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2" r:id="rId5"/>
    <p:sldMasterId id="2147483687" r:id="rId6"/>
    <p:sldMasterId id="2147483701" r:id="rId7"/>
    <p:sldMasterId id="2147483713" r:id="rId8"/>
  </p:sldMasterIdLst>
  <p:notesMasterIdLst>
    <p:notesMasterId r:id="rId35"/>
  </p:notesMasterIdLst>
  <p:sldIdLst>
    <p:sldId id="256" r:id="rId9"/>
    <p:sldId id="300" r:id="rId10"/>
    <p:sldId id="257" r:id="rId11"/>
    <p:sldId id="1555" r:id="rId12"/>
    <p:sldId id="271" r:id="rId13"/>
    <p:sldId id="276" r:id="rId14"/>
    <p:sldId id="273" r:id="rId15"/>
    <p:sldId id="281" r:id="rId16"/>
    <p:sldId id="280" r:id="rId17"/>
    <p:sldId id="303" r:id="rId18"/>
    <p:sldId id="274" r:id="rId19"/>
    <p:sldId id="1575" r:id="rId20"/>
    <p:sldId id="1574" r:id="rId21"/>
    <p:sldId id="1557" r:id="rId22"/>
    <p:sldId id="1570" r:id="rId23"/>
    <p:sldId id="1571" r:id="rId24"/>
    <p:sldId id="1554" r:id="rId25"/>
    <p:sldId id="1572" r:id="rId26"/>
    <p:sldId id="1564" r:id="rId27"/>
    <p:sldId id="1565" r:id="rId28"/>
    <p:sldId id="1560" r:id="rId29"/>
    <p:sldId id="996" r:id="rId30"/>
    <p:sldId id="278" r:id="rId31"/>
    <p:sldId id="259" r:id="rId32"/>
    <p:sldId id="1566" r:id="rId33"/>
    <p:sldId id="30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54F716-6BD3-11B8-3597-8B5EF4911B77}" name="Howard, Jason - Division of Assessment and Accountability Support" initials="HS" userId="S::jason.howard@education.ky.gov::49814e1c-8227-44e2-9235-bb86dacf959c" providerId="AD"/>
  <p188:author id="{5C4B5D1D-765F-BFE7-56D5-0BCCDCB3DB6B}" name="Prater, Michael - Division of Accountability Data and Analysis" initials="PA" userId="S::michael.prater@education.ky.gov::d1706e83-bbbf-420a-9299-477f144fa9a1" providerId="AD"/>
  <p188:author id="{EEAF063B-8BCB-A246-0486-9A5ACA2B8CA4}" name="Roseberry, Christen - Division of Assessment and Accountability Support" initials="RCDoAaAS" userId="S::christen.roseberry@education.ky.gov::64f073a6-c0e0-4356-b5dd-074214d6d82f" providerId="AD"/>
  <p188:author id="{CCCC5755-80CF-4B48-E1F5-5CFC857F1A2A}" name="Riley, Ben - Division of Assessment and Accountability Support" initials="RBDoAaAS" userId="Riley, Ben - Division of Assessment and Accountability Support" providerId="None"/>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BD75FCAD-E9D7-99BA-5C4D-A5F042031454}" name="Curd, David - Division of Accountability Data and Analysis" initials="CA" userId="S::david.curd@education.ky.gov::184ccb98-1e9e-4bbd-81ff-e7865e8f7df8" providerId="AD"/>
  <p188:author id="{E0DB3AB3-8C22-653F-571B-3E25AA2E63A2}" name="Savage, Shara - Division of Assessment and Accountability Support" initials="SS" userId="S::shara.savage@education.ky.gov::71eadb16-699f-453e-81d8-c9ac7aaf2dd6" providerId="AD"/>
  <p188:author id="{2DFC81C1-C964-7CBE-E5A2-8181FB4130DC}" name="Wickizer, John - Division of Accountability Data and Analysis" initials="WA" userId="S::john.wickizer@education.ky.gov::1c22ac94-8f1d-4cc0-ad19-578a4f29fa40" providerId="AD"/>
  <p188:author id="{5FD6BBD4-89B8-DC90-B9A0-590DE6A9A122}" name="Larkins, Jennifer - Division of Assessment and Accountability Support" initials="LS" userId="S::jennifer.larkins@education.ky.gov::093879bc-4454-48e7-95b0-93a7f4bf4b00" providerId="AD"/>
  <p188:author id="{BD8DC1D4-2FC8-ABA4-8C31-64C19DD62E2B}" name="Hackworth, Michael - Office of Assessment and Accountability" initials="HA" userId="S::michael.hackworth2@education.ky.gov::5742c992-1ed1-4cc3-943e-55f300e3fc7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es, Helen - Division of Assessment and Accountability Support" initials="JH-DoAaAS" lastIdx="1" clrIdx="0">
    <p:extLst>
      <p:ext uri="{19B8F6BF-5375-455C-9EA6-DF929625EA0E}">
        <p15:presenceInfo xmlns:p15="http://schemas.microsoft.com/office/powerpoint/2012/main" userId="S::helen.jones@education.ky.gov::b7d6fb4f-88fd-4227-920b-6a3119e5e7a1" providerId="AD"/>
      </p:ext>
    </p:extLst>
  </p:cmAuthor>
  <p:cmAuthor id="2" name="Larkins, Jennifer - Division of Assessment and Accountability Support" initials="LJDoAaAS" lastIdx="5" clrIdx="1">
    <p:extLst>
      <p:ext uri="{19B8F6BF-5375-455C-9EA6-DF929625EA0E}">
        <p15:presenceInfo xmlns:p15="http://schemas.microsoft.com/office/powerpoint/2012/main" userId="S::jennifer.larkins@education.ky.gov::093879bc-4454-48e7-95b0-93a7f4bf4b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BCD"/>
    <a:srgbClr val="057780"/>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738564-CDC8-4A05-A220-19EF9E0AE887}" v="4644" dt="2023-09-25T17:30:26.841"/>
    <p1510:client id="{A279E0C5-7561-4F55-AADE-CFDF920BE7F1}" v="338" dt="2023-09-25T16:52:12.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kins, Jennifer - Division of Assessment and Accountability Support" userId="S::jennifer.larkins@education.ky.gov::093879bc-4454-48e7-95b0-93a7f4bf4b00" providerId="AD" clId="Web-{8B748CFE-A4D7-33CC-96D5-FAAF4FEBCBCE}"/>
    <pc:docChg chg="mod modSld">
      <pc:chgData name="Larkins, Jennifer - Division of Assessment and Accountability Support" userId="S::jennifer.larkins@education.ky.gov::093879bc-4454-48e7-95b0-93a7f4bf4b00" providerId="AD" clId="Web-{8B748CFE-A4D7-33CC-96D5-FAAF4FEBCBCE}" dt="2023-09-20T18:22:59.226" v="4"/>
      <pc:docMkLst>
        <pc:docMk/>
      </pc:docMkLst>
      <pc:sldChg chg="modSp addCm">
        <pc:chgData name="Larkins, Jennifer - Division of Assessment and Accountability Support" userId="S::jennifer.larkins@education.ky.gov::093879bc-4454-48e7-95b0-93a7f4bf4b00" providerId="AD" clId="Web-{8B748CFE-A4D7-33CC-96D5-FAAF4FEBCBCE}" dt="2023-09-20T18:21:01.581" v="2"/>
        <pc:sldMkLst>
          <pc:docMk/>
          <pc:sldMk cId="1112980395" sldId="257"/>
        </pc:sldMkLst>
        <pc:spChg chg="mod">
          <ac:chgData name="Larkins, Jennifer - Division of Assessment and Accountability Support" userId="S::jennifer.larkins@education.ky.gov::093879bc-4454-48e7-95b0-93a7f4bf4b00" providerId="AD" clId="Web-{8B748CFE-A4D7-33CC-96D5-FAAF4FEBCBCE}" dt="2023-09-20T18:20:49.611" v="0" actId="1076"/>
          <ac:spMkLst>
            <pc:docMk/>
            <pc:sldMk cId="1112980395" sldId="257"/>
            <ac:spMk id="3" creationId="{F1546C76-FB12-449D-B6D0-1146DF838184}"/>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S::jennifer.larkins@education.ky.gov::093879bc-4454-48e7-95b0-93a7f4bf4b00" providerId="AD" clId="Web-{8B748CFE-A4D7-33CC-96D5-FAAF4FEBCBCE}" dt="2023-09-20T18:21:01.581" v="2"/>
              <pc2:cmMkLst xmlns:pc2="http://schemas.microsoft.com/office/powerpoint/2019/9/main/command">
                <pc:docMk/>
                <pc:sldMk cId="1112980395" sldId="257"/>
                <pc2:cmMk id="{9A56662E-4C35-4388-85C9-46E3F5D93E4F}"/>
              </pc2:cmMkLst>
            </pc226:cmChg>
          </p:ext>
        </pc:extLst>
      </pc:sldChg>
      <pc:sldChg chg="modSp addCm">
        <pc:chgData name="Larkins, Jennifer - Division of Assessment and Accountability Support" userId="S::jennifer.larkins@education.ky.gov::093879bc-4454-48e7-95b0-93a7f4bf4b00" providerId="AD" clId="Web-{8B748CFE-A4D7-33CC-96D5-FAAF4FEBCBCE}" dt="2023-09-20T18:22:59.226" v="4"/>
        <pc:sldMkLst>
          <pc:docMk/>
          <pc:sldMk cId="2523405725" sldId="271"/>
        </pc:sldMkLst>
        <pc:spChg chg="mod">
          <ac:chgData name="Larkins, Jennifer - Division of Assessment and Accountability Support" userId="S::jennifer.larkins@education.ky.gov::093879bc-4454-48e7-95b0-93a7f4bf4b00" providerId="AD" clId="Web-{8B748CFE-A4D7-33CC-96D5-FAAF4FEBCBCE}" dt="2023-09-20T18:22:06.754" v="3" actId="14100"/>
          <ac:spMkLst>
            <pc:docMk/>
            <pc:sldMk cId="2523405725" sldId="271"/>
            <ac:spMk id="14" creationId="{00000000-0000-0000-0000-000000000000}"/>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S::jennifer.larkins@education.ky.gov::093879bc-4454-48e7-95b0-93a7f4bf4b00" providerId="AD" clId="Web-{8B748CFE-A4D7-33CC-96D5-FAAF4FEBCBCE}" dt="2023-09-20T18:22:59.226" v="4"/>
              <pc2:cmMkLst xmlns:pc2="http://schemas.microsoft.com/office/powerpoint/2019/9/main/command">
                <pc:docMk/>
                <pc:sldMk cId="2523405725" sldId="271"/>
                <pc2:cmMk id="{A04731C3-52B0-4A65-8713-99930BE5FFD3}"/>
              </pc2:cmMkLst>
            </pc226:cmChg>
          </p:ext>
        </pc:extLst>
      </pc:sldChg>
    </pc:docChg>
  </pc:docChgLst>
  <pc:docChgLst>
    <pc:chgData name="Roseberry, Christen - Division of Assessment and Accountability Support" userId="64f073a6-c0e0-4356-b5dd-074214d6d82f" providerId="ADAL" clId="{80738564-CDC8-4A05-A220-19EF9E0AE887}"/>
    <pc:docChg chg="undo custSel delSld modSld">
      <pc:chgData name="Roseberry, Christen - Division of Assessment and Accountability Support" userId="64f073a6-c0e0-4356-b5dd-074214d6d82f" providerId="ADAL" clId="{80738564-CDC8-4A05-A220-19EF9E0AE887}" dt="2023-09-25T17:30:26.841" v="5098" actId="27636"/>
      <pc:docMkLst>
        <pc:docMk/>
      </pc:docMkLst>
      <pc:sldChg chg="modSp mod delCm modCm">
        <pc:chgData name="Roseberry, Christen - Division of Assessment and Accountability Support" userId="64f073a6-c0e0-4356-b5dd-074214d6d82f" providerId="ADAL" clId="{80738564-CDC8-4A05-A220-19EF9E0AE887}" dt="2023-09-22T14:40:38.204" v="4966"/>
        <pc:sldMkLst>
          <pc:docMk/>
          <pc:sldMk cId="301902911" sldId="256"/>
        </pc:sldMkLst>
        <pc:spChg chg="mod">
          <ac:chgData name="Roseberry, Christen - Division of Assessment and Accountability Support" userId="64f073a6-c0e0-4356-b5dd-074214d6d82f" providerId="ADAL" clId="{80738564-CDC8-4A05-A220-19EF9E0AE887}" dt="2023-09-21T12:54:00.714" v="390" actId="20577"/>
          <ac:spMkLst>
            <pc:docMk/>
            <pc:sldMk cId="301902911" sldId="256"/>
            <ac:spMk id="4" creationId="{C69DB1B6-904E-4159-AFA3-8BECA16F509C}"/>
          </ac:spMkLst>
        </pc:spChg>
        <pc:spChg chg="mod">
          <ac:chgData name="Roseberry, Christen - Division of Assessment and Accountability Support" userId="64f073a6-c0e0-4356-b5dd-074214d6d82f" providerId="ADAL" clId="{80738564-CDC8-4A05-A220-19EF9E0AE887}" dt="2023-09-21T16:47:24.198" v="708" actId="2710"/>
          <ac:spMkLst>
            <pc:docMk/>
            <pc:sldMk cId="301902911" sldId="256"/>
            <ac:spMk id="9" creationId="{F03D6A03-BE1A-4040-9335-B6A1590FA9D1}"/>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0:38.204" v="4966"/>
              <pc2:cmMkLst xmlns:pc2="http://schemas.microsoft.com/office/powerpoint/2019/9/main/command">
                <pc:docMk/>
                <pc:sldMk cId="301902911" sldId="256"/>
                <pc2:cmMk id="{DE68ACBF-9263-451A-97DC-0AAFAF5C4852}"/>
              </pc2:cmMkLst>
            </pc226:cmChg>
          </p:ext>
        </pc:extLst>
      </pc:sldChg>
      <pc:sldChg chg="modSp mod delCm modCm modNotesTx">
        <pc:chgData name="Roseberry, Christen - Division of Assessment and Accountability Support" userId="64f073a6-c0e0-4356-b5dd-074214d6d82f" providerId="ADAL" clId="{80738564-CDC8-4A05-A220-19EF9E0AE887}" dt="2023-09-22T14:40:43.687" v="4968"/>
        <pc:sldMkLst>
          <pc:docMk/>
          <pc:sldMk cId="1112980395" sldId="257"/>
        </pc:sldMkLst>
        <pc:spChg chg="mod">
          <ac:chgData name="Roseberry, Christen - Division of Assessment and Accountability Support" userId="64f073a6-c0e0-4356-b5dd-074214d6d82f" providerId="ADAL" clId="{80738564-CDC8-4A05-A220-19EF9E0AE887}" dt="2023-09-22T13:22:44.002" v="2268" actId="20577"/>
          <ac:spMkLst>
            <pc:docMk/>
            <pc:sldMk cId="1112980395" sldId="257"/>
            <ac:spMk id="3" creationId="{F1546C76-FB12-449D-B6D0-1146DF838184}"/>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0:43.687" v="4968"/>
              <pc2:cmMkLst xmlns:pc2="http://schemas.microsoft.com/office/powerpoint/2019/9/main/command">
                <pc:docMk/>
                <pc:sldMk cId="1112980395" sldId="257"/>
                <pc2:cmMk id="{9A56662E-4C35-4388-85C9-46E3F5D93E4F}"/>
              </pc2:cmMkLst>
            </pc226:cmChg>
          </p:ext>
        </pc:extLst>
      </pc:sldChg>
      <pc:sldChg chg="modSp mod delCm modCm modNotesTx">
        <pc:chgData name="Roseberry, Christen - Division of Assessment and Accountability Support" userId="64f073a6-c0e0-4356-b5dd-074214d6d82f" providerId="ADAL" clId="{80738564-CDC8-4A05-A220-19EF9E0AE887}" dt="2023-09-22T14:41:54.649" v="4993"/>
        <pc:sldMkLst>
          <pc:docMk/>
          <pc:sldMk cId="3225382126" sldId="259"/>
        </pc:sldMkLst>
        <pc:spChg chg="mod">
          <ac:chgData name="Roseberry, Christen - Division of Assessment and Accountability Support" userId="64f073a6-c0e0-4356-b5dd-074214d6d82f" providerId="ADAL" clId="{80738564-CDC8-4A05-A220-19EF9E0AE887}" dt="2023-09-21T13:37:03.754" v="457" actId="113"/>
          <ac:spMkLst>
            <pc:docMk/>
            <pc:sldMk cId="3225382126" sldId="259"/>
            <ac:spMk id="3" creationId="{C41873DB-D365-487E-ACCD-B2FEB15D5164}"/>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54.649" v="4993"/>
              <pc2:cmMkLst xmlns:pc2="http://schemas.microsoft.com/office/powerpoint/2019/9/main/command">
                <pc:docMk/>
                <pc:sldMk cId="3225382126" sldId="259"/>
                <pc2:cmMk id="{B7ED6CB7-38C0-4FC6-92F7-139D02218698}"/>
              </pc2:cmMkLst>
            </pc226:cmChg>
          </p:ext>
        </pc:extLst>
      </pc:sldChg>
      <pc:sldChg chg="modSp mod delCm modCm modNotesTx">
        <pc:chgData name="Roseberry, Christen - Division of Assessment and Accountability Support" userId="64f073a6-c0e0-4356-b5dd-074214d6d82f" providerId="ADAL" clId="{80738564-CDC8-4A05-A220-19EF9E0AE887}" dt="2023-09-22T14:41:08.987" v="4978"/>
        <pc:sldMkLst>
          <pc:docMk/>
          <pc:sldMk cId="2523405725" sldId="271"/>
        </pc:sldMkLst>
        <pc:spChg chg="mod">
          <ac:chgData name="Roseberry, Christen - Division of Assessment and Accountability Support" userId="64f073a6-c0e0-4356-b5dd-074214d6d82f" providerId="ADAL" clId="{80738564-CDC8-4A05-A220-19EF9E0AE887}" dt="2023-09-22T14:09:36.440" v="3459" actId="20577"/>
          <ac:spMkLst>
            <pc:docMk/>
            <pc:sldMk cId="2523405725" sldId="271"/>
            <ac:spMk id="14" creationId="{00000000-0000-0000-0000-000000000000}"/>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0:54.811" v="4972"/>
              <pc2:cmMkLst xmlns:pc2="http://schemas.microsoft.com/office/powerpoint/2019/9/main/command">
                <pc:docMk/>
                <pc:sldMk cId="2523405725" sldId="271"/>
                <pc2:cmMk id="{2F19E604-2F4D-4BC2-B352-D39736D0C2E4}"/>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02.149" v="4975"/>
              <pc2:cmMkLst xmlns:pc2="http://schemas.microsoft.com/office/powerpoint/2019/9/main/command">
                <pc:docMk/>
                <pc:sldMk cId="2523405725" sldId="271"/>
                <pc2:cmMk id="{6CC6A918-4DA5-48DA-84BD-8B8624E0634C}"/>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08.987" v="4978"/>
              <pc2:cmMkLst xmlns:pc2="http://schemas.microsoft.com/office/powerpoint/2019/9/main/command">
                <pc:docMk/>
                <pc:sldMk cId="2523405725" sldId="271"/>
                <pc2:cmMk id="{0DD3582B-ECAC-4522-B68A-628926132C72}"/>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0:59.629" v="4974"/>
              <pc2:cmMkLst xmlns:pc2="http://schemas.microsoft.com/office/powerpoint/2019/9/main/command">
                <pc:docMk/>
                <pc:sldMk cId="2523405725" sldId="271"/>
                <pc2:cmMk id="{D72169B2-2FD7-4266-AD9D-02C344327B19}"/>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0:58.442" v="4973"/>
              <pc2:cmMkLst xmlns:pc2="http://schemas.microsoft.com/office/powerpoint/2019/9/main/command">
                <pc:docMk/>
                <pc:sldMk cId="2523405725" sldId="271"/>
                <pc2:cmMk id="{A04731C3-52B0-4A65-8713-99930BE5FFD3}"/>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03.625" v="4976"/>
              <pc2:cmMkLst xmlns:pc2="http://schemas.microsoft.com/office/powerpoint/2019/9/main/command">
                <pc:docMk/>
                <pc:sldMk cId="2523405725" sldId="271"/>
                <pc2:cmMk id="{15133CF2-2EA9-42D3-8998-042CD72CDC87}"/>
              </pc2:cmMkLst>
            </pc226:cmChg>
          </p:ext>
        </pc:extLst>
      </pc:sldChg>
      <pc:sldChg chg="modSp mod delCm modCm modNotesTx">
        <pc:chgData name="Roseberry, Christen - Division of Assessment and Accountability Support" userId="64f073a6-c0e0-4356-b5dd-074214d6d82f" providerId="ADAL" clId="{80738564-CDC8-4A05-A220-19EF9E0AE887}" dt="2023-09-22T14:41:28.889" v="4987"/>
        <pc:sldMkLst>
          <pc:docMk/>
          <pc:sldMk cId="2044812629" sldId="274"/>
        </pc:sldMkLst>
        <pc:spChg chg="mod">
          <ac:chgData name="Roseberry, Christen - Division of Assessment and Accountability Support" userId="64f073a6-c0e0-4356-b5dd-074214d6d82f" providerId="ADAL" clId="{80738564-CDC8-4A05-A220-19EF9E0AE887}" dt="2023-09-22T14:29:18.589" v="4311" actId="5793"/>
          <ac:spMkLst>
            <pc:docMk/>
            <pc:sldMk cId="2044812629" sldId="274"/>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28.060" v="4986"/>
              <pc2:cmMkLst xmlns:pc2="http://schemas.microsoft.com/office/powerpoint/2019/9/main/command">
                <pc:docMk/>
                <pc:sldMk cId="2044812629" sldId="274"/>
                <pc2:cmMk id="{E8AF5078-2A01-4FBF-B929-FFD8883E443E}"/>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28.889" v="4987"/>
              <pc2:cmMkLst xmlns:pc2="http://schemas.microsoft.com/office/powerpoint/2019/9/main/command">
                <pc:docMk/>
                <pc:sldMk cId="2044812629" sldId="274"/>
                <pc2:cmMk id="{AF866D86-7008-46F8-8008-87154AD47586}"/>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26.811" v="4985"/>
              <pc2:cmMkLst xmlns:pc2="http://schemas.microsoft.com/office/powerpoint/2019/9/main/command">
                <pc:docMk/>
                <pc:sldMk cId="2044812629" sldId="274"/>
                <pc2:cmMk id="{09FAF7AA-979D-4402-8D3B-284FB79288B0}"/>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26.187" v="4984"/>
              <pc2:cmMkLst xmlns:pc2="http://schemas.microsoft.com/office/powerpoint/2019/9/main/command">
                <pc:docMk/>
                <pc:sldMk cId="2044812629" sldId="274"/>
                <pc2:cmMk id="{1C80A7B8-D370-4463-A51E-F3DF4173D351}"/>
              </pc2:cmMkLst>
            </pc226:cmChg>
          </p:ext>
        </pc:extLst>
      </pc:sldChg>
      <pc:sldChg chg="modSp mod modNotesTx">
        <pc:chgData name="Roseberry, Christen - Division of Assessment and Accountability Support" userId="64f073a6-c0e0-4356-b5dd-074214d6d82f" providerId="ADAL" clId="{80738564-CDC8-4A05-A220-19EF9E0AE887}" dt="2023-09-21T17:56:13.096" v="862" actId="33524"/>
        <pc:sldMkLst>
          <pc:docMk/>
          <pc:sldMk cId="4047193715" sldId="276"/>
        </pc:sldMkLst>
        <pc:spChg chg="mod">
          <ac:chgData name="Roseberry, Christen - Division of Assessment and Accountability Support" userId="64f073a6-c0e0-4356-b5dd-074214d6d82f" providerId="ADAL" clId="{80738564-CDC8-4A05-A220-19EF9E0AE887}" dt="2023-09-21T17:47:47.214" v="860" actId="1076"/>
          <ac:spMkLst>
            <pc:docMk/>
            <pc:sldMk cId="4047193715" sldId="276"/>
            <ac:spMk id="2" creationId="{00000000-0000-0000-0000-000000000000}"/>
          </ac:spMkLst>
        </pc:spChg>
        <pc:spChg chg="mod">
          <ac:chgData name="Roseberry, Christen - Division of Assessment and Accountability Support" userId="64f073a6-c0e0-4356-b5dd-074214d6d82f" providerId="ADAL" clId="{80738564-CDC8-4A05-A220-19EF9E0AE887}" dt="2023-09-21T17:47:36.669" v="859" actId="1076"/>
          <ac:spMkLst>
            <pc:docMk/>
            <pc:sldMk cId="4047193715" sldId="276"/>
            <ac:spMk id="3" creationId="{00000000-0000-0000-0000-000000000000}"/>
          </ac:spMkLst>
        </pc:spChg>
      </pc:sldChg>
      <pc:sldChg chg="modSp mod delCm modCm modNotesTx">
        <pc:chgData name="Roseberry, Christen - Division of Assessment and Accountability Support" userId="64f073a6-c0e0-4356-b5dd-074214d6d82f" providerId="ADAL" clId="{80738564-CDC8-4A05-A220-19EF9E0AE887}" dt="2023-09-22T14:41:20.655" v="4982"/>
        <pc:sldMkLst>
          <pc:docMk/>
          <pc:sldMk cId="4207698550" sldId="280"/>
        </pc:sldMkLst>
        <pc:spChg chg="mod">
          <ac:chgData name="Roseberry, Christen - Division of Assessment and Accountability Support" userId="64f073a6-c0e0-4356-b5dd-074214d6d82f" providerId="ADAL" clId="{80738564-CDC8-4A05-A220-19EF9E0AE887}" dt="2023-09-22T14:12:06.960" v="3689" actId="20577"/>
          <ac:spMkLst>
            <pc:docMk/>
            <pc:sldMk cId="4207698550" sldId="280"/>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20.015" v="4981"/>
              <pc2:cmMkLst xmlns:pc2="http://schemas.microsoft.com/office/powerpoint/2019/9/main/command">
                <pc:docMk/>
                <pc:sldMk cId="4207698550" sldId="280"/>
                <pc2:cmMk id="{30572E2D-032D-4943-965D-0E9466352066}"/>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20.655" v="4982"/>
              <pc2:cmMkLst xmlns:pc2="http://schemas.microsoft.com/office/powerpoint/2019/9/main/command">
                <pc:docMk/>
                <pc:sldMk cId="4207698550" sldId="280"/>
                <pc2:cmMk id="{FF134F57-F0D1-4082-B2E2-8D4D1A72D00D}"/>
              </pc2:cmMkLst>
            </pc226:cmChg>
          </p:ext>
        </pc:extLst>
      </pc:sldChg>
      <pc:sldChg chg="modSp mod delCm modCm modNotesTx">
        <pc:chgData name="Roseberry, Christen - Division of Assessment and Accountability Support" userId="64f073a6-c0e0-4356-b5dd-074214d6d82f" providerId="ADAL" clId="{80738564-CDC8-4A05-A220-19EF9E0AE887}" dt="2023-09-22T14:41:15.957" v="4980"/>
        <pc:sldMkLst>
          <pc:docMk/>
          <pc:sldMk cId="310963872" sldId="281"/>
        </pc:sldMkLst>
        <pc:spChg chg="mod">
          <ac:chgData name="Roseberry, Christen - Division of Assessment and Accountability Support" userId="64f073a6-c0e0-4356-b5dd-074214d6d82f" providerId="ADAL" clId="{80738564-CDC8-4A05-A220-19EF9E0AE887}" dt="2023-09-21T12:32:39.518" v="380" actId="207"/>
          <ac:spMkLst>
            <pc:docMk/>
            <pc:sldMk cId="310963872" sldId="281"/>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15.137" v="4979"/>
              <pc2:cmMkLst xmlns:pc2="http://schemas.microsoft.com/office/powerpoint/2019/9/main/command">
                <pc:docMk/>
                <pc:sldMk cId="310963872" sldId="281"/>
                <pc2:cmMk id="{B644295B-95CA-45D7-8E3B-C74E92EAA0C0}"/>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15.957" v="4980"/>
              <pc2:cmMkLst xmlns:pc2="http://schemas.microsoft.com/office/powerpoint/2019/9/main/command">
                <pc:docMk/>
                <pc:sldMk cId="310963872" sldId="281"/>
                <pc2:cmMk id="{D11E5BAA-C125-412D-8BD0-C60DE47A2FDE}"/>
              </pc2:cmMkLst>
            </pc226:cmChg>
          </p:ext>
        </pc:extLst>
      </pc:sldChg>
      <pc:sldChg chg="modSp del mod modCm modNotesTx">
        <pc:chgData name="Roseberry, Christen - Division of Assessment and Accountability Support" userId="64f073a6-c0e0-4356-b5dd-074214d6d82f" providerId="ADAL" clId="{80738564-CDC8-4A05-A220-19EF9E0AE887}" dt="2023-09-21T16:56:20.644" v="725" actId="2696"/>
        <pc:sldMkLst>
          <pc:docMk/>
          <pc:sldMk cId="552943098" sldId="283"/>
        </pc:sldMkLst>
        <pc:spChg chg="mod">
          <ac:chgData name="Roseberry, Christen - Division of Assessment and Accountability Support" userId="64f073a6-c0e0-4356-b5dd-074214d6d82f" providerId="ADAL" clId="{80738564-CDC8-4A05-A220-19EF9E0AE887}" dt="2023-09-21T16:55:39.796" v="715" actId="21"/>
          <ac:spMkLst>
            <pc:docMk/>
            <pc:sldMk cId="552943098" sldId="28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80738564-CDC8-4A05-A220-19EF9E0AE887}" dt="2023-09-21T16:55:39.796" v="715" actId="21"/>
              <pc2:cmMkLst xmlns:pc2="http://schemas.microsoft.com/office/powerpoint/2019/9/main/command">
                <pc:docMk/>
                <pc:sldMk cId="552943098" sldId="283"/>
                <pc2:cmMk id="{12E0F4D1-899B-4DDC-A241-C7FD648B04AB}"/>
              </pc2:cmMkLst>
            </pc226:cmChg>
          </p:ext>
        </pc:extLst>
      </pc:sldChg>
      <pc:sldChg chg="modSp del mod modCm">
        <pc:chgData name="Roseberry, Christen - Division of Assessment and Accountability Support" userId="64f073a6-c0e0-4356-b5dd-074214d6d82f" providerId="ADAL" clId="{80738564-CDC8-4A05-A220-19EF9E0AE887}" dt="2023-09-21T17:32:31.632" v="836" actId="2696"/>
        <pc:sldMkLst>
          <pc:docMk/>
          <pc:sldMk cId="1674990817" sldId="299"/>
        </pc:sldMkLst>
        <pc:spChg chg="mod">
          <ac:chgData name="Roseberry, Christen - Division of Assessment and Accountability Support" userId="64f073a6-c0e0-4356-b5dd-074214d6d82f" providerId="ADAL" clId="{80738564-CDC8-4A05-A220-19EF9E0AE887}" dt="2023-09-20T13:49:55.949" v="93" actId="20577"/>
          <ac:spMkLst>
            <pc:docMk/>
            <pc:sldMk cId="1674990817" sldId="299"/>
            <ac:spMk id="7" creationId="{27CC5510-07A2-4BCD-9A13-9559C66A3657}"/>
          </ac:spMkLst>
        </pc:spChg>
        <pc:extLst>
          <p:ext xmlns:p="http://schemas.openxmlformats.org/presentationml/2006/main" uri="{D6D511B9-2390-475A-947B-AFAB55BFBCF1}">
            <pc226:cmChg xmlns:pc226="http://schemas.microsoft.com/office/powerpoint/2022/06/main/command" chg="mod modRxn">
              <pc226:chgData name="Roseberry, Christen - Division of Assessment and Accountability Support" userId="64f073a6-c0e0-4356-b5dd-074214d6d82f" providerId="ADAL" clId="{80738564-CDC8-4A05-A220-19EF9E0AE887}" dt="2023-09-21T15:32:32.531" v="706"/>
              <pc2:cmMkLst xmlns:pc2="http://schemas.microsoft.com/office/powerpoint/2019/9/main/command">
                <pc:docMk/>
                <pc:sldMk cId="1674990817" sldId="299"/>
                <pc2:cmMk id="{CA67CF3E-51BB-4B20-BB30-F1F5FF251B12}"/>
              </pc2:cmMkLst>
              <pc226:cmRplyChg chg="add">
                <pc226:chgData name="Roseberry, Christen - Division of Assessment and Accountability Support" userId="64f073a6-c0e0-4356-b5dd-074214d6d82f" providerId="ADAL" clId="{80738564-CDC8-4A05-A220-19EF9E0AE887}" dt="2023-09-20T13:50:57.106" v="95"/>
                <pc2:cmRplyMkLst xmlns:pc2="http://schemas.microsoft.com/office/powerpoint/2019/9/main/command">
                  <pc:docMk/>
                  <pc:sldMk cId="1674990817" sldId="299"/>
                  <pc2:cmMk id="{CA67CF3E-51BB-4B20-BB30-F1F5FF251B12}"/>
                  <pc2:cmRplyMk id="{5D392EDE-F079-458F-B1C7-406859F61407}"/>
                </pc2:cmRplyMkLst>
              </pc226:cmRplyChg>
            </pc226:cmChg>
            <pc226:cmChg xmlns:pc226="http://schemas.microsoft.com/office/powerpoint/2022/06/main/command" chg="mod">
              <pc226:chgData name="Roseberry, Christen - Division of Assessment and Accountability Support" userId="64f073a6-c0e0-4356-b5dd-074214d6d82f" providerId="ADAL" clId="{80738564-CDC8-4A05-A220-19EF9E0AE887}" dt="2023-09-21T17:31:55.602" v="835"/>
              <pc2:cmMkLst xmlns:pc2="http://schemas.microsoft.com/office/powerpoint/2019/9/main/command">
                <pc:docMk/>
                <pc:sldMk cId="1674990817" sldId="299"/>
                <pc2:cmMk id="{EA0B7BE1-A57C-4BFE-8E14-EE7E757E1395}"/>
              </pc2:cmMkLst>
              <pc226:cmRplyChg chg="add">
                <pc226:chgData name="Roseberry, Christen - Division of Assessment and Accountability Support" userId="64f073a6-c0e0-4356-b5dd-074214d6d82f" providerId="ADAL" clId="{80738564-CDC8-4A05-A220-19EF9E0AE887}" dt="2023-09-21T15:32:27.858" v="705"/>
                <pc2:cmRplyMkLst xmlns:pc2="http://schemas.microsoft.com/office/powerpoint/2019/9/main/command">
                  <pc:docMk/>
                  <pc:sldMk cId="1674990817" sldId="299"/>
                  <pc2:cmMk id="{EA0B7BE1-A57C-4BFE-8E14-EE7E757E1395}"/>
                  <pc2:cmRplyMk id="{7C52D1AC-C1F8-4484-A423-B8810669DDF0}"/>
                </pc2:cmRplyMkLst>
              </pc226:cmRplyChg>
            </pc226:cmChg>
          </p:ext>
        </pc:extLst>
      </pc:sldChg>
      <pc:sldChg chg="addSp delSp modSp mod delCm modCm chgLayout modNotesTx">
        <pc:chgData name="Roseberry, Christen - Division of Assessment and Accountability Support" userId="64f073a6-c0e0-4356-b5dd-074214d6d82f" providerId="ADAL" clId="{80738564-CDC8-4A05-A220-19EF9E0AE887}" dt="2023-09-22T14:40:41.144" v="4967"/>
        <pc:sldMkLst>
          <pc:docMk/>
          <pc:sldMk cId="930223817" sldId="300"/>
        </pc:sldMkLst>
        <pc:spChg chg="add del mod ord">
          <ac:chgData name="Roseberry, Christen - Division of Assessment and Accountability Support" userId="64f073a6-c0e0-4356-b5dd-074214d6d82f" providerId="ADAL" clId="{80738564-CDC8-4A05-A220-19EF9E0AE887}" dt="2023-09-20T17:45:26.297" v="153" actId="700"/>
          <ac:spMkLst>
            <pc:docMk/>
            <pc:sldMk cId="930223817" sldId="300"/>
            <ac:spMk id="2" creationId="{4D4BF952-B475-2EF7-0FC2-3CA181446024}"/>
          </ac:spMkLst>
        </pc:spChg>
        <pc:spChg chg="add del mod ord">
          <ac:chgData name="Roseberry, Christen - Division of Assessment and Accountability Support" userId="64f073a6-c0e0-4356-b5dd-074214d6d82f" providerId="ADAL" clId="{80738564-CDC8-4A05-A220-19EF9E0AE887}" dt="2023-09-20T17:45:26.297" v="153" actId="700"/>
          <ac:spMkLst>
            <pc:docMk/>
            <pc:sldMk cId="930223817" sldId="300"/>
            <ac:spMk id="3" creationId="{736AED1D-471F-C2C7-2DAE-7D99E1EB3779}"/>
          </ac:spMkLst>
        </pc:spChg>
        <pc:spChg chg="add mod">
          <ac:chgData name="Roseberry, Christen - Division of Assessment and Accountability Support" userId="64f073a6-c0e0-4356-b5dd-074214d6d82f" providerId="ADAL" clId="{80738564-CDC8-4A05-A220-19EF9E0AE887}" dt="2023-09-20T17:46:10.584" v="203" actId="167"/>
          <ac:spMkLst>
            <pc:docMk/>
            <pc:sldMk cId="930223817" sldId="300"/>
            <ac:spMk id="4" creationId="{F15FBD09-7E12-BDDB-7746-EFE474F47967}"/>
          </ac:spMkLst>
        </pc:spChg>
        <pc:picChg chg="mod">
          <ac:chgData name="Roseberry, Christen - Division of Assessment and Accountability Support" userId="64f073a6-c0e0-4356-b5dd-074214d6d82f" providerId="ADAL" clId="{80738564-CDC8-4A05-A220-19EF9E0AE887}" dt="2023-09-20T17:44:18.378" v="98" actId="1076"/>
          <ac:picMkLst>
            <pc:docMk/>
            <pc:sldMk cId="930223817" sldId="300"/>
            <ac:picMk id="5" creationId="{32606938-447F-5463-4157-1B93BB94F8D4}"/>
          </ac:picMkLst>
        </pc:pic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0:41.144" v="4967"/>
              <pc2:cmMkLst xmlns:pc2="http://schemas.microsoft.com/office/powerpoint/2019/9/main/command">
                <pc:docMk/>
                <pc:sldMk cId="930223817" sldId="300"/>
                <pc2:cmMk id="{D8802452-8777-476B-99CE-0B9B719FA38B}"/>
              </pc2:cmMkLst>
              <pc226:cmRplyChg chg="add">
                <pc226:chgData name="Roseberry, Christen - Division of Assessment and Accountability Support" userId="64f073a6-c0e0-4356-b5dd-074214d6d82f" providerId="ADAL" clId="{80738564-CDC8-4A05-A220-19EF9E0AE887}" dt="2023-09-20T17:47:27.464" v="204"/>
                <pc2:cmRplyMkLst xmlns:pc2="http://schemas.microsoft.com/office/powerpoint/2019/9/main/command">
                  <pc:docMk/>
                  <pc:sldMk cId="930223817" sldId="300"/>
                  <pc2:cmMk id="{D8802452-8777-476B-99CE-0B9B719FA38B}"/>
                  <pc2:cmRplyMk id="{EEB7D5D7-A4D7-46FC-B00B-3A0820125EB4}"/>
                </pc2:cmRplyMkLst>
              </pc226:cmRplyChg>
            </pc226:cmChg>
          </p:ext>
        </pc:extLst>
      </pc:sldChg>
      <pc:sldChg chg="addSp delSp modSp mod modClrScheme delCm modCm chgLayout">
        <pc:chgData name="Roseberry, Christen - Division of Assessment and Accountability Support" userId="64f073a6-c0e0-4356-b5dd-074214d6d82f" providerId="ADAL" clId="{80738564-CDC8-4A05-A220-19EF9E0AE887}" dt="2023-09-22T14:40:33.861" v="4965"/>
        <pc:sldMkLst>
          <pc:docMk/>
          <pc:sldMk cId="1481697069" sldId="302"/>
        </pc:sldMkLst>
        <pc:spChg chg="add del mod ord">
          <ac:chgData name="Roseberry, Christen - Division of Assessment and Accountability Support" userId="64f073a6-c0e0-4356-b5dd-074214d6d82f" providerId="ADAL" clId="{80738564-CDC8-4A05-A220-19EF9E0AE887}" dt="2023-09-21T17:25:08.931" v="796" actId="478"/>
          <ac:spMkLst>
            <pc:docMk/>
            <pc:sldMk cId="1481697069" sldId="302"/>
            <ac:spMk id="2" creationId="{517A9257-086B-8063-CB89-794911B04C25}"/>
          </ac:spMkLst>
        </pc:spChg>
        <pc:spChg chg="add del mod ord">
          <ac:chgData name="Roseberry, Christen - Division of Assessment and Accountability Support" userId="64f073a6-c0e0-4356-b5dd-074214d6d82f" providerId="ADAL" clId="{80738564-CDC8-4A05-A220-19EF9E0AE887}" dt="2023-09-21T17:25:51.194" v="799" actId="700"/>
          <ac:spMkLst>
            <pc:docMk/>
            <pc:sldMk cId="1481697069" sldId="302"/>
            <ac:spMk id="4" creationId="{6EA3C5C8-81DE-056A-8B88-2833D3D8E5B8}"/>
          </ac:spMkLst>
        </pc:spChg>
        <pc:spChg chg="add del mod ord">
          <ac:chgData name="Roseberry, Christen - Division of Assessment and Accountability Support" userId="64f073a6-c0e0-4356-b5dd-074214d6d82f" providerId="ADAL" clId="{80738564-CDC8-4A05-A220-19EF9E0AE887}" dt="2023-09-21T17:25:51.194" v="799" actId="700"/>
          <ac:spMkLst>
            <pc:docMk/>
            <pc:sldMk cId="1481697069" sldId="302"/>
            <ac:spMk id="5" creationId="{C3E7110C-6ED0-C0EA-9C9E-E8E7916A77DB}"/>
          </ac:spMkLst>
        </pc:spChg>
        <pc:spChg chg="add del mod ord">
          <ac:chgData name="Roseberry, Christen - Division of Assessment and Accountability Support" userId="64f073a6-c0e0-4356-b5dd-074214d6d82f" providerId="ADAL" clId="{80738564-CDC8-4A05-A220-19EF9E0AE887}" dt="2023-09-21T17:28:53.746" v="818" actId="478"/>
          <ac:spMkLst>
            <pc:docMk/>
            <pc:sldMk cId="1481697069" sldId="302"/>
            <ac:spMk id="6" creationId="{2C63E9D2-0529-EAA7-96FF-ECF9467F5489}"/>
          </ac:spMkLst>
        </pc:spChg>
        <pc:spChg chg="add del mod">
          <ac:chgData name="Roseberry, Christen - Division of Assessment and Accountability Support" userId="64f073a6-c0e0-4356-b5dd-074214d6d82f" providerId="ADAL" clId="{80738564-CDC8-4A05-A220-19EF9E0AE887}" dt="2023-09-21T17:28:59.579" v="819" actId="478"/>
          <ac:spMkLst>
            <pc:docMk/>
            <pc:sldMk cId="1481697069" sldId="302"/>
            <ac:spMk id="8" creationId="{31D38861-EAF6-BB30-2257-7EAE327B1E76}"/>
          </ac:spMkLst>
        </pc:spChg>
        <pc:spChg chg="add mod ord">
          <ac:chgData name="Roseberry, Christen - Division of Assessment and Accountability Support" userId="64f073a6-c0e0-4356-b5dd-074214d6d82f" providerId="ADAL" clId="{80738564-CDC8-4A05-A220-19EF9E0AE887}" dt="2023-09-21T19:01:52.901" v="976" actId="13244"/>
          <ac:spMkLst>
            <pc:docMk/>
            <pc:sldMk cId="1481697069" sldId="302"/>
            <ac:spMk id="9" creationId="{7F787E2D-1BDD-ED15-6B40-079B8496FEAB}"/>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0:33.861" v="4965"/>
              <pc2:cmMkLst xmlns:pc2="http://schemas.microsoft.com/office/powerpoint/2019/9/main/command">
                <pc:docMk/>
                <pc:sldMk cId="1481697069" sldId="302"/>
                <pc2:cmMk id="{E02E7538-7508-437B-8326-D9692AF32DD6}"/>
              </pc2:cmMkLst>
              <pc226:cmRplyChg chg="add">
                <pc226:chgData name="Roseberry, Christen - Division of Assessment and Accountability Support" userId="64f073a6-c0e0-4356-b5dd-074214d6d82f" providerId="ADAL" clId="{80738564-CDC8-4A05-A220-19EF9E0AE887}" dt="2023-09-21T14:48:40.833" v="540"/>
                <pc2:cmRplyMkLst xmlns:pc2="http://schemas.microsoft.com/office/powerpoint/2019/9/main/command">
                  <pc:docMk/>
                  <pc:sldMk cId="1481697069" sldId="302"/>
                  <pc2:cmMk id="{E02E7538-7508-437B-8326-D9692AF32DD6}"/>
                  <pc2:cmRplyMk id="{8063DDCB-5C52-4242-9089-246B5295D4F8}"/>
                </pc2:cmRplyMkLst>
              </pc226:cmRplyChg>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0:32.268" v="4964"/>
              <pc2:cmMkLst xmlns:pc2="http://schemas.microsoft.com/office/powerpoint/2019/9/main/command">
                <pc:docMk/>
                <pc:sldMk cId="1481697069" sldId="302"/>
                <pc2:cmMk id="{3197E4B9-689E-4247-B161-DF6774031A67}"/>
              </pc2:cmMkLst>
            </pc226:cmChg>
          </p:ext>
        </pc:extLst>
      </pc:sldChg>
      <pc:sldChg chg="modSp mod delCm modCm">
        <pc:chgData name="Roseberry, Christen - Division of Assessment and Accountability Support" userId="64f073a6-c0e0-4356-b5dd-074214d6d82f" providerId="ADAL" clId="{80738564-CDC8-4A05-A220-19EF9E0AE887}" dt="2023-09-22T14:41:23.148" v="4983"/>
        <pc:sldMkLst>
          <pc:docMk/>
          <pc:sldMk cId="961926784" sldId="303"/>
        </pc:sldMkLst>
        <pc:spChg chg="mod">
          <ac:chgData name="Roseberry, Christen - Division of Assessment and Accountability Support" userId="64f073a6-c0e0-4356-b5dd-074214d6d82f" providerId="ADAL" clId="{80738564-CDC8-4A05-A220-19EF9E0AE887}" dt="2023-09-21T15:24:43.448" v="610" actId="20577"/>
          <ac:spMkLst>
            <pc:docMk/>
            <pc:sldMk cId="961926784" sldId="303"/>
            <ac:spMk id="3" creationId="{A5B9B0F6-25EC-4E49-A7E8-4B295B1E8CAE}"/>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23.148" v="4983"/>
              <pc2:cmMkLst xmlns:pc2="http://schemas.microsoft.com/office/powerpoint/2019/9/main/command">
                <pc:docMk/>
                <pc:sldMk cId="961926784" sldId="303"/>
                <pc2:cmMk id="{33C0BF90-DA92-49D9-8063-284CA6F0CC62}"/>
              </pc2:cmMkLst>
            </pc226:cmChg>
          </p:ext>
        </pc:extLst>
      </pc:sldChg>
      <pc:sldChg chg="modSp mod modNotesTx">
        <pc:chgData name="Roseberry, Christen - Division of Assessment and Accountability Support" userId="64f073a6-c0e0-4356-b5dd-074214d6d82f" providerId="ADAL" clId="{80738564-CDC8-4A05-A220-19EF9E0AE887}" dt="2023-09-22T14:16:55.075" v="3721" actId="20577"/>
        <pc:sldMkLst>
          <pc:docMk/>
          <pc:sldMk cId="2231297251" sldId="996"/>
        </pc:sldMkLst>
        <pc:spChg chg="mod">
          <ac:chgData name="Roseberry, Christen - Division of Assessment and Accountability Support" userId="64f073a6-c0e0-4356-b5dd-074214d6d82f" providerId="ADAL" clId="{80738564-CDC8-4A05-A220-19EF9E0AE887}" dt="2023-09-22T14:16:30.124" v="3707" actId="20577"/>
          <ac:spMkLst>
            <pc:docMk/>
            <pc:sldMk cId="2231297251" sldId="996"/>
            <ac:spMk id="2" creationId="{1B080FD6-D637-5369-27D9-DEE543BEB3D3}"/>
          </ac:spMkLst>
        </pc:spChg>
        <pc:spChg chg="mod">
          <ac:chgData name="Roseberry, Christen - Division of Assessment and Accountability Support" userId="64f073a6-c0e0-4356-b5dd-074214d6d82f" providerId="ADAL" clId="{80738564-CDC8-4A05-A220-19EF9E0AE887}" dt="2023-09-22T14:16:45.884" v="3711" actId="20577"/>
          <ac:spMkLst>
            <pc:docMk/>
            <pc:sldMk cId="2231297251" sldId="996"/>
            <ac:spMk id="3" creationId="{E2F6FF51-70E0-34D4-1A14-A9DC822207F1}"/>
          </ac:spMkLst>
        </pc:spChg>
      </pc:sldChg>
      <pc:sldChg chg="modSp mod modNotesTx">
        <pc:chgData name="Roseberry, Christen - Division of Assessment and Accountability Support" userId="64f073a6-c0e0-4356-b5dd-074214d6d82f" providerId="ADAL" clId="{80738564-CDC8-4A05-A220-19EF9E0AE887}" dt="2023-09-22T14:21:51.800" v="4127" actId="20577"/>
        <pc:sldMkLst>
          <pc:docMk/>
          <pc:sldMk cId="3548444446" sldId="1554"/>
        </pc:sldMkLst>
        <pc:spChg chg="mod">
          <ac:chgData name="Roseberry, Christen - Division of Assessment and Accountability Support" userId="64f073a6-c0e0-4356-b5dd-074214d6d82f" providerId="ADAL" clId="{80738564-CDC8-4A05-A220-19EF9E0AE887}" dt="2023-09-21T15:30:43.007" v="672" actId="20577"/>
          <ac:spMkLst>
            <pc:docMk/>
            <pc:sldMk cId="3548444446" sldId="1554"/>
            <ac:spMk id="2" creationId="{E4D117B2-27C6-8EF6-F6FD-FF93E1AB8239}"/>
          </ac:spMkLst>
        </pc:spChg>
      </pc:sldChg>
      <pc:sldChg chg="modSp mod delCm modCm modNotesTx">
        <pc:chgData name="Roseberry, Christen - Division of Assessment and Accountability Support" userId="64f073a6-c0e0-4356-b5dd-074214d6d82f" providerId="ADAL" clId="{80738564-CDC8-4A05-A220-19EF9E0AE887}" dt="2023-09-22T14:40:50.280" v="4971"/>
        <pc:sldMkLst>
          <pc:docMk/>
          <pc:sldMk cId="3474957928" sldId="1555"/>
        </pc:sldMkLst>
        <pc:spChg chg="mod">
          <ac:chgData name="Roseberry, Christen - Division of Assessment and Accountability Support" userId="64f073a6-c0e0-4356-b5dd-074214d6d82f" providerId="ADAL" clId="{80738564-CDC8-4A05-A220-19EF9E0AE887}" dt="2023-09-21T14:42:49.982" v="484" actId="1076"/>
          <ac:spMkLst>
            <pc:docMk/>
            <pc:sldMk cId="3474957928" sldId="1555"/>
            <ac:spMk id="2" creationId="{E4D117B2-27C6-8EF6-F6FD-FF93E1AB8239}"/>
          </ac:spMkLst>
        </pc:spChg>
        <pc:spChg chg="mod">
          <ac:chgData name="Roseberry, Christen - Division of Assessment and Accountability Support" userId="64f073a6-c0e0-4356-b5dd-074214d6d82f" providerId="ADAL" clId="{80738564-CDC8-4A05-A220-19EF9E0AE887}" dt="2023-09-21T18:24:53.424" v="881" actId="1076"/>
          <ac:spMkLst>
            <pc:docMk/>
            <pc:sldMk cId="3474957928" sldId="1555"/>
            <ac:spMk id="3" creationId="{21E9D18B-FC30-E951-2890-B30FCDB1AEFC}"/>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0:50.280" v="4971"/>
              <pc2:cmMkLst xmlns:pc2="http://schemas.microsoft.com/office/powerpoint/2019/9/main/command">
                <pc:docMk/>
                <pc:sldMk cId="3474957928" sldId="1555"/>
                <pc2:cmMk id="{7298CA14-2EB4-420D-8C9E-443B890938CC}"/>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0:49.624" v="4970"/>
              <pc2:cmMkLst xmlns:pc2="http://schemas.microsoft.com/office/powerpoint/2019/9/main/command">
                <pc:docMk/>
                <pc:sldMk cId="3474957928" sldId="1555"/>
                <pc2:cmMk id="{D3C79874-1ACC-4AC0-836A-66C44E0A3ABE}"/>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0:48.713" v="4969"/>
              <pc2:cmMkLst xmlns:pc2="http://schemas.microsoft.com/office/powerpoint/2019/9/main/command">
                <pc:docMk/>
                <pc:sldMk cId="3474957928" sldId="1555"/>
                <pc2:cmMk id="{BDBCECFF-B9F3-4CEE-8F64-082B5AAAE249}"/>
              </pc2:cmMkLst>
            </pc226:cmChg>
          </p:ext>
        </pc:extLst>
      </pc:sldChg>
      <pc:sldChg chg="delSp modSp mod delCm modCm modNotesTx">
        <pc:chgData name="Roseberry, Christen - Division of Assessment and Accountability Support" userId="64f073a6-c0e0-4356-b5dd-074214d6d82f" providerId="ADAL" clId="{80738564-CDC8-4A05-A220-19EF9E0AE887}" dt="2023-09-22T14:41:34.469" v="4988"/>
        <pc:sldMkLst>
          <pc:docMk/>
          <pc:sldMk cId="769095969" sldId="1557"/>
        </pc:sldMkLst>
        <pc:spChg chg="del">
          <ac:chgData name="Roseberry, Christen - Division of Assessment and Accountability Support" userId="64f073a6-c0e0-4356-b5dd-074214d6d82f" providerId="ADAL" clId="{80738564-CDC8-4A05-A220-19EF9E0AE887}" dt="2023-09-21T15:28:16.977" v="626" actId="478"/>
          <ac:spMkLst>
            <pc:docMk/>
            <pc:sldMk cId="769095969" sldId="1557"/>
            <ac:spMk id="4" creationId="{43EDF1B3-8E8B-F2F8-7B2E-A07FA95BAA6F}"/>
          </ac:spMkLst>
        </pc:spChg>
        <pc:spChg chg="del">
          <ac:chgData name="Roseberry, Christen - Division of Assessment and Accountability Support" userId="64f073a6-c0e0-4356-b5dd-074214d6d82f" providerId="ADAL" clId="{80738564-CDC8-4A05-A220-19EF9E0AE887}" dt="2023-09-21T15:28:14.929" v="625" actId="478"/>
          <ac:spMkLst>
            <pc:docMk/>
            <pc:sldMk cId="769095969" sldId="1557"/>
            <ac:spMk id="5" creationId="{CB8F2360-C3D7-79E7-9838-712C1A10F0AD}"/>
          </ac:spMkLst>
        </pc:spChg>
        <pc:spChg chg="del">
          <ac:chgData name="Roseberry, Christen - Division of Assessment and Accountability Support" userId="64f073a6-c0e0-4356-b5dd-074214d6d82f" providerId="ADAL" clId="{80738564-CDC8-4A05-A220-19EF9E0AE887}" dt="2023-09-21T15:28:12.205" v="624" actId="478"/>
          <ac:spMkLst>
            <pc:docMk/>
            <pc:sldMk cId="769095969" sldId="1557"/>
            <ac:spMk id="6" creationId="{510343D4-16A6-DDA4-B6C6-6396925FC32B}"/>
          </ac:spMkLst>
        </pc:spChg>
        <pc:spChg chg="del">
          <ac:chgData name="Roseberry, Christen - Division of Assessment and Accountability Support" userId="64f073a6-c0e0-4356-b5dd-074214d6d82f" providerId="ADAL" clId="{80738564-CDC8-4A05-A220-19EF9E0AE887}" dt="2023-09-21T15:28:08.342" v="623" actId="478"/>
          <ac:spMkLst>
            <pc:docMk/>
            <pc:sldMk cId="769095969" sldId="1557"/>
            <ac:spMk id="8" creationId="{AC2B5B3B-0BE3-A98C-9A92-287201F960DC}"/>
          </ac:spMkLst>
        </pc:spChg>
        <pc:spChg chg="del">
          <ac:chgData name="Roseberry, Christen - Division of Assessment and Accountability Support" userId="64f073a6-c0e0-4356-b5dd-074214d6d82f" providerId="ADAL" clId="{80738564-CDC8-4A05-A220-19EF9E0AE887}" dt="2023-09-21T15:28:03.057" v="622" actId="478"/>
          <ac:spMkLst>
            <pc:docMk/>
            <pc:sldMk cId="769095969" sldId="1557"/>
            <ac:spMk id="10" creationId="{3F4414C2-37FB-3477-F4BB-0180EE4FC0E3}"/>
          </ac:spMkLst>
        </pc:spChg>
        <pc:spChg chg="mod">
          <ac:chgData name="Roseberry, Christen - Division of Assessment and Accountability Support" userId="64f073a6-c0e0-4356-b5dd-074214d6d82f" providerId="ADAL" clId="{80738564-CDC8-4A05-A220-19EF9E0AE887}" dt="2023-09-21T15:28:25.912" v="627" actId="20577"/>
          <ac:spMkLst>
            <pc:docMk/>
            <pc:sldMk cId="769095969" sldId="1557"/>
            <ac:spMk id="11" creationId="{EAB38F8F-AE8F-AB1A-15C9-9A0C60A4AFD6}"/>
          </ac:spMkLst>
        </pc:spChg>
        <pc:spChg chg="del mod">
          <ac:chgData name="Roseberry, Christen - Division of Assessment and Accountability Support" userId="64f073a6-c0e0-4356-b5dd-074214d6d82f" providerId="ADAL" clId="{80738564-CDC8-4A05-A220-19EF9E0AE887}" dt="2023-09-21T15:27:56.962" v="620" actId="478"/>
          <ac:spMkLst>
            <pc:docMk/>
            <pc:sldMk cId="769095969" sldId="1557"/>
            <ac:spMk id="21" creationId="{944F2473-0B34-D4B3-01F3-258EA21C1DC9}"/>
          </ac:spMkLst>
        </pc:spChg>
        <pc:graphicFrameChg chg="del">
          <ac:chgData name="Roseberry, Christen - Division of Assessment and Accountability Support" userId="64f073a6-c0e0-4356-b5dd-074214d6d82f" providerId="ADAL" clId="{80738564-CDC8-4A05-A220-19EF9E0AE887}" dt="2023-09-21T15:27:33.524" v="617" actId="478"/>
          <ac:graphicFrameMkLst>
            <pc:docMk/>
            <pc:sldMk cId="769095969" sldId="1557"/>
            <ac:graphicFrameMk id="3" creationId="{3519035E-38E3-A2AA-6530-F6728C0D88AE}"/>
          </ac:graphicFrameMkLst>
        </pc:graphicFrameChg>
        <pc:graphicFrameChg chg="mod">
          <ac:chgData name="Roseberry, Christen - Division of Assessment and Accountability Support" userId="64f073a6-c0e0-4356-b5dd-074214d6d82f" providerId="ADAL" clId="{80738564-CDC8-4A05-A220-19EF9E0AE887}" dt="2023-09-21T15:28:45.363" v="647" actId="20577"/>
          <ac:graphicFrameMkLst>
            <pc:docMk/>
            <pc:sldMk cId="769095969" sldId="1557"/>
            <ac:graphicFrameMk id="7" creationId="{7945A59A-F736-1F65-47B3-ACE399FD678B}"/>
          </ac:graphicFrameMkLst>
        </pc:graphicFrame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34.469" v="4988"/>
              <pc2:cmMkLst xmlns:pc2="http://schemas.microsoft.com/office/powerpoint/2019/9/main/command">
                <pc:docMk/>
                <pc:sldMk cId="769095969" sldId="1557"/>
                <pc2:cmMk id="{F7B99353-53AC-4F7C-ADA4-A8F55DA8EABF}"/>
              </pc2:cmMkLst>
            </pc226:cmChg>
          </p:ext>
        </pc:extLst>
      </pc:sldChg>
      <pc:sldChg chg="modSp mod delCm modCm modNotesTx">
        <pc:chgData name="Roseberry, Christen - Division of Assessment and Accountability Support" userId="64f073a6-c0e0-4356-b5dd-074214d6d82f" providerId="ADAL" clId="{80738564-CDC8-4A05-A220-19EF9E0AE887}" dt="2023-09-22T14:41:48.718" v="4992"/>
        <pc:sldMkLst>
          <pc:docMk/>
          <pc:sldMk cId="4020905089" sldId="1560"/>
        </pc:sldMkLst>
        <pc:spChg chg="mod">
          <ac:chgData name="Roseberry, Christen - Division of Assessment and Accountability Support" userId="64f073a6-c0e0-4356-b5dd-074214d6d82f" providerId="ADAL" clId="{80738564-CDC8-4A05-A220-19EF9E0AE887}" dt="2023-09-22T12:31:56.726" v="1491" actId="6549"/>
          <ac:spMkLst>
            <pc:docMk/>
            <pc:sldMk cId="4020905089" sldId="1560"/>
            <ac:spMk id="2" creationId="{2385A0FE-3ED0-422B-4207-132987CA6F6B}"/>
          </ac:spMkLst>
        </pc:spChg>
        <pc:graphicFrameChg chg="mod">
          <ac:chgData name="Roseberry, Christen - Division of Assessment and Accountability Support" userId="64f073a6-c0e0-4356-b5dd-074214d6d82f" providerId="ADAL" clId="{80738564-CDC8-4A05-A220-19EF9E0AE887}" dt="2023-09-21T13:36:02.713" v="453" actId="20577"/>
          <ac:graphicFrameMkLst>
            <pc:docMk/>
            <pc:sldMk cId="4020905089" sldId="1560"/>
            <ac:graphicFrameMk id="32" creationId="{A6DBE1B2-066D-1EEC-DD2F-DD138BA8A518}"/>
          </ac:graphicFrameMkLst>
        </pc:graphicFrame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47.344" v="4990"/>
              <pc2:cmMkLst xmlns:pc2="http://schemas.microsoft.com/office/powerpoint/2019/9/main/command">
                <pc:docMk/>
                <pc:sldMk cId="4020905089" sldId="1560"/>
                <pc2:cmMk id="{17BF7D26-66B1-43B5-8413-BAF8C90BD67B}"/>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48.003" v="4991"/>
              <pc2:cmMkLst xmlns:pc2="http://schemas.microsoft.com/office/powerpoint/2019/9/main/command">
                <pc:docMk/>
                <pc:sldMk cId="4020905089" sldId="1560"/>
                <pc2:cmMk id="{2ED0809B-45DF-464F-B32B-2D09AA27DA84}"/>
              </pc2:cmMkLst>
            </pc226:cmChg>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48.718" v="4992"/>
              <pc2:cmMkLst xmlns:pc2="http://schemas.microsoft.com/office/powerpoint/2019/9/main/command">
                <pc:docMk/>
                <pc:sldMk cId="4020905089" sldId="1560"/>
                <pc2:cmMk id="{C1B663CE-3496-41D2-8432-349E0C9BDF71}"/>
              </pc2:cmMkLst>
            </pc226:cmChg>
          </p:ext>
        </pc:extLst>
      </pc:sldChg>
      <pc:sldChg chg="modSp del mod">
        <pc:chgData name="Roseberry, Christen - Division of Assessment and Accountability Support" userId="64f073a6-c0e0-4356-b5dd-074214d6d82f" providerId="ADAL" clId="{80738564-CDC8-4A05-A220-19EF9E0AE887}" dt="2023-09-22T12:58:21.502" v="1825" actId="2696"/>
        <pc:sldMkLst>
          <pc:docMk/>
          <pc:sldMk cId="170044526" sldId="1562"/>
        </pc:sldMkLst>
        <pc:spChg chg="mod">
          <ac:chgData name="Roseberry, Christen - Division of Assessment and Accountability Support" userId="64f073a6-c0e0-4356-b5dd-074214d6d82f" providerId="ADAL" clId="{80738564-CDC8-4A05-A220-19EF9E0AE887}" dt="2023-09-22T12:05:26.311" v="1164" actId="20577"/>
          <ac:spMkLst>
            <pc:docMk/>
            <pc:sldMk cId="170044526" sldId="1562"/>
            <ac:spMk id="2" creationId="{9E277863-A507-EA31-2DF5-5DDD3373F420}"/>
          </ac:spMkLst>
        </pc:spChg>
      </pc:sldChg>
      <pc:sldChg chg="modSp del mod modCm">
        <pc:chgData name="Roseberry, Christen - Division of Assessment and Accountability Support" userId="64f073a6-c0e0-4356-b5dd-074214d6d82f" providerId="ADAL" clId="{80738564-CDC8-4A05-A220-19EF9E0AE887}" dt="2023-09-22T12:58:14.762" v="1824" actId="2696"/>
        <pc:sldMkLst>
          <pc:docMk/>
          <pc:sldMk cId="255088309" sldId="1563"/>
        </pc:sldMkLst>
        <pc:spChg chg="mod">
          <ac:chgData name="Roseberry, Christen - Division of Assessment and Accountability Support" userId="64f073a6-c0e0-4356-b5dd-074214d6d82f" providerId="ADAL" clId="{80738564-CDC8-4A05-A220-19EF9E0AE887}" dt="2023-09-22T12:33:02.203" v="1521" actId="20577"/>
          <ac:spMkLst>
            <pc:docMk/>
            <pc:sldMk cId="255088309" sldId="1563"/>
            <ac:spMk id="2" creationId="{B6B1C603-7A99-98E1-08D6-AA0043FEF074}"/>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80738564-CDC8-4A05-A220-19EF9E0AE887}" dt="2023-09-22T12:33:02.203" v="1521" actId="20577"/>
              <pc2:cmMkLst xmlns:pc2="http://schemas.microsoft.com/office/powerpoint/2019/9/main/command">
                <pc:docMk/>
                <pc:sldMk cId="255088309" sldId="1563"/>
                <pc2:cmMk id="{97891715-B2BB-4EC4-A0FF-381AB737CA5E}"/>
              </pc2:cmMkLst>
            </pc226:cmChg>
          </p:ext>
        </pc:extLst>
      </pc:sldChg>
      <pc:sldChg chg="modSp mod modNotesTx">
        <pc:chgData name="Roseberry, Christen - Division of Assessment and Accountability Support" userId="64f073a6-c0e0-4356-b5dd-074214d6d82f" providerId="ADAL" clId="{80738564-CDC8-4A05-A220-19EF9E0AE887}" dt="2023-09-22T13:50:25.897" v="3366" actId="20577"/>
        <pc:sldMkLst>
          <pc:docMk/>
          <pc:sldMk cId="681315856" sldId="1564"/>
        </pc:sldMkLst>
        <pc:spChg chg="mod">
          <ac:chgData name="Roseberry, Christen - Division of Assessment and Accountability Support" userId="64f073a6-c0e0-4356-b5dd-074214d6d82f" providerId="ADAL" clId="{80738564-CDC8-4A05-A220-19EF9E0AE887}" dt="2023-09-21T13:38:13.071" v="462" actId="13926"/>
          <ac:spMkLst>
            <pc:docMk/>
            <pc:sldMk cId="681315856" sldId="1564"/>
            <ac:spMk id="251" creationId="{00000000-0000-0000-0000-000000000000}"/>
          </ac:spMkLst>
        </pc:spChg>
      </pc:sldChg>
      <pc:sldChg chg="delCm modCm modNotesTx">
        <pc:chgData name="Roseberry, Christen - Division of Assessment and Accountability Support" userId="64f073a6-c0e0-4356-b5dd-074214d6d82f" providerId="ADAL" clId="{80738564-CDC8-4A05-A220-19EF9E0AE887}" dt="2023-09-22T14:41:44.406" v="4989"/>
        <pc:sldMkLst>
          <pc:docMk/>
          <pc:sldMk cId="2441572632" sldId="1565"/>
        </pc:sldMkLst>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44.406" v="4989"/>
              <pc2:cmMkLst xmlns:pc2="http://schemas.microsoft.com/office/powerpoint/2019/9/main/command">
                <pc:docMk/>
                <pc:sldMk cId="2441572632" sldId="1565"/>
                <pc2:cmMk id="{DBDD79A6-5ED5-4D85-8556-7D5A43348E4F}"/>
              </pc2:cmMkLst>
            </pc226:cmChg>
          </p:ext>
        </pc:extLst>
      </pc:sldChg>
      <pc:sldChg chg="modSp mod delCm modCm modNotesTx">
        <pc:chgData name="Roseberry, Christen - Division of Assessment and Accountability Support" userId="64f073a6-c0e0-4356-b5dd-074214d6d82f" providerId="ADAL" clId="{80738564-CDC8-4A05-A220-19EF9E0AE887}" dt="2023-09-22T14:41:57.244" v="4994"/>
        <pc:sldMkLst>
          <pc:docMk/>
          <pc:sldMk cId="2642258300" sldId="1566"/>
        </pc:sldMkLst>
        <pc:spChg chg="mod">
          <ac:chgData name="Roseberry, Christen - Division of Assessment and Accountability Support" userId="64f073a6-c0e0-4356-b5dd-074214d6d82f" providerId="ADAL" clId="{80738564-CDC8-4A05-A220-19EF9E0AE887}" dt="2023-09-20T18:43:22.371" v="307" actId="20577"/>
          <ac:spMkLst>
            <pc:docMk/>
            <pc:sldMk cId="2642258300" sldId="1566"/>
            <ac:spMk id="7" creationId="{27CC5510-07A2-4BCD-9A13-9559C66A3657}"/>
          </ac:spMkLst>
        </pc:spChg>
        <pc:extLst>
          <p:ext xmlns:p="http://schemas.openxmlformats.org/presentationml/2006/main" uri="{D6D511B9-2390-475A-947B-AFAB55BFBCF1}">
            <pc226:cmChg xmlns:pc226="http://schemas.microsoft.com/office/powerpoint/2022/06/main/command" chg="del mod">
              <pc226:chgData name="Roseberry, Christen - Division of Assessment and Accountability Support" userId="64f073a6-c0e0-4356-b5dd-074214d6d82f" providerId="ADAL" clId="{80738564-CDC8-4A05-A220-19EF9E0AE887}" dt="2023-09-22T14:41:57.244" v="4994"/>
              <pc2:cmMkLst xmlns:pc2="http://schemas.microsoft.com/office/powerpoint/2019/9/main/command">
                <pc:docMk/>
                <pc:sldMk cId="2642258300" sldId="1566"/>
                <pc2:cmMk id="{8F0E6EEC-F7F5-4520-BE3F-08CF5297A321}"/>
              </pc2:cmMkLst>
            </pc226:cmChg>
          </p:ext>
        </pc:extLst>
      </pc:sldChg>
      <pc:sldChg chg="modNotesTx">
        <pc:chgData name="Roseberry, Christen - Division of Assessment and Accountability Support" userId="64f073a6-c0e0-4356-b5dd-074214d6d82f" providerId="ADAL" clId="{80738564-CDC8-4A05-A220-19EF9E0AE887}" dt="2023-09-22T13:40:50.627" v="2789" actId="20577"/>
        <pc:sldMkLst>
          <pc:docMk/>
          <pc:sldMk cId="3216406044" sldId="1570"/>
        </pc:sldMkLst>
      </pc:sldChg>
      <pc:sldChg chg="modSp mod modNotesTx">
        <pc:chgData name="Roseberry, Christen - Division of Assessment and Accountability Support" userId="64f073a6-c0e0-4356-b5dd-074214d6d82f" providerId="ADAL" clId="{80738564-CDC8-4A05-A220-19EF9E0AE887}" dt="2023-09-22T14:21:39.157" v="4115" actId="20577"/>
        <pc:sldMkLst>
          <pc:docMk/>
          <pc:sldMk cId="849509694" sldId="1571"/>
        </pc:sldMkLst>
        <pc:spChg chg="mod">
          <ac:chgData name="Roseberry, Christen - Division of Assessment and Accountability Support" userId="64f073a6-c0e0-4356-b5dd-074214d6d82f" providerId="ADAL" clId="{80738564-CDC8-4A05-A220-19EF9E0AE887}" dt="2023-09-21T15:30:24.008" v="671" actId="20577"/>
          <ac:spMkLst>
            <pc:docMk/>
            <pc:sldMk cId="849509694" sldId="1571"/>
            <ac:spMk id="7" creationId="{6307D77A-DD5D-78C9-2373-FCB4119B2920}"/>
          </ac:spMkLst>
        </pc:spChg>
        <pc:graphicFrameChg chg="mod">
          <ac:chgData name="Roseberry, Christen - Division of Assessment and Accountability Support" userId="64f073a6-c0e0-4356-b5dd-074214d6d82f" providerId="ADAL" clId="{80738564-CDC8-4A05-A220-19EF9E0AE887}" dt="2023-09-22T14:21:39.157" v="4115" actId="20577"/>
          <ac:graphicFrameMkLst>
            <pc:docMk/>
            <pc:sldMk cId="849509694" sldId="1571"/>
            <ac:graphicFrameMk id="6" creationId="{37BD8FD9-D32D-FCAC-2F1F-5BC17E82E6B5}"/>
          </ac:graphicFrameMkLst>
        </pc:graphicFrameChg>
      </pc:sldChg>
      <pc:sldChg chg="modSp mod modNotesTx">
        <pc:chgData name="Roseberry, Christen - Division of Assessment and Accountability Support" userId="64f073a6-c0e0-4356-b5dd-074214d6d82f" providerId="ADAL" clId="{80738564-CDC8-4A05-A220-19EF9E0AE887}" dt="2023-09-22T14:22:42.124" v="4309" actId="20577"/>
        <pc:sldMkLst>
          <pc:docMk/>
          <pc:sldMk cId="2164901100" sldId="1572"/>
        </pc:sldMkLst>
        <pc:spChg chg="mod">
          <ac:chgData name="Roseberry, Christen - Division of Assessment and Accountability Support" userId="64f073a6-c0e0-4356-b5dd-074214d6d82f" providerId="ADAL" clId="{80738564-CDC8-4A05-A220-19EF9E0AE887}" dt="2023-09-21T15:31:02.893" v="687" actId="20577"/>
          <ac:spMkLst>
            <pc:docMk/>
            <pc:sldMk cId="2164901100" sldId="1572"/>
            <ac:spMk id="4" creationId="{06F2A7DF-DFFB-61DE-DF3D-F23BAD49AA2B}"/>
          </ac:spMkLst>
        </pc:spChg>
        <pc:spChg chg="mod">
          <ac:chgData name="Roseberry, Christen - Division of Assessment and Accountability Support" userId="64f073a6-c0e0-4356-b5dd-074214d6d82f" providerId="ADAL" clId="{80738564-CDC8-4A05-A220-19EF9E0AE887}" dt="2023-09-21T15:31:33.264" v="704" actId="20577"/>
          <ac:spMkLst>
            <pc:docMk/>
            <pc:sldMk cId="2164901100" sldId="1572"/>
            <ac:spMk id="8" creationId="{48C08E10-E1E2-C2E8-BAE6-961E56CECC55}"/>
          </ac:spMkLst>
        </pc:spChg>
      </pc:sldChg>
      <pc:sldChg chg="modSp mod modNotesTx">
        <pc:chgData name="Roseberry, Christen - Division of Assessment and Accountability Support" userId="64f073a6-c0e0-4356-b5dd-074214d6d82f" providerId="ADAL" clId="{80738564-CDC8-4A05-A220-19EF9E0AE887}" dt="2023-09-22T14:19:55.022" v="3895" actId="20577"/>
        <pc:sldMkLst>
          <pc:docMk/>
          <pc:sldMk cId="4036010530" sldId="1573"/>
        </pc:sldMkLst>
        <pc:spChg chg="mod">
          <ac:chgData name="Roseberry, Christen - Division of Assessment and Accountability Support" userId="64f073a6-c0e0-4356-b5dd-074214d6d82f" providerId="ADAL" clId="{80738564-CDC8-4A05-A220-19EF9E0AE887}" dt="2023-09-22T12:36:26.850" v="1529" actId="20577"/>
          <ac:spMkLst>
            <pc:docMk/>
            <pc:sldMk cId="4036010530" sldId="1573"/>
            <ac:spMk id="2" creationId="{E4D117B2-27C6-8EF6-F6FD-FF93E1AB8239}"/>
          </ac:spMkLst>
        </pc:spChg>
        <pc:spChg chg="mod">
          <ac:chgData name="Roseberry, Christen - Division of Assessment and Accountability Support" userId="64f073a6-c0e0-4356-b5dd-074214d6d82f" providerId="ADAL" clId="{80738564-CDC8-4A05-A220-19EF9E0AE887}" dt="2023-09-22T12:41:41.342" v="1803" actId="20577"/>
          <ac:spMkLst>
            <pc:docMk/>
            <pc:sldMk cId="4036010530" sldId="1573"/>
            <ac:spMk id="3" creationId="{5BAFE7B7-DD12-25B4-EB2B-FC577D2B783A}"/>
          </ac:spMkLst>
        </pc:spChg>
        <pc:graphicFrameChg chg="mod modGraphic">
          <ac:chgData name="Roseberry, Christen - Division of Assessment and Accountability Support" userId="64f073a6-c0e0-4356-b5dd-074214d6d82f" providerId="ADAL" clId="{80738564-CDC8-4A05-A220-19EF9E0AE887}" dt="2023-09-22T12:40:49.888" v="1767" actId="1076"/>
          <ac:graphicFrameMkLst>
            <pc:docMk/>
            <pc:sldMk cId="4036010530" sldId="1573"/>
            <ac:graphicFrameMk id="4" creationId="{2ADC30D4-A990-2376-32AD-A7F226F038FA}"/>
          </ac:graphicFrameMkLst>
        </pc:graphicFrameChg>
      </pc:sldChg>
      <pc:sldChg chg="delCm modNotesTx">
        <pc:chgData name="Roseberry, Christen - Division of Assessment and Accountability Support" userId="64f073a6-c0e0-4356-b5dd-074214d6d82f" providerId="ADAL" clId="{80738564-CDC8-4A05-A220-19EF9E0AE887}" dt="2023-09-22T13:30:11.088" v="2680"/>
        <pc:sldMkLst>
          <pc:docMk/>
          <pc:sldMk cId="2738010434" sldId="1574"/>
        </pc:sldMkLst>
        <pc:extLst>
          <p:ext xmlns:p="http://schemas.openxmlformats.org/presentationml/2006/main" uri="{D6D511B9-2390-475A-947B-AFAB55BFBCF1}">
            <pc226:cmChg xmlns:pc226="http://schemas.microsoft.com/office/powerpoint/2022/06/main/command" chg="del">
              <pc226:chgData name="Roseberry, Christen - Division of Assessment and Accountability Support" userId="64f073a6-c0e0-4356-b5dd-074214d6d82f" providerId="ADAL" clId="{80738564-CDC8-4A05-A220-19EF9E0AE887}" dt="2023-09-22T13:30:11.088" v="2680"/>
              <pc2:cmMkLst xmlns:pc2="http://schemas.microsoft.com/office/powerpoint/2019/9/main/command">
                <pc:docMk/>
                <pc:sldMk cId="2738010434" sldId="1574"/>
                <pc2:cmMk id="{898C5DB7-9E88-41E7-8A40-F92B17FD8C42}"/>
              </pc2:cmMkLst>
            </pc226:cmChg>
          </p:ext>
        </pc:extLst>
      </pc:sldChg>
      <pc:sldChg chg="addSp delSp modSp mod">
        <pc:chgData name="Roseberry, Christen - Division of Assessment and Accountability Support" userId="64f073a6-c0e0-4356-b5dd-074214d6d82f" providerId="ADAL" clId="{80738564-CDC8-4A05-A220-19EF9E0AE887}" dt="2023-09-25T17:30:26.841" v="5098" actId="27636"/>
        <pc:sldMkLst>
          <pc:docMk/>
          <pc:sldMk cId="1617115086" sldId="1575"/>
        </pc:sldMkLst>
        <pc:spChg chg="mod">
          <ac:chgData name="Roseberry, Christen - Division of Assessment and Accountability Support" userId="64f073a6-c0e0-4356-b5dd-074214d6d82f" providerId="ADAL" clId="{80738564-CDC8-4A05-A220-19EF9E0AE887}" dt="2023-09-25T17:30:26.841" v="5098" actId="27636"/>
          <ac:spMkLst>
            <pc:docMk/>
            <pc:sldMk cId="1617115086" sldId="1575"/>
            <ac:spMk id="3" creationId="{5BAFE7B7-DD12-25B4-EB2B-FC577D2B783A}"/>
          </ac:spMkLst>
        </pc:spChg>
        <pc:spChg chg="add del mod">
          <ac:chgData name="Roseberry, Christen - Division of Assessment and Accountability Support" userId="64f073a6-c0e0-4356-b5dd-074214d6d82f" providerId="ADAL" clId="{80738564-CDC8-4A05-A220-19EF9E0AE887}" dt="2023-09-25T15:53:30.455" v="5035" actId="11529"/>
          <ac:spMkLst>
            <pc:docMk/>
            <pc:sldMk cId="1617115086" sldId="1575"/>
            <ac:spMk id="5" creationId="{F0D7FE4B-703A-CC52-2A49-DC59B5DB110D}"/>
          </ac:spMkLst>
        </pc:spChg>
        <pc:spChg chg="add del mod">
          <ac:chgData name="Roseberry, Christen - Division of Assessment and Accountability Support" userId="64f073a6-c0e0-4356-b5dd-074214d6d82f" providerId="ADAL" clId="{80738564-CDC8-4A05-A220-19EF9E0AE887}" dt="2023-09-25T15:53:49.171" v="5037" actId="478"/>
          <ac:spMkLst>
            <pc:docMk/>
            <pc:sldMk cId="1617115086" sldId="1575"/>
            <ac:spMk id="6" creationId="{576BABFF-0326-A186-87E9-038C6789A7DA}"/>
          </ac:spMkLst>
        </pc:spChg>
        <pc:graphicFrameChg chg="mod">
          <ac:chgData name="Roseberry, Christen - Division of Assessment and Accountability Support" userId="64f073a6-c0e0-4356-b5dd-074214d6d82f" providerId="ADAL" clId="{80738564-CDC8-4A05-A220-19EF9E0AE887}" dt="2023-09-25T17:22:44.481" v="5090"/>
          <ac:graphicFrameMkLst>
            <pc:docMk/>
            <pc:sldMk cId="1617115086" sldId="1575"/>
            <ac:graphicFrameMk id="4" creationId="{2ADC30D4-A990-2376-32AD-A7F226F038FA}"/>
          </ac:graphicFrameMkLst>
        </pc:graphicFrameChg>
        <pc:picChg chg="add mod">
          <ac:chgData name="Roseberry, Christen - Division of Assessment and Accountability Support" userId="64f073a6-c0e0-4356-b5dd-074214d6d82f" providerId="ADAL" clId="{80738564-CDC8-4A05-A220-19EF9E0AE887}" dt="2023-09-25T16:55:31.600" v="5081" actId="14100"/>
          <ac:picMkLst>
            <pc:docMk/>
            <pc:sldMk cId="1617115086" sldId="1575"/>
            <ac:picMk id="11" creationId="{9D569D78-5975-99DE-7782-3683ECD2112E}"/>
          </ac:picMkLst>
        </pc:picChg>
        <pc:cxnChg chg="add mod">
          <ac:chgData name="Roseberry, Christen - Division of Assessment and Accountability Support" userId="64f073a6-c0e0-4356-b5dd-074214d6d82f" providerId="ADAL" clId="{80738564-CDC8-4A05-A220-19EF9E0AE887}" dt="2023-09-25T15:54:32.650" v="5041" actId="13822"/>
          <ac:cxnSpMkLst>
            <pc:docMk/>
            <pc:sldMk cId="1617115086" sldId="1575"/>
            <ac:cxnSpMk id="8" creationId="{36F5983C-4EF3-8ECD-DDE5-526FE2D71174}"/>
          </ac:cxnSpMkLst>
        </pc:cxnChg>
      </pc:sldChg>
      <pc:sldChg chg="addSp delSp modSp del mod">
        <pc:chgData name="Roseberry, Christen - Division of Assessment and Accountability Support" userId="64f073a6-c0e0-4356-b5dd-074214d6d82f" providerId="ADAL" clId="{80738564-CDC8-4A05-A220-19EF9E0AE887}" dt="2023-09-25T15:52:53.205" v="5032" actId="2696"/>
        <pc:sldMkLst>
          <pc:docMk/>
          <pc:sldMk cId="3056795910" sldId="1575"/>
        </pc:sldMkLst>
        <pc:spChg chg="add del mod">
          <ac:chgData name="Roseberry, Christen - Division of Assessment and Accountability Support" userId="64f073a6-c0e0-4356-b5dd-074214d6d82f" providerId="ADAL" clId="{80738564-CDC8-4A05-A220-19EF9E0AE887}" dt="2023-09-25T15:48:39.177" v="5025" actId="11529"/>
          <ac:spMkLst>
            <pc:docMk/>
            <pc:sldMk cId="3056795910" sldId="1575"/>
            <ac:spMk id="7" creationId="{634E326E-3D1A-1989-963B-A55E3BE17137}"/>
          </ac:spMkLst>
        </pc:spChg>
        <pc:graphicFrameChg chg="add del mod">
          <ac:chgData name="Roseberry, Christen - Division of Assessment and Accountability Support" userId="64f073a6-c0e0-4356-b5dd-074214d6d82f" providerId="ADAL" clId="{80738564-CDC8-4A05-A220-19EF9E0AE887}" dt="2023-09-25T15:51:33.165" v="5030" actId="478"/>
          <ac:graphicFrameMkLst>
            <pc:docMk/>
            <pc:sldMk cId="3056795910" sldId="1575"/>
            <ac:graphicFrameMk id="4" creationId="{2ADC30D4-A990-2376-32AD-A7F226F038FA}"/>
          </ac:graphicFrameMkLst>
        </pc:graphicFrameChg>
        <pc:cxnChg chg="add del mod">
          <ac:chgData name="Roseberry, Christen - Division of Assessment and Accountability Support" userId="64f073a6-c0e0-4356-b5dd-074214d6d82f" providerId="ADAL" clId="{80738564-CDC8-4A05-A220-19EF9E0AE887}" dt="2023-09-25T15:51:35.477" v="5031" actId="478"/>
          <ac:cxnSpMkLst>
            <pc:docMk/>
            <pc:sldMk cId="3056795910" sldId="1575"/>
            <ac:cxnSpMk id="6" creationId="{934FB0BC-5B2E-E72B-A2D2-050839039629}"/>
          </ac:cxnSpMkLst>
        </pc:cxnChg>
      </pc:sldChg>
    </pc:docChg>
  </pc:docChgLst>
  <pc:docChgLst>
    <pc:chgData clId="Web-{1B529A34-FE7C-42D7-BC0E-8B6546077F80}"/>
    <pc:docChg chg="mod">
      <pc:chgData name="" userId="" providerId="" clId="Web-{1B529A34-FE7C-42D7-BC0E-8B6546077F80}" dt="2023-09-20T18:15:26.336" v="1"/>
      <pc:docMkLst>
        <pc:docMk/>
      </pc:docMkLst>
      <pc:sldChg chg="modCm">
        <pc:chgData name="" userId="" providerId="" clId="Web-{1B529A34-FE7C-42D7-BC0E-8B6546077F80}" dt="2023-09-20T18:15:26.336" v="1"/>
        <pc:sldMkLst>
          <pc:docMk/>
          <pc:sldMk cId="2044812629" sldId="274"/>
        </pc:sldMkLst>
        <pc:extLst>
          <p:ext xmlns:p="http://schemas.openxmlformats.org/presentationml/2006/main" uri="{D6D511B9-2390-475A-947B-AFAB55BFBCF1}">
            <pc226:cmChg xmlns:pc226="http://schemas.microsoft.com/office/powerpoint/2022/06/main/command" chg="">
              <pc226:chgData name="" userId="" providerId="" clId="Web-{1B529A34-FE7C-42D7-BC0E-8B6546077F80}" dt="2023-09-20T18:15:26.336" v="1"/>
              <pc2:cmMkLst xmlns:pc2="http://schemas.microsoft.com/office/powerpoint/2019/9/main/command">
                <pc:docMk/>
                <pc:sldMk cId="2044812629" sldId="274"/>
                <pc2:cmMk id="{1C80A7B8-D370-4463-A51E-F3DF4173D351}"/>
              </pc2:cmMkLst>
              <pc226:cmRplyChg chg="add">
                <pc226:chgData name="" userId="" providerId="" clId="Web-{1B529A34-FE7C-42D7-BC0E-8B6546077F80}" dt="2023-09-20T18:15:26.336" v="1"/>
                <pc2:cmRplyMkLst xmlns:pc2="http://schemas.microsoft.com/office/powerpoint/2019/9/main/command">
                  <pc:docMk/>
                  <pc:sldMk cId="2044812629" sldId="274"/>
                  <pc2:cmMk id="{1C80A7B8-D370-4463-A51E-F3DF4173D351}"/>
                  <pc2:cmRplyMk id="{A86075E7-A7CE-4EAC-AE1D-400EDB32E9F4}"/>
                </pc2:cmRplyMkLst>
              </pc226:cmRplyChg>
            </pc226:cmChg>
          </p:ext>
        </pc:extLst>
      </pc:sldChg>
    </pc:docChg>
  </pc:docChgLst>
  <pc:docChgLst>
    <pc:chgData name="Riley, Ben - Division of Assessment and Accountability Support" userId="S::ben.riley@education.ky.gov::4cd6cdff-1273-49fa-8860-d0f5fa3fb9f7" providerId="AD" clId="Web-{2D5C2562-D6EE-4038-BE3F-0115F8DCE252}"/>
    <pc:docChg chg="">
      <pc:chgData name="Riley, Ben - Division of Assessment and Accountability Support" userId="S::ben.riley@education.ky.gov::4cd6cdff-1273-49fa-8860-d0f5fa3fb9f7" providerId="AD" clId="Web-{2D5C2562-D6EE-4038-BE3F-0115F8DCE252}" dt="2023-09-20T15:20:28.444" v="0"/>
      <pc:docMkLst>
        <pc:docMk/>
      </pc:docMkLst>
      <pc:sldChg chg="modCm">
        <pc:chgData name="Riley, Ben - Division of Assessment and Accountability Support" userId="S::ben.riley@education.ky.gov::4cd6cdff-1273-49fa-8860-d0f5fa3fb9f7" providerId="AD" clId="Web-{2D5C2562-D6EE-4038-BE3F-0115F8DCE252}" dt="2023-09-20T15:20:28.444" v="0"/>
        <pc:sldMkLst>
          <pc:docMk/>
          <pc:sldMk cId="1674990817" sldId="299"/>
        </pc:sldMkLst>
        <pc:extLst>
          <p:ext xmlns:p="http://schemas.openxmlformats.org/presentationml/2006/main" uri="{D6D511B9-2390-475A-947B-AFAB55BFBCF1}">
            <pc226:cmChg xmlns:pc226="http://schemas.microsoft.com/office/powerpoint/2022/06/main/command" chg="">
              <pc226:chgData name="Riley, Ben - Division of Assessment and Accountability Support" userId="S::ben.riley@education.ky.gov::4cd6cdff-1273-49fa-8860-d0f5fa3fb9f7" providerId="AD" clId="Web-{2D5C2562-D6EE-4038-BE3F-0115F8DCE252}" dt="2023-09-20T15:20:28.444" v="0"/>
              <pc2:cmMkLst xmlns:pc2="http://schemas.microsoft.com/office/powerpoint/2019/9/main/command">
                <pc:docMk/>
                <pc:sldMk cId="1674990817" sldId="299"/>
                <pc2:cmMk id="{CA67CF3E-51BB-4B20-BB30-F1F5FF251B12}"/>
              </pc2:cmMkLst>
              <pc226:cmRplyChg chg="add">
                <pc226:chgData name="Riley, Ben - Division of Assessment and Accountability Support" userId="S::ben.riley@education.ky.gov::4cd6cdff-1273-49fa-8860-d0f5fa3fb9f7" providerId="AD" clId="Web-{2D5C2562-D6EE-4038-BE3F-0115F8DCE252}" dt="2023-09-20T15:20:28.444" v="0"/>
                <pc2:cmRplyMkLst xmlns:pc2="http://schemas.microsoft.com/office/powerpoint/2019/9/main/command">
                  <pc:docMk/>
                  <pc:sldMk cId="1674990817" sldId="299"/>
                  <pc2:cmMk id="{CA67CF3E-51BB-4B20-BB30-F1F5FF251B12}"/>
                  <pc2:cmRplyMk id="{D523CA42-B711-42C3-9316-86275F9CD46B}"/>
                </pc2:cmRplyMkLst>
              </pc226:cmRplyChg>
            </pc226:cmChg>
          </p:ext>
        </pc:extLst>
      </pc:sldChg>
    </pc:docChg>
  </pc:docChgLst>
  <pc:docChgLst>
    <pc:chgData name="Jett, Lisa - Division of Assessment and Accountability Support" userId="S::lisa.jett@education.ky.gov::6d718aac-4a55-46f9-aab8-85fa88911f2a" providerId="AD" clId="Web-{3A059256-E69F-5618-0244-06E99FECF72E}"/>
    <pc:docChg chg="modSld">
      <pc:chgData name="Jett, Lisa - Division of Assessment and Accountability Support" userId="S::lisa.jett@education.ky.gov::6d718aac-4a55-46f9-aab8-85fa88911f2a" providerId="AD" clId="Web-{3A059256-E69F-5618-0244-06E99FECF72E}" dt="2023-09-21T12:34:24.160" v="1" actId="20577"/>
      <pc:docMkLst>
        <pc:docMk/>
      </pc:docMkLst>
      <pc:sldChg chg="modSp modCm">
        <pc:chgData name="Jett, Lisa - Division of Assessment and Accountability Support" userId="S::lisa.jett@education.ky.gov::6d718aac-4a55-46f9-aab8-85fa88911f2a" providerId="AD" clId="Web-{3A059256-E69F-5618-0244-06E99FECF72E}" dt="2023-09-21T12:34:24.160" v="1" actId="20577"/>
        <pc:sldMkLst>
          <pc:docMk/>
          <pc:sldMk cId="2523405725" sldId="271"/>
        </pc:sldMkLst>
        <pc:spChg chg="mod">
          <ac:chgData name="Jett, Lisa - Division of Assessment and Accountability Support" userId="S::lisa.jett@education.ky.gov::6d718aac-4a55-46f9-aab8-85fa88911f2a" providerId="AD" clId="Web-{3A059256-E69F-5618-0244-06E99FECF72E}" dt="2023-09-21T12:34:24.160" v="1" actId="20577"/>
          <ac:spMkLst>
            <pc:docMk/>
            <pc:sldMk cId="2523405725" sldId="271"/>
            <ac:spMk id="14" creationId="{00000000-0000-0000-0000-000000000000}"/>
          </ac:spMkLst>
        </pc:spChg>
        <pc:extLst>
          <p:ext xmlns:p="http://schemas.openxmlformats.org/presentationml/2006/main" uri="{D6D511B9-2390-475A-947B-AFAB55BFBCF1}">
            <pc226:cmChg xmlns:pc226="http://schemas.microsoft.com/office/powerpoint/2022/06/main/command" chg="mod">
              <pc226:chgData name="Jett, Lisa - Division of Assessment and Accountability Support" userId="S::lisa.jett@education.ky.gov::6d718aac-4a55-46f9-aab8-85fa88911f2a" providerId="AD" clId="Web-{3A059256-E69F-5618-0244-06E99FECF72E}" dt="2023-09-21T12:34:22.097" v="0" actId="20577"/>
              <pc2:cmMkLst xmlns:pc2="http://schemas.microsoft.com/office/powerpoint/2019/9/main/command">
                <pc:docMk/>
                <pc:sldMk cId="2523405725" sldId="271"/>
                <pc2:cmMk id="{2F19E604-2F4D-4BC2-B352-D39736D0C2E4}"/>
              </pc2:cmMkLst>
            </pc226:cmChg>
            <pc226:cmChg xmlns:pc226="http://schemas.microsoft.com/office/powerpoint/2022/06/main/command" chg="mod">
              <pc226:chgData name="Jett, Lisa - Division of Assessment and Accountability Support" userId="S::lisa.jett@education.ky.gov::6d718aac-4a55-46f9-aab8-85fa88911f2a" providerId="AD" clId="Web-{3A059256-E69F-5618-0244-06E99FECF72E}" dt="2023-09-21T12:34:22.097" v="0" actId="20577"/>
              <pc2:cmMkLst xmlns:pc2="http://schemas.microsoft.com/office/powerpoint/2019/9/main/command">
                <pc:docMk/>
                <pc:sldMk cId="2523405725" sldId="271"/>
                <pc2:cmMk id="{6CC6A918-4DA5-48DA-84BD-8B8624E0634C}"/>
              </pc2:cmMkLst>
            </pc226:cmChg>
            <pc226:cmChg xmlns:pc226="http://schemas.microsoft.com/office/powerpoint/2022/06/main/command" chg="mod">
              <pc226:chgData name="Jett, Lisa - Division of Assessment and Accountability Support" userId="S::lisa.jett@education.ky.gov::6d718aac-4a55-46f9-aab8-85fa88911f2a" providerId="AD" clId="Web-{3A059256-E69F-5618-0244-06E99FECF72E}" dt="2023-09-21T12:34:22.097" v="0" actId="20577"/>
              <pc2:cmMkLst xmlns:pc2="http://schemas.microsoft.com/office/powerpoint/2019/9/main/command">
                <pc:docMk/>
                <pc:sldMk cId="2523405725" sldId="271"/>
                <pc2:cmMk id="{D72169B2-2FD7-4266-AD9D-02C344327B19}"/>
              </pc2:cmMkLst>
            </pc226:cmChg>
            <pc226:cmChg xmlns:pc226="http://schemas.microsoft.com/office/powerpoint/2022/06/main/command" chg="mod">
              <pc226:chgData name="Jett, Lisa - Division of Assessment and Accountability Support" userId="S::lisa.jett@education.ky.gov::6d718aac-4a55-46f9-aab8-85fa88911f2a" providerId="AD" clId="Web-{3A059256-E69F-5618-0244-06E99FECF72E}" dt="2023-09-21T12:34:22.097" v="0" actId="20577"/>
              <pc2:cmMkLst xmlns:pc2="http://schemas.microsoft.com/office/powerpoint/2019/9/main/command">
                <pc:docMk/>
                <pc:sldMk cId="2523405725" sldId="271"/>
                <pc2:cmMk id="{A04731C3-52B0-4A65-8713-99930BE5FFD3}"/>
              </pc2:cmMkLst>
            </pc226:cmChg>
            <pc226:cmChg xmlns:pc226="http://schemas.microsoft.com/office/powerpoint/2022/06/main/command" chg="mod">
              <pc226:chgData name="Jett, Lisa - Division of Assessment and Accountability Support" userId="S::lisa.jett@education.ky.gov::6d718aac-4a55-46f9-aab8-85fa88911f2a" providerId="AD" clId="Web-{3A059256-E69F-5618-0244-06E99FECF72E}" dt="2023-09-21T12:34:22.097" v="0" actId="20577"/>
              <pc2:cmMkLst xmlns:pc2="http://schemas.microsoft.com/office/powerpoint/2019/9/main/command">
                <pc:docMk/>
                <pc:sldMk cId="2523405725" sldId="271"/>
                <pc2:cmMk id="{15133CF2-2EA9-42D3-8998-042CD72CDC87}"/>
              </pc2:cmMkLst>
            </pc226:cmChg>
          </p:ext>
        </pc:extLst>
      </pc:sldChg>
    </pc:docChg>
  </pc:docChgLst>
  <pc:docChgLst>
    <pc:chgData name="Riley, Ben - Division of Assessment and Accountability Support" userId="4cd6cdff-1273-49fa-8860-d0f5fa3fb9f7" providerId="ADAL" clId="{5DBE6CBE-4454-41EB-A9F4-9902EEC3C89F}"/>
    <pc:docChg chg="modSld">
      <pc:chgData name="Riley, Ben - Division of Assessment and Accountability Support" userId="4cd6cdff-1273-49fa-8860-d0f5fa3fb9f7" providerId="ADAL" clId="{5DBE6CBE-4454-41EB-A9F4-9902EEC3C89F}" dt="2023-09-20T13:22:13.868" v="5"/>
      <pc:docMkLst>
        <pc:docMk/>
      </pc:docMkLst>
      <pc:sldChg chg="addCm">
        <pc:chgData name="Riley, Ben - Division of Assessment and Accountability Support" userId="4cd6cdff-1273-49fa-8860-d0f5fa3fb9f7" providerId="ADAL" clId="{5DBE6CBE-4454-41EB-A9F4-9902EEC3C89F}" dt="2023-09-20T13:19:18.582" v="3"/>
        <pc:sldMkLst>
          <pc:docMk/>
          <pc:sldMk cId="310963872" sldId="281"/>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5DBE6CBE-4454-41EB-A9F4-9902EEC3C89F}" dt="2023-09-20T13:19:18.582" v="3"/>
              <pc2:cmMkLst xmlns:pc2="http://schemas.microsoft.com/office/powerpoint/2019/9/main/command">
                <pc:docMk/>
                <pc:sldMk cId="310963872" sldId="281"/>
                <pc2:cmMk id="{B644295B-95CA-45D7-8E3B-C74E92EAA0C0}"/>
              </pc2:cmMkLst>
            </pc226:cmChg>
          </p:ext>
        </pc:extLst>
      </pc:sldChg>
      <pc:sldChg chg="addCm">
        <pc:chgData name="Riley, Ben - Division of Assessment and Accountability Support" userId="4cd6cdff-1273-49fa-8860-d0f5fa3fb9f7" providerId="ADAL" clId="{5DBE6CBE-4454-41EB-A9F4-9902EEC3C89F}" dt="2023-09-20T13:21:03.530" v="4"/>
        <pc:sldMkLst>
          <pc:docMk/>
          <pc:sldMk cId="1674990817" sldId="299"/>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5DBE6CBE-4454-41EB-A9F4-9902EEC3C89F}" dt="2023-09-20T13:21:03.530" v="4"/>
              <pc2:cmMkLst xmlns:pc2="http://schemas.microsoft.com/office/powerpoint/2019/9/main/command">
                <pc:docMk/>
                <pc:sldMk cId="1674990817" sldId="299"/>
                <pc2:cmMk id="{CA67CF3E-51BB-4B20-BB30-F1F5FF251B12}"/>
              </pc2:cmMkLst>
            </pc226:cmChg>
          </p:ext>
        </pc:extLst>
      </pc:sldChg>
      <pc:sldChg chg="modSp addCm">
        <pc:chgData name="Riley, Ben - Division of Assessment and Accountability Support" userId="4cd6cdff-1273-49fa-8860-d0f5fa3fb9f7" providerId="ADAL" clId="{5DBE6CBE-4454-41EB-A9F4-9902EEC3C89F}" dt="2023-09-20T13:18:46.671" v="2" actId="1036"/>
        <pc:sldMkLst>
          <pc:docMk/>
          <pc:sldMk cId="930223817" sldId="300"/>
        </pc:sldMkLst>
        <pc:picChg chg="mod">
          <ac:chgData name="Riley, Ben - Division of Assessment and Accountability Support" userId="4cd6cdff-1273-49fa-8860-d0f5fa3fb9f7" providerId="ADAL" clId="{5DBE6CBE-4454-41EB-A9F4-9902EEC3C89F}" dt="2023-09-20T13:18:46.671" v="2" actId="1036"/>
          <ac:picMkLst>
            <pc:docMk/>
            <pc:sldMk cId="930223817" sldId="300"/>
            <ac:picMk id="5" creationId="{32606938-447F-5463-4157-1B93BB94F8D4}"/>
          </ac:picMkLst>
        </pc:pic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5DBE6CBE-4454-41EB-A9F4-9902EEC3C89F}" dt="2023-09-20T13:17:51.120" v="0"/>
              <pc2:cmMkLst xmlns:pc2="http://schemas.microsoft.com/office/powerpoint/2019/9/main/command">
                <pc:docMk/>
                <pc:sldMk cId="930223817" sldId="300"/>
                <pc2:cmMk id="{D8802452-8777-476B-99CE-0B9B719FA38B}"/>
              </pc2:cmMkLst>
            </pc226:cmChg>
          </p:ext>
        </pc:extLst>
      </pc:sldChg>
      <pc:sldChg chg="addCm">
        <pc:chgData name="Riley, Ben - Division of Assessment and Accountability Support" userId="4cd6cdff-1273-49fa-8860-d0f5fa3fb9f7" providerId="ADAL" clId="{5DBE6CBE-4454-41EB-A9F4-9902EEC3C89F}" dt="2023-09-20T13:22:13.868" v="5"/>
        <pc:sldMkLst>
          <pc:docMk/>
          <pc:sldMk cId="1481697069" sldId="302"/>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5DBE6CBE-4454-41EB-A9F4-9902EEC3C89F}" dt="2023-09-20T13:18:14.297" v="1"/>
              <pc2:cmMkLst xmlns:pc2="http://schemas.microsoft.com/office/powerpoint/2019/9/main/command">
                <pc:docMk/>
                <pc:sldMk cId="1481697069" sldId="302"/>
                <pc2:cmMk id="{E02E7538-7508-437B-8326-D9692AF32DD6}"/>
              </pc2:cmMkLst>
            </pc226:cmChg>
            <pc226:cmChg xmlns:pc226="http://schemas.microsoft.com/office/powerpoint/2022/06/main/command" chg="add">
              <pc226:chgData name="Riley, Ben - Division of Assessment and Accountability Support" userId="4cd6cdff-1273-49fa-8860-d0f5fa3fb9f7" providerId="ADAL" clId="{5DBE6CBE-4454-41EB-A9F4-9902EEC3C89F}" dt="2023-09-20T13:22:13.868" v="5"/>
              <pc2:cmMkLst xmlns:pc2="http://schemas.microsoft.com/office/powerpoint/2019/9/main/command">
                <pc:docMk/>
                <pc:sldMk cId="1481697069" sldId="302"/>
                <pc2:cmMk id="{3197E4B9-689E-4247-B161-DF6774031A67}"/>
              </pc2:cmMkLst>
            </pc226:cmChg>
          </p:ext>
        </pc:extLst>
      </pc:sldChg>
    </pc:docChg>
  </pc:docChgLst>
  <pc:docChgLst>
    <pc:chgData name="Stafford, Jennifer - KDE Division Director" userId="S::jennifer.stafford@education.ky.gov::0151abd4-297e-443f-a77b-a8c249c015ab" providerId="AD" clId="Web-{10B64C05-27A5-8211-3135-9954B242F217}"/>
    <pc:docChg chg="mod modSld">
      <pc:chgData name="Stafford, Jennifer - KDE Division Director" userId="S::jennifer.stafford@education.ky.gov::0151abd4-297e-443f-a77b-a8c249c015ab" providerId="AD" clId="Web-{10B64C05-27A5-8211-3135-9954B242F217}" dt="2023-09-20T18:20:03.816" v="57" actId="20577"/>
      <pc:docMkLst>
        <pc:docMk/>
      </pc:docMkLst>
      <pc:sldChg chg="modCm">
        <pc:chgData name="Stafford, Jennifer - KDE Division Director" userId="S::jennifer.stafford@education.ky.gov::0151abd4-297e-443f-a77b-a8c249c015ab" providerId="AD" clId="Web-{10B64C05-27A5-8211-3135-9954B242F217}" dt="2023-09-20T17:55:26.947" v="1"/>
        <pc:sldMkLst>
          <pc:docMk/>
          <pc:sldMk cId="2523405725" sldId="271"/>
        </pc:sldMkLst>
        <pc:extLst>
          <p:ext xmlns:p="http://schemas.openxmlformats.org/presentationml/2006/main" uri="{D6D511B9-2390-475A-947B-AFAB55BFBCF1}">
            <pc226:cmChg xmlns:pc226="http://schemas.microsoft.com/office/powerpoint/2022/06/main/command" chg="">
              <pc226:chgData name="Stafford, Jennifer - KDE Division Director" userId="S::jennifer.stafford@education.ky.gov::0151abd4-297e-443f-a77b-a8c249c015ab" providerId="AD" clId="Web-{10B64C05-27A5-8211-3135-9954B242F217}" dt="2023-09-20T17:55:26.947" v="1"/>
              <pc2:cmMkLst xmlns:pc2="http://schemas.microsoft.com/office/powerpoint/2019/9/main/command">
                <pc:docMk/>
                <pc:sldMk cId="2523405725" sldId="271"/>
                <pc2:cmMk id="{2F19E604-2F4D-4BC2-B352-D39736D0C2E4}"/>
              </pc2:cmMkLst>
              <pc226:cmRplyChg chg="add">
                <pc226:chgData name="Stafford, Jennifer - KDE Division Director" userId="S::jennifer.stafford@education.ky.gov::0151abd4-297e-443f-a77b-a8c249c015ab" providerId="AD" clId="Web-{10B64C05-27A5-8211-3135-9954B242F217}" dt="2023-09-20T17:55:26.947" v="1"/>
                <pc2:cmRplyMkLst xmlns:pc2="http://schemas.microsoft.com/office/powerpoint/2019/9/main/command">
                  <pc:docMk/>
                  <pc:sldMk cId="2523405725" sldId="271"/>
                  <pc2:cmMk id="{2F19E604-2F4D-4BC2-B352-D39736D0C2E4}"/>
                  <pc2:cmRplyMk id="{A95A6F1E-B8E9-42AF-BDC2-175F046748D7}"/>
                </pc2:cmRplyMkLst>
              </pc226:cmRplyChg>
            </pc226:cmChg>
          </p:ext>
        </pc:extLst>
      </pc:sldChg>
      <pc:sldChg chg="modSp addCm modCm">
        <pc:chgData name="Stafford, Jennifer - KDE Division Director" userId="S::jennifer.stafford@education.ky.gov::0151abd4-297e-443f-a77b-a8c249c015ab" providerId="AD" clId="Web-{10B64C05-27A5-8211-3135-9954B242F217}" dt="2023-09-20T18:19:28.237" v="45"/>
        <pc:sldMkLst>
          <pc:docMk/>
          <pc:sldMk cId="2044812629" sldId="274"/>
        </pc:sldMkLst>
        <pc:spChg chg="mod">
          <ac:chgData name="Stafford, Jennifer - KDE Division Director" userId="S::jennifer.stafford@education.ky.gov::0151abd4-297e-443f-a77b-a8c249c015ab" providerId="AD" clId="Web-{10B64C05-27A5-8211-3135-9954B242F217}" dt="2023-09-20T18:01:51.606" v="40" actId="20577"/>
          <ac:spMkLst>
            <pc:docMk/>
            <pc:sldMk cId="2044812629" sldId="274"/>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10B64C05-27A5-8211-3135-9954B242F217}" dt="2023-09-20T18:19:28.237" v="45"/>
              <pc2:cmMkLst xmlns:pc2="http://schemas.microsoft.com/office/powerpoint/2019/9/main/command">
                <pc:docMk/>
                <pc:sldMk cId="2044812629" sldId="274"/>
                <pc2:cmMk id="{1C80A7B8-D370-4463-A51E-F3DF4173D351}"/>
              </pc2:cmMkLst>
              <pc226:cmRplyChg chg="add">
                <pc226:chgData name="Stafford, Jennifer - KDE Division Director" userId="S::jennifer.stafford@education.ky.gov::0151abd4-297e-443f-a77b-a8c249c015ab" providerId="AD" clId="Web-{10B64C05-27A5-8211-3135-9954B242F217}" dt="2023-09-20T18:19:28.237" v="45"/>
                <pc2:cmRplyMkLst xmlns:pc2="http://schemas.microsoft.com/office/powerpoint/2019/9/main/command">
                  <pc:docMk/>
                  <pc:sldMk cId="2044812629" sldId="274"/>
                  <pc2:cmMk id="{1C80A7B8-D370-4463-A51E-F3DF4173D351}"/>
                  <pc2:cmRplyMk id="{B207B83E-98F4-4CC0-BB1D-8B7F3A49020F}"/>
                </pc2:cmRplyMkLst>
              </pc226:cmRplyChg>
              <pc226:cmRplyChg chg="add">
                <pc226:chgData name="Stafford, Jennifer - KDE Division Director" userId="S::jennifer.stafford@education.ky.gov::0151abd4-297e-443f-a77b-a8c249c015ab" providerId="AD" clId="Web-{10B64C05-27A5-8211-3135-9954B242F217}" dt="2023-09-20T18:12:18.594" v="43"/>
                <pc2:cmRplyMkLst xmlns:pc2="http://schemas.microsoft.com/office/powerpoint/2019/9/main/command">
                  <pc:docMk/>
                  <pc:sldMk cId="2044812629" sldId="274"/>
                  <pc2:cmMk id="{1C80A7B8-D370-4463-A51E-F3DF4173D351}"/>
                  <pc2:cmRplyMk id="{96B5449B-F319-4B12-9E2C-1986CEA6758D}"/>
                </pc2:cmRplyMkLst>
              </pc226:cmRplyChg>
              <pc226:cmRplyChg chg="mod modRxn">
                <pc226:chgData name="Stafford, Jennifer - KDE Division Director" userId="S::jennifer.stafford@education.ky.gov::0151abd4-297e-443f-a77b-a8c249c015ab" providerId="AD" clId="Web-{10B64C05-27A5-8211-3135-9954B242F217}" dt="2023-09-20T18:16:55.861" v="44"/>
                <pc2:cmRplyMkLst xmlns:pc2="http://schemas.microsoft.com/office/powerpoint/2019/9/main/command">
                  <pc:docMk/>
                  <pc:sldMk cId="2044812629" sldId="274"/>
                  <pc2:cmMk id="{1C80A7B8-D370-4463-A51E-F3DF4173D351}"/>
                  <pc2:cmRplyMk id="{4957E7F3-C739-4624-8397-AC4CAF998336}"/>
                </pc2:cmRplyMkLst>
              </pc226:cmRplyChg>
            </pc226:cmChg>
          </p:ext>
        </pc:extLst>
      </pc:sldChg>
      <pc:sldChg chg="modSp modCm">
        <pc:chgData name="Stafford, Jennifer - KDE Division Director" userId="S::jennifer.stafford@education.ky.gov::0151abd4-297e-443f-a77b-a8c249c015ab" providerId="AD" clId="Web-{10B64C05-27A5-8211-3135-9954B242F217}" dt="2023-09-20T17:56:27.698" v="22" actId="20577"/>
        <pc:sldMkLst>
          <pc:docMk/>
          <pc:sldMk cId="4207698550" sldId="280"/>
        </pc:sldMkLst>
        <pc:spChg chg="mod">
          <ac:chgData name="Stafford, Jennifer - KDE Division Director" userId="S::jennifer.stafford@education.ky.gov::0151abd4-297e-443f-a77b-a8c249c015ab" providerId="AD" clId="Web-{10B64C05-27A5-8211-3135-9954B242F217}" dt="2023-09-20T17:56:27.698" v="22" actId="20577"/>
          <ac:spMkLst>
            <pc:docMk/>
            <pc:sldMk cId="4207698550" sldId="280"/>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Stafford, Jennifer - KDE Division Director" userId="S::jennifer.stafford@education.ky.gov::0151abd4-297e-443f-a77b-a8c249c015ab" providerId="AD" clId="Web-{10B64C05-27A5-8211-3135-9954B242F217}" dt="2023-09-20T17:56:20.713" v="20" actId="20577"/>
              <pc2:cmMkLst xmlns:pc2="http://schemas.microsoft.com/office/powerpoint/2019/9/main/command">
                <pc:docMk/>
                <pc:sldMk cId="4207698550" sldId="280"/>
                <pc2:cmMk id="{30572E2D-032D-4943-965D-0E9466352066}"/>
              </pc2:cmMkLst>
            </pc226:cmChg>
          </p:ext>
        </pc:extLst>
      </pc:sldChg>
      <pc:sldChg chg="modSp">
        <pc:chgData name="Stafford, Jennifer - KDE Division Director" userId="S::jennifer.stafford@education.ky.gov::0151abd4-297e-443f-a77b-a8c249c015ab" providerId="AD" clId="Web-{10B64C05-27A5-8211-3135-9954B242F217}" dt="2023-09-20T18:10:33.187" v="42" actId="20577"/>
        <pc:sldMkLst>
          <pc:docMk/>
          <pc:sldMk cId="310963872" sldId="281"/>
        </pc:sldMkLst>
        <pc:spChg chg="mod">
          <ac:chgData name="Stafford, Jennifer - KDE Division Director" userId="S::jennifer.stafford@education.ky.gov::0151abd4-297e-443f-a77b-a8c249c015ab" providerId="AD" clId="Web-{10B64C05-27A5-8211-3135-9954B242F217}" dt="2023-09-20T18:10:33.187" v="42" actId="20577"/>
          <ac:spMkLst>
            <pc:docMk/>
            <pc:sldMk cId="310963872" sldId="281"/>
            <ac:spMk id="2" creationId="{00000000-0000-0000-0000-000000000000}"/>
          </ac:spMkLst>
        </pc:spChg>
      </pc:sldChg>
      <pc:sldChg chg="modSp addCm modCm">
        <pc:chgData name="Stafford, Jennifer - KDE Division Director" userId="S::jennifer.stafford@education.ky.gov::0151abd4-297e-443f-a77b-a8c249c015ab" providerId="AD" clId="Web-{10B64C05-27A5-8211-3135-9954B242F217}" dt="2023-09-20T18:20:03.816" v="57" actId="20577"/>
        <pc:sldMkLst>
          <pc:docMk/>
          <pc:sldMk cId="552943098" sldId="283"/>
        </pc:sldMkLst>
        <pc:spChg chg="mod">
          <ac:chgData name="Stafford, Jennifer - KDE Division Director" userId="S::jennifer.stafford@education.ky.gov::0151abd4-297e-443f-a77b-a8c249c015ab" providerId="AD" clId="Web-{10B64C05-27A5-8211-3135-9954B242F217}" dt="2023-09-20T18:20:03.816" v="57" actId="20577"/>
          <ac:spMkLst>
            <pc:docMk/>
            <pc:sldMk cId="552943098" sldId="283"/>
            <ac:spMk id="3" creationId="{00000000-0000-0000-0000-000000000000}"/>
          </ac:spMkLst>
        </pc:spChg>
        <pc:extLst>
          <p:ext xmlns:p="http://schemas.openxmlformats.org/presentationml/2006/main" uri="{D6D511B9-2390-475A-947B-AFAB55BFBCF1}">
            <pc226:cmChg xmlns:pc226="http://schemas.microsoft.com/office/powerpoint/2022/06/main/command" chg="add mod">
              <pc226:chgData name="Stafford, Jennifer - KDE Division Director" userId="S::jennifer.stafford@education.ky.gov::0151abd4-297e-443f-a77b-a8c249c015ab" providerId="AD" clId="Web-{10B64C05-27A5-8211-3135-9954B242F217}" dt="2023-09-20T18:20:01.878" v="56" actId="20577"/>
              <pc2:cmMkLst xmlns:pc2="http://schemas.microsoft.com/office/powerpoint/2019/9/main/command">
                <pc:docMk/>
                <pc:sldMk cId="552943098" sldId="283"/>
                <pc2:cmMk id="{12E0F4D1-899B-4DDC-A241-C7FD648B04AB}"/>
              </pc2:cmMkLst>
            </pc226:cmChg>
          </p:ext>
        </pc:extLst>
      </pc:sldChg>
    </pc:docChg>
  </pc:docChgLst>
  <pc:docChgLst>
    <pc:chgData name="O'Hair, Kevin - Office of Assessment and Accountability" userId="S::kevin.ohair@education.ky.gov::854929ff-e20a-4d14-a6ee-38bca46af5a2" providerId="AD" clId="Web-{17E15013-DFA5-4621-995F-A941CC55AE9E}"/>
    <pc:docChg chg="mod">
      <pc:chgData name="O'Hair, Kevin - Office of Assessment and Accountability" userId="S::kevin.ohair@education.ky.gov::854929ff-e20a-4d14-a6ee-38bca46af5a2" providerId="AD" clId="Web-{17E15013-DFA5-4621-995F-A941CC55AE9E}" dt="2023-09-20T18:26:40.277" v="4"/>
      <pc:docMkLst>
        <pc:docMk/>
      </pc:docMkLst>
      <pc:sldChg chg="addCm">
        <pc:chgData name="O'Hair, Kevin - Office of Assessment and Accountability" userId="S::kevin.ohair@education.ky.gov::854929ff-e20a-4d14-a6ee-38bca46af5a2" providerId="AD" clId="Web-{17E15013-DFA5-4621-995F-A941CC55AE9E}" dt="2023-09-20T17:46:37.735" v="1"/>
        <pc:sldMkLst>
          <pc:docMk/>
          <pc:sldMk cId="2523405725" sldId="271"/>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7E15013-DFA5-4621-995F-A941CC55AE9E}" dt="2023-09-20T17:46:37.735" v="1"/>
              <pc2:cmMkLst xmlns:pc2="http://schemas.microsoft.com/office/powerpoint/2019/9/main/command">
                <pc:docMk/>
                <pc:sldMk cId="2523405725" sldId="271"/>
                <pc2:cmMk id="{2F19E604-2F4D-4BC2-B352-D39736D0C2E4}"/>
              </pc2:cmMkLst>
            </pc226:cmChg>
          </p:ext>
        </pc:extLst>
      </pc:sldChg>
      <pc:sldChg chg="addCm modCm">
        <pc:chgData name="O'Hair, Kevin - Office of Assessment and Accountability" userId="S::kevin.ohair@education.ky.gov::854929ff-e20a-4d14-a6ee-38bca46af5a2" providerId="AD" clId="Web-{17E15013-DFA5-4621-995F-A941CC55AE9E}" dt="2023-09-20T18:26:40.277" v="4"/>
        <pc:sldMkLst>
          <pc:docMk/>
          <pc:sldMk cId="2044812629" sldId="274"/>
        </pc:sldMkLst>
        <pc:extLst>
          <p:ext xmlns:p="http://schemas.openxmlformats.org/presentationml/2006/main" uri="{D6D511B9-2390-475A-947B-AFAB55BFBCF1}">
            <pc226:cmChg xmlns:pc226="http://schemas.microsoft.com/office/powerpoint/2022/06/main/command" chg="add mod">
              <pc226:chgData name="O'Hair, Kevin - Office of Assessment and Accountability" userId="S::kevin.ohair@education.ky.gov::854929ff-e20a-4d14-a6ee-38bca46af5a2" providerId="AD" clId="Web-{17E15013-DFA5-4621-995F-A941CC55AE9E}" dt="2023-09-20T18:26:40.277" v="4"/>
              <pc2:cmMkLst xmlns:pc2="http://schemas.microsoft.com/office/powerpoint/2019/9/main/command">
                <pc:docMk/>
                <pc:sldMk cId="2044812629" sldId="274"/>
                <pc2:cmMk id="{09FAF7AA-979D-4402-8D3B-284FB79288B0}"/>
              </pc2:cmMkLst>
            </pc226:cmChg>
          </p:ext>
        </pc:extLst>
      </pc:sldChg>
      <pc:sldChg chg="addCm">
        <pc:chgData name="O'Hair, Kevin - Office of Assessment and Accountability" userId="S::kevin.ohair@education.ky.gov::854929ff-e20a-4d14-a6ee-38bca46af5a2" providerId="AD" clId="Web-{17E15013-DFA5-4621-995F-A941CC55AE9E}" dt="2023-09-20T17:51:42.731" v="2"/>
        <pc:sldMkLst>
          <pc:docMk/>
          <pc:sldMk cId="4207698550" sldId="280"/>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17E15013-DFA5-4621-995F-A941CC55AE9E}" dt="2023-09-20T17:51:42.731" v="2"/>
              <pc2:cmMkLst xmlns:pc2="http://schemas.microsoft.com/office/powerpoint/2019/9/main/command">
                <pc:docMk/>
                <pc:sldMk cId="4207698550" sldId="280"/>
                <pc2:cmMk id="{30572E2D-032D-4943-965D-0E9466352066}"/>
              </pc2:cmMkLst>
            </pc226:cmChg>
          </p:ext>
        </pc:extLst>
      </pc:sldChg>
    </pc:docChg>
  </pc:docChgLst>
  <pc:docChgLst>
    <pc:chgData name="Larkins, Jennifer - Division of Assessment and Accountability Support" userId="093879bc-4454-48e7-95b0-93a7f4bf4b00" providerId="ADAL" clId="{A810C85D-7289-4FB8-ABEE-4747F7E68960}"/>
    <pc:docChg chg="custSel modSld">
      <pc:chgData name="Larkins, Jennifer - Division of Assessment and Accountability Support" userId="093879bc-4454-48e7-95b0-93a7f4bf4b00" providerId="ADAL" clId="{A810C85D-7289-4FB8-ABEE-4747F7E68960}" dt="2023-09-21T19:33:01.614" v="44" actId="2056"/>
      <pc:docMkLst>
        <pc:docMk/>
      </pc:docMkLst>
      <pc:sldChg chg="addCm">
        <pc:chgData name="Larkins, Jennifer - Division of Assessment and Accountability Support" userId="093879bc-4454-48e7-95b0-93a7f4bf4b00" providerId="ADAL" clId="{A810C85D-7289-4FB8-ABEE-4747F7E68960}" dt="2023-09-20T19:28:24.585" v="42"/>
        <pc:sldMkLst>
          <pc:docMk/>
          <pc:sldMk cId="3225382126" sldId="259"/>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A810C85D-7289-4FB8-ABEE-4747F7E68960}" dt="2023-09-20T19:28:24.585" v="42"/>
              <pc2:cmMkLst xmlns:pc2="http://schemas.microsoft.com/office/powerpoint/2019/9/main/command">
                <pc:docMk/>
                <pc:sldMk cId="3225382126" sldId="259"/>
                <pc2:cmMk id="{B7ED6CB7-38C0-4FC6-92F7-139D02218698}"/>
              </pc2:cmMkLst>
            </pc226:cmChg>
          </p:ext>
        </pc:extLst>
      </pc:sldChg>
      <pc:sldChg chg="modSp mod addCm modCm">
        <pc:chgData name="Larkins, Jennifer - Division of Assessment and Accountability Support" userId="093879bc-4454-48e7-95b0-93a7f4bf4b00" providerId="ADAL" clId="{A810C85D-7289-4FB8-ABEE-4747F7E68960}" dt="2023-09-20T18:42:30.397" v="41"/>
        <pc:sldMkLst>
          <pc:docMk/>
          <pc:sldMk cId="2523405725" sldId="271"/>
        </pc:sldMkLst>
        <pc:spChg chg="mod">
          <ac:chgData name="Larkins, Jennifer - Division of Assessment and Accountability Support" userId="093879bc-4454-48e7-95b0-93a7f4bf4b00" providerId="ADAL" clId="{A810C85D-7289-4FB8-ABEE-4747F7E68960}" dt="2023-09-20T18:41:18.173" v="40" actId="13926"/>
          <ac:spMkLst>
            <pc:docMk/>
            <pc:sldMk cId="2523405725" sldId="271"/>
            <ac:spMk id="14" creationId="{00000000-0000-0000-0000-000000000000}"/>
          </ac:spMkLst>
        </pc:spChg>
        <pc:extLst>
          <p:ext xmlns:p="http://schemas.openxmlformats.org/presentationml/2006/main" uri="{D6D511B9-2390-475A-947B-AFAB55BFBCF1}">
            <pc226:cmChg xmlns:pc226="http://schemas.microsoft.com/office/powerpoint/2022/06/main/command" chg="mod">
              <pc226:chgData name="Larkins, Jennifer - Division of Assessment and Accountability Support" userId="093879bc-4454-48e7-95b0-93a7f4bf4b00" providerId="ADAL" clId="{A810C85D-7289-4FB8-ABEE-4747F7E68960}" dt="2023-09-20T18:41:13.539" v="39" actId="20577"/>
              <pc2:cmMkLst xmlns:pc2="http://schemas.microsoft.com/office/powerpoint/2019/9/main/command">
                <pc:docMk/>
                <pc:sldMk cId="2523405725" sldId="271"/>
                <pc2:cmMk id="{2F19E604-2F4D-4BC2-B352-D39736D0C2E4}"/>
              </pc2:cmMkLst>
            </pc226:cmChg>
            <pc226:cmChg xmlns:pc226="http://schemas.microsoft.com/office/powerpoint/2022/06/main/command" chg="add">
              <pc226:chgData name="Larkins, Jennifer - Division of Assessment and Accountability Support" userId="093879bc-4454-48e7-95b0-93a7f4bf4b00" providerId="ADAL" clId="{A810C85D-7289-4FB8-ABEE-4747F7E68960}" dt="2023-09-20T18:42:30.397" v="41"/>
              <pc2:cmMkLst xmlns:pc2="http://schemas.microsoft.com/office/powerpoint/2019/9/main/command">
                <pc:docMk/>
                <pc:sldMk cId="2523405725" sldId="271"/>
                <pc2:cmMk id="{D72169B2-2FD7-4266-AD9D-02C344327B19}"/>
              </pc2:cmMkLst>
            </pc226:cmChg>
            <pc226:cmChg xmlns:pc226="http://schemas.microsoft.com/office/powerpoint/2022/06/main/command" chg="mod">
              <pc226:chgData name="Larkins, Jennifer - Division of Assessment and Accountability Support" userId="093879bc-4454-48e7-95b0-93a7f4bf4b00" providerId="ADAL" clId="{A810C85D-7289-4FB8-ABEE-4747F7E68960}" dt="2023-09-20T18:41:13.539" v="39" actId="20577"/>
              <pc2:cmMkLst xmlns:pc2="http://schemas.microsoft.com/office/powerpoint/2019/9/main/command">
                <pc:docMk/>
                <pc:sldMk cId="2523405725" sldId="271"/>
                <pc2:cmMk id="{A04731C3-52B0-4A65-8713-99930BE5FFD3}"/>
              </pc2:cmMkLst>
              <pc226:cmRplyChg chg="add">
                <pc226:chgData name="Larkins, Jennifer - Division of Assessment and Accountability Support" userId="093879bc-4454-48e7-95b0-93a7f4bf4b00" providerId="ADAL" clId="{A810C85D-7289-4FB8-ABEE-4747F7E68960}" dt="2023-09-20T18:24:45.826" v="0"/>
                <pc2:cmRplyMkLst xmlns:pc2="http://schemas.microsoft.com/office/powerpoint/2019/9/main/command">
                  <pc:docMk/>
                  <pc:sldMk cId="2523405725" sldId="271"/>
                  <pc2:cmMk id="{A04731C3-52B0-4A65-8713-99930BE5FFD3}"/>
                  <pc2:cmRplyMk id="{5484EC46-E7AF-4AC7-94C1-4A1770F2489D}"/>
                </pc2:cmRplyMkLst>
              </pc226:cmRplyChg>
            </pc226:cmChg>
          </p:ext>
        </pc:extLst>
      </pc:sldChg>
      <pc:sldChg chg="modSp mod addCm modCm">
        <pc:chgData name="Larkins, Jennifer - Division of Assessment and Accountability Support" userId="093879bc-4454-48e7-95b0-93a7f4bf4b00" providerId="ADAL" clId="{A810C85D-7289-4FB8-ABEE-4747F7E68960}" dt="2023-09-20T18:35:43.140" v="12"/>
        <pc:sldMkLst>
          <pc:docMk/>
          <pc:sldMk cId="2044812629" sldId="274"/>
        </pc:sldMkLst>
        <pc:spChg chg="mod">
          <ac:chgData name="Larkins, Jennifer - Division of Assessment and Accountability Support" userId="093879bc-4454-48e7-95b0-93a7f4bf4b00" providerId="ADAL" clId="{A810C85D-7289-4FB8-ABEE-4747F7E68960}" dt="2023-09-20T18:35:29.920" v="11" actId="13926"/>
          <ac:spMkLst>
            <pc:docMk/>
            <pc:sldMk cId="2044812629" sldId="274"/>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A810C85D-7289-4FB8-ABEE-4747F7E68960}" dt="2023-09-20T18:35:43.140" v="12"/>
              <pc2:cmMkLst xmlns:pc2="http://schemas.microsoft.com/office/powerpoint/2019/9/main/command">
                <pc:docMk/>
                <pc:sldMk cId="2044812629" sldId="274"/>
                <pc2:cmMk id="{E8AF5078-2A01-4FBF-B929-FFD8883E443E}"/>
              </pc2:cmMkLst>
              <pc226:cmRplyChg chg="add">
                <pc226:chgData name="Larkins, Jennifer - Division of Assessment and Accountability Support" userId="093879bc-4454-48e7-95b0-93a7f4bf4b00" providerId="ADAL" clId="{A810C85D-7289-4FB8-ABEE-4747F7E68960}" dt="2023-09-20T18:35:43.140" v="12"/>
                <pc2:cmRplyMkLst xmlns:pc2="http://schemas.microsoft.com/office/powerpoint/2019/9/main/command">
                  <pc:docMk/>
                  <pc:sldMk cId="2044812629" sldId="274"/>
                  <pc2:cmMk id="{E8AF5078-2A01-4FBF-B929-FFD8883E443E}"/>
                  <pc2:cmRplyMk id="{D3C412FF-2BC2-4BFB-A126-C1D4906CA25D}"/>
                </pc2:cmRplyMkLst>
              </pc226:cmRplyChg>
            </pc226:cmChg>
            <pc226:cmChg xmlns:pc226="http://schemas.microsoft.com/office/powerpoint/2022/06/main/command" chg="mod">
              <pc226:chgData name="Larkins, Jennifer - Division of Assessment and Accountability Support" userId="093879bc-4454-48e7-95b0-93a7f4bf4b00" providerId="ADAL" clId="{A810C85D-7289-4FB8-ABEE-4747F7E68960}" dt="2023-09-20T18:32:26.777" v="8" actId="20577"/>
              <pc2:cmMkLst xmlns:pc2="http://schemas.microsoft.com/office/powerpoint/2019/9/main/command">
                <pc:docMk/>
                <pc:sldMk cId="2044812629" sldId="274"/>
                <pc2:cmMk id="{1C80A7B8-D370-4463-A51E-F3DF4173D351}"/>
              </pc2:cmMkLst>
            </pc226:cmChg>
          </p:ext>
        </pc:extLst>
      </pc:sldChg>
      <pc:sldChg chg="modSp mod">
        <pc:chgData name="Larkins, Jennifer - Division of Assessment and Accountability Support" userId="093879bc-4454-48e7-95b0-93a7f4bf4b00" providerId="ADAL" clId="{A810C85D-7289-4FB8-ABEE-4747F7E68960}" dt="2023-09-20T18:27:30.418" v="2" actId="1076"/>
        <pc:sldMkLst>
          <pc:docMk/>
          <pc:sldMk cId="4047193715" sldId="276"/>
        </pc:sldMkLst>
        <pc:spChg chg="mod">
          <ac:chgData name="Larkins, Jennifer - Division of Assessment and Accountability Support" userId="093879bc-4454-48e7-95b0-93a7f4bf4b00" providerId="ADAL" clId="{A810C85D-7289-4FB8-ABEE-4747F7E68960}" dt="2023-09-20T18:27:30.418" v="2" actId="1076"/>
          <ac:spMkLst>
            <pc:docMk/>
            <pc:sldMk cId="4047193715" sldId="276"/>
            <ac:spMk id="3" creationId="{00000000-0000-0000-0000-000000000000}"/>
          </ac:spMkLst>
        </pc:spChg>
      </pc:sldChg>
      <pc:sldChg chg="modSp mod modCm">
        <pc:chgData name="Larkins, Jennifer - Division of Assessment and Accountability Support" userId="093879bc-4454-48e7-95b0-93a7f4bf4b00" providerId="ADAL" clId="{A810C85D-7289-4FB8-ABEE-4747F7E68960}" dt="2023-09-20T18:30:19.058" v="4"/>
        <pc:sldMkLst>
          <pc:docMk/>
          <pc:sldMk cId="4207698550" sldId="280"/>
        </pc:sldMkLst>
        <pc:spChg chg="mod">
          <ac:chgData name="Larkins, Jennifer - Division of Assessment and Accountability Support" userId="093879bc-4454-48e7-95b0-93a7f4bf4b00" providerId="ADAL" clId="{A810C85D-7289-4FB8-ABEE-4747F7E68960}" dt="2023-09-20T18:29:22.774" v="3" actId="1076"/>
          <ac:spMkLst>
            <pc:docMk/>
            <pc:sldMk cId="4207698550" sldId="280"/>
            <ac:spMk id="3" creationId="{00000000-0000-0000-0000-000000000000}"/>
          </ac:spMkLst>
        </pc:spChg>
        <pc:extLst>
          <p:ext xmlns:p="http://schemas.openxmlformats.org/presentationml/2006/main" uri="{D6D511B9-2390-475A-947B-AFAB55BFBCF1}">
            <pc226:cmChg xmlns:pc226="http://schemas.microsoft.com/office/powerpoint/2022/06/main/command" chg="">
              <pc226:chgData name="Larkins, Jennifer - Division of Assessment and Accountability Support" userId="093879bc-4454-48e7-95b0-93a7f4bf4b00" providerId="ADAL" clId="{A810C85D-7289-4FB8-ABEE-4747F7E68960}" dt="2023-09-20T18:30:19.058" v="4"/>
              <pc2:cmMkLst xmlns:pc2="http://schemas.microsoft.com/office/powerpoint/2019/9/main/command">
                <pc:docMk/>
                <pc:sldMk cId="4207698550" sldId="280"/>
                <pc2:cmMk id="{30572E2D-032D-4943-965D-0E9466352066}"/>
              </pc2:cmMkLst>
              <pc226:cmRplyChg chg="add">
                <pc226:chgData name="Larkins, Jennifer - Division of Assessment and Accountability Support" userId="093879bc-4454-48e7-95b0-93a7f4bf4b00" providerId="ADAL" clId="{A810C85D-7289-4FB8-ABEE-4747F7E68960}" dt="2023-09-20T18:30:19.058" v="4"/>
                <pc2:cmRplyMkLst xmlns:pc2="http://schemas.microsoft.com/office/powerpoint/2019/9/main/command">
                  <pc:docMk/>
                  <pc:sldMk cId="4207698550" sldId="280"/>
                  <pc2:cmMk id="{30572E2D-032D-4943-965D-0E9466352066}"/>
                  <pc2:cmRplyMk id="{BD999175-4588-4AB4-B9F4-F87663D7B3B7}"/>
                </pc2:cmRplyMkLst>
              </pc226:cmRplyChg>
            </pc226:cmChg>
          </p:ext>
        </pc:extLst>
      </pc:sldChg>
      <pc:sldChg chg="addCm">
        <pc:chgData name="Larkins, Jennifer - Division of Assessment and Accountability Support" userId="093879bc-4454-48e7-95b0-93a7f4bf4b00" providerId="ADAL" clId="{A810C85D-7289-4FB8-ABEE-4747F7E68960}" dt="2023-09-20T18:34:08.054" v="9"/>
        <pc:sldMkLst>
          <pc:docMk/>
          <pc:sldMk cId="310963872" sldId="281"/>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A810C85D-7289-4FB8-ABEE-4747F7E68960}" dt="2023-09-20T18:34:08.054" v="9"/>
              <pc2:cmMkLst xmlns:pc2="http://schemas.microsoft.com/office/powerpoint/2019/9/main/command">
                <pc:docMk/>
                <pc:sldMk cId="310963872" sldId="281"/>
                <pc2:cmMk id="{D11E5BAA-C125-412D-8BD0-C60DE47A2FDE}"/>
              </pc2:cmMkLst>
            </pc226:cmChg>
          </p:ext>
        </pc:extLst>
      </pc:sldChg>
      <pc:sldChg chg="addCm">
        <pc:chgData name="Larkins, Jennifer - Division of Assessment and Accountability Support" userId="093879bc-4454-48e7-95b0-93a7f4bf4b00" providerId="ADAL" clId="{A810C85D-7289-4FB8-ABEE-4747F7E68960}" dt="2023-09-20T18:31:47.991" v="5"/>
        <pc:sldMkLst>
          <pc:docMk/>
          <pc:sldMk cId="961926784" sldId="303"/>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A810C85D-7289-4FB8-ABEE-4747F7E68960}" dt="2023-09-20T18:31:47.991" v="5"/>
              <pc2:cmMkLst xmlns:pc2="http://schemas.microsoft.com/office/powerpoint/2019/9/main/command">
                <pc:docMk/>
                <pc:sldMk cId="961926784" sldId="303"/>
                <pc2:cmMk id="{33C0BF90-DA92-49D9-8063-284CA6F0CC62}"/>
              </pc2:cmMkLst>
            </pc226:cmChg>
          </p:ext>
        </pc:extLst>
      </pc:sldChg>
      <pc:sldChg chg="addCm modCm">
        <pc:chgData name="Larkins, Jennifer - Division of Assessment and Accountability Support" userId="093879bc-4454-48e7-95b0-93a7f4bf4b00" providerId="ADAL" clId="{A810C85D-7289-4FB8-ABEE-4747F7E68960}" dt="2023-09-21T19:33:01.614" v="44" actId="2056"/>
        <pc:sldMkLst>
          <pc:docMk/>
          <pc:sldMk cId="769095969" sldId="1557"/>
        </pc:sldMkLst>
        <pc:extLst>
          <p:ext xmlns:p="http://schemas.openxmlformats.org/presentationml/2006/main" uri="{D6D511B9-2390-475A-947B-AFAB55BFBCF1}">
            <pc226:cmChg xmlns:pc226="http://schemas.microsoft.com/office/powerpoint/2022/06/main/command" chg="add mod">
              <pc226:chgData name="Larkins, Jennifer - Division of Assessment and Accountability Support" userId="093879bc-4454-48e7-95b0-93a7f4bf4b00" providerId="ADAL" clId="{A810C85D-7289-4FB8-ABEE-4747F7E68960}" dt="2023-09-21T19:33:01.614" v="44" actId="2056"/>
              <pc2:cmMkLst xmlns:pc2="http://schemas.microsoft.com/office/powerpoint/2019/9/main/command">
                <pc:docMk/>
                <pc:sldMk cId="769095969" sldId="1557"/>
                <pc2:cmMk id="{F7B99353-53AC-4F7C-ADA4-A8F55DA8EABF}"/>
              </pc2:cmMkLst>
              <pc226:cmRplyChg chg="add">
                <pc226:chgData name="Larkins, Jennifer - Division of Assessment and Accountability Support" userId="093879bc-4454-48e7-95b0-93a7f4bf4b00" providerId="ADAL" clId="{A810C85D-7289-4FB8-ABEE-4747F7E68960}" dt="2023-09-20T18:37:54.763" v="14"/>
                <pc2:cmRplyMkLst xmlns:pc2="http://schemas.microsoft.com/office/powerpoint/2019/9/main/command">
                  <pc:docMk/>
                  <pc:sldMk cId="769095969" sldId="1557"/>
                  <pc2:cmMk id="{F7B99353-53AC-4F7C-ADA4-A8F55DA8EABF}"/>
                  <pc2:cmRplyMk id="{5E4371C8-53F3-4C5C-A7E5-85E93BACD3C1}"/>
                </pc2:cmRplyMkLst>
              </pc226:cmRplyChg>
            </pc226:cmChg>
          </p:ext>
        </pc:extLst>
      </pc:sldChg>
      <pc:sldChg chg="addCm">
        <pc:chgData name="Larkins, Jennifer - Division of Assessment and Accountability Support" userId="093879bc-4454-48e7-95b0-93a7f4bf4b00" providerId="ADAL" clId="{A810C85D-7289-4FB8-ABEE-4747F7E68960}" dt="2023-09-20T18:26:24.251" v="1"/>
        <pc:sldMkLst>
          <pc:docMk/>
          <pc:sldMk cId="255088309" sldId="1563"/>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A810C85D-7289-4FB8-ABEE-4747F7E68960}" dt="2023-09-20T18:26:24.251" v="1"/>
              <pc2:cmMkLst xmlns:pc2="http://schemas.microsoft.com/office/powerpoint/2019/9/main/command">
                <pc:docMk/>
                <pc:sldMk cId="255088309" sldId="1563"/>
                <pc2:cmMk id="{97891715-B2BB-4EC4-A0FF-381AB737CA5E}"/>
              </pc2:cmMkLst>
            </pc226:cmChg>
          </p:ext>
        </pc:extLst>
      </pc:sldChg>
      <pc:sldChg chg="modSp mod">
        <pc:chgData name="Larkins, Jennifer - Division of Assessment and Accountability Support" userId="093879bc-4454-48e7-95b0-93a7f4bf4b00" providerId="ADAL" clId="{A810C85D-7289-4FB8-ABEE-4747F7E68960}" dt="2023-09-20T18:38:35.026" v="24" actId="400"/>
        <pc:sldMkLst>
          <pc:docMk/>
          <pc:sldMk cId="681315856" sldId="1564"/>
        </pc:sldMkLst>
        <pc:spChg chg="mod">
          <ac:chgData name="Larkins, Jennifer - Division of Assessment and Accountability Support" userId="093879bc-4454-48e7-95b0-93a7f4bf4b00" providerId="ADAL" clId="{A810C85D-7289-4FB8-ABEE-4747F7E68960}" dt="2023-09-20T18:38:35.026" v="24" actId="400"/>
          <ac:spMkLst>
            <pc:docMk/>
            <pc:sldMk cId="681315856" sldId="1564"/>
            <ac:spMk id="251" creationId="{00000000-0000-0000-0000-000000000000}"/>
          </ac:spMkLst>
        </pc:spChg>
      </pc:sldChg>
      <pc:sldChg chg="addCm">
        <pc:chgData name="Larkins, Jennifer - Division of Assessment and Accountability Support" userId="093879bc-4454-48e7-95b0-93a7f4bf4b00" providerId="ADAL" clId="{A810C85D-7289-4FB8-ABEE-4747F7E68960}" dt="2023-09-20T19:28:58.553" v="43"/>
        <pc:sldMkLst>
          <pc:docMk/>
          <pc:sldMk cId="2642258300" sldId="1566"/>
        </pc:sldMkLst>
        <pc:extLst>
          <p:ext xmlns:p="http://schemas.openxmlformats.org/presentationml/2006/main" uri="{D6D511B9-2390-475A-947B-AFAB55BFBCF1}">
            <pc226:cmChg xmlns:pc226="http://schemas.microsoft.com/office/powerpoint/2022/06/main/command" chg="add">
              <pc226:chgData name="Larkins, Jennifer - Division of Assessment and Accountability Support" userId="093879bc-4454-48e7-95b0-93a7f4bf4b00" providerId="ADAL" clId="{A810C85D-7289-4FB8-ABEE-4747F7E68960}" dt="2023-09-20T19:28:58.553" v="43"/>
              <pc2:cmMkLst xmlns:pc2="http://schemas.microsoft.com/office/powerpoint/2019/9/main/command">
                <pc:docMk/>
                <pc:sldMk cId="2642258300" sldId="1566"/>
                <pc2:cmMk id="{8F0E6EEC-F7F5-4520-BE3F-08CF5297A321}"/>
              </pc2:cmMkLst>
            </pc226:cmChg>
          </p:ext>
        </pc:extLst>
      </pc:sldChg>
    </pc:docChg>
  </pc:docChgLst>
  <pc:docChgLst>
    <pc:chgData name="Wickizer, John - Division of Accountability Data and Analysis" userId="S::john.wickizer@education.ky.gov::1c22ac94-8f1d-4cc0-ad19-578a4f29fa40" providerId="AD" clId="Web-{AA68A0EF-8BF7-9C18-5FDC-4C5C831C2876}"/>
    <pc:docChg chg="">
      <pc:chgData name="Wickizer, John - Division of Accountability Data and Analysis" userId="S::john.wickizer@education.ky.gov::1c22ac94-8f1d-4cc0-ad19-578a4f29fa40" providerId="AD" clId="Web-{AA68A0EF-8BF7-9C18-5FDC-4C5C831C2876}" dt="2023-09-21T11:18:06.468" v="8"/>
      <pc:docMkLst>
        <pc:docMk/>
      </pc:docMkLst>
      <pc:sldChg chg="addCm">
        <pc:chgData name="Wickizer, John - Division of Accountability Data and Analysis" userId="S::john.wickizer@education.ky.gov::1c22ac94-8f1d-4cc0-ad19-578a4f29fa40" providerId="AD" clId="Web-{AA68A0EF-8BF7-9C18-5FDC-4C5C831C2876}" dt="2023-09-21T11:08:29.566" v="0"/>
        <pc:sldMkLst>
          <pc:docMk/>
          <pc:sldMk cId="301902911" sldId="256"/>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A68A0EF-8BF7-9C18-5FDC-4C5C831C2876}" dt="2023-09-21T11:08:29.566" v="0"/>
              <pc2:cmMkLst xmlns:pc2="http://schemas.microsoft.com/office/powerpoint/2019/9/main/command">
                <pc:docMk/>
                <pc:sldMk cId="301902911" sldId="256"/>
                <pc2:cmMk id="{DE68ACBF-9263-451A-97DC-0AAFAF5C4852}"/>
              </pc2:cmMkLst>
            </pc226:cmChg>
          </p:ext>
        </pc:extLst>
      </pc:sldChg>
      <pc:sldChg chg="addCm">
        <pc:chgData name="Wickizer, John - Division of Accountability Data and Analysis" userId="S::john.wickizer@education.ky.gov::1c22ac94-8f1d-4cc0-ad19-578a4f29fa40" providerId="AD" clId="Web-{AA68A0EF-8BF7-9C18-5FDC-4C5C831C2876}" dt="2023-09-21T11:11:22.632" v="3"/>
        <pc:sldMkLst>
          <pc:docMk/>
          <pc:sldMk cId="2523405725" sldId="271"/>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A68A0EF-8BF7-9C18-5FDC-4C5C831C2876}" dt="2023-09-21T11:10:24.412" v="2"/>
              <pc2:cmMkLst xmlns:pc2="http://schemas.microsoft.com/office/powerpoint/2019/9/main/command">
                <pc:docMk/>
                <pc:sldMk cId="2523405725" sldId="271"/>
                <pc2:cmMk id="{6CC6A918-4DA5-48DA-84BD-8B8624E0634C}"/>
              </pc2:cmMkLst>
            </pc226:cmChg>
            <pc226:cmChg xmlns:pc226="http://schemas.microsoft.com/office/powerpoint/2022/06/main/command" chg="add">
              <pc226:chgData name="Wickizer, John - Division of Accountability Data and Analysis" userId="S::john.wickizer@education.ky.gov::1c22ac94-8f1d-4cc0-ad19-578a4f29fa40" providerId="AD" clId="Web-{AA68A0EF-8BF7-9C18-5FDC-4C5C831C2876}" dt="2023-09-21T11:11:22.632" v="3"/>
              <pc2:cmMkLst xmlns:pc2="http://schemas.microsoft.com/office/powerpoint/2019/9/main/command">
                <pc:docMk/>
                <pc:sldMk cId="2523405725" sldId="271"/>
                <pc2:cmMk id="{15133CF2-2EA9-42D3-8998-042CD72CDC87}"/>
              </pc2:cmMkLst>
            </pc226:cmChg>
          </p:ext>
        </pc:extLst>
      </pc:sldChg>
      <pc:sldChg chg="addCm">
        <pc:chgData name="Wickizer, John - Division of Accountability Data and Analysis" userId="S::john.wickizer@education.ky.gov::1c22ac94-8f1d-4cc0-ad19-578a4f29fa40" providerId="AD" clId="Web-{AA68A0EF-8BF7-9C18-5FDC-4C5C831C2876}" dt="2023-09-21T11:14:20.682" v="4"/>
        <pc:sldMkLst>
          <pc:docMk/>
          <pc:sldMk cId="2044812629" sldId="274"/>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A68A0EF-8BF7-9C18-5FDC-4C5C831C2876}" dt="2023-09-21T11:14:20.682" v="4"/>
              <pc2:cmMkLst xmlns:pc2="http://schemas.microsoft.com/office/powerpoint/2019/9/main/command">
                <pc:docMk/>
                <pc:sldMk cId="2044812629" sldId="274"/>
                <pc2:cmMk id="{AF866D86-7008-46F8-8008-87154AD47586}"/>
              </pc2:cmMkLst>
            </pc226:cmChg>
          </p:ext>
        </pc:extLst>
      </pc:sldChg>
      <pc:sldChg chg="addCm">
        <pc:chgData name="Wickizer, John - Division of Accountability Data and Analysis" userId="S::john.wickizer@education.ky.gov::1c22ac94-8f1d-4cc0-ad19-578a4f29fa40" providerId="AD" clId="Web-{AA68A0EF-8BF7-9C18-5FDC-4C5C831C2876}" dt="2023-09-21T11:15:19.042" v="5"/>
        <pc:sldMkLst>
          <pc:docMk/>
          <pc:sldMk cId="4207698550" sldId="280"/>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A68A0EF-8BF7-9C18-5FDC-4C5C831C2876}" dt="2023-09-21T11:15:19.042" v="5"/>
              <pc2:cmMkLst xmlns:pc2="http://schemas.microsoft.com/office/powerpoint/2019/9/main/command">
                <pc:docMk/>
                <pc:sldMk cId="4207698550" sldId="280"/>
                <pc2:cmMk id="{FF134F57-F0D1-4082-B2E2-8D4D1A72D00D}"/>
              </pc2:cmMkLst>
            </pc226:cmChg>
          </p:ext>
        </pc:extLst>
      </pc:sldChg>
      <pc:sldChg chg="addCm">
        <pc:chgData name="Wickizer, John - Division of Accountability Data and Analysis" userId="S::john.wickizer@education.ky.gov::1c22ac94-8f1d-4cc0-ad19-578a4f29fa40" providerId="AD" clId="Web-{AA68A0EF-8BF7-9C18-5FDC-4C5C831C2876}" dt="2023-09-21T11:09:28.598" v="1"/>
        <pc:sldMkLst>
          <pc:docMk/>
          <pc:sldMk cId="3474957928" sldId="1555"/>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A68A0EF-8BF7-9C18-5FDC-4C5C831C2876}" dt="2023-09-21T11:09:28.598" v="1"/>
              <pc2:cmMkLst xmlns:pc2="http://schemas.microsoft.com/office/powerpoint/2019/9/main/command">
                <pc:docMk/>
                <pc:sldMk cId="3474957928" sldId="1555"/>
                <pc2:cmMk id="{7298CA14-2EB4-420D-8C9E-443B890938CC}"/>
              </pc2:cmMkLst>
            </pc226:cmChg>
          </p:ext>
        </pc:extLst>
      </pc:sldChg>
      <pc:sldChg chg="addCm">
        <pc:chgData name="Wickizer, John - Division of Accountability Data and Analysis" userId="S::john.wickizer@education.ky.gov::1c22ac94-8f1d-4cc0-ad19-578a4f29fa40" providerId="AD" clId="Web-{AA68A0EF-8BF7-9C18-5FDC-4C5C831C2876}" dt="2023-09-21T11:18:06.468" v="8"/>
        <pc:sldMkLst>
          <pc:docMk/>
          <pc:sldMk cId="4020905089" sldId="1560"/>
        </pc:sldMkLst>
        <pc:extLst>
          <p:ext xmlns:p="http://schemas.openxmlformats.org/presentationml/2006/main" uri="{D6D511B9-2390-475A-947B-AFAB55BFBCF1}">
            <pc226:cmChg xmlns:pc226="http://schemas.microsoft.com/office/powerpoint/2022/06/main/command" chg="add">
              <pc226:chgData name="Wickizer, John - Division of Accountability Data and Analysis" userId="S::john.wickizer@education.ky.gov::1c22ac94-8f1d-4cc0-ad19-578a4f29fa40" providerId="AD" clId="Web-{AA68A0EF-8BF7-9C18-5FDC-4C5C831C2876}" dt="2023-09-21T11:17:18.373" v="6"/>
              <pc2:cmMkLst xmlns:pc2="http://schemas.microsoft.com/office/powerpoint/2019/9/main/command">
                <pc:docMk/>
                <pc:sldMk cId="4020905089" sldId="1560"/>
                <pc2:cmMk id="{17BF7D26-66B1-43B5-8413-BAF8C90BD67B}"/>
              </pc2:cmMkLst>
            </pc226:cmChg>
            <pc226:cmChg xmlns:pc226="http://schemas.microsoft.com/office/powerpoint/2022/06/main/command" chg="add">
              <pc226:chgData name="Wickizer, John - Division of Accountability Data and Analysis" userId="S::john.wickizer@education.ky.gov::1c22ac94-8f1d-4cc0-ad19-578a4f29fa40" providerId="AD" clId="Web-{AA68A0EF-8BF7-9C18-5FDC-4C5C831C2876}" dt="2023-09-21T11:17:45.045" v="7"/>
              <pc2:cmMkLst xmlns:pc2="http://schemas.microsoft.com/office/powerpoint/2019/9/main/command">
                <pc:docMk/>
                <pc:sldMk cId="4020905089" sldId="1560"/>
                <pc2:cmMk id="{2ED0809B-45DF-464F-B32B-2D09AA27DA84}"/>
              </pc2:cmMkLst>
            </pc226:cmChg>
            <pc226:cmChg xmlns:pc226="http://schemas.microsoft.com/office/powerpoint/2022/06/main/command" chg="add">
              <pc226:chgData name="Wickizer, John - Division of Accountability Data and Analysis" userId="S::john.wickizer@education.ky.gov::1c22ac94-8f1d-4cc0-ad19-578a4f29fa40" providerId="AD" clId="Web-{AA68A0EF-8BF7-9C18-5FDC-4C5C831C2876}" dt="2023-09-21T11:18:06.468" v="8"/>
              <pc2:cmMkLst xmlns:pc2="http://schemas.microsoft.com/office/powerpoint/2019/9/main/command">
                <pc:docMk/>
                <pc:sldMk cId="4020905089" sldId="1560"/>
                <pc2:cmMk id="{C1B663CE-3496-41D2-8432-349E0C9BDF71}"/>
              </pc2:cmMkLst>
            </pc226:cmChg>
          </p:ext>
        </pc:extLst>
      </pc:sldChg>
    </pc:docChg>
  </pc:docChgLst>
  <pc:docChgLst>
    <pc:chgData name="Savage, Shara - Division of Assessment and Accountability Support" userId="S::shara.savage@education.ky.gov::71eadb16-699f-453e-81d8-c9ac7aaf2dd6" providerId="AD" clId="Web-{5849A2C2-3702-BAF6-728A-1E08E00779E0}"/>
    <pc:docChg chg="mod">
      <pc:chgData name="Savage, Shara - Division of Assessment and Accountability Support" userId="S::shara.savage@education.ky.gov::71eadb16-699f-453e-81d8-c9ac7aaf2dd6" providerId="AD" clId="Web-{5849A2C2-3702-BAF6-728A-1E08E00779E0}" dt="2023-09-20T13:38:19.809" v="2"/>
      <pc:docMkLst>
        <pc:docMk/>
      </pc:docMkLst>
      <pc:sldChg chg="addCm">
        <pc:chgData name="Savage, Shara - Division of Assessment and Accountability Support" userId="S::shara.savage@education.ky.gov::71eadb16-699f-453e-81d8-c9ac7aaf2dd6" providerId="AD" clId="Web-{5849A2C2-3702-BAF6-728A-1E08E00779E0}" dt="2023-09-20T13:38:19.809" v="2"/>
        <pc:sldMkLst>
          <pc:docMk/>
          <pc:sldMk cId="1674990817" sldId="299"/>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S::shara.savage@education.ky.gov::71eadb16-699f-453e-81d8-c9ac7aaf2dd6" providerId="AD" clId="Web-{5849A2C2-3702-BAF6-728A-1E08E00779E0}" dt="2023-09-20T13:38:19.809" v="2"/>
              <pc2:cmMkLst xmlns:pc2="http://schemas.microsoft.com/office/powerpoint/2019/9/main/command">
                <pc:docMk/>
                <pc:sldMk cId="1674990817" sldId="299"/>
                <pc2:cmMk id="{EA0B7BE1-A57C-4BFE-8E14-EE7E757E1395}"/>
              </pc2:cmMkLst>
            </pc226:cmChg>
          </p:ext>
        </pc:extLst>
      </pc:sldChg>
      <pc:sldChg chg="addCm">
        <pc:chgData name="Savage, Shara - Division of Assessment and Accountability Support" userId="S::shara.savage@education.ky.gov::71eadb16-699f-453e-81d8-c9ac7aaf2dd6" providerId="AD" clId="Web-{5849A2C2-3702-BAF6-728A-1E08E00779E0}" dt="2023-09-20T13:32:33.955" v="1"/>
        <pc:sldMkLst>
          <pc:docMk/>
          <pc:sldMk cId="3474957928" sldId="1555"/>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S::shara.savage@education.ky.gov::71eadb16-699f-453e-81d8-c9ac7aaf2dd6" providerId="AD" clId="Web-{5849A2C2-3702-BAF6-728A-1E08E00779E0}" dt="2023-09-20T13:32:33.955" v="1"/>
              <pc2:cmMkLst xmlns:pc2="http://schemas.microsoft.com/office/powerpoint/2019/9/main/command">
                <pc:docMk/>
                <pc:sldMk cId="3474957928" sldId="1555"/>
                <pc2:cmMk id="{D3C79874-1ACC-4AC0-836A-66C44E0A3ABE}"/>
              </pc2:cmMkLst>
            </pc226:cmChg>
          </p:ext>
        </pc:extLst>
      </pc:sldChg>
    </pc:docChg>
  </pc:docChgLst>
  <pc:docChgLst>
    <pc:chgData name="Curd, David - Division of Accountability Data and Analysis" userId="S::david.curd@education.ky.gov::184ccb98-1e9e-4bbd-81ff-e7865e8f7df8" providerId="AD" clId="Web-{B9A90E2B-FBED-4314-BA28-E7F3B60EA9CF}"/>
    <pc:docChg chg="mod">
      <pc:chgData name="Curd, David - Division of Accountability Data and Analysis" userId="S::david.curd@education.ky.gov::184ccb98-1e9e-4bbd-81ff-e7865e8f7df8" providerId="AD" clId="Web-{B9A90E2B-FBED-4314-BA28-E7F3B60EA9CF}" dt="2023-09-22T13:52:23.709" v="1"/>
      <pc:docMkLst>
        <pc:docMk/>
      </pc:docMkLst>
      <pc:sldChg chg="addCm">
        <pc:chgData name="Curd, David - Division of Accountability Data and Analysis" userId="S::david.curd@education.ky.gov::184ccb98-1e9e-4bbd-81ff-e7865e8f7df8" providerId="AD" clId="Web-{B9A90E2B-FBED-4314-BA28-E7F3B60EA9CF}" dt="2023-09-22T13:52:23.709" v="1"/>
        <pc:sldMkLst>
          <pc:docMk/>
          <pc:sldMk cId="2523405725" sldId="271"/>
        </pc:sldMkLst>
        <pc:extLst>
          <p:ext xmlns:p="http://schemas.openxmlformats.org/presentationml/2006/main" uri="{D6D511B9-2390-475A-947B-AFAB55BFBCF1}">
            <pc226:cmChg xmlns:pc226="http://schemas.microsoft.com/office/powerpoint/2022/06/main/command" chg="add">
              <pc226:chgData name="Curd, David - Division of Accountability Data and Analysis" userId="S::david.curd@education.ky.gov::184ccb98-1e9e-4bbd-81ff-e7865e8f7df8" providerId="AD" clId="Web-{B9A90E2B-FBED-4314-BA28-E7F3B60EA9CF}" dt="2023-09-22T13:52:23.709" v="1"/>
              <pc2:cmMkLst xmlns:pc2="http://schemas.microsoft.com/office/powerpoint/2019/9/main/command">
                <pc:docMk/>
                <pc:sldMk cId="2523405725" sldId="271"/>
                <pc2:cmMk id="{0DD3582B-ECAC-4522-B68A-628926132C72}"/>
              </pc2:cmMkLst>
            </pc226:cmChg>
          </p:ext>
        </pc:extLst>
      </pc:sldChg>
    </pc:docChg>
  </pc:docChgLst>
  <pc:docChgLst>
    <pc:chgData name="Chandler, Melissa - Division of Assessment and Accountability Support" userId="c7c40c5a-5db2-409e-9ac5-b3fa8556cae3" providerId="ADAL" clId="{A279E0C5-7561-4F55-AADE-CFDF920BE7F1}"/>
    <pc:docChg chg="undo custSel delSld modSld">
      <pc:chgData name="Chandler, Melissa - Division of Assessment and Accountability Support" userId="c7c40c5a-5db2-409e-9ac5-b3fa8556cae3" providerId="ADAL" clId="{A279E0C5-7561-4F55-AADE-CFDF920BE7F1}" dt="2023-09-25T16:52:12.754" v="337" actId="47"/>
      <pc:docMkLst>
        <pc:docMk/>
      </pc:docMkLst>
      <pc:sldChg chg="del">
        <pc:chgData name="Chandler, Melissa - Division of Assessment and Accountability Support" userId="c7c40c5a-5db2-409e-9ac5-b3fa8556cae3" providerId="ADAL" clId="{A279E0C5-7561-4F55-AADE-CFDF920BE7F1}" dt="2023-09-25T16:52:12.754" v="337" actId="47"/>
        <pc:sldMkLst>
          <pc:docMk/>
          <pc:sldMk cId="4036010530" sldId="1573"/>
        </pc:sldMkLst>
      </pc:sldChg>
      <pc:sldChg chg="addSp delSp modSp mod">
        <pc:chgData name="Chandler, Melissa - Division of Assessment and Accountability Support" userId="c7c40c5a-5db2-409e-9ac5-b3fa8556cae3" providerId="ADAL" clId="{A279E0C5-7561-4F55-AADE-CFDF920BE7F1}" dt="2023-09-25T16:51:28.236" v="336" actId="962"/>
        <pc:sldMkLst>
          <pc:docMk/>
          <pc:sldMk cId="1617115086" sldId="1575"/>
        </pc:sldMkLst>
        <pc:spChg chg="add del">
          <ac:chgData name="Chandler, Melissa - Division of Assessment and Accountability Support" userId="c7c40c5a-5db2-409e-9ac5-b3fa8556cae3" providerId="ADAL" clId="{A279E0C5-7561-4F55-AADE-CFDF920BE7F1}" dt="2023-09-25T16:44:20.941" v="36" actId="478"/>
          <ac:spMkLst>
            <pc:docMk/>
            <pc:sldMk cId="1617115086" sldId="1575"/>
            <ac:spMk id="3" creationId="{5BAFE7B7-DD12-25B4-EB2B-FC577D2B783A}"/>
          </ac:spMkLst>
        </pc:spChg>
        <pc:spChg chg="add del mod">
          <ac:chgData name="Chandler, Melissa - Division of Assessment and Accountability Support" userId="c7c40c5a-5db2-409e-9ac5-b3fa8556cae3" providerId="ADAL" clId="{A279E0C5-7561-4F55-AADE-CFDF920BE7F1}" dt="2023-09-25T16:44:20.941" v="36" actId="478"/>
          <ac:spMkLst>
            <pc:docMk/>
            <pc:sldMk cId="1617115086" sldId="1575"/>
            <ac:spMk id="6" creationId="{83B22DD3-E37D-878A-CE8E-8CDEF0F7510E}"/>
          </ac:spMkLst>
        </pc:spChg>
        <pc:graphicFrameChg chg="mod">
          <ac:chgData name="Chandler, Melissa - Division of Assessment and Accountability Support" userId="c7c40c5a-5db2-409e-9ac5-b3fa8556cae3" providerId="ADAL" clId="{A279E0C5-7561-4F55-AADE-CFDF920BE7F1}" dt="2023-09-25T16:50:08.954" v="172" actId="962"/>
          <ac:graphicFrameMkLst>
            <pc:docMk/>
            <pc:sldMk cId="1617115086" sldId="1575"/>
            <ac:graphicFrameMk id="4" creationId="{2ADC30D4-A990-2376-32AD-A7F226F038FA}"/>
          </ac:graphicFrameMkLst>
        </pc:graphicFrameChg>
        <pc:picChg chg="mod">
          <ac:chgData name="Chandler, Melissa - Division of Assessment and Accountability Support" userId="c7c40c5a-5db2-409e-9ac5-b3fa8556cae3" providerId="ADAL" clId="{A279E0C5-7561-4F55-AADE-CFDF920BE7F1}" dt="2023-09-25T16:51:28.236" v="336" actId="962"/>
          <ac:picMkLst>
            <pc:docMk/>
            <pc:sldMk cId="1617115086" sldId="1575"/>
            <ac:picMk id="11" creationId="{9D569D78-5975-99DE-7782-3683ECD2112E}"/>
          </ac:picMkLst>
        </pc:picChg>
        <pc:cxnChg chg="mod">
          <ac:chgData name="Chandler, Melissa - Division of Assessment and Accountability Support" userId="c7c40c5a-5db2-409e-9ac5-b3fa8556cae3" providerId="ADAL" clId="{A279E0C5-7561-4F55-AADE-CFDF920BE7F1}" dt="2023-09-25T16:51:16.454" v="334" actId="962"/>
          <ac:cxnSpMkLst>
            <pc:docMk/>
            <pc:sldMk cId="1617115086" sldId="1575"/>
            <ac:cxnSpMk id="8" creationId="{36F5983C-4EF3-8ECD-DDE5-526FE2D71174}"/>
          </ac:cxnSpMkLst>
        </pc:cxnChg>
      </pc:sldChg>
    </pc:docChg>
  </pc:docChgLst>
  <pc:docChgLst>
    <pc:chgData name="Prater, Michael - Division of Accountability Data and Analysis" userId="S::michael.prater@education.ky.gov::d1706e83-bbbf-420a-9299-477f144fa9a1" providerId="AD" clId="Web-{2E53360D-3552-56E8-A7DE-74B668E5980D}"/>
    <pc:docChg chg="mod">
      <pc:chgData name="Prater, Michael - Division of Accountability Data and Analysis" userId="S::michael.prater@education.ky.gov::d1706e83-bbbf-420a-9299-477f144fa9a1" providerId="AD" clId="Web-{2E53360D-3552-56E8-A7DE-74B668E5980D}" dt="2023-09-20T18:14:10.587" v="2"/>
      <pc:docMkLst>
        <pc:docMk/>
      </pc:docMkLst>
      <pc:sldChg chg="modCm">
        <pc:chgData name="Prater, Michael - Division of Accountability Data and Analysis" userId="S::michael.prater@education.ky.gov::d1706e83-bbbf-420a-9299-477f144fa9a1" providerId="AD" clId="Web-{2E53360D-3552-56E8-A7DE-74B668E5980D}" dt="2023-09-20T18:14:10.587" v="2"/>
        <pc:sldMkLst>
          <pc:docMk/>
          <pc:sldMk cId="2044812629" sldId="274"/>
        </pc:sldMkLst>
        <pc:extLst>
          <p:ext xmlns:p="http://schemas.openxmlformats.org/presentationml/2006/main" uri="{D6D511B9-2390-475A-947B-AFAB55BFBCF1}">
            <pc226:cmChg xmlns:pc226="http://schemas.microsoft.com/office/powerpoint/2022/06/main/command" chg="">
              <pc226:chgData name="Prater, Michael - Division of Accountability Data and Analysis" userId="S::michael.prater@education.ky.gov::d1706e83-bbbf-420a-9299-477f144fa9a1" providerId="AD" clId="Web-{2E53360D-3552-56E8-A7DE-74B668E5980D}" dt="2023-09-20T18:14:10.587" v="2"/>
              <pc2:cmMkLst xmlns:pc2="http://schemas.microsoft.com/office/powerpoint/2019/9/main/command">
                <pc:docMk/>
                <pc:sldMk cId="2044812629" sldId="274"/>
                <pc2:cmMk id="{1C80A7B8-D370-4463-A51E-F3DF4173D351}"/>
              </pc2:cmMkLst>
              <pc226:cmRplyChg chg="add">
                <pc226:chgData name="Prater, Michael - Division of Accountability Data and Analysis" userId="S::michael.prater@education.ky.gov::d1706e83-bbbf-420a-9299-477f144fa9a1" providerId="AD" clId="Web-{2E53360D-3552-56E8-A7DE-74B668E5980D}" dt="2023-09-20T18:08:48.748" v="1"/>
                <pc2:cmRplyMkLst xmlns:pc2="http://schemas.microsoft.com/office/powerpoint/2019/9/main/command">
                  <pc:docMk/>
                  <pc:sldMk cId="2044812629" sldId="274"/>
                  <pc2:cmMk id="{1C80A7B8-D370-4463-A51E-F3DF4173D351}"/>
                  <pc2:cmRplyMk id="{0763A312-3715-41DF-9775-1F16C92D28CE}"/>
                </pc2:cmRplyMkLst>
              </pc226:cmRplyChg>
              <pc226:cmRplyChg chg="add">
                <pc226:chgData name="Prater, Michael - Division of Accountability Data and Analysis" userId="S::michael.prater@education.ky.gov::d1706e83-bbbf-420a-9299-477f144fa9a1" providerId="AD" clId="Web-{2E53360D-3552-56E8-A7DE-74B668E5980D}" dt="2023-09-20T18:14:10.587" v="2"/>
                <pc2:cmRplyMkLst xmlns:pc2="http://schemas.microsoft.com/office/powerpoint/2019/9/main/command">
                  <pc:docMk/>
                  <pc:sldMk cId="2044812629" sldId="274"/>
                  <pc2:cmMk id="{1C80A7B8-D370-4463-A51E-F3DF4173D351}"/>
                  <pc2:cmRplyMk id="{4957E7F3-C739-4624-8397-AC4CAF998336}"/>
                </pc2:cmRplyMkLst>
              </pc226:cmRplyChg>
            </pc226:cmChg>
          </p:ext>
        </pc:extLst>
      </pc:sldChg>
    </pc:docChg>
  </pc:docChgLst>
  <pc:docChgLst>
    <pc:chgData name="Savage, Shara - Division of Assessment and Accountability Support" userId="S::shara.savage@education.ky.gov::71eadb16-699f-453e-81d8-c9ac7aaf2dd6" providerId="AD" clId="Web-{C9D1655A-D615-21BF-641C-8FFF6162A92C}"/>
    <pc:docChg chg="sldOrd">
      <pc:chgData name="Savage, Shara - Division of Assessment and Accountability Support" userId="S::shara.savage@education.ky.gov::71eadb16-699f-453e-81d8-c9ac7aaf2dd6" providerId="AD" clId="Web-{C9D1655A-D615-21BF-641C-8FFF6162A92C}" dt="2023-09-21T16:45:50.493" v="0"/>
      <pc:docMkLst>
        <pc:docMk/>
      </pc:docMkLst>
      <pc:sldChg chg="ord">
        <pc:chgData name="Savage, Shara - Division of Assessment and Accountability Support" userId="S::shara.savage@education.ky.gov::71eadb16-699f-453e-81d8-c9ac7aaf2dd6" providerId="AD" clId="Web-{C9D1655A-D615-21BF-641C-8FFF6162A92C}" dt="2023-09-21T16:45:50.493" v="0"/>
        <pc:sldMkLst>
          <pc:docMk/>
          <pc:sldMk cId="3216406044" sldId="1570"/>
        </pc:sldMkLst>
      </pc:sldChg>
    </pc:docChg>
  </pc:docChgLst>
  <pc:docChgLst>
    <pc:chgData name="Roseberry, Christen - Division of Assessment and Accountability Support" userId="64f073a6-c0e0-4356-b5dd-074214d6d82f" providerId="ADAL" clId="{00517945-BF92-4777-91E4-BF1A6E943D7E}"/>
    <pc:docChg chg="custSel modSld">
      <pc:chgData name="Roseberry, Christen - Division of Assessment and Accountability Support" userId="64f073a6-c0e0-4356-b5dd-074214d6d82f" providerId="ADAL" clId="{00517945-BF92-4777-91E4-BF1A6E943D7E}" dt="2023-09-13T15:30:16.056" v="202" actId="20577"/>
      <pc:docMkLst>
        <pc:docMk/>
      </pc:docMkLst>
      <pc:sldChg chg="modSp mod">
        <pc:chgData name="Roseberry, Christen - Division of Assessment and Accountability Support" userId="64f073a6-c0e0-4356-b5dd-074214d6d82f" providerId="ADAL" clId="{00517945-BF92-4777-91E4-BF1A6E943D7E}" dt="2023-09-11T14:43:56.202" v="175" actId="121"/>
        <pc:sldMkLst>
          <pc:docMk/>
          <pc:sldMk cId="301902911" sldId="256"/>
        </pc:sldMkLst>
        <pc:spChg chg="mod">
          <ac:chgData name="Roseberry, Christen - Division of Assessment and Accountability Support" userId="64f073a6-c0e0-4356-b5dd-074214d6d82f" providerId="ADAL" clId="{00517945-BF92-4777-91E4-BF1A6E943D7E}" dt="2023-09-11T14:43:56.202" v="175" actId="121"/>
          <ac:spMkLst>
            <pc:docMk/>
            <pc:sldMk cId="301902911" sldId="256"/>
            <ac:spMk id="4" creationId="{C69DB1B6-904E-4159-AFA3-8BECA16F509C}"/>
          </ac:spMkLst>
        </pc:spChg>
        <pc:spChg chg="mod">
          <ac:chgData name="Roseberry, Christen - Division of Assessment and Accountability Support" userId="64f073a6-c0e0-4356-b5dd-074214d6d82f" providerId="ADAL" clId="{00517945-BF92-4777-91E4-BF1A6E943D7E}" dt="2023-09-11T12:18:59.110" v="25" actId="20577"/>
          <ac:spMkLst>
            <pc:docMk/>
            <pc:sldMk cId="301902911" sldId="256"/>
            <ac:spMk id="9" creationId="{F03D6A03-BE1A-4040-9335-B6A1590FA9D1}"/>
          </ac:spMkLst>
        </pc:spChg>
      </pc:sldChg>
      <pc:sldChg chg="delSp modSp mod">
        <pc:chgData name="Roseberry, Christen - Division of Assessment and Accountability Support" userId="64f073a6-c0e0-4356-b5dd-074214d6d82f" providerId="ADAL" clId="{00517945-BF92-4777-91E4-BF1A6E943D7E}" dt="2023-09-13T15:30:16.056" v="202" actId="20577"/>
        <pc:sldMkLst>
          <pc:docMk/>
          <pc:sldMk cId="1112980395" sldId="257"/>
        </pc:sldMkLst>
        <pc:spChg chg="mod">
          <ac:chgData name="Roseberry, Christen - Division of Assessment and Accountability Support" userId="64f073a6-c0e0-4356-b5dd-074214d6d82f" providerId="ADAL" clId="{00517945-BF92-4777-91E4-BF1A6E943D7E}" dt="2023-09-13T15:30:16.056" v="202" actId="20577"/>
          <ac:spMkLst>
            <pc:docMk/>
            <pc:sldMk cId="1112980395" sldId="257"/>
            <ac:spMk id="3" creationId="{F1546C76-FB12-449D-B6D0-1146DF838184}"/>
          </ac:spMkLst>
        </pc:spChg>
        <pc:spChg chg="del">
          <ac:chgData name="Roseberry, Christen - Division of Assessment and Accountability Support" userId="64f073a6-c0e0-4356-b5dd-074214d6d82f" providerId="ADAL" clId="{00517945-BF92-4777-91E4-BF1A6E943D7E}" dt="2023-09-11T12:38:02.661" v="50" actId="478"/>
          <ac:spMkLst>
            <pc:docMk/>
            <pc:sldMk cId="1112980395" sldId="257"/>
            <ac:spMk id="5" creationId="{C3F8EE72-4904-427F-827F-6A34FAEB7267}"/>
          </ac:spMkLst>
        </pc:spChg>
      </pc:sldChg>
      <pc:sldChg chg="delSp mod">
        <pc:chgData name="Roseberry, Christen - Division of Assessment and Accountability Support" userId="64f073a6-c0e0-4356-b5dd-074214d6d82f" providerId="ADAL" clId="{00517945-BF92-4777-91E4-BF1A6E943D7E}" dt="2023-09-11T12:38:14.765" v="51" actId="478"/>
        <pc:sldMkLst>
          <pc:docMk/>
          <pc:sldMk cId="2523405725" sldId="271"/>
        </pc:sldMkLst>
        <pc:spChg chg="del">
          <ac:chgData name="Roseberry, Christen - Division of Assessment and Accountability Support" userId="64f073a6-c0e0-4356-b5dd-074214d6d82f" providerId="ADAL" clId="{00517945-BF92-4777-91E4-BF1A6E943D7E}" dt="2023-09-11T12:38:14.765" v="51" actId="478"/>
          <ac:spMkLst>
            <pc:docMk/>
            <pc:sldMk cId="2523405725" sldId="271"/>
            <ac:spMk id="15" creationId="{00000000-0000-0000-0000-000000000000}"/>
          </ac:spMkLst>
        </pc:spChg>
      </pc:sldChg>
      <pc:sldChg chg="delSp mod">
        <pc:chgData name="Roseberry, Christen - Division of Assessment and Accountability Support" userId="64f073a6-c0e0-4356-b5dd-074214d6d82f" providerId="ADAL" clId="{00517945-BF92-4777-91E4-BF1A6E943D7E}" dt="2023-09-11T12:38:30.920" v="53" actId="478"/>
        <pc:sldMkLst>
          <pc:docMk/>
          <pc:sldMk cId="2780740467" sldId="273"/>
        </pc:sldMkLst>
        <pc:spChg chg="del">
          <ac:chgData name="Roseberry, Christen - Division of Assessment and Accountability Support" userId="64f073a6-c0e0-4356-b5dd-074214d6d82f" providerId="ADAL" clId="{00517945-BF92-4777-91E4-BF1A6E943D7E}" dt="2023-09-11T12:38:30.920" v="53" actId="478"/>
          <ac:spMkLst>
            <pc:docMk/>
            <pc:sldMk cId="2780740467" sldId="273"/>
            <ac:spMk id="5" creationId="{00000000-0000-0000-0000-000000000000}"/>
          </ac:spMkLst>
        </pc:spChg>
      </pc:sldChg>
      <pc:sldChg chg="delSp mod">
        <pc:chgData name="Roseberry, Christen - Division of Assessment and Accountability Support" userId="64f073a6-c0e0-4356-b5dd-074214d6d82f" providerId="ADAL" clId="{00517945-BF92-4777-91E4-BF1A6E943D7E}" dt="2023-09-11T12:38:55.219" v="57" actId="478"/>
        <pc:sldMkLst>
          <pc:docMk/>
          <pc:sldMk cId="2044812629" sldId="274"/>
        </pc:sldMkLst>
        <pc:spChg chg="del">
          <ac:chgData name="Roseberry, Christen - Division of Assessment and Accountability Support" userId="64f073a6-c0e0-4356-b5dd-074214d6d82f" providerId="ADAL" clId="{00517945-BF92-4777-91E4-BF1A6E943D7E}" dt="2023-09-11T12:38:55.219" v="57" actId="478"/>
          <ac:spMkLst>
            <pc:docMk/>
            <pc:sldMk cId="2044812629" sldId="274"/>
            <ac:spMk id="5" creationId="{00000000-0000-0000-0000-000000000000}"/>
          </ac:spMkLst>
        </pc:spChg>
      </pc:sldChg>
      <pc:sldChg chg="delSp mod">
        <pc:chgData name="Roseberry, Christen - Division of Assessment and Accountability Support" userId="64f073a6-c0e0-4356-b5dd-074214d6d82f" providerId="ADAL" clId="{00517945-BF92-4777-91E4-BF1A6E943D7E}" dt="2023-09-11T12:38:24.339" v="52" actId="478"/>
        <pc:sldMkLst>
          <pc:docMk/>
          <pc:sldMk cId="4047193715" sldId="276"/>
        </pc:sldMkLst>
        <pc:spChg chg="del">
          <ac:chgData name="Roseberry, Christen - Division of Assessment and Accountability Support" userId="64f073a6-c0e0-4356-b5dd-074214d6d82f" providerId="ADAL" clId="{00517945-BF92-4777-91E4-BF1A6E943D7E}" dt="2023-09-11T12:38:24.339" v="52" actId="478"/>
          <ac:spMkLst>
            <pc:docMk/>
            <pc:sldMk cId="4047193715" sldId="276"/>
            <ac:spMk id="5" creationId="{00000000-0000-0000-0000-000000000000}"/>
          </ac:spMkLst>
        </pc:spChg>
      </pc:sldChg>
      <pc:sldChg chg="delSp mod">
        <pc:chgData name="Roseberry, Christen - Division of Assessment and Accountability Support" userId="64f073a6-c0e0-4356-b5dd-074214d6d82f" providerId="ADAL" clId="{00517945-BF92-4777-91E4-BF1A6E943D7E}" dt="2023-09-11T12:39:06.368" v="59" actId="478"/>
        <pc:sldMkLst>
          <pc:docMk/>
          <pc:sldMk cId="2990936293" sldId="278"/>
        </pc:sldMkLst>
        <pc:spChg chg="del">
          <ac:chgData name="Roseberry, Christen - Division of Assessment and Accountability Support" userId="64f073a6-c0e0-4356-b5dd-074214d6d82f" providerId="ADAL" clId="{00517945-BF92-4777-91E4-BF1A6E943D7E}" dt="2023-09-11T12:39:06.368" v="59" actId="478"/>
          <ac:spMkLst>
            <pc:docMk/>
            <pc:sldMk cId="2990936293" sldId="278"/>
            <ac:spMk id="5" creationId="{790CD0FD-1738-4CC2-BE75-5D5856B93571}"/>
          </ac:spMkLst>
        </pc:spChg>
      </pc:sldChg>
      <pc:sldChg chg="delSp mod">
        <pc:chgData name="Roseberry, Christen - Division of Assessment and Accountability Support" userId="64f073a6-c0e0-4356-b5dd-074214d6d82f" providerId="ADAL" clId="{00517945-BF92-4777-91E4-BF1A6E943D7E}" dt="2023-09-11T12:38:44.616" v="55" actId="478"/>
        <pc:sldMkLst>
          <pc:docMk/>
          <pc:sldMk cId="4207698550" sldId="280"/>
        </pc:sldMkLst>
        <pc:spChg chg="del">
          <ac:chgData name="Roseberry, Christen - Division of Assessment and Accountability Support" userId="64f073a6-c0e0-4356-b5dd-074214d6d82f" providerId="ADAL" clId="{00517945-BF92-4777-91E4-BF1A6E943D7E}" dt="2023-09-11T12:38:44.616" v="55" actId="478"/>
          <ac:spMkLst>
            <pc:docMk/>
            <pc:sldMk cId="4207698550" sldId="280"/>
            <ac:spMk id="5" creationId="{00000000-0000-0000-0000-000000000000}"/>
          </ac:spMkLst>
        </pc:spChg>
      </pc:sldChg>
      <pc:sldChg chg="delSp mod">
        <pc:chgData name="Roseberry, Christen - Division of Assessment and Accountability Support" userId="64f073a6-c0e0-4356-b5dd-074214d6d82f" providerId="ADAL" clId="{00517945-BF92-4777-91E4-BF1A6E943D7E}" dt="2023-09-11T12:38:39.253" v="54" actId="478"/>
        <pc:sldMkLst>
          <pc:docMk/>
          <pc:sldMk cId="310963872" sldId="281"/>
        </pc:sldMkLst>
        <pc:spChg chg="del">
          <ac:chgData name="Roseberry, Christen - Division of Assessment and Accountability Support" userId="64f073a6-c0e0-4356-b5dd-074214d6d82f" providerId="ADAL" clId="{00517945-BF92-4777-91E4-BF1A6E943D7E}" dt="2023-09-11T12:38:39.253" v="54" actId="478"/>
          <ac:spMkLst>
            <pc:docMk/>
            <pc:sldMk cId="310963872" sldId="281"/>
            <ac:spMk id="5" creationId="{00000000-0000-0000-0000-000000000000}"/>
          </ac:spMkLst>
        </pc:spChg>
      </pc:sldChg>
      <pc:sldChg chg="delSp mod">
        <pc:chgData name="Roseberry, Christen - Division of Assessment and Accountability Support" userId="64f073a6-c0e0-4356-b5dd-074214d6d82f" providerId="ADAL" clId="{00517945-BF92-4777-91E4-BF1A6E943D7E}" dt="2023-09-11T12:39:01.643" v="58" actId="478"/>
        <pc:sldMkLst>
          <pc:docMk/>
          <pc:sldMk cId="552943098" sldId="283"/>
        </pc:sldMkLst>
        <pc:spChg chg="del">
          <ac:chgData name="Roseberry, Christen - Division of Assessment and Accountability Support" userId="64f073a6-c0e0-4356-b5dd-074214d6d82f" providerId="ADAL" clId="{00517945-BF92-4777-91E4-BF1A6E943D7E}" dt="2023-09-11T12:39:01.643" v="58" actId="478"/>
          <ac:spMkLst>
            <pc:docMk/>
            <pc:sldMk cId="552943098" sldId="283"/>
            <ac:spMk id="5" creationId="{00000000-0000-0000-0000-000000000000}"/>
          </ac:spMkLst>
        </pc:spChg>
      </pc:sldChg>
      <pc:sldChg chg="delSp modSp mod">
        <pc:chgData name="Roseberry, Christen - Division of Assessment and Accountability Support" userId="64f073a6-c0e0-4356-b5dd-074214d6d82f" providerId="ADAL" clId="{00517945-BF92-4777-91E4-BF1A6E943D7E}" dt="2023-09-11T12:39:16.093" v="61" actId="478"/>
        <pc:sldMkLst>
          <pc:docMk/>
          <pc:sldMk cId="1674990817" sldId="299"/>
        </pc:sldMkLst>
        <pc:spChg chg="del">
          <ac:chgData name="Roseberry, Christen - Division of Assessment and Accountability Support" userId="64f073a6-c0e0-4356-b5dd-074214d6d82f" providerId="ADAL" clId="{00517945-BF92-4777-91E4-BF1A6E943D7E}" dt="2023-09-11T12:39:16.093" v="61" actId="478"/>
          <ac:spMkLst>
            <pc:docMk/>
            <pc:sldMk cId="1674990817" sldId="299"/>
            <ac:spMk id="2" creationId="{B86D044D-C50D-4383-B077-C53F4E2FBD35}"/>
          </ac:spMkLst>
        </pc:spChg>
        <pc:spChg chg="mod">
          <ac:chgData name="Roseberry, Christen - Division of Assessment and Accountability Support" userId="64f073a6-c0e0-4356-b5dd-074214d6d82f" providerId="ADAL" clId="{00517945-BF92-4777-91E4-BF1A6E943D7E}" dt="2023-09-11T12:19:24.977" v="43" actId="20577"/>
          <ac:spMkLst>
            <pc:docMk/>
            <pc:sldMk cId="1674990817" sldId="299"/>
            <ac:spMk id="7" creationId="{27CC5510-07A2-4BCD-9A13-9559C66A3657}"/>
          </ac:spMkLst>
        </pc:spChg>
      </pc:sldChg>
      <pc:sldChg chg="delSp modSp mod">
        <pc:chgData name="Roseberry, Christen - Division of Assessment and Accountability Support" userId="64f073a6-c0e0-4356-b5dd-074214d6d82f" providerId="ADAL" clId="{00517945-BF92-4777-91E4-BF1A6E943D7E}" dt="2023-09-11T12:37:54.217" v="49" actId="478"/>
        <pc:sldMkLst>
          <pc:docMk/>
          <pc:sldMk cId="930223817" sldId="300"/>
        </pc:sldMkLst>
        <pc:spChg chg="del mod">
          <ac:chgData name="Roseberry, Christen - Division of Assessment and Accountability Support" userId="64f073a6-c0e0-4356-b5dd-074214d6d82f" providerId="ADAL" clId="{00517945-BF92-4777-91E4-BF1A6E943D7E}" dt="2023-09-11T12:37:54.217" v="49" actId="478"/>
          <ac:spMkLst>
            <pc:docMk/>
            <pc:sldMk cId="930223817" sldId="300"/>
            <ac:spMk id="2" creationId="{6AF39457-0BF8-4AB4-96B7-A33D64D8CEE1}"/>
          </ac:spMkLst>
        </pc:spChg>
      </pc:sldChg>
      <pc:sldChg chg="delSp mod">
        <pc:chgData name="Roseberry, Christen - Division of Assessment and Accountability Support" userId="64f073a6-c0e0-4356-b5dd-074214d6d82f" providerId="ADAL" clId="{00517945-BF92-4777-91E4-BF1A6E943D7E}" dt="2023-09-11T12:39:11.495" v="60" actId="478"/>
        <pc:sldMkLst>
          <pc:docMk/>
          <pc:sldMk cId="731399512" sldId="301"/>
        </pc:sldMkLst>
        <pc:spChg chg="del">
          <ac:chgData name="Roseberry, Christen - Division of Assessment and Accountability Support" userId="64f073a6-c0e0-4356-b5dd-074214d6d82f" providerId="ADAL" clId="{00517945-BF92-4777-91E4-BF1A6E943D7E}" dt="2023-09-11T12:39:11.495" v="60" actId="478"/>
          <ac:spMkLst>
            <pc:docMk/>
            <pc:sldMk cId="731399512" sldId="301"/>
            <ac:spMk id="5" creationId="{9CC68E2C-35F3-4096-BBBD-F5C320C1B48F}"/>
          </ac:spMkLst>
        </pc:spChg>
      </pc:sldChg>
      <pc:sldChg chg="delSp mod">
        <pc:chgData name="Roseberry, Christen - Division of Assessment and Accountability Support" userId="64f073a6-c0e0-4356-b5dd-074214d6d82f" providerId="ADAL" clId="{00517945-BF92-4777-91E4-BF1A6E943D7E}" dt="2023-09-11T12:39:20.955" v="62" actId="478"/>
        <pc:sldMkLst>
          <pc:docMk/>
          <pc:sldMk cId="1481697069" sldId="302"/>
        </pc:sldMkLst>
        <pc:spChg chg="del">
          <ac:chgData name="Roseberry, Christen - Division of Assessment and Accountability Support" userId="64f073a6-c0e0-4356-b5dd-074214d6d82f" providerId="ADAL" clId="{00517945-BF92-4777-91E4-BF1A6E943D7E}" dt="2023-09-11T12:39:20.955" v="62" actId="478"/>
          <ac:spMkLst>
            <pc:docMk/>
            <pc:sldMk cId="1481697069" sldId="302"/>
            <ac:spMk id="2" creationId="{5F0B3AF0-A8E4-E352-84F0-DE2B82C92188}"/>
          </ac:spMkLst>
        </pc:spChg>
      </pc:sldChg>
      <pc:sldChg chg="delSp mod">
        <pc:chgData name="Roseberry, Christen - Division of Assessment and Accountability Support" userId="64f073a6-c0e0-4356-b5dd-074214d6d82f" providerId="ADAL" clId="{00517945-BF92-4777-91E4-BF1A6E943D7E}" dt="2023-09-11T12:38:48.982" v="56" actId="478"/>
        <pc:sldMkLst>
          <pc:docMk/>
          <pc:sldMk cId="961926784" sldId="303"/>
        </pc:sldMkLst>
        <pc:spChg chg="del">
          <ac:chgData name="Roseberry, Christen - Division of Assessment and Accountability Support" userId="64f073a6-c0e0-4356-b5dd-074214d6d82f" providerId="ADAL" clId="{00517945-BF92-4777-91E4-BF1A6E943D7E}" dt="2023-09-11T12:38:48.982" v="56" actId="478"/>
          <ac:spMkLst>
            <pc:docMk/>
            <pc:sldMk cId="961926784" sldId="303"/>
            <ac:spMk id="5" creationId="{5C08C35C-3B35-4BAA-BCC8-5C1A2B4B199C}"/>
          </ac:spMkLst>
        </pc:spChg>
      </pc:sldChg>
    </pc:docChg>
  </pc:docChgLst>
  <pc:docChgLst>
    <pc:chgData name="Roseberry, Christen - Division of Assessment and Accountability Support" userId="64f073a6-c0e0-4356-b5dd-074214d6d82f" providerId="ADAL" clId="{076AF8F2-488D-45C7-A96F-9F3911943E8C}"/>
    <pc:docChg chg="custSel delSld modSld delMainMaster">
      <pc:chgData name="Roseberry, Christen - Division of Assessment and Accountability Support" userId="64f073a6-c0e0-4356-b5dd-074214d6d82f" providerId="ADAL" clId="{076AF8F2-488D-45C7-A96F-9F3911943E8C}" dt="2023-09-19T18:32:46.798" v="6175"/>
      <pc:docMkLst>
        <pc:docMk/>
      </pc:docMkLst>
      <pc:sldChg chg="modSp mod modNotesTx">
        <pc:chgData name="Roseberry, Christen - Division of Assessment and Accountability Support" userId="64f073a6-c0e0-4356-b5dd-074214d6d82f" providerId="ADAL" clId="{076AF8F2-488D-45C7-A96F-9F3911943E8C}" dt="2023-09-19T18:01:26.982" v="4686" actId="20577"/>
        <pc:sldMkLst>
          <pc:docMk/>
          <pc:sldMk cId="301902911" sldId="256"/>
        </pc:sldMkLst>
        <pc:spChg chg="mod">
          <ac:chgData name="Roseberry, Christen - Division of Assessment and Accountability Support" userId="64f073a6-c0e0-4356-b5dd-074214d6d82f" providerId="ADAL" clId="{076AF8F2-488D-45C7-A96F-9F3911943E8C}" dt="2023-09-18T17:35:15.727" v="41" actId="20577"/>
          <ac:spMkLst>
            <pc:docMk/>
            <pc:sldMk cId="301902911" sldId="256"/>
            <ac:spMk id="4" creationId="{C69DB1B6-904E-4159-AFA3-8BECA16F509C}"/>
          </ac:spMkLst>
        </pc:spChg>
        <pc:spChg chg="mod">
          <ac:chgData name="Roseberry, Christen - Division of Assessment and Accountability Support" userId="64f073a6-c0e0-4356-b5dd-074214d6d82f" providerId="ADAL" clId="{076AF8F2-488D-45C7-A96F-9F3911943E8C}" dt="2023-09-19T18:01:26.982" v="4686" actId="20577"/>
          <ac:spMkLst>
            <pc:docMk/>
            <pc:sldMk cId="301902911" sldId="256"/>
            <ac:spMk id="9" creationId="{F03D6A03-BE1A-4040-9335-B6A1590FA9D1}"/>
          </ac:spMkLst>
        </pc:spChg>
      </pc:sldChg>
      <pc:sldChg chg="modSp mod">
        <pc:chgData name="Roseberry, Christen - Division of Assessment and Accountability Support" userId="64f073a6-c0e0-4356-b5dd-074214d6d82f" providerId="ADAL" clId="{076AF8F2-488D-45C7-A96F-9F3911943E8C}" dt="2023-09-18T17:37:06.791" v="303" actId="20577"/>
        <pc:sldMkLst>
          <pc:docMk/>
          <pc:sldMk cId="1112980395" sldId="257"/>
        </pc:sldMkLst>
        <pc:spChg chg="mod">
          <ac:chgData name="Roseberry, Christen - Division of Assessment and Accountability Support" userId="64f073a6-c0e0-4356-b5dd-074214d6d82f" providerId="ADAL" clId="{076AF8F2-488D-45C7-A96F-9F3911943E8C}" dt="2023-09-18T17:37:06.791" v="303" actId="20577"/>
          <ac:spMkLst>
            <pc:docMk/>
            <pc:sldMk cId="1112980395" sldId="257"/>
            <ac:spMk id="3" creationId="{F1546C76-FB12-449D-B6D0-1146DF838184}"/>
          </ac:spMkLst>
        </pc:spChg>
      </pc:sldChg>
      <pc:sldChg chg="modNotesTx">
        <pc:chgData name="Roseberry, Christen - Division of Assessment and Accountability Support" userId="64f073a6-c0e0-4356-b5dd-074214d6d82f" providerId="ADAL" clId="{076AF8F2-488D-45C7-A96F-9F3911943E8C}" dt="2023-09-19T18:32:26.492" v="6174" actId="20577"/>
        <pc:sldMkLst>
          <pc:docMk/>
          <pc:sldMk cId="3225382126" sldId="259"/>
        </pc:sldMkLst>
      </pc:sldChg>
      <pc:sldChg chg="modSp mod modNotesTx">
        <pc:chgData name="Roseberry, Christen - Division of Assessment and Accountability Support" userId="64f073a6-c0e0-4356-b5dd-074214d6d82f" providerId="ADAL" clId="{076AF8F2-488D-45C7-A96F-9F3911943E8C}" dt="2023-09-19T15:35:00.377" v="1777" actId="20577"/>
        <pc:sldMkLst>
          <pc:docMk/>
          <pc:sldMk cId="2523405725" sldId="271"/>
        </pc:sldMkLst>
        <pc:spChg chg="mod">
          <ac:chgData name="Roseberry, Christen - Division of Assessment and Accountability Support" userId="64f073a6-c0e0-4356-b5dd-074214d6d82f" providerId="ADAL" clId="{076AF8F2-488D-45C7-A96F-9F3911943E8C}" dt="2023-09-15T14:57:51.159" v="1" actId="12"/>
          <ac:spMkLst>
            <pc:docMk/>
            <pc:sldMk cId="2523405725" sldId="271"/>
            <ac:spMk id="14" creationId="{00000000-0000-0000-0000-000000000000}"/>
          </ac:spMkLst>
        </pc:spChg>
      </pc:sldChg>
      <pc:sldChg chg="modNotesTx">
        <pc:chgData name="Roseberry, Christen - Division of Assessment and Accountability Support" userId="64f073a6-c0e0-4356-b5dd-074214d6d82f" providerId="ADAL" clId="{076AF8F2-488D-45C7-A96F-9F3911943E8C}" dt="2023-09-19T17:23:21.284" v="2450" actId="20577"/>
        <pc:sldMkLst>
          <pc:docMk/>
          <pc:sldMk cId="2780740467" sldId="273"/>
        </pc:sldMkLst>
      </pc:sldChg>
      <pc:sldChg chg="modSp mod modNotesTx">
        <pc:chgData name="Roseberry, Christen - Division of Assessment and Accountability Support" userId="64f073a6-c0e0-4356-b5dd-074214d6d82f" providerId="ADAL" clId="{076AF8F2-488D-45C7-A96F-9F3911943E8C}" dt="2023-09-19T18:31:01.033" v="6159" actId="20577"/>
        <pc:sldMkLst>
          <pc:docMk/>
          <pc:sldMk cId="2044812629" sldId="274"/>
        </pc:sldMkLst>
        <pc:spChg chg="mod">
          <ac:chgData name="Roseberry, Christen - Division of Assessment and Accountability Support" userId="64f073a6-c0e0-4356-b5dd-074214d6d82f" providerId="ADAL" clId="{076AF8F2-488D-45C7-A96F-9F3911943E8C}" dt="2023-09-15T14:58:30.643" v="4" actId="12"/>
          <ac:spMkLst>
            <pc:docMk/>
            <pc:sldMk cId="2044812629" sldId="274"/>
            <ac:spMk id="3" creationId="{00000000-0000-0000-0000-000000000000}"/>
          </ac:spMkLst>
        </pc:spChg>
      </pc:sldChg>
      <pc:sldChg chg="modNotesTx">
        <pc:chgData name="Roseberry, Christen - Division of Assessment and Accountability Support" userId="64f073a6-c0e0-4356-b5dd-074214d6d82f" providerId="ADAL" clId="{076AF8F2-488D-45C7-A96F-9F3911943E8C}" dt="2023-09-19T17:21:17.768" v="2098" actId="20577"/>
        <pc:sldMkLst>
          <pc:docMk/>
          <pc:sldMk cId="4047193715" sldId="276"/>
        </pc:sldMkLst>
      </pc:sldChg>
      <pc:sldChg chg="modNotesTx">
        <pc:chgData name="Roseberry, Christen - Division of Assessment and Accountability Support" userId="64f073a6-c0e0-4356-b5dd-074214d6d82f" providerId="ADAL" clId="{076AF8F2-488D-45C7-A96F-9F3911943E8C}" dt="2023-09-19T18:24:34.020" v="5613" actId="20577"/>
        <pc:sldMkLst>
          <pc:docMk/>
          <pc:sldMk cId="2990936293" sldId="278"/>
        </pc:sldMkLst>
      </pc:sldChg>
      <pc:sldChg chg="modSp mod modNotesTx">
        <pc:chgData name="Roseberry, Christen - Division of Assessment and Accountability Support" userId="64f073a6-c0e0-4356-b5dd-074214d6d82f" providerId="ADAL" clId="{076AF8F2-488D-45C7-A96F-9F3911943E8C}" dt="2023-09-19T17:31:18.765" v="3377" actId="5793"/>
        <pc:sldMkLst>
          <pc:docMk/>
          <pc:sldMk cId="4207698550" sldId="280"/>
        </pc:sldMkLst>
        <pc:spChg chg="mod">
          <ac:chgData name="Roseberry, Christen - Division of Assessment and Accountability Support" userId="64f073a6-c0e0-4356-b5dd-074214d6d82f" providerId="ADAL" clId="{076AF8F2-488D-45C7-A96F-9F3911943E8C}" dt="2023-09-15T14:58:07.465" v="2" actId="12"/>
          <ac:spMkLst>
            <pc:docMk/>
            <pc:sldMk cId="4207698550" sldId="280"/>
            <ac:spMk id="3" creationId="{00000000-0000-0000-0000-000000000000}"/>
          </ac:spMkLst>
        </pc:spChg>
      </pc:sldChg>
      <pc:sldChg chg="modNotesTx">
        <pc:chgData name="Roseberry, Christen - Division of Assessment and Accountability Support" userId="64f073a6-c0e0-4356-b5dd-074214d6d82f" providerId="ADAL" clId="{076AF8F2-488D-45C7-A96F-9F3911943E8C}" dt="2023-09-19T17:28:19.125" v="2910" actId="20577"/>
        <pc:sldMkLst>
          <pc:docMk/>
          <pc:sldMk cId="310963872" sldId="281"/>
        </pc:sldMkLst>
      </pc:sldChg>
      <pc:sldChg chg="modSp mod modNotesTx">
        <pc:chgData name="Roseberry, Christen - Division of Assessment and Accountability Support" userId="64f073a6-c0e0-4356-b5dd-074214d6d82f" providerId="ADAL" clId="{076AF8F2-488D-45C7-A96F-9F3911943E8C}" dt="2023-09-19T18:23:52.892" v="5490" actId="20577"/>
        <pc:sldMkLst>
          <pc:docMk/>
          <pc:sldMk cId="552943098" sldId="283"/>
        </pc:sldMkLst>
        <pc:spChg chg="mod">
          <ac:chgData name="Roseberry, Christen - Division of Assessment and Accountability Support" userId="64f073a6-c0e0-4356-b5dd-074214d6d82f" providerId="ADAL" clId="{076AF8F2-488D-45C7-A96F-9F3911943E8C}" dt="2023-09-15T14:58:54.247" v="5" actId="12"/>
          <ac:spMkLst>
            <pc:docMk/>
            <pc:sldMk cId="552943098" sldId="283"/>
            <ac:spMk id="3" creationId="{00000000-0000-0000-0000-000000000000}"/>
          </ac:spMkLst>
        </pc:spChg>
      </pc:sldChg>
      <pc:sldChg chg="modNotesTx">
        <pc:chgData name="Roseberry, Christen - Division of Assessment and Accountability Support" userId="64f073a6-c0e0-4356-b5dd-074214d6d82f" providerId="ADAL" clId="{076AF8F2-488D-45C7-A96F-9F3911943E8C}" dt="2023-09-19T18:32:46.798" v="6175"/>
        <pc:sldMkLst>
          <pc:docMk/>
          <pc:sldMk cId="1674990817" sldId="299"/>
        </pc:sldMkLst>
      </pc:sldChg>
      <pc:sldChg chg="modNotesTx">
        <pc:chgData name="Roseberry, Christen - Division of Assessment and Accountability Support" userId="64f073a6-c0e0-4356-b5dd-074214d6d82f" providerId="ADAL" clId="{076AF8F2-488D-45C7-A96F-9F3911943E8C}" dt="2023-09-19T15:26:23.303" v="630" actId="20577"/>
        <pc:sldMkLst>
          <pc:docMk/>
          <pc:sldMk cId="930223817" sldId="300"/>
        </pc:sldMkLst>
      </pc:sldChg>
      <pc:sldChg chg="modSp del mod">
        <pc:chgData name="Roseberry, Christen - Division of Assessment and Accountability Support" userId="64f073a6-c0e0-4356-b5dd-074214d6d82f" providerId="ADAL" clId="{076AF8F2-488D-45C7-A96F-9F3911943E8C}" dt="2023-09-18T18:00:50.837" v="310" actId="47"/>
        <pc:sldMkLst>
          <pc:docMk/>
          <pc:sldMk cId="731399512" sldId="301"/>
        </pc:sldMkLst>
        <pc:spChg chg="mod">
          <ac:chgData name="Roseberry, Christen - Division of Assessment and Accountability Support" userId="64f073a6-c0e0-4356-b5dd-074214d6d82f" providerId="ADAL" clId="{076AF8F2-488D-45C7-A96F-9F3911943E8C}" dt="2023-09-15T14:59:05.934" v="6" actId="12"/>
          <ac:spMkLst>
            <pc:docMk/>
            <pc:sldMk cId="731399512" sldId="301"/>
            <ac:spMk id="3" creationId="{C41873DB-D365-487E-ACCD-B2FEB15D5164}"/>
          </ac:spMkLst>
        </pc:spChg>
      </pc:sldChg>
      <pc:sldChg chg="modSp mod modNotesTx">
        <pc:chgData name="Roseberry, Christen - Division of Assessment and Accountability Support" userId="64f073a6-c0e0-4356-b5dd-074214d6d82f" providerId="ADAL" clId="{076AF8F2-488D-45C7-A96F-9F3911943E8C}" dt="2023-09-19T17:36:33.788" v="4086" actId="20577"/>
        <pc:sldMkLst>
          <pc:docMk/>
          <pc:sldMk cId="961926784" sldId="303"/>
        </pc:sldMkLst>
        <pc:spChg chg="mod">
          <ac:chgData name="Roseberry, Christen - Division of Assessment and Accountability Support" userId="64f073a6-c0e0-4356-b5dd-074214d6d82f" providerId="ADAL" clId="{076AF8F2-488D-45C7-A96F-9F3911943E8C}" dt="2023-09-15T14:58:18.910" v="3" actId="12"/>
          <ac:spMkLst>
            <pc:docMk/>
            <pc:sldMk cId="961926784" sldId="303"/>
            <ac:spMk id="3" creationId="{A5B9B0F6-25EC-4E49-A7E8-4B295B1E8CAE}"/>
          </ac:spMkLst>
        </pc:spChg>
      </pc:sldChg>
      <pc:sldChg chg="delSp modSp mod">
        <pc:chgData name="Roseberry, Christen - Division of Assessment and Accountability Support" userId="64f073a6-c0e0-4356-b5dd-074214d6d82f" providerId="ADAL" clId="{076AF8F2-488D-45C7-A96F-9F3911943E8C}" dt="2023-09-18T17:57:01.939" v="309"/>
        <pc:sldMkLst>
          <pc:docMk/>
          <pc:sldMk cId="170044526" sldId="1562"/>
        </pc:sldMkLst>
        <pc:spChg chg="del mod">
          <ac:chgData name="Roseberry, Christen - Division of Assessment and Accountability Support" userId="64f073a6-c0e0-4356-b5dd-074214d6d82f" providerId="ADAL" clId="{076AF8F2-488D-45C7-A96F-9F3911943E8C}" dt="2023-09-18T17:57:01.939" v="309"/>
          <ac:spMkLst>
            <pc:docMk/>
            <pc:sldMk cId="170044526" sldId="1562"/>
            <ac:spMk id="5" creationId="{534AF71D-26D9-F013-5AC5-F60C9688A42C}"/>
          </ac:spMkLst>
        </pc:spChg>
      </pc:sldChg>
      <pc:sldChg chg="delSp modSp mod">
        <pc:chgData name="Roseberry, Christen - Division of Assessment and Accountability Support" userId="64f073a6-c0e0-4356-b5dd-074214d6d82f" providerId="ADAL" clId="{076AF8F2-488D-45C7-A96F-9F3911943E8C}" dt="2023-09-18T17:50:57.780" v="306"/>
        <pc:sldMkLst>
          <pc:docMk/>
          <pc:sldMk cId="255088309" sldId="1563"/>
        </pc:sldMkLst>
        <pc:spChg chg="del mod">
          <ac:chgData name="Roseberry, Christen - Division of Assessment and Accountability Support" userId="64f073a6-c0e0-4356-b5dd-074214d6d82f" providerId="ADAL" clId="{076AF8F2-488D-45C7-A96F-9F3911943E8C}" dt="2023-09-18T17:50:57.780" v="306"/>
          <ac:spMkLst>
            <pc:docMk/>
            <pc:sldMk cId="255088309" sldId="1563"/>
            <ac:spMk id="4" creationId="{E6F2A787-5AB2-9AA7-3A4D-928A4078DB97}"/>
          </ac:spMkLst>
        </pc:spChg>
      </pc:sldChg>
      <pc:sldMasterChg chg="del delSldLayout">
        <pc:chgData name="Roseberry, Christen - Division of Assessment and Accountability Support" userId="64f073a6-c0e0-4356-b5dd-074214d6d82f" providerId="ADAL" clId="{076AF8F2-488D-45C7-A96F-9F3911943E8C}" dt="2023-09-18T18:00:50.837" v="310" actId="47"/>
        <pc:sldMasterMkLst>
          <pc:docMk/>
          <pc:sldMasterMk cId="2271339680" sldId="2147483674"/>
        </pc:sldMasterMkLst>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3982362198" sldId="2147483675"/>
          </pc:sldLayoutMkLst>
        </pc:sldLayoutChg>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1146679629" sldId="2147483676"/>
          </pc:sldLayoutMkLst>
        </pc:sldLayoutChg>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83887213" sldId="2147483677"/>
          </pc:sldLayoutMkLst>
        </pc:sldLayoutChg>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2582104175" sldId="2147483678"/>
          </pc:sldLayoutMkLst>
        </pc:sldLayoutChg>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2964063122" sldId="2147483679"/>
          </pc:sldLayoutMkLst>
        </pc:sldLayoutChg>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3274293184" sldId="2147483680"/>
          </pc:sldLayoutMkLst>
        </pc:sldLayoutChg>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1203898824" sldId="2147483681"/>
          </pc:sldLayoutMkLst>
        </pc:sldLayoutChg>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2832705260" sldId="2147483682"/>
          </pc:sldLayoutMkLst>
        </pc:sldLayoutChg>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1863610035" sldId="2147483683"/>
          </pc:sldLayoutMkLst>
        </pc:sldLayoutChg>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3022027907" sldId="2147483684"/>
          </pc:sldLayoutMkLst>
        </pc:sldLayoutChg>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2416688925" sldId="2147483685"/>
          </pc:sldLayoutMkLst>
        </pc:sldLayoutChg>
        <pc:sldLayoutChg chg="del">
          <pc:chgData name="Roseberry, Christen - Division of Assessment and Accountability Support" userId="64f073a6-c0e0-4356-b5dd-074214d6d82f" providerId="ADAL" clId="{076AF8F2-488D-45C7-A96F-9F3911943E8C}" dt="2023-09-18T18:00:50.837" v="310" actId="47"/>
          <pc:sldLayoutMkLst>
            <pc:docMk/>
            <pc:sldMasterMk cId="2271339680" sldId="2147483674"/>
            <pc:sldLayoutMk cId="3548987173" sldId="214748368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4-year Adjusted Cohort</a:t>
          </a:r>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5-year Adjusted Cohort</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Status Graduation Rate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custScaleX="87526" custScaleY="80767">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custScaleX="83551" custScaleY="77950">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custLinFactNeighborX="26425" custLinFactNeighborY="95984"/>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custScaleX="78708" custScaleY="74410" custLinFactNeighborX="84468" custLinFactNeighborY="56960">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dgm:spPr/>
      <dgm:t>
        <a:bodyPr/>
        <a:lstStyle/>
        <a:p>
          <a:r>
            <a:rPr lang="en-US"/>
            <a:t>Current Status Score</a:t>
          </a:r>
        </a:p>
      </dgm:t>
    </dgm:pt>
    <dgm:pt modelId="{FB5FDF78-0E93-4632-BE96-6C39499CF731}" type="parTrans" cxnId="{0BED25D7-186C-4793-B1DD-E8955351F834}">
      <dgm:prSet/>
      <dgm:spPr/>
      <dgm:t>
        <a:bodyPr/>
        <a:lstStyle/>
        <a:p>
          <a:endParaRPr lang="en-US"/>
        </a:p>
      </dgm:t>
    </dgm:pt>
    <dgm:pt modelId="{EAA00885-9C33-46B7-8E11-279F9B5F390D}" type="sibTrans" cxnId="{0BED25D7-186C-4793-B1DD-E8955351F834}">
      <dgm:prSet/>
      <dgm:spPr/>
      <dgm:t>
        <a:bodyPr/>
        <a:lstStyle/>
        <a:p>
          <a:endParaRPr lang="en-US"/>
        </a:p>
      </dgm:t>
    </dgm:pt>
    <dgm:pt modelId="{AB6A64BF-0B83-40F1-8AD2-303BFC1A21F9}">
      <dgm:prSet phldrT="[Text]"/>
      <dgm:spPr/>
      <dgm:t>
        <a:bodyPr/>
        <a:lstStyle/>
        <a:p>
          <a:r>
            <a:rPr lang="en-US"/>
            <a:t>Prior Status Score</a:t>
          </a:r>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r>
            <a:rPr lang="en-US"/>
            <a:t>Change Score</a:t>
          </a:r>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789334B-C3DC-4196-9C5B-876714F42A02}" type="doc">
      <dgm:prSet loTypeId="urn:microsoft.com/office/officeart/2005/8/layout/equation1" loCatId="process" qsTypeId="urn:microsoft.com/office/officeart/2005/8/quickstyle/simple1" qsCatId="simple" csTypeId="urn:microsoft.com/office/officeart/2005/8/colors/accent0_3" csCatId="mainScheme" phldr="1"/>
      <dgm:spPr/>
    </dgm:pt>
    <dgm:pt modelId="{0DA75D64-9323-4AFC-880B-C14A27F0DF04}">
      <dgm:prSet phldrT="[Text]"/>
      <dgm:spPr/>
      <dgm:t>
        <a:bodyPr/>
        <a:lstStyle/>
        <a:p>
          <a:r>
            <a:rPr lang="en-US"/>
            <a:t>Current Year Status Score</a:t>
          </a:r>
        </a:p>
      </dgm:t>
    </dgm:pt>
    <dgm:pt modelId="{FB5FDF78-0E93-4632-BE96-6C39499CF731}" type="parTrans" cxnId="{0BED25D7-186C-4793-B1DD-E8955351F834}">
      <dgm:prSet/>
      <dgm:spPr/>
      <dgm:t>
        <a:bodyPr/>
        <a:lstStyle/>
        <a:p>
          <a:endParaRPr lang="en-US"/>
        </a:p>
      </dgm:t>
    </dgm:pt>
    <dgm:pt modelId="{EAA00885-9C33-46B7-8E11-279F9B5F390D}" type="sibTrans" cxnId="{0BED25D7-186C-4793-B1DD-E8955351F834}">
      <dgm:prSet/>
      <dgm:spPr/>
      <dgm:t>
        <a:bodyPr/>
        <a:lstStyle/>
        <a:p>
          <a:endParaRPr lang="en-US"/>
        </a:p>
      </dgm:t>
    </dgm:pt>
    <dgm:pt modelId="{AB6A64BF-0B83-40F1-8AD2-303BFC1A21F9}">
      <dgm:prSet phldrT="[Text]"/>
      <dgm:spPr/>
      <dgm:t>
        <a:bodyPr/>
        <a:lstStyle/>
        <a:p>
          <a:r>
            <a:rPr lang="en-US"/>
            <a:t>Prior Year Status Score</a:t>
          </a:r>
        </a:p>
      </dgm:t>
    </dgm:pt>
    <dgm:pt modelId="{7D160FB9-8CB4-4FE4-AFEA-19F459E7D075}" type="parTrans" cxnId="{0F39C17A-6192-4597-AB31-7EF897BE421F}">
      <dgm:prSet/>
      <dgm:spPr/>
      <dgm:t>
        <a:bodyPr/>
        <a:lstStyle/>
        <a:p>
          <a:endParaRPr lang="en-US"/>
        </a:p>
      </dgm:t>
    </dgm:pt>
    <dgm:pt modelId="{7E14A41A-D404-469F-9E67-E467B8274A4A}" type="sibTrans" cxnId="{0F39C17A-6192-4597-AB31-7EF897BE421F}">
      <dgm:prSet/>
      <dgm:spPr/>
      <dgm:t>
        <a:bodyPr/>
        <a:lstStyle/>
        <a:p>
          <a:endParaRPr lang="en-US"/>
        </a:p>
      </dgm:t>
    </dgm:pt>
    <dgm:pt modelId="{16EF6DA5-C2EF-4846-980D-096F744BA5A9}">
      <dgm:prSet phldrT="[Text]"/>
      <dgm:spPr/>
      <dgm:t>
        <a:bodyPr/>
        <a:lstStyle/>
        <a:p>
          <a:r>
            <a:rPr lang="en-US"/>
            <a:t>Change Score</a:t>
          </a:r>
        </a:p>
      </dgm:t>
    </dgm:pt>
    <dgm:pt modelId="{97F1D798-6BF1-44C6-A4D5-329D2D63AE3F}" type="parTrans" cxnId="{3F4DDC1C-1C95-4E7C-B157-102B2CDECCA6}">
      <dgm:prSet/>
      <dgm:spPr/>
      <dgm:t>
        <a:bodyPr/>
        <a:lstStyle/>
        <a:p>
          <a:endParaRPr lang="en-US"/>
        </a:p>
      </dgm:t>
    </dgm:pt>
    <dgm:pt modelId="{341D5FE8-F44A-413E-B8CA-2AC06EBCB2DB}" type="sibTrans" cxnId="{3F4DDC1C-1C95-4E7C-B157-102B2CDECCA6}">
      <dgm:prSet/>
      <dgm:spPr/>
      <dgm:t>
        <a:bodyPr/>
        <a:lstStyle/>
        <a:p>
          <a:endParaRPr lang="en-US"/>
        </a:p>
      </dgm:t>
    </dgm:pt>
    <dgm:pt modelId="{4C9CF760-9B54-4347-A97E-80751DAFDB0E}" type="pres">
      <dgm:prSet presAssocID="{7789334B-C3DC-4196-9C5B-876714F42A02}" presName="linearFlow" presStyleCnt="0">
        <dgm:presLayoutVars>
          <dgm:dir/>
          <dgm:resizeHandles val="exact"/>
        </dgm:presLayoutVars>
      </dgm:prSet>
      <dgm:spPr/>
    </dgm:pt>
    <dgm:pt modelId="{056CB8B4-1A88-4A12-BC22-E27CB102F74B}" type="pres">
      <dgm:prSet presAssocID="{0DA75D64-9323-4AFC-880B-C14A27F0DF04}" presName="node" presStyleLbl="node1" presStyleIdx="0" presStyleCnt="3">
        <dgm:presLayoutVars>
          <dgm:bulletEnabled val="1"/>
        </dgm:presLayoutVars>
      </dgm:prSet>
      <dgm:spPr/>
    </dgm:pt>
    <dgm:pt modelId="{25FF640B-57CA-4AA1-868E-B9A5D6EA3760}" type="pres">
      <dgm:prSet presAssocID="{EAA00885-9C33-46B7-8E11-279F9B5F390D}" presName="spacerL" presStyleCnt="0"/>
      <dgm:spPr/>
    </dgm:pt>
    <dgm:pt modelId="{72B74AF2-1E07-4450-84F4-424F298ED4B1}" type="pres">
      <dgm:prSet presAssocID="{EAA00885-9C33-46B7-8E11-279F9B5F390D}" presName="sibTrans" presStyleLbl="sibTrans2D1" presStyleIdx="0" presStyleCnt="2"/>
      <dgm:spPr>
        <a:prstGeom prst="mathMinus">
          <a:avLst/>
        </a:prstGeom>
      </dgm:spPr>
    </dgm:pt>
    <dgm:pt modelId="{286B70C1-71B5-4DE6-AAE0-8A2FC06FB18C}" type="pres">
      <dgm:prSet presAssocID="{EAA00885-9C33-46B7-8E11-279F9B5F390D}" presName="spacerR" presStyleCnt="0"/>
      <dgm:spPr/>
    </dgm:pt>
    <dgm:pt modelId="{E9BAE064-30DD-4F97-9DD6-CCC4C27BB31A}" type="pres">
      <dgm:prSet presAssocID="{AB6A64BF-0B83-40F1-8AD2-303BFC1A21F9}" presName="node" presStyleLbl="node1" presStyleIdx="1" presStyleCnt="3">
        <dgm:presLayoutVars>
          <dgm:bulletEnabled val="1"/>
        </dgm:presLayoutVars>
      </dgm:prSet>
      <dgm:spPr/>
    </dgm:pt>
    <dgm:pt modelId="{4C397E3F-FC69-465A-99E5-E9C0563E871E}" type="pres">
      <dgm:prSet presAssocID="{7E14A41A-D404-469F-9E67-E467B8274A4A}" presName="spacerL" presStyleCnt="0"/>
      <dgm:spPr/>
    </dgm:pt>
    <dgm:pt modelId="{F00A338A-FE51-4FEE-8BCD-C68BAC169AB7}" type="pres">
      <dgm:prSet presAssocID="{7E14A41A-D404-469F-9E67-E467B8274A4A}" presName="sibTrans" presStyleLbl="sibTrans2D1" presStyleIdx="1" presStyleCnt="2"/>
      <dgm:spPr/>
    </dgm:pt>
    <dgm:pt modelId="{A93DE178-CFA4-4CD7-B11E-9FAC244674FD}" type="pres">
      <dgm:prSet presAssocID="{7E14A41A-D404-469F-9E67-E467B8274A4A}" presName="spacerR" presStyleCnt="0"/>
      <dgm:spPr/>
    </dgm:pt>
    <dgm:pt modelId="{0377CC37-CEA7-47BF-A336-DF6AD436B873}" type="pres">
      <dgm:prSet presAssocID="{16EF6DA5-C2EF-4846-980D-096F744BA5A9}" presName="node" presStyleLbl="node1" presStyleIdx="2" presStyleCnt="3">
        <dgm:presLayoutVars>
          <dgm:bulletEnabled val="1"/>
        </dgm:presLayoutVars>
      </dgm:prSet>
      <dgm:spPr/>
    </dgm:pt>
  </dgm:ptLst>
  <dgm:cxnLst>
    <dgm:cxn modelId="{3F4DDC1C-1C95-4E7C-B157-102B2CDECCA6}" srcId="{7789334B-C3DC-4196-9C5B-876714F42A02}" destId="{16EF6DA5-C2EF-4846-980D-096F744BA5A9}" srcOrd="2" destOrd="0" parTransId="{97F1D798-6BF1-44C6-A4D5-329D2D63AE3F}" sibTransId="{341D5FE8-F44A-413E-B8CA-2AC06EBCB2DB}"/>
    <dgm:cxn modelId="{7B2C6A39-88E7-48E1-9C67-EFEF8E4A10DE}" type="presOf" srcId="{AB6A64BF-0B83-40F1-8AD2-303BFC1A21F9}" destId="{E9BAE064-30DD-4F97-9DD6-CCC4C27BB31A}" srcOrd="0" destOrd="0" presId="urn:microsoft.com/office/officeart/2005/8/layout/equation1"/>
    <dgm:cxn modelId="{0F39C17A-6192-4597-AB31-7EF897BE421F}" srcId="{7789334B-C3DC-4196-9C5B-876714F42A02}" destId="{AB6A64BF-0B83-40F1-8AD2-303BFC1A21F9}" srcOrd="1" destOrd="0" parTransId="{7D160FB9-8CB4-4FE4-AFEA-19F459E7D075}" sibTransId="{7E14A41A-D404-469F-9E67-E467B8274A4A}"/>
    <dgm:cxn modelId="{9547047E-33D6-41E9-9F95-C6CD676BDDAB}" type="presOf" srcId="{0DA75D64-9323-4AFC-880B-C14A27F0DF04}" destId="{056CB8B4-1A88-4A12-BC22-E27CB102F74B}" srcOrd="0" destOrd="0" presId="urn:microsoft.com/office/officeart/2005/8/layout/equation1"/>
    <dgm:cxn modelId="{CD850FA4-E145-4B4E-939E-63185D17AD01}" type="presOf" srcId="{7E14A41A-D404-469F-9E67-E467B8274A4A}" destId="{F00A338A-FE51-4FEE-8BCD-C68BAC169AB7}" srcOrd="0" destOrd="0" presId="urn:microsoft.com/office/officeart/2005/8/layout/equation1"/>
    <dgm:cxn modelId="{42C0FEC8-302D-4179-88D4-CA120E399A3A}" type="presOf" srcId="{16EF6DA5-C2EF-4846-980D-096F744BA5A9}" destId="{0377CC37-CEA7-47BF-A336-DF6AD436B873}" srcOrd="0" destOrd="0" presId="urn:microsoft.com/office/officeart/2005/8/layout/equation1"/>
    <dgm:cxn modelId="{0BED25D7-186C-4793-B1DD-E8955351F834}" srcId="{7789334B-C3DC-4196-9C5B-876714F42A02}" destId="{0DA75D64-9323-4AFC-880B-C14A27F0DF04}" srcOrd="0" destOrd="0" parTransId="{FB5FDF78-0E93-4632-BE96-6C39499CF731}" sibTransId="{EAA00885-9C33-46B7-8E11-279F9B5F390D}"/>
    <dgm:cxn modelId="{3824DCE2-4A8A-42E9-B66F-2870BC2B1960}" type="presOf" srcId="{EAA00885-9C33-46B7-8E11-279F9B5F390D}" destId="{72B74AF2-1E07-4450-84F4-424F298ED4B1}" srcOrd="0" destOrd="0" presId="urn:microsoft.com/office/officeart/2005/8/layout/equation1"/>
    <dgm:cxn modelId="{B81F15F6-5A37-4470-BDF3-33FDF55FE828}" type="presOf" srcId="{7789334B-C3DC-4196-9C5B-876714F42A02}" destId="{4C9CF760-9B54-4347-A97E-80751DAFDB0E}" srcOrd="0" destOrd="0" presId="urn:microsoft.com/office/officeart/2005/8/layout/equation1"/>
    <dgm:cxn modelId="{2E79AEFE-814B-4E90-88EB-E5C217CA11DF}" type="presParOf" srcId="{4C9CF760-9B54-4347-A97E-80751DAFDB0E}" destId="{056CB8B4-1A88-4A12-BC22-E27CB102F74B}" srcOrd="0" destOrd="0" presId="urn:microsoft.com/office/officeart/2005/8/layout/equation1"/>
    <dgm:cxn modelId="{DEE479B2-D8BE-4AF4-B5C2-686ADE02EC03}" type="presParOf" srcId="{4C9CF760-9B54-4347-A97E-80751DAFDB0E}" destId="{25FF640B-57CA-4AA1-868E-B9A5D6EA3760}" srcOrd="1" destOrd="0" presId="urn:microsoft.com/office/officeart/2005/8/layout/equation1"/>
    <dgm:cxn modelId="{9040FE51-6F0A-4794-81A8-8A4443A69447}" type="presParOf" srcId="{4C9CF760-9B54-4347-A97E-80751DAFDB0E}" destId="{72B74AF2-1E07-4450-84F4-424F298ED4B1}" srcOrd="2" destOrd="0" presId="urn:microsoft.com/office/officeart/2005/8/layout/equation1"/>
    <dgm:cxn modelId="{0E0F8299-D078-48EA-8A2A-04547EE9F320}" type="presParOf" srcId="{4C9CF760-9B54-4347-A97E-80751DAFDB0E}" destId="{286B70C1-71B5-4DE6-AAE0-8A2FC06FB18C}" srcOrd="3" destOrd="0" presId="urn:microsoft.com/office/officeart/2005/8/layout/equation1"/>
    <dgm:cxn modelId="{955637C1-A2C9-400E-A539-22DD40BEE591}" type="presParOf" srcId="{4C9CF760-9B54-4347-A97E-80751DAFDB0E}" destId="{E9BAE064-30DD-4F97-9DD6-CCC4C27BB31A}" srcOrd="4" destOrd="0" presId="urn:microsoft.com/office/officeart/2005/8/layout/equation1"/>
    <dgm:cxn modelId="{158E5243-7AF0-4AFB-8EFE-6A875A488994}" type="presParOf" srcId="{4C9CF760-9B54-4347-A97E-80751DAFDB0E}" destId="{4C397E3F-FC69-465A-99E5-E9C0563E871E}" srcOrd="5" destOrd="0" presId="urn:microsoft.com/office/officeart/2005/8/layout/equation1"/>
    <dgm:cxn modelId="{D40BA9D0-5821-4D5A-8C7A-87E32B7ADCB9}" type="presParOf" srcId="{4C9CF760-9B54-4347-A97E-80751DAFDB0E}" destId="{F00A338A-FE51-4FEE-8BCD-C68BAC169AB7}" srcOrd="6" destOrd="0" presId="urn:microsoft.com/office/officeart/2005/8/layout/equation1"/>
    <dgm:cxn modelId="{122B8D15-8CC4-4A88-BA7D-A047EE02715C}" type="presParOf" srcId="{4C9CF760-9B54-4347-A97E-80751DAFDB0E}" destId="{A93DE178-CFA4-4CD7-B11E-9FAC244674FD}" srcOrd="7" destOrd="0" presId="urn:microsoft.com/office/officeart/2005/8/layout/equation1"/>
    <dgm:cxn modelId="{4D2B37A6-73E8-4D3A-80ED-D74BA7E12ECF}" type="presParOf" srcId="{4C9CF760-9B54-4347-A97E-80751DAFDB0E}" destId="{0377CC37-CEA7-47BF-A336-DF6AD436B873}"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 </a:t>
          </a:r>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BC20B2-D0ED-4C31-872A-EC209247C8B6}" type="doc">
      <dgm:prSet loTypeId="urn:microsoft.com/office/officeart/2005/8/layout/equation1" loCatId="process" qsTypeId="urn:microsoft.com/office/officeart/2005/8/quickstyle/simple1" qsCatId="simple" csTypeId="urn:microsoft.com/office/officeart/2005/8/colors/accent0_3" csCatId="mainScheme" phldr="1"/>
      <dgm:spPr/>
    </dgm:pt>
    <dgm:pt modelId="{1AA21322-6F49-4F2D-BD04-2E92D149EC1A}">
      <dgm:prSet phldrT="[Text]"/>
      <dgm:spPr/>
      <dgm:t>
        <a:bodyPr/>
        <a:lstStyle/>
        <a:p>
          <a:r>
            <a:rPr lang="en-US"/>
            <a:t>Current Year Status Score</a:t>
          </a:r>
        </a:p>
      </dgm:t>
    </dgm:pt>
    <dgm:pt modelId="{9447C93C-03D4-4267-B6EA-E149F18CDE6A}" type="parTrans" cxnId="{290BC67E-96D3-4E80-B156-CC5CE11D3C7B}">
      <dgm:prSet/>
      <dgm:spPr/>
      <dgm:t>
        <a:bodyPr/>
        <a:lstStyle/>
        <a:p>
          <a:endParaRPr lang="en-US"/>
        </a:p>
      </dgm:t>
    </dgm:pt>
    <dgm:pt modelId="{08DAD288-2651-4988-B9BE-6E311A5E6442}" type="sibTrans" cxnId="{290BC67E-96D3-4E80-B156-CC5CE11D3C7B}">
      <dgm:prSet/>
      <dgm:spPr/>
      <dgm:t>
        <a:bodyPr/>
        <a:lstStyle/>
        <a:p>
          <a:endParaRPr lang="en-US"/>
        </a:p>
      </dgm:t>
    </dgm:pt>
    <dgm:pt modelId="{9C49D946-D903-433A-9917-F67F684D60F8}">
      <dgm:prSet phldrT="[Text]"/>
      <dgm:spPr/>
      <dgm:t>
        <a:bodyPr/>
        <a:lstStyle/>
        <a:p>
          <a:r>
            <a:rPr lang="en-US"/>
            <a:t>Change Score</a:t>
          </a:r>
        </a:p>
      </dgm:t>
    </dgm:pt>
    <dgm:pt modelId="{98B7C286-2710-4313-AA5E-76D65C14AA11}" type="parTrans" cxnId="{8E6C4726-9D47-4BA8-8243-F96B1839716E}">
      <dgm:prSet/>
      <dgm:spPr/>
      <dgm:t>
        <a:bodyPr/>
        <a:lstStyle/>
        <a:p>
          <a:endParaRPr lang="en-US"/>
        </a:p>
      </dgm:t>
    </dgm:pt>
    <dgm:pt modelId="{A5A89AFC-462E-4B5E-B519-CE96580EB9A1}" type="sibTrans" cxnId="{8E6C4726-9D47-4BA8-8243-F96B1839716E}">
      <dgm:prSet/>
      <dgm:spPr/>
      <dgm:t>
        <a:bodyPr/>
        <a:lstStyle/>
        <a:p>
          <a:endParaRPr lang="en-US"/>
        </a:p>
      </dgm:t>
    </dgm:pt>
    <dgm:pt modelId="{0BEB165C-96B9-4686-A54F-8144BE63EAC6}">
      <dgm:prSet phldrT="[Text]"/>
      <dgm:spPr/>
      <dgm:t>
        <a:bodyPr/>
        <a:lstStyle/>
        <a:p>
          <a:r>
            <a:rPr lang="en-US"/>
            <a:t>Indicator Score </a:t>
          </a:r>
        </a:p>
      </dgm:t>
    </dgm:pt>
    <dgm:pt modelId="{B699C40E-01EE-4009-A121-1D0A681E4051}" type="parTrans" cxnId="{BE1D6B70-F6CC-42BD-B7E0-D08466016575}">
      <dgm:prSet/>
      <dgm:spPr/>
      <dgm:t>
        <a:bodyPr/>
        <a:lstStyle/>
        <a:p>
          <a:endParaRPr lang="en-US"/>
        </a:p>
      </dgm:t>
    </dgm:pt>
    <dgm:pt modelId="{6B675A22-25A4-4947-81B8-4AE3620EF3E1}" type="sibTrans" cxnId="{BE1D6B70-F6CC-42BD-B7E0-D08466016575}">
      <dgm:prSet/>
      <dgm:spPr/>
      <dgm:t>
        <a:bodyPr/>
        <a:lstStyle/>
        <a:p>
          <a:endParaRPr lang="en-US"/>
        </a:p>
      </dgm:t>
    </dgm:pt>
    <dgm:pt modelId="{3B52EDB6-DC9E-4D1B-BDB3-1A5F5BBE87E5}" type="pres">
      <dgm:prSet presAssocID="{1EBC20B2-D0ED-4C31-872A-EC209247C8B6}" presName="linearFlow" presStyleCnt="0">
        <dgm:presLayoutVars>
          <dgm:dir/>
          <dgm:resizeHandles val="exact"/>
        </dgm:presLayoutVars>
      </dgm:prSet>
      <dgm:spPr/>
    </dgm:pt>
    <dgm:pt modelId="{87831C79-36B4-4F67-9B68-6DB3876440E3}" type="pres">
      <dgm:prSet presAssocID="{1AA21322-6F49-4F2D-BD04-2E92D149EC1A}" presName="node" presStyleLbl="node1" presStyleIdx="0" presStyleCnt="3">
        <dgm:presLayoutVars>
          <dgm:bulletEnabled val="1"/>
        </dgm:presLayoutVars>
      </dgm:prSet>
      <dgm:spPr/>
    </dgm:pt>
    <dgm:pt modelId="{A031965F-5FE8-4C91-88B0-1FCDE812B207}" type="pres">
      <dgm:prSet presAssocID="{08DAD288-2651-4988-B9BE-6E311A5E6442}" presName="spacerL" presStyleCnt="0"/>
      <dgm:spPr/>
    </dgm:pt>
    <dgm:pt modelId="{01861E50-EF56-4DB1-99F2-63789CB4FB22}" type="pres">
      <dgm:prSet presAssocID="{08DAD288-2651-4988-B9BE-6E311A5E6442}" presName="sibTrans" presStyleLbl="sibTrans2D1" presStyleIdx="0" presStyleCnt="2"/>
      <dgm:spPr/>
    </dgm:pt>
    <dgm:pt modelId="{F54728DC-1ED9-49D3-AD51-5A7CF3B84E2A}" type="pres">
      <dgm:prSet presAssocID="{08DAD288-2651-4988-B9BE-6E311A5E6442}" presName="spacerR" presStyleCnt="0"/>
      <dgm:spPr/>
    </dgm:pt>
    <dgm:pt modelId="{77E6BBB9-5FA0-4598-91EC-75A4D3294FC4}" type="pres">
      <dgm:prSet presAssocID="{9C49D946-D903-433A-9917-F67F684D60F8}" presName="node" presStyleLbl="node1" presStyleIdx="1" presStyleCnt="3">
        <dgm:presLayoutVars>
          <dgm:bulletEnabled val="1"/>
        </dgm:presLayoutVars>
      </dgm:prSet>
      <dgm:spPr/>
    </dgm:pt>
    <dgm:pt modelId="{54F638AB-0B00-4E88-A37C-B0F6B3BA8DFA}" type="pres">
      <dgm:prSet presAssocID="{A5A89AFC-462E-4B5E-B519-CE96580EB9A1}" presName="spacerL" presStyleCnt="0"/>
      <dgm:spPr/>
    </dgm:pt>
    <dgm:pt modelId="{8A5D05BA-48CE-4A9D-84F1-C9B2DAB6D2C0}" type="pres">
      <dgm:prSet presAssocID="{A5A89AFC-462E-4B5E-B519-CE96580EB9A1}" presName="sibTrans" presStyleLbl="sibTrans2D1" presStyleIdx="1" presStyleCnt="2"/>
      <dgm:spPr/>
    </dgm:pt>
    <dgm:pt modelId="{1A6FC18C-A8CC-4690-9239-F09F1DD01F55}" type="pres">
      <dgm:prSet presAssocID="{A5A89AFC-462E-4B5E-B519-CE96580EB9A1}" presName="spacerR" presStyleCnt="0"/>
      <dgm:spPr/>
    </dgm:pt>
    <dgm:pt modelId="{242D0C74-143E-45C6-91BC-624C35B7EFFA}" type="pres">
      <dgm:prSet presAssocID="{0BEB165C-96B9-4686-A54F-8144BE63EAC6}" presName="node" presStyleLbl="node1" presStyleIdx="2" presStyleCnt="3">
        <dgm:presLayoutVars>
          <dgm:bulletEnabled val="1"/>
        </dgm:presLayoutVars>
      </dgm:prSet>
      <dgm:spPr/>
    </dgm:pt>
  </dgm:ptLst>
  <dgm:cxnLst>
    <dgm:cxn modelId="{C89B0118-0A63-4D54-B681-D684ADC1A6AA}" type="presOf" srcId="{1AA21322-6F49-4F2D-BD04-2E92D149EC1A}" destId="{87831C79-36B4-4F67-9B68-6DB3876440E3}" srcOrd="0" destOrd="0" presId="urn:microsoft.com/office/officeart/2005/8/layout/equation1"/>
    <dgm:cxn modelId="{8E6C4726-9D47-4BA8-8243-F96B1839716E}" srcId="{1EBC20B2-D0ED-4C31-872A-EC209247C8B6}" destId="{9C49D946-D903-433A-9917-F67F684D60F8}" srcOrd="1" destOrd="0" parTransId="{98B7C286-2710-4313-AA5E-76D65C14AA11}" sibTransId="{A5A89AFC-462E-4B5E-B519-CE96580EB9A1}"/>
    <dgm:cxn modelId="{82D58827-9F06-4AF4-8CB3-E9823735F8A2}" type="presOf" srcId="{9C49D946-D903-433A-9917-F67F684D60F8}" destId="{77E6BBB9-5FA0-4598-91EC-75A4D3294FC4}" srcOrd="0" destOrd="0" presId="urn:microsoft.com/office/officeart/2005/8/layout/equation1"/>
    <dgm:cxn modelId="{3321102A-2396-40AD-9F3F-5D633D50FB26}" type="presOf" srcId="{0BEB165C-96B9-4686-A54F-8144BE63EAC6}" destId="{242D0C74-143E-45C6-91BC-624C35B7EFFA}" srcOrd="0" destOrd="0" presId="urn:microsoft.com/office/officeart/2005/8/layout/equation1"/>
    <dgm:cxn modelId="{BE1D6B70-F6CC-42BD-B7E0-D08466016575}" srcId="{1EBC20B2-D0ED-4C31-872A-EC209247C8B6}" destId="{0BEB165C-96B9-4686-A54F-8144BE63EAC6}" srcOrd="2" destOrd="0" parTransId="{B699C40E-01EE-4009-A121-1D0A681E4051}" sibTransId="{6B675A22-25A4-4947-81B8-4AE3620EF3E1}"/>
    <dgm:cxn modelId="{290BC67E-96D3-4E80-B156-CC5CE11D3C7B}" srcId="{1EBC20B2-D0ED-4C31-872A-EC209247C8B6}" destId="{1AA21322-6F49-4F2D-BD04-2E92D149EC1A}" srcOrd="0" destOrd="0" parTransId="{9447C93C-03D4-4267-B6EA-E149F18CDE6A}" sibTransId="{08DAD288-2651-4988-B9BE-6E311A5E6442}"/>
    <dgm:cxn modelId="{7848D6A1-484D-478A-84A0-07F68A69E754}" type="presOf" srcId="{08DAD288-2651-4988-B9BE-6E311A5E6442}" destId="{01861E50-EF56-4DB1-99F2-63789CB4FB22}" srcOrd="0" destOrd="0" presId="urn:microsoft.com/office/officeart/2005/8/layout/equation1"/>
    <dgm:cxn modelId="{2DB595E5-4E66-4056-B82C-9D2658BD191D}" type="presOf" srcId="{1EBC20B2-D0ED-4C31-872A-EC209247C8B6}" destId="{3B52EDB6-DC9E-4D1B-BDB3-1A5F5BBE87E5}" srcOrd="0" destOrd="0" presId="urn:microsoft.com/office/officeart/2005/8/layout/equation1"/>
    <dgm:cxn modelId="{95A44BF8-B399-4DAE-B092-4DA4244CB9D5}" type="presOf" srcId="{A5A89AFC-462E-4B5E-B519-CE96580EB9A1}" destId="{8A5D05BA-48CE-4A9D-84F1-C9B2DAB6D2C0}" srcOrd="0" destOrd="0" presId="urn:microsoft.com/office/officeart/2005/8/layout/equation1"/>
    <dgm:cxn modelId="{DE3F372F-4D33-46A3-9E72-611CE87F546B}" type="presParOf" srcId="{3B52EDB6-DC9E-4D1B-BDB3-1A5F5BBE87E5}" destId="{87831C79-36B4-4F67-9B68-6DB3876440E3}" srcOrd="0" destOrd="0" presId="urn:microsoft.com/office/officeart/2005/8/layout/equation1"/>
    <dgm:cxn modelId="{7616F728-2D75-44F5-895C-B3C4B51BBA69}" type="presParOf" srcId="{3B52EDB6-DC9E-4D1B-BDB3-1A5F5BBE87E5}" destId="{A031965F-5FE8-4C91-88B0-1FCDE812B207}" srcOrd="1" destOrd="0" presId="urn:microsoft.com/office/officeart/2005/8/layout/equation1"/>
    <dgm:cxn modelId="{00C2EE88-CD10-4380-8C40-428E003698B9}" type="presParOf" srcId="{3B52EDB6-DC9E-4D1B-BDB3-1A5F5BBE87E5}" destId="{01861E50-EF56-4DB1-99F2-63789CB4FB22}" srcOrd="2" destOrd="0" presId="urn:microsoft.com/office/officeart/2005/8/layout/equation1"/>
    <dgm:cxn modelId="{303E7D2C-C3EF-4372-B3E0-47C84BDC1189}" type="presParOf" srcId="{3B52EDB6-DC9E-4D1B-BDB3-1A5F5BBE87E5}" destId="{F54728DC-1ED9-49D3-AD51-5A7CF3B84E2A}" srcOrd="3" destOrd="0" presId="urn:microsoft.com/office/officeart/2005/8/layout/equation1"/>
    <dgm:cxn modelId="{5D4B84B9-3CDA-470F-A3DE-E78F0EB7248F}" type="presParOf" srcId="{3B52EDB6-DC9E-4D1B-BDB3-1A5F5BBE87E5}" destId="{77E6BBB9-5FA0-4598-91EC-75A4D3294FC4}" srcOrd="4" destOrd="0" presId="urn:microsoft.com/office/officeart/2005/8/layout/equation1"/>
    <dgm:cxn modelId="{BE03428A-BB68-4B52-81B8-6F7B072EFB5D}" type="presParOf" srcId="{3B52EDB6-DC9E-4D1B-BDB3-1A5F5BBE87E5}" destId="{54F638AB-0B00-4E88-A37C-B0F6B3BA8DFA}" srcOrd="5" destOrd="0" presId="urn:microsoft.com/office/officeart/2005/8/layout/equation1"/>
    <dgm:cxn modelId="{8DE043DD-5F88-4E24-AF4A-3AFB071C609B}" type="presParOf" srcId="{3B52EDB6-DC9E-4D1B-BDB3-1A5F5BBE87E5}" destId="{8A5D05BA-48CE-4A9D-84F1-C9B2DAB6D2C0}" srcOrd="6" destOrd="0" presId="urn:microsoft.com/office/officeart/2005/8/layout/equation1"/>
    <dgm:cxn modelId="{49698BA5-0D9E-463B-8688-57C457034B4C}" type="presParOf" srcId="{3B52EDB6-DC9E-4D1B-BDB3-1A5F5BBE87E5}" destId="{1A6FC18C-A8CC-4690-9239-F09F1DD01F55}" srcOrd="7" destOrd="0" presId="urn:microsoft.com/office/officeart/2005/8/layout/equation1"/>
    <dgm:cxn modelId="{F157C541-EE34-4461-A693-7503E54FB377}" type="presParOf" srcId="{3B52EDB6-DC9E-4D1B-BDB3-1A5F5BBE87E5}" destId="{242D0C74-143E-45C6-91BC-624C35B7EFF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904A12-FD33-448E-97D0-EC93ABBE2BBF}" type="doc">
      <dgm:prSet loTypeId="urn:microsoft.com/office/officeart/2005/8/layout/equation1" loCatId="process" qsTypeId="urn:microsoft.com/office/officeart/2005/8/quickstyle/simple1" qsCatId="simple" csTypeId="urn:microsoft.com/office/officeart/2005/8/colors/accent0_3" csCatId="mainScheme" phldr="1"/>
      <dgm:spPr/>
      <dgm:t>
        <a:bodyPr/>
        <a:lstStyle/>
        <a:p>
          <a:endParaRPr lang="en-US"/>
        </a:p>
      </dgm:t>
    </dgm:pt>
    <dgm:pt modelId="{4B37AB8A-B2B1-4667-A439-E18620A5BB81}">
      <dgm:prSet phldrT="[Text]" custT="1"/>
      <dgm:spPr/>
      <dgm:t>
        <a:bodyPr/>
        <a:lstStyle/>
        <a:p>
          <a:pPr>
            <a:buNone/>
          </a:pPr>
          <a:r>
            <a:rPr lang="en-US" sz="1050" b="0">
              <a:latin typeface="Calibri"/>
              <a:ea typeface="Calibri"/>
              <a:cs typeface="Calibri"/>
              <a:sym typeface="Calibri"/>
            </a:rPr>
            <a:t>State Assessment Results in Reading and Mathematics Indicator Score     </a:t>
          </a:r>
          <a:r>
            <a:rPr lang="en-US" sz="1800" b="0">
              <a:latin typeface="Calibri"/>
              <a:ea typeface="Calibri"/>
              <a:cs typeface="Calibri"/>
              <a:sym typeface="Calibri"/>
            </a:rPr>
            <a:t>* .45</a:t>
          </a:r>
          <a:endParaRPr lang="en-US" sz="1800" b="0"/>
        </a:p>
      </dgm:t>
    </dgm:pt>
    <dgm:pt modelId="{5C4980D0-2C33-492F-AE47-806C31C6B62C}" type="parTrans" cxnId="{ED94F9AE-5B6E-48BA-876B-3AB9C489F07D}">
      <dgm:prSet/>
      <dgm:spPr/>
      <dgm:t>
        <a:bodyPr/>
        <a:lstStyle/>
        <a:p>
          <a:endParaRPr lang="en-US"/>
        </a:p>
      </dgm:t>
    </dgm:pt>
    <dgm:pt modelId="{18CB9083-2D99-4F23-AEED-F2DA9D450116}" type="sibTrans" cxnId="{ED94F9AE-5B6E-48BA-876B-3AB9C489F07D}">
      <dgm:prSet/>
      <dgm:spPr/>
      <dgm:t>
        <a:bodyPr/>
        <a:lstStyle/>
        <a:p>
          <a:endParaRPr lang="en-US"/>
        </a:p>
      </dgm:t>
    </dgm:pt>
    <dgm:pt modelId="{3FB1B29C-55F7-402F-AED8-899269E90E80}">
      <dgm:prSet phldrT="[Text]" custT="1"/>
      <dgm:spPr/>
      <dgm:t>
        <a:bodyPr/>
        <a:lstStyle/>
        <a:p>
          <a:pPr>
            <a:buNone/>
          </a:pPr>
          <a:r>
            <a:rPr lang="en-US" sz="1050" b="0">
              <a:latin typeface="Calibri"/>
              <a:ea typeface="Calibri"/>
              <a:cs typeface="Calibri"/>
              <a:sym typeface="Calibri"/>
            </a:rPr>
            <a:t>State Assessment Results in Sc, SS and Writing Indicator Score                       </a:t>
          </a:r>
          <a:r>
            <a:rPr lang="en-US" sz="1800" b="0">
              <a:latin typeface="Calibri"/>
              <a:ea typeface="Calibri"/>
              <a:cs typeface="Calibri"/>
              <a:sym typeface="Calibri"/>
            </a:rPr>
            <a:t>* .20</a:t>
          </a:r>
          <a:endParaRPr lang="en-US" sz="1800" b="0"/>
        </a:p>
      </dgm:t>
    </dgm:pt>
    <dgm:pt modelId="{F9A19880-9E3E-46CB-B498-01BECD9AA20F}" type="parTrans" cxnId="{902FBB95-AA6D-4140-9B58-20B76E2CC453}">
      <dgm:prSet/>
      <dgm:spPr/>
      <dgm:t>
        <a:bodyPr/>
        <a:lstStyle/>
        <a:p>
          <a:endParaRPr lang="en-US"/>
        </a:p>
      </dgm:t>
    </dgm:pt>
    <dgm:pt modelId="{C121A2A2-2B18-4EF0-B02F-4F2CE38ADB19}" type="sibTrans" cxnId="{902FBB95-AA6D-4140-9B58-20B76E2CC453}">
      <dgm:prSet/>
      <dgm:spPr/>
      <dgm:t>
        <a:bodyPr/>
        <a:lstStyle/>
        <a:p>
          <a:endParaRPr lang="en-US"/>
        </a:p>
      </dgm:t>
    </dgm:pt>
    <dgm:pt modelId="{F1A7D9D5-3CE6-4F77-873B-F0A3B191D1BB}">
      <dgm:prSet phldrT="[Text]" custT="1"/>
      <dgm:spPr/>
      <dgm:t>
        <a:bodyPr/>
        <a:lstStyle/>
        <a:p>
          <a:pPr>
            <a:buNone/>
          </a:pPr>
          <a:r>
            <a:rPr lang="en-US" sz="1050"/>
            <a:t>English Learner Progress Indicator Score      </a:t>
          </a:r>
          <a:r>
            <a:rPr lang="en-US" sz="1800"/>
            <a:t>*.05</a:t>
          </a:r>
        </a:p>
      </dgm:t>
    </dgm:pt>
    <dgm:pt modelId="{8744BD9C-9C87-490C-A8CC-463B52184BD6}" type="parTrans" cxnId="{A11A3A86-07EE-4CD7-A669-63DC84ADE0D5}">
      <dgm:prSet/>
      <dgm:spPr/>
      <dgm:t>
        <a:bodyPr/>
        <a:lstStyle/>
        <a:p>
          <a:endParaRPr lang="en-US"/>
        </a:p>
      </dgm:t>
    </dgm:pt>
    <dgm:pt modelId="{E0240FD2-8994-40FF-B062-074CC7028690}" type="sibTrans" cxnId="{A11A3A86-07EE-4CD7-A669-63DC84ADE0D5}">
      <dgm:prSet/>
      <dgm:spPr/>
      <dgm:t>
        <a:bodyPr/>
        <a:lstStyle/>
        <a:p>
          <a:endParaRPr lang="en-US"/>
        </a:p>
      </dgm:t>
    </dgm:pt>
    <dgm:pt modelId="{7F08EE7E-F3FF-4443-94FE-3017210D1FEE}">
      <dgm:prSet phldrT="[Text]" custT="1"/>
      <dgm:spPr/>
      <dgm:t>
        <a:bodyPr/>
        <a:lstStyle/>
        <a:p>
          <a:pPr>
            <a:buNone/>
          </a:pPr>
          <a:r>
            <a:rPr lang="en-US" sz="1050"/>
            <a:t>QSCS Indicator Score        </a:t>
          </a:r>
        </a:p>
        <a:p>
          <a:pPr>
            <a:buNone/>
          </a:pPr>
          <a:r>
            <a:rPr lang="en-US" sz="1050"/>
            <a:t> </a:t>
          </a:r>
          <a:r>
            <a:rPr lang="en-US" sz="1800"/>
            <a:t>*.04</a:t>
          </a:r>
        </a:p>
      </dgm:t>
    </dgm:pt>
    <dgm:pt modelId="{2CB11427-FB70-4671-A008-189E05CE2211}" type="parTrans" cxnId="{C99F0367-0AEF-4CBE-B224-04CD4D84914B}">
      <dgm:prSet/>
      <dgm:spPr/>
      <dgm:t>
        <a:bodyPr/>
        <a:lstStyle/>
        <a:p>
          <a:endParaRPr lang="en-US"/>
        </a:p>
      </dgm:t>
    </dgm:pt>
    <dgm:pt modelId="{FDF15E03-D6E2-48DE-8398-970B60A2038A}" type="sibTrans" cxnId="{C99F0367-0AEF-4CBE-B224-04CD4D84914B}">
      <dgm:prSet/>
      <dgm:spPr/>
      <dgm:t>
        <a:bodyPr/>
        <a:lstStyle/>
        <a:p>
          <a:endParaRPr lang="en-US"/>
        </a:p>
      </dgm:t>
    </dgm:pt>
    <dgm:pt modelId="{D2524C0D-7DBA-417F-B02F-B9BD6ED2FCC7}">
      <dgm:prSet phldrT="[Text]" custT="1"/>
      <dgm:spPr/>
      <dgm:t>
        <a:bodyPr/>
        <a:lstStyle/>
        <a:p>
          <a:pPr>
            <a:buNone/>
          </a:pPr>
          <a:r>
            <a:rPr lang="en-US" sz="1050"/>
            <a:t>Postsecondary Readiness Indicator Score </a:t>
          </a:r>
        </a:p>
        <a:p>
          <a:pPr>
            <a:buNone/>
          </a:pPr>
          <a:r>
            <a:rPr lang="en-US" sz="1800"/>
            <a:t>*.20</a:t>
          </a:r>
        </a:p>
      </dgm:t>
    </dgm:pt>
    <dgm:pt modelId="{AF37E143-BEE2-46EA-8EA2-5F0EDA4F397C}" type="parTrans" cxnId="{E1DD9053-4907-4E68-A169-C8D05FACD127}">
      <dgm:prSet/>
      <dgm:spPr/>
      <dgm:t>
        <a:bodyPr/>
        <a:lstStyle/>
        <a:p>
          <a:endParaRPr lang="en-US"/>
        </a:p>
      </dgm:t>
    </dgm:pt>
    <dgm:pt modelId="{E9B8BF07-3ADB-48F3-933B-B028EEE3632A}" type="sibTrans" cxnId="{E1DD9053-4907-4E68-A169-C8D05FACD127}">
      <dgm:prSet/>
      <dgm:spPr/>
      <dgm:t>
        <a:bodyPr/>
        <a:lstStyle/>
        <a:p>
          <a:endParaRPr lang="en-US"/>
        </a:p>
      </dgm:t>
    </dgm:pt>
    <dgm:pt modelId="{2C6EFB82-0014-48C2-960D-184753BF84DE}">
      <dgm:prSet phldrT="[Text]" custT="1"/>
      <dgm:spPr/>
      <dgm:t>
        <a:bodyPr/>
        <a:lstStyle/>
        <a:p>
          <a:pPr>
            <a:buNone/>
          </a:pPr>
          <a:r>
            <a:rPr lang="en-US" sz="1050"/>
            <a:t>Graduation Indicator Score       </a:t>
          </a:r>
          <a:r>
            <a:rPr lang="en-US" sz="1800"/>
            <a:t>*.06</a:t>
          </a:r>
        </a:p>
      </dgm:t>
    </dgm:pt>
    <dgm:pt modelId="{4DB1A205-7D87-48B3-9529-E131A717C31A}" type="parTrans" cxnId="{9172943E-BCF8-416D-A70E-D536975B9A33}">
      <dgm:prSet/>
      <dgm:spPr/>
      <dgm:t>
        <a:bodyPr/>
        <a:lstStyle/>
        <a:p>
          <a:endParaRPr lang="en-US"/>
        </a:p>
      </dgm:t>
    </dgm:pt>
    <dgm:pt modelId="{5B709DD1-69CF-4443-9A5B-AF940CBF02C3}" type="sibTrans" cxnId="{9172943E-BCF8-416D-A70E-D536975B9A33}">
      <dgm:prSet/>
      <dgm:spPr/>
      <dgm:t>
        <a:bodyPr/>
        <a:lstStyle/>
        <a:p>
          <a:endParaRPr lang="en-US"/>
        </a:p>
      </dgm:t>
    </dgm:pt>
    <dgm:pt modelId="{5A924ED4-0BCB-4F4A-BC8A-9D7676719F1C}">
      <dgm:prSet phldrT="[Text]"/>
      <dgm:spPr/>
      <dgm:t>
        <a:bodyPr/>
        <a:lstStyle/>
        <a:p>
          <a:r>
            <a:rPr lang="en-US"/>
            <a:t>Overall Score</a:t>
          </a:r>
        </a:p>
      </dgm:t>
    </dgm:pt>
    <dgm:pt modelId="{F3F7CE91-B1C0-4CC9-9FCD-21E8E93BD853}" type="sibTrans" cxnId="{38557F63-53C5-4C87-8F08-F2F6B1831251}">
      <dgm:prSet/>
      <dgm:spPr/>
      <dgm:t>
        <a:bodyPr/>
        <a:lstStyle/>
        <a:p>
          <a:endParaRPr lang="en-US"/>
        </a:p>
      </dgm:t>
    </dgm:pt>
    <dgm:pt modelId="{3C7E50CF-7C15-4360-9A72-BAA8DB0A578A}" type="parTrans" cxnId="{38557F63-53C5-4C87-8F08-F2F6B1831251}">
      <dgm:prSet/>
      <dgm:spPr/>
      <dgm:t>
        <a:bodyPr/>
        <a:lstStyle/>
        <a:p>
          <a:endParaRPr lang="en-US"/>
        </a:p>
      </dgm:t>
    </dgm:pt>
    <dgm:pt modelId="{12CF3327-4A59-45DE-88EB-4364538C4BD8}" type="pres">
      <dgm:prSet presAssocID="{E1904A12-FD33-448E-97D0-EC93ABBE2BBF}" presName="linearFlow" presStyleCnt="0">
        <dgm:presLayoutVars>
          <dgm:dir/>
          <dgm:resizeHandles val="exact"/>
        </dgm:presLayoutVars>
      </dgm:prSet>
      <dgm:spPr/>
    </dgm:pt>
    <dgm:pt modelId="{31C5F43F-EABB-41BD-ABF4-F6249D15C42E}" type="pres">
      <dgm:prSet presAssocID="{4B37AB8A-B2B1-4667-A439-E18620A5BB81}" presName="node" presStyleLbl="node1" presStyleIdx="0" presStyleCnt="7" custScaleX="2000000" custScaleY="2000000" custLinFactX="1252384" custLinFactNeighborX="1300000">
        <dgm:presLayoutVars>
          <dgm:bulletEnabled val="1"/>
        </dgm:presLayoutVars>
      </dgm:prSet>
      <dgm:spPr/>
    </dgm:pt>
    <dgm:pt modelId="{E5934DA6-039B-4C81-8EC3-0F288826DE6D}" type="pres">
      <dgm:prSet presAssocID="{18CB9083-2D99-4F23-AEED-F2DA9D450116}" presName="spacerL" presStyleCnt="0"/>
      <dgm:spPr/>
    </dgm:pt>
    <dgm:pt modelId="{BA3FC750-BE93-4BAC-816D-9288D528B866}" type="pres">
      <dgm:prSet presAssocID="{18CB9083-2D99-4F23-AEED-F2DA9D450116}" presName="sibTrans" presStyleLbl="sibTrans2D1" presStyleIdx="0" presStyleCnt="6" custScaleX="2000000" custScaleY="2000000" custLinFactX="2031512" custLinFactNeighborX="2100000"/>
      <dgm:spPr/>
    </dgm:pt>
    <dgm:pt modelId="{F20BC662-B2E7-43A7-B8C9-0E788D52A15B}" type="pres">
      <dgm:prSet presAssocID="{18CB9083-2D99-4F23-AEED-F2DA9D450116}" presName="spacerR" presStyleCnt="0"/>
      <dgm:spPr/>
    </dgm:pt>
    <dgm:pt modelId="{39BB678B-A9A0-40C9-A2B2-955061EF92B7}" type="pres">
      <dgm:prSet presAssocID="{3FB1B29C-55F7-402F-AED8-899269E90E80}" presName="node" presStyleLbl="node1" presStyleIdx="1" presStyleCnt="7" custScaleX="2000000" custScaleY="2000000" custLinFactX="1243211" custLinFactNeighborX="1300000">
        <dgm:presLayoutVars>
          <dgm:bulletEnabled val="1"/>
        </dgm:presLayoutVars>
      </dgm:prSet>
      <dgm:spPr/>
    </dgm:pt>
    <dgm:pt modelId="{035DA6A0-A550-4A5D-8658-3CFD14FE6C7B}" type="pres">
      <dgm:prSet presAssocID="{C121A2A2-2B18-4EF0-B02F-4F2CE38ADB19}" presName="spacerL" presStyleCnt="0"/>
      <dgm:spPr/>
    </dgm:pt>
    <dgm:pt modelId="{DB719212-1D17-4792-AECD-4CFC1401AB96}" type="pres">
      <dgm:prSet presAssocID="{C121A2A2-2B18-4EF0-B02F-4F2CE38ADB19}" presName="sibTrans" presStyleLbl="sibTrans2D1" presStyleIdx="1" presStyleCnt="6" custScaleX="2000000" custScaleY="2000000" custLinFactX="2031512" custLinFactNeighborX="2100000"/>
      <dgm:spPr/>
    </dgm:pt>
    <dgm:pt modelId="{1BF3AF3E-6B2B-48F0-AD12-07DBAD65982D}" type="pres">
      <dgm:prSet presAssocID="{C121A2A2-2B18-4EF0-B02F-4F2CE38ADB19}" presName="spacerR" presStyleCnt="0"/>
      <dgm:spPr/>
    </dgm:pt>
    <dgm:pt modelId="{D708CB7E-97AD-41B5-A798-51B45B61AD63}" type="pres">
      <dgm:prSet presAssocID="{F1A7D9D5-3CE6-4F77-873B-F0A3B191D1BB}" presName="node" presStyleLbl="node1" presStyleIdx="2" presStyleCnt="7" custScaleX="2000000" custScaleY="2000000" custLinFactX="1243211" custLinFactNeighborX="1300000">
        <dgm:presLayoutVars>
          <dgm:bulletEnabled val="1"/>
        </dgm:presLayoutVars>
      </dgm:prSet>
      <dgm:spPr/>
    </dgm:pt>
    <dgm:pt modelId="{57A8153E-4EDE-4E72-AB57-5E45379335A9}" type="pres">
      <dgm:prSet presAssocID="{E0240FD2-8994-40FF-B062-074CC7028690}" presName="spacerL" presStyleCnt="0"/>
      <dgm:spPr/>
    </dgm:pt>
    <dgm:pt modelId="{0A5E78A5-D4A0-4982-A6F3-6ED0E2026BFE}" type="pres">
      <dgm:prSet presAssocID="{E0240FD2-8994-40FF-B062-074CC7028690}" presName="sibTrans" presStyleLbl="sibTrans2D1" presStyleIdx="2" presStyleCnt="6" custScaleX="2000000" custScaleY="2000000" custLinFactX="2031512" custLinFactNeighborX="2100000"/>
      <dgm:spPr/>
    </dgm:pt>
    <dgm:pt modelId="{0F5CA86B-EBAE-4AA4-A413-2D28863841BD}" type="pres">
      <dgm:prSet presAssocID="{E0240FD2-8994-40FF-B062-074CC7028690}" presName="spacerR" presStyleCnt="0"/>
      <dgm:spPr/>
    </dgm:pt>
    <dgm:pt modelId="{55C52335-9475-4A09-A64C-F886D6C2CF0A}" type="pres">
      <dgm:prSet presAssocID="{7F08EE7E-F3FF-4443-94FE-3017210D1FEE}" presName="node" presStyleLbl="node1" presStyleIdx="3" presStyleCnt="7" custScaleX="2000000" custScaleY="2000000" custLinFactX="1243211" custLinFactNeighborX="1300000">
        <dgm:presLayoutVars>
          <dgm:bulletEnabled val="1"/>
        </dgm:presLayoutVars>
      </dgm:prSet>
      <dgm:spPr/>
    </dgm:pt>
    <dgm:pt modelId="{BA2ECA14-F975-453E-B979-1F2ECA80290D}" type="pres">
      <dgm:prSet presAssocID="{FDF15E03-D6E2-48DE-8398-970B60A2038A}" presName="spacerL" presStyleCnt="0"/>
      <dgm:spPr/>
    </dgm:pt>
    <dgm:pt modelId="{84D85507-FBB0-448D-9EA8-75221FA2A752}" type="pres">
      <dgm:prSet presAssocID="{FDF15E03-D6E2-48DE-8398-970B60A2038A}" presName="sibTrans" presStyleLbl="sibTrans2D1" presStyleIdx="3" presStyleCnt="6" custScaleX="2000000" custScaleY="2000000" custLinFactX="2032656" custLinFactNeighborX="2100000" custLinFactNeighborY="3442"/>
      <dgm:spPr/>
    </dgm:pt>
    <dgm:pt modelId="{55F46764-D538-471C-B71A-529BF3A4E2E4}" type="pres">
      <dgm:prSet presAssocID="{FDF15E03-D6E2-48DE-8398-970B60A2038A}" presName="spacerR" presStyleCnt="0"/>
      <dgm:spPr/>
    </dgm:pt>
    <dgm:pt modelId="{5BA44825-825A-4725-8034-4B8BD5B803E5}" type="pres">
      <dgm:prSet presAssocID="{D2524C0D-7DBA-417F-B02F-B9BD6ED2FCC7}" presName="node" presStyleLbl="node1" presStyleIdx="4" presStyleCnt="7" custScaleX="2000000" custScaleY="2000000" custLinFactX="1252530" custLinFactNeighborX="1300000">
        <dgm:presLayoutVars>
          <dgm:bulletEnabled val="1"/>
        </dgm:presLayoutVars>
      </dgm:prSet>
      <dgm:spPr/>
    </dgm:pt>
    <dgm:pt modelId="{7DE5AA99-DB0B-448B-B1D7-3BC71290DDE3}" type="pres">
      <dgm:prSet presAssocID="{E9B8BF07-3ADB-48F3-933B-B028EEE3632A}" presName="spacerL" presStyleCnt="0"/>
      <dgm:spPr/>
    </dgm:pt>
    <dgm:pt modelId="{BED252C7-D2C8-4EFA-9C63-F32B90B9F8E6}" type="pres">
      <dgm:prSet presAssocID="{E9B8BF07-3ADB-48F3-933B-B028EEE3632A}" presName="sibTrans" presStyleLbl="sibTrans2D1" presStyleIdx="4" presStyleCnt="6" custScaleX="2000000" custScaleY="2000000" custLinFactX="2047566" custLinFactNeighborX="2100000"/>
      <dgm:spPr/>
    </dgm:pt>
    <dgm:pt modelId="{D00DE9AC-CAFE-43CB-B9B7-86CB75C18EF7}" type="pres">
      <dgm:prSet presAssocID="{E9B8BF07-3ADB-48F3-933B-B028EEE3632A}" presName="spacerR" presStyleCnt="0"/>
      <dgm:spPr/>
    </dgm:pt>
    <dgm:pt modelId="{ACF52618-7A46-45C1-91AA-753ABEBEE295}" type="pres">
      <dgm:prSet presAssocID="{2C6EFB82-0014-48C2-960D-184753BF84DE}" presName="node" presStyleLbl="node1" presStyleIdx="5" presStyleCnt="7" custScaleX="2000000" custScaleY="2000000" custLinFactX="1252530" custLinFactNeighborX="1300000">
        <dgm:presLayoutVars>
          <dgm:bulletEnabled val="1"/>
        </dgm:presLayoutVars>
      </dgm:prSet>
      <dgm:spPr/>
    </dgm:pt>
    <dgm:pt modelId="{A47F93F7-E7ED-4AED-BAAC-07423E8EB5ED}" type="pres">
      <dgm:prSet presAssocID="{5B709DD1-69CF-4443-9A5B-AF940CBF02C3}" presName="spacerL" presStyleCnt="0"/>
      <dgm:spPr/>
    </dgm:pt>
    <dgm:pt modelId="{D6C1030B-472A-4889-969F-199D99870D5E}" type="pres">
      <dgm:prSet presAssocID="{5B709DD1-69CF-4443-9A5B-AF940CBF02C3}" presName="sibTrans" presStyleLbl="sibTrans2D1" presStyleIdx="5" presStyleCnt="6" custScaleX="2000000" custScaleY="2000000" custLinFactX="-14687831" custLinFactY="1900000" custLinFactNeighborX="-14700000" custLinFactNeighborY="1941911"/>
      <dgm:spPr/>
    </dgm:pt>
    <dgm:pt modelId="{BCE33A16-218D-45F6-997A-5AAA5A41ED1F}" type="pres">
      <dgm:prSet presAssocID="{5B709DD1-69CF-4443-9A5B-AF940CBF02C3}" presName="spacerR" presStyleCnt="0"/>
      <dgm:spPr/>
    </dgm:pt>
    <dgm:pt modelId="{287151F2-A532-440E-9B38-3F99EECFCFF9}" type="pres">
      <dgm:prSet presAssocID="{5A924ED4-0BCB-4F4A-BC8A-9D7676719F1C}" presName="node" presStyleLbl="node1" presStyleIdx="6" presStyleCnt="7" custScaleX="2000000" custScaleY="2000000" custLinFactX="-8990990" custLinFactY="1054302" custLinFactNeighborX="-9000000" custLinFactNeighborY="1100000">
        <dgm:presLayoutVars>
          <dgm:bulletEnabled val="1"/>
        </dgm:presLayoutVars>
      </dgm:prSet>
      <dgm:spPr/>
    </dgm:pt>
  </dgm:ptLst>
  <dgm:cxnLst>
    <dgm:cxn modelId="{46974000-4970-409B-93F6-853F9C77BADF}" type="presOf" srcId="{FDF15E03-D6E2-48DE-8398-970B60A2038A}" destId="{84D85507-FBB0-448D-9EA8-75221FA2A752}" srcOrd="0" destOrd="0" presId="urn:microsoft.com/office/officeart/2005/8/layout/equation1"/>
    <dgm:cxn modelId="{E1BE0701-8AAE-4024-ACCD-EA55D19E3996}" type="presOf" srcId="{5A924ED4-0BCB-4F4A-BC8A-9D7676719F1C}" destId="{287151F2-A532-440E-9B38-3F99EECFCFF9}" srcOrd="0" destOrd="0" presId="urn:microsoft.com/office/officeart/2005/8/layout/equation1"/>
    <dgm:cxn modelId="{6EBBCB01-08A1-413B-B2B4-6FED2CD7CF65}" type="presOf" srcId="{E9B8BF07-3ADB-48F3-933B-B028EEE3632A}" destId="{BED252C7-D2C8-4EFA-9C63-F32B90B9F8E6}" srcOrd="0" destOrd="0" presId="urn:microsoft.com/office/officeart/2005/8/layout/equation1"/>
    <dgm:cxn modelId="{50E2D930-43B0-4C48-A0B7-CCF00D718581}" type="presOf" srcId="{F1A7D9D5-3CE6-4F77-873B-F0A3B191D1BB}" destId="{D708CB7E-97AD-41B5-A798-51B45B61AD63}" srcOrd="0" destOrd="0" presId="urn:microsoft.com/office/officeart/2005/8/layout/equation1"/>
    <dgm:cxn modelId="{9172943E-BCF8-416D-A70E-D536975B9A33}" srcId="{E1904A12-FD33-448E-97D0-EC93ABBE2BBF}" destId="{2C6EFB82-0014-48C2-960D-184753BF84DE}" srcOrd="5" destOrd="0" parTransId="{4DB1A205-7D87-48B3-9529-E131A717C31A}" sibTransId="{5B709DD1-69CF-4443-9A5B-AF940CBF02C3}"/>
    <dgm:cxn modelId="{38557F63-53C5-4C87-8F08-F2F6B1831251}" srcId="{E1904A12-FD33-448E-97D0-EC93ABBE2BBF}" destId="{5A924ED4-0BCB-4F4A-BC8A-9D7676719F1C}" srcOrd="6" destOrd="0" parTransId="{3C7E50CF-7C15-4360-9A72-BAA8DB0A578A}" sibTransId="{F3F7CE91-B1C0-4CC9-9FCD-21E8E93BD853}"/>
    <dgm:cxn modelId="{C99F0367-0AEF-4CBE-B224-04CD4D84914B}" srcId="{E1904A12-FD33-448E-97D0-EC93ABBE2BBF}" destId="{7F08EE7E-F3FF-4443-94FE-3017210D1FEE}" srcOrd="3" destOrd="0" parTransId="{2CB11427-FB70-4671-A008-189E05CE2211}" sibTransId="{FDF15E03-D6E2-48DE-8398-970B60A2038A}"/>
    <dgm:cxn modelId="{C767B669-5E9D-4C5C-BECF-580C40E828FD}" type="presOf" srcId="{3FB1B29C-55F7-402F-AED8-899269E90E80}" destId="{39BB678B-A9A0-40C9-A2B2-955061EF92B7}" srcOrd="0" destOrd="0" presId="urn:microsoft.com/office/officeart/2005/8/layout/equation1"/>
    <dgm:cxn modelId="{FAABEB6B-67C9-4B3F-B800-090F7B8FE98E}" type="presOf" srcId="{5B709DD1-69CF-4443-9A5B-AF940CBF02C3}" destId="{D6C1030B-472A-4889-969F-199D99870D5E}" srcOrd="0" destOrd="0" presId="urn:microsoft.com/office/officeart/2005/8/layout/equation1"/>
    <dgm:cxn modelId="{E1DD9053-4907-4E68-A169-C8D05FACD127}" srcId="{E1904A12-FD33-448E-97D0-EC93ABBE2BBF}" destId="{D2524C0D-7DBA-417F-B02F-B9BD6ED2FCC7}" srcOrd="4" destOrd="0" parTransId="{AF37E143-BEE2-46EA-8EA2-5F0EDA4F397C}" sibTransId="{E9B8BF07-3ADB-48F3-933B-B028EEE3632A}"/>
    <dgm:cxn modelId="{8190C355-E5E6-4CC7-BFF8-7A47EEE7B903}" type="presOf" srcId="{D2524C0D-7DBA-417F-B02F-B9BD6ED2FCC7}" destId="{5BA44825-825A-4725-8034-4B8BD5B803E5}" srcOrd="0" destOrd="0" presId="urn:microsoft.com/office/officeart/2005/8/layout/equation1"/>
    <dgm:cxn modelId="{7F3D0579-7721-439F-8A1A-3E69B55B45CE}" type="presOf" srcId="{18CB9083-2D99-4F23-AEED-F2DA9D450116}" destId="{BA3FC750-BE93-4BAC-816D-9288D528B866}" srcOrd="0" destOrd="0" presId="urn:microsoft.com/office/officeart/2005/8/layout/equation1"/>
    <dgm:cxn modelId="{A11A3A86-07EE-4CD7-A669-63DC84ADE0D5}" srcId="{E1904A12-FD33-448E-97D0-EC93ABBE2BBF}" destId="{F1A7D9D5-3CE6-4F77-873B-F0A3B191D1BB}" srcOrd="2" destOrd="0" parTransId="{8744BD9C-9C87-490C-A8CC-463B52184BD6}" sibTransId="{E0240FD2-8994-40FF-B062-074CC7028690}"/>
    <dgm:cxn modelId="{1B5AAD8E-85B7-4759-A8D8-F6B661362059}" type="presOf" srcId="{7F08EE7E-F3FF-4443-94FE-3017210D1FEE}" destId="{55C52335-9475-4A09-A64C-F886D6C2CF0A}" srcOrd="0" destOrd="0" presId="urn:microsoft.com/office/officeart/2005/8/layout/equation1"/>
    <dgm:cxn modelId="{902FBB95-AA6D-4140-9B58-20B76E2CC453}" srcId="{E1904A12-FD33-448E-97D0-EC93ABBE2BBF}" destId="{3FB1B29C-55F7-402F-AED8-899269E90E80}" srcOrd="1" destOrd="0" parTransId="{F9A19880-9E3E-46CB-B498-01BECD9AA20F}" sibTransId="{C121A2A2-2B18-4EF0-B02F-4F2CE38ADB19}"/>
    <dgm:cxn modelId="{2E64D19F-2065-49D4-AB09-8E53B9BB458C}" type="presOf" srcId="{4B37AB8A-B2B1-4667-A439-E18620A5BB81}" destId="{31C5F43F-EABB-41BD-ABF4-F6249D15C42E}" srcOrd="0" destOrd="0" presId="urn:microsoft.com/office/officeart/2005/8/layout/equation1"/>
    <dgm:cxn modelId="{ED94F9AE-5B6E-48BA-876B-3AB9C489F07D}" srcId="{E1904A12-FD33-448E-97D0-EC93ABBE2BBF}" destId="{4B37AB8A-B2B1-4667-A439-E18620A5BB81}" srcOrd="0" destOrd="0" parTransId="{5C4980D0-2C33-492F-AE47-806C31C6B62C}" sibTransId="{18CB9083-2D99-4F23-AEED-F2DA9D450116}"/>
    <dgm:cxn modelId="{AF46F0C0-86D2-48D1-A7D7-A71668AE46C6}" type="presOf" srcId="{2C6EFB82-0014-48C2-960D-184753BF84DE}" destId="{ACF52618-7A46-45C1-91AA-753ABEBEE295}" srcOrd="0" destOrd="0" presId="urn:microsoft.com/office/officeart/2005/8/layout/equation1"/>
    <dgm:cxn modelId="{658889DB-1EBC-4EA9-BB70-31A6D4309DC9}" type="presOf" srcId="{C121A2A2-2B18-4EF0-B02F-4F2CE38ADB19}" destId="{DB719212-1D17-4792-AECD-4CFC1401AB96}" srcOrd="0" destOrd="0" presId="urn:microsoft.com/office/officeart/2005/8/layout/equation1"/>
    <dgm:cxn modelId="{0071FFE3-4628-403D-AFEE-A3CFF51C40BB}" type="presOf" srcId="{E1904A12-FD33-448E-97D0-EC93ABBE2BBF}" destId="{12CF3327-4A59-45DE-88EB-4364538C4BD8}" srcOrd="0" destOrd="0" presId="urn:microsoft.com/office/officeart/2005/8/layout/equation1"/>
    <dgm:cxn modelId="{EB68F8EA-122B-4CC5-B538-413E4E9B0A0B}" type="presOf" srcId="{E0240FD2-8994-40FF-B062-074CC7028690}" destId="{0A5E78A5-D4A0-4982-A6F3-6ED0E2026BFE}" srcOrd="0" destOrd="0" presId="urn:microsoft.com/office/officeart/2005/8/layout/equation1"/>
    <dgm:cxn modelId="{E03589C3-DDE3-4446-94A2-1D6E7C538559}" type="presParOf" srcId="{12CF3327-4A59-45DE-88EB-4364538C4BD8}" destId="{31C5F43F-EABB-41BD-ABF4-F6249D15C42E}" srcOrd="0" destOrd="0" presId="urn:microsoft.com/office/officeart/2005/8/layout/equation1"/>
    <dgm:cxn modelId="{75A2591B-AF26-4955-85FB-D3F959DD9B90}" type="presParOf" srcId="{12CF3327-4A59-45DE-88EB-4364538C4BD8}" destId="{E5934DA6-039B-4C81-8EC3-0F288826DE6D}" srcOrd="1" destOrd="0" presId="urn:microsoft.com/office/officeart/2005/8/layout/equation1"/>
    <dgm:cxn modelId="{2D87BFD9-B2AF-4145-A093-4A343E10E287}" type="presParOf" srcId="{12CF3327-4A59-45DE-88EB-4364538C4BD8}" destId="{BA3FC750-BE93-4BAC-816D-9288D528B866}" srcOrd="2" destOrd="0" presId="urn:microsoft.com/office/officeart/2005/8/layout/equation1"/>
    <dgm:cxn modelId="{29D8CAAA-6C14-44A4-A687-D97796C757B8}" type="presParOf" srcId="{12CF3327-4A59-45DE-88EB-4364538C4BD8}" destId="{F20BC662-B2E7-43A7-B8C9-0E788D52A15B}" srcOrd="3" destOrd="0" presId="urn:microsoft.com/office/officeart/2005/8/layout/equation1"/>
    <dgm:cxn modelId="{3AD3C121-36FC-4184-A8AC-F0AEDDD657BD}" type="presParOf" srcId="{12CF3327-4A59-45DE-88EB-4364538C4BD8}" destId="{39BB678B-A9A0-40C9-A2B2-955061EF92B7}" srcOrd="4" destOrd="0" presId="urn:microsoft.com/office/officeart/2005/8/layout/equation1"/>
    <dgm:cxn modelId="{53947E41-A51B-4A93-A66D-5188F79F8BC3}" type="presParOf" srcId="{12CF3327-4A59-45DE-88EB-4364538C4BD8}" destId="{035DA6A0-A550-4A5D-8658-3CFD14FE6C7B}" srcOrd="5" destOrd="0" presId="urn:microsoft.com/office/officeart/2005/8/layout/equation1"/>
    <dgm:cxn modelId="{37083FD4-824F-42B8-B329-78B98794CA99}" type="presParOf" srcId="{12CF3327-4A59-45DE-88EB-4364538C4BD8}" destId="{DB719212-1D17-4792-AECD-4CFC1401AB96}" srcOrd="6" destOrd="0" presId="urn:microsoft.com/office/officeart/2005/8/layout/equation1"/>
    <dgm:cxn modelId="{46CC8E45-232B-4ACD-9BDB-0AE9BF87A702}" type="presParOf" srcId="{12CF3327-4A59-45DE-88EB-4364538C4BD8}" destId="{1BF3AF3E-6B2B-48F0-AD12-07DBAD65982D}" srcOrd="7" destOrd="0" presId="urn:microsoft.com/office/officeart/2005/8/layout/equation1"/>
    <dgm:cxn modelId="{B9F7E51B-1CF3-45E4-9AF0-614EE5F7E86B}" type="presParOf" srcId="{12CF3327-4A59-45DE-88EB-4364538C4BD8}" destId="{D708CB7E-97AD-41B5-A798-51B45B61AD63}" srcOrd="8" destOrd="0" presId="urn:microsoft.com/office/officeart/2005/8/layout/equation1"/>
    <dgm:cxn modelId="{71EC0CC4-FE06-4858-9A25-44526E6B8291}" type="presParOf" srcId="{12CF3327-4A59-45DE-88EB-4364538C4BD8}" destId="{57A8153E-4EDE-4E72-AB57-5E45379335A9}" srcOrd="9" destOrd="0" presId="urn:microsoft.com/office/officeart/2005/8/layout/equation1"/>
    <dgm:cxn modelId="{D7B313D4-9BAB-490D-A74F-205779239858}" type="presParOf" srcId="{12CF3327-4A59-45DE-88EB-4364538C4BD8}" destId="{0A5E78A5-D4A0-4982-A6F3-6ED0E2026BFE}" srcOrd="10" destOrd="0" presId="urn:microsoft.com/office/officeart/2005/8/layout/equation1"/>
    <dgm:cxn modelId="{CE62BD56-1394-442D-AB86-8EC56D360B89}" type="presParOf" srcId="{12CF3327-4A59-45DE-88EB-4364538C4BD8}" destId="{0F5CA86B-EBAE-4AA4-A413-2D28863841BD}" srcOrd="11" destOrd="0" presId="urn:microsoft.com/office/officeart/2005/8/layout/equation1"/>
    <dgm:cxn modelId="{40B240C2-9E82-4002-937C-72C4BE5B4645}" type="presParOf" srcId="{12CF3327-4A59-45DE-88EB-4364538C4BD8}" destId="{55C52335-9475-4A09-A64C-F886D6C2CF0A}" srcOrd="12" destOrd="0" presId="urn:microsoft.com/office/officeart/2005/8/layout/equation1"/>
    <dgm:cxn modelId="{7EAC0402-2E9A-48F2-901C-DF4A18CBDFB8}" type="presParOf" srcId="{12CF3327-4A59-45DE-88EB-4364538C4BD8}" destId="{BA2ECA14-F975-453E-B979-1F2ECA80290D}" srcOrd="13" destOrd="0" presId="urn:microsoft.com/office/officeart/2005/8/layout/equation1"/>
    <dgm:cxn modelId="{504C17A2-DA83-49EA-8FA9-E8C349062741}" type="presParOf" srcId="{12CF3327-4A59-45DE-88EB-4364538C4BD8}" destId="{84D85507-FBB0-448D-9EA8-75221FA2A752}" srcOrd="14" destOrd="0" presId="urn:microsoft.com/office/officeart/2005/8/layout/equation1"/>
    <dgm:cxn modelId="{7C782AB8-183B-4C92-86B5-E143AEB4D240}" type="presParOf" srcId="{12CF3327-4A59-45DE-88EB-4364538C4BD8}" destId="{55F46764-D538-471C-B71A-529BF3A4E2E4}" srcOrd="15" destOrd="0" presId="urn:microsoft.com/office/officeart/2005/8/layout/equation1"/>
    <dgm:cxn modelId="{3F62F2CD-A7A2-40FA-B8EA-163902AC4304}" type="presParOf" srcId="{12CF3327-4A59-45DE-88EB-4364538C4BD8}" destId="{5BA44825-825A-4725-8034-4B8BD5B803E5}" srcOrd="16" destOrd="0" presId="urn:microsoft.com/office/officeart/2005/8/layout/equation1"/>
    <dgm:cxn modelId="{2BB6100C-F0B9-4108-8550-8D6D00D9B5FD}" type="presParOf" srcId="{12CF3327-4A59-45DE-88EB-4364538C4BD8}" destId="{7DE5AA99-DB0B-448B-B1D7-3BC71290DDE3}" srcOrd="17" destOrd="0" presId="urn:microsoft.com/office/officeart/2005/8/layout/equation1"/>
    <dgm:cxn modelId="{7DCC1B3A-CEE8-4919-ABA1-C9EE9F916399}" type="presParOf" srcId="{12CF3327-4A59-45DE-88EB-4364538C4BD8}" destId="{BED252C7-D2C8-4EFA-9C63-F32B90B9F8E6}" srcOrd="18" destOrd="0" presId="urn:microsoft.com/office/officeart/2005/8/layout/equation1"/>
    <dgm:cxn modelId="{17F5F992-9BBE-4616-83A8-4A38D0DDCB24}" type="presParOf" srcId="{12CF3327-4A59-45DE-88EB-4364538C4BD8}" destId="{D00DE9AC-CAFE-43CB-B9B7-86CB75C18EF7}" srcOrd="19" destOrd="0" presId="urn:microsoft.com/office/officeart/2005/8/layout/equation1"/>
    <dgm:cxn modelId="{A70E3CE8-4FA5-46E6-AF11-E375BC4768E6}" type="presParOf" srcId="{12CF3327-4A59-45DE-88EB-4364538C4BD8}" destId="{ACF52618-7A46-45C1-91AA-753ABEBEE295}" srcOrd="20" destOrd="0" presId="urn:microsoft.com/office/officeart/2005/8/layout/equation1"/>
    <dgm:cxn modelId="{376451CF-0B80-4FF6-90B6-7ACC56924F38}" type="presParOf" srcId="{12CF3327-4A59-45DE-88EB-4364538C4BD8}" destId="{A47F93F7-E7ED-4AED-BAAC-07423E8EB5ED}" srcOrd="21" destOrd="0" presId="urn:microsoft.com/office/officeart/2005/8/layout/equation1"/>
    <dgm:cxn modelId="{26E05EFC-6064-4F98-A1B7-681A416CCB04}" type="presParOf" srcId="{12CF3327-4A59-45DE-88EB-4364538C4BD8}" destId="{D6C1030B-472A-4889-969F-199D99870D5E}" srcOrd="22" destOrd="0" presId="urn:microsoft.com/office/officeart/2005/8/layout/equation1"/>
    <dgm:cxn modelId="{7350B093-F627-46A2-92F2-6BC6B14EB72E}" type="presParOf" srcId="{12CF3327-4A59-45DE-88EB-4364538C4BD8}" destId="{BCE33A16-218D-45F6-997A-5AAA5A41ED1F}" srcOrd="23" destOrd="0" presId="urn:microsoft.com/office/officeart/2005/8/layout/equation1"/>
    <dgm:cxn modelId="{82E3B741-4C02-4A73-9B09-697170A19D2B}" type="presParOf" srcId="{12CF3327-4A59-45DE-88EB-4364538C4BD8}" destId="{287151F2-A532-440E-9B38-3F99EECFCFF9}" srcOrd="2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677" y="1473067"/>
          <a:ext cx="1644197" cy="151722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4-year Adjusted Cohort</a:t>
          </a:r>
        </a:p>
      </dsp:txBody>
      <dsp:txXfrm>
        <a:off x="242464" y="1695260"/>
        <a:ext cx="1162623" cy="1072842"/>
      </dsp:txXfrm>
    </dsp:sp>
    <dsp:sp modelId="{01861E50-EF56-4DB1-99F2-63789CB4FB22}">
      <dsp:nvSpPr>
        <dsp:cNvPr id="0" name=""/>
        <dsp:cNvSpPr/>
      </dsp:nvSpPr>
      <dsp:spPr>
        <a:xfrm>
          <a:off x="1798411" y="1686909"/>
          <a:ext cx="1089544" cy="1089544"/>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42830" y="2103551"/>
        <a:ext cx="800706" cy="256260"/>
      </dsp:txXfrm>
    </dsp:sp>
    <dsp:sp modelId="{77E6BBB9-5FA0-4598-91EC-75A4D3294FC4}">
      <dsp:nvSpPr>
        <dsp:cNvPr id="0" name=""/>
        <dsp:cNvSpPr/>
      </dsp:nvSpPr>
      <dsp:spPr>
        <a:xfrm>
          <a:off x="3040492" y="1499526"/>
          <a:ext cx="1569526" cy="14643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5-year Adjusted Cohort</a:t>
          </a:r>
        </a:p>
      </dsp:txBody>
      <dsp:txXfrm>
        <a:off x="3270344" y="1713969"/>
        <a:ext cx="1109822" cy="1035424"/>
      </dsp:txXfrm>
    </dsp:sp>
    <dsp:sp modelId="{8A5D05BA-48CE-4A9D-84F1-C9B2DAB6D2C0}">
      <dsp:nvSpPr>
        <dsp:cNvPr id="0" name=""/>
        <dsp:cNvSpPr/>
      </dsp:nvSpPr>
      <dsp:spPr>
        <a:xfrm>
          <a:off x="4802862" y="2732697"/>
          <a:ext cx="1089544" cy="1089544"/>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47281" y="2957143"/>
        <a:ext cx="800706" cy="640652"/>
      </dsp:txXfrm>
    </dsp:sp>
    <dsp:sp modelId="{242D0C74-143E-45C6-91BC-624C35B7EFFA}">
      <dsp:nvSpPr>
        <dsp:cNvPr id="0" name=""/>
        <dsp:cNvSpPr/>
      </dsp:nvSpPr>
      <dsp:spPr>
        <a:xfrm>
          <a:off x="6006313" y="2602784"/>
          <a:ext cx="1478549" cy="139781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Status Graduation Rate </a:t>
          </a:r>
        </a:p>
      </dsp:txBody>
      <dsp:txXfrm>
        <a:off x="6222841" y="2807489"/>
        <a:ext cx="1045493" cy="988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Current Status Score</a:t>
          </a:r>
        </a:p>
      </dsp:txBody>
      <dsp:txXfrm>
        <a:off x="266688" y="2068788"/>
        <a:ext cx="1281090" cy="1281090"/>
      </dsp:txXfrm>
    </dsp:sp>
    <dsp:sp modelId="{72B74AF2-1E07-4450-84F4-424F298ED4B1}">
      <dsp:nvSpPr>
        <dsp:cNvPr id="0" name=""/>
        <dsp:cNvSpPr/>
      </dsp:nvSpPr>
      <dsp:spPr>
        <a:xfrm>
          <a:off x="1960214" y="2183930"/>
          <a:ext cx="1050805" cy="1050805"/>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99498" y="2585758"/>
        <a:ext cx="772237" cy="247149"/>
      </dsp:txXfrm>
    </dsp:sp>
    <dsp:sp modelId="{E9BAE064-30DD-4F97-9DD6-CCC4C27BB31A}">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Prior Status Score</a:t>
          </a:r>
        </a:p>
      </dsp:txBody>
      <dsp:txXfrm>
        <a:off x="3423454" y="2068788"/>
        <a:ext cx="1281090" cy="1281090"/>
      </dsp:txXfrm>
    </dsp:sp>
    <dsp:sp modelId="{F00A338A-FE51-4FEE-8BCD-C68BAC169AB7}">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256264" y="2400396"/>
        <a:ext cx="772237" cy="617873"/>
      </dsp:txXfrm>
    </dsp:sp>
    <dsp:sp modelId="{0377CC37-CEA7-47BF-A336-DF6AD436B873}">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a:t>Change Score</a:t>
          </a:r>
        </a:p>
      </dsp:txBody>
      <dsp:txXfrm>
        <a:off x="6580220" y="2068788"/>
        <a:ext cx="1281090" cy="12810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CB8B4-1A88-4A12-BC22-E27CB102F74B}">
      <dsp:nvSpPr>
        <dsp:cNvPr id="0" name=""/>
        <dsp:cNvSpPr/>
      </dsp:nvSpPr>
      <dsp:spPr>
        <a:xfrm>
          <a:off x="1380610"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Current Year Status Score</a:t>
          </a:r>
        </a:p>
      </dsp:txBody>
      <dsp:txXfrm>
        <a:off x="1610484" y="230371"/>
        <a:ext cx="1109928" cy="1109928"/>
      </dsp:txXfrm>
    </dsp:sp>
    <dsp:sp modelId="{72B74AF2-1E07-4450-84F4-424F298ED4B1}">
      <dsp:nvSpPr>
        <dsp:cNvPr id="0" name=""/>
        <dsp:cNvSpPr/>
      </dsp:nvSpPr>
      <dsp:spPr>
        <a:xfrm>
          <a:off x="3077745" y="330129"/>
          <a:ext cx="910412" cy="910412"/>
        </a:xfrm>
        <a:prstGeom prst="mathMin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198420" y="678271"/>
        <a:ext cx="669062" cy="214128"/>
      </dsp:txXfrm>
    </dsp:sp>
    <dsp:sp modelId="{E9BAE064-30DD-4F97-9DD6-CCC4C27BB31A}">
      <dsp:nvSpPr>
        <dsp:cNvPr id="0" name=""/>
        <dsp:cNvSpPr/>
      </dsp:nvSpPr>
      <dsp:spPr>
        <a:xfrm>
          <a:off x="4115615"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Prior Year Status Score</a:t>
          </a:r>
        </a:p>
      </dsp:txBody>
      <dsp:txXfrm>
        <a:off x="4345489" y="230371"/>
        <a:ext cx="1109928" cy="1109928"/>
      </dsp:txXfrm>
    </dsp:sp>
    <dsp:sp modelId="{F00A338A-FE51-4FEE-8BCD-C68BAC169AB7}">
      <dsp:nvSpPr>
        <dsp:cNvPr id="0" name=""/>
        <dsp:cNvSpPr/>
      </dsp:nvSpPr>
      <dsp:spPr>
        <a:xfrm>
          <a:off x="5812749" y="330129"/>
          <a:ext cx="910412" cy="91041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933424" y="517674"/>
        <a:ext cx="669062" cy="535322"/>
      </dsp:txXfrm>
    </dsp:sp>
    <dsp:sp modelId="{0377CC37-CEA7-47BF-A336-DF6AD436B873}">
      <dsp:nvSpPr>
        <dsp:cNvPr id="0" name=""/>
        <dsp:cNvSpPr/>
      </dsp:nvSpPr>
      <dsp:spPr>
        <a:xfrm>
          <a:off x="6850619" y="497"/>
          <a:ext cx="1569676" cy="156967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Change Score</a:t>
          </a:r>
        </a:p>
      </dsp:txBody>
      <dsp:txXfrm>
        <a:off x="7080493" y="230371"/>
        <a:ext cx="1109928" cy="11099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66"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Current Year Status Score </a:t>
          </a:r>
        </a:p>
      </dsp:txBody>
      <dsp:txXfrm>
        <a:off x="266688" y="2068788"/>
        <a:ext cx="1281090" cy="1281090"/>
      </dsp:txXfrm>
    </dsp:sp>
    <dsp:sp modelId="{01861E50-EF56-4DB1-99F2-63789CB4FB22}">
      <dsp:nvSpPr>
        <dsp:cNvPr id="0" name=""/>
        <dsp:cNvSpPr/>
      </dsp:nvSpPr>
      <dsp:spPr>
        <a:xfrm>
          <a:off x="1960214" y="2183930"/>
          <a:ext cx="1050805" cy="1050805"/>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99498" y="2585758"/>
        <a:ext cx="772237" cy="247149"/>
      </dsp:txXfrm>
    </dsp:sp>
    <dsp:sp modelId="{77E6BBB9-5FA0-4598-91EC-75A4D3294FC4}">
      <dsp:nvSpPr>
        <dsp:cNvPr id="0" name=""/>
        <dsp:cNvSpPr/>
      </dsp:nvSpPr>
      <dsp:spPr>
        <a:xfrm>
          <a:off x="3158132"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Change Score</a:t>
          </a:r>
        </a:p>
      </dsp:txBody>
      <dsp:txXfrm>
        <a:off x="3423454" y="2068788"/>
        <a:ext cx="1281090" cy="1281090"/>
      </dsp:txXfrm>
    </dsp:sp>
    <dsp:sp modelId="{8A5D05BA-48CE-4A9D-84F1-C9B2DAB6D2C0}">
      <dsp:nvSpPr>
        <dsp:cNvPr id="0" name=""/>
        <dsp:cNvSpPr/>
      </dsp:nvSpPr>
      <dsp:spPr>
        <a:xfrm>
          <a:off x="5116980" y="2183930"/>
          <a:ext cx="1050805" cy="1050805"/>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256264" y="2400396"/>
        <a:ext cx="772237" cy="617873"/>
      </dsp:txXfrm>
    </dsp:sp>
    <dsp:sp modelId="{242D0C74-143E-45C6-91BC-624C35B7EFFA}">
      <dsp:nvSpPr>
        <dsp:cNvPr id="0" name=""/>
        <dsp:cNvSpPr/>
      </dsp:nvSpPr>
      <dsp:spPr>
        <a:xfrm>
          <a:off x="6314898" y="1803466"/>
          <a:ext cx="1811734" cy="1811734"/>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Indicator Score </a:t>
          </a:r>
        </a:p>
      </dsp:txBody>
      <dsp:txXfrm>
        <a:off x="6580220" y="2068788"/>
        <a:ext cx="1281090" cy="1281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31C79-36B4-4F67-9B68-6DB3876440E3}">
      <dsp:nvSpPr>
        <dsp:cNvPr id="0" name=""/>
        <dsp:cNvSpPr/>
      </dsp:nvSpPr>
      <dsp:spPr>
        <a:xfrm>
          <a:off x="1317270"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Current Year Status Score</a:t>
          </a:r>
        </a:p>
      </dsp:txBody>
      <dsp:txXfrm>
        <a:off x="1565147" y="248299"/>
        <a:ext cx="1196853" cy="1196853"/>
      </dsp:txXfrm>
    </dsp:sp>
    <dsp:sp modelId="{01861E50-EF56-4DB1-99F2-63789CB4FB22}">
      <dsp:nvSpPr>
        <dsp:cNvPr id="0" name=""/>
        <dsp:cNvSpPr/>
      </dsp:nvSpPr>
      <dsp:spPr>
        <a:xfrm>
          <a:off x="3147317" y="355870"/>
          <a:ext cx="981712" cy="98171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277443" y="731277"/>
        <a:ext cx="721460" cy="230898"/>
      </dsp:txXfrm>
    </dsp:sp>
    <dsp:sp modelId="{77E6BBB9-5FA0-4598-91EC-75A4D3294FC4}">
      <dsp:nvSpPr>
        <dsp:cNvPr id="0" name=""/>
        <dsp:cNvSpPr/>
      </dsp:nvSpPr>
      <dsp:spPr>
        <a:xfrm>
          <a:off x="4266469"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Change Score</a:t>
          </a:r>
        </a:p>
      </dsp:txBody>
      <dsp:txXfrm>
        <a:off x="4514346" y="248299"/>
        <a:ext cx="1196853" cy="1196853"/>
      </dsp:txXfrm>
    </dsp:sp>
    <dsp:sp modelId="{8A5D05BA-48CE-4A9D-84F1-C9B2DAB6D2C0}">
      <dsp:nvSpPr>
        <dsp:cNvPr id="0" name=""/>
        <dsp:cNvSpPr/>
      </dsp:nvSpPr>
      <dsp:spPr>
        <a:xfrm>
          <a:off x="6096517" y="355870"/>
          <a:ext cx="981712" cy="98171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226643" y="558103"/>
        <a:ext cx="721460" cy="577246"/>
      </dsp:txXfrm>
    </dsp:sp>
    <dsp:sp modelId="{242D0C74-143E-45C6-91BC-624C35B7EFFA}">
      <dsp:nvSpPr>
        <dsp:cNvPr id="0" name=""/>
        <dsp:cNvSpPr/>
      </dsp:nvSpPr>
      <dsp:spPr>
        <a:xfrm>
          <a:off x="7215669" y="422"/>
          <a:ext cx="1692607" cy="1692607"/>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t>Indicator Score </a:t>
          </a:r>
        </a:p>
      </dsp:txBody>
      <dsp:txXfrm>
        <a:off x="7463546" y="248299"/>
        <a:ext cx="1196853" cy="11968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5F43F-EABB-41BD-ABF4-F6249D15C42E}">
      <dsp:nvSpPr>
        <dsp:cNvPr id="0" name=""/>
        <dsp:cNvSpPr/>
      </dsp:nvSpPr>
      <dsp:spPr>
        <a:xfrm>
          <a:off x="909217"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Reading and Mathematics Indicator Score     </a:t>
          </a:r>
          <a:r>
            <a:rPr lang="en-US" sz="1800" b="0" kern="1200">
              <a:latin typeface="Calibri"/>
              <a:ea typeface="Calibri"/>
              <a:cs typeface="Calibri"/>
              <a:sym typeface="Calibri"/>
            </a:rPr>
            <a:t>* .45</a:t>
          </a:r>
          <a:endParaRPr lang="en-US" sz="1800" b="0" kern="1200"/>
        </a:p>
      </dsp:txBody>
      <dsp:txXfrm>
        <a:off x="1104231" y="3416172"/>
        <a:ext cx="941614" cy="941614"/>
      </dsp:txXfrm>
    </dsp:sp>
    <dsp:sp modelId="{BA3FC750-BE93-4BAC-816D-9288D528B866}">
      <dsp:nvSpPr>
        <dsp:cNvPr id="0" name=""/>
        <dsp:cNvSpPr/>
      </dsp:nvSpPr>
      <dsp:spPr>
        <a:xfrm>
          <a:off x="2240176"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342551" y="3796150"/>
        <a:ext cx="567602" cy="181658"/>
      </dsp:txXfrm>
    </dsp:sp>
    <dsp:sp modelId="{39BB678B-A9A0-40C9-A2B2-955061EF92B7}">
      <dsp:nvSpPr>
        <dsp:cNvPr id="0" name=""/>
        <dsp:cNvSpPr/>
      </dsp:nvSpPr>
      <dsp:spPr>
        <a:xfrm>
          <a:off x="3017918"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0" kern="1200">
              <a:latin typeface="Calibri"/>
              <a:ea typeface="Calibri"/>
              <a:cs typeface="Calibri"/>
              <a:sym typeface="Calibri"/>
            </a:rPr>
            <a:t>State Assessment Results in Sc, SS and Writing Indicator Score                       </a:t>
          </a:r>
          <a:r>
            <a:rPr lang="en-US" sz="1800" b="0" kern="1200">
              <a:latin typeface="Calibri"/>
              <a:ea typeface="Calibri"/>
              <a:cs typeface="Calibri"/>
              <a:sym typeface="Calibri"/>
            </a:rPr>
            <a:t>* .20</a:t>
          </a:r>
          <a:endParaRPr lang="en-US" sz="1800" b="0" kern="1200"/>
        </a:p>
      </dsp:txBody>
      <dsp:txXfrm>
        <a:off x="3212932" y="3416172"/>
        <a:ext cx="941614" cy="941614"/>
      </dsp:txXfrm>
    </dsp:sp>
    <dsp:sp modelId="{DB719212-1D17-4792-AECD-4CFC1401AB96}">
      <dsp:nvSpPr>
        <dsp:cNvPr id="0" name=""/>
        <dsp:cNvSpPr/>
      </dsp:nvSpPr>
      <dsp:spPr>
        <a:xfrm>
          <a:off x="4354984"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57359" y="3796150"/>
        <a:ext cx="567602" cy="181658"/>
      </dsp:txXfrm>
    </dsp:sp>
    <dsp:sp modelId="{D708CB7E-97AD-41B5-A798-51B45B61AD63}">
      <dsp:nvSpPr>
        <dsp:cNvPr id="0" name=""/>
        <dsp:cNvSpPr/>
      </dsp:nvSpPr>
      <dsp:spPr>
        <a:xfrm>
          <a:off x="513272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English Learner Progress Indicator Score      </a:t>
          </a:r>
          <a:r>
            <a:rPr lang="en-US" sz="1800" kern="1200"/>
            <a:t>*.05</a:t>
          </a:r>
        </a:p>
      </dsp:txBody>
      <dsp:txXfrm>
        <a:off x="5327740" y="3416172"/>
        <a:ext cx="941614" cy="941614"/>
      </dsp:txXfrm>
    </dsp:sp>
    <dsp:sp modelId="{0A5E78A5-D4A0-4982-A6F3-6ED0E2026BFE}">
      <dsp:nvSpPr>
        <dsp:cNvPr id="0" name=""/>
        <dsp:cNvSpPr/>
      </dsp:nvSpPr>
      <dsp:spPr>
        <a:xfrm>
          <a:off x="6469793"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572168" y="3796150"/>
        <a:ext cx="567602" cy="181658"/>
      </dsp:txXfrm>
    </dsp:sp>
    <dsp:sp modelId="{55C52335-9475-4A09-A64C-F886D6C2CF0A}">
      <dsp:nvSpPr>
        <dsp:cNvPr id="0" name=""/>
        <dsp:cNvSpPr/>
      </dsp:nvSpPr>
      <dsp:spPr>
        <a:xfrm>
          <a:off x="7247535"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QSCS Indicator Score        </a:t>
          </a:r>
        </a:p>
        <a:p>
          <a:pPr marL="0" lvl="0" indent="0" algn="ctr" defTabSz="466725">
            <a:lnSpc>
              <a:spcPct val="90000"/>
            </a:lnSpc>
            <a:spcBef>
              <a:spcPct val="0"/>
            </a:spcBef>
            <a:spcAft>
              <a:spcPct val="35000"/>
            </a:spcAft>
            <a:buNone/>
          </a:pPr>
          <a:r>
            <a:rPr lang="en-US" sz="1050" kern="1200"/>
            <a:t> </a:t>
          </a:r>
          <a:r>
            <a:rPr lang="en-US" sz="1800" kern="1200"/>
            <a:t>*.04</a:t>
          </a:r>
        </a:p>
      </dsp:txBody>
      <dsp:txXfrm>
        <a:off x="7442549" y="3416172"/>
        <a:ext cx="941614" cy="941614"/>
      </dsp:txXfrm>
    </dsp:sp>
    <dsp:sp modelId="{84D85507-FBB0-448D-9EA8-75221FA2A752}">
      <dsp:nvSpPr>
        <dsp:cNvPr id="0" name=""/>
        <dsp:cNvSpPr/>
      </dsp:nvSpPr>
      <dsp:spPr>
        <a:xfrm>
          <a:off x="8585043" y="3502132"/>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687418" y="3797479"/>
        <a:ext cx="567602" cy="181658"/>
      </dsp:txXfrm>
    </dsp:sp>
    <dsp:sp modelId="{5BA44825-825A-4725-8034-4B8BD5B803E5}">
      <dsp:nvSpPr>
        <dsp:cNvPr id="0" name=""/>
        <dsp:cNvSpPr/>
      </dsp:nvSpPr>
      <dsp:spPr>
        <a:xfrm>
          <a:off x="9368548"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Postsecondary Readiness Indicator Score </a:t>
          </a:r>
        </a:p>
        <a:p>
          <a:pPr marL="0" lvl="0" indent="0" algn="ctr" defTabSz="466725">
            <a:lnSpc>
              <a:spcPct val="90000"/>
            </a:lnSpc>
            <a:spcBef>
              <a:spcPct val="0"/>
            </a:spcBef>
            <a:spcAft>
              <a:spcPct val="35000"/>
            </a:spcAft>
            <a:buNone/>
          </a:pPr>
          <a:r>
            <a:rPr lang="en-US" sz="1800" kern="1200"/>
            <a:t>*.20</a:t>
          </a:r>
        </a:p>
      </dsp:txBody>
      <dsp:txXfrm>
        <a:off x="9563562" y="3416172"/>
        <a:ext cx="941614" cy="941614"/>
      </dsp:txXfrm>
    </dsp:sp>
    <dsp:sp modelId="{BED252C7-D2C8-4EFA-9C63-F32B90B9F8E6}">
      <dsp:nvSpPr>
        <dsp:cNvPr id="0" name=""/>
        <dsp:cNvSpPr/>
      </dsp:nvSpPr>
      <dsp:spPr>
        <a:xfrm>
          <a:off x="10705609" y="3500803"/>
          <a:ext cx="772352" cy="77235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0807984" y="3796150"/>
        <a:ext cx="567602" cy="181658"/>
      </dsp:txXfrm>
    </dsp:sp>
    <dsp:sp modelId="{ACF52618-7A46-45C1-91AA-753ABEBEE295}">
      <dsp:nvSpPr>
        <dsp:cNvPr id="0" name=""/>
        <dsp:cNvSpPr/>
      </dsp:nvSpPr>
      <dsp:spPr>
        <a:xfrm>
          <a:off x="11483356" y="322115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t>Graduation Indicator Score       </a:t>
          </a:r>
          <a:r>
            <a:rPr lang="en-US" sz="1800" kern="1200"/>
            <a:t>*.06</a:t>
          </a:r>
        </a:p>
      </dsp:txBody>
      <dsp:txXfrm>
        <a:off x="11678370" y="3416172"/>
        <a:ext cx="941614" cy="941614"/>
      </dsp:txXfrm>
    </dsp:sp>
    <dsp:sp modelId="{D6C1030B-472A-4889-969F-199D99870D5E}">
      <dsp:nvSpPr>
        <dsp:cNvPr id="0" name=""/>
        <dsp:cNvSpPr/>
      </dsp:nvSpPr>
      <dsp:spPr>
        <a:xfrm>
          <a:off x="5449316" y="4984458"/>
          <a:ext cx="772352" cy="77235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551691" y="5143563"/>
        <a:ext cx="567602" cy="454142"/>
      </dsp:txXfrm>
    </dsp:sp>
    <dsp:sp modelId="{287151F2-A532-440E-9B38-3F99EECFCFF9}">
      <dsp:nvSpPr>
        <dsp:cNvPr id="0" name=""/>
        <dsp:cNvSpPr/>
      </dsp:nvSpPr>
      <dsp:spPr>
        <a:xfrm>
          <a:off x="6220944" y="4655538"/>
          <a:ext cx="1331642" cy="133164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t>Overall Score</a:t>
          </a:r>
        </a:p>
      </dsp:txBody>
      <dsp:txXfrm>
        <a:off x="6415958" y="4850552"/>
        <a:ext cx="941614" cy="94161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and welcome to our accountability indicator training. I am Christen Roseberry, a program consultant in the Office of Assessment and Accountability.</a:t>
            </a:r>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talk about the removal from the cohort because that does happen from time to time. If the last enrollment status for a student is any of these; the W-20 which is withdrawal to homeschool, W-21 which is the withdrawal to private school, W-29 which is the withdrawal out of state, W-07 which is withdrawal due to medical reasons, or W-08 which is the student is deceased, the student is then removed form both the top and the bottom parts of the adjusted cohort graduation rate formula. This student does not count positively or negatively for the school.</a:t>
            </a:r>
          </a:p>
        </p:txBody>
      </p:sp>
      <p:sp>
        <p:nvSpPr>
          <p:cNvPr id="4" name="Slide Number Placeholder 3"/>
          <p:cNvSpPr>
            <a:spLocks noGrp="1"/>
          </p:cNvSpPr>
          <p:nvPr>
            <p:ph type="sldNum" sz="quarter" idx="5"/>
          </p:nvPr>
        </p:nvSpPr>
        <p:spPr/>
        <p:txBody>
          <a:bodyPr/>
          <a:lstStyle/>
          <a:p>
            <a:fld id="{9041B365-D8D5-4ED3-A31E-D03B3F7A9AA2}" type="slidenum">
              <a:rPr lang="en-US" smtClean="0"/>
              <a:t>10</a:t>
            </a:fld>
            <a:endParaRPr lang="en-US"/>
          </a:p>
        </p:txBody>
      </p:sp>
    </p:spTree>
    <p:extLst>
      <p:ext uri="{BB962C8B-B14F-4D97-AF65-F5344CB8AC3E}">
        <p14:creationId xmlns:p14="http://schemas.microsoft.com/office/powerpoint/2010/main" val="85861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talk about how this all fits into accountability, basically it is based on the last primary enrollment in both regular or virtual school. Accountability begins immediately upon enrollment so there is no 100 day rule with cohort. </a:t>
            </a:r>
          </a:p>
          <a:p>
            <a:endParaRPr lang="en-US"/>
          </a:p>
          <a:p>
            <a:r>
              <a:rPr lang="en-US"/>
              <a:t>Kentucky Educational Collaborative for State Agency Children students will be accountable to the state if valid during last primary enrollment.</a:t>
            </a:r>
          </a:p>
          <a:p>
            <a:endParaRPr lang="en-US"/>
          </a:p>
          <a:p>
            <a:r>
              <a:rPr lang="en-US"/>
              <a:t>The graduation rate for the four-year and five-year adjusted cohort will be averaged for the graduation rate indicator.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Public reporting will apply these rules to district and state reporting and if you are a high school, graduation rate is 6 percent of your overall score.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note, schools will less than 80% graduation rate for Title I or non-Title I high schools based on 4-year cohort will be classified as CSI II in years of identification per federal guidelines.</a:t>
            </a:r>
          </a:p>
        </p:txBody>
      </p:sp>
      <p:sp>
        <p:nvSpPr>
          <p:cNvPr id="4" name="Slide Number Placeholder 3"/>
          <p:cNvSpPr>
            <a:spLocks noGrp="1"/>
          </p:cNvSpPr>
          <p:nvPr>
            <p:ph type="sldNum" sz="quarter" idx="10"/>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1730429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how we find the status score for graduation rate, it is the 4-year adjusted cohort plus the 5-year adjusted cohort divided by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37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five status level ranging from very low to very high for the current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585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C18960-60E1-4317-A69B-9B56BFAAEE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85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five change levels ranging from declined significantly to increased significantly.</a:t>
            </a:r>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722311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how we find the change score, current year status of 98 subtract prior year status of 97 which gives a change score of 1.</a:t>
            </a:r>
          </a:p>
        </p:txBody>
      </p:sp>
      <p:sp>
        <p:nvSpPr>
          <p:cNvPr id="4" name="Slide Number Placeholder 3"/>
          <p:cNvSpPr>
            <a:spLocks noGrp="1"/>
          </p:cNvSpPr>
          <p:nvPr>
            <p:ph type="sldNum" sz="quarter" idx="5"/>
          </p:nvPr>
        </p:nvSpPr>
        <p:spPr/>
        <p:txBody>
          <a:bodyPr/>
          <a:lstStyle/>
          <a:p>
            <a:fld id="{9041B365-D8D5-4ED3-A31E-D03B3F7A9AA2}" type="slidenum">
              <a:rPr lang="en-US" smtClean="0"/>
              <a:t>16</a:t>
            </a:fld>
            <a:endParaRPr lang="en-US"/>
          </a:p>
        </p:txBody>
      </p:sp>
    </p:spTree>
    <p:extLst>
      <p:ext uri="{BB962C8B-B14F-4D97-AF65-F5344CB8AC3E}">
        <p14:creationId xmlns:p14="http://schemas.microsoft.com/office/powerpoint/2010/main" val="588109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p:txBody>
      </p:sp>
      <p:sp>
        <p:nvSpPr>
          <p:cNvPr id="4" name="Slide Number Placeholder 3"/>
          <p:cNvSpPr>
            <a:spLocks noGrp="1"/>
          </p:cNvSpPr>
          <p:nvPr>
            <p:ph type="sldNum" sz="quarter" idx="5"/>
          </p:nvPr>
        </p:nvSpPr>
        <p:spPr/>
        <p:txBody>
          <a:bodyPr/>
          <a:lstStyle/>
          <a:p>
            <a:fld id="{9041B365-D8D5-4ED3-A31E-D03B3F7A9AA2}" type="slidenum">
              <a:rPr lang="en-US" smtClean="0"/>
              <a:t>17</a:t>
            </a:fld>
            <a:endParaRPr lang="en-US"/>
          </a:p>
        </p:txBody>
      </p:sp>
    </p:spTree>
    <p:extLst>
      <p:ext uri="{BB962C8B-B14F-4D97-AF65-F5344CB8AC3E}">
        <p14:creationId xmlns:p14="http://schemas.microsoft.com/office/powerpoint/2010/main" val="2248849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how we calculate the indicator score: current year status of 98 plus our change score of 1 equals our indicator score of 99.</a:t>
            </a:r>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3714801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dde77bb55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dde77bb55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table demonstrates how status and change are combined to get your indicator performance rating. On the left side is your status in the current year, with levels of very low to very high. Across the top of the table is change, with levels of declined significantly to increased significantly. Where your status and change intersect on the table will be your indicator performance rating.</a:t>
            </a:r>
            <a:endParaRPr/>
          </a:p>
        </p:txBody>
      </p:sp>
      <p:sp>
        <p:nvSpPr>
          <p:cNvPr id="246" name="Google Shape;246;g1dde77bb55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81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six indicators comprised in Kentucky’s Accountability System. These indicators are State Assessment Results in Reading and Mathematics, State Assessment Results in Science, Social Studies, and Writing, English Learner Progress, Postsecondary Readiness, Quality of School Climate and Safety, and Graduation Rate. In this session, we are going to focus on the Graduation Rate Indicator.</a:t>
            </a: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a:t>
            </a:fld>
            <a:endParaRPr lang="en-US"/>
          </a:p>
        </p:txBody>
      </p:sp>
    </p:spTree>
    <p:extLst>
      <p:ext uri="{BB962C8B-B14F-4D97-AF65-F5344CB8AC3E}">
        <p14:creationId xmlns:p14="http://schemas.microsoft.com/office/powerpoint/2010/main" val="1517281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shows the overall accountability weights set by the Kentucky Board of Education. Once indicator scores have been determined, this table will help us in determining overall score. </a:t>
            </a:r>
          </a:p>
        </p:txBody>
      </p:sp>
      <p:sp>
        <p:nvSpPr>
          <p:cNvPr id="4" name="Slide Number Placeholder 3"/>
          <p:cNvSpPr>
            <a:spLocks noGrp="1"/>
          </p:cNvSpPr>
          <p:nvPr>
            <p:ph type="sldNum" sz="quarter" idx="5"/>
          </p:nvPr>
        </p:nvSpPr>
        <p:spPr/>
        <p:txBody>
          <a:bodyPr/>
          <a:lstStyle/>
          <a:p>
            <a:fld id="{9041B365-D8D5-4ED3-A31E-D03B3F7A9AA2}" type="slidenum">
              <a:rPr lang="en-US" smtClean="0"/>
              <a:t>20</a:t>
            </a:fld>
            <a:endParaRPr lang="en-US"/>
          </a:p>
        </p:txBody>
      </p:sp>
    </p:spTree>
    <p:extLst>
      <p:ext uri="{BB962C8B-B14F-4D97-AF65-F5344CB8AC3E}">
        <p14:creationId xmlns:p14="http://schemas.microsoft.com/office/powerpoint/2010/main" val="298463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is an example of how the overall score for a high school is calculated using the weights we saw on the previous slide. Overall scores represent the combined outcomes across all applicable indicators, with appropriate weights applied.</a:t>
            </a:r>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2916762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highlight>
                  <a:srgbClr val="FFFF00"/>
                </a:highlight>
              </a:rPr>
              <a:t>Read slide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925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you will see some resources that are available to you. </a:t>
            </a:r>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1421827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concludes our training on Graduation Rate Indicator. Additional trainings are available for  Kentucky’s Accountability System including the remainder of the indicators. Please visit each training to learn more about Kentucky’s Accountability System.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340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have further questions, please contact us in the Division of Assessment and Accountability at dacinfo@education.ky.gov or call us at 502-564-4394. Thank you for joining me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4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26</a:t>
            </a:fld>
            <a:endParaRPr lang="en-US"/>
          </a:p>
        </p:txBody>
      </p:sp>
    </p:spTree>
    <p:extLst>
      <p:ext uri="{BB962C8B-B14F-4D97-AF65-F5344CB8AC3E}">
        <p14:creationId xmlns:p14="http://schemas.microsoft.com/office/powerpoint/2010/main" val="331638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this training I will provide you with an overview of the status component of the graduation rate indicator, including accountability weights and calculations. Then we will discuss information about the Change component, including change score calculations, indicator performance ratings, and overall score. </a:t>
            </a:r>
          </a:p>
        </p:txBody>
      </p:sp>
      <p:sp>
        <p:nvSpPr>
          <p:cNvPr id="4" name="Slide Number Placeholder 3"/>
          <p:cNvSpPr>
            <a:spLocks noGrp="1"/>
          </p:cNvSpPr>
          <p:nvPr>
            <p:ph type="sldNum" sz="quarter" idx="5"/>
          </p:nvPr>
        </p:nvSpPr>
        <p:spPr/>
        <p:txBody>
          <a:bodyPr/>
          <a:lstStyle/>
          <a:p>
            <a:fld id="{9041B365-D8D5-4ED3-A31E-D03B3F7A9AA2}" type="slidenum">
              <a:rPr lang="en-US" smtClean="0"/>
              <a:t>3</a:t>
            </a:fld>
            <a:endParaRPr lang="en-US"/>
          </a:p>
        </p:txBody>
      </p:sp>
    </p:spTree>
    <p:extLst>
      <p:ext uri="{BB962C8B-B14F-4D97-AF65-F5344CB8AC3E}">
        <p14:creationId xmlns:p14="http://schemas.microsoft.com/office/powerpoint/2010/main" val="2557506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Status is defined as current year performance on the metrics used for that indicator.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Later in this training, I will demonstrate how to configure the status for the Graduation Rate Indicator.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601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a:t>A few key points to begin the discussion about graduation rate. Graduation rate measures the percentage of students who enter high school and receive a diploma based on their adjusted cohort in four or five years. We will further discuss this in a moment, along with the definitions of each.</a:t>
            </a:r>
          </a:p>
          <a:p>
            <a:pPr eaLnBrk="1" hangingPunct="1">
              <a:spcBef>
                <a:spcPct val="0"/>
              </a:spcBef>
            </a:pPr>
            <a:endParaRPr lang="en-US" altLang="en-US" baseline="0"/>
          </a:p>
          <a:p>
            <a:pPr eaLnBrk="1" hangingPunct="1">
              <a:spcBef>
                <a:spcPct val="0"/>
              </a:spcBef>
            </a:pPr>
            <a:r>
              <a:rPr lang="en-US" altLang="en-US" baseline="0"/>
              <a:t>Federal regulations state that alternate diploma students and students who do not graduate count against your graduation rate and that goes for both four and five-year graduation rates.</a:t>
            </a:r>
          </a:p>
          <a:p>
            <a:pPr eaLnBrk="1" hangingPunct="1">
              <a:spcBef>
                <a:spcPct val="0"/>
              </a:spcBef>
            </a:pPr>
            <a:endParaRPr lang="en-US" altLang="en-US" baseline="0"/>
          </a:p>
          <a:p>
            <a:pPr eaLnBrk="1" hangingPunct="1">
              <a:spcBef>
                <a:spcPct val="0"/>
              </a:spcBef>
            </a:pPr>
            <a:r>
              <a:rPr lang="en-US" altLang="en-US" baseline="0"/>
              <a:t>Schools below 80 percent on the four-year graduation rate will be identified as comprehensive support and improvement schools and will be tagged for CSI II per federal regulations. The next year for identification is 2025.</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extLst>
      <p:ext uri="{BB962C8B-B14F-4D97-AF65-F5344CB8AC3E}">
        <p14:creationId xmlns:p14="http://schemas.microsoft.com/office/powerpoint/2010/main" val="3412220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four-year adjusted cohort is the number of students who graduate in four years with a regular high school diploma divided by the number of students who entered high school four years earlier adjusting for transfers in and out, emigres, and deceased students. </a:t>
            </a:r>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289990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five-year adjusted cohort graduation rate is the number of students who graduate in five years with a regular high school diploma divided by the number of students who entered high school five years earlier adjusting once again for transfers in and out, emigres, and deceased students. </a:t>
            </a:r>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280289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four-year adjusted cohort graduation rate calculation formula is the number of cohort members who earn a regular high school diploma by the end of the current school year divided by the number of the first-time ninth graders in the fall three years earlier who started that cohort plus students who transferred in, minus students who transferred out, emigres, or have passed away during those last four years. </a:t>
            </a:r>
          </a:p>
          <a:p>
            <a:endParaRPr lang="en-US"/>
          </a:p>
          <a:p>
            <a:r>
              <a:rPr lang="en-US"/>
              <a:t>The five-year adjusted cohort graduation rate is calculated in the same way, the only change is you are dividing by the number of students from 4 years earlier.</a:t>
            </a:r>
          </a:p>
        </p:txBody>
      </p:sp>
      <p:sp>
        <p:nvSpPr>
          <p:cNvPr id="4" name="Slide Number Placeholder 3"/>
          <p:cNvSpPr>
            <a:spLocks noGrp="1"/>
          </p:cNvSpPr>
          <p:nvPr>
            <p:ph type="sldNum" sz="quarter" idx="5"/>
          </p:nvPr>
        </p:nvSpPr>
        <p:spPr/>
        <p:txBody>
          <a:bodyPr/>
          <a:lstStyle/>
          <a:p>
            <a:fld id="{9041B365-D8D5-4ED3-A31E-D03B3F7A9AA2}" type="slidenum">
              <a:rPr lang="en-US" smtClean="0"/>
              <a:t>8</a:t>
            </a:fld>
            <a:endParaRPr lang="en-US"/>
          </a:p>
        </p:txBody>
      </p:sp>
    </p:spTree>
    <p:extLst>
      <p:ext uri="{BB962C8B-B14F-4D97-AF65-F5344CB8AC3E}">
        <p14:creationId xmlns:p14="http://schemas.microsoft.com/office/powerpoint/2010/main" val="335544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graduation code, also referred to as a G-code, has a couple different entry dates. </a:t>
            </a:r>
          </a:p>
          <a:p>
            <a:endParaRPr lang="en-US"/>
          </a:p>
          <a:p>
            <a:r>
              <a:rPr lang="en-US"/>
              <a:t>Regular graduates must have a completed graduation tab and a G-code entered in Infinite Campus by June 30</a:t>
            </a:r>
            <a:r>
              <a:rPr lang="en-US" baseline="30000"/>
              <a:t>th</a:t>
            </a:r>
            <a:r>
              <a:rPr lang="en-US"/>
              <a:t>.</a:t>
            </a:r>
          </a:p>
          <a:p>
            <a:endParaRPr lang="en-US"/>
          </a:p>
          <a:p>
            <a:r>
              <a:rPr lang="en-US"/>
              <a:t>Summer graduates must have a completed graduation tab and a  G-code entered in Infinite Campus by July 31</a:t>
            </a:r>
            <a:r>
              <a:rPr lang="en-US" baseline="30000"/>
              <a:t>st</a:t>
            </a:r>
            <a:r>
              <a:rPr lang="en-US"/>
              <a:t>.</a:t>
            </a:r>
          </a:p>
          <a:p>
            <a:endParaRPr lang="en-US"/>
          </a:p>
          <a:p>
            <a:r>
              <a:rPr lang="en-US"/>
              <a:t>Graduation Rate data will be pulled from Infinite Campus and used to determine the four and five year cohort data.</a:t>
            </a:r>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453804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 2022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 2022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 2022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 2022 Back to School Training</a:t>
            </a:r>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 2022 Back to School Training</a:t>
            </a:r>
          </a:p>
        </p:txBody>
      </p:sp>
    </p:spTree>
    <p:extLst>
      <p:ext uri="{BB962C8B-B14F-4D97-AF65-F5344CB8AC3E}">
        <p14:creationId xmlns:p14="http://schemas.microsoft.com/office/powerpoint/2010/main" val="3212224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 2022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 2022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 2022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 2022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 2022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 2022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 2022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 2022 Back to School Training</a:t>
            </a:r>
          </a:p>
        </p:txBody>
      </p:sp>
    </p:spTree>
    <p:extLst>
      <p:ext uri="{BB962C8B-B14F-4D97-AF65-F5344CB8AC3E}">
        <p14:creationId xmlns:p14="http://schemas.microsoft.com/office/powerpoint/2010/main" val="12038988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 2022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 2022 Back to School Training</a:t>
            </a:r>
          </a:p>
        </p:txBody>
      </p:sp>
    </p:spTree>
    <p:extLst>
      <p:ext uri="{BB962C8B-B14F-4D97-AF65-F5344CB8AC3E}">
        <p14:creationId xmlns:p14="http://schemas.microsoft.com/office/powerpoint/2010/main" val="1863610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 2022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 2022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DAAS:2022 Back to School Training</a:t>
            </a:r>
          </a:p>
        </p:txBody>
      </p:sp>
    </p:spTree>
    <p:extLst>
      <p:ext uri="{BB962C8B-B14F-4D97-AF65-F5344CB8AC3E}">
        <p14:creationId xmlns:p14="http://schemas.microsoft.com/office/powerpoint/2010/main" val="1938154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DAAS:2022 Back to School Training</a:t>
            </a:r>
          </a:p>
        </p:txBody>
      </p:sp>
    </p:spTree>
    <p:extLst>
      <p:ext uri="{BB962C8B-B14F-4D97-AF65-F5344CB8AC3E}">
        <p14:creationId xmlns:p14="http://schemas.microsoft.com/office/powerpoint/2010/main" val="2122677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DAAS:2022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488324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1233282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334906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 2022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DAAS:2022 Back to School Training</a:t>
            </a:r>
          </a:p>
        </p:txBody>
      </p:sp>
    </p:spTree>
    <p:extLst>
      <p:ext uri="{BB962C8B-B14F-4D97-AF65-F5344CB8AC3E}">
        <p14:creationId xmlns:p14="http://schemas.microsoft.com/office/powerpoint/2010/main" val="1748071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DAAS:2022 Back to School Training</a:t>
            </a:r>
          </a:p>
        </p:txBody>
      </p:sp>
    </p:spTree>
    <p:extLst>
      <p:ext uri="{BB962C8B-B14F-4D97-AF65-F5344CB8AC3E}">
        <p14:creationId xmlns:p14="http://schemas.microsoft.com/office/powerpoint/2010/main" val="3561201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DAAS:2022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96872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DAAS:2022 Back to School Training</a:t>
            </a:r>
          </a:p>
        </p:txBody>
      </p:sp>
    </p:spTree>
    <p:extLst>
      <p:ext uri="{BB962C8B-B14F-4D97-AF65-F5344CB8AC3E}">
        <p14:creationId xmlns:p14="http://schemas.microsoft.com/office/powerpoint/2010/main" val="454581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3361932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218026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OAA: DAAS:2022 Back to School Training</a:t>
            </a:r>
          </a:p>
        </p:txBody>
      </p:sp>
    </p:spTree>
    <p:extLst>
      <p:ext uri="{BB962C8B-B14F-4D97-AF65-F5344CB8AC3E}">
        <p14:creationId xmlns:p14="http://schemas.microsoft.com/office/powerpoint/2010/main" val="2472202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7" y="1773451"/>
            <a:ext cx="9188715" cy="4901324"/>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5"/>
            <a:ext cx="683339" cy="365125"/>
          </a:xfrm>
        </p:spPr>
        <p:txBody>
          <a:bodyPr/>
          <a:lstStyle/>
          <a:p>
            <a:fld id="{354287DC-E20F-4BBE-91C2-47EE0956425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 2022 QC Day Background: September 19, 2022</a:t>
            </a:r>
          </a:p>
        </p:txBody>
      </p:sp>
    </p:spTree>
    <p:extLst>
      <p:ext uri="{BB962C8B-B14F-4D97-AF65-F5344CB8AC3E}">
        <p14:creationId xmlns:p14="http://schemas.microsoft.com/office/powerpoint/2010/main" val="3780951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9D6AB-F570-7D9F-82C1-6FFE116272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EBC642-45F4-B5BB-FF99-F0079D8A8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285B18-AA33-B181-9B31-8A68FE552806}"/>
              </a:ext>
            </a:extLst>
          </p:cNvPr>
          <p:cNvSpPr>
            <a:spLocks noGrp="1"/>
          </p:cNvSpPr>
          <p:nvPr>
            <p:ph type="dt" sz="half" idx="10"/>
          </p:nvPr>
        </p:nvSpPr>
        <p:spPr/>
        <p:txBody>
          <a:bodyPr/>
          <a:lstStyle/>
          <a:p>
            <a:fld id="{8346ADE0-5590-44C8-83FE-06D909C5B5EF}" type="datetimeFigureOut">
              <a:rPr lang="en-US" smtClean="0"/>
              <a:t>9/25/2023</a:t>
            </a:fld>
            <a:endParaRPr lang="en-US"/>
          </a:p>
        </p:txBody>
      </p:sp>
      <p:sp>
        <p:nvSpPr>
          <p:cNvPr id="5" name="Footer Placeholder 4">
            <a:extLst>
              <a:ext uri="{FF2B5EF4-FFF2-40B4-BE49-F238E27FC236}">
                <a16:creationId xmlns:a16="http://schemas.microsoft.com/office/drawing/2014/main" id="{82CEB791-4952-09C9-C03A-E74B32AA9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CB26E-7313-2E00-B96E-10FD9E55BE19}"/>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2927987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ED0B-98E8-7403-6621-5C93EBA54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E7080D-E988-3995-42A3-93393D7283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E9DB1-C695-2DBA-6F20-3BA6302658C6}"/>
              </a:ext>
            </a:extLst>
          </p:cNvPr>
          <p:cNvSpPr>
            <a:spLocks noGrp="1"/>
          </p:cNvSpPr>
          <p:nvPr>
            <p:ph type="dt" sz="half" idx="10"/>
          </p:nvPr>
        </p:nvSpPr>
        <p:spPr/>
        <p:txBody>
          <a:bodyPr/>
          <a:lstStyle/>
          <a:p>
            <a:fld id="{8346ADE0-5590-44C8-83FE-06D909C5B5EF}" type="datetimeFigureOut">
              <a:rPr lang="en-US" smtClean="0"/>
              <a:t>9/25/2023</a:t>
            </a:fld>
            <a:endParaRPr lang="en-US"/>
          </a:p>
        </p:txBody>
      </p:sp>
      <p:sp>
        <p:nvSpPr>
          <p:cNvPr id="5" name="Footer Placeholder 4">
            <a:extLst>
              <a:ext uri="{FF2B5EF4-FFF2-40B4-BE49-F238E27FC236}">
                <a16:creationId xmlns:a16="http://schemas.microsoft.com/office/drawing/2014/main" id="{19470847-F495-1378-2138-22E6048DB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322FC-B1E4-E76E-BB06-B80D59BB50D3}"/>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282171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 2022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F6100-DA8D-5446-5074-65A207CD65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8983C6-6286-E8CA-1B21-0015E5E9A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FDFDB9-1C9B-2D75-7F49-C45403AF21C1}"/>
              </a:ext>
            </a:extLst>
          </p:cNvPr>
          <p:cNvSpPr>
            <a:spLocks noGrp="1"/>
          </p:cNvSpPr>
          <p:nvPr>
            <p:ph type="dt" sz="half" idx="10"/>
          </p:nvPr>
        </p:nvSpPr>
        <p:spPr/>
        <p:txBody>
          <a:bodyPr/>
          <a:lstStyle/>
          <a:p>
            <a:fld id="{8346ADE0-5590-44C8-83FE-06D909C5B5EF}" type="datetimeFigureOut">
              <a:rPr lang="en-US" smtClean="0"/>
              <a:t>9/25/2023</a:t>
            </a:fld>
            <a:endParaRPr lang="en-US"/>
          </a:p>
        </p:txBody>
      </p:sp>
      <p:sp>
        <p:nvSpPr>
          <p:cNvPr id="5" name="Footer Placeholder 4">
            <a:extLst>
              <a:ext uri="{FF2B5EF4-FFF2-40B4-BE49-F238E27FC236}">
                <a16:creationId xmlns:a16="http://schemas.microsoft.com/office/drawing/2014/main" id="{DAB26944-4A37-61AE-348B-5C322283B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672A19-BDAF-2693-E54A-C32D07E7F1FC}"/>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23745959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5FAE-C579-BC93-6C36-013C31E9AA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E89272-913D-C4CA-CB2C-A8F9252570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87536B-731A-A6DC-0CCB-E552316723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467984-3170-01E2-3820-34A01B858D55}"/>
              </a:ext>
            </a:extLst>
          </p:cNvPr>
          <p:cNvSpPr>
            <a:spLocks noGrp="1"/>
          </p:cNvSpPr>
          <p:nvPr>
            <p:ph type="dt" sz="half" idx="10"/>
          </p:nvPr>
        </p:nvSpPr>
        <p:spPr/>
        <p:txBody>
          <a:bodyPr/>
          <a:lstStyle/>
          <a:p>
            <a:fld id="{8346ADE0-5590-44C8-83FE-06D909C5B5EF}" type="datetimeFigureOut">
              <a:rPr lang="en-US" smtClean="0"/>
              <a:t>9/25/2023</a:t>
            </a:fld>
            <a:endParaRPr lang="en-US"/>
          </a:p>
        </p:txBody>
      </p:sp>
      <p:sp>
        <p:nvSpPr>
          <p:cNvPr id="6" name="Footer Placeholder 5">
            <a:extLst>
              <a:ext uri="{FF2B5EF4-FFF2-40B4-BE49-F238E27FC236}">
                <a16:creationId xmlns:a16="http://schemas.microsoft.com/office/drawing/2014/main" id="{B58E867D-56F3-94BB-30EF-F3D8A3B47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80741-3D73-BCB2-E8E9-8E1712516CBB}"/>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39804951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C36E-390A-B260-CBC4-58937FF79E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9A340F-8F92-7F97-34BE-07589391E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49E4D9-A2B2-A01B-2336-1FDE183542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38046-1ECB-D6F4-413A-62A88E709D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2ADEF8-5DC6-44F3-5FA0-5687FBE14F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DD1E2-41E4-DA06-437B-4EDAC0F49838}"/>
              </a:ext>
            </a:extLst>
          </p:cNvPr>
          <p:cNvSpPr>
            <a:spLocks noGrp="1"/>
          </p:cNvSpPr>
          <p:nvPr>
            <p:ph type="dt" sz="half" idx="10"/>
          </p:nvPr>
        </p:nvSpPr>
        <p:spPr/>
        <p:txBody>
          <a:bodyPr/>
          <a:lstStyle/>
          <a:p>
            <a:fld id="{8346ADE0-5590-44C8-83FE-06D909C5B5EF}" type="datetimeFigureOut">
              <a:rPr lang="en-US" smtClean="0"/>
              <a:t>9/25/2023</a:t>
            </a:fld>
            <a:endParaRPr lang="en-US"/>
          </a:p>
        </p:txBody>
      </p:sp>
      <p:sp>
        <p:nvSpPr>
          <p:cNvPr id="8" name="Footer Placeholder 7">
            <a:extLst>
              <a:ext uri="{FF2B5EF4-FFF2-40B4-BE49-F238E27FC236}">
                <a16:creationId xmlns:a16="http://schemas.microsoft.com/office/drawing/2014/main" id="{8CD44867-DAED-AF90-423E-5265E93E2C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15C887-5223-348B-E252-2EABAFC82BA0}"/>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4066680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4FE3-942E-B310-EE9E-1CCEE55177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E2BD03-19F6-47FC-7EFD-DC405BFF7CF9}"/>
              </a:ext>
            </a:extLst>
          </p:cNvPr>
          <p:cNvSpPr>
            <a:spLocks noGrp="1"/>
          </p:cNvSpPr>
          <p:nvPr>
            <p:ph type="dt" sz="half" idx="10"/>
          </p:nvPr>
        </p:nvSpPr>
        <p:spPr/>
        <p:txBody>
          <a:bodyPr/>
          <a:lstStyle/>
          <a:p>
            <a:fld id="{8346ADE0-5590-44C8-83FE-06D909C5B5EF}" type="datetimeFigureOut">
              <a:rPr lang="en-US" smtClean="0"/>
              <a:t>9/25/2023</a:t>
            </a:fld>
            <a:endParaRPr lang="en-US"/>
          </a:p>
        </p:txBody>
      </p:sp>
      <p:sp>
        <p:nvSpPr>
          <p:cNvPr id="4" name="Footer Placeholder 3">
            <a:extLst>
              <a:ext uri="{FF2B5EF4-FFF2-40B4-BE49-F238E27FC236}">
                <a16:creationId xmlns:a16="http://schemas.microsoft.com/office/drawing/2014/main" id="{67040D1A-4E65-BBFA-BFB8-EE9B836C52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2E2D55-E3C3-A61D-F885-3B6382FCE8D0}"/>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1651503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54EA4-44C4-F3B6-600F-B2EEB3278828}"/>
              </a:ext>
            </a:extLst>
          </p:cNvPr>
          <p:cNvSpPr>
            <a:spLocks noGrp="1"/>
          </p:cNvSpPr>
          <p:nvPr>
            <p:ph type="dt" sz="half" idx="10"/>
          </p:nvPr>
        </p:nvSpPr>
        <p:spPr/>
        <p:txBody>
          <a:bodyPr/>
          <a:lstStyle/>
          <a:p>
            <a:fld id="{8346ADE0-5590-44C8-83FE-06D909C5B5EF}" type="datetimeFigureOut">
              <a:rPr lang="en-US" smtClean="0"/>
              <a:t>9/25/2023</a:t>
            </a:fld>
            <a:endParaRPr lang="en-US"/>
          </a:p>
        </p:txBody>
      </p:sp>
      <p:sp>
        <p:nvSpPr>
          <p:cNvPr id="3" name="Footer Placeholder 2">
            <a:extLst>
              <a:ext uri="{FF2B5EF4-FFF2-40B4-BE49-F238E27FC236}">
                <a16:creationId xmlns:a16="http://schemas.microsoft.com/office/drawing/2014/main" id="{9095142A-E4A1-9127-8F86-832D3E6D8C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55ACB-DBB7-9286-AFCE-5170AFD12554}"/>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257308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98DC9-C047-4736-8641-AE4C29A5D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890020-0577-FD73-8300-77016BEACD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473CA6-4E11-59B8-2B90-323A29A00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F43D4-C140-030D-E2A0-28B5D022CFE3}"/>
              </a:ext>
            </a:extLst>
          </p:cNvPr>
          <p:cNvSpPr>
            <a:spLocks noGrp="1"/>
          </p:cNvSpPr>
          <p:nvPr>
            <p:ph type="dt" sz="half" idx="10"/>
          </p:nvPr>
        </p:nvSpPr>
        <p:spPr/>
        <p:txBody>
          <a:bodyPr/>
          <a:lstStyle/>
          <a:p>
            <a:fld id="{8346ADE0-5590-44C8-83FE-06D909C5B5EF}" type="datetimeFigureOut">
              <a:rPr lang="en-US" smtClean="0"/>
              <a:t>9/25/2023</a:t>
            </a:fld>
            <a:endParaRPr lang="en-US"/>
          </a:p>
        </p:txBody>
      </p:sp>
      <p:sp>
        <p:nvSpPr>
          <p:cNvPr id="6" name="Footer Placeholder 5">
            <a:extLst>
              <a:ext uri="{FF2B5EF4-FFF2-40B4-BE49-F238E27FC236}">
                <a16:creationId xmlns:a16="http://schemas.microsoft.com/office/drawing/2014/main" id="{BE69213F-B139-26C2-D381-164154133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4C49B5-0DE6-493A-7DD3-2176916946A8}"/>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9737754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A232-78C8-FA2B-3CEB-B78EFBF5F9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F52F78-4847-B30C-A26A-4CD0BAC7BA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6700B7-B098-4E33-8688-F514B24F6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95E32-A5E2-2D8F-FA4C-496D309B954E}"/>
              </a:ext>
            </a:extLst>
          </p:cNvPr>
          <p:cNvSpPr>
            <a:spLocks noGrp="1"/>
          </p:cNvSpPr>
          <p:nvPr>
            <p:ph type="dt" sz="half" idx="10"/>
          </p:nvPr>
        </p:nvSpPr>
        <p:spPr/>
        <p:txBody>
          <a:bodyPr/>
          <a:lstStyle/>
          <a:p>
            <a:fld id="{8346ADE0-5590-44C8-83FE-06D909C5B5EF}" type="datetimeFigureOut">
              <a:rPr lang="en-US" smtClean="0"/>
              <a:t>9/25/2023</a:t>
            </a:fld>
            <a:endParaRPr lang="en-US"/>
          </a:p>
        </p:txBody>
      </p:sp>
      <p:sp>
        <p:nvSpPr>
          <p:cNvPr id="6" name="Footer Placeholder 5">
            <a:extLst>
              <a:ext uri="{FF2B5EF4-FFF2-40B4-BE49-F238E27FC236}">
                <a16:creationId xmlns:a16="http://schemas.microsoft.com/office/drawing/2014/main" id="{68B2BAF4-40D4-F216-6500-BE6046B5A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9415A-C49F-01B2-77DF-E48BF2F82ED6}"/>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2717883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251B-A05E-89A4-0746-F9C6EB3417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59E96D-B0DE-D440-288B-3671FF716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1C03F-3E57-6716-A7ED-6DF6D754245F}"/>
              </a:ext>
            </a:extLst>
          </p:cNvPr>
          <p:cNvSpPr>
            <a:spLocks noGrp="1"/>
          </p:cNvSpPr>
          <p:nvPr>
            <p:ph type="dt" sz="half" idx="10"/>
          </p:nvPr>
        </p:nvSpPr>
        <p:spPr/>
        <p:txBody>
          <a:bodyPr/>
          <a:lstStyle/>
          <a:p>
            <a:fld id="{8346ADE0-5590-44C8-83FE-06D909C5B5EF}" type="datetimeFigureOut">
              <a:rPr lang="en-US" smtClean="0"/>
              <a:t>9/25/2023</a:t>
            </a:fld>
            <a:endParaRPr lang="en-US"/>
          </a:p>
        </p:txBody>
      </p:sp>
      <p:sp>
        <p:nvSpPr>
          <p:cNvPr id="5" name="Footer Placeholder 4">
            <a:extLst>
              <a:ext uri="{FF2B5EF4-FFF2-40B4-BE49-F238E27FC236}">
                <a16:creationId xmlns:a16="http://schemas.microsoft.com/office/drawing/2014/main" id="{209659B4-91B4-C3B1-F2F0-77BA272A08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4D1DB-0782-85E2-C8B3-0B5D9079FE0E}"/>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2107562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449E9A-390C-F89F-A08A-53D0EA14AE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C82045-1D71-DDA1-BBF4-D48836CEF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65EB4-7811-13DB-A61D-AC75A244B17E}"/>
              </a:ext>
            </a:extLst>
          </p:cNvPr>
          <p:cNvSpPr>
            <a:spLocks noGrp="1"/>
          </p:cNvSpPr>
          <p:nvPr>
            <p:ph type="dt" sz="half" idx="10"/>
          </p:nvPr>
        </p:nvSpPr>
        <p:spPr/>
        <p:txBody>
          <a:bodyPr/>
          <a:lstStyle/>
          <a:p>
            <a:fld id="{8346ADE0-5590-44C8-83FE-06D909C5B5EF}" type="datetimeFigureOut">
              <a:rPr lang="en-US" smtClean="0"/>
              <a:t>9/25/2023</a:t>
            </a:fld>
            <a:endParaRPr lang="en-US"/>
          </a:p>
        </p:txBody>
      </p:sp>
      <p:sp>
        <p:nvSpPr>
          <p:cNvPr id="5" name="Footer Placeholder 4">
            <a:extLst>
              <a:ext uri="{FF2B5EF4-FFF2-40B4-BE49-F238E27FC236}">
                <a16:creationId xmlns:a16="http://schemas.microsoft.com/office/drawing/2014/main" id="{4F3BB895-83F0-5594-EAE3-88E82726E4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C8EA8-684B-1D7A-1F2E-9D20436AAA10}"/>
              </a:ext>
            </a:extLst>
          </p:cNvPr>
          <p:cNvSpPr>
            <a:spLocks noGrp="1"/>
          </p:cNvSpPr>
          <p:nvPr>
            <p:ph type="sldNum" sz="quarter" idx="12"/>
          </p:nvPr>
        </p:nvSpPr>
        <p:spPr/>
        <p:txBody>
          <a:bodyPr/>
          <a:lstStyle/>
          <a:p>
            <a:fld id="{B3327C77-C902-4012-AB6F-07A6DBF1C230}" type="slidenum">
              <a:rPr lang="en-US" smtClean="0"/>
              <a:t>‹#›</a:t>
            </a:fld>
            <a:endParaRPr lang="en-US"/>
          </a:p>
        </p:txBody>
      </p:sp>
    </p:spTree>
    <p:extLst>
      <p:ext uri="{BB962C8B-B14F-4D97-AF65-F5344CB8AC3E}">
        <p14:creationId xmlns:p14="http://schemas.microsoft.com/office/powerpoint/2010/main" val="499365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DAAS:2022 Back to School Training</a:t>
            </a:r>
          </a:p>
        </p:txBody>
      </p:sp>
    </p:spTree>
    <p:extLst>
      <p:ext uri="{BB962C8B-B14F-4D97-AF65-F5344CB8AC3E}">
        <p14:creationId xmlns:p14="http://schemas.microsoft.com/office/powerpoint/2010/main" val="278918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 2022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DAAS:2022 Back to School Training</a:t>
            </a:r>
          </a:p>
        </p:txBody>
      </p:sp>
    </p:spTree>
    <p:extLst>
      <p:ext uri="{BB962C8B-B14F-4D97-AF65-F5344CB8AC3E}">
        <p14:creationId xmlns:p14="http://schemas.microsoft.com/office/powerpoint/2010/main" val="619550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DAAS:2022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2854226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3396069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3718256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DAAS:2022 Back to School Training</a:t>
            </a:r>
          </a:p>
        </p:txBody>
      </p:sp>
    </p:spTree>
    <p:extLst>
      <p:ext uri="{BB962C8B-B14F-4D97-AF65-F5344CB8AC3E}">
        <p14:creationId xmlns:p14="http://schemas.microsoft.com/office/powerpoint/2010/main" val="3067279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DAAS:2022 Back to School Training</a:t>
            </a:r>
          </a:p>
        </p:txBody>
      </p:sp>
      <p:sp>
        <p:nvSpPr>
          <p:cNvPr id="2" name="Slide Number Placeholder 1">
            <a:extLst>
              <a:ext uri="{FF2B5EF4-FFF2-40B4-BE49-F238E27FC236}">
                <a16:creationId xmlns:a16="http://schemas.microsoft.com/office/drawing/2014/main" id="{E624C15F-7455-B4BB-486E-82FCA12AF82A}"/>
              </a:ext>
            </a:extLst>
          </p:cNvPr>
          <p:cNvSpPr>
            <a:spLocks noGrp="1"/>
          </p:cNvSpPr>
          <p:nvPr>
            <p:ph type="sldNum" sz="quarter" idx="12"/>
          </p:nvPr>
        </p:nvSpPr>
        <p:spPr/>
        <p:txBody>
          <a:bodyPr/>
          <a:lstStyle/>
          <a:p>
            <a:fld id="{266DC644-B50C-4938-9019-C0DFB5CBD5BB}" type="slidenum">
              <a:rPr lang="en-US" smtClean="0"/>
              <a:t>‹#›</a:t>
            </a:fld>
            <a:endParaRPr lang="en-US"/>
          </a:p>
        </p:txBody>
      </p:sp>
    </p:spTree>
    <p:extLst>
      <p:ext uri="{BB962C8B-B14F-4D97-AF65-F5344CB8AC3E}">
        <p14:creationId xmlns:p14="http://schemas.microsoft.com/office/powerpoint/2010/main" val="24248871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DAAS:2022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4038600" y="6492875"/>
            <a:ext cx="1144588"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476603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DAAS:2022 Back to School Training</a:t>
            </a:r>
          </a:p>
        </p:txBody>
      </p:sp>
    </p:spTree>
    <p:extLst>
      <p:ext uri="{BB962C8B-B14F-4D97-AF65-F5344CB8AC3E}">
        <p14:creationId xmlns:p14="http://schemas.microsoft.com/office/powerpoint/2010/main" val="18546369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DAAS:2022 Back to School Training</a:t>
            </a:r>
          </a:p>
        </p:txBody>
      </p:sp>
    </p:spTree>
    <p:extLst>
      <p:ext uri="{BB962C8B-B14F-4D97-AF65-F5344CB8AC3E}">
        <p14:creationId xmlns:p14="http://schemas.microsoft.com/office/powerpoint/2010/main" val="30137595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DAAS:2022 Back to School Training</a:t>
            </a:r>
          </a:p>
        </p:txBody>
      </p:sp>
    </p:spTree>
    <p:extLst>
      <p:ext uri="{BB962C8B-B14F-4D97-AF65-F5344CB8AC3E}">
        <p14:creationId xmlns:p14="http://schemas.microsoft.com/office/powerpoint/2010/main" val="123633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 2022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43486" y="6419378"/>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 OAA: DAAS:2022 Back to School Training</a:t>
            </a:r>
          </a:p>
        </p:txBody>
      </p:sp>
    </p:spTree>
    <p:extLst>
      <p:ext uri="{BB962C8B-B14F-4D97-AF65-F5344CB8AC3E}">
        <p14:creationId xmlns:p14="http://schemas.microsoft.com/office/powerpoint/2010/main" val="161567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 2022 Back to School Training</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 2022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 2022 Back to School Training</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 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 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1208072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F38C54-9FD8-1E34-3755-088765EA1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2EF60E-9B47-5381-EC3B-189186D3F0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A0FB4-4505-4821-B104-220F0D2F1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6ADE0-5590-44C8-83FE-06D909C5B5EF}" type="datetimeFigureOut">
              <a:rPr lang="en-US" smtClean="0"/>
              <a:t>9/25/2023</a:t>
            </a:fld>
            <a:endParaRPr lang="en-US"/>
          </a:p>
        </p:txBody>
      </p:sp>
      <p:sp>
        <p:nvSpPr>
          <p:cNvPr id="5" name="Footer Placeholder 4">
            <a:extLst>
              <a:ext uri="{FF2B5EF4-FFF2-40B4-BE49-F238E27FC236}">
                <a16:creationId xmlns:a16="http://schemas.microsoft.com/office/drawing/2014/main" id="{A5C996E2-542E-9FDD-01F2-8D036B8D3C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5A19B2-CD10-6DAF-CBB4-83EDF08C93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27C77-C902-4012-AB6F-07A6DBF1C230}" type="slidenum">
              <a:rPr lang="en-US" smtClean="0"/>
              <a:t>‹#›</a:t>
            </a:fld>
            <a:endParaRPr lang="en-US"/>
          </a:p>
        </p:txBody>
      </p:sp>
    </p:spTree>
    <p:extLst>
      <p:ext uri="{BB962C8B-B14F-4D97-AF65-F5344CB8AC3E}">
        <p14:creationId xmlns:p14="http://schemas.microsoft.com/office/powerpoint/2010/main" val="3219360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DAAS:2022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126563407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hyperlink" Target="http://bit.ly/CohortFAQ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hyperlink" Target="http://bit.ly/SDRRHelpButton" TargetMode="External"/><Relationship Id="rId5" Type="http://schemas.openxmlformats.org/officeDocument/2006/relationships/hyperlink" Target="http://bit.ly/CohortHelp" TargetMode="External"/><Relationship Id="rId4" Type="http://schemas.openxmlformats.org/officeDocument/2006/relationships/hyperlink" Target="http://bit.ly/AccountabilityToo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25.xml"/><Relationship Id="rId1" Type="http://schemas.openxmlformats.org/officeDocument/2006/relationships/slideLayout" Target="../slideLayouts/slideLayout50.xml"/><Relationship Id="rId4" Type="http://schemas.openxmlformats.org/officeDocument/2006/relationships/hyperlink" Target="mailto:christen.roseberry@education.ky.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933852" y="1101155"/>
            <a:ext cx="9963705"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Accountability Indicator Training:</a:t>
            </a:r>
            <a:br>
              <a:rPr kumimoji="0" lang="en-US" sz="4800" b="0" i="0" u="none" strike="noStrike" kern="1200" cap="none" spc="0" normalizeH="0" baseline="0" noProof="0">
                <a:ln>
                  <a:noFill/>
                </a:ln>
                <a:solidFill>
                  <a:srgbClr val="102649"/>
                </a:solidFill>
                <a:effectLst/>
                <a:uLnTx/>
                <a:uFillTx/>
                <a:latin typeface="+mj-lt"/>
                <a:ea typeface="+mj-ea"/>
                <a:cs typeface="+mj-cs"/>
              </a:rPr>
            </a:br>
            <a:r>
              <a:rPr kumimoji="0" lang="en-US" sz="4800" b="0" i="0" u="none" strike="noStrike" kern="1200" cap="none" spc="0" normalizeH="0" baseline="0" noProof="0">
                <a:ln>
                  <a:noFill/>
                </a:ln>
                <a:solidFill>
                  <a:srgbClr val="102649"/>
                </a:solidFill>
                <a:effectLst/>
                <a:uLnTx/>
                <a:uFillTx/>
                <a:latin typeface="+mj-lt"/>
                <a:ea typeface="+mj-ea"/>
                <a:cs typeface="+mj-cs"/>
              </a:rPr>
              <a:t>Graduation Rate</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636819"/>
            <a:ext cx="9144000" cy="1820283"/>
          </a:xfrm>
        </p:spPr>
        <p:txBody>
          <a:bodyPr vert="horz" lIns="91440" tIns="45720" rIns="91440" bIns="45720" rtlCol="0" anchor="t">
            <a:normAutofit/>
          </a:bodyPr>
          <a:lstStyle/>
          <a:p>
            <a:pPr algn="r">
              <a:lnSpc>
                <a:spcPct val="100000"/>
              </a:lnSpc>
            </a:pPr>
            <a:r>
              <a:rPr lang="en-US" sz="3000"/>
              <a:t>Christen Roseberry</a:t>
            </a:r>
          </a:p>
          <a:p>
            <a:pPr algn="r">
              <a:lnSpc>
                <a:spcPct val="100000"/>
              </a:lnSpc>
            </a:pPr>
            <a:r>
              <a:rPr lang="en-US" sz="3000"/>
              <a:t>Program Consultant</a:t>
            </a:r>
          </a:p>
          <a:p>
            <a:pPr algn="r">
              <a:lnSpc>
                <a:spcPct val="100000"/>
              </a:lnSpc>
            </a:pPr>
            <a:r>
              <a:rPr lang="en-US" sz="3000"/>
              <a:t>Office of Assessment and Accountability</a:t>
            </a:r>
            <a:endParaRPr lang="en-US" sz="4400"/>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5845-5AE1-4347-AB37-B5A2B11E2824}"/>
              </a:ext>
            </a:extLst>
          </p:cNvPr>
          <p:cNvSpPr>
            <a:spLocks noGrp="1"/>
          </p:cNvSpPr>
          <p:nvPr>
            <p:ph type="title"/>
          </p:nvPr>
        </p:nvSpPr>
        <p:spPr/>
        <p:txBody>
          <a:bodyPr/>
          <a:lstStyle/>
          <a:p>
            <a:r>
              <a:rPr lang="en-US"/>
              <a:t>Removal from Cohort</a:t>
            </a:r>
          </a:p>
        </p:txBody>
      </p:sp>
      <p:sp>
        <p:nvSpPr>
          <p:cNvPr id="3" name="Text Placeholder 2">
            <a:extLst>
              <a:ext uri="{FF2B5EF4-FFF2-40B4-BE49-F238E27FC236}">
                <a16:creationId xmlns:a16="http://schemas.microsoft.com/office/drawing/2014/main" id="{A5B9B0F6-25EC-4E49-A7E8-4B295B1E8CAE}"/>
              </a:ext>
            </a:extLst>
          </p:cNvPr>
          <p:cNvSpPr>
            <a:spLocks noGrp="1"/>
          </p:cNvSpPr>
          <p:nvPr>
            <p:ph type="body" sz="quarter" idx="13"/>
          </p:nvPr>
        </p:nvSpPr>
        <p:spPr>
          <a:xfrm>
            <a:off x="402618" y="1316251"/>
            <a:ext cx="10969464" cy="4901324"/>
          </a:xfrm>
        </p:spPr>
        <p:txBody>
          <a:bodyPr>
            <a:normAutofit/>
          </a:bodyPr>
          <a:lstStyle/>
          <a:p>
            <a:r>
              <a:rPr lang="en-US" sz="2600"/>
              <a:t>If the last enrollment end status is a </a:t>
            </a:r>
          </a:p>
          <a:p>
            <a:pPr lvl="1"/>
            <a:r>
              <a:rPr lang="en-US" sz="2200"/>
              <a:t>W20 (withdrawal to homeschool)</a:t>
            </a:r>
          </a:p>
          <a:p>
            <a:pPr lvl="1"/>
            <a:r>
              <a:rPr lang="en-US" sz="2200"/>
              <a:t>W21 (withdrawal to private school)</a:t>
            </a:r>
          </a:p>
          <a:p>
            <a:pPr lvl="1"/>
            <a:r>
              <a:rPr lang="en-US" sz="2200"/>
              <a:t>W29 (out of state school)</a:t>
            </a:r>
          </a:p>
          <a:p>
            <a:pPr lvl="1"/>
            <a:r>
              <a:rPr lang="en-US" sz="2200"/>
              <a:t>W07 (withdrawal due to medical issues)</a:t>
            </a:r>
          </a:p>
          <a:p>
            <a:pPr lvl="1"/>
            <a:r>
              <a:rPr lang="en-US" sz="2200"/>
              <a:t>W08 (deceased)</a:t>
            </a:r>
          </a:p>
          <a:p>
            <a:r>
              <a:rPr lang="en-US" sz="2600"/>
              <a:t>Then the student is removed from both the numerator and denominator parts of the Adjusted Cohort Graduation Rate formula. This student does not count positively or negatively for the school.</a:t>
            </a:r>
          </a:p>
          <a:p>
            <a:endParaRPr lang="en-US"/>
          </a:p>
        </p:txBody>
      </p:sp>
    </p:spTree>
    <p:extLst>
      <p:ext uri="{BB962C8B-B14F-4D97-AF65-F5344CB8AC3E}">
        <p14:creationId xmlns:p14="http://schemas.microsoft.com/office/powerpoint/2010/main" val="96192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696" y="257025"/>
            <a:ext cx="8873758" cy="1320800"/>
          </a:xfrm>
        </p:spPr>
        <p:txBody>
          <a:bodyPr/>
          <a:lstStyle/>
          <a:p>
            <a:r>
              <a:rPr lang="en-US"/>
              <a:t>Accountability</a:t>
            </a:r>
            <a:endParaRPr lang="en-US">
              <a:solidFill>
                <a:srgbClr val="FF0000"/>
              </a:solidFill>
            </a:endParaRPr>
          </a:p>
        </p:txBody>
      </p:sp>
      <p:sp>
        <p:nvSpPr>
          <p:cNvPr id="3" name="Text Placeholder 2"/>
          <p:cNvSpPr>
            <a:spLocks noGrp="1"/>
          </p:cNvSpPr>
          <p:nvPr>
            <p:ph type="body" sz="quarter" idx="13"/>
          </p:nvPr>
        </p:nvSpPr>
        <p:spPr>
          <a:xfrm>
            <a:off x="328742" y="1260132"/>
            <a:ext cx="10796457" cy="5088834"/>
          </a:xfrm>
        </p:spPr>
        <p:txBody>
          <a:bodyPr vert="horz" lIns="91440" tIns="45720" rIns="91440" bIns="45720" rtlCol="0" anchor="t">
            <a:normAutofit/>
          </a:bodyPr>
          <a:lstStyle/>
          <a:p>
            <a:r>
              <a:rPr lang="en-US" sz="2400"/>
              <a:t>Based on last primary enrollment in both regular or virtual school</a:t>
            </a:r>
          </a:p>
          <a:p>
            <a:pPr lvl="1"/>
            <a:r>
              <a:rPr lang="en-US"/>
              <a:t>Accountability begins immediately upon enrollment (No 100 Day rule with Cohort)</a:t>
            </a:r>
          </a:p>
          <a:p>
            <a:pPr lvl="1"/>
            <a:r>
              <a:rPr lang="en-US"/>
              <a:t>KECSAC (Kentucky Educational Collaborative for State Agency Children) students will be accountable to state if valid during last primary enrollment</a:t>
            </a:r>
          </a:p>
          <a:p>
            <a:r>
              <a:rPr lang="en-US" sz="2400"/>
              <a:t>Graduation Rate for the 4-year and 5-year Adjusted Cohort will be averaged for the Graduation Rate Indicator Score</a:t>
            </a:r>
          </a:p>
          <a:p>
            <a:r>
              <a:rPr lang="en-US" sz="2400"/>
              <a:t>Public reporting will apply these rules to district and state reporting</a:t>
            </a:r>
          </a:p>
          <a:p>
            <a:r>
              <a:rPr lang="en-US" sz="2400"/>
              <a:t>Graduation Rate Indicator is 6% of overall score (High Schools Only)</a:t>
            </a:r>
          </a:p>
          <a:p>
            <a:pPr marL="0" indent="0">
              <a:buNone/>
            </a:pPr>
            <a:r>
              <a:rPr lang="en-US" sz="2000" i="1"/>
              <a:t>Note: Schools with less than 80% graduation rate for Title I or non-Title I high schools based on 4- year cohort will be classified as CSI II (in years of identification) per federal guidelines.</a:t>
            </a:r>
          </a:p>
          <a:p>
            <a:pPr marL="0" indent="0">
              <a:buNone/>
            </a:pPr>
            <a:endParaRPr lang="en-US" sz="2400"/>
          </a:p>
          <a:p>
            <a:endParaRPr lang="en-US"/>
          </a:p>
          <a:p>
            <a:endParaRPr lang="en-US"/>
          </a:p>
        </p:txBody>
      </p:sp>
    </p:spTree>
    <p:extLst>
      <p:ext uri="{BB962C8B-B14F-4D97-AF65-F5344CB8AC3E}">
        <p14:creationId xmlns:p14="http://schemas.microsoft.com/office/powerpoint/2010/main" val="2044812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21775"/>
            <a:ext cx="10515600" cy="990941"/>
          </a:xfrm>
        </p:spPr>
        <p:txBody>
          <a:bodyPr/>
          <a:lstStyle/>
          <a:p>
            <a:r>
              <a:rPr lang="en-US">
                <a:solidFill>
                  <a:srgbClr val="3A757A"/>
                </a:solidFill>
                <a:latin typeface="Franklin Gothic Medium" panose="020B0603020102020204" pitchFamily="34" charset="0"/>
              </a:rPr>
              <a:t>Status Score</a:t>
            </a: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704235" y="1012716"/>
            <a:ext cx="10783529" cy="3114967"/>
          </a:xfrm>
        </p:spPr>
        <p:txBody>
          <a:bodyPr>
            <a:normAutofit fontScale="92500" lnSpcReduction="20000"/>
          </a:bodyPr>
          <a:lstStyle/>
          <a:p>
            <a:pPr marL="0" indent="0" algn="ctr" rtl="0">
              <a:spcBef>
                <a:spcPts val="800"/>
              </a:spcBef>
              <a:spcAft>
                <a:spcPts val="0"/>
              </a:spcAft>
              <a:buNone/>
            </a:pPr>
            <a:endParaRPr lang="en-US" sz="1900" b="1" i="1">
              <a:solidFill>
                <a:schemeClr val="tx1"/>
              </a:solidFill>
              <a:effectLst/>
            </a:endParaRPr>
          </a:p>
          <a:p>
            <a:pPr marL="0" indent="0" algn="ctr" rtl="0">
              <a:spcBef>
                <a:spcPts val="800"/>
              </a:spcBef>
              <a:spcAft>
                <a:spcPts val="0"/>
              </a:spcAft>
              <a:buNone/>
            </a:pPr>
            <a:endParaRPr lang="en-US" sz="1900" b="1" i="1"/>
          </a:p>
          <a:p>
            <a:pPr marL="0" indent="0" algn="ctr" rtl="0">
              <a:spcBef>
                <a:spcPts val="800"/>
              </a:spcBef>
              <a:spcAft>
                <a:spcPts val="0"/>
              </a:spcAft>
              <a:buNone/>
            </a:pPr>
            <a:r>
              <a:rPr lang="en-US" sz="1900" b="1" i="1">
                <a:solidFill>
                  <a:schemeClr val="tx1"/>
                </a:solidFill>
                <a:effectLst/>
              </a:rPr>
              <a:t>4-year adjusted cohort + 5-year adjusted cohort / </a:t>
            </a:r>
          </a:p>
          <a:p>
            <a:pPr marL="0" indent="0" algn="ctr" rtl="0">
              <a:spcBef>
                <a:spcPts val="800"/>
              </a:spcBef>
              <a:spcAft>
                <a:spcPts val="0"/>
              </a:spcAft>
              <a:buNone/>
            </a:pPr>
            <a:r>
              <a:rPr lang="en-US" sz="1900" b="1" i="1">
                <a:solidFill>
                  <a:schemeClr val="tx1"/>
                </a:solidFill>
                <a:effectLst/>
              </a:rPr>
              <a:t>2 = Status Graduation Rate</a:t>
            </a:r>
          </a:p>
          <a:p>
            <a:pPr marL="0" indent="0" algn="ctr" rtl="0">
              <a:spcBef>
                <a:spcPts val="800"/>
              </a:spcBef>
              <a:spcAft>
                <a:spcPts val="0"/>
              </a:spcAft>
              <a:buNone/>
            </a:pPr>
            <a:r>
              <a:rPr lang="en-US" sz="1900" b="1" i="1" u="none" strike="noStrike">
                <a:solidFill>
                  <a:schemeClr val="tx1"/>
                </a:solidFill>
                <a:effectLst/>
              </a:rPr>
              <a:t>(rounded to 1 decimal place)</a:t>
            </a:r>
            <a:br>
              <a:rPr lang="en-US" sz="1900" b="1" i="1" u="none" strike="noStrike">
                <a:solidFill>
                  <a:schemeClr val="tx1"/>
                </a:solidFill>
                <a:effectLst/>
              </a:rPr>
            </a:br>
            <a:endParaRPr lang="en-US" sz="1900" b="1">
              <a:solidFill>
                <a:schemeClr val="tx1"/>
              </a:solidFill>
              <a:effectLst/>
            </a:endParaRPr>
          </a:p>
          <a:p>
            <a:pPr marL="0" indent="0" rtl="0">
              <a:spcBef>
                <a:spcPts val="800"/>
              </a:spcBef>
              <a:spcAft>
                <a:spcPts val="0"/>
              </a:spcAft>
              <a:buNone/>
            </a:pPr>
            <a:endParaRPr lang="en-US" sz="1900" b="0" i="0" u="none" strike="noStrike">
              <a:solidFill>
                <a:schemeClr val="tx1"/>
              </a:solidFill>
              <a:effectLst/>
              <a:latin typeface="Franklin Gothic Book" panose="020B0503020102020204" pitchFamily="34" charset="0"/>
            </a:endParaRPr>
          </a:p>
          <a:p>
            <a:pPr marL="0" indent="0" rtl="0">
              <a:spcBef>
                <a:spcPts val="800"/>
              </a:spcBef>
              <a:spcAft>
                <a:spcPts val="0"/>
              </a:spcAft>
              <a:buNone/>
            </a:pPr>
            <a:endParaRPr lang="en-US" sz="2400" b="0">
              <a:effectLst/>
            </a:endParaRPr>
          </a:p>
          <a:p>
            <a:pPr marL="0" indent="0">
              <a:buNone/>
            </a:pPr>
            <a:br>
              <a:rPr lang="en-US" sz="2400"/>
            </a:br>
            <a:endParaRPr lang="en-US" sz="2400"/>
          </a:p>
        </p:txBody>
      </p:sp>
      <p:graphicFrame>
        <p:nvGraphicFramePr>
          <p:cNvPr id="4" name="Diagram 3" descr="Graphic showing how to determine the Status Graduation Rate.  The formula is 4-year adjusted cohort + 5-year adjusted cohort / 2 = Status Graduation Rate&#10;(rounded to 1 decimal place)&#10;">
            <a:extLst>
              <a:ext uri="{FF2B5EF4-FFF2-40B4-BE49-F238E27FC236}">
                <a16:creationId xmlns:a16="http://schemas.microsoft.com/office/drawing/2014/main" id="{2ADC30D4-A990-2376-32AD-A7F226F038FA}"/>
              </a:ext>
            </a:extLst>
          </p:cNvPr>
          <p:cNvGraphicFramePr/>
          <p:nvPr>
            <p:extLst>
              <p:ext uri="{D42A27DB-BD31-4B8C-83A1-F6EECF244321}">
                <p14:modId xmlns:p14="http://schemas.microsoft.com/office/powerpoint/2010/main" val="2110417852"/>
              </p:ext>
            </p:extLst>
          </p:nvPr>
        </p:nvGraphicFramePr>
        <p:xfrm>
          <a:off x="2031999" y="1417558"/>
          <a:ext cx="7484863" cy="4463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descr="Graphic displaying a division sign for the formula for how to determine the Status Graduation Rate.  4-year adjusted cohort + 5-year adjusted cohort / 2 = Status Graduation Rate&#10;(rounded to 1 decimal place)">
            <a:extLst>
              <a:ext uri="{FF2B5EF4-FFF2-40B4-BE49-F238E27FC236}">
                <a16:creationId xmlns:a16="http://schemas.microsoft.com/office/drawing/2014/main" id="{36F5983C-4EF3-8ECD-DDE5-526FE2D71174}"/>
              </a:ext>
            </a:extLst>
          </p:cNvPr>
          <p:cNvCxnSpPr>
            <a:cxnSpLocks/>
          </p:cNvCxnSpPr>
          <p:nvPr/>
        </p:nvCxnSpPr>
        <p:spPr>
          <a:xfrm>
            <a:off x="2031999" y="4695031"/>
            <a:ext cx="4545367" cy="0"/>
          </a:xfrm>
          <a:prstGeom prst="line">
            <a:avLst/>
          </a:prstGeom>
          <a:ln w="88900"/>
        </p:spPr>
        <p:style>
          <a:lnRef idx="3">
            <a:schemeClr val="dk1"/>
          </a:lnRef>
          <a:fillRef idx="0">
            <a:schemeClr val="dk1"/>
          </a:fillRef>
          <a:effectRef idx="2">
            <a:schemeClr val="dk1"/>
          </a:effectRef>
          <a:fontRef idx="minor">
            <a:schemeClr val="tx1"/>
          </a:fontRef>
        </p:style>
      </p:cxnSp>
      <p:pic>
        <p:nvPicPr>
          <p:cNvPr id="11" name="Picture 10" descr="Graphic showing how to determine the Status Graduation Rate.  The formula is 4-year adjusted cohort + 5-year adjusted cohort / 2 = Status Graduation Rate&#10;(rounded to 1 decimal place)">
            <a:extLst>
              <a:ext uri="{FF2B5EF4-FFF2-40B4-BE49-F238E27FC236}">
                <a16:creationId xmlns:a16="http://schemas.microsoft.com/office/drawing/2014/main" id="{9D569D78-5975-99DE-7782-3683ECD2112E}"/>
              </a:ext>
            </a:extLst>
          </p:cNvPr>
          <p:cNvPicPr>
            <a:picLocks noChangeAspect="1"/>
          </p:cNvPicPr>
          <p:nvPr/>
        </p:nvPicPr>
        <p:blipFill>
          <a:blip r:embed="rId8"/>
          <a:stretch>
            <a:fillRect/>
          </a:stretch>
        </p:blipFill>
        <p:spPr>
          <a:xfrm>
            <a:off x="3525466" y="4944418"/>
            <a:ext cx="1605828" cy="1540617"/>
          </a:xfrm>
          <a:prstGeom prst="rect">
            <a:avLst/>
          </a:prstGeom>
        </p:spPr>
      </p:pic>
    </p:spTree>
    <p:extLst>
      <p:ext uri="{BB962C8B-B14F-4D97-AF65-F5344CB8AC3E}">
        <p14:creationId xmlns:p14="http://schemas.microsoft.com/office/powerpoint/2010/main" val="1617115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0"/>
            <a:ext cx="10515600" cy="1037545"/>
          </a:xfrm>
        </p:spPr>
        <p:txBody>
          <a:bodyPr/>
          <a:lstStyle/>
          <a:p>
            <a:r>
              <a:rPr lang="en-US">
                <a:solidFill>
                  <a:srgbClr val="3A757A"/>
                </a:solidFill>
                <a:latin typeface="Franklin Gothic Medium" panose="020B0603020102020204" pitchFamily="34" charset="0"/>
              </a:rPr>
              <a:t>Status Levels</a:t>
            </a:r>
          </a:p>
        </p:txBody>
      </p:sp>
      <p:sp>
        <p:nvSpPr>
          <p:cNvPr id="6" name="TextBox 5">
            <a:extLst>
              <a:ext uri="{FF2B5EF4-FFF2-40B4-BE49-F238E27FC236}">
                <a16:creationId xmlns:a16="http://schemas.microsoft.com/office/drawing/2014/main" id="{F4B50A71-C397-1B0F-3CF9-A7A5F9557E4B}"/>
              </a:ext>
            </a:extLst>
          </p:cNvPr>
          <p:cNvSpPr txBox="1"/>
          <p:nvPr/>
        </p:nvSpPr>
        <p:spPr>
          <a:xfrm>
            <a:off x="579329" y="1037545"/>
            <a:ext cx="7028101" cy="6771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There are five Status Levels</a:t>
            </a:r>
            <a:r>
              <a:rPr kumimoji="0" lang="en-US" sz="3800" b="0" i="0" u="none" strike="noStrike" kern="1200" cap="none" spc="0" normalizeH="0" baseline="0" noProof="0">
                <a:ln>
                  <a:noFill/>
                </a:ln>
                <a:solidFill>
                  <a:srgbClr val="102649"/>
                </a:solidFill>
                <a:effectLst/>
                <a:uLnTx/>
                <a:uFillTx/>
                <a:latin typeface="Franklin Gothic Book" panose="020B0503020102020204" pitchFamily="34" charset="0"/>
                <a:ea typeface="+mn-ea"/>
                <a:cs typeface="+mn-cs"/>
              </a:rPr>
              <a:t>.</a:t>
            </a:r>
            <a:endParaRPr kumimoji="0" lang="en-US" sz="3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graphicFrame>
        <p:nvGraphicFramePr>
          <p:cNvPr id="5" name="Table 6" descr="Graphic showing Status Levels:&#10;Very Low - Red&#10;Low - Orange&#10;Medium - Yellow&#10;High - Green&#10;Very High - Blue&#10;">
            <a:extLst>
              <a:ext uri="{FF2B5EF4-FFF2-40B4-BE49-F238E27FC236}">
                <a16:creationId xmlns:a16="http://schemas.microsoft.com/office/drawing/2014/main" id="{7B400B7A-6545-B191-B587-8DAC057121CD}"/>
              </a:ext>
            </a:extLst>
          </p:cNvPr>
          <p:cNvGraphicFramePr>
            <a:graphicFrameLocks noGrp="1" noDrilldown="1" noMove="1" noResize="1"/>
          </p:cNvGraphicFramePr>
          <p:nvPr/>
        </p:nvGraphicFramePr>
        <p:xfrm>
          <a:off x="963561" y="2602262"/>
          <a:ext cx="9812592" cy="2051677"/>
        </p:xfrm>
        <a:graphic>
          <a:graphicData uri="http://schemas.openxmlformats.org/drawingml/2006/table">
            <a:tbl>
              <a:tblPr firstRow="1" bandRow="1">
                <a:tableStyleId>{2D5ABB26-0587-4C30-8999-92F81FD0307C}</a:tableStyleId>
              </a:tblPr>
              <a:tblGrid>
                <a:gridCol w="1635432">
                  <a:extLst>
                    <a:ext uri="{9D8B030D-6E8A-4147-A177-3AD203B41FA5}">
                      <a16:colId xmlns:a16="http://schemas.microsoft.com/office/drawing/2014/main" val="4161125449"/>
                    </a:ext>
                  </a:extLst>
                </a:gridCol>
                <a:gridCol w="1635432">
                  <a:extLst>
                    <a:ext uri="{9D8B030D-6E8A-4147-A177-3AD203B41FA5}">
                      <a16:colId xmlns:a16="http://schemas.microsoft.com/office/drawing/2014/main" val="2150643996"/>
                    </a:ext>
                  </a:extLst>
                </a:gridCol>
                <a:gridCol w="1635432">
                  <a:extLst>
                    <a:ext uri="{9D8B030D-6E8A-4147-A177-3AD203B41FA5}">
                      <a16:colId xmlns:a16="http://schemas.microsoft.com/office/drawing/2014/main" val="2252159854"/>
                    </a:ext>
                  </a:extLst>
                </a:gridCol>
                <a:gridCol w="1635432">
                  <a:extLst>
                    <a:ext uri="{9D8B030D-6E8A-4147-A177-3AD203B41FA5}">
                      <a16:colId xmlns:a16="http://schemas.microsoft.com/office/drawing/2014/main" val="4176061002"/>
                    </a:ext>
                  </a:extLst>
                </a:gridCol>
                <a:gridCol w="1635432">
                  <a:extLst>
                    <a:ext uri="{9D8B030D-6E8A-4147-A177-3AD203B41FA5}">
                      <a16:colId xmlns:a16="http://schemas.microsoft.com/office/drawing/2014/main" val="3823284898"/>
                    </a:ext>
                  </a:extLst>
                </a:gridCol>
                <a:gridCol w="1635432">
                  <a:extLst>
                    <a:ext uri="{9D8B030D-6E8A-4147-A177-3AD203B41FA5}">
                      <a16:colId xmlns:a16="http://schemas.microsoft.com/office/drawing/2014/main" val="829342843"/>
                    </a:ext>
                  </a:extLst>
                </a:gridCol>
              </a:tblGrid>
              <a:tr h="2051677">
                <a:tc>
                  <a:txBody>
                    <a:bodyPr/>
                    <a:lstStyle/>
                    <a:p>
                      <a:pPr algn="ctr"/>
                      <a:r>
                        <a:rPr lang="en-US" sz="2400" b="1">
                          <a:latin typeface="Franklin Gothic Book" panose="020B0503020102020204" pitchFamily="34" charset="0"/>
                        </a:rPr>
                        <a:t>Status</a:t>
                      </a:r>
                    </a:p>
                  </a:txBody>
                  <a:tcPr/>
                </a:tc>
                <a:tc>
                  <a:txBody>
                    <a:bodyPr/>
                    <a:lstStyle/>
                    <a:p>
                      <a:pPr algn="ctr"/>
                      <a:r>
                        <a:rPr lang="en-US" sz="2400" b="1">
                          <a:latin typeface="Franklin Gothic Book" panose="020B0503020102020204" pitchFamily="34" charset="0"/>
                        </a:rPr>
                        <a:t>Very Low</a:t>
                      </a:r>
                    </a:p>
                    <a:p>
                      <a:pPr algn="ctr"/>
                      <a:endParaRPr lang="en-US" sz="2400" b="1">
                        <a:latin typeface="Franklin Gothic Book" panose="020B0503020102020204" pitchFamily="34" charset="0"/>
                      </a:endParaRPr>
                    </a:p>
                  </a:txBody>
                  <a:tcPr/>
                </a:tc>
                <a:tc>
                  <a:txBody>
                    <a:bodyPr/>
                    <a:lstStyle/>
                    <a:p>
                      <a:pPr algn="ctr"/>
                      <a:r>
                        <a:rPr lang="en-US" sz="2400" b="1">
                          <a:latin typeface="Franklin Gothic Book" panose="020B0503020102020204" pitchFamily="34" charset="0"/>
                        </a:rPr>
                        <a:t>Low</a:t>
                      </a:r>
                    </a:p>
                  </a:txBody>
                  <a:tcPr/>
                </a:tc>
                <a:tc>
                  <a:txBody>
                    <a:bodyPr/>
                    <a:lstStyle/>
                    <a:p>
                      <a:pPr algn="ctr"/>
                      <a:r>
                        <a:rPr lang="en-US" sz="2400" b="1">
                          <a:latin typeface="Franklin Gothic Book" panose="020B0503020102020204" pitchFamily="34" charset="0"/>
                        </a:rPr>
                        <a:t>Medium</a:t>
                      </a:r>
                    </a:p>
                  </a:txBody>
                  <a:tcPr/>
                </a:tc>
                <a:tc>
                  <a:txBody>
                    <a:bodyPr/>
                    <a:lstStyle/>
                    <a:p>
                      <a:pPr algn="ctr"/>
                      <a:r>
                        <a:rPr lang="en-US" sz="2400" b="1">
                          <a:latin typeface="Franklin Gothic Book" panose="020B0503020102020204" pitchFamily="34" charset="0"/>
                        </a:rPr>
                        <a:t>High</a:t>
                      </a:r>
                    </a:p>
                  </a:txBody>
                  <a:tcPr/>
                </a:tc>
                <a:tc>
                  <a:txBody>
                    <a:bodyPr/>
                    <a:lstStyle/>
                    <a:p>
                      <a:pPr algn="ctr"/>
                      <a:r>
                        <a:rPr lang="en-US" sz="2400" b="1">
                          <a:latin typeface="Franklin Gothic Book" panose="020B0503020102020204" pitchFamily="34" charset="0"/>
                        </a:rPr>
                        <a:t>Very High</a:t>
                      </a:r>
                    </a:p>
                  </a:txBody>
                  <a:tcPr/>
                </a:tc>
                <a:extLst>
                  <a:ext uri="{0D108BD9-81ED-4DB2-BD59-A6C34878D82A}">
                    <a16:rowId xmlns:a16="http://schemas.microsoft.com/office/drawing/2014/main" val="3388257875"/>
                  </a:ext>
                </a:extLst>
              </a:tr>
            </a:tbl>
          </a:graphicData>
        </a:graphic>
      </p:graphicFrame>
      <p:sp>
        <p:nvSpPr>
          <p:cNvPr id="7" name="Oval 6" descr="Red circle indicating Very Low Status in Current Year">
            <a:extLst>
              <a:ext uri="{FF2B5EF4-FFF2-40B4-BE49-F238E27FC236}">
                <a16:creationId xmlns:a16="http://schemas.microsoft.com/office/drawing/2014/main" id="{F5BC52EB-B8BB-8EF9-1C25-CA0539E730BE}"/>
              </a:ext>
            </a:extLst>
          </p:cNvPr>
          <p:cNvSpPr>
            <a:spLocks noGrp="1" noRot="1" noMove="1" noResize="1" noEditPoints="1" noAdjustHandles="1" noChangeArrowheads="1" noChangeShapeType="1"/>
          </p:cNvSpPr>
          <p:nvPr/>
        </p:nvSpPr>
        <p:spPr>
          <a:xfrm>
            <a:off x="3156154" y="3250409"/>
            <a:ext cx="374679" cy="377694"/>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Oval 7" descr="Orange circle indicating Low Status in Current Year">
            <a:extLst>
              <a:ext uri="{FF2B5EF4-FFF2-40B4-BE49-F238E27FC236}">
                <a16:creationId xmlns:a16="http://schemas.microsoft.com/office/drawing/2014/main" id="{BC88D3A7-6E0E-10B4-646E-5D16BFEEB185}"/>
              </a:ext>
            </a:extLst>
          </p:cNvPr>
          <p:cNvSpPr>
            <a:spLocks noGrp="1" noRot="1" noMove="1" noResize="1" noEditPoints="1" noAdjustHandles="1" noChangeArrowheads="1" noChangeShapeType="1"/>
          </p:cNvSpPr>
          <p:nvPr/>
        </p:nvSpPr>
        <p:spPr>
          <a:xfrm>
            <a:off x="4858100" y="3252909"/>
            <a:ext cx="374679" cy="377694"/>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9" name="Oval 8" descr="Yellow circle indicating Medium Status in Current Year">
            <a:extLst>
              <a:ext uri="{FF2B5EF4-FFF2-40B4-BE49-F238E27FC236}">
                <a16:creationId xmlns:a16="http://schemas.microsoft.com/office/drawing/2014/main" id="{81102C6D-3421-574B-C87C-62A6CC89BAF4}"/>
              </a:ext>
            </a:extLst>
          </p:cNvPr>
          <p:cNvSpPr>
            <a:spLocks noGrp="1" noRot="1" noMove="1" noResize="1" noEditPoints="1" noAdjustHandles="1" noChangeArrowheads="1" noChangeShapeType="1"/>
          </p:cNvSpPr>
          <p:nvPr/>
        </p:nvSpPr>
        <p:spPr>
          <a:xfrm>
            <a:off x="6501054" y="3250408"/>
            <a:ext cx="374679" cy="377694"/>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Oval 9" descr="Green circle indicating High Status in Current Year">
            <a:extLst>
              <a:ext uri="{FF2B5EF4-FFF2-40B4-BE49-F238E27FC236}">
                <a16:creationId xmlns:a16="http://schemas.microsoft.com/office/drawing/2014/main" id="{8A5B5B75-2113-69C4-2C9F-30B76A0EB983}"/>
              </a:ext>
            </a:extLst>
          </p:cNvPr>
          <p:cNvSpPr>
            <a:spLocks noGrp="1" noRot="1" noMove="1" noResize="1" noEditPoints="1" noAdjustHandles="1" noChangeArrowheads="1" noChangeShapeType="1"/>
          </p:cNvSpPr>
          <p:nvPr/>
        </p:nvSpPr>
        <p:spPr>
          <a:xfrm>
            <a:off x="8107226" y="3250407"/>
            <a:ext cx="374679" cy="377694"/>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1" name="Oval 10" descr="Blue circle indicating Very High Status in Current Year">
            <a:extLst>
              <a:ext uri="{FF2B5EF4-FFF2-40B4-BE49-F238E27FC236}">
                <a16:creationId xmlns:a16="http://schemas.microsoft.com/office/drawing/2014/main" id="{23A7FB59-B8A4-06C5-210C-BC67B55CDBD3}"/>
              </a:ext>
            </a:extLst>
          </p:cNvPr>
          <p:cNvSpPr>
            <a:spLocks noGrp="1" noRot="1" noMove="1" noResize="1" noEditPoints="1" noAdjustHandles="1" noChangeArrowheads="1" noChangeShapeType="1"/>
          </p:cNvSpPr>
          <p:nvPr/>
        </p:nvSpPr>
        <p:spPr>
          <a:xfrm>
            <a:off x="9801450" y="3250407"/>
            <a:ext cx="374679" cy="3776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73801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B38F8F-AE8F-AB1A-15C9-9A0C60A4AFD6}"/>
              </a:ext>
            </a:extLst>
          </p:cNvPr>
          <p:cNvSpPr>
            <a:spLocks noGrp="1"/>
          </p:cNvSpPr>
          <p:nvPr>
            <p:ph type="title"/>
          </p:nvPr>
        </p:nvSpPr>
        <p:spPr>
          <a:xfrm>
            <a:off x="0" y="-144850"/>
            <a:ext cx="10563084" cy="994133"/>
          </a:xfrm>
        </p:spPr>
        <p:txBody>
          <a:bodyPr>
            <a:normAutofit/>
          </a:bodyPr>
          <a:lstStyle/>
          <a:p>
            <a:r>
              <a:rPr lang="en-US" sz="4400">
                <a:solidFill>
                  <a:srgbClr val="3A757A"/>
                </a:solidFill>
                <a:latin typeface="Franklin Gothic Medium" panose="020B0603020102020204" pitchFamily="34" charset="0"/>
              </a:rPr>
              <a:t>Change</a:t>
            </a:r>
            <a:r>
              <a:rPr lang="en-US" sz="4400" baseline="0">
                <a:solidFill>
                  <a:srgbClr val="3A757A"/>
                </a:solidFill>
                <a:latin typeface="Franklin Gothic Medium" panose="020B0603020102020204" pitchFamily="34" charset="0"/>
              </a:rPr>
              <a:t> Score</a:t>
            </a:r>
            <a:endParaRPr lang="en-US" sz="4400">
              <a:solidFill>
                <a:srgbClr val="3A757A"/>
              </a:solidFill>
              <a:latin typeface="Franklin Gothic Medium" panose="020B0603020102020204" pitchFamily="34" charset="0"/>
            </a:endParaRPr>
          </a:p>
        </p:txBody>
      </p:sp>
      <p:sp>
        <p:nvSpPr>
          <p:cNvPr id="2" name="Content Placeholder 2">
            <a:extLst>
              <a:ext uri="{FF2B5EF4-FFF2-40B4-BE49-F238E27FC236}">
                <a16:creationId xmlns:a16="http://schemas.microsoft.com/office/drawing/2014/main" id="{1DF79188-8DB2-3350-F8B4-C8F36921197B}"/>
              </a:ext>
            </a:extLst>
          </p:cNvPr>
          <p:cNvSpPr txBox="1">
            <a:spLocks/>
          </p:cNvSpPr>
          <p:nvPr/>
        </p:nvSpPr>
        <p:spPr>
          <a:xfrm>
            <a:off x="553590" y="1002385"/>
            <a:ext cx="11084820" cy="7066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Change Scores are a simple subtraction of Prior Year Status Scores from Current Year Status Scores.</a:t>
            </a:r>
          </a:p>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They are calculated the same way for every Indicator.</a:t>
            </a:r>
          </a:p>
          <a:p>
            <a:pPr marL="0" marR="0" lvl="0" indent="0" algn="ctr" defTabSz="914400" rtl="0" eaLnBrk="1" fontAlgn="auto" latinLnBrk="0" hangingPunct="1">
              <a:lnSpc>
                <a:spcPct val="90000"/>
              </a:lnSpc>
              <a:spcBef>
                <a:spcPts val="800"/>
              </a:spcBef>
              <a:spcAft>
                <a:spcPts val="0"/>
              </a:spcAft>
              <a:buClrTx/>
              <a:buSzTx/>
              <a:buFont typeface="Arial" panose="020B0604020202020204" pitchFamily="34" charset="0"/>
              <a:buNone/>
              <a:tabLst/>
              <a:defRPr/>
            </a:pP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1" i="1"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Current Year Status Score – Prior Year Status Score = Change Score</a:t>
            </a:r>
            <a:b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Prior Year Scores are used to calculate Change Scores. They are not used to influence Indicator Performance Ratings.</a:t>
            </a:r>
            <a:b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b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graphicFrame>
        <p:nvGraphicFramePr>
          <p:cNvPr id="7" name="Diagram 6" descr="Graphic showing how to determine the change calculation.  &#10;Current Status - Prior Status = Change">
            <a:extLst>
              <a:ext uri="{FF2B5EF4-FFF2-40B4-BE49-F238E27FC236}">
                <a16:creationId xmlns:a16="http://schemas.microsoft.com/office/drawing/2014/main" id="{7945A59A-F736-1F65-47B3-ACE399FD678B}"/>
              </a:ext>
            </a:extLst>
          </p:cNvPr>
          <p:cNvGraphicFramePr/>
          <p:nvPr>
            <p:extLst>
              <p:ext uri="{D42A27DB-BD31-4B8C-83A1-F6EECF244321}">
                <p14:modId xmlns:p14="http://schemas.microsoft.com/office/powerpoint/2010/main" val="4277286462"/>
              </p:ext>
            </p:extLst>
          </p:nvPr>
        </p:nvGraphicFramePr>
        <p:xfrm>
          <a:off x="1763455"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909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18E1B7-979D-F588-1A02-DEEA3C712CED}"/>
              </a:ext>
            </a:extLst>
          </p:cNvPr>
          <p:cNvSpPr>
            <a:spLocks noGrp="1"/>
          </p:cNvSpPr>
          <p:nvPr>
            <p:ph type="title"/>
          </p:nvPr>
        </p:nvSpPr>
        <p:spPr>
          <a:xfrm>
            <a:off x="0" y="-165588"/>
            <a:ext cx="10515600" cy="1325563"/>
          </a:xfrm>
        </p:spPr>
        <p:txBody>
          <a:bodyPr/>
          <a:lstStyle/>
          <a:p>
            <a:r>
              <a:rPr lang="en-US"/>
              <a:t>Change Levels</a:t>
            </a:r>
          </a:p>
        </p:txBody>
      </p:sp>
      <p:sp>
        <p:nvSpPr>
          <p:cNvPr id="6" name="Content Placeholder 5">
            <a:extLst>
              <a:ext uri="{FF2B5EF4-FFF2-40B4-BE49-F238E27FC236}">
                <a16:creationId xmlns:a16="http://schemas.microsoft.com/office/drawing/2014/main" id="{C084E0CB-3981-27BD-9334-3FACDE9E98A2}"/>
              </a:ext>
            </a:extLst>
          </p:cNvPr>
          <p:cNvSpPr txBox="1">
            <a:spLocks noGrp="1"/>
          </p:cNvSpPr>
          <p:nvPr>
            <p:ph idx="1"/>
          </p:nvPr>
        </p:nvSpPr>
        <p:spPr>
          <a:xfrm>
            <a:off x="539383" y="1101276"/>
            <a:ext cx="10515600" cy="1249060"/>
          </a:xfrm>
          <a:prstGeom prst="rect">
            <a:avLst/>
          </a:prstGeom>
          <a:noFill/>
        </p:spPr>
        <p:txBody>
          <a:bodyPr wrap="square">
            <a:spAutoFit/>
          </a:bodyPr>
          <a:lstStyle/>
          <a:p>
            <a:pPr marL="0" indent="0">
              <a:lnSpc>
                <a:spcPct val="100000"/>
              </a:lnSpc>
              <a:spcBef>
                <a:spcPts val="1067"/>
              </a:spcBef>
              <a:buNone/>
              <a:defRPr/>
            </a:pPr>
            <a:r>
              <a:rPr kumimoji="0" lang="en-US" sz="3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There are five Change Levels:</a:t>
            </a:r>
          </a:p>
          <a:p>
            <a:pPr marL="0" marR="0" lvl="0" indent="0" algn="l" defTabSz="914400" rtl="0" eaLnBrk="1" fontAlgn="auto" latinLnBrk="0" hangingPunct="1">
              <a:lnSpc>
                <a:spcPct val="100000"/>
              </a:lnSpc>
              <a:spcBef>
                <a:spcPts val="1067"/>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grpSp>
        <p:nvGrpSpPr>
          <p:cNvPr id="13" name="Group 12" descr="Graphic showing Change Levels:&#10;Declined Significantly - red arrow pointing down &#10;Declined - orange arrow pointing slightly down to the right&#10;Maintained - yellow arrow pointing to the right horizontally&#10;Increased - green arrow pointing slightly up to the right&#10;Increased Significantly - blue arrow pointing up">
            <a:extLst>
              <a:ext uri="{FF2B5EF4-FFF2-40B4-BE49-F238E27FC236}">
                <a16:creationId xmlns:a16="http://schemas.microsoft.com/office/drawing/2014/main" id="{2FF7DA51-35BA-8C89-114D-A90286FC112D}"/>
              </a:ext>
            </a:extLst>
          </p:cNvPr>
          <p:cNvGrpSpPr/>
          <p:nvPr/>
        </p:nvGrpSpPr>
        <p:grpSpPr>
          <a:xfrm>
            <a:off x="103239" y="2864797"/>
            <a:ext cx="11985522" cy="872178"/>
            <a:chOff x="103239" y="2508169"/>
            <a:chExt cx="11985522" cy="872178"/>
          </a:xfrm>
        </p:grpSpPr>
        <p:graphicFrame>
          <p:nvGraphicFramePr>
            <p:cNvPr id="7" name="Table 6">
              <a:extLst>
                <a:ext uri="{FF2B5EF4-FFF2-40B4-BE49-F238E27FC236}">
                  <a16:creationId xmlns:a16="http://schemas.microsoft.com/office/drawing/2014/main" id="{23CF694D-37FC-96FA-2F9B-D2EE14616F9C}"/>
                </a:ext>
              </a:extLst>
            </p:cNvPr>
            <p:cNvGraphicFramePr/>
            <p:nvPr/>
          </p:nvGraphicFramePr>
          <p:xfrm>
            <a:off x="103239" y="2508169"/>
            <a:ext cx="11985522" cy="706603"/>
          </p:xfrm>
          <a:graphic>
            <a:graphicData uri="http://schemas.openxmlformats.org/drawingml/2006/table">
              <a:tbl>
                <a:tblPr firstRow="1" bandRow="1">
                  <a:tableStyleId>{2D5ABB26-0587-4C30-8999-92F81FD0307C}</a:tableStyleId>
                </a:tblPr>
                <a:tblGrid>
                  <a:gridCol w="1997587">
                    <a:extLst>
                      <a:ext uri="{9D8B030D-6E8A-4147-A177-3AD203B41FA5}">
                        <a16:colId xmlns:a16="http://schemas.microsoft.com/office/drawing/2014/main" val="4161125449"/>
                      </a:ext>
                    </a:extLst>
                  </a:gridCol>
                  <a:gridCol w="1997587">
                    <a:extLst>
                      <a:ext uri="{9D8B030D-6E8A-4147-A177-3AD203B41FA5}">
                        <a16:colId xmlns:a16="http://schemas.microsoft.com/office/drawing/2014/main" val="2150643996"/>
                      </a:ext>
                    </a:extLst>
                  </a:gridCol>
                  <a:gridCol w="1997587">
                    <a:extLst>
                      <a:ext uri="{9D8B030D-6E8A-4147-A177-3AD203B41FA5}">
                        <a16:colId xmlns:a16="http://schemas.microsoft.com/office/drawing/2014/main" val="2252159854"/>
                      </a:ext>
                    </a:extLst>
                  </a:gridCol>
                  <a:gridCol w="1997587">
                    <a:extLst>
                      <a:ext uri="{9D8B030D-6E8A-4147-A177-3AD203B41FA5}">
                        <a16:colId xmlns:a16="http://schemas.microsoft.com/office/drawing/2014/main" val="4176061002"/>
                      </a:ext>
                    </a:extLst>
                  </a:gridCol>
                  <a:gridCol w="1997587">
                    <a:extLst>
                      <a:ext uri="{9D8B030D-6E8A-4147-A177-3AD203B41FA5}">
                        <a16:colId xmlns:a16="http://schemas.microsoft.com/office/drawing/2014/main" val="3823284898"/>
                      </a:ext>
                    </a:extLst>
                  </a:gridCol>
                  <a:gridCol w="1997587">
                    <a:extLst>
                      <a:ext uri="{9D8B030D-6E8A-4147-A177-3AD203B41FA5}">
                        <a16:colId xmlns:a16="http://schemas.microsoft.com/office/drawing/2014/main" val="829342843"/>
                      </a:ext>
                    </a:extLst>
                  </a:gridCol>
                </a:tblGrid>
                <a:tr h="706603">
                  <a:tc>
                    <a:txBody>
                      <a:bodyPr/>
                      <a:lstStyle/>
                      <a:p>
                        <a:pPr algn="ctr"/>
                        <a:r>
                          <a:rPr lang="en-US" sz="1400" b="1">
                            <a:latin typeface="Franklin Gothic Book" panose="020B0503020102020204" pitchFamily="34" charset="0"/>
                          </a:rPr>
                          <a:t>Change</a:t>
                        </a:r>
                      </a:p>
                    </a:txBody>
                    <a:tcPr/>
                  </a:tc>
                  <a:tc>
                    <a:txBody>
                      <a:bodyPr/>
                      <a:lstStyle/>
                      <a:p>
                        <a:pPr algn="ctr"/>
                        <a:r>
                          <a:rPr lang="en-US" sz="1400" b="1">
                            <a:latin typeface="Franklin Gothic Book" panose="020B0503020102020204" pitchFamily="34" charset="0"/>
                          </a:rPr>
                          <a:t>Declined Significantly </a:t>
                        </a:r>
                      </a:p>
                      <a:p>
                        <a:pPr algn="ctr"/>
                        <a:endParaRPr lang="en-US" sz="1400" b="1">
                          <a:latin typeface="Franklin Gothic Book" panose="020B0503020102020204" pitchFamily="34" charset="0"/>
                        </a:endParaRPr>
                      </a:p>
                    </a:txBody>
                    <a:tcPr/>
                  </a:tc>
                  <a:tc>
                    <a:txBody>
                      <a:bodyPr/>
                      <a:lstStyle/>
                      <a:p>
                        <a:pPr algn="ctr"/>
                        <a:r>
                          <a:rPr lang="en-US" sz="1400" b="1">
                            <a:latin typeface="Franklin Gothic Book" panose="020B0503020102020204" pitchFamily="34" charset="0"/>
                          </a:rPr>
                          <a:t>Declined</a:t>
                        </a:r>
                      </a:p>
                    </a:txBody>
                    <a:tcPr/>
                  </a:tc>
                  <a:tc>
                    <a:txBody>
                      <a:bodyPr/>
                      <a:lstStyle/>
                      <a:p>
                        <a:pPr algn="ctr"/>
                        <a:r>
                          <a:rPr lang="en-US" sz="1400" b="1">
                            <a:latin typeface="Franklin Gothic Book" panose="020B0503020102020204" pitchFamily="34" charset="0"/>
                          </a:rPr>
                          <a:t>Maintained</a:t>
                        </a:r>
                      </a:p>
                    </a:txBody>
                    <a:tcPr/>
                  </a:tc>
                  <a:tc>
                    <a:txBody>
                      <a:bodyPr/>
                      <a:lstStyle/>
                      <a:p>
                        <a:pPr algn="ctr"/>
                        <a:r>
                          <a:rPr lang="en-US" sz="1400" b="1">
                            <a:latin typeface="Franklin Gothic Book" panose="020B0503020102020204" pitchFamily="34" charset="0"/>
                          </a:rPr>
                          <a:t>Increased</a:t>
                        </a:r>
                      </a:p>
                    </a:txBody>
                    <a:tcPr/>
                  </a:tc>
                  <a:tc>
                    <a:txBody>
                      <a:bodyPr/>
                      <a:lstStyle/>
                      <a:p>
                        <a:pPr algn="ctr"/>
                        <a:r>
                          <a:rPr lang="en-US" sz="1400" b="1">
                            <a:latin typeface="Franklin Gothic Book" panose="020B0503020102020204" pitchFamily="34" charset="0"/>
                          </a:rPr>
                          <a:t>Increased Significantly </a:t>
                        </a:r>
                      </a:p>
                    </a:txBody>
                    <a:tcPr/>
                  </a:tc>
                  <a:extLst>
                    <a:ext uri="{0D108BD9-81ED-4DB2-BD59-A6C34878D82A}">
                      <a16:rowId xmlns:a16="http://schemas.microsoft.com/office/drawing/2014/main" val="3388257875"/>
                    </a:ext>
                  </a:extLst>
                </a:tr>
              </a:tbl>
            </a:graphicData>
          </a:graphic>
        </p:graphicFrame>
        <p:sp>
          <p:nvSpPr>
            <p:cNvPr id="8" name="Arrow: Down 7" descr="Red arrow pointing down indicating Change Declined Significantly ">
              <a:extLst>
                <a:ext uri="{FF2B5EF4-FFF2-40B4-BE49-F238E27FC236}">
                  <a16:creationId xmlns:a16="http://schemas.microsoft.com/office/drawing/2014/main" id="{6DD947C3-047C-76DF-CBB7-558F543821DE}"/>
                </a:ext>
              </a:extLst>
            </p:cNvPr>
            <p:cNvSpPr/>
            <p:nvPr/>
          </p:nvSpPr>
          <p:spPr>
            <a:xfrm>
              <a:off x="2984820" y="2944450"/>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Down 8" descr="Orange arrow pointing slight down indicating Change Declined ">
              <a:extLst>
                <a:ext uri="{FF2B5EF4-FFF2-40B4-BE49-F238E27FC236}">
                  <a16:creationId xmlns:a16="http://schemas.microsoft.com/office/drawing/2014/main" id="{602830A6-A359-0D64-994C-94F37B2B0713}"/>
                </a:ext>
              </a:extLst>
            </p:cNvPr>
            <p:cNvSpPr/>
            <p:nvPr/>
          </p:nvSpPr>
          <p:spPr>
            <a:xfrm rot="19426552">
              <a:off x="5049843" y="2944919"/>
              <a:ext cx="228600" cy="435428"/>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row: Down 9" descr="Yellow arrow indicating Change Maintained ">
              <a:extLst>
                <a:ext uri="{FF2B5EF4-FFF2-40B4-BE49-F238E27FC236}">
                  <a16:creationId xmlns:a16="http://schemas.microsoft.com/office/drawing/2014/main" id="{F2847BE8-B721-5FD2-639D-32962C61FC5C}"/>
                </a:ext>
              </a:extLst>
            </p:cNvPr>
            <p:cNvSpPr/>
            <p:nvPr/>
          </p:nvSpPr>
          <p:spPr>
            <a:xfrm rot="16200000">
              <a:off x="7018355" y="29225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row: Down 10" descr="Green arrow pointing slightly up indicating Change Increased ">
              <a:extLst>
                <a:ext uri="{FF2B5EF4-FFF2-40B4-BE49-F238E27FC236}">
                  <a16:creationId xmlns:a16="http://schemas.microsoft.com/office/drawing/2014/main" id="{507834B6-7272-6271-6638-CB11BA72CA57}"/>
                </a:ext>
              </a:extLst>
            </p:cNvPr>
            <p:cNvSpPr/>
            <p:nvPr/>
          </p:nvSpPr>
          <p:spPr>
            <a:xfrm rot="13085184">
              <a:off x="9029592" y="2944449"/>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row: Down 11" descr="Blue arrow pointing up indicating Change Increased Significantly ">
              <a:extLst>
                <a:ext uri="{FF2B5EF4-FFF2-40B4-BE49-F238E27FC236}">
                  <a16:creationId xmlns:a16="http://schemas.microsoft.com/office/drawing/2014/main" id="{DCC58019-335A-ABE6-8949-20EAE4367CB6}"/>
                </a:ext>
              </a:extLst>
            </p:cNvPr>
            <p:cNvSpPr/>
            <p:nvPr/>
          </p:nvSpPr>
          <p:spPr>
            <a:xfrm rot="10800000">
              <a:off x="10940683" y="2944449"/>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216406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2A7DF-DFFB-61DE-DF3D-F23BAD49AA2B}"/>
              </a:ext>
            </a:extLst>
          </p:cNvPr>
          <p:cNvSpPr>
            <a:spLocks noGrp="1"/>
          </p:cNvSpPr>
          <p:nvPr>
            <p:ph type="title"/>
          </p:nvPr>
        </p:nvSpPr>
        <p:spPr>
          <a:xfrm>
            <a:off x="-36870" y="-146152"/>
            <a:ext cx="7981335" cy="1325563"/>
          </a:xfrm>
        </p:spPr>
        <p:txBody>
          <a:bodyPr/>
          <a:lstStyle/>
          <a:p>
            <a:r>
              <a:rPr lang="en-US"/>
              <a:t>Change Score Example </a:t>
            </a:r>
          </a:p>
        </p:txBody>
      </p:sp>
      <p:graphicFrame>
        <p:nvGraphicFramePr>
          <p:cNvPr id="6" name="Content Placeholder 5" descr="Graphic showing how to determine the change calculation.  &#10;Current Status - Prior Status = Change">
            <a:extLst>
              <a:ext uri="{FF2B5EF4-FFF2-40B4-BE49-F238E27FC236}">
                <a16:creationId xmlns:a16="http://schemas.microsoft.com/office/drawing/2014/main" id="{37BD8FD9-D32D-FCAC-2F1F-5BC17E82E6B5}"/>
              </a:ext>
            </a:extLst>
          </p:cNvPr>
          <p:cNvGraphicFramePr>
            <a:graphicFrameLocks noGrp="1"/>
          </p:cNvGraphicFramePr>
          <p:nvPr>
            <p:ph idx="1"/>
            <p:extLst>
              <p:ext uri="{D42A27DB-BD31-4B8C-83A1-F6EECF244321}">
                <p14:modId xmlns:p14="http://schemas.microsoft.com/office/powerpoint/2010/main" val="2142167875"/>
              </p:ext>
            </p:extLst>
          </p:nvPr>
        </p:nvGraphicFramePr>
        <p:xfrm>
          <a:off x="836613" y="1690689"/>
          <a:ext cx="9800907" cy="1570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307D77A-DD5D-78C9-2373-FCB4119B2920}"/>
              </a:ext>
            </a:extLst>
          </p:cNvPr>
          <p:cNvSpPr txBox="1"/>
          <p:nvPr/>
        </p:nvSpPr>
        <p:spPr>
          <a:xfrm>
            <a:off x="-36870" y="3429000"/>
            <a:ext cx="122288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Franklin Gothic Book" panose="020B0503020102020204"/>
                <a:ea typeface="+mn-ea"/>
                <a:cs typeface="+mn-cs"/>
              </a:rPr>
              <a:t>                      </a:t>
            </a:r>
            <a:r>
              <a:rPr lang="en-US" sz="4000">
                <a:solidFill>
                  <a:prstClr val="black"/>
                </a:solidFill>
                <a:latin typeface="Franklin Gothic Book" panose="020B0503020102020204"/>
              </a:rPr>
              <a:t>98</a:t>
            </a:r>
            <a:r>
              <a:rPr kumimoji="0" lang="en-US" sz="4000" b="0" i="0" u="none" strike="noStrike" kern="1200" cap="none" spc="0" normalizeH="0" baseline="0" noProof="0">
                <a:ln>
                  <a:noFill/>
                </a:ln>
                <a:solidFill>
                  <a:prstClr val="black"/>
                </a:solidFill>
                <a:effectLst/>
                <a:uLnTx/>
                <a:uFillTx/>
                <a:latin typeface="Franklin Gothic Book" panose="020B0503020102020204"/>
                <a:ea typeface="+mn-ea"/>
                <a:cs typeface="+mn-cs"/>
              </a:rPr>
              <a:t>   	    –       </a:t>
            </a:r>
            <a:r>
              <a:rPr lang="en-US" sz="4000">
                <a:solidFill>
                  <a:prstClr val="black"/>
                </a:solidFill>
                <a:latin typeface="Franklin Gothic Book" panose="020B0503020102020204"/>
              </a:rPr>
              <a:t>97</a:t>
            </a:r>
            <a:r>
              <a:rPr kumimoji="0" lang="en-US" sz="4000" b="0" i="0" u="none" strike="noStrike" kern="1200" cap="none" spc="0" normalizeH="0" baseline="0" noProof="0">
                <a:ln>
                  <a:noFill/>
                </a:ln>
                <a:solidFill>
                  <a:prstClr val="black"/>
                </a:solidFill>
                <a:effectLst/>
                <a:uLnTx/>
                <a:uFillTx/>
                <a:latin typeface="Franklin Gothic Book" panose="020B0503020102020204"/>
                <a:ea typeface="+mn-ea"/>
                <a:cs typeface="+mn-cs"/>
              </a:rPr>
              <a:t>      =          1</a:t>
            </a:r>
            <a:endParaRPr kumimoji="0" lang="en-US" sz="36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849509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0" y="21775"/>
            <a:ext cx="10515600" cy="990941"/>
          </a:xfrm>
        </p:spPr>
        <p:txBody>
          <a:bodyPr/>
          <a:lstStyle/>
          <a:p>
            <a:r>
              <a:rPr lang="en-US">
                <a:solidFill>
                  <a:srgbClr val="3A757A"/>
                </a:solidFill>
                <a:latin typeface="Franklin Gothic Medium" panose="020B0603020102020204" pitchFamily="34" charset="0"/>
              </a:rPr>
              <a:t>Indicator Score</a:t>
            </a:r>
          </a:p>
        </p:txBody>
      </p:sp>
      <p:sp>
        <p:nvSpPr>
          <p:cNvPr id="3" name="Content Placeholder 2" descr="Graphic showing how to determine the Indicator Score calculation.  &#10;Current Year Status Score - Change Score = Indicator Score">
            <a:extLst>
              <a:ext uri="{FF2B5EF4-FFF2-40B4-BE49-F238E27FC236}">
                <a16:creationId xmlns:a16="http://schemas.microsoft.com/office/drawing/2014/main" id="{5BAFE7B7-DD12-25B4-EB2B-FC577D2B783A}"/>
              </a:ext>
            </a:extLst>
          </p:cNvPr>
          <p:cNvSpPr>
            <a:spLocks noGrp="1"/>
          </p:cNvSpPr>
          <p:nvPr>
            <p:ph idx="1"/>
          </p:nvPr>
        </p:nvSpPr>
        <p:spPr>
          <a:xfrm>
            <a:off x="838199" y="1009196"/>
            <a:ext cx="10783529" cy="3114967"/>
          </a:xfrm>
        </p:spPr>
        <p:txBody>
          <a:bodyPr>
            <a:normAutofit fontScale="92500"/>
          </a:bodyPr>
          <a:lstStyle/>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Scores are a simple combination of Status Scores and Change Scores.</a:t>
            </a:r>
            <a:endParaRPr lang="en-US" sz="1900" b="0">
              <a:solidFill>
                <a:schemeClr val="tx1"/>
              </a:solidFill>
              <a:effectLst/>
              <a:latin typeface="Franklin Gothic Book" panose="020B0503020102020204" pitchFamily="34" charset="0"/>
            </a:endParaRPr>
          </a:p>
          <a:p>
            <a:pPr rtl="0">
              <a:spcBef>
                <a:spcPts val="800"/>
              </a:spcBef>
              <a:spcAft>
                <a:spcPts val="0"/>
              </a:spcAft>
            </a:pPr>
            <a:r>
              <a:rPr lang="en-US" sz="1900" b="0" i="0" u="none" strike="noStrike">
                <a:solidFill>
                  <a:schemeClr val="tx1"/>
                </a:solidFill>
                <a:effectLst/>
                <a:latin typeface="Franklin Gothic Book" panose="020B0503020102020204" pitchFamily="34" charset="0"/>
              </a:rPr>
              <a:t>They are calculated the same way for every Indicator.</a:t>
            </a:r>
            <a:endParaRPr lang="en-US" sz="1900" b="0">
              <a:solidFill>
                <a:schemeClr val="tx1"/>
              </a:solidFill>
              <a:effectLst/>
              <a:latin typeface="Franklin Gothic Book" panose="020B0503020102020204" pitchFamily="34" charset="0"/>
            </a:endParaRPr>
          </a:p>
          <a:p>
            <a:pPr marL="0" indent="0" algn="ctr" rtl="0">
              <a:spcBef>
                <a:spcPts val="800"/>
              </a:spcBef>
              <a:spcAft>
                <a:spcPts val="0"/>
              </a:spcAft>
              <a:buNone/>
            </a:pPr>
            <a:br>
              <a:rPr lang="en-US" sz="1900" b="0">
                <a:solidFill>
                  <a:schemeClr val="tx1"/>
                </a:solidFill>
                <a:effectLst/>
              </a:rPr>
            </a:br>
            <a:r>
              <a:rPr lang="en-US" sz="1900" b="1" i="1" u="none" strike="noStrike">
                <a:solidFill>
                  <a:schemeClr val="tx1"/>
                </a:solidFill>
                <a:effectLst/>
                <a:latin typeface="Franklin Gothic Book" panose="020B0503020102020204" pitchFamily="34" charset="0"/>
              </a:rPr>
              <a:t>Current Year Status Score + Change Score = Indicator Score</a:t>
            </a:r>
            <a:br>
              <a:rPr lang="en-US" sz="1900" b="1" i="1" u="none" strike="noStrike">
                <a:solidFill>
                  <a:schemeClr val="tx1"/>
                </a:solidFill>
                <a:effectLst/>
              </a:rPr>
            </a:br>
            <a:endParaRPr lang="en-US" sz="1900" b="1">
              <a:solidFill>
                <a:schemeClr val="tx1"/>
              </a:solidFill>
              <a:effectLst/>
            </a:endParaRPr>
          </a:p>
          <a:p>
            <a:pPr rtl="0">
              <a:spcBef>
                <a:spcPts val="800"/>
              </a:spcBef>
              <a:spcAft>
                <a:spcPts val="0"/>
              </a:spcAft>
            </a:pPr>
            <a:r>
              <a:rPr lang="en-US" sz="1900" b="0" i="0" u="none" strike="noStrike">
                <a:solidFill>
                  <a:schemeClr val="tx1"/>
                </a:solidFill>
                <a:effectLst/>
                <a:latin typeface="Franklin Gothic Book" panose="020B0503020102020204" pitchFamily="34" charset="0"/>
              </a:rPr>
              <a:t>Indicator Scores are used to calculate Overall Scores. They do not influence Indicator Performance Ratings.</a:t>
            </a:r>
          </a:p>
          <a:p>
            <a:pPr marL="0" indent="0" rtl="0">
              <a:spcBef>
                <a:spcPts val="800"/>
              </a:spcBef>
              <a:spcAft>
                <a:spcPts val="0"/>
              </a:spcAft>
              <a:buNone/>
            </a:pPr>
            <a:endParaRPr lang="en-US" sz="2400" b="0">
              <a:effectLst/>
            </a:endParaRPr>
          </a:p>
          <a:p>
            <a:pPr marL="0" indent="0">
              <a:buNone/>
            </a:pPr>
            <a:br>
              <a:rPr lang="en-US" sz="2400"/>
            </a:br>
            <a:endParaRPr lang="en-US" sz="2400"/>
          </a:p>
        </p:txBody>
      </p:sp>
      <p:graphicFrame>
        <p:nvGraphicFramePr>
          <p:cNvPr id="4" name="Diagram 3" descr="Graphic showing how to determine the Indicator Score calculation.  &#10;Current Year Status Score + Change Score = Indicator Score  &#10;">
            <a:extLst>
              <a:ext uri="{FF2B5EF4-FFF2-40B4-BE49-F238E27FC236}">
                <a16:creationId xmlns:a16="http://schemas.microsoft.com/office/drawing/2014/main" id="{2ADC30D4-A990-2376-32AD-A7F226F038FA}"/>
              </a:ext>
            </a:extLst>
          </p:cNvPr>
          <p:cNvGraphicFramePr/>
          <p:nvPr/>
        </p:nvGraphicFramePr>
        <p:xfrm>
          <a:off x="1814196"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444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2A7DF-DFFB-61DE-DF3D-F23BAD49AA2B}"/>
              </a:ext>
            </a:extLst>
          </p:cNvPr>
          <p:cNvSpPr>
            <a:spLocks noGrp="1"/>
          </p:cNvSpPr>
          <p:nvPr>
            <p:ph type="title"/>
          </p:nvPr>
        </p:nvSpPr>
        <p:spPr>
          <a:xfrm>
            <a:off x="-17208" y="138984"/>
            <a:ext cx="10515600" cy="1325563"/>
          </a:xfrm>
        </p:spPr>
        <p:txBody>
          <a:bodyPr/>
          <a:lstStyle/>
          <a:p>
            <a:r>
              <a:rPr lang="en-US">
                <a:solidFill>
                  <a:srgbClr val="3A757A"/>
                </a:solidFill>
                <a:latin typeface="Franklin Gothic Medium" panose="020B0603020102020204" pitchFamily="34" charset="0"/>
              </a:rPr>
              <a:t>Indicator Score Example: </a:t>
            </a:r>
            <a:br>
              <a:rPr lang="en-US">
                <a:solidFill>
                  <a:srgbClr val="3A757A"/>
                </a:solidFill>
                <a:latin typeface="Franklin Gothic Medium" panose="020B0603020102020204" pitchFamily="34" charset="0"/>
              </a:rPr>
            </a:br>
            <a:r>
              <a:rPr lang="en-US">
                <a:solidFill>
                  <a:srgbClr val="3A757A"/>
                </a:solidFill>
                <a:latin typeface="Franklin Gothic Medium" panose="020B0603020102020204" pitchFamily="34" charset="0"/>
              </a:rPr>
              <a:t>Graduation Rate</a:t>
            </a:r>
          </a:p>
        </p:txBody>
      </p:sp>
      <p:graphicFrame>
        <p:nvGraphicFramePr>
          <p:cNvPr id="5" name="Diagram 4" descr="Graphic showing how to determine the Indicator Score calculation.  &#10;Current Year Status Score + Change Score = Indicator Score  &#10;">
            <a:extLst>
              <a:ext uri="{FF2B5EF4-FFF2-40B4-BE49-F238E27FC236}">
                <a16:creationId xmlns:a16="http://schemas.microsoft.com/office/drawing/2014/main" id="{7D3E23B1-1942-3940-B9DA-F11649FBDB6C}"/>
              </a:ext>
            </a:extLst>
          </p:cNvPr>
          <p:cNvGraphicFramePr/>
          <p:nvPr/>
        </p:nvGraphicFramePr>
        <p:xfrm>
          <a:off x="639097" y="2393065"/>
          <a:ext cx="10225547" cy="1693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8C08E10-E1E2-C2E8-BAE6-961E56CECC55}"/>
              </a:ext>
            </a:extLst>
          </p:cNvPr>
          <p:cNvSpPr txBox="1"/>
          <p:nvPr/>
        </p:nvSpPr>
        <p:spPr>
          <a:xfrm>
            <a:off x="0" y="4307150"/>
            <a:ext cx="122288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98           +          1         =        	 99</a:t>
            </a:r>
            <a:endParaRPr kumimoji="0" lang="en-US" sz="3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90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dde77bb554_0_10">
            <a:extLst>
              <a:ext uri="{C183D7F6-B498-43B3-948B-1728B52AA6E4}">
                <adec:decorative xmlns:adec="http://schemas.microsoft.com/office/drawing/2017/decorative" val="0"/>
              </a:ext>
            </a:extLst>
          </p:cNvPr>
          <p:cNvSpPr txBox="1">
            <a:spLocks noGrp="1"/>
          </p:cNvSpPr>
          <p:nvPr>
            <p:ph type="title"/>
          </p:nvPr>
        </p:nvSpPr>
        <p:spPr>
          <a:xfrm>
            <a:off x="0" y="-16003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4"/>
                  </a:ext>
                </a:extLst>
              </a:rPr>
              <a:t>Indicator Performance Ratings</a:t>
            </a:r>
            <a:endParaRPr lang="en-US"/>
          </a:p>
        </p:txBody>
      </p:sp>
      <p:sp>
        <p:nvSpPr>
          <p:cNvPr id="251" name="Google Shape;251;g1dde77bb554_0_10">
            <a:extLst>
              <a:ext uri="{C183D7F6-B498-43B3-948B-1728B52AA6E4}">
                <adec:decorative xmlns:adec="http://schemas.microsoft.com/office/drawing/2017/decorative" val="0"/>
              </a:ext>
            </a:extLst>
          </p:cNvPr>
          <p:cNvSpPr txBox="1">
            <a:spLocks noGrp="1"/>
          </p:cNvSpPr>
          <p:nvPr>
            <p:ph type="body" idx="1"/>
          </p:nvPr>
        </p:nvSpPr>
        <p:spPr>
          <a:xfrm>
            <a:off x="345831" y="1063511"/>
            <a:ext cx="10836599" cy="618078"/>
          </a:xfrm>
          <a:prstGeom prst="rect">
            <a:avLst/>
          </a:prstGeom>
        </p:spPr>
        <p:txBody>
          <a:bodyPr spcFirstLastPara="1" wrap="square" lIns="91425" tIns="45700" rIns="91425" bIns="45700" anchor="t" anchorCtr="0">
            <a:noAutofit/>
          </a:bodyPr>
          <a:lstStyle/>
          <a:p>
            <a:pPr marL="153797" lvl="0" indent="0" algn="l" rtl="0">
              <a:lnSpc>
                <a:spcPct val="95000"/>
              </a:lnSpc>
              <a:spcBef>
                <a:spcPts val="1000"/>
              </a:spcBef>
              <a:spcAft>
                <a:spcPts val="1000"/>
              </a:spcAft>
              <a:buSzPts val="1178"/>
              <a:buNone/>
            </a:pPr>
            <a:r>
              <a:rPr lang="en-US" sz="1800"/>
              <a:t>Table: Indicator Performance Ratings based on combined Change and Status Levels*</a:t>
            </a:r>
          </a:p>
        </p:txBody>
      </p:sp>
      <p:graphicFrame>
        <p:nvGraphicFramePr>
          <p:cNvPr id="2" name="Table 1" descr="Red square indicating Very Low Status in Current Year">
            <a:extLst>
              <a:ext uri="{FF2B5EF4-FFF2-40B4-BE49-F238E27FC236}">
                <a16:creationId xmlns:a16="http://schemas.microsoft.com/office/drawing/2014/main" id="{FEB8C815-5A13-9930-36F4-EC52E4283106}"/>
              </a:ext>
              <a:ext uri="{C183D7F6-B498-43B3-948B-1728B52AA6E4}">
                <adec:decorative xmlns:adec="http://schemas.microsoft.com/office/drawing/2017/decorative" val="0"/>
              </a:ext>
            </a:extLst>
          </p:cNvPr>
          <p:cNvGraphicFramePr>
            <a:graphicFrameLocks noGrp="1"/>
          </p:cNvGraphicFramePr>
          <p:nvPr/>
        </p:nvGraphicFramePr>
        <p:xfrm>
          <a:off x="501445" y="1685172"/>
          <a:ext cx="10181261" cy="3704182"/>
        </p:xfrm>
        <a:graphic>
          <a:graphicData uri="http://schemas.openxmlformats.org/drawingml/2006/table">
            <a:tbl>
              <a:tblPr firstRow="1" firstCol="1" bandRow="1"/>
              <a:tblGrid>
                <a:gridCol w="2250923">
                  <a:extLst>
                    <a:ext uri="{9D8B030D-6E8A-4147-A177-3AD203B41FA5}">
                      <a16:colId xmlns:a16="http://schemas.microsoft.com/office/drawing/2014/main" val="590237901"/>
                    </a:ext>
                  </a:extLst>
                </a:gridCol>
                <a:gridCol w="1645920">
                  <a:extLst>
                    <a:ext uri="{9D8B030D-6E8A-4147-A177-3AD203B41FA5}">
                      <a16:colId xmlns:a16="http://schemas.microsoft.com/office/drawing/2014/main" val="346403122"/>
                    </a:ext>
                  </a:extLst>
                </a:gridCol>
                <a:gridCol w="1695797">
                  <a:extLst>
                    <a:ext uri="{9D8B030D-6E8A-4147-A177-3AD203B41FA5}">
                      <a16:colId xmlns:a16="http://schemas.microsoft.com/office/drawing/2014/main" val="3816328944"/>
                    </a:ext>
                  </a:extLst>
                </a:gridCol>
                <a:gridCol w="1479665">
                  <a:extLst>
                    <a:ext uri="{9D8B030D-6E8A-4147-A177-3AD203B41FA5}">
                      <a16:colId xmlns:a16="http://schemas.microsoft.com/office/drawing/2014/main" val="293909353"/>
                    </a:ext>
                  </a:extLst>
                </a:gridCol>
                <a:gridCol w="1629295">
                  <a:extLst>
                    <a:ext uri="{9D8B030D-6E8A-4147-A177-3AD203B41FA5}">
                      <a16:colId xmlns:a16="http://schemas.microsoft.com/office/drawing/2014/main" val="3800553973"/>
                    </a:ext>
                  </a:extLst>
                </a:gridCol>
                <a:gridCol w="1479661">
                  <a:extLst>
                    <a:ext uri="{9D8B030D-6E8A-4147-A177-3AD203B41FA5}">
                      <a16:colId xmlns:a16="http://schemas.microsoft.com/office/drawing/2014/main" val="3236858138"/>
                    </a:ext>
                  </a:extLst>
                </a:gridCol>
              </a:tblGrid>
              <a:tr h="587433">
                <a:tc>
                  <a:txBody>
                    <a:bodyPr/>
                    <a:lstStyle/>
                    <a:p>
                      <a:pPr marL="0" marR="0">
                        <a:lnSpc>
                          <a:spcPct val="107000"/>
                        </a:lnSpc>
                        <a:spcBef>
                          <a:spcPts val="0"/>
                        </a:spcBef>
                        <a:spcAft>
                          <a:spcPts val="0"/>
                        </a:spcAft>
                      </a:pPr>
                      <a:r>
                        <a:rPr lang="en-US" sz="1600" kern="100">
                          <a:effectLst/>
                          <a:latin typeface="Libre Franklin Medium" pitchFamily="2" charset="0"/>
                        </a:rPr>
                        <a:t>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Declined </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Maintained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Change Increased Significantly</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980375"/>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645433098"/>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High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solidFill>
                            <a:schemeClr val="bg1"/>
                          </a:solidFill>
                          <a:effectLst/>
                          <a:latin typeface="Libre Franklin Medium" pitchFamily="2" charset="0"/>
                        </a:rPr>
                        <a:t>Blue</a:t>
                      </a:r>
                      <a:endParaRPr lang="en-US" sz="1600" kern="100">
                        <a:solidFill>
                          <a:schemeClr val="bg1"/>
                        </a:solidFill>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2338668344"/>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Medium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tc>
                  <a:txBody>
                    <a:bodyPr/>
                    <a:lstStyle/>
                    <a:p>
                      <a:pPr marL="0" marR="0">
                        <a:lnSpc>
                          <a:spcPct val="107000"/>
                        </a:lnSpc>
                        <a:spcBef>
                          <a:spcPts val="0"/>
                        </a:spcBef>
                        <a:spcAft>
                          <a:spcPts val="0"/>
                        </a:spcAft>
                      </a:pPr>
                      <a:r>
                        <a:rPr lang="en-US" sz="1600" kern="100">
                          <a:effectLst/>
                          <a:latin typeface="Libre Franklin Medium" pitchFamily="2" charset="0"/>
                        </a:rPr>
                        <a:t>Green</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00B050"/>
                    </a:solidFill>
                  </a:tcPr>
                </a:tc>
                <a:extLst>
                  <a:ext uri="{0D108BD9-81ED-4DB2-BD59-A6C34878D82A}">
                    <a16:rowId xmlns:a16="http://schemas.microsoft.com/office/drawing/2014/main" val="96928536"/>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3625640743"/>
                  </a:ext>
                </a:extLst>
              </a:tr>
              <a:tr h="587433">
                <a:tc>
                  <a:txBody>
                    <a:bodyPr/>
                    <a:lstStyle/>
                    <a:p>
                      <a:pPr marL="0" marR="0">
                        <a:lnSpc>
                          <a:spcPct val="107000"/>
                        </a:lnSpc>
                        <a:spcBef>
                          <a:spcPts val="0"/>
                        </a:spcBef>
                        <a:spcAft>
                          <a:spcPts val="0"/>
                        </a:spcAft>
                      </a:pPr>
                      <a:r>
                        <a:rPr lang="en-US" sz="1600" kern="100">
                          <a:effectLst/>
                          <a:latin typeface="Libre Franklin Medium" pitchFamily="2" charset="0"/>
                        </a:rPr>
                        <a:t>Very Low Status in current year</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Red</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0000"/>
                    </a:solidFill>
                  </a:tcPr>
                </a:tc>
                <a:tc>
                  <a:txBody>
                    <a:bodyPr/>
                    <a:lstStyle/>
                    <a:p>
                      <a:pPr marL="0" marR="0">
                        <a:lnSpc>
                          <a:spcPct val="107000"/>
                        </a:lnSpc>
                        <a:spcBef>
                          <a:spcPts val="0"/>
                        </a:spcBef>
                        <a:spcAft>
                          <a:spcPts val="0"/>
                        </a:spcAft>
                      </a:pPr>
                      <a:r>
                        <a:rPr lang="en-US" sz="1600" kern="100">
                          <a:effectLst/>
                          <a:latin typeface="Libre Franklin Medium" pitchFamily="2" charset="0"/>
                        </a:rPr>
                        <a:t>Orange</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C000"/>
                    </a:solidFill>
                  </a:tcPr>
                </a:tc>
                <a:tc>
                  <a:txBody>
                    <a:bodyPr/>
                    <a:lstStyle/>
                    <a:p>
                      <a:pPr marL="0" marR="0">
                        <a:lnSpc>
                          <a:spcPct val="107000"/>
                        </a:lnSpc>
                        <a:spcBef>
                          <a:spcPts val="0"/>
                        </a:spcBef>
                        <a:spcAft>
                          <a:spcPts val="0"/>
                        </a:spcAft>
                      </a:pPr>
                      <a:r>
                        <a:rPr lang="en-US" sz="1600" kern="100">
                          <a:effectLst/>
                          <a:latin typeface="Libre Franklin Medium" pitchFamily="2" charset="0"/>
                        </a:rPr>
                        <a:t>Yellow</a:t>
                      </a:r>
                      <a:endParaRPr lang="en-US" sz="1600" kern="100">
                        <a:effectLst/>
                        <a:latin typeface="Libre Franklin Medium" pitchFamily="2" charset="0"/>
                        <a:ea typeface="Calibri" panose="020F0502020204030204" pitchFamily="34" charset="0"/>
                        <a:cs typeface="Times New Roman" panose="02020603050405020304" pitchFamily="18" charset="0"/>
                      </a:endParaRPr>
                    </a:p>
                  </a:txBody>
                  <a:tcPr marL="68580" marR="68580" marT="0" marB="0" anchor="ctr">
                    <a:solidFill>
                      <a:srgbClr val="FFFF00"/>
                    </a:solidFill>
                  </a:tcPr>
                </a:tc>
                <a:extLst>
                  <a:ext uri="{0D108BD9-81ED-4DB2-BD59-A6C34878D82A}">
                    <a16:rowId xmlns:a16="http://schemas.microsoft.com/office/drawing/2014/main" val="2815902624"/>
                  </a:ext>
                </a:extLst>
              </a:tr>
            </a:tbl>
          </a:graphicData>
        </a:graphic>
      </p:graphicFrame>
      <p:sp>
        <p:nvSpPr>
          <p:cNvPr id="5" name="Arrow: Down 4" descr="Red arrow pointing down indicating Change Declined Significantly ">
            <a:extLst>
              <a:ext uri="{FF2B5EF4-FFF2-40B4-BE49-F238E27FC236}">
                <a16:creationId xmlns:a16="http://schemas.microsoft.com/office/drawing/2014/main" id="{4F6C96A3-7A47-A1CC-9160-9127CDB0393A}"/>
              </a:ext>
            </a:extLst>
          </p:cNvPr>
          <p:cNvSpPr/>
          <p:nvPr/>
        </p:nvSpPr>
        <p:spPr>
          <a:xfrm>
            <a:off x="4005943" y="1796143"/>
            <a:ext cx="228600" cy="43542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Arrow: Down 5" descr="Orange arrow pointing slight down indicating Change Declined ">
            <a:extLst>
              <a:ext uri="{FF2B5EF4-FFF2-40B4-BE49-F238E27FC236}">
                <a16:creationId xmlns:a16="http://schemas.microsoft.com/office/drawing/2014/main" id="{16968453-59C5-34C8-F2F4-04C37C6380CA}"/>
              </a:ext>
            </a:extLst>
          </p:cNvPr>
          <p:cNvSpPr/>
          <p:nvPr/>
        </p:nvSpPr>
        <p:spPr>
          <a:xfrm rot="19426552">
            <a:off x="5590732" y="1815545"/>
            <a:ext cx="228600" cy="435428"/>
          </a:xfrm>
          <a:prstGeom prst="downArrow">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7" name="Arrow: Down 6" descr="Yellow arrow indicating Change Maintained ">
            <a:extLst>
              <a:ext uri="{FF2B5EF4-FFF2-40B4-BE49-F238E27FC236}">
                <a16:creationId xmlns:a16="http://schemas.microsoft.com/office/drawing/2014/main" id="{CE1ADB81-0EBE-A8AD-AD05-4B31B4AAAC85}"/>
              </a:ext>
            </a:extLst>
          </p:cNvPr>
          <p:cNvSpPr/>
          <p:nvPr/>
        </p:nvSpPr>
        <p:spPr>
          <a:xfrm rot="16200000">
            <a:off x="7082754" y="1678315"/>
            <a:ext cx="228600" cy="435428"/>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8" name="Arrow: Down 7" descr="Green arrow pointing slightly up indicating Change Increased ">
            <a:extLst>
              <a:ext uri="{FF2B5EF4-FFF2-40B4-BE49-F238E27FC236}">
                <a16:creationId xmlns:a16="http://schemas.microsoft.com/office/drawing/2014/main" id="{8599878A-9373-A93F-539B-91D4754D16F7}"/>
              </a:ext>
            </a:extLst>
          </p:cNvPr>
          <p:cNvSpPr/>
          <p:nvPr/>
        </p:nvSpPr>
        <p:spPr>
          <a:xfrm rot="13085184">
            <a:off x="8819005" y="1763725"/>
            <a:ext cx="228600" cy="435428"/>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9" name="Arrow: Down 8" descr="Blue arrow pointing up indicating Change Increased Significantly ">
            <a:extLst>
              <a:ext uri="{FF2B5EF4-FFF2-40B4-BE49-F238E27FC236}">
                <a16:creationId xmlns:a16="http://schemas.microsoft.com/office/drawing/2014/main" id="{B78EE13C-CE3F-483B-ABE1-001F09DB502E}"/>
              </a:ext>
            </a:extLst>
          </p:cNvPr>
          <p:cNvSpPr/>
          <p:nvPr/>
        </p:nvSpPr>
        <p:spPr>
          <a:xfrm rot="10800000">
            <a:off x="10272096" y="1779360"/>
            <a:ext cx="228600" cy="435428"/>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4" name="Oval 3" descr="Blue circle indicating Very High Status in Current Year">
            <a:extLst>
              <a:ext uri="{FF2B5EF4-FFF2-40B4-BE49-F238E27FC236}">
                <a16:creationId xmlns:a16="http://schemas.microsoft.com/office/drawing/2014/main" id="{65EB3153-378B-A982-0071-0D7748CCE60A}"/>
              </a:ext>
            </a:extLst>
          </p:cNvPr>
          <p:cNvSpPr/>
          <p:nvPr/>
        </p:nvSpPr>
        <p:spPr>
          <a:xfrm>
            <a:off x="2245619" y="2743200"/>
            <a:ext cx="230876" cy="2210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Oval 14" descr="Green circle indicating High Status in Current Year">
            <a:extLst>
              <a:ext uri="{FF2B5EF4-FFF2-40B4-BE49-F238E27FC236}">
                <a16:creationId xmlns:a16="http://schemas.microsoft.com/office/drawing/2014/main" id="{53001964-C229-D222-6C88-36CAB7116A13}"/>
              </a:ext>
            </a:extLst>
          </p:cNvPr>
          <p:cNvSpPr/>
          <p:nvPr/>
        </p:nvSpPr>
        <p:spPr>
          <a:xfrm>
            <a:off x="2229295" y="3318166"/>
            <a:ext cx="230876" cy="24538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6" name="Oval 15" descr="Yellow circle indicating Medium Status in Current Year">
            <a:extLst>
              <a:ext uri="{FF2B5EF4-FFF2-40B4-BE49-F238E27FC236}">
                <a16:creationId xmlns:a16="http://schemas.microsoft.com/office/drawing/2014/main" id="{3F05BC35-A30E-EB99-083C-8C8854A65ADB}"/>
              </a:ext>
            </a:extLst>
          </p:cNvPr>
          <p:cNvSpPr/>
          <p:nvPr/>
        </p:nvSpPr>
        <p:spPr>
          <a:xfrm>
            <a:off x="2229295" y="3857410"/>
            <a:ext cx="230876" cy="245389"/>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Oval 16" descr="Orange circle indicating Low Status in Current Year">
            <a:extLst>
              <a:ext uri="{FF2B5EF4-FFF2-40B4-BE49-F238E27FC236}">
                <a16:creationId xmlns:a16="http://schemas.microsoft.com/office/drawing/2014/main" id="{5ED82343-F3F8-FF84-DAB0-71F4B51C7313}"/>
              </a:ext>
            </a:extLst>
          </p:cNvPr>
          <p:cNvSpPr/>
          <p:nvPr/>
        </p:nvSpPr>
        <p:spPr>
          <a:xfrm>
            <a:off x="2229295" y="4446745"/>
            <a:ext cx="230876" cy="245389"/>
          </a:xfrm>
          <a:prstGeom prst="ellipse">
            <a:avLst/>
          </a:prstGeom>
          <a:solidFill>
            <a:srgbClr val="DF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8" name="Oval 17" descr="Red circle indicating Very Low Status in Current Year">
            <a:extLst>
              <a:ext uri="{FF2B5EF4-FFF2-40B4-BE49-F238E27FC236}">
                <a16:creationId xmlns:a16="http://schemas.microsoft.com/office/drawing/2014/main" id="{3E06F575-5C17-99B5-F7C9-B94B31A2D28F}"/>
              </a:ext>
            </a:extLst>
          </p:cNvPr>
          <p:cNvSpPr/>
          <p:nvPr/>
        </p:nvSpPr>
        <p:spPr>
          <a:xfrm>
            <a:off x="2218409" y="5067632"/>
            <a:ext cx="230876" cy="24538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68131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5FBD09-7E12-BDDB-7746-EFE474F47967}"/>
              </a:ext>
            </a:extLst>
          </p:cNvPr>
          <p:cNvSpPr>
            <a:spLocks noGrp="1"/>
          </p:cNvSpPr>
          <p:nvPr>
            <p:ph type="title"/>
          </p:nvPr>
        </p:nvSpPr>
        <p:spPr/>
        <p:txBody>
          <a:bodyPr/>
          <a:lstStyle/>
          <a:p>
            <a:r>
              <a:rPr lang="en-US"/>
              <a:t>State Indicators in the Accountability System</a:t>
            </a:r>
          </a:p>
        </p:txBody>
      </p:sp>
      <p:pic>
        <p:nvPicPr>
          <p:cNvPr id="5" name="Picture 5" descr="An object containing the six state indicators&#10;&#10;">
            <a:extLst>
              <a:ext uri="{FF2B5EF4-FFF2-40B4-BE49-F238E27FC236}">
                <a16:creationId xmlns:a16="http://schemas.microsoft.com/office/drawing/2014/main" id="{32606938-447F-5463-4157-1B93BB94F8D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88710" y="78202"/>
            <a:ext cx="11223346" cy="5677857"/>
          </a:xfrm>
          <a:prstGeom prst="rect">
            <a:avLst/>
          </a:prstGeom>
          <a:noFill/>
        </p:spPr>
      </p:pic>
      <p:sp>
        <p:nvSpPr>
          <p:cNvPr id="11" name="Rectangle 10">
            <a:extLst>
              <a:ext uri="{FF2B5EF4-FFF2-40B4-BE49-F238E27FC236}">
                <a16:creationId xmlns:a16="http://schemas.microsoft.com/office/drawing/2014/main" id="{4F06965D-2BE9-7559-1A6C-251D4C51726D}"/>
              </a:ext>
              <a:ext uri="{C183D7F6-B498-43B3-948B-1728B52AA6E4}">
                <adec:decorative xmlns:adec="http://schemas.microsoft.com/office/drawing/2017/decorative" val="1"/>
              </a:ext>
            </a:extLst>
          </p:cNvPr>
          <p:cNvSpPr/>
          <p:nvPr/>
        </p:nvSpPr>
        <p:spPr>
          <a:xfrm>
            <a:off x="786430" y="4404952"/>
            <a:ext cx="10824575" cy="1195027"/>
          </a:xfrm>
          <a:prstGeom prst="rect">
            <a:avLst/>
          </a:prstGeom>
          <a:noFill/>
          <a:ln w="57150">
            <a:solidFill>
              <a:srgbClr val="057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F42421FC-B6DF-C754-D06D-65DB3B97CA57}"/>
              </a:ext>
              <a:ext uri="{C183D7F6-B498-43B3-948B-1728B52AA6E4}">
                <adec:decorative xmlns:adec="http://schemas.microsoft.com/office/drawing/2017/decorative" val="1"/>
              </a:ext>
            </a:extLst>
          </p:cNvPr>
          <p:cNvSpPr/>
          <p:nvPr/>
        </p:nvSpPr>
        <p:spPr>
          <a:xfrm>
            <a:off x="96031" y="4632803"/>
            <a:ext cx="574110" cy="501041"/>
          </a:xfrm>
          <a:prstGeom prst="star5">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223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F0AB-520D-9884-5031-2AA9CE326770}"/>
              </a:ext>
            </a:extLst>
          </p:cNvPr>
          <p:cNvSpPr>
            <a:spLocks noGrp="1"/>
          </p:cNvSpPr>
          <p:nvPr>
            <p:ph type="title"/>
          </p:nvPr>
        </p:nvSpPr>
        <p:spPr>
          <a:xfrm>
            <a:off x="0" y="-167012"/>
            <a:ext cx="10515600" cy="1325563"/>
          </a:xfrm>
        </p:spPr>
        <p:txBody>
          <a:bodyPr/>
          <a:lstStyle/>
          <a:p>
            <a:r>
              <a:rPr lang="en-US">
                <a:solidFill>
                  <a:srgbClr val="3A757A"/>
                </a:solidFill>
                <a:latin typeface="Franklin Gothic Medium" panose="020B0603020102020204" pitchFamily="34" charset="0"/>
              </a:rPr>
              <a:t>Overall Accountability Weights</a:t>
            </a:r>
          </a:p>
        </p:txBody>
      </p:sp>
      <p:graphicFrame>
        <p:nvGraphicFramePr>
          <p:cNvPr id="7" name="Table 6">
            <a:extLst>
              <a:ext uri="{FF2B5EF4-FFF2-40B4-BE49-F238E27FC236}">
                <a16:creationId xmlns:a16="http://schemas.microsoft.com/office/drawing/2014/main" id="{A7B4D59B-BC33-CDB7-6FE9-270F007EE83E}"/>
              </a:ext>
            </a:extLst>
          </p:cNvPr>
          <p:cNvGraphicFramePr>
            <a:graphicFrameLocks noGrp="1"/>
          </p:cNvGraphicFramePr>
          <p:nvPr/>
        </p:nvGraphicFramePr>
        <p:xfrm>
          <a:off x="446808" y="1268913"/>
          <a:ext cx="11326093" cy="3840480"/>
        </p:xfrm>
        <a:graphic>
          <a:graphicData uri="http://schemas.openxmlformats.org/drawingml/2006/table">
            <a:tbl>
              <a:tblPr firstRow="1" firstCol="1"/>
              <a:tblGrid>
                <a:gridCol w="1591973">
                  <a:extLst>
                    <a:ext uri="{9D8B030D-6E8A-4147-A177-3AD203B41FA5}">
                      <a16:colId xmlns:a16="http://schemas.microsoft.com/office/drawing/2014/main" val="4182018742"/>
                    </a:ext>
                  </a:extLst>
                </a:gridCol>
                <a:gridCol w="1628429">
                  <a:extLst>
                    <a:ext uri="{9D8B030D-6E8A-4147-A177-3AD203B41FA5}">
                      <a16:colId xmlns:a16="http://schemas.microsoft.com/office/drawing/2014/main" val="3065485993"/>
                    </a:ext>
                  </a:extLst>
                </a:gridCol>
                <a:gridCol w="1616277">
                  <a:extLst>
                    <a:ext uri="{9D8B030D-6E8A-4147-A177-3AD203B41FA5}">
                      <a16:colId xmlns:a16="http://schemas.microsoft.com/office/drawing/2014/main" val="3177580049"/>
                    </a:ext>
                  </a:extLst>
                </a:gridCol>
                <a:gridCol w="1616277">
                  <a:extLst>
                    <a:ext uri="{9D8B030D-6E8A-4147-A177-3AD203B41FA5}">
                      <a16:colId xmlns:a16="http://schemas.microsoft.com/office/drawing/2014/main" val="3841896891"/>
                    </a:ext>
                  </a:extLst>
                </a:gridCol>
                <a:gridCol w="1543362">
                  <a:extLst>
                    <a:ext uri="{9D8B030D-6E8A-4147-A177-3AD203B41FA5}">
                      <a16:colId xmlns:a16="http://schemas.microsoft.com/office/drawing/2014/main" val="481675678"/>
                    </a:ext>
                  </a:extLst>
                </a:gridCol>
                <a:gridCol w="1683720">
                  <a:extLst>
                    <a:ext uri="{9D8B030D-6E8A-4147-A177-3AD203B41FA5}">
                      <a16:colId xmlns:a16="http://schemas.microsoft.com/office/drawing/2014/main" val="3298623459"/>
                    </a:ext>
                  </a:extLst>
                </a:gridCol>
                <a:gridCol w="1646055">
                  <a:extLst>
                    <a:ext uri="{9D8B030D-6E8A-4147-A177-3AD203B41FA5}">
                      <a16:colId xmlns:a16="http://schemas.microsoft.com/office/drawing/2014/main" val="1195128887"/>
                    </a:ext>
                  </a:extLst>
                </a:gridCol>
              </a:tblGrid>
              <a:tr h="1249680">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rtl="0" fontAlgn="t">
                        <a:spcBef>
                          <a:spcPts val="0"/>
                        </a:spcBef>
                        <a:spcAft>
                          <a:spcPts val="0"/>
                        </a:spcAft>
                      </a:pPr>
                      <a:r>
                        <a:rPr lang="en-US" sz="1700" b="1" i="0" u="none" strike="noStrike">
                          <a:solidFill>
                            <a:srgbClr val="000000"/>
                          </a:solidFill>
                          <a:effectLst/>
                          <a:latin typeface="+mn-lt"/>
                        </a:rPr>
                        <a:t>State Assessment Results - Reading and Math</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Other State Assessment Results -Science (SC), Social Studies (SS) and Combined Writing (CW)</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English Learner Progress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Quality of School Climate and Safety (QSCS)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Postsecondary Readiness</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rtl="0" fontAlgn="t">
                        <a:spcBef>
                          <a:spcPts val="0"/>
                        </a:spcBef>
                        <a:spcAft>
                          <a:spcPts val="0"/>
                        </a:spcAft>
                      </a:pPr>
                      <a:r>
                        <a:rPr lang="en-US" sz="1700" b="1" i="0" u="none" strike="noStrike">
                          <a:solidFill>
                            <a:srgbClr val="000000"/>
                          </a:solidFill>
                          <a:effectLst/>
                          <a:latin typeface="+mn-lt"/>
                        </a:rPr>
                        <a:t>Graduation Rate</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2559632327"/>
                  </a:ext>
                </a:extLst>
              </a:tr>
              <a:tr h="335280">
                <a:tc>
                  <a:txBody>
                    <a:bodyPr/>
                    <a:lstStyle/>
                    <a:p>
                      <a:pPr rtl="0" fontAlgn="t">
                        <a:spcBef>
                          <a:spcPts val="0"/>
                        </a:spcBef>
                        <a:spcAft>
                          <a:spcPts val="0"/>
                        </a:spcAft>
                      </a:pPr>
                      <a:r>
                        <a:rPr lang="en-US" sz="1700" b="1" i="0" u="none" strike="noStrike">
                          <a:solidFill>
                            <a:srgbClr val="000000"/>
                          </a:solidFill>
                          <a:effectLst/>
                          <a:latin typeface="+mn-lt"/>
                        </a:rPr>
                        <a:t>Elementary</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51</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25783627"/>
                  </a:ext>
                </a:extLst>
              </a:tr>
              <a:tr h="335280">
                <a:tc>
                  <a:txBody>
                    <a:bodyPr/>
                    <a:lstStyle/>
                    <a:p>
                      <a:pPr rtl="0" fontAlgn="t">
                        <a:spcBef>
                          <a:spcPts val="0"/>
                        </a:spcBef>
                        <a:spcAft>
                          <a:spcPts val="0"/>
                        </a:spcAft>
                      </a:pPr>
                      <a:r>
                        <a:rPr lang="en-US" sz="1700" b="1" i="0" u="none" strike="noStrike">
                          <a:solidFill>
                            <a:srgbClr val="000000"/>
                          </a:solidFill>
                          <a:effectLst/>
                          <a:latin typeface="+mn-lt"/>
                        </a:rPr>
                        <a:t>Middle</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D0E0E3"/>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tc>
                  <a:txBody>
                    <a:bodyPr/>
                    <a:lstStyle/>
                    <a:p>
                      <a:pPr fontAlgn="t"/>
                      <a:r>
                        <a:rPr lang="en-US">
                          <a:effectLst/>
                          <a:latin typeface="+mn-lt"/>
                        </a:rPr>
                        <a:t> </a:t>
                      </a: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2419629549"/>
                  </a:ext>
                </a:extLst>
              </a:tr>
              <a:tr h="335280">
                <a:tc>
                  <a:txBody>
                    <a:bodyPr/>
                    <a:lstStyle/>
                    <a:p>
                      <a:pPr rtl="0" fontAlgn="t">
                        <a:spcBef>
                          <a:spcPts val="0"/>
                        </a:spcBef>
                        <a:spcAft>
                          <a:spcPts val="0"/>
                        </a:spcAft>
                      </a:pPr>
                      <a:r>
                        <a:rPr lang="en-US" sz="1700" b="1" i="0" u="none" strike="noStrike">
                          <a:solidFill>
                            <a:srgbClr val="000000"/>
                          </a:solidFill>
                          <a:effectLst/>
                          <a:latin typeface="+mn-lt"/>
                        </a:rPr>
                        <a:t>High</a:t>
                      </a:r>
                    </a:p>
                    <a:p>
                      <a:pPr rtl="0" fontAlgn="t">
                        <a:spcBef>
                          <a:spcPts val="0"/>
                        </a:spcBef>
                        <a:spcAft>
                          <a:spcPts val="0"/>
                        </a:spcAft>
                      </a:pP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76A5AF"/>
                    </a:solidFill>
                  </a:tcPr>
                </a:tc>
                <a:tc>
                  <a:txBody>
                    <a:bodyPr/>
                    <a:lstStyle/>
                    <a:p>
                      <a:pPr algn="ctr" rtl="0" fontAlgn="t">
                        <a:spcBef>
                          <a:spcPts val="0"/>
                        </a:spcBef>
                        <a:spcAft>
                          <a:spcPts val="0"/>
                        </a:spcAft>
                      </a:pPr>
                      <a:r>
                        <a:rPr lang="en-US" sz="1700" b="0" i="0" u="none" strike="noStrike">
                          <a:solidFill>
                            <a:srgbClr val="000000"/>
                          </a:solidFill>
                          <a:effectLst/>
                          <a:latin typeface="+mn-lt"/>
                        </a:rPr>
                        <a:t>45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5</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4</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20</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tc>
                  <a:txBody>
                    <a:bodyPr/>
                    <a:lstStyle/>
                    <a:p>
                      <a:pPr algn="ctr" rtl="0" fontAlgn="t">
                        <a:spcBef>
                          <a:spcPts val="0"/>
                        </a:spcBef>
                        <a:spcAft>
                          <a:spcPts val="0"/>
                        </a:spcAft>
                      </a:pPr>
                      <a:r>
                        <a:rPr lang="en-US" sz="1700" b="0" i="0" u="none" strike="noStrike">
                          <a:solidFill>
                            <a:srgbClr val="000000"/>
                          </a:solidFill>
                          <a:effectLst/>
                          <a:latin typeface="+mn-lt"/>
                        </a:rPr>
                        <a:t>6</a:t>
                      </a:r>
                      <a:endParaRPr lang="en-US">
                        <a:effectLst/>
                        <a:latin typeface="+mn-lt"/>
                      </a:endParaRPr>
                    </a:p>
                  </a:txBody>
                  <a:tcPr marL="53340" marR="53340" marT="53340" marB="53340">
                    <a:lnL w="10157" cap="flat" cmpd="sng" algn="ctr">
                      <a:solidFill>
                        <a:srgbClr val="000000"/>
                      </a:solidFill>
                      <a:prstDash val="solid"/>
                      <a:round/>
                      <a:headEnd type="none" w="med" len="med"/>
                      <a:tailEnd type="none" w="med" len="med"/>
                    </a:lnL>
                    <a:lnR w="10157" cap="flat" cmpd="sng" algn="ctr">
                      <a:solidFill>
                        <a:srgbClr val="000000"/>
                      </a:solidFill>
                      <a:prstDash val="solid"/>
                      <a:round/>
                      <a:headEnd type="none" w="med" len="med"/>
                      <a:tailEnd type="none" w="med" len="med"/>
                    </a:lnR>
                    <a:lnT w="10157" cap="flat" cmpd="sng" algn="ctr">
                      <a:solidFill>
                        <a:srgbClr val="000000"/>
                      </a:solidFill>
                      <a:prstDash val="solid"/>
                      <a:round/>
                      <a:headEnd type="none" w="med" len="med"/>
                      <a:tailEnd type="none" w="med" len="med"/>
                    </a:lnT>
                    <a:lnB w="10157" cap="flat" cmpd="sng" algn="ctr">
                      <a:solidFill>
                        <a:srgbClr val="000000"/>
                      </a:solidFill>
                      <a:prstDash val="solid"/>
                      <a:round/>
                      <a:headEnd type="none" w="med" len="med"/>
                      <a:tailEnd type="none" w="med" len="med"/>
                    </a:lnB>
                    <a:solidFill>
                      <a:srgbClr val="A2C4C9"/>
                    </a:solidFill>
                  </a:tcPr>
                </a:tc>
                <a:extLst>
                  <a:ext uri="{0D108BD9-81ED-4DB2-BD59-A6C34878D82A}">
                    <a16:rowId xmlns:a16="http://schemas.microsoft.com/office/drawing/2014/main" val="2775534"/>
                  </a:ext>
                </a:extLst>
              </a:tr>
            </a:tbl>
          </a:graphicData>
        </a:graphic>
      </p:graphicFrame>
      <p:sp>
        <p:nvSpPr>
          <p:cNvPr id="3" name="TextBox 2">
            <a:extLst>
              <a:ext uri="{FF2B5EF4-FFF2-40B4-BE49-F238E27FC236}">
                <a16:creationId xmlns:a16="http://schemas.microsoft.com/office/drawing/2014/main" id="{7A89B42F-8F64-7012-1B45-19106BD9CB7C}"/>
              </a:ext>
            </a:extLst>
          </p:cNvPr>
          <p:cNvSpPr txBox="1"/>
          <p:nvPr/>
        </p:nvSpPr>
        <p:spPr>
          <a:xfrm>
            <a:off x="1127849" y="5219755"/>
            <a:ext cx="97100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If any indicator is not available, weights will be redistributed proportionally to remaining indicators.</a:t>
            </a:r>
          </a:p>
        </p:txBody>
      </p:sp>
      <p:sp>
        <p:nvSpPr>
          <p:cNvPr id="4" name="Google Shape;103;p2">
            <a:extLst>
              <a:ext uri="{FF2B5EF4-FFF2-40B4-BE49-F238E27FC236}">
                <a16:creationId xmlns:a16="http://schemas.microsoft.com/office/drawing/2014/main" id="{304FEF5E-02DB-ED66-6090-604D72C7908D}"/>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pPr marL="0" marR="0" lvl="0" indent="0" algn="r" defTabSz="914400" rtl="0" eaLnBrk="1" fontAlgn="auto" latinLnBrk="0" hangingPunct="1">
              <a:lnSpc>
                <a:spcPct val="100000"/>
              </a:lnSpc>
              <a:spcBef>
                <a:spcPts val="0"/>
              </a:spcBef>
              <a:spcAft>
                <a:spcPts val="0"/>
              </a:spcAft>
              <a:buClr>
                <a:prstClr val="white"/>
              </a:buClr>
              <a:buSzPts val="1400"/>
              <a:buFont typeface="Libre Franklin"/>
              <a:buNone/>
              <a:tabLst/>
              <a:defRPr/>
            </a:pPr>
            <a:fld id="{00000000-1234-1234-1234-123412341234}" type="slidenum">
              <a:rPr kumimoji="0" lang="en-US" sz="1400" b="0" i="0" u="none" strike="noStrike" kern="1200" cap="none" spc="0" normalizeH="0" baseline="0" noProof="0" smtClean="0">
                <a:ln>
                  <a:noFill/>
                </a:ln>
                <a:solidFill>
                  <a:prstClr val="white"/>
                </a:solidFill>
                <a:effectLst/>
                <a:uLnTx/>
                <a:uFillTx/>
                <a:latin typeface="Libre Franklin"/>
                <a:sym typeface="Libre Franklin"/>
              </a:rPr>
              <a:pPr marL="0" marR="0" lvl="0" indent="0" algn="r" defTabSz="914400" rtl="0" eaLnBrk="1" fontAlgn="auto" latinLnBrk="0" hangingPunct="1">
                <a:lnSpc>
                  <a:spcPct val="100000"/>
                </a:lnSpc>
                <a:spcBef>
                  <a:spcPts val="0"/>
                </a:spcBef>
                <a:spcAft>
                  <a:spcPts val="0"/>
                </a:spcAft>
                <a:buClr>
                  <a:prstClr val="white"/>
                </a:buClr>
                <a:buSzPts val="1400"/>
                <a:buFont typeface="Libre Franklin"/>
                <a:buNone/>
                <a:tabLst/>
                <a:defRPr/>
              </a:pPr>
              <a:t>20</a:t>
            </a:fld>
            <a:endParaRPr kumimoji="0" lang="en-US" sz="1400" b="0" i="0" u="none" strike="noStrike" kern="1200" cap="none" spc="0" normalizeH="0" baseline="0" noProof="0">
              <a:ln>
                <a:noFill/>
              </a:ln>
              <a:solidFill>
                <a:prstClr val="white"/>
              </a:solidFill>
              <a:effectLst/>
              <a:uLnTx/>
              <a:uFillTx/>
              <a:latin typeface="Libre Franklin"/>
              <a:sym typeface="Libre Franklin"/>
            </a:endParaRPr>
          </a:p>
        </p:txBody>
      </p:sp>
    </p:spTree>
    <p:extLst>
      <p:ext uri="{BB962C8B-B14F-4D97-AF65-F5344CB8AC3E}">
        <p14:creationId xmlns:p14="http://schemas.microsoft.com/office/powerpoint/2010/main" val="2441572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Diagram 31" descr="Graphic showing how to determine the Overall Score calculation for High School&#10;">
            <a:extLst>
              <a:ext uri="{FF2B5EF4-FFF2-40B4-BE49-F238E27FC236}">
                <a16:creationId xmlns:a16="http://schemas.microsoft.com/office/drawing/2014/main" id="{A6DBE1B2-066D-1EEC-DD2F-DD138BA8A518}"/>
              </a:ext>
            </a:extLst>
          </p:cNvPr>
          <p:cNvGraphicFramePr/>
          <p:nvPr>
            <p:extLst>
              <p:ext uri="{D42A27DB-BD31-4B8C-83A1-F6EECF244321}">
                <p14:modId xmlns:p14="http://schemas.microsoft.com/office/powerpoint/2010/main" val="1203718577"/>
              </p:ext>
            </p:extLst>
          </p:nvPr>
        </p:nvGraphicFramePr>
        <p:xfrm>
          <a:off x="-825909" y="747252"/>
          <a:ext cx="14030632" cy="777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385A0FE-3ED0-422B-4207-132987CA6F6B}"/>
              </a:ext>
            </a:extLst>
          </p:cNvPr>
          <p:cNvSpPr>
            <a:spLocks noGrp="1"/>
          </p:cNvSpPr>
          <p:nvPr>
            <p:ph type="title"/>
          </p:nvPr>
        </p:nvSpPr>
        <p:spPr>
          <a:xfrm>
            <a:off x="0" y="-161773"/>
            <a:ext cx="10515600" cy="1325563"/>
          </a:xfrm>
        </p:spPr>
        <p:txBody>
          <a:bodyPr/>
          <a:lstStyle/>
          <a:p>
            <a:r>
              <a:rPr lang="en-US">
                <a:solidFill>
                  <a:srgbClr val="3A757A"/>
                </a:solidFill>
                <a:latin typeface="Franklin Gothic Medium" panose="020B0603020102020204" pitchFamily="34" charset="0"/>
              </a:rPr>
              <a:t>Overall Score – High School </a:t>
            </a:r>
          </a:p>
        </p:txBody>
      </p:sp>
      <p:sp>
        <p:nvSpPr>
          <p:cNvPr id="8" name="Google Shape;444;p60">
            <a:extLst>
              <a:ext uri="{FF2B5EF4-FFF2-40B4-BE49-F238E27FC236}">
                <a16:creationId xmlns:a16="http://schemas.microsoft.com/office/drawing/2014/main" id="{243C7530-550D-FF48-9BD1-C20224A1578F}"/>
              </a:ext>
            </a:extLst>
          </p:cNvPr>
          <p:cNvSpPr txBox="1">
            <a:spLocks/>
          </p:cNvSpPr>
          <p:nvPr/>
        </p:nvSpPr>
        <p:spPr>
          <a:xfrm>
            <a:off x="541757" y="964020"/>
            <a:ext cx="10515600" cy="2270793"/>
          </a:xfrm>
          <a:prstGeom prst="rect">
            <a:avLst/>
          </a:prstGeom>
        </p:spPr>
        <p:txBody>
          <a:bodyPr spcFirstLastPara="1" vert="horz" wrap="square" lIns="68575" tIns="34275" rIns="68575" bIns="3427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Overall Scores represent the combined outcomes across all applicable Indicators, with appropriate weights applied. </a:t>
            </a: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High School Overall Score Calculation</a:t>
            </a: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8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905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0FD6-D637-5369-27D9-DEE543BEB3D3}"/>
              </a:ext>
            </a:extLst>
          </p:cNvPr>
          <p:cNvSpPr>
            <a:spLocks noGrp="1"/>
          </p:cNvSpPr>
          <p:nvPr>
            <p:ph type="title"/>
          </p:nvPr>
        </p:nvSpPr>
        <p:spPr>
          <a:xfrm>
            <a:off x="0" y="-130570"/>
            <a:ext cx="10046890" cy="1325563"/>
          </a:xfrm>
        </p:spPr>
        <p:txBody>
          <a:bodyPr/>
          <a:lstStyle/>
          <a:p>
            <a:r>
              <a:rPr lang="en-US">
                <a:solidFill>
                  <a:srgbClr val="3A757A"/>
                </a:solidFill>
                <a:latin typeface="Franklin Gothic Medium" panose="020B0603020102020204" pitchFamily="34" charset="0"/>
              </a:rPr>
              <a:t>Overall Performance Rating</a:t>
            </a:r>
          </a:p>
        </p:txBody>
      </p:sp>
      <p:sp>
        <p:nvSpPr>
          <p:cNvPr id="3" name="Content Placeholder 2">
            <a:extLst>
              <a:ext uri="{FF2B5EF4-FFF2-40B4-BE49-F238E27FC236}">
                <a16:creationId xmlns:a16="http://schemas.microsoft.com/office/drawing/2014/main" id="{E2F6FF51-70E0-34D4-1A14-A9DC822207F1}"/>
              </a:ext>
            </a:extLst>
          </p:cNvPr>
          <p:cNvSpPr>
            <a:spLocks noGrp="1"/>
          </p:cNvSpPr>
          <p:nvPr>
            <p:ph idx="1"/>
          </p:nvPr>
        </p:nvSpPr>
        <p:spPr>
          <a:xfrm>
            <a:off x="684067" y="1194993"/>
            <a:ext cx="6940077" cy="4093115"/>
          </a:xfrm>
        </p:spPr>
        <p:txBody>
          <a:bodyPr>
            <a:normAutofit/>
          </a:bodyPr>
          <a:lstStyle/>
          <a:p>
            <a:r>
              <a:rPr lang="en-US" sz="2800">
                <a:latin typeface="Franklin Gothic Book" panose="020B0503020102020204" pitchFamily="34" charset="0"/>
              </a:rPr>
              <a:t>An overall performance score combines performance on the exclusive state indicators </a:t>
            </a:r>
            <a:r>
              <a:rPr lang="en-US" sz="2800">
                <a:effectLst/>
                <a:latin typeface="Franklin Gothic Book" panose="020B0503020102020204" pitchFamily="34" charset="0"/>
                <a:ea typeface="Calibri" panose="020F0502020204030204" pitchFamily="34" charset="0"/>
              </a:rPr>
              <a:t>for elementary, middle and high schools.</a:t>
            </a:r>
          </a:p>
          <a:p>
            <a:r>
              <a:rPr lang="en-US" sz="2800">
                <a:effectLst/>
                <a:latin typeface="Franklin Gothic Book" panose="020B0503020102020204" pitchFamily="34" charset="0"/>
                <a:ea typeface="Calibri" panose="020F0502020204030204" pitchFamily="34" charset="0"/>
              </a:rPr>
              <a:t>The ratings will be reported using a color rating system to communicate performance of schools, with Red being the lowest rating and Blue being the highest rating.</a:t>
            </a:r>
          </a:p>
        </p:txBody>
      </p:sp>
      <p:graphicFrame>
        <p:nvGraphicFramePr>
          <p:cNvPr id="6" name="Table 6">
            <a:extLst>
              <a:ext uri="{FF2B5EF4-FFF2-40B4-BE49-F238E27FC236}">
                <a16:creationId xmlns:a16="http://schemas.microsoft.com/office/drawing/2014/main" id="{0BD5A318-4C04-937D-0A84-220832F00D8E}"/>
              </a:ext>
            </a:extLst>
          </p:cNvPr>
          <p:cNvGraphicFramePr>
            <a:graphicFrameLocks noGrp="1"/>
          </p:cNvGraphicFramePr>
          <p:nvPr/>
        </p:nvGraphicFramePr>
        <p:xfrm>
          <a:off x="8432537" y="1089198"/>
          <a:ext cx="2340971" cy="4093115"/>
        </p:xfrm>
        <a:graphic>
          <a:graphicData uri="http://schemas.openxmlformats.org/drawingml/2006/table">
            <a:tbl>
              <a:tblPr firstRow="1" bandRow="1">
                <a:tableStyleId>{5C22544A-7EE6-4342-B048-85BDC9FD1C3A}</a:tableStyleId>
              </a:tblPr>
              <a:tblGrid>
                <a:gridCol w="2340971">
                  <a:extLst>
                    <a:ext uri="{9D8B030D-6E8A-4147-A177-3AD203B41FA5}">
                      <a16:colId xmlns:a16="http://schemas.microsoft.com/office/drawing/2014/main" val="2442760064"/>
                    </a:ext>
                  </a:extLst>
                </a:gridCol>
              </a:tblGrid>
              <a:tr h="818623">
                <a:tc>
                  <a:txBody>
                    <a:bodyPr/>
                    <a:lstStyle/>
                    <a:p>
                      <a:pPr algn="ctr"/>
                      <a:r>
                        <a:rPr lang="en-US" b="1">
                          <a:solidFill>
                            <a:schemeClr val="tx1"/>
                          </a:solidFill>
                          <a:latin typeface="+mn-lt"/>
                        </a:rPr>
                        <a:t>Blue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3241849748"/>
                  </a:ext>
                </a:extLst>
              </a:tr>
              <a:tr h="818623">
                <a:tc>
                  <a:txBody>
                    <a:bodyPr/>
                    <a:lstStyle/>
                    <a:p>
                      <a:pPr algn="ctr"/>
                      <a:r>
                        <a:rPr lang="en-US" b="1">
                          <a:solidFill>
                            <a:schemeClr val="tx1"/>
                          </a:solidFill>
                          <a:latin typeface="+mn-lt"/>
                        </a:rPr>
                        <a:t>Green</a:t>
                      </a:r>
                    </a:p>
                    <a:p>
                      <a:pPr algn="ctr"/>
                      <a:endParaRPr lang="en-US" b="1">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219565550"/>
                  </a:ext>
                </a:extLst>
              </a:tr>
              <a:tr h="818623">
                <a:tc>
                  <a:txBody>
                    <a:bodyPr/>
                    <a:lstStyle/>
                    <a:p>
                      <a:pPr algn="ctr"/>
                      <a:r>
                        <a:rPr lang="en-US" b="1">
                          <a:solidFill>
                            <a:schemeClr val="tx1"/>
                          </a:solidFill>
                          <a:latin typeface="+mn-lt"/>
                        </a:rPr>
                        <a:t>Yellow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67676460"/>
                  </a:ext>
                </a:extLst>
              </a:tr>
              <a:tr h="818623">
                <a:tc>
                  <a:txBody>
                    <a:bodyPr/>
                    <a:lstStyle/>
                    <a:p>
                      <a:pPr algn="ctr"/>
                      <a:r>
                        <a:rPr lang="en-US" b="1">
                          <a:solidFill>
                            <a:schemeClr val="tx1"/>
                          </a:solidFill>
                          <a:latin typeface="+mn-lt"/>
                        </a:rPr>
                        <a:t>Orange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39031514"/>
                  </a:ext>
                </a:extLst>
              </a:tr>
              <a:tr h="818623">
                <a:tc>
                  <a:txBody>
                    <a:bodyPr/>
                    <a:lstStyle/>
                    <a:p>
                      <a:pPr algn="ctr"/>
                      <a:r>
                        <a:rPr lang="en-US" b="1">
                          <a:solidFill>
                            <a:schemeClr val="tx1"/>
                          </a:solidFill>
                          <a:latin typeface="+mn-lt"/>
                        </a:rPr>
                        <a:t>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76442407"/>
                  </a:ext>
                </a:extLst>
              </a:tr>
            </a:tbl>
          </a:graphicData>
        </a:graphic>
      </p:graphicFrame>
      <p:sp>
        <p:nvSpPr>
          <p:cNvPr id="4" name="Google Shape;103;p2">
            <a:extLst>
              <a:ext uri="{FF2B5EF4-FFF2-40B4-BE49-F238E27FC236}">
                <a16:creationId xmlns:a16="http://schemas.microsoft.com/office/drawing/2014/main" id="{E4AF131D-12FD-AF73-8FA1-B6E8AC800A22}"/>
              </a:ext>
            </a:extLst>
          </p:cNvPr>
          <p:cNvSpPr txBox="1">
            <a:spLocks/>
          </p:cNvSpPr>
          <p:nvPr/>
        </p:nvSpPr>
        <p:spPr>
          <a:xfrm>
            <a:off x="4611278" y="6476705"/>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lang="en-US"/>
            </a:defPPr>
            <a:lvl1pPr marL="0" marR="0" lvl="0"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1pPr>
            <a:lvl2pPr marL="0" marR="0" lvl="1"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2pPr>
            <a:lvl3pPr marL="0" marR="0" lvl="2"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3pPr>
            <a:lvl4pPr marL="0" marR="0" lvl="3"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4pPr>
            <a:lvl5pPr marL="0" marR="0" lvl="4"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5pPr>
            <a:lvl6pPr marL="0" marR="0" lvl="5"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6pPr>
            <a:lvl7pPr marL="0" marR="0" lvl="6"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7pPr>
            <a:lvl8pPr marL="0" marR="0" lvl="7"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8pPr>
            <a:lvl9pPr marL="0" marR="0" lvl="8" indent="0" algn="r" defTabSz="914400" rtl="0" eaLnBrk="1" latinLnBrk="0" hangingPunct="1">
              <a:lnSpc>
                <a:spcPct val="100000"/>
              </a:lnSpc>
              <a:spcBef>
                <a:spcPts val="0"/>
              </a:spcBef>
              <a:spcAft>
                <a:spcPts val="0"/>
              </a:spcAft>
              <a:buClr>
                <a:schemeClr val="lt1"/>
              </a:buClr>
              <a:buSzPts val="1400"/>
              <a:buFont typeface="Libre Franklin"/>
              <a:buNone/>
              <a:defRPr sz="1400" b="0" i="0" u="none" strike="noStrike" kern="1200" cap="none">
                <a:solidFill>
                  <a:schemeClr val="lt1"/>
                </a:solidFill>
                <a:latin typeface="Libre Franklin"/>
                <a:ea typeface="Libre Franklin"/>
                <a:cs typeface="Libre Franklin"/>
                <a:sym typeface="Libre Franklin"/>
              </a:defRPr>
            </a:lvl9pPr>
          </a:lstStyle>
          <a:p>
            <a:pPr marL="0" marR="0" lvl="0" indent="0" algn="r" defTabSz="914400" rtl="0" eaLnBrk="1" fontAlgn="auto" latinLnBrk="0" hangingPunct="1">
              <a:lnSpc>
                <a:spcPct val="100000"/>
              </a:lnSpc>
              <a:spcBef>
                <a:spcPts val="0"/>
              </a:spcBef>
              <a:spcAft>
                <a:spcPts val="0"/>
              </a:spcAft>
              <a:buClr>
                <a:prstClr val="white"/>
              </a:buClr>
              <a:buSzPts val="1400"/>
              <a:buFont typeface="Libre Franklin"/>
              <a:buNone/>
              <a:tabLst/>
              <a:defRPr/>
            </a:pPr>
            <a:fld id="{00000000-1234-1234-1234-123412341234}" type="slidenum">
              <a:rPr kumimoji="0" lang="en-US" sz="1400" b="0" i="0" u="none" strike="noStrike" kern="1200" cap="none" spc="0" normalizeH="0" baseline="0" noProof="0" smtClean="0">
                <a:ln>
                  <a:noFill/>
                </a:ln>
                <a:solidFill>
                  <a:prstClr val="white"/>
                </a:solidFill>
                <a:effectLst/>
                <a:uLnTx/>
                <a:uFillTx/>
                <a:latin typeface="Libre Franklin"/>
                <a:sym typeface="Libre Franklin"/>
              </a:rPr>
              <a:pPr marL="0" marR="0" lvl="0" indent="0" algn="r" defTabSz="914400" rtl="0" eaLnBrk="1" fontAlgn="auto" latinLnBrk="0" hangingPunct="1">
                <a:lnSpc>
                  <a:spcPct val="100000"/>
                </a:lnSpc>
                <a:spcBef>
                  <a:spcPts val="0"/>
                </a:spcBef>
                <a:spcAft>
                  <a:spcPts val="0"/>
                </a:spcAft>
                <a:buClr>
                  <a:prstClr val="white"/>
                </a:buClr>
                <a:buSzPts val="1400"/>
                <a:buFont typeface="Libre Franklin"/>
                <a:buNone/>
                <a:tabLst/>
                <a:defRPr/>
              </a:pPr>
              <a:t>22</a:t>
            </a:fld>
            <a:endParaRPr kumimoji="0" lang="en-US" sz="1400" b="0" i="0" u="none" strike="noStrike" kern="1200" cap="none" spc="0" normalizeH="0" baseline="0" noProof="0">
              <a:ln>
                <a:noFill/>
              </a:ln>
              <a:solidFill>
                <a:prstClr val="white"/>
              </a:solidFill>
              <a:effectLst/>
              <a:uLnTx/>
              <a:uFillTx/>
              <a:latin typeface="Libre Franklin"/>
              <a:sym typeface="Libre Franklin"/>
            </a:endParaRPr>
          </a:p>
        </p:txBody>
      </p:sp>
    </p:spTree>
    <p:extLst>
      <p:ext uri="{BB962C8B-B14F-4D97-AF65-F5344CB8AC3E}">
        <p14:creationId xmlns:p14="http://schemas.microsoft.com/office/powerpoint/2010/main" val="2231297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Text Placeholder 2"/>
          <p:cNvSpPr>
            <a:spLocks noGrp="1"/>
          </p:cNvSpPr>
          <p:nvPr>
            <p:ph type="body" sz="quarter" idx="13"/>
          </p:nvPr>
        </p:nvSpPr>
        <p:spPr>
          <a:xfrm>
            <a:off x="555786" y="1981200"/>
            <a:ext cx="9188715" cy="4222088"/>
          </a:xfrm>
        </p:spPr>
        <p:txBody>
          <a:bodyPr/>
          <a:lstStyle/>
          <a:p>
            <a:pPr marL="742950" indent="-742950">
              <a:buFont typeface="+mj-lt"/>
              <a:buAutoNum type="arabicPeriod"/>
            </a:pPr>
            <a:r>
              <a:rPr lang="en-US">
                <a:hlinkClick r:id="rId3"/>
              </a:rPr>
              <a:t>Cohort FAQs</a:t>
            </a:r>
            <a:endParaRPr lang="en-US"/>
          </a:p>
          <a:p>
            <a:pPr marL="742950" indent="-742950">
              <a:buFont typeface="+mj-lt"/>
              <a:buAutoNum type="arabicPeriod"/>
            </a:pPr>
            <a:endParaRPr lang="en-US">
              <a:hlinkClick r:id="rId4"/>
            </a:endParaRPr>
          </a:p>
          <a:p>
            <a:pPr marL="742950" indent="-742950">
              <a:buFont typeface="+mj-lt"/>
              <a:buAutoNum type="arabicPeriod"/>
            </a:pPr>
            <a:r>
              <a:rPr lang="en-US">
                <a:hlinkClick r:id="rId5"/>
              </a:rPr>
              <a:t>Cohort Help</a:t>
            </a:r>
            <a:endParaRPr lang="en-US"/>
          </a:p>
          <a:p>
            <a:pPr marL="742950" indent="-742950">
              <a:buFont typeface="+mj-lt"/>
              <a:buAutoNum type="arabicPeriod"/>
            </a:pPr>
            <a:endParaRPr lang="en-US">
              <a:hlinkClick r:id="rId4"/>
            </a:endParaRPr>
          </a:p>
          <a:p>
            <a:pPr marL="742950" indent="-742950">
              <a:buFont typeface="+mj-lt"/>
              <a:buAutoNum type="arabicPeriod"/>
            </a:pPr>
            <a:r>
              <a:rPr lang="en-US">
                <a:hlinkClick r:id="rId6"/>
              </a:rPr>
              <a:t>SDRR Help Button</a:t>
            </a:r>
            <a:endParaRPr lang="en-US">
              <a:hlinkClick r:id="rId4"/>
            </a:endParaRPr>
          </a:p>
          <a:p>
            <a:pPr marL="0" indent="0">
              <a:buNone/>
            </a:pPr>
            <a:endParaRPr lang="en-US"/>
          </a:p>
          <a:p>
            <a:pPr>
              <a:buFont typeface="Wingdings" panose="05000000000000000000" pitchFamily="2" charset="2"/>
              <a:buChar char="q"/>
            </a:pPr>
            <a:endParaRPr lang="en-US"/>
          </a:p>
        </p:txBody>
      </p:sp>
    </p:spTree>
    <p:extLst>
      <p:ext uri="{BB962C8B-B14F-4D97-AF65-F5344CB8AC3E}">
        <p14:creationId xmlns:p14="http://schemas.microsoft.com/office/powerpoint/2010/main" val="2990936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0" y="-151709"/>
            <a:ext cx="10515600" cy="1325563"/>
          </a:xfrm>
        </p:spPr>
        <p:txBody>
          <a:bodyPr>
            <a:normAutofit/>
          </a:bodyPr>
          <a:lstStyle/>
          <a:p>
            <a:r>
              <a:rPr lang="en-US"/>
              <a:t>State Accountability Trainings </a:t>
            </a:r>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41158" y="1584994"/>
            <a:ext cx="10515600" cy="3323890"/>
          </a:xfrm>
        </p:spPr>
        <p:txBody>
          <a:bodyPr vert="horz" lIns="91440" tIns="45720" rIns="91440" bIns="45720" rtlCol="0" anchor="t">
            <a:normAutofit lnSpcReduction="10000"/>
          </a:bodyPr>
          <a:lstStyle/>
          <a:p>
            <a:r>
              <a:rPr lang="en-US"/>
              <a:t>Accountability Overview</a:t>
            </a:r>
          </a:p>
          <a:p>
            <a:r>
              <a:rPr lang="en-US"/>
              <a:t>State Assessment Results for Reading and Math/State Assessment Results for Science, Social Studies, and Writing</a:t>
            </a:r>
          </a:p>
          <a:p>
            <a:r>
              <a:rPr lang="en-US"/>
              <a:t>Quality of School Climate and Safety</a:t>
            </a:r>
          </a:p>
          <a:p>
            <a:r>
              <a:rPr lang="en-US"/>
              <a:t>Progress on English Language Proficiency</a:t>
            </a:r>
          </a:p>
          <a:p>
            <a:r>
              <a:rPr lang="en-US"/>
              <a:t>Postsecondary Readiness</a:t>
            </a:r>
          </a:p>
          <a:p>
            <a:r>
              <a:rPr lang="en-US"/>
              <a:t>Graduation Rate</a:t>
            </a:r>
          </a:p>
        </p:txBody>
      </p:sp>
    </p:spTree>
    <p:extLst>
      <p:ext uri="{BB962C8B-B14F-4D97-AF65-F5344CB8AC3E}">
        <p14:creationId xmlns:p14="http://schemas.microsoft.com/office/powerpoint/2010/main" val="3225382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Franklin Gothic Book" panose="020B0503020102020204"/>
                <a:ea typeface="+mn-ea"/>
                <a:cs typeface="+mn-cs"/>
              </a:rPr>
              <a:t>OAA/DAAS </a:t>
            </a:r>
            <a:b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br>
            <a: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t>(502) 564-4394 </a:t>
            </a:r>
            <a:br>
              <a:rPr kumimoji="0" lang="en-US" sz="2800" b="0" i="0" u="none" strike="noStrike" kern="1200" cap="none" spc="0" normalizeH="0" baseline="0" noProof="0">
                <a:ln>
                  <a:noFill/>
                </a:ln>
                <a:solidFill>
                  <a:prstClr val="black"/>
                </a:solidFill>
                <a:effectLst/>
                <a:uLnTx/>
                <a:uFillTx/>
                <a:latin typeface="Franklin Gothic Book" panose="020B0503020102020204"/>
                <a:ea typeface="+mn-ea"/>
                <a:cs typeface="+mn-cs"/>
              </a:rPr>
            </a:b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hlinkClick r:id="rId3"/>
              </a:rPr>
              <a:t>dacinfo@education.ky.gov </a:t>
            </a:r>
            <a:endPar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891641" y="1315278"/>
            <a:ext cx="6546197" cy="4227444"/>
          </a:xfrm>
          <a:prstGeom prst="roundRect">
            <a:avLst/>
          </a:prstGeom>
          <a:solidFill>
            <a:srgbClr val="AAD6B8"/>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Christen Roseberry, Program Consultant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hlinkClick r:id="rId4"/>
              </a:rPr>
              <a:t>christen.roseberry@education.ky.gov</a:t>
            </a: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 </a:t>
            </a:r>
            <a:endParaRPr kumimoji="0" lang="en-US" sz="2400" b="0" i="0" u="none" strike="noStrike" kern="1200" cap="none" spc="0" normalizeH="0" baseline="0" noProof="0">
              <a:ln>
                <a:noFill/>
              </a:ln>
              <a:solidFill>
                <a:prstClr val="white"/>
              </a:solidFill>
              <a:effectLst/>
              <a:uLnTx/>
              <a:uFillTx/>
              <a:latin typeface="Franklin Gothic Book" panose="020B05030201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642258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787E2D-1BDD-ED15-6B40-079B8496FEA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sz="1100"/>
              <a:t>Final Slide</a:t>
            </a:r>
          </a:p>
        </p:txBody>
      </p:sp>
      <p:pic>
        <p:nvPicPr>
          <p:cNvPr id="3" name="Picture 3" descr="Kentucky Department of Education Logo">
            <a:extLst>
              <a:ext uri="{FF2B5EF4-FFF2-40B4-BE49-F238E27FC236}">
                <a16:creationId xmlns:a16="http://schemas.microsoft.com/office/drawing/2014/main" id="{F8228135-254D-D44E-FEC4-99D998046CD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353291" y="365125"/>
            <a:ext cx="11000509" cy="1342881"/>
          </a:xfrm>
        </p:spPr>
        <p:txBody>
          <a:bodyPr/>
          <a:lstStyle/>
          <a:p>
            <a:r>
              <a:rPr lang="en-US"/>
              <a:t>Agenda</a:t>
            </a:r>
          </a:p>
        </p:txBody>
      </p:sp>
      <p:sp>
        <p:nvSpPr>
          <p:cNvPr id="3" name="Content Placeholder 2">
            <a:extLst>
              <a:ext uri="{FF2B5EF4-FFF2-40B4-BE49-F238E27FC236}">
                <a16:creationId xmlns:a16="http://schemas.microsoft.com/office/drawing/2014/main" id="{F1546C76-FB12-449D-B6D0-1146DF838184}"/>
              </a:ext>
            </a:extLst>
          </p:cNvPr>
          <p:cNvSpPr>
            <a:spLocks noGrp="1"/>
          </p:cNvSpPr>
          <p:nvPr>
            <p:ph idx="1"/>
          </p:nvPr>
        </p:nvSpPr>
        <p:spPr>
          <a:xfrm>
            <a:off x="452351" y="1663363"/>
            <a:ext cx="10810009" cy="4107250"/>
          </a:xfrm>
        </p:spPr>
        <p:txBody>
          <a:bodyPr vert="horz" lIns="91440" tIns="45720" rIns="91440" bIns="45720" rtlCol="0" anchor="t">
            <a:normAutofit/>
          </a:bodyPr>
          <a:lstStyle/>
          <a:p>
            <a:r>
              <a:rPr lang="en-US"/>
              <a:t>Status</a:t>
            </a:r>
          </a:p>
          <a:p>
            <a:pPr lvl="1"/>
            <a:r>
              <a:rPr lang="en-US"/>
              <a:t>Accountability Weights</a:t>
            </a:r>
          </a:p>
          <a:p>
            <a:pPr lvl="1"/>
            <a:r>
              <a:rPr lang="en-US"/>
              <a:t>Accountability Calculations</a:t>
            </a:r>
          </a:p>
          <a:p>
            <a:r>
              <a:rPr lang="en-US"/>
              <a:t>Change</a:t>
            </a:r>
          </a:p>
          <a:p>
            <a:pPr lvl="1"/>
            <a:r>
              <a:rPr lang="en-US"/>
              <a:t>Change Score Calculations</a:t>
            </a:r>
          </a:p>
          <a:p>
            <a:pPr lvl="1"/>
            <a:r>
              <a:rPr lang="en-US"/>
              <a:t>Indicator Performance Ratings</a:t>
            </a:r>
          </a:p>
          <a:p>
            <a:pPr lvl="1"/>
            <a:r>
              <a:rPr lang="en-US"/>
              <a:t>Overall Score</a:t>
            </a:r>
          </a:p>
        </p:txBody>
      </p:sp>
    </p:spTree>
    <p:extLst>
      <p:ext uri="{BB962C8B-B14F-4D97-AF65-F5344CB8AC3E}">
        <p14:creationId xmlns:p14="http://schemas.microsoft.com/office/powerpoint/2010/main" val="111298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17B2-27C6-8EF6-F6FD-FF93E1AB8239}"/>
              </a:ext>
            </a:extLst>
          </p:cNvPr>
          <p:cNvSpPr>
            <a:spLocks noGrp="1"/>
          </p:cNvSpPr>
          <p:nvPr>
            <p:ph type="title"/>
          </p:nvPr>
        </p:nvSpPr>
        <p:spPr>
          <a:xfrm>
            <a:off x="425704" y="0"/>
            <a:ext cx="3560252" cy="1645920"/>
          </a:xfrm>
        </p:spPr>
        <p:txBody>
          <a:bodyPr vert="horz" lIns="91440" tIns="45720" rIns="91440" bIns="45720" rtlCol="0" anchor="ctr">
            <a:normAutofit/>
          </a:bodyPr>
          <a:lstStyle/>
          <a:p>
            <a:r>
              <a:rPr lang="en-US" kern="1200">
                <a:solidFill>
                  <a:srgbClr val="3A757A"/>
                </a:solidFill>
                <a:latin typeface="+mj-lt"/>
                <a:ea typeface="+mj-ea"/>
                <a:cs typeface="+mj-cs"/>
              </a:rPr>
              <a:t>Status Scores</a:t>
            </a:r>
          </a:p>
        </p:txBody>
      </p:sp>
      <p:sp>
        <p:nvSpPr>
          <p:cNvPr id="3" name="TextBox 2">
            <a:extLst>
              <a:ext uri="{FF2B5EF4-FFF2-40B4-BE49-F238E27FC236}">
                <a16:creationId xmlns:a16="http://schemas.microsoft.com/office/drawing/2014/main" id="{21E9D18B-FC30-E951-2890-B30FCDB1AEFC}"/>
              </a:ext>
            </a:extLst>
          </p:cNvPr>
          <p:cNvSpPr txBox="1"/>
          <p:nvPr/>
        </p:nvSpPr>
        <p:spPr>
          <a:xfrm>
            <a:off x="425704" y="952741"/>
            <a:ext cx="10928096" cy="1386357"/>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Franklin Gothic Book" panose="020B0503020102020204"/>
                <a:ea typeface="+mn-ea"/>
                <a:cs typeface="+mn-cs"/>
              </a:rPr>
              <a:t>The Status Score represents the current year outcome for a given indicator.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700" b="0"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graphicFrame>
        <p:nvGraphicFramePr>
          <p:cNvPr id="7" name="Table 6">
            <a:extLst>
              <a:ext uri="{FF2B5EF4-FFF2-40B4-BE49-F238E27FC236}">
                <a16:creationId xmlns:a16="http://schemas.microsoft.com/office/drawing/2014/main" id="{092B1E5D-0352-3A6F-3863-70BCBF0EC430}"/>
              </a:ext>
            </a:extLst>
          </p:cNvPr>
          <p:cNvGraphicFramePr>
            <a:graphicFrameLocks noGrp="1"/>
          </p:cNvGraphicFramePr>
          <p:nvPr/>
        </p:nvGraphicFramePr>
        <p:xfrm>
          <a:off x="425704" y="2232742"/>
          <a:ext cx="11164828" cy="3233012"/>
        </p:xfrm>
        <a:graphic>
          <a:graphicData uri="http://schemas.openxmlformats.org/drawingml/2006/table">
            <a:tbl>
              <a:tblPr firstRow="1" bandRow="1">
                <a:solidFill>
                  <a:schemeClr val="bg1">
                    <a:lumMod val="95000"/>
                  </a:schemeClr>
                </a:solidFill>
              </a:tblPr>
              <a:tblGrid>
                <a:gridCol w="1389163">
                  <a:extLst>
                    <a:ext uri="{9D8B030D-6E8A-4147-A177-3AD203B41FA5}">
                      <a16:colId xmlns:a16="http://schemas.microsoft.com/office/drawing/2014/main" val="836825645"/>
                    </a:ext>
                  </a:extLst>
                </a:gridCol>
                <a:gridCol w="1669079">
                  <a:extLst>
                    <a:ext uri="{9D8B030D-6E8A-4147-A177-3AD203B41FA5}">
                      <a16:colId xmlns:a16="http://schemas.microsoft.com/office/drawing/2014/main" val="1900178310"/>
                    </a:ext>
                  </a:extLst>
                </a:gridCol>
                <a:gridCol w="1846877">
                  <a:extLst>
                    <a:ext uri="{9D8B030D-6E8A-4147-A177-3AD203B41FA5}">
                      <a16:colId xmlns:a16="http://schemas.microsoft.com/office/drawing/2014/main" val="2093303321"/>
                    </a:ext>
                  </a:extLst>
                </a:gridCol>
                <a:gridCol w="1472106">
                  <a:extLst>
                    <a:ext uri="{9D8B030D-6E8A-4147-A177-3AD203B41FA5}">
                      <a16:colId xmlns:a16="http://schemas.microsoft.com/office/drawing/2014/main" val="2896861324"/>
                    </a:ext>
                  </a:extLst>
                </a:gridCol>
                <a:gridCol w="1472106">
                  <a:extLst>
                    <a:ext uri="{9D8B030D-6E8A-4147-A177-3AD203B41FA5}">
                      <a16:colId xmlns:a16="http://schemas.microsoft.com/office/drawing/2014/main" val="4046615660"/>
                    </a:ext>
                  </a:extLst>
                </a:gridCol>
                <a:gridCol w="1871281">
                  <a:extLst>
                    <a:ext uri="{9D8B030D-6E8A-4147-A177-3AD203B41FA5}">
                      <a16:colId xmlns:a16="http://schemas.microsoft.com/office/drawing/2014/main" val="3478037349"/>
                    </a:ext>
                  </a:extLst>
                </a:gridCol>
                <a:gridCol w="1444216">
                  <a:extLst>
                    <a:ext uri="{9D8B030D-6E8A-4147-A177-3AD203B41FA5}">
                      <a16:colId xmlns:a16="http://schemas.microsoft.com/office/drawing/2014/main" val="374097156"/>
                    </a:ext>
                  </a:extLst>
                </a:gridCol>
              </a:tblGrid>
              <a:tr h="1817314">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Indicator</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Reading and Mathematics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State Assessment Results in Science, Social Studies, and Writing</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English Learner Progress</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Quality of School Climate and Safety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Postsecondary Readiness</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rtl="0" fontAlgn="t">
                        <a:spcBef>
                          <a:spcPts val="0"/>
                        </a:spcBef>
                        <a:spcAft>
                          <a:spcPts val="0"/>
                        </a:spcAft>
                      </a:pPr>
                      <a:r>
                        <a:rPr lang="en-US" sz="1800" b="1" i="0" u="none" strike="noStrike" cap="none" spc="0">
                          <a:solidFill>
                            <a:schemeClr val="tx1"/>
                          </a:solidFill>
                          <a:effectLst/>
                          <a:latin typeface="Libre Franklin" pitchFamily="2" charset="0"/>
                        </a:rPr>
                        <a:t>Graduation Rate</a:t>
                      </a:r>
                      <a:endParaRPr lang="en-US" sz="1800" b="1" cap="none" spc="0">
                        <a:solidFill>
                          <a:schemeClr val="tx1"/>
                        </a:solidFill>
                        <a:effectLst/>
                      </a:endParaRPr>
                    </a:p>
                    <a:p>
                      <a:pPr rtl="0" fontAlgn="t">
                        <a:spcBef>
                          <a:spcPts val="0"/>
                        </a:spcBef>
                        <a:spcAft>
                          <a:spcPts val="0"/>
                        </a:spcAft>
                      </a:pPr>
                      <a:r>
                        <a:rPr lang="en-US" sz="1800" b="1" i="0" u="none" strike="noStrike" cap="none" spc="0">
                          <a:solidFill>
                            <a:schemeClr val="tx1"/>
                          </a:solidFill>
                          <a:effectLst/>
                          <a:latin typeface="Libre Franklin" pitchFamily="2" charset="0"/>
                        </a:rPr>
                        <a:t>(HS only)</a:t>
                      </a:r>
                      <a:endParaRPr lang="en-US" sz="1800" b="1" cap="none" spc="0">
                        <a:solidFill>
                          <a:schemeClr val="tx1"/>
                        </a:solidFill>
                        <a:effectLst/>
                      </a:endParaRPr>
                    </a:p>
                  </a:txBody>
                  <a:tcPr marL="70283" marR="48808" marT="20081" marB="150606"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782863653"/>
                  </a:ext>
                </a:extLst>
              </a:tr>
              <a:tr h="1415698">
                <a:tc>
                  <a:txBody>
                    <a:bodyPr/>
                    <a:lstStyle/>
                    <a:p>
                      <a:pPr rtl="0" fontAlgn="t">
                        <a:spcBef>
                          <a:spcPts val="0"/>
                        </a:spcBef>
                        <a:spcAft>
                          <a:spcPts val="0"/>
                        </a:spcAft>
                      </a:pPr>
                      <a:r>
                        <a:rPr lang="en-US" sz="1300" b="1" i="0" u="none" strike="noStrike" cap="none" spc="0">
                          <a:solidFill>
                            <a:schemeClr val="tx1"/>
                          </a:solidFill>
                          <a:effectLst/>
                          <a:latin typeface="Libre Franklin" pitchFamily="2" charset="0"/>
                        </a:rPr>
                        <a:t>Metric</a:t>
                      </a:r>
                      <a:endParaRPr lang="en-US" sz="1300" cap="none" spc="0">
                        <a:solidFill>
                          <a:schemeClr val="tx1"/>
                        </a:solidFill>
                        <a:effectLst/>
                      </a:endParaRPr>
                    </a:p>
                  </a:txBody>
                  <a:tcPr marL="70283" marR="48808" marT="20081" marB="150606">
                    <a:lnL w="12700" cap="flat" cmpd="sng" algn="ctr">
                      <a:solidFill>
                        <a:schemeClr val="tx1"/>
                      </a:solid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Weighted performance index based on student assessment performance levels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Points assigned based on student-level growth as measured by a value table</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of student scores for applicable questions in the QSCS survey</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Percent of 12th grade students demonstrating academic or career readiness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tc>
                  <a:txBody>
                    <a:bodyPr/>
                    <a:lstStyle/>
                    <a:p>
                      <a:pPr rtl="0" fontAlgn="t">
                        <a:spcBef>
                          <a:spcPts val="0"/>
                        </a:spcBef>
                        <a:spcAft>
                          <a:spcPts val="0"/>
                        </a:spcAft>
                      </a:pPr>
                      <a:r>
                        <a:rPr lang="en-US" sz="1300" b="0" i="1" u="none" strike="noStrike" cap="none" spc="0">
                          <a:solidFill>
                            <a:schemeClr val="tx1"/>
                          </a:solidFill>
                          <a:effectLst/>
                          <a:latin typeface="Libre Franklin" pitchFamily="2" charset="0"/>
                        </a:rPr>
                        <a:t>Average 4- and 5-year graduation rates</a:t>
                      </a:r>
                      <a:endParaRPr lang="en-US" sz="1300" cap="none" spc="0">
                        <a:solidFill>
                          <a:schemeClr val="tx1"/>
                        </a:solidFill>
                        <a:effectLst/>
                      </a:endParaRPr>
                    </a:p>
                  </a:txBody>
                  <a:tcPr marL="70283" marR="48808" marT="20081" marB="150606">
                    <a:lnL w="12700" cmpd="sng">
                      <a:noFill/>
                      <a:prstDash val="solid"/>
                    </a:lnL>
                    <a:lnR w="12700" cmpd="sng">
                      <a:noFill/>
                      <a:prstDash val="solid"/>
                    </a:lnR>
                    <a:lnT w="38100" cmpd="sng">
                      <a:noFill/>
                    </a:lnT>
                    <a:lnB w="12700" cmpd="sng">
                      <a:noFill/>
                      <a:prstDash val="solid"/>
                    </a:lnB>
                    <a:solidFill>
                      <a:schemeClr val="bg1">
                        <a:lumMod val="95000"/>
                      </a:schemeClr>
                    </a:solidFill>
                  </a:tcPr>
                </a:tc>
                <a:extLst>
                  <a:ext uri="{0D108BD9-81ED-4DB2-BD59-A6C34878D82A}">
                    <a16:rowId xmlns:a16="http://schemas.microsoft.com/office/drawing/2014/main" val="3196934000"/>
                  </a:ext>
                </a:extLst>
              </a:tr>
            </a:tbl>
          </a:graphicData>
        </a:graphic>
      </p:graphicFrame>
    </p:spTree>
    <p:extLst>
      <p:ext uri="{BB962C8B-B14F-4D97-AF65-F5344CB8AC3E}">
        <p14:creationId xmlns:p14="http://schemas.microsoft.com/office/powerpoint/2010/main" val="34749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18082" y="257025"/>
            <a:ext cx="8934372" cy="887846"/>
          </a:xfrm>
        </p:spPr>
        <p:txBody>
          <a:bodyPr/>
          <a:lstStyle/>
          <a:p>
            <a:r>
              <a:rPr lang="en-US"/>
              <a:t>Key Points</a:t>
            </a:r>
          </a:p>
        </p:txBody>
      </p:sp>
      <p:sp>
        <p:nvSpPr>
          <p:cNvPr id="14" name="Text Placeholder 13"/>
          <p:cNvSpPr>
            <a:spLocks noGrp="1"/>
          </p:cNvSpPr>
          <p:nvPr>
            <p:ph type="body" sz="quarter" idx="13"/>
          </p:nvPr>
        </p:nvSpPr>
        <p:spPr>
          <a:xfrm>
            <a:off x="382605" y="1229360"/>
            <a:ext cx="11038296" cy="5084674"/>
          </a:xfrm>
        </p:spPr>
        <p:txBody>
          <a:bodyPr vert="horz" lIns="91440" tIns="45720" rIns="91440" bIns="45720" rtlCol="0" anchor="t">
            <a:normAutofit/>
          </a:bodyPr>
          <a:lstStyle/>
          <a:p>
            <a:r>
              <a:rPr lang="en-US"/>
              <a:t>The Graduation Rate Indicator Scores measures the percentage of students who enter high school and receive a diploma based on their adjusted cohort in 4 or 5 years.</a:t>
            </a:r>
          </a:p>
          <a:p>
            <a:r>
              <a:rPr lang="en-US"/>
              <a:t>Alternate Diploma students and students who do not graduate count against your graduation rate (both 4 and 5 year).</a:t>
            </a:r>
          </a:p>
          <a:p>
            <a:r>
              <a:rPr lang="en-US"/>
              <a:t>Schools below 80% on the 4 - year graduation rate will be identified as a Comprehensive Support and Improvement (CSI II). The next identification is in 2025.</a:t>
            </a:r>
          </a:p>
          <a:p>
            <a:pPr marL="0" indent="0">
              <a:buNone/>
            </a:pPr>
            <a:endParaRPr lang="en-US"/>
          </a:p>
          <a:p>
            <a:endParaRPr lang="en-US"/>
          </a:p>
        </p:txBody>
      </p:sp>
    </p:spTree>
    <p:extLst>
      <p:ext uri="{BB962C8B-B14F-4D97-AF65-F5344CB8AC3E}">
        <p14:creationId xmlns:p14="http://schemas.microsoft.com/office/powerpoint/2010/main" val="252340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288" y="383407"/>
            <a:ext cx="8775566" cy="1122157"/>
          </a:xfrm>
        </p:spPr>
        <p:txBody>
          <a:bodyPr>
            <a:noAutofit/>
          </a:bodyPr>
          <a:lstStyle/>
          <a:p>
            <a:r>
              <a:rPr lang="en-US"/>
              <a:t>Four Year Adjusted Cohort Graduation Rate Definition</a:t>
            </a:r>
          </a:p>
        </p:txBody>
      </p:sp>
      <p:sp>
        <p:nvSpPr>
          <p:cNvPr id="3" name="Text Placeholder 2"/>
          <p:cNvSpPr>
            <a:spLocks noGrp="1"/>
          </p:cNvSpPr>
          <p:nvPr>
            <p:ph type="body" sz="quarter" idx="13"/>
          </p:nvPr>
        </p:nvSpPr>
        <p:spPr>
          <a:xfrm>
            <a:off x="275288" y="1739091"/>
            <a:ext cx="9370555" cy="3379818"/>
          </a:xfrm>
        </p:spPr>
        <p:txBody>
          <a:bodyPr/>
          <a:lstStyle/>
          <a:p>
            <a:pPr marL="0" indent="0">
              <a:buNone/>
            </a:pPr>
            <a:r>
              <a:rPr lang="en-US"/>
              <a:t>The number of students who graduate in four years with a regular high school diploma divided by the number of students who entered high school four years earlier adjusting for transfers in and out, emigres and deceased students.</a:t>
            </a:r>
          </a:p>
        </p:txBody>
      </p:sp>
    </p:spTree>
    <p:extLst>
      <p:ext uri="{BB962C8B-B14F-4D97-AF65-F5344CB8AC3E}">
        <p14:creationId xmlns:p14="http://schemas.microsoft.com/office/powerpoint/2010/main" val="404719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59" y="257025"/>
            <a:ext cx="8908395" cy="1320800"/>
          </a:xfrm>
        </p:spPr>
        <p:txBody>
          <a:bodyPr>
            <a:normAutofit/>
          </a:bodyPr>
          <a:lstStyle/>
          <a:p>
            <a:r>
              <a:rPr lang="en-US"/>
              <a:t>Five Year Adjusted Cohort Graduation Rate Definition </a:t>
            </a:r>
          </a:p>
        </p:txBody>
      </p:sp>
      <p:sp>
        <p:nvSpPr>
          <p:cNvPr id="3" name="Text Placeholder 2"/>
          <p:cNvSpPr>
            <a:spLocks noGrp="1"/>
          </p:cNvSpPr>
          <p:nvPr>
            <p:ph type="body" sz="quarter" idx="13"/>
          </p:nvPr>
        </p:nvSpPr>
        <p:spPr>
          <a:xfrm>
            <a:off x="313332" y="1799049"/>
            <a:ext cx="9431169" cy="4490375"/>
          </a:xfrm>
        </p:spPr>
        <p:txBody>
          <a:bodyPr/>
          <a:lstStyle/>
          <a:p>
            <a:pPr marL="0" indent="0">
              <a:buNone/>
            </a:pPr>
            <a:r>
              <a:rPr lang="en-US"/>
              <a:t>The number of students who graduate in five years with a regular high school diploma divided by the number of students who entered high school five years earlier adjusting for transfers in and out, emigres and deceased students.</a:t>
            </a:r>
          </a:p>
          <a:p>
            <a:endParaRPr lang="en-US"/>
          </a:p>
        </p:txBody>
      </p:sp>
    </p:spTree>
    <p:extLst>
      <p:ext uri="{BB962C8B-B14F-4D97-AF65-F5344CB8AC3E}">
        <p14:creationId xmlns:p14="http://schemas.microsoft.com/office/powerpoint/2010/main" val="278074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257025"/>
            <a:ext cx="8838129" cy="1320800"/>
          </a:xfrm>
        </p:spPr>
        <p:txBody>
          <a:bodyPr>
            <a:normAutofit fontScale="90000"/>
          </a:bodyPr>
          <a:lstStyle/>
          <a:p>
            <a:r>
              <a:rPr lang="en-US"/>
              <a:t>Four Year Adjusted Cohort Graduation Rate Calculation Formula</a:t>
            </a:r>
          </a:p>
        </p:txBody>
      </p:sp>
      <p:sp>
        <p:nvSpPr>
          <p:cNvPr id="3" name="Text Placeholder 2"/>
          <p:cNvSpPr>
            <a:spLocks noGrp="1"/>
          </p:cNvSpPr>
          <p:nvPr>
            <p:ph type="body" sz="quarter" idx="13"/>
          </p:nvPr>
        </p:nvSpPr>
        <p:spPr/>
        <p:txBody>
          <a:bodyPr vert="horz" lIns="91440" tIns="45720" rIns="91440" bIns="45720" rtlCol="0" anchor="t">
            <a:normAutofit/>
          </a:bodyPr>
          <a:lstStyle/>
          <a:p>
            <a:pPr marL="0" indent="0" algn="ctr">
              <a:buNone/>
            </a:pPr>
            <a:r>
              <a:rPr lang="en-US"/>
              <a:t>Number of cohort members who earned a regular high school diploma by the end of the current school year</a:t>
            </a:r>
          </a:p>
          <a:p>
            <a:pPr marL="0" indent="0" algn="ctr">
              <a:buNone/>
            </a:pPr>
            <a:r>
              <a:rPr lang="en-US">
                <a:solidFill>
                  <a:srgbClr val="C00000"/>
                </a:solidFill>
              </a:rPr>
              <a:t>----------------------------Divided By-----------------------------</a:t>
            </a:r>
          </a:p>
          <a:p>
            <a:pPr marL="0" indent="0" algn="ctr">
              <a:buNone/>
            </a:pPr>
            <a:r>
              <a:rPr lang="en-US"/>
              <a:t>Number of first-time 9</a:t>
            </a:r>
            <a:r>
              <a:rPr lang="en-US" baseline="30000"/>
              <a:t>th</a:t>
            </a:r>
            <a:r>
              <a:rPr lang="en-US"/>
              <a:t> graders in the fall 3 years earlier (starting cohort) plus students who transferred in, minus students who transfer out, emigrate or have passed away during the past four years </a:t>
            </a:r>
          </a:p>
        </p:txBody>
      </p:sp>
    </p:spTree>
    <p:extLst>
      <p:ext uri="{BB962C8B-B14F-4D97-AF65-F5344CB8AC3E}">
        <p14:creationId xmlns:p14="http://schemas.microsoft.com/office/powerpoint/2010/main" val="31096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9942074" cy="1320800"/>
          </a:xfrm>
        </p:spPr>
        <p:txBody>
          <a:bodyPr>
            <a:normAutofit/>
          </a:bodyPr>
          <a:lstStyle/>
          <a:p>
            <a:r>
              <a:rPr lang="en-US"/>
              <a:t>Graduation Code (G-Code) Entry Dates </a:t>
            </a:r>
          </a:p>
        </p:txBody>
      </p:sp>
      <p:sp>
        <p:nvSpPr>
          <p:cNvPr id="3" name="Text Placeholder 2"/>
          <p:cNvSpPr>
            <a:spLocks noGrp="1"/>
          </p:cNvSpPr>
          <p:nvPr>
            <p:ph type="body" sz="quarter" idx="13"/>
          </p:nvPr>
        </p:nvSpPr>
        <p:spPr>
          <a:xfrm>
            <a:off x="1130347" y="1471121"/>
            <a:ext cx="9188715" cy="4388775"/>
          </a:xfrm>
        </p:spPr>
        <p:txBody>
          <a:bodyPr vert="horz" lIns="91440" tIns="45720" rIns="91440" bIns="45720" rtlCol="0" anchor="t">
            <a:normAutofit/>
          </a:bodyPr>
          <a:lstStyle/>
          <a:p>
            <a:r>
              <a:rPr lang="en-US"/>
              <a:t>Regular graduates must have a completed Graduation Tab and a Graduation Code (G-code) entered in Infinite Campus (IC) by</a:t>
            </a:r>
            <a:r>
              <a:rPr lang="en-US" b="1"/>
              <a:t> June 30.</a:t>
            </a:r>
            <a:endParaRPr lang="en-US"/>
          </a:p>
          <a:p>
            <a:r>
              <a:rPr lang="en-US"/>
              <a:t>Summer graduates must have a completed Graduation Tab and a G-code entered in IC by </a:t>
            </a:r>
            <a:r>
              <a:rPr lang="en-US" b="1"/>
              <a:t>July 31. </a:t>
            </a:r>
          </a:p>
          <a:p>
            <a:r>
              <a:rPr lang="en-US">
                <a:ea typeface="+mn-lt"/>
                <a:cs typeface="+mn-lt"/>
              </a:rPr>
              <a:t>Graduation Rate data will be pulled from Infinite Campus and used to determine four and five-year cohort data.</a:t>
            </a:r>
          </a:p>
        </p:txBody>
      </p:sp>
    </p:spTree>
    <p:extLst>
      <p:ext uri="{BB962C8B-B14F-4D97-AF65-F5344CB8AC3E}">
        <p14:creationId xmlns:p14="http://schemas.microsoft.com/office/powerpoint/2010/main" val="4207698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2023-2024 Graduation Rate Indicator</RoutingRuleDescription>
    <PublishingExpirationDate xmlns="http://schemas.microsoft.com/sharepoint/v3" xsi:nil="true"/>
    <PublishingStartDate xmlns="http://schemas.microsoft.com/sharepoint/v3" xsi:nil="true"/>
    <Publication_x0020_Date xmlns="3a62de7d-ba57-4f43-9dae-9623ba637be0">2023-09-29T04:00:00+00:00</Publication_x0020_Date>
    <Audience1 xmlns="3a62de7d-ba57-4f43-9dae-9623ba637be0">
      <Value>1</Value>
      <Value>2</Value>
    </Audience1>
    <_dlc_DocId xmlns="3a62de7d-ba57-4f43-9dae-9623ba637be0">KYED-14-1873</_dlc_DocId>
    <_dlc_DocIdUrl xmlns="3a62de7d-ba57-4f43-9dae-9623ba637be0">
      <Url>https://www.education.ky.gov/AA/distsupp/_layouts/15/DocIdRedir.aspx?ID=KYED-14-1873</Url>
      <Description>KYED-14-1873</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630EAB3-3844-4B84-93CA-93F5B969E055}"/>
</file>

<file path=customXml/itemProps2.xml><?xml version="1.0" encoding="utf-8"?>
<ds:datastoreItem xmlns:ds="http://schemas.openxmlformats.org/officeDocument/2006/customXml" ds:itemID="{C70D4522-EDD2-4326-BD38-D65ABD3DF72F}">
  <ds:schemaRefs>
    <ds:schemaRef ds:uri="9e447306-43c9-46fc-85e8-9d0ed75a31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672A0DA8-F9C8-4F09-AF58-232EE10A2343}"/>
</file>

<file path=docProps/app.xml><?xml version="1.0" encoding="utf-8"?>
<Properties xmlns="http://schemas.openxmlformats.org/officeDocument/2006/extended-properties" xmlns:vt="http://schemas.openxmlformats.org/officeDocument/2006/docPropsVTypes">
  <Template>KDE PowerPoint Template 2021</Template>
  <Application>Microsoft Office PowerPoint</Application>
  <PresentationFormat>Widescreen</PresentationFormat>
  <Slides>26</Slides>
  <Notes>26</Notes>
  <HiddenSlides>0</HiddenSlide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Theme</vt:lpstr>
      <vt:lpstr>Office Theme</vt:lpstr>
      <vt:lpstr>1_Office Theme</vt:lpstr>
      <vt:lpstr>2_Office Theme</vt:lpstr>
      <vt:lpstr>3_Office Theme</vt:lpstr>
      <vt:lpstr>Accountability Indicator Training: Graduation Rate</vt:lpstr>
      <vt:lpstr>State Indicators in the Accountability System</vt:lpstr>
      <vt:lpstr>Agenda</vt:lpstr>
      <vt:lpstr>Status Scores</vt:lpstr>
      <vt:lpstr>Key Points</vt:lpstr>
      <vt:lpstr>Four Year Adjusted Cohort Graduation Rate Definition</vt:lpstr>
      <vt:lpstr>Five Year Adjusted Cohort Graduation Rate Definition </vt:lpstr>
      <vt:lpstr>Four Year Adjusted Cohort Graduation Rate Calculation Formula</vt:lpstr>
      <vt:lpstr>Graduation Code (G-Code) Entry Dates </vt:lpstr>
      <vt:lpstr>Removal from Cohort</vt:lpstr>
      <vt:lpstr>Accountability</vt:lpstr>
      <vt:lpstr>Status Score</vt:lpstr>
      <vt:lpstr>Status Levels</vt:lpstr>
      <vt:lpstr>Change Score</vt:lpstr>
      <vt:lpstr>Change Levels</vt:lpstr>
      <vt:lpstr>Change Score Example </vt:lpstr>
      <vt:lpstr>Indicator Score</vt:lpstr>
      <vt:lpstr>Indicator Score Example:  Graduation Rate</vt:lpstr>
      <vt:lpstr>Indicator Performance Ratings</vt:lpstr>
      <vt:lpstr>Overall Accountability Weights</vt:lpstr>
      <vt:lpstr>Overall Score – High School </vt:lpstr>
      <vt:lpstr>Overall Performance Rating</vt:lpstr>
      <vt:lpstr>Resources</vt:lpstr>
      <vt:lpstr>State Accountability Trainings </vt:lpstr>
      <vt:lpstr>Division of Assessment and Accountability Support</vt:lpstr>
      <vt:lpstr>Final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Graduation Rate Indicator</dc:title>
  <dc:creator>Hackworth, Michael - Office of Assessment and Accountability</dc:creator>
  <cp:revision>1</cp:revision>
  <dcterms:created xsi:type="dcterms:W3CDTF">2021-08-26T18:21:30Z</dcterms:created>
  <dcterms:modified xsi:type="dcterms:W3CDTF">2023-09-25T17:31:08Z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21b599e7-2a7d-4fea-82df-7772686e0e75</vt:lpwstr>
  </property>
  <property fmtid="{D5CDD505-2E9C-101B-9397-08002B2CF9AE}" pid="4" name="Order">
    <vt:r8>169700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