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diagrams/quickStyle5.xml" ContentType="application/vnd.openxmlformats-officedocument.drawingml.diagramStyle+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layout3.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authors.xml" ContentType="application/vnd.ms-powerpoint.authors+xml"/>
  <Override PartName="/ppt/diagrams/drawing4.xml" ContentType="application/vnd.ms-office.drawingml.diagramDrawing+xml"/>
  <Override PartName="/ppt/diagrams/layout5.xml" ContentType="application/vnd.openxmlformats-officedocument.drawingml.diagramLayout+xml"/>
  <Override PartName="/ppt/diagrams/colors4.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 id="2147483674" r:id="rId6"/>
  </p:sldMasterIdLst>
  <p:notesMasterIdLst>
    <p:notesMasterId r:id="rId40"/>
  </p:notesMasterIdLst>
  <p:sldIdLst>
    <p:sldId id="256" r:id="rId7"/>
    <p:sldId id="315" r:id="rId8"/>
    <p:sldId id="1547" r:id="rId9"/>
    <p:sldId id="257" r:id="rId10"/>
    <p:sldId id="1563" r:id="rId11"/>
    <p:sldId id="1555" r:id="rId12"/>
    <p:sldId id="306" r:id="rId13"/>
    <p:sldId id="307" r:id="rId14"/>
    <p:sldId id="316" r:id="rId15"/>
    <p:sldId id="1003" r:id="rId16"/>
    <p:sldId id="308" r:id="rId17"/>
    <p:sldId id="1565" r:id="rId18"/>
    <p:sldId id="310" r:id="rId19"/>
    <p:sldId id="317" r:id="rId20"/>
    <p:sldId id="314" r:id="rId21"/>
    <p:sldId id="318" r:id="rId22"/>
    <p:sldId id="1562" r:id="rId23"/>
    <p:sldId id="1573" r:id="rId24"/>
    <p:sldId id="1570" r:id="rId25"/>
    <p:sldId id="1566" r:id="rId26"/>
    <p:sldId id="1571" r:id="rId27"/>
    <p:sldId id="1567" r:id="rId28"/>
    <p:sldId id="1572" r:id="rId29"/>
    <p:sldId id="1561" r:id="rId30"/>
    <p:sldId id="1569" r:id="rId31"/>
    <p:sldId id="1559" r:id="rId32"/>
    <p:sldId id="1568" r:id="rId33"/>
    <p:sldId id="1560" r:id="rId34"/>
    <p:sldId id="996" r:id="rId35"/>
    <p:sldId id="319" r:id="rId36"/>
    <p:sldId id="259" r:id="rId37"/>
    <p:sldId id="299"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S"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0E3"/>
    <a:srgbClr val="3A757A"/>
    <a:srgbClr val="C8C8C8"/>
    <a:srgbClr val="C8C8E3"/>
    <a:srgbClr val="A2C4C9"/>
    <a:srgbClr val="76A5AF"/>
    <a:srgbClr val="AFD1B0"/>
    <a:srgbClr val="FF0000"/>
    <a:srgbClr val="AAD6B8"/>
    <a:srgbClr val="A7C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BC43C-96A8-BF53-1174-43B6F5A0DE58}" v="2" dt="2023-09-28T16:54:02.992"/>
    <p1510:client id="{999E86B5-AAEC-4D2F-A1D0-438A70C9179A}" v="4" dt="2023-09-28T13:22:20.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9" d="100"/>
          <a:sy n="99" d="100"/>
        </p:scale>
        <p:origin x="9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 Lisa - Division of Assessment and Accountability Support" userId="6d718aac-4a55-46f9-aab8-85fa88911f2a" providerId="ADAL" clId="{511BFDA3-36C3-4B9F-A3A7-26F86A256092}"/>
    <pc:docChg chg="undo custSel addSld delSld modSld sldOrd">
      <pc:chgData name="Jett, Lisa - Division of Assessment and Accountability Support" userId="6d718aac-4a55-46f9-aab8-85fa88911f2a" providerId="ADAL" clId="{511BFDA3-36C3-4B9F-A3A7-26F86A256092}" dt="2023-09-15T16:52:46.600" v="626" actId="478"/>
      <pc:docMkLst>
        <pc:docMk/>
      </pc:docMkLst>
      <pc:sldChg chg="modSp mod">
        <pc:chgData name="Jett, Lisa - Division of Assessment and Accountability Support" userId="6d718aac-4a55-46f9-aab8-85fa88911f2a" providerId="ADAL" clId="{511BFDA3-36C3-4B9F-A3A7-26F86A256092}" dt="2023-09-15T14:35:19.612" v="577" actId="1076"/>
        <pc:sldMkLst>
          <pc:docMk/>
          <pc:sldMk cId="1112980395" sldId="257"/>
        </pc:sldMkLst>
        <pc:spChg chg="mod">
          <ac:chgData name="Jett, Lisa - Division of Assessment and Accountability Support" userId="6d718aac-4a55-46f9-aab8-85fa88911f2a" providerId="ADAL" clId="{511BFDA3-36C3-4B9F-A3A7-26F86A256092}" dt="2023-09-15T14:22:06.718" v="284" actId="1076"/>
          <ac:spMkLst>
            <pc:docMk/>
            <pc:sldMk cId="1112980395" sldId="257"/>
            <ac:spMk id="2" creationId="{1C8F977E-2F40-491B-8F96-3CD9459AE886}"/>
          </ac:spMkLst>
        </pc:spChg>
        <pc:spChg chg="mod">
          <ac:chgData name="Jett, Lisa - Division of Assessment and Accountability Support" userId="6d718aac-4a55-46f9-aab8-85fa88911f2a" providerId="ADAL" clId="{511BFDA3-36C3-4B9F-A3A7-26F86A256092}" dt="2023-09-15T14:35:19.612" v="577" actId="1076"/>
          <ac:spMkLst>
            <pc:docMk/>
            <pc:sldMk cId="1112980395" sldId="257"/>
            <ac:spMk id="3" creationId="{F1546C76-FB12-449D-B6D0-1146DF838184}"/>
          </ac:spMkLst>
        </pc:spChg>
      </pc:sldChg>
      <pc:sldChg chg="modSp mod">
        <pc:chgData name="Jett, Lisa - Division of Assessment and Accountability Support" userId="6d718aac-4a55-46f9-aab8-85fa88911f2a" providerId="ADAL" clId="{511BFDA3-36C3-4B9F-A3A7-26F86A256092}" dt="2023-09-15T14:23:51.690" v="292" actId="255"/>
        <pc:sldMkLst>
          <pc:docMk/>
          <pc:sldMk cId="3225382126" sldId="259"/>
        </pc:sldMkLst>
        <pc:spChg chg="mod">
          <ac:chgData name="Jett, Lisa - Division of Assessment and Accountability Support" userId="6d718aac-4a55-46f9-aab8-85fa88911f2a" providerId="ADAL" clId="{511BFDA3-36C3-4B9F-A3A7-26F86A256092}" dt="2023-09-15T14:23:51.690" v="292" actId="255"/>
          <ac:spMkLst>
            <pc:docMk/>
            <pc:sldMk cId="3225382126" sldId="259"/>
            <ac:spMk id="2" creationId="{90F65A09-3F6A-479E-9723-5819466542BB}"/>
          </ac:spMkLst>
        </pc:spChg>
      </pc:sldChg>
      <pc:sldChg chg="add">
        <pc:chgData name="Jett, Lisa - Division of Assessment and Accountability Support" userId="6d718aac-4a55-46f9-aab8-85fa88911f2a" providerId="ADAL" clId="{511BFDA3-36C3-4B9F-A3A7-26F86A256092}" dt="2023-09-15T13:22:29.901" v="1"/>
        <pc:sldMkLst>
          <pc:docMk/>
          <pc:sldMk cId="2914817164" sldId="297"/>
        </pc:sldMkLst>
      </pc:sldChg>
      <pc:sldChg chg="modSp mod">
        <pc:chgData name="Jett, Lisa - Division of Assessment and Accountability Support" userId="6d718aac-4a55-46f9-aab8-85fa88911f2a" providerId="ADAL" clId="{511BFDA3-36C3-4B9F-A3A7-26F86A256092}" dt="2023-09-15T14:24:09.994" v="294" actId="1076"/>
        <pc:sldMkLst>
          <pc:docMk/>
          <pc:sldMk cId="1674990817" sldId="299"/>
        </pc:sldMkLst>
        <pc:spChg chg="mod">
          <ac:chgData name="Jett, Lisa - Division of Assessment and Accountability Support" userId="6d718aac-4a55-46f9-aab8-85fa88911f2a" providerId="ADAL" clId="{511BFDA3-36C3-4B9F-A3A7-26F86A256092}" dt="2023-09-15T14:24:09.994" v="294" actId="1076"/>
          <ac:spMkLst>
            <pc:docMk/>
            <pc:sldMk cId="1674990817" sldId="299"/>
            <ac:spMk id="5" creationId="{11C893B3-73F2-4068-9286-0015FB25B9A9}"/>
          </ac:spMkLst>
        </pc:spChg>
      </pc:sldChg>
      <pc:sldChg chg="del">
        <pc:chgData name="Jett, Lisa - Division of Assessment and Accountability Support" userId="6d718aac-4a55-46f9-aab8-85fa88911f2a" providerId="ADAL" clId="{511BFDA3-36C3-4B9F-A3A7-26F86A256092}" dt="2023-09-15T13:58:39.819" v="242" actId="47"/>
        <pc:sldMkLst>
          <pc:docMk/>
          <pc:sldMk cId="3848344525" sldId="305"/>
        </pc:sldMkLst>
      </pc:sldChg>
      <pc:sldChg chg="modSp mod">
        <pc:chgData name="Jett, Lisa - Division of Assessment and Accountability Support" userId="6d718aac-4a55-46f9-aab8-85fa88911f2a" providerId="ADAL" clId="{511BFDA3-36C3-4B9F-A3A7-26F86A256092}" dt="2023-09-15T14:21:37.786" v="280" actId="255"/>
        <pc:sldMkLst>
          <pc:docMk/>
          <pc:sldMk cId="3565121379" sldId="306"/>
        </pc:sldMkLst>
        <pc:spChg chg="mod">
          <ac:chgData name="Jett, Lisa - Division of Assessment and Accountability Support" userId="6d718aac-4a55-46f9-aab8-85fa88911f2a" providerId="ADAL" clId="{511BFDA3-36C3-4B9F-A3A7-26F86A256092}" dt="2023-09-15T14:21:37.786" v="280" actId="255"/>
          <ac:spMkLst>
            <pc:docMk/>
            <pc:sldMk cId="3565121379" sldId="306"/>
            <ac:spMk id="2" creationId="{82EC340B-4357-7D09-9481-32960D294C33}"/>
          </ac:spMkLst>
        </pc:spChg>
      </pc:sldChg>
      <pc:sldChg chg="modSp mod">
        <pc:chgData name="Jett, Lisa - Division of Assessment and Accountability Support" userId="6d718aac-4a55-46f9-aab8-85fa88911f2a" providerId="ADAL" clId="{511BFDA3-36C3-4B9F-A3A7-26F86A256092}" dt="2023-09-15T14:21:28.688" v="279" actId="255"/>
        <pc:sldMkLst>
          <pc:docMk/>
          <pc:sldMk cId="1248991006" sldId="307"/>
        </pc:sldMkLst>
        <pc:spChg chg="mod">
          <ac:chgData name="Jett, Lisa - Division of Assessment and Accountability Support" userId="6d718aac-4a55-46f9-aab8-85fa88911f2a" providerId="ADAL" clId="{511BFDA3-36C3-4B9F-A3A7-26F86A256092}" dt="2023-09-15T14:21:28.688" v="279" actId="255"/>
          <ac:spMkLst>
            <pc:docMk/>
            <pc:sldMk cId="1248991006" sldId="307"/>
            <ac:spMk id="2" creationId="{59371AE7-89AF-5EF9-F8F0-4AD1A428D0DD}"/>
          </ac:spMkLst>
        </pc:spChg>
      </pc:sldChg>
      <pc:sldChg chg="modSp mod">
        <pc:chgData name="Jett, Lisa - Division of Assessment and Accountability Support" userId="6d718aac-4a55-46f9-aab8-85fa88911f2a" providerId="ADAL" clId="{511BFDA3-36C3-4B9F-A3A7-26F86A256092}" dt="2023-09-15T14:16:41.953" v="267" actId="1076"/>
        <pc:sldMkLst>
          <pc:docMk/>
          <pc:sldMk cId="759244780" sldId="308"/>
        </pc:sldMkLst>
        <pc:spChg chg="mod">
          <ac:chgData name="Jett, Lisa - Division of Assessment and Accountability Support" userId="6d718aac-4a55-46f9-aab8-85fa88911f2a" providerId="ADAL" clId="{511BFDA3-36C3-4B9F-A3A7-26F86A256092}" dt="2023-09-15T14:16:41.953" v="267" actId="1076"/>
          <ac:spMkLst>
            <pc:docMk/>
            <pc:sldMk cId="759244780" sldId="308"/>
            <ac:spMk id="2" creationId="{90F9344F-8D54-26FA-4E69-C02F077625FF}"/>
          </ac:spMkLst>
        </pc:spChg>
      </pc:sldChg>
      <pc:sldChg chg="modSp del mod">
        <pc:chgData name="Jett, Lisa - Division of Assessment and Accountability Support" userId="6d718aac-4a55-46f9-aab8-85fa88911f2a" providerId="ADAL" clId="{511BFDA3-36C3-4B9F-A3A7-26F86A256092}" dt="2023-09-15T14:38:32.821" v="579" actId="47"/>
        <pc:sldMkLst>
          <pc:docMk/>
          <pc:sldMk cId="1879280122" sldId="309"/>
        </pc:sldMkLst>
        <pc:spChg chg="mod">
          <ac:chgData name="Jett, Lisa - Division of Assessment and Accountability Support" userId="6d718aac-4a55-46f9-aab8-85fa88911f2a" providerId="ADAL" clId="{511BFDA3-36C3-4B9F-A3A7-26F86A256092}" dt="2023-09-15T14:16:31.957" v="266" actId="1076"/>
          <ac:spMkLst>
            <pc:docMk/>
            <pc:sldMk cId="1879280122" sldId="309"/>
            <ac:spMk id="2" creationId="{E7541BAE-6E3B-934C-5DCA-48090CD9EF1C}"/>
          </ac:spMkLst>
        </pc:spChg>
      </pc:sldChg>
      <pc:sldChg chg="addSp delSp modSp mod addCm">
        <pc:chgData name="Jett, Lisa - Division of Assessment and Accountability Support" userId="6d718aac-4a55-46f9-aab8-85fa88911f2a" providerId="ADAL" clId="{511BFDA3-36C3-4B9F-A3A7-26F86A256092}" dt="2023-09-15T15:02:04.945" v="591" actId="962"/>
        <pc:sldMkLst>
          <pc:docMk/>
          <pc:sldMk cId="1798227281" sldId="310"/>
        </pc:sldMkLst>
        <pc:spChg chg="mod">
          <ac:chgData name="Jett, Lisa - Division of Assessment and Accountability Support" userId="6d718aac-4a55-46f9-aab8-85fa88911f2a" providerId="ADAL" clId="{511BFDA3-36C3-4B9F-A3A7-26F86A256092}" dt="2023-09-15T14:16:20.924" v="265" actId="1076"/>
          <ac:spMkLst>
            <pc:docMk/>
            <pc:sldMk cId="1798227281" sldId="310"/>
            <ac:spMk id="2" creationId="{93ED4BD0-BC95-0872-4106-2F3A661F342B}"/>
          </ac:spMkLst>
        </pc:spChg>
        <pc:spChg chg="add del mod">
          <ac:chgData name="Jett, Lisa - Division of Assessment and Accountability Support" userId="6d718aac-4a55-46f9-aab8-85fa88911f2a" providerId="ADAL" clId="{511BFDA3-36C3-4B9F-A3A7-26F86A256092}" dt="2023-09-15T14:58:13.853" v="584" actId="478"/>
          <ac:spMkLst>
            <pc:docMk/>
            <pc:sldMk cId="1798227281" sldId="310"/>
            <ac:spMk id="7" creationId="{FDCCB838-4C4E-1556-655D-41E3F33C5794}"/>
          </ac:spMkLst>
        </pc:spChg>
        <pc:picChg chg="add mod">
          <ac:chgData name="Jett, Lisa - Division of Assessment and Accountability Support" userId="6d718aac-4a55-46f9-aab8-85fa88911f2a" providerId="ADAL" clId="{511BFDA3-36C3-4B9F-A3A7-26F86A256092}" dt="2023-09-15T15:02:04.945" v="591" actId="962"/>
          <ac:picMkLst>
            <pc:docMk/>
            <pc:sldMk cId="1798227281" sldId="310"/>
            <ac:picMk id="5" creationId="{1F64D17A-1AAA-1E0B-9E7B-AC08A87A2970}"/>
          </ac:picMkLst>
        </pc:picChg>
        <pc:picChg chg="del">
          <ac:chgData name="Jett, Lisa - Division of Assessment and Accountability Support" userId="6d718aac-4a55-46f9-aab8-85fa88911f2a" providerId="ADAL" clId="{511BFDA3-36C3-4B9F-A3A7-26F86A256092}" dt="2023-09-15T14:58:07.798" v="582" actId="478"/>
          <ac:picMkLst>
            <pc:docMk/>
            <pc:sldMk cId="1798227281" sldId="310"/>
            <ac:picMk id="11" creationId="{C1FADFDD-3B2C-4ACB-B1A1-5593356C1D83}"/>
          </ac:picMkLst>
        </pc:picChg>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511BFDA3-36C3-4B9F-A3A7-26F86A256092}" dt="2023-09-15T13:55:29.568" v="232"/>
              <pc2:cmMkLst xmlns:pc2="http://schemas.microsoft.com/office/powerpoint/2019/9/main/command">
                <pc:docMk/>
                <pc:sldMk cId="1798227281" sldId="310"/>
                <pc2:cmMk id="{92736A8C-683E-47E8-BDE4-F7688D6E06E2}"/>
              </pc2:cmMkLst>
            </pc226:cmChg>
          </p:ext>
        </pc:extLst>
      </pc:sldChg>
      <pc:sldChg chg="modSp mod addCm">
        <pc:chgData name="Jett, Lisa - Division of Assessment and Accountability Support" userId="6d718aac-4a55-46f9-aab8-85fa88911f2a" providerId="ADAL" clId="{511BFDA3-36C3-4B9F-A3A7-26F86A256092}" dt="2023-09-15T14:12:21.764" v="256" actId="1076"/>
        <pc:sldMkLst>
          <pc:docMk/>
          <pc:sldMk cId="4079843139" sldId="313"/>
        </pc:sldMkLst>
        <pc:spChg chg="mod">
          <ac:chgData name="Jett, Lisa - Division of Assessment and Accountability Support" userId="6d718aac-4a55-46f9-aab8-85fa88911f2a" providerId="ADAL" clId="{511BFDA3-36C3-4B9F-A3A7-26F86A256092}" dt="2023-09-15T14:12:21.764" v="256" actId="1076"/>
          <ac:spMkLst>
            <pc:docMk/>
            <pc:sldMk cId="4079843139" sldId="313"/>
            <ac:spMk id="2" creationId="{AADFFBD1-8BB9-6DC3-46BB-CC0E9E8CC250}"/>
          </ac:spMkLst>
        </pc:spChg>
        <pc:spChg chg="mod">
          <ac:chgData name="Jett, Lisa - Division of Assessment and Accountability Support" userId="6d718aac-4a55-46f9-aab8-85fa88911f2a" providerId="ADAL" clId="{511BFDA3-36C3-4B9F-A3A7-26F86A256092}" dt="2023-09-15T13:49:45.032" v="140" actId="20577"/>
          <ac:spMkLst>
            <pc:docMk/>
            <pc:sldMk cId="4079843139" sldId="313"/>
            <ac:spMk id="3" creationId="{0BC0F195-2E8C-AF89-CDF9-1D110BD74EC7}"/>
          </ac:spMkLst>
        </pc:spChg>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511BFDA3-36C3-4B9F-A3A7-26F86A256092}" dt="2023-09-15T13:50:41.129" v="141"/>
              <pc2:cmMkLst xmlns:pc2="http://schemas.microsoft.com/office/powerpoint/2019/9/main/command">
                <pc:docMk/>
                <pc:sldMk cId="4079843139" sldId="313"/>
                <pc2:cmMk id="{9C55C812-CB43-47DA-B4CD-8E99B0DD6B17}"/>
              </pc2:cmMkLst>
            </pc226:cmChg>
          </p:ext>
        </pc:extLst>
      </pc:sldChg>
      <pc:sldChg chg="addSp delSp modSp mod">
        <pc:chgData name="Jett, Lisa - Division of Assessment and Accountability Support" userId="6d718aac-4a55-46f9-aab8-85fa88911f2a" providerId="ADAL" clId="{511BFDA3-36C3-4B9F-A3A7-26F86A256092}" dt="2023-09-15T15:04:38.230" v="603" actId="1076"/>
        <pc:sldMkLst>
          <pc:docMk/>
          <pc:sldMk cId="3810952380" sldId="314"/>
        </pc:sldMkLst>
        <pc:spChg chg="mod">
          <ac:chgData name="Jett, Lisa - Division of Assessment and Accountability Support" userId="6d718aac-4a55-46f9-aab8-85fa88911f2a" providerId="ADAL" clId="{511BFDA3-36C3-4B9F-A3A7-26F86A256092}" dt="2023-09-15T14:15:56.420" v="263" actId="1076"/>
          <ac:spMkLst>
            <pc:docMk/>
            <pc:sldMk cId="3810952380" sldId="314"/>
            <ac:spMk id="2" creationId="{9A9BA6AA-EE19-9A48-3BC7-0ED70C10A8BF}"/>
          </ac:spMkLst>
        </pc:spChg>
        <pc:picChg chg="add mod">
          <ac:chgData name="Jett, Lisa - Division of Assessment and Accountability Support" userId="6d718aac-4a55-46f9-aab8-85fa88911f2a" providerId="ADAL" clId="{511BFDA3-36C3-4B9F-A3A7-26F86A256092}" dt="2023-09-15T15:04:38.230" v="603" actId="1076"/>
          <ac:picMkLst>
            <pc:docMk/>
            <pc:sldMk cId="3810952380" sldId="314"/>
            <ac:picMk id="5" creationId="{19D3DCCF-69DE-8C1E-94ED-32FADA64D2FA}"/>
          </ac:picMkLst>
        </pc:picChg>
        <pc:picChg chg="del">
          <ac:chgData name="Jett, Lisa - Division of Assessment and Accountability Support" userId="6d718aac-4a55-46f9-aab8-85fa88911f2a" providerId="ADAL" clId="{511BFDA3-36C3-4B9F-A3A7-26F86A256092}" dt="2023-09-15T15:02:51.038" v="592" actId="478"/>
          <ac:picMkLst>
            <pc:docMk/>
            <pc:sldMk cId="3810952380" sldId="314"/>
            <ac:picMk id="11" creationId="{3A09B07D-DA02-DBA0-3CCA-8D37009ECC03}"/>
          </ac:picMkLst>
        </pc:picChg>
      </pc:sldChg>
      <pc:sldChg chg="modSp mod">
        <pc:chgData name="Jett, Lisa - Division of Assessment and Accountability Support" userId="6d718aac-4a55-46f9-aab8-85fa88911f2a" providerId="ADAL" clId="{511BFDA3-36C3-4B9F-A3A7-26F86A256092}" dt="2023-09-15T14:20:44.143" v="276" actId="1076"/>
        <pc:sldMkLst>
          <pc:docMk/>
          <pc:sldMk cId="1021135804" sldId="316"/>
        </pc:sldMkLst>
        <pc:spChg chg="mod">
          <ac:chgData name="Jett, Lisa - Division of Assessment and Accountability Support" userId="6d718aac-4a55-46f9-aab8-85fa88911f2a" providerId="ADAL" clId="{511BFDA3-36C3-4B9F-A3A7-26F86A256092}" dt="2023-09-15T14:20:44.143" v="276" actId="1076"/>
          <ac:spMkLst>
            <pc:docMk/>
            <pc:sldMk cId="1021135804" sldId="316"/>
            <ac:spMk id="2" creationId="{FD67B39A-E502-DEDD-D97E-AE5C8A1EF7EC}"/>
          </ac:spMkLst>
        </pc:spChg>
      </pc:sldChg>
      <pc:sldChg chg="modSp mod ord">
        <pc:chgData name="Jett, Lisa - Division of Assessment and Accountability Support" userId="6d718aac-4a55-46f9-aab8-85fa88911f2a" providerId="ADAL" clId="{511BFDA3-36C3-4B9F-A3A7-26F86A256092}" dt="2023-09-15T14:16:14.333" v="264" actId="1076"/>
        <pc:sldMkLst>
          <pc:docMk/>
          <pc:sldMk cId="1902975786" sldId="317"/>
        </pc:sldMkLst>
        <pc:spChg chg="mod">
          <ac:chgData name="Jett, Lisa - Division of Assessment and Accountability Support" userId="6d718aac-4a55-46f9-aab8-85fa88911f2a" providerId="ADAL" clId="{511BFDA3-36C3-4B9F-A3A7-26F86A256092}" dt="2023-09-15T14:16:14.333" v="264" actId="1076"/>
          <ac:spMkLst>
            <pc:docMk/>
            <pc:sldMk cId="1902975786" sldId="317"/>
            <ac:spMk id="2" creationId="{E821DEA4-FCBD-D38D-134B-197EDB8A99DC}"/>
          </ac:spMkLst>
        </pc:spChg>
      </pc:sldChg>
      <pc:sldChg chg="modSp mod">
        <pc:chgData name="Jett, Lisa - Division of Assessment and Accountability Support" userId="6d718aac-4a55-46f9-aab8-85fa88911f2a" providerId="ADAL" clId="{511BFDA3-36C3-4B9F-A3A7-26F86A256092}" dt="2023-09-15T14:14:48.473" v="258" actId="1076"/>
        <pc:sldMkLst>
          <pc:docMk/>
          <pc:sldMk cId="162011638" sldId="318"/>
        </pc:sldMkLst>
        <pc:spChg chg="mod">
          <ac:chgData name="Jett, Lisa - Division of Assessment and Accountability Support" userId="6d718aac-4a55-46f9-aab8-85fa88911f2a" providerId="ADAL" clId="{511BFDA3-36C3-4B9F-A3A7-26F86A256092}" dt="2023-09-15T14:14:48.473" v="258" actId="1076"/>
          <ac:spMkLst>
            <pc:docMk/>
            <pc:sldMk cId="162011638" sldId="318"/>
            <ac:spMk id="5" creationId="{0DBAD604-FBBE-A7C0-51AD-E4B1E8B8E69F}"/>
          </ac:spMkLst>
        </pc:spChg>
      </pc:sldChg>
      <pc:sldChg chg="modSp mod">
        <pc:chgData name="Jett, Lisa - Division of Assessment and Accountability Support" userId="6d718aac-4a55-46f9-aab8-85fa88911f2a" providerId="ADAL" clId="{511BFDA3-36C3-4B9F-A3A7-26F86A256092}" dt="2023-09-15T14:11:51.303" v="253" actId="1076"/>
        <pc:sldMkLst>
          <pc:docMk/>
          <pc:sldMk cId="2295743137" sldId="319"/>
        </pc:sldMkLst>
        <pc:spChg chg="mod">
          <ac:chgData name="Jett, Lisa - Division of Assessment and Accountability Support" userId="6d718aac-4a55-46f9-aab8-85fa88911f2a" providerId="ADAL" clId="{511BFDA3-36C3-4B9F-A3A7-26F86A256092}" dt="2023-09-15T14:11:51.303" v="253" actId="1076"/>
          <ac:spMkLst>
            <pc:docMk/>
            <pc:sldMk cId="2295743137" sldId="319"/>
            <ac:spMk id="2" creationId="{D90A18C8-B6A0-9815-982C-5C0AF6AD8DE0}"/>
          </ac:spMkLst>
        </pc:spChg>
        <pc:spChg chg="mod">
          <ac:chgData name="Jett, Lisa - Division of Assessment and Accountability Support" userId="6d718aac-4a55-46f9-aab8-85fa88911f2a" providerId="ADAL" clId="{511BFDA3-36C3-4B9F-A3A7-26F86A256092}" dt="2023-09-15T13:46:56.323" v="129" actId="20577"/>
          <ac:spMkLst>
            <pc:docMk/>
            <pc:sldMk cId="2295743137" sldId="319"/>
            <ac:spMk id="8" creationId="{4DCCAB65-349B-F678-7A30-85F47817D07C}"/>
          </ac:spMkLst>
        </pc:spChg>
      </pc:sldChg>
      <pc:sldChg chg="modSp add mod ord">
        <pc:chgData name="Jett, Lisa - Division of Assessment and Accountability Support" userId="6d718aac-4a55-46f9-aab8-85fa88911f2a" providerId="ADAL" clId="{511BFDA3-36C3-4B9F-A3A7-26F86A256092}" dt="2023-09-15T14:14:34.432" v="257" actId="1076"/>
        <pc:sldMkLst>
          <pc:docMk/>
          <pc:sldMk cId="2636536537" sldId="322"/>
        </pc:sldMkLst>
        <pc:spChg chg="mod">
          <ac:chgData name="Jett, Lisa - Division of Assessment and Accountability Support" userId="6d718aac-4a55-46f9-aab8-85fa88911f2a" providerId="ADAL" clId="{511BFDA3-36C3-4B9F-A3A7-26F86A256092}" dt="2023-09-15T14:14:34.432" v="257" actId="1076"/>
          <ac:spMkLst>
            <pc:docMk/>
            <pc:sldMk cId="2636536537" sldId="322"/>
            <ac:spMk id="2" creationId="{1C8F977E-2F40-491B-8F96-3CD9459AE886}"/>
          </ac:spMkLst>
        </pc:spChg>
      </pc:sldChg>
      <pc:sldChg chg="modSp add del mod">
        <pc:chgData name="Jett, Lisa - Division of Assessment and Accountability Support" userId="6d718aac-4a55-46f9-aab8-85fa88911f2a" providerId="ADAL" clId="{511BFDA3-36C3-4B9F-A3A7-26F86A256092}" dt="2023-09-15T16:50:38.101" v="624"/>
        <pc:sldMkLst>
          <pc:docMk/>
          <pc:sldMk cId="2231297251" sldId="996"/>
        </pc:sldMkLst>
        <pc:spChg chg="mod">
          <ac:chgData name="Jett, Lisa - Division of Assessment and Accountability Support" userId="6d718aac-4a55-46f9-aab8-85fa88911f2a" providerId="ADAL" clId="{511BFDA3-36C3-4B9F-A3A7-26F86A256092}" dt="2023-09-15T14:23:24.463" v="290" actId="1076"/>
          <ac:spMkLst>
            <pc:docMk/>
            <pc:sldMk cId="2231297251" sldId="996"/>
            <ac:spMk id="2" creationId="{1B080FD6-D637-5369-27D9-DEE543BEB3D3}"/>
          </ac:spMkLst>
        </pc:spChg>
      </pc:sldChg>
      <pc:sldChg chg="modSp add del mod">
        <pc:chgData name="Jett, Lisa - Division of Assessment and Accountability Support" userId="6d718aac-4a55-46f9-aab8-85fa88911f2a" providerId="ADAL" clId="{511BFDA3-36C3-4B9F-A3A7-26F86A256092}" dt="2023-09-15T16:49:24.334" v="620" actId="47"/>
        <pc:sldMkLst>
          <pc:docMk/>
          <pc:sldMk cId="3548444446" sldId="1554"/>
        </pc:sldMkLst>
        <pc:spChg chg="mod">
          <ac:chgData name="Jett, Lisa - Division of Assessment and Accountability Support" userId="6d718aac-4a55-46f9-aab8-85fa88911f2a" providerId="ADAL" clId="{511BFDA3-36C3-4B9F-A3A7-26F86A256092}" dt="2023-09-15T13:22:30.440" v="3" actId="27636"/>
          <ac:spMkLst>
            <pc:docMk/>
            <pc:sldMk cId="3548444446" sldId="1554"/>
            <ac:spMk id="3" creationId="{5BAFE7B7-DD12-25B4-EB2B-FC577D2B783A}"/>
          </ac:spMkLst>
        </pc:spChg>
        <pc:spChg chg="mod">
          <ac:chgData name="Jett, Lisa - Division of Assessment and Accountability Support" userId="6d718aac-4a55-46f9-aab8-85fa88911f2a" providerId="ADAL" clId="{511BFDA3-36C3-4B9F-A3A7-26F86A256092}" dt="2023-09-15T14:01:44.198" v="250" actId="255"/>
          <ac:spMkLst>
            <pc:docMk/>
            <pc:sldMk cId="3548444446" sldId="1554"/>
            <ac:spMk id="8" creationId="{C8570415-73AD-C853-0273-5F141A6C4D78}"/>
          </ac:spMkLst>
        </pc:spChg>
        <pc:spChg chg="mod">
          <ac:chgData name="Jett, Lisa - Division of Assessment and Accountability Support" userId="6d718aac-4a55-46f9-aab8-85fa88911f2a" providerId="ADAL" clId="{511BFDA3-36C3-4B9F-A3A7-26F86A256092}" dt="2023-09-15T14:01:54.266" v="252" actId="255"/>
          <ac:spMkLst>
            <pc:docMk/>
            <pc:sldMk cId="3548444446" sldId="1554"/>
            <ac:spMk id="9" creationId="{0D44B964-8E65-A334-9E1C-13EBB39ED531}"/>
          </ac:spMkLst>
        </pc:spChg>
        <pc:spChg chg="mod">
          <ac:chgData name="Jett, Lisa - Division of Assessment and Accountability Support" userId="6d718aac-4a55-46f9-aab8-85fa88911f2a" providerId="ADAL" clId="{511BFDA3-36C3-4B9F-A3A7-26F86A256092}" dt="2023-09-15T14:00:51.915" v="246" actId="114"/>
          <ac:spMkLst>
            <pc:docMk/>
            <pc:sldMk cId="3548444446" sldId="1554"/>
            <ac:spMk id="11" creationId="{BE6E67DF-F053-B944-C64A-410446DA916B}"/>
          </ac:spMkLst>
        </pc:spChg>
      </pc:sldChg>
      <pc:sldChg chg="delSp modSp add mod ord setBg delDesignElem modNotesTx">
        <pc:chgData name="Jett, Lisa - Division of Assessment and Accountability Support" userId="6d718aac-4a55-46f9-aab8-85fa88911f2a" providerId="ADAL" clId="{511BFDA3-36C3-4B9F-A3A7-26F86A256092}" dt="2023-09-15T16:46:17.634" v="604" actId="207"/>
        <pc:sldMkLst>
          <pc:docMk/>
          <pc:sldMk cId="3474957928" sldId="1555"/>
        </pc:sldMkLst>
        <pc:spChg chg="mod">
          <ac:chgData name="Jett, Lisa - Division of Assessment and Accountability Support" userId="6d718aac-4a55-46f9-aab8-85fa88911f2a" providerId="ADAL" clId="{511BFDA3-36C3-4B9F-A3A7-26F86A256092}" dt="2023-09-15T16:46:17.634" v="604" actId="207"/>
          <ac:spMkLst>
            <pc:docMk/>
            <pc:sldMk cId="3474957928" sldId="1555"/>
            <ac:spMk id="2" creationId="{E4D117B2-27C6-8EF6-F6FD-FF93E1AB8239}"/>
          </ac:spMkLst>
        </pc:spChg>
        <pc:spChg chg="del">
          <ac:chgData name="Jett, Lisa - Division of Assessment and Accountability Support" userId="6d718aac-4a55-46f9-aab8-85fa88911f2a" providerId="ADAL" clId="{511BFDA3-36C3-4B9F-A3A7-26F86A256092}" dt="2023-09-15T13:22:29.901" v="1"/>
          <ac:spMkLst>
            <pc:docMk/>
            <pc:sldMk cId="3474957928" sldId="1555"/>
            <ac:spMk id="12" creationId="{2550BE34-C2B8-49B8-8519-67A8CAD51AE9}"/>
          </ac:spMkLst>
        </pc:spChg>
        <pc:spChg chg="del">
          <ac:chgData name="Jett, Lisa - Division of Assessment and Accountability Support" userId="6d718aac-4a55-46f9-aab8-85fa88911f2a" providerId="ADAL" clId="{511BFDA3-36C3-4B9F-A3A7-26F86A256092}" dt="2023-09-15T13:22:29.901" v="1"/>
          <ac:spMkLst>
            <pc:docMk/>
            <pc:sldMk cId="3474957928" sldId="1555"/>
            <ac:spMk id="14" creationId="{A7457DD9-5A45-400A-AB4B-4B4EDECA25F1}"/>
          </ac:spMkLst>
        </pc:spChg>
        <pc:spChg chg="del">
          <ac:chgData name="Jett, Lisa - Division of Assessment and Accountability Support" userId="6d718aac-4a55-46f9-aab8-85fa88911f2a" providerId="ADAL" clId="{511BFDA3-36C3-4B9F-A3A7-26F86A256092}" dt="2023-09-15T13:22:29.901" v="1"/>
          <ac:spMkLst>
            <pc:docMk/>
            <pc:sldMk cId="3474957928" sldId="1555"/>
            <ac:spMk id="16" creationId="{441CF7D6-A660-431A-B0BB-140A0D5556B6}"/>
          </ac:spMkLst>
        </pc:spChg>
        <pc:spChg chg="del">
          <ac:chgData name="Jett, Lisa - Division of Assessment and Accountability Support" userId="6d718aac-4a55-46f9-aab8-85fa88911f2a" providerId="ADAL" clId="{511BFDA3-36C3-4B9F-A3A7-26F86A256092}" dt="2023-09-15T13:22:29.901" v="1"/>
          <ac:spMkLst>
            <pc:docMk/>
            <pc:sldMk cId="3474957928" sldId="1555"/>
            <ac:spMk id="18" creationId="{0570A85B-3810-4F95-97B0-CBF4CCDB381C}"/>
          </ac:spMkLst>
        </pc:spChg>
      </pc:sldChg>
      <pc:sldChg chg="modSp add del mod ord">
        <pc:chgData name="Jett, Lisa - Division of Assessment and Accountability Support" userId="6d718aac-4a55-46f9-aab8-85fa88911f2a" providerId="ADAL" clId="{511BFDA3-36C3-4B9F-A3A7-26F86A256092}" dt="2023-09-15T16:47:00.261" v="606" actId="47"/>
        <pc:sldMkLst>
          <pc:docMk/>
          <pc:sldMk cId="599316979" sldId="1556"/>
        </pc:sldMkLst>
        <pc:spChg chg="mod">
          <ac:chgData name="Jett, Lisa - Division of Assessment and Accountability Support" userId="6d718aac-4a55-46f9-aab8-85fa88911f2a" providerId="ADAL" clId="{511BFDA3-36C3-4B9F-A3A7-26F86A256092}" dt="2023-09-15T14:12:00.192" v="254" actId="1076"/>
          <ac:spMkLst>
            <pc:docMk/>
            <pc:sldMk cId="599316979" sldId="1556"/>
            <ac:spMk id="2" creationId="{E4D117B2-27C6-8EF6-F6FD-FF93E1AB8239}"/>
          </ac:spMkLst>
        </pc:spChg>
      </pc:sldChg>
      <pc:sldChg chg="modSp add del mod">
        <pc:chgData name="Jett, Lisa - Division of Assessment and Accountability Support" userId="6d718aac-4a55-46f9-aab8-85fa88911f2a" providerId="ADAL" clId="{511BFDA3-36C3-4B9F-A3A7-26F86A256092}" dt="2023-09-15T16:49:04.670" v="619" actId="47"/>
        <pc:sldMkLst>
          <pc:docMk/>
          <pc:sldMk cId="769095969" sldId="1557"/>
        </pc:sldMkLst>
        <pc:spChg chg="mod">
          <ac:chgData name="Jett, Lisa - Division of Assessment and Accountability Support" userId="6d718aac-4a55-46f9-aab8-85fa88911f2a" providerId="ADAL" clId="{511BFDA3-36C3-4B9F-A3A7-26F86A256092}" dt="2023-09-15T13:22:30.405" v="2" actId="27636"/>
          <ac:spMkLst>
            <pc:docMk/>
            <pc:sldMk cId="769095969" sldId="1557"/>
            <ac:spMk id="2" creationId="{1DF79188-8DB2-3350-F8B4-C8F36921197B}"/>
          </ac:spMkLst>
        </pc:spChg>
      </pc:sldChg>
      <pc:sldChg chg="modSp add del mod">
        <pc:chgData name="Jett, Lisa - Division of Assessment and Accountability Support" userId="6d718aac-4a55-46f9-aab8-85fa88911f2a" providerId="ADAL" clId="{511BFDA3-36C3-4B9F-A3A7-26F86A256092}" dt="2023-09-15T16:51:12.298" v="625" actId="47"/>
        <pc:sldMkLst>
          <pc:docMk/>
          <pc:sldMk cId="2441572632" sldId="1558"/>
        </pc:sldMkLst>
        <pc:spChg chg="mod">
          <ac:chgData name="Jett, Lisa - Division of Assessment and Accountability Support" userId="6d718aac-4a55-46f9-aab8-85fa88911f2a" providerId="ADAL" clId="{511BFDA3-36C3-4B9F-A3A7-26F86A256092}" dt="2023-09-15T14:22:57.805" v="287" actId="1076"/>
          <ac:spMkLst>
            <pc:docMk/>
            <pc:sldMk cId="2441572632" sldId="1558"/>
            <ac:spMk id="2" creationId="{7628F0AB-520D-9884-5031-2AA9CE326770}"/>
          </ac:spMkLst>
        </pc:spChg>
      </pc:sldChg>
      <pc:sldChg chg="modSp add del mod">
        <pc:chgData name="Jett, Lisa - Division of Assessment and Accountability Support" userId="6d718aac-4a55-46f9-aab8-85fa88911f2a" providerId="ADAL" clId="{511BFDA3-36C3-4B9F-A3A7-26F86A256092}" dt="2023-09-15T16:50:10.943" v="621" actId="47"/>
        <pc:sldMkLst>
          <pc:docMk/>
          <pc:sldMk cId="1137348689" sldId="1559"/>
        </pc:sldMkLst>
        <pc:spChg chg="mod">
          <ac:chgData name="Jett, Lisa - Division of Assessment and Accountability Support" userId="6d718aac-4a55-46f9-aab8-85fa88911f2a" providerId="ADAL" clId="{511BFDA3-36C3-4B9F-A3A7-26F86A256092}" dt="2023-09-15T14:23:05.358" v="288" actId="1076"/>
          <ac:spMkLst>
            <pc:docMk/>
            <pc:sldMk cId="1137348689" sldId="1559"/>
            <ac:spMk id="2" creationId="{2385A0FE-3ED0-422B-4207-132987CA6F6B}"/>
          </ac:spMkLst>
        </pc:spChg>
        <pc:spChg chg="mod">
          <ac:chgData name="Jett, Lisa - Division of Assessment and Accountability Support" userId="6d718aac-4a55-46f9-aab8-85fa88911f2a" providerId="ADAL" clId="{511BFDA3-36C3-4B9F-A3A7-26F86A256092}" dt="2023-09-15T13:22:29.901" v="1"/>
          <ac:spMkLst>
            <pc:docMk/>
            <pc:sldMk cId="1137348689" sldId="1559"/>
            <ac:spMk id="9" creationId="{A3A4203D-5AA0-B3A4-A21A-CAA783BE73C5}"/>
          </ac:spMkLst>
        </pc:spChg>
      </pc:sldChg>
      <pc:sldChg chg="modSp add del mod">
        <pc:chgData name="Jett, Lisa - Division of Assessment and Accountability Support" userId="6d718aac-4a55-46f9-aab8-85fa88911f2a" providerId="ADAL" clId="{511BFDA3-36C3-4B9F-A3A7-26F86A256092}" dt="2023-09-15T16:50:13.601" v="622" actId="47"/>
        <pc:sldMkLst>
          <pc:docMk/>
          <pc:sldMk cId="4020905089" sldId="1560"/>
        </pc:sldMkLst>
        <pc:spChg chg="mod">
          <ac:chgData name="Jett, Lisa - Division of Assessment and Accountability Support" userId="6d718aac-4a55-46f9-aab8-85fa88911f2a" providerId="ADAL" clId="{511BFDA3-36C3-4B9F-A3A7-26F86A256092}" dt="2023-09-15T14:23:15.299" v="289" actId="1076"/>
          <ac:spMkLst>
            <pc:docMk/>
            <pc:sldMk cId="4020905089" sldId="1560"/>
            <ac:spMk id="2" creationId="{2385A0FE-3ED0-422B-4207-132987CA6F6B}"/>
          </ac:spMkLst>
        </pc:spChg>
        <pc:spChg chg="mod">
          <ac:chgData name="Jett, Lisa - Division of Assessment and Accountability Support" userId="6d718aac-4a55-46f9-aab8-85fa88911f2a" providerId="ADAL" clId="{511BFDA3-36C3-4B9F-A3A7-26F86A256092}" dt="2023-09-15T13:22:29.901" v="1"/>
          <ac:spMkLst>
            <pc:docMk/>
            <pc:sldMk cId="4020905089" sldId="1560"/>
            <ac:spMk id="9" creationId="{A3A4203D-5AA0-B3A4-A21A-CAA783BE73C5}"/>
          </ac:spMkLst>
        </pc:spChg>
      </pc:sldChg>
      <pc:sldChg chg="modSp mod">
        <pc:chgData name="Jett, Lisa - Division of Assessment and Accountability Support" userId="6d718aac-4a55-46f9-aab8-85fa88911f2a" providerId="ADAL" clId="{511BFDA3-36C3-4B9F-A3A7-26F86A256092}" dt="2023-09-15T14:22:49.921" v="286" actId="255"/>
        <pc:sldMkLst>
          <pc:docMk/>
          <pc:sldMk cId="681315856" sldId="1561"/>
        </pc:sldMkLst>
        <pc:spChg chg="mod">
          <ac:chgData name="Jett, Lisa - Division of Assessment and Accountability Support" userId="6d718aac-4a55-46f9-aab8-85fa88911f2a" providerId="ADAL" clId="{511BFDA3-36C3-4B9F-A3A7-26F86A256092}" dt="2023-09-15T14:22:49.921" v="286" actId="255"/>
          <ac:spMkLst>
            <pc:docMk/>
            <pc:sldMk cId="681315856" sldId="1561"/>
            <ac:spMk id="248" creationId="{00000000-0000-0000-0000-000000000000}"/>
          </ac:spMkLst>
        </pc:spChg>
      </pc:sldChg>
      <pc:sldChg chg="delSp modSp new mod">
        <pc:chgData name="Jett, Lisa - Division of Assessment and Accountability Support" userId="6d718aac-4a55-46f9-aab8-85fa88911f2a" providerId="ADAL" clId="{511BFDA3-36C3-4B9F-A3A7-26F86A256092}" dt="2023-09-15T14:24:54.691" v="295" actId="478"/>
        <pc:sldMkLst>
          <pc:docMk/>
          <pc:sldMk cId="170044526" sldId="1562"/>
        </pc:sldMkLst>
        <pc:spChg chg="mod">
          <ac:chgData name="Jett, Lisa - Division of Assessment and Accountability Support" userId="6d718aac-4a55-46f9-aab8-85fa88911f2a" providerId="ADAL" clId="{511BFDA3-36C3-4B9F-A3A7-26F86A256092}" dt="2023-09-15T14:20:01.523" v="275" actId="20577"/>
          <ac:spMkLst>
            <pc:docMk/>
            <pc:sldMk cId="170044526" sldId="1562"/>
            <ac:spMk id="2" creationId="{9E277863-A507-EA31-2DF5-5DDD3373F420}"/>
          </ac:spMkLst>
        </pc:spChg>
        <pc:spChg chg="del">
          <ac:chgData name="Jett, Lisa - Division of Assessment and Accountability Support" userId="6d718aac-4a55-46f9-aab8-85fa88911f2a" providerId="ADAL" clId="{511BFDA3-36C3-4B9F-A3A7-26F86A256092}" dt="2023-09-15T14:24:54.691" v="295" actId="478"/>
          <ac:spMkLst>
            <pc:docMk/>
            <pc:sldMk cId="170044526" sldId="1562"/>
            <ac:spMk id="3" creationId="{89EF71C5-BE27-C0E8-EB01-83F1C3183E42}"/>
          </ac:spMkLst>
        </pc:spChg>
      </pc:sldChg>
      <pc:sldChg chg="delSp modSp new mod">
        <pc:chgData name="Jett, Lisa - Division of Assessment and Accountability Support" userId="6d718aac-4a55-46f9-aab8-85fa88911f2a" providerId="ADAL" clId="{511BFDA3-36C3-4B9F-A3A7-26F86A256092}" dt="2023-09-15T14:31:41.846" v="342" actId="478"/>
        <pc:sldMkLst>
          <pc:docMk/>
          <pc:sldMk cId="255088309" sldId="1563"/>
        </pc:sldMkLst>
        <pc:spChg chg="mod">
          <ac:chgData name="Jett, Lisa - Division of Assessment and Accountability Support" userId="6d718aac-4a55-46f9-aab8-85fa88911f2a" providerId="ADAL" clId="{511BFDA3-36C3-4B9F-A3A7-26F86A256092}" dt="2023-09-15T14:31:37.612" v="341" actId="1076"/>
          <ac:spMkLst>
            <pc:docMk/>
            <pc:sldMk cId="255088309" sldId="1563"/>
            <ac:spMk id="2" creationId="{B6B1C603-7A99-98E1-08D6-AA0043FEF074}"/>
          </ac:spMkLst>
        </pc:spChg>
        <pc:spChg chg="del">
          <ac:chgData name="Jett, Lisa - Division of Assessment and Accountability Support" userId="6d718aac-4a55-46f9-aab8-85fa88911f2a" providerId="ADAL" clId="{511BFDA3-36C3-4B9F-A3A7-26F86A256092}" dt="2023-09-15T14:31:41.846" v="342" actId="478"/>
          <ac:spMkLst>
            <pc:docMk/>
            <pc:sldMk cId="255088309" sldId="1563"/>
            <ac:spMk id="3" creationId="{84421AE7-12AF-CB56-FD51-9C043C700D0D}"/>
          </ac:spMkLst>
        </pc:spChg>
      </pc:sldChg>
      <pc:sldChg chg="delSp modSp mod modNotesTx">
        <pc:chgData name="Jett, Lisa - Division of Assessment and Accountability Support" userId="6d718aac-4a55-46f9-aab8-85fa88911f2a" providerId="ADAL" clId="{511BFDA3-36C3-4B9F-A3A7-26F86A256092}" dt="2023-09-15T16:52:46.600" v="626" actId="478"/>
        <pc:sldMkLst>
          <pc:docMk/>
          <pc:sldMk cId="1441096157" sldId="1564"/>
        </pc:sldMkLst>
        <pc:spChg chg="del">
          <ac:chgData name="Jett, Lisa - Division of Assessment and Accountability Support" userId="6d718aac-4a55-46f9-aab8-85fa88911f2a" providerId="ADAL" clId="{511BFDA3-36C3-4B9F-A3A7-26F86A256092}" dt="2023-09-15T16:52:46.600" v="626" actId="478"/>
          <ac:spMkLst>
            <pc:docMk/>
            <pc:sldMk cId="1441096157" sldId="1564"/>
            <ac:spMk id="4" creationId="{304FEF5E-02DB-ED66-6090-604D72C7908D}"/>
          </ac:spMkLst>
        </pc:spChg>
        <pc:graphicFrameChg chg="modGraphic">
          <ac:chgData name="Jett, Lisa - Division of Assessment and Accountability Support" userId="6d718aac-4a55-46f9-aab8-85fa88911f2a" providerId="ADAL" clId="{511BFDA3-36C3-4B9F-A3A7-26F86A256092}" dt="2023-09-15T14:53:27.962" v="580" actId="207"/>
          <ac:graphicFrameMkLst>
            <pc:docMk/>
            <pc:sldMk cId="1441096157" sldId="1564"/>
            <ac:graphicFrameMk id="7" creationId="{A7B4D59B-BC33-CDB7-6FE9-270F007EE83E}"/>
          </ac:graphicFrameMkLst>
        </pc:graphicFrameChg>
      </pc:sldChg>
      <pc:sldChg chg="add">
        <pc:chgData name="Jett, Lisa - Division of Assessment and Accountability Support" userId="6d718aac-4a55-46f9-aab8-85fa88911f2a" providerId="ADAL" clId="{511BFDA3-36C3-4B9F-A3A7-26F86A256092}" dt="2023-09-15T16:46:58.075" v="605"/>
        <pc:sldMkLst>
          <pc:docMk/>
          <pc:sldMk cId="2738010434" sldId="1565"/>
        </pc:sldMkLst>
      </pc:sldChg>
      <pc:sldChg chg="add del">
        <pc:chgData name="Jett, Lisa - Division of Assessment and Accountability Support" userId="6d718aac-4a55-46f9-aab8-85fa88911f2a" providerId="ADAL" clId="{511BFDA3-36C3-4B9F-A3A7-26F86A256092}" dt="2023-09-15T16:48:14.995" v="614" actId="47"/>
        <pc:sldMkLst>
          <pc:docMk/>
          <pc:sldMk cId="159579523" sldId="1566"/>
        </pc:sldMkLst>
      </pc:sldChg>
      <pc:sldChg chg="new del">
        <pc:chgData name="Jett, Lisa - Division of Assessment and Accountability Support" userId="6d718aac-4a55-46f9-aab8-85fa88911f2a" providerId="ADAL" clId="{511BFDA3-36C3-4B9F-A3A7-26F86A256092}" dt="2023-09-15T16:48:44.214" v="618" actId="680"/>
        <pc:sldMkLst>
          <pc:docMk/>
          <pc:sldMk cId="712087068" sldId="1566"/>
        </pc:sldMkLst>
      </pc:sldChg>
      <pc:sldChg chg="add del">
        <pc:chgData name="Jett, Lisa - Division of Assessment and Accountability Support" userId="6d718aac-4a55-46f9-aab8-85fa88911f2a" providerId="ADAL" clId="{511BFDA3-36C3-4B9F-A3A7-26F86A256092}" dt="2023-09-15T16:48:29.257" v="616"/>
        <pc:sldMkLst>
          <pc:docMk/>
          <pc:sldMk cId="2944848155" sldId="1566"/>
        </pc:sldMkLst>
      </pc:sldChg>
      <pc:sldChg chg="add del">
        <pc:chgData name="Jett, Lisa - Division of Assessment and Accountability Support" userId="6d718aac-4a55-46f9-aab8-85fa88911f2a" providerId="ADAL" clId="{511BFDA3-36C3-4B9F-A3A7-26F86A256092}" dt="2023-09-15T16:48:06.238" v="612" actId="47"/>
        <pc:sldMkLst>
          <pc:docMk/>
          <pc:sldMk cId="3998119476" sldId="1566"/>
        </pc:sldMkLst>
      </pc:sldChg>
      <pc:sldChg chg="add del">
        <pc:chgData name="Jett, Lisa - Division of Assessment and Accountability Support" userId="6d718aac-4a55-46f9-aab8-85fa88911f2a" providerId="ADAL" clId="{511BFDA3-36C3-4B9F-A3A7-26F86A256092}" dt="2023-09-15T16:47:38.117" v="610"/>
        <pc:sldMkLst>
          <pc:docMk/>
          <pc:sldMk cId="4002621821" sldId="1566"/>
        </pc:sldMkLst>
      </pc:sldChg>
    </pc:docChg>
  </pc:docChgLst>
  <pc:docChgLst>
    <pc:chgData name="O'Hair, Kevin - Office of Assessment and Accountability" userId="S::kevin.ohair@education.ky.gov::854929ff-e20a-4d14-a6ee-38bca46af5a2" providerId="AD" clId="Web-{78015191-9E21-4ED0-B46D-39A732778816}"/>
    <pc:docChg chg="mod">
      <pc:chgData name="O'Hair, Kevin - Office of Assessment and Accountability" userId="S::kevin.ohair@education.ky.gov::854929ff-e20a-4d14-a6ee-38bca46af5a2" providerId="AD" clId="Web-{78015191-9E21-4ED0-B46D-39A732778816}" dt="2023-09-20T17:16:09.386" v="1"/>
      <pc:docMkLst>
        <pc:docMk/>
      </pc:docMkLst>
      <pc:sldChg chg="addCm">
        <pc:chgData name="O'Hair, Kevin - Office of Assessment and Accountability" userId="S::kevin.ohair@education.ky.gov::854929ff-e20a-4d14-a6ee-38bca46af5a2" providerId="AD" clId="Web-{78015191-9E21-4ED0-B46D-39A732778816}" dt="2023-09-20T17:16:09.386" v="1"/>
        <pc:sldMkLst>
          <pc:docMk/>
          <pc:sldMk cId="1021135804" sldId="316"/>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78015191-9E21-4ED0-B46D-39A732778816}" dt="2023-09-20T17:16:09.386" v="1"/>
              <pc2:cmMkLst xmlns:pc2="http://schemas.microsoft.com/office/powerpoint/2019/9/main/command">
                <pc:docMk/>
                <pc:sldMk cId="1021135804" sldId="316"/>
                <pc2:cmMk id="{FB87E015-85E4-4221-BAB7-CF4E3B95A03E}"/>
              </pc2:cmMkLst>
            </pc226:cmChg>
          </p:ext>
        </pc:extLst>
      </pc:sldChg>
    </pc:docChg>
  </pc:docChgLst>
  <pc:docChgLst>
    <pc:chgData name="Stafford, Jennifer - KDE Division Director" userId="S::jennifer.stafford@education.ky.gov::0151abd4-297e-443f-a77b-a8c249c015ab" providerId="AD" clId="Web-{10ABC43C-96A8-BF53-1174-43B6F5A0DE58}"/>
    <pc:docChg chg="modSld">
      <pc:chgData name="Stafford, Jennifer - KDE Division Director" userId="S::jennifer.stafford@education.ky.gov::0151abd4-297e-443f-a77b-a8c249c015ab" providerId="AD" clId="Web-{10ABC43C-96A8-BF53-1174-43B6F5A0DE58}" dt="2023-09-28T16:57:14.233" v="3" actId="1076"/>
      <pc:docMkLst>
        <pc:docMk/>
      </pc:docMkLst>
      <pc:sldChg chg="addSp delSp modSp">
        <pc:chgData name="Stafford, Jennifer - KDE Division Director" userId="S::jennifer.stafford@education.ky.gov::0151abd4-297e-443f-a77b-a8c249c015ab" providerId="AD" clId="Web-{10ABC43C-96A8-BF53-1174-43B6F5A0DE58}" dt="2023-09-28T16:57:14.233" v="3" actId="1076"/>
        <pc:sldMkLst>
          <pc:docMk/>
          <pc:sldMk cId="1137348689" sldId="1559"/>
        </pc:sldMkLst>
        <pc:graphicFrameChg chg="add mod">
          <ac:chgData name="Stafford, Jennifer - KDE Division Director" userId="S::jennifer.stafford@education.ky.gov::0151abd4-297e-443f-a77b-a8c249c015ab" providerId="AD" clId="Web-{10ABC43C-96A8-BF53-1174-43B6F5A0DE58}" dt="2023-09-28T16:57:14.233" v="3" actId="1076"/>
          <ac:graphicFrameMkLst>
            <pc:docMk/>
            <pc:sldMk cId="1137348689" sldId="1559"/>
            <ac:graphicFrameMk id="23" creationId="{14DA9A3A-70CA-1EBA-5E13-5393F30CE48F}"/>
          </ac:graphicFrameMkLst>
        </pc:graphicFrameChg>
        <pc:graphicFrameChg chg="del mod">
          <ac:chgData name="Stafford, Jennifer - KDE Division Director" userId="S::jennifer.stafford@education.ky.gov::0151abd4-297e-443f-a77b-a8c249c015ab" providerId="AD" clId="Web-{10ABC43C-96A8-BF53-1174-43B6F5A0DE58}" dt="2023-09-28T16:53:41.022" v="1"/>
          <ac:graphicFrameMkLst>
            <pc:docMk/>
            <pc:sldMk cId="1137348689" sldId="1559"/>
            <ac:graphicFrameMk id="32" creationId="{2B62D63C-D008-DAC1-2723-049312E18CDE}"/>
          </ac:graphicFrameMkLst>
        </pc:graphicFrameChg>
      </pc:sldChg>
    </pc:docChg>
  </pc:docChgLst>
  <pc:docChgLst>
    <pc:chgData name="Stafford, Jennifer - KDE Division Director" userId="S::jennifer.stafford@education.ky.gov::0151abd4-297e-443f-a77b-a8c249c015ab" providerId="AD" clId="Web-{A3E25031-35AF-CE4C-323D-89ACEFAF047E}"/>
    <pc:docChg chg="mod modSld">
      <pc:chgData name="Stafford, Jennifer - KDE Division Director" userId="S::jennifer.stafford@education.ky.gov::0151abd4-297e-443f-a77b-a8c249c015ab" providerId="AD" clId="Web-{A3E25031-35AF-CE4C-323D-89ACEFAF047E}" dt="2023-09-20T17:53:45.903" v="47" actId="20577"/>
      <pc:docMkLst>
        <pc:docMk/>
      </pc:docMkLst>
      <pc:sldChg chg="modCm">
        <pc:chgData name="Stafford, Jennifer - KDE Division Director" userId="S::jennifer.stafford@education.ky.gov::0151abd4-297e-443f-a77b-a8c249c015ab" providerId="AD" clId="Web-{A3E25031-35AF-CE4C-323D-89ACEFAF047E}" dt="2023-09-20T17:35:55.290" v="1"/>
        <pc:sldMkLst>
          <pc:docMk/>
          <pc:sldMk cId="301902911" sldId="256"/>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A3E25031-35AF-CE4C-323D-89ACEFAF047E}" dt="2023-09-20T17:35:55.290" v="1"/>
              <pc2:cmMkLst xmlns:pc2="http://schemas.microsoft.com/office/powerpoint/2019/9/main/command">
                <pc:docMk/>
                <pc:sldMk cId="301902911" sldId="256"/>
                <pc2:cmMk id="{DF1DDEF7-A8E8-4F8D-B74A-818AA053824C}"/>
              </pc2:cmMkLst>
              <pc226:cmRplyChg chg="add">
                <pc226:chgData name="Stafford, Jennifer - KDE Division Director" userId="S::jennifer.stafford@education.ky.gov::0151abd4-297e-443f-a77b-a8c249c015ab" providerId="AD" clId="Web-{A3E25031-35AF-CE4C-323D-89ACEFAF047E}" dt="2023-09-20T17:35:55.290" v="1"/>
                <pc2:cmRplyMkLst xmlns:pc2="http://schemas.microsoft.com/office/powerpoint/2019/9/main/command">
                  <pc:docMk/>
                  <pc:sldMk cId="301902911" sldId="256"/>
                  <pc2:cmMk id="{DF1DDEF7-A8E8-4F8D-B74A-818AA053824C}"/>
                  <pc2:cmRplyMk id="{A32FBC81-9DD6-49CB-AA3F-A9D826D1CF34}"/>
                </pc2:cmRplyMkLst>
              </pc226:cmRplyChg>
            </pc226:cmChg>
          </p:ext>
        </pc:extLst>
      </pc:sldChg>
      <pc:sldChg chg="modSp addCm">
        <pc:chgData name="Stafford, Jennifer - KDE Division Director" userId="S::jennifer.stafford@education.ky.gov::0151abd4-297e-443f-a77b-a8c249c015ab" providerId="AD" clId="Web-{A3E25031-35AF-CE4C-323D-89ACEFAF047E}" dt="2023-09-20T17:53:45.903" v="47" actId="20577"/>
        <pc:sldMkLst>
          <pc:docMk/>
          <pc:sldMk cId="3225382126" sldId="259"/>
        </pc:sldMkLst>
        <pc:spChg chg="mod">
          <ac:chgData name="Stafford, Jennifer - KDE Division Director" userId="S::jennifer.stafford@education.ky.gov::0151abd4-297e-443f-a77b-a8c249c015ab" providerId="AD" clId="Web-{A3E25031-35AF-CE4C-323D-89ACEFAF047E}" dt="2023-09-20T17:53:45.903" v="47"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A3E25031-35AF-CE4C-323D-89ACEFAF047E}" dt="2023-09-20T17:53:25.105" v="45"/>
              <pc2:cmMkLst xmlns:pc2="http://schemas.microsoft.com/office/powerpoint/2019/9/main/command">
                <pc:docMk/>
                <pc:sldMk cId="3225382126" sldId="259"/>
                <pc2:cmMk id="{D5F4FB5C-C52B-49FB-B93D-B859B5DB1033}"/>
              </pc2:cmMkLst>
            </pc226:cmChg>
          </p:ext>
        </pc:extLst>
      </pc:sldChg>
      <pc:sldChg chg="addCm">
        <pc:chgData name="Stafford, Jennifer - KDE Division Director" userId="S::jennifer.stafford@education.ky.gov::0151abd4-297e-443f-a77b-a8c249c015ab" providerId="AD" clId="Web-{A3E25031-35AF-CE4C-323D-89ACEFAF047E}" dt="2023-09-20T17:39:37.375" v="3"/>
        <pc:sldMkLst>
          <pc:docMk/>
          <pc:sldMk cId="1248991006" sldId="307"/>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A3E25031-35AF-CE4C-323D-89ACEFAF047E}" dt="2023-09-20T17:39:37.375" v="3"/>
              <pc2:cmMkLst xmlns:pc2="http://schemas.microsoft.com/office/powerpoint/2019/9/main/command">
                <pc:docMk/>
                <pc:sldMk cId="1248991006" sldId="307"/>
                <pc2:cmMk id="{DF9E8CBE-9081-49B9-9146-AA0097943461}"/>
              </pc2:cmMkLst>
            </pc226:cmChg>
          </p:ext>
        </pc:extLst>
      </pc:sldChg>
      <pc:sldChg chg="modSp addCm modCm">
        <pc:chgData name="Stafford, Jennifer - KDE Division Director" userId="S::jennifer.stafford@education.ky.gov::0151abd4-297e-443f-a77b-a8c249c015ab" providerId="AD" clId="Web-{A3E25031-35AF-CE4C-323D-89ACEFAF047E}" dt="2023-09-20T17:43:01.398" v="41" actId="20577"/>
        <pc:sldMkLst>
          <pc:docMk/>
          <pc:sldMk cId="1021135804" sldId="316"/>
        </pc:sldMkLst>
        <pc:spChg chg="mod">
          <ac:chgData name="Stafford, Jennifer - KDE Division Director" userId="S::jennifer.stafford@education.ky.gov::0151abd4-297e-443f-a77b-a8c249c015ab" providerId="AD" clId="Web-{A3E25031-35AF-CE4C-323D-89ACEFAF047E}" dt="2023-09-20T17:43:01.398" v="41" actId="20577"/>
          <ac:spMkLst>
            <pc:docMk/>
            <pc:sldMk cId="1021135804" sldId="316"/>
            <ac:spMk id="3" creationId="{BEF654C4-6F5C-DE92-C56D-8F96122D035B}"/>
          </ac:spMkLst>
        </pc:spChg>
        <pc:extLst>
          <p:ext xmlns:p="http://schemas.openxmlformats.org/presentationml/2006/main" uri="{D6D511B9-2390-475A-947B-AFAB55BFBCF1}">
            <pc226:cmChg xmlns:pc226="http://schemas.microsoft.com/office/powerpoint/2022/06/main/command" chg="mod">
              <pc226:chgData name="Stafford, Jennifer - KDE Division Director" userId="S::jennifer.stafford@education.ky.gov::0151abd4-297e-443f-a77b-a8c249c015ab" providerId="AD" clId="Web-{A3E25031-35AF-CE4C-323D-89ACEFAF047E}" dt="2023-09-20T17:42:22.256" v="38" actId="20577"/>
              <pc2:cmMkLst xmlns:pc2="http://schemas.microsoft.com/office/powerpoint/2019/9/main/command">
                <pc:docMk/>
                <pc:sldMk cId="1021135804" sldId="316"/>
                <pc2:cmMk id="{4EDFDF0A-E915-4597-9EB6-31F01818E3A1}"/>
              </pc2:cmMkLst>
            </pc226:cmChg>
            <pc226:cmChg xmlns:pc226="http://schemas.microsoft.com/office/powerpoint/2022/06/main/command" chg="add mod">
              <pc226:chgData name="Stafford, Jennifer - KDE Division Director" userId="S::jennifer.stafford@education.ky.gov::0151abd4-297e-443f-a77b-a8c249c015ab" providerId="AD" clId="Web-{A3E25031-35AF-CE4C-323D-89ACEFAF047E}" dt="2023-09-20T17:42:22.256" v="38" actId="20577"/>
              <pc2:cmMkLst xmlns:pc2="http://schemas.microsoft.com/office/powerpoint/2019/9/main/command">
                <pc:docMk/>
                <pc:sldMk cId="1021135804" sldId="316"/>
                <pc2:cmMk id="{73436A47-6AFE-47B8-86D5-BB03B35731EE}"/>
              </pc2:cmMkLst>
            </pc226:cmChg>
          </p:ext>
        </pc:extLst>
      </pc:sldChg>
      <pc:sldChg chg="modCm">
        <pc:chgData name="Stafford, Jennifer - KDE Division Director" userId="S::jennifer.stafford@education.ky.gov::0151abd4-297e-443f-a77b-a8c249c015ab" providerId="AD" clId="Web-{A3E25031-35AF-CE4C-323D-89ACEFAF047E}" dt="2023-09-20T17:37:36.637" v="2"/>
        <pc:sldMkLst>
          <pc:docMk/>
          <pc:sldMk cId="3474957928" sldId="1555"/>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A3E25031-35AF-CE4C-323D-89ACEFAF047E}" dt="2023-09-20T17:37:36.637" v="2"/>
              <pc2:cmMkLst xmlns:pc2="http://schemas.microsoft.com/office/powerpoint/2019/9/main/command">
                <pc:docMk/>
                <pc:sldMk cId="3474957928" sldId="1555"/>
                <pc2:cmMk id="{F88B4719-C91C-4CD1-A02B-FBC09F2FFA8E}"/>
              </pc2:cmMkLst>
              <pc226:cmRplyChg chg="add">
                <pc226:chgData name="Stafford, Jennifer - KDE Division Director" userId="S::jennifer.stafford@education.ky.gov::0151abd4-297e-443f-a77b-a8c249c015ab" providerId="AD" clId="Web-{A3E25031-35AF-CE4C-323D-89ACEFAF047E}" dt="2023-09-20T17:37:36.637" v="2"/>
                <pc2:cmRplyMkLst xmlns:pc2="http://schemas.microsoft.com/office/powerpoint/2019/9/main/command">
                  <pc:docMk/>
                  <pc:sldMk cId="3474957928" sldId="1555"/>
                  <pc2:cmMk id="{F88B4719-C91C-4CD1-A02B-FBC09F2FFA8E}"/>
                  <pc2:cmRplyMk id="{2F347D29-0BDA-460C-85C5-5D72270979AA}"/>
                </pc2:cmRplyMkLst>
              </pc226:cmRplyChg>
            </pc226:cmChg>
          </p:ext>
        </pc:extLst>
      </pc:sldChg>
      <pc:sldChg chg="modCm">
        <pc:chgData name="Stafford, Jennifer - KDE Division Director" userId="S::jennifer.stafford@education.ky.gov::0151abd4-297e-443f-a77b-a8c249c015ab" providerId="AD" clId="Web-{A3E25031-35AF-CE4C-323D-89ACEFAF047E}" dt="2023-09-20T17:52:30.025" v="44"/>
        <pc:sldMkLst>
          <pc:docMk/>
          <pc:sldMk cId="681315856" sldId="1561"/>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A3E25031-35AF-CE4C-323D-89ACEFAF047E}" dt="2023-09-20T17:52:30.025" v="44"/>
              <pc2:cmMkLst xmlns:pc2="http://schemas.microsoft.com/office/powerpoint/2019/9/main/command">
                <pc:docMk/>
                <pc:sldMk cId="681315856" sldId="1561"/>
                <pc2:cmMk id="{E166757E-132F-40AE-B917-A7FBEBA8E4A5}"/>
              </pc2:cmMkLst>
              <pc226:cmRplyChg chg="add">
                <pc226:chgData name="Stafford, Jennifer - KDE Division Director" userId="S::jennifer.stafford@education.ky.gov::0151abd4-297e-443f-a77b-a8c249c015ab" providerId="AD" clId="Web-{A3E25031-35AF-CE4C-323D-89ACEFAF047E}" dt="2023-09-20T17:52:30.025" v="44"/>
                <pc2:cmRplyMkLst xmlns:pc2="http://schemas.microsoft.com/office/powerpoint/2019/9/main/command">
                  <pc:docMk/>
                  <pc:sldMk cId="681315856" sldId="1561"/>
                  <pc2:cmMk id="{E166757E-132F-40AE-B917-A7FBEBA8E4A5}"/>
                  <pc2:cmRplyMk id="{6717D2DC-119F-46C0-897A-BAC80800CB02}"/>
                </pc2:cmRplyMkLst>
              </pc226:cmRplyChg>
            </pc226:cmChg>
          </p:ext>
        </pc:extLst>
      </pc:sldChg>
      <pc:sldChg chg="modCm">
        <pc:chgData name="Stafford, Jennifer - KDE Division Director" userId="S::jennifer.stafford@education.ky.gov::0151abd4-297e-443f-a77b-a8c249c015ab" providerId="AD" clId="Web-{A3E25031-35AF-CE4C-323D-89ACEFAF047E}" dt="2023-09-20T17:44:37.557" v="42"/>
        <pc:sldMkLst>
          <pc:docMk/>
          <pc:sldMk cId="1441096157" sldId="1564"/>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A3E25031-35AF-CE4C-323D-89ACEFAF047E}" dt="2023-09-20T17:44:37.557" v="42"/>
              <pc2:cmMkLst xmlns:pc2="http://schemas.microsoft.com/office/powerpoint/2019/9/main/command">
                <pc:docMk/>
                <pc:sldMk cId="1441096157" sldId="1564"/>
                <pc2:cmMk id="{11F6210E-703D-4608-82F6-617E6ED41621}"/>
              </pc2:cmMkLst>
              <pc226:cmRplyChg chg="add">
                <pc226:chgData name="Stafford, Jennifer - KDE Division Director" userId="S::jennifer.stafford@education.ky.gov::0151abd4-297e-443f-a77b-a8c249c015ab" providerId="AD" clId="Web-{A3E25031-35AF-CE4C-323D-89ACEFAF047E}" dt="2023-09-20T17:44:37.557" v="42"/>
                <pc2:cmRplyMkLst xmlns:pc2="http://schemas.microsoft.com/office/powerpoint/2019/9/main/command">
                  <pc:docMk/>
                  <pc:sldMk cId="1441096157" sldId="1564"/>
                  <pc2:cmMk id="{11F6210E-703D-4608-82F6-617E6ED41621}"/>
                  <pc2:cmRplyMk id="{0A6D27F4-E795-42AF-A8BE-ECDABA166857}"/>
                </pc2:cmRplyMkLst>
              </pc226:cmRplyChg>
            </pc226:cmChg>
          </p:ext>
        </pc:extLst>
      </pc:sldChg>
      <pc:sldChg chg="addCm">
        <pc:chgData name="Stafford, Jennifer - KDE Division Director" userId="S::jennifer.stafford@education.ky.gov::0151abd4-297e-443f-a77b-a8c249c015ab" providerId="AD" clId="Web-{A3E25031-35AF-CE4C-323D-89ACEFAF047E}" dt="2023-09-20T17:49:35.582" v="43"/>
        <pc:sldMkLst>
          <pc:docMk/>
          <pc:sldMk cId="3889352098" sldId="1573"/>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A3E25031-35AF-CE4C-323D-89ACEFAF047E}" dt="2023-09-20T17:49:35.582" v="43"/>
              <pc2:cmMkLst xmlns:pc2="http://schemas.microsoft.com/office/powerpoint/2019/9/main/command">
                <pc:docMk/>
                <pc:sldMk cId="3889352098" sldId="1573"/>
                <pc2:cmMk id="{511D2E97-4B40-4ED4-83FF-5FA89BADF511}"/>
              </pc2:cmMkLst>
            </pc226:cmChg>
          </p:ext>
        </pc:extLst>
      </pc:sldChg>
    </pc:docChg>
  </pc:docChgLst>
  <pc:docChgLst>
    <pc:chgData name="Jett, Lisa - Division of Assessment and Accountability Support" userId="S::lisa.jett@education.ky.gov::6d718aac-4a55-46f9-aab8-85fa88911f2a" providerId="AD" clId="Web-{5FAE6DA9-416A-A876-8134-8532CD9F8934}"/>
    <pc:docChg chg="modSld">
      <pc:chgData name="Jett, Lisa - Division of Assessment and Accountability Support" userId="S::lisa.jett@education.ky.gov::6d718aac-4a55-46f9-aab8-85fa88911f2a" providerId="AD" clId="Web-{5FAE6DA9-416A-A876-8134-8532CD9F8934}" dt="2023-09-20T13:42:48.937" v="56" actId="20577"/>
      <pc:docMkLst>
        <pc:docMk/>
      </pc:docMkLst>
      <pc:sldChg chg="addSp modSp">
        <pc:chgData name="Jett, Lisa - Division of Assessment and Accountability Support" userId="S::lisa.jett@education.ky.gov::6d718aac-4a55-46f9-aab8-85fa88911f2a" providerId="AD" clId="Web-{5FAE6DA9-416A-A876-8134-8532CD9F8934}" dt="2023-09-20T13:42:48.937" v="56" actId="20577"/>
        <pc:sldMkLst>
          <pc:docMk/>
          <pc:sldMk cId="1026491878" sldId="315"/>
        </pc:sldMkLst>
        <pc:spChg chg="mod">
          <ac:chgData name="Jett, Lisa - Division of Assessment and Accountability Support" userId="S::lisa.jett@education.ky.gov::6d718aac-4a55-46f9-aab8-85fa88911f2a" providerId="AD" clId="Web-{5FAE6DA9-416A-A876-8134-8532CD9F8934}" dt="2023-09-20T13:39:23.541" v="13"/>
          <ac:spMkLst>
            <pc:docMk/>
            <pc:sldMk cId="1026491878" sldId="315"/>
            <ac:spMk id="2" creationId="{2947F758-C97A-2C8C-A99B-A16B0EE8A0FD}"/>
          </ac:spMkLst>
        </pc:spChg>
        <pc:spChg chg="add mod">
          <ac:chgData name="Jett, Lisa - Division of Assessment and Accountability Support" userId="S::lisa.jett@education.ky.gov::6d718aac-4a55-46f9-aab8-85fa88911f2a" providerId="AD" clId="Web-{5FAE6DA9-416A-A876-8134-8532CD9F8934}" dt="2023-09-20T13:42:48.937" v="56" actId="20577"/>
          <ac:spMkLst>
            <pc:docMk/>
            <pc:sldMk cId="1026491878" sldId="315"/>
            <ac:spMk id="4" creationId="{0094E345-BA22-85FE-3433-C00BA3E55B2A}"/>
          </ac:spMkLst>
        </pc:spChg>
        <pc:spChg chg="mod">
          <ac:chgData name="Jett, Lisa - Division of Assessment and Accountability Support" userId="S::lisa.jett@education.ky.gov::6d718aac-4a55-46f9-aab8-85fa88911f2a" providerId="AD" clId="Web-{5FAE6DA9-416A-A876-8134-8532CD9F8934}" dt="2023-09-20T13:38:51.227" v="6"/>
          <ac:spMkLst>
            <pc:docMk/>
            <pc:sldMk cId="1026491878" sldId="315"/>
            <ac:spMk id="12" creationId="{F42421FC-B6DF-C754-D06D-65DB3B97CA57}"/>
          </ac:spMkLst>
        </pc:spChg>
        <pc:picChg chg="mod modCrop">
          <ac:chgData name="Jett, Lisa - Division of Assessment and Accountability Support" userId="S::lisa.jett@education.ky.gov::6d718aac-4a55-46f9-aab8-85fa88911f2a" providerId="AD" clId="Web-{5FAE6DA9-416A-A876-8134-8532CD9F8934}" dt="2023-09-20T13:42:10.717" v="50"/>
          <ac:picMkLst>
            <pc:docMk/>
            <pc:sldMk cId="1026491878" sldId="315"/>
            <ac:picMk id="5" creationId="{32606938-447F-5463-4157-1B93BB94F8D4}"/>
          </ac:picMkLst>
        </pc:picChg>
      </pc:sldChg>
    </pc:docChg>
  </pc:docChgLst>
  <pc:docChgLst>
    <pc:chgData name="Riley, Ben - Division of Assessment and Accountability Support" userId="4cd6cdff-1273-49fa-8860-d0f5fa3fb9f7" providerId="ADAL" clId="{999E86B5-AAEC-4D2F-A1D0-438A70C9179A}"/>
    <pc:docChg chg="undo custSel modSld">
      <pc:chgData name="Riley, Ben - Division of Assessment and Accountability Support" userId="4cd6cdff-1273-49fa-8860-d0f5fa3fb9f7" providerId="ADAL" clId="{999E86B5-AAEC-4D2F-A1D0-438A70C9179A}" dt="2023-09-28T14:01:43.443" v="23" actId="1036"/>
      <pc:docMkLst>
        <pc:docMk/>
      </pc:docMkLst>
      <pc:sldChg chg="addCm">
        <pc:chgData name="Riley, Ben - Division of Assessment and Accountability Support" userId="4cd6cdff-1273-49fa-8860-d0f5fa3fb9f7" providerId="ADAL" clId="{999E86B5-AAEC-4D2F-A1D0-438A70C9179A}" dt="2023-09-20T13:06:16.143" v="10"/>
        <pc:sldMkLst>
          <pc:docMk/>
          <pc:sldMk cId="301902911" sldId="256"/>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3:06:16.143" v="10"/>
              <pc2:cmMkLst xmlns:pc2="http://schemas.microsoft.com/office/powerpoint/2019/9/main/command">
                <pc:docMk/>
                <pc:sldMk cId="301902911" sldId="256"/>
                <pc2:cmMk id="{DF1DDEF7-A8E8-4F8D-B74A-818AA053824C}"/>
              </pc2:cmMkLst>
            </pc226:cmChg>
          </p:ext>
        </pc:extLst>
      </pc:sldChg>
      <pc:sldChg chg="modSp mod addCm">
        <pc:chgData name="Riley, Ben - Division of Assessment and Accountability Support" userId="4cd6cdff-1273-49fa-8860-d0f5fa3fb9f7" providerId="ADAL" clId="{999E86B5-AAEC-4D2F-A1D0-438A70C9179A}" dt="2023-09-20T13:14:46.482" v="21"/>
        <pc:sldMkLst>
          <pc:docMk/>
          <pc:sldMk cId="1674990817" sldId="299"/>
        </pc:sldMkLst>
        <pc:spChg chg="mod">
          <ac:chgData name="Riley, Ben - Division of Assessment and Accountability Support" userId="4cd6cdff-1273-49fa-8860-d0f5fa3fb9f7" providerId="ADAL" clId="{999E86B5-AAEC-4D2F-A1D0-438A70C9179A}" dt="2023-09-20T13:14:22.566" v="20" actId="20577"/>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3:14:46.482" v="21"/>
              <pc2:cmMkLst xmlns:pc2="http://schemas.microsoft.com/office/powerpoint/2019/9/main/command">
                <pc:docMk/>
                <pc:sldMk cId="1674990817" sldId="299"/>
                <pc2:cmMk id="{2C0A4377-2417-430C-92E5-9BAF51465DF2}"/>
              </pc2:cmMkLst>
            </pc226:cmChg>
          </p:ext>
        </pc:extLst>
      </pc:sldChg>
      <pc:sldChg chg="addCm">
        <pc:chgData name="Riley, Ben - Division of Assessment and Accountability Support" userId="4cd6cdff-1273-49fa-8860-d0f5fa3fb9f7" providerId="ADAL" clId="{999E86B5-AAEC-4D2F-A1D0-438A70C9179A}" dt="2023-09-20T13:16:11.079" v="22"/>
        <pc:sldMkLst>
          <pc:docMk/>
          <pc:sldMk cId="1481697069" sldId="300"/>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2:58:08.109" v="5"/>
              <pc2:cmMkLst xmlns:pc2="http://schemas.microsoft.com/office/powerpoint/2019/9/main/command">
                <pc:docMk/>
                <pc:sldMk cId="1481697069" sldId="300"/>
                <pc2:cmMk id="{DFBD6422-8E8F-44E8-90D7-1B40D055C5A8}"/>
              </pc2:cmMkLst>
            </pc226:cmChg>
            <pc226:cmChg xmlns:pc226="http://schemas.microsoft.com/office/powerpoint/2022/06/main/command" chg="add">
              <pc226:chgData name="Riley, Ben - Division of Assessment and Accountability Support" userId="4cd6cdff-1273-49fa-8860-d0f5fa3fb9f7" providerId="ADAL" clId="{999E86B5-AAEC-4D2F-A1D0-438A70C9179A}" dt="2023-09-20T13:16:11.079" v="22"/>
              <pc2:cmMkLst xmlns:pc2="http://schemas.microsoft.com/office/powerpoint/2019/9/main/command">
                <pc:docMk/>
                <pc:sldMk cId="1481697069" sldId="300"/>
                <pc2:cmMk id="{156F7AF1-1B10-4BC2-9DA3-C3EF9E9D979B}"/>
              </pc2:cmMkLst>
            </pc226:cmChg>
          </p:ext>
        </pc:extLst>
      </pc:sldChg>
      <pc:sldChg chg="addCm">
        <pc:chgData name="Riley, Ben - Division of Assessment and Accountability Support" userId="4cd6cdff-1273-49fa-8860-d0f5fa3fb9f7" providerId="ADAL" clId="{999E86B5-AAEC-4D2F-A1D0-438A70C9179A}" dt="2023-09-20T13:12:00.386" v="11"/>
        <pc:sldMkLst>
          <pc:docMk/>
          <pc:sldMk cId="1026491878" sldId="315"/>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3:12:00.386" v="11"/>
              <pc2:cmMkLst xmlns:pc2="http://schemas.microsoft.com/office/powerpoint/2019/9/main/command">
                <pc:docMk/>
                <pc:sldMk cId="1026491878" sldId="315"/>
                <pc2:cmMk id="{B1229749-3531-4032-805B-C7261934F02B}"/>
              </pc2:cmMkLst>
            </pc226:cmChg>
            <pc226:cmChg xmlns:pc226="http://schemas.microsoft.com/office/powerpoint/2022/06/main/command" chg="add">
              <pc226:chgData name="Riley, Ben - Division of Assessment and Accountability Support" userId="4cd6cdff-1273-49fa-8860-d0f5fa3fb9f7" providerId="ADAL" clId="{999E86B5-AAEC-4D2F-A1D0-438A70C9179A}" dt="2023-09-20T12:57:28.858" v="4"/>
              <pc2:cmMkLst xmlns:pc2="http://schemas.microsoft.com/office/powerpoint/2019/9/main/command">
                <pc:docMk/>
                <pc:sldMk cId="1026491878" sldId="315"/>
                <pc2:cmMk id="{FCB7EC8E-3CA7-42F7-9C64-6A5E2A1DC4CE}"/>
              </pc2:cmMkLst>
            </pc226:cmChg>
          </p:ext>
        </pc:extLst>
      </pc:sldChg>
      <pc:sldChg chg="addCm">
        <pc:chgData name="Riley, Ben - Division of Assessment and Accountability Support" userId="4cd6cdff-1273-49fa-8860-d0f5fa3fb9f7" providerId="ADAL" clId="{999E86B5-AAEC-4D2F-A1D0-438A70C9179A}" dt="2023-09-20T13:05:57.262" v="9"/>
        <pc:sldMkLst>
          <pc:docMk/>
          <pc:sldMk cId="2295743137" sldId="31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3:03:35.021" v="8"/>
              <pc2:cmMkLst xmlns:pc2="http://schemas.microsoft.com/office/powerpoint/2019/9/main/command">
                <pc:docMk/>
                <pc:sldMk cId="2295743137" sldId="319"/>
                <pc2:cmMk id="{D43326AF-0B5D-45DC-820A-F2A7A10B7DC6}"/>
              </pc2:cmMkLst>
            </pc226:cmChg>
            <pc226:cmChg xmlns:pc226="http://schemas.microsoft.com/office/powerpoint/2022/06/main/command" chg="add">
              <pc226:chgData name="Riley, Ben - Division of Assessment and Accountability Support" userId="4cd6cdff-1273-49fa-8860-d0f5fa3fb9f7" providerId="ADAL" clId="{999E86B5-AAEC-4D2F-A1D0-438A70C9179A}" dt="2023-09-20T13:05:57.262" v="9"/>
              <pc2:cmMkLst xmlns:pc2="http://schemas.microsoft.com/office/powerpoint/2019/9/main/command">
                <pc:docMk/>
                <pc:sldMk cId="2295743137" sldId="319"/>
                <pc2:cmMk id="{E7DA8DFF-DA62-4535-B13B-E1647ECE5024}"/>
              </pc2:cmMkLst>
            </pc226:cmChg>
          </p:ext>
        </pc:extLst>
      </pc:sldChg>
      <pc:sldChg chg="addCm">
        <pc:chgData name="Riley, Ben - Division of Assessment and Accountability Support" userId="4cd6cdff-1273-49fa-8860-d0f5fa3fb9f7" providerId="ADAL" clId="{999E86B5-AAEC-4D2F-A1D0-438A70C9179A}" dt="2023-09-20T13:01:53.843" v="7"/>
        <pc:sldMkLst>
          <pc:docMk/>
          <pc:sldMk cId="4164418286" sldId="1003"/>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3:01:53.843" v="7"/>
              <pc2:cmMkLst xmlns:pc2="http://schemas.microsoft.com/office/powerpoint/2019/9/main/command">
                <pc:docMk/>
                <pc:sldMk cId="4164418286" sldId="1003"/>
                <pc2:cmMk id="{530F1885-C449-415C-8F80-064986DE726C}"/>
              </pc2:cmMkLst>
            </pc226:cmChg>
          </p:ext>
        </pc:extLst>
      </pc:sldChg>
      <pc:sldChg chg="modSp mod">
        <pc:chgData name="Riley, Ben - Division of Assessment and Accountability Support" userId="4cd6cdff-1273-49fa-8860-d0f5fa3fb9f7" providerId="ADAL" clId="{999E86B5-AAEC-4D2F-A1D0-438A70C9179A}" dt="2023-09-28T14:01:43.443" v="23" actId="1036"/>
        <pc:sldMkLst>
          <pc:docMk/>
          <pc:sldMk cId="681315856" sldId="1561"/>
        </pc:sldMkLst>
        <pc:spChg chg="mod">
          <ac:chgData name="Riley, Ben - Division of Assessment and Accountability Support" userId="4cd6cdff-1273-49fa-8860-d0f5fa3fb9f7" providerId="ADAL" clId="{999E86B5-AAEC-4D2F-A1D0-438A70C9179A}" dt="2023-09-28T14:01:43.443" v="23" actId="1036"/>
          <ac:spMkLst>
            <pc:docMk/>
            <pc:sldMk cId="681315856" sldId="1561"/>
            <ac:spMk id="18" creationId="{3E06F575-5C17-99B5-F7C9-B94B31A2D28F}"/>
          </ac:spMkLst>
        </pc:spChg>
      </pc:sldChg>
      <pc:sldChg chg="addCm">
        <pc:chgData name="Riley, Ben - Division of Assessment and Accountability Support" userId="4cd6cdff-1273-49fa-8860-d0f5fa3fb9f7" providerId="ADAL" clId="{999E86B5-AAEC-4D2F-A1D0-438A70C9179A}" dt="2023-09-20T12:59:02.363" v="6"/>
        <pc:sldMkLst>
          <pc:docMk/>
          <pc:sldMk cId="2441572632" sldId="156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2:59:02.363" v="6"/>
              <pc2:cmMkLst xmlns:pc2="http://schemas.microsoft.com/office/powerpoint/2019/9/main/command">
                <pc:docMk/>
                <pc:sldMk cId="2441572632" sldId="1569"/>
                <pc2:cmMk id="{FFA53C24-8C7C-4496-9266-97F3919DA46B}"/>
              </pc2:cmMkLst>
            </pc226:cmChg>
          </p:ext>
        </pc:extLst>
      </pc:sldChg>
      <pc:sldChg chg="modSp mod addCm modCm">
        <pc:chgData name="Riley, Ben - Division of Assessment and Accountability Support" userId="4cd6cdff-1273-49fa-8860-d0f5fa3fb9f7" providerId="ADAL" clId="{999E86B5-AAEC-4D2F-A1D0-438A70C9179A}" dt="2023-09-20T12:57:00.288" v="3"/>
        <pc:sldMkLst>
          <pc:docMk/>
          <pc:sldMk cId="3216406044" sldId="1570"/>
        </pc:sldMkLst>
        <pc:grpChg chg="mod">
          <ac:chgData name="Riley, Ben - Division of Assessment and Accountability Support" userId="4cd6cdff-1273-49fa-8860-d0f5fa3fb9f7" providerId="ADAL" clId="{999E86B5-AAEC-4D2F-A1D0-438A70C9179A}" dt="2023-09-20T12:55:29.456" v="2" actId="1076"/>
          <ac:grpSpMkLst>
            <pc:docMk/>
            <pc:sldMk cId="3216406044" sldId="1570"/>
            <ac:grpSpMk id="13" creationId="{2FF7DA51-35BA-8C89-114D-A90286FC112D}"/>
          </ac:grpSpMkLst>
        </pc:gr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99E86B5-AAEC-4D2F-A1D0-438A70C9179A}" dt="2023-09-20T12:57:00.288" v="3"/>
              <pc2:cmMkLst xmlns:pc2="http://schemas.microsoft.com/office/powerpoint/2019/9/main/command">
                <pc:docMk/>
                <pc:sldMk cId="3216406044" sldId="1570"/>
                <pc2:cmMk id="{1995C735-38DD-4A35-82A5-A2C5C7D46487}"/>
              </pc2:cmMkLst>
              <pc226:cmRplyChg chg="add">
                <pc226:chgData name="Riley, Ben - Division of Assessment and Accountability Support" userId="4cd6cdff-1273-49fa-8860-d0f5fa3fb9f7" providerId="ADAL" clId="{999E86B5-AAEC-4D2F-A1D0-438A70C9179A}" dt="2023-09-20T12:57:00.288" v="3"/>
                <pc2:cmRplyMkLst xmlns:pc2="http://schemas.microsoft.com/office/powerpoint/2019/9/main/command">
                  <pc:docMk/>
                  <pc:sldMk cId="3216406044" sldId="1570"/>
                  <pc2:cmMk id="{1995C735-38DD-4A35-82A5-A2C5C7D46487}"/>
                  <pc2:cmRplyMk id="{9FE0A4EA-5DB8-47D8-91CD-F08B452A5CE2}"/>
                </pc2:cmRplyMkLst>
              </pc226:cmRplyChg>
            </pc226:cmChg>
          </p:ext>
        </pc:extLst>
      </pc:sldChg>
    </pc:docChg>
  </pc:docChgLst>
  <pc:docChgLst>
    <pc:chgData name="O'Hair, Kevin - Office of Assessment and Accountability" userId="S::kevin.ohair@education.ky.gov::854929ff-e20a-4d14-a6ee-38bca46af5a2" providerId="AD" clId="Web-{77375E1F-95A0-4EF8-91F2-AEADCF731CC0}"/>
    <pc:docChg chg="">
      <pc:chgData name="O'Hair, Kevin - Office of Assessment and Accountability" userId="S::kevin.ohair@education.ky.gov::854929ff-e20a-4d14-a6ee-38bca46af5a2" providerId="AD" clId="Web-{77375E1F-95A0-4EF8-91F2-AEADCF731CC0}" dt="2023-09-20T17:29:08.528" v="1"/>
      <pc:docMkLst>
        <pc:docMk/>
      </pc:docMkLst>
      <pc:sldChg chg="modCm">
        <pc:chgData name="O'Hair, Kevin - Office of Assessment and Accountability" userId="S::kevin.ohair@education.ky.gov::854929ff-e20a-4d14-a6ee-38bca46af5a2" providerId="AD" clId="Web-{77375E1F-95A0-4EF8-91F2-AEADCF731CC0}" dt="2023-09-20T17:29:08.528" v="1"/>
        <pc:sldMkLst>
          <pc:docMk/>
          <pc:sldMk cId="1798227281" sldId="310"/>
        </pc:sldMkLst>
        <pc:extLst>
          <p:ext xmlns:p="http://schemas.openxmlformats.org/presentationml/2006/main" uri="{D6D511B9-2390-475A-947B-AFAB55BFBCF1}">
            <pc226:cmChg xmlns:pc226="http://schemas.microsoft.com/office/powerpoint/2022/06/main/command" chg="mod modRxn">
              <pc226:chgData name="O'Hair, Kevin - Office of Assessment and Accountability" userId="S::kevin.ohair@education.ky.gov::854929ff-e20a-4d14-a6ee-38bca46af5a2" providerId="AD" clId="Web-{77375E1F-95A0-4EF8-91F2-AEADCF731CC0}" dt="2023-09-20T17:29:08.528" v="1"/>
              <pc2:cmMkLst xmlns:pc2="http://schemas.microsoft.com/office/powerpoint/2019/9/main/command">
                <pc:docMk/>
                <pc:sldMk cId="1798227281" sldId="310"/>
                <pc2:cmMk id="{92736A8C-683E-47E8-BDE4-F7688D6E06E2}"/>
              </pc2:cmMkLst>
            </pc226:cmChg>
          </p:ext>
        </pc:extLst>
      </pc:sldChg>
      <pc:sldChg chg="addCm">
        <pc:chgData name="O'Hair, Kevin - Office of Assessment and Accountability" userId="S::kevin.ohair@education.ky.gov::854929ff-e20a-4d14-a6ee-38bca46af5a2" providerId="AD" clId="Web-{77375E1F-95A0-4EF8-91F2-AEADCF731CC0}" dt="2023-09-20T17:24:52.630" v="0"/>
        <pc:sldMkLst>
          <pc:docMk/>
          <pc:sldMk cId="1441096157" sldId="1564"/>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77375E1F-95A0-4EF8-91F2-AEADCF731CC0}" dt="2023-09-20T17:24:52.630" v="0"/>
              <pc2:cmMkLst xmlns:pc2="http://schemas.microsoft.com/office/powerpoint/2019/9/main/command">
                <pc:docMk/>
                <pc:sldMk cId="1441096157" sldId="1564"/>
                <pc2:cmMk id="{11F6210E-703D-4608-82F6-617E6ED41621}"/>
              </pc2:cmMkLst>
            </pc226:cmChg>
          </p:ext>
        </pc:extLst>
      </pc:sldChg>
    </pc:docChg>
  </pc:docChgLst>
  <pc:docChgLst>
    <pc:chgData name="Jett, Lisa - Division of Assessment and Accountability Support" userId="6d718aac-4a55-46f9-aab8-85fa88911f2a" providerId="ADAL" clId="{C6555DBE-D05B-4329-82CE-6D95FF79F600}"/>
    <pc:docChg chg="custSel delSld modSld">
      <pc:chgData name="Jett, Lisa - Division of Assessment and Accountability Support" userId="6d718aac-4a55-46f9-aab8-85fa88911f2a" providerId="ADAL" clId="{C6555DBE-D05B-4329-82CE-6D95FF79F600}" dt="2023-09-22T15:03:47.345" v="4107" actId="20577"/>
      <pc:docMkLst>
        <pc:docMk/>
      </pc:docMkLst>
      <pc:sldChg chg="modNotesTx">
        <pc:chgData name="Jett, Lisa - Division of Assessment and Accountability Support" userId="6d718aac-4a55-46f9-aab8-85fa88911f2a" providerId="ADAL" clId="{C6555DBE-D05B-4329-82CE-6D95FF79F600}" dt="2023-09-22T12:32:07.313" v="543" actId="20577"/>
        <pc:sldMkLst>
          <pc:docMk/>
          <pc:sldMk cId="301902911" sldId="256"/>
        </pc:sldMkLst>
      </pc:sldChg>
      <pc:sldChg chg="modNotesTx">
        <pc:chgData name="Jett, Lisa - Division of Assessment and Accountability Support" userId="6d718aac-4a55-46f9-aab8-85fa88911f2a" providerId="ADAL" clId="{C6555DBE-D05B-4329-82CE-6D95FF79F600}" dt="2023-09-22T12:43:56.567" v="2385" actId="20577"/>
        <pc:sldMkLst>
          <pc:docMk/>
          <pc:sldMk cId="1112980395" sldId="257"/>
        </pc:sldMkLst>
      </pc:sldChg>
      <pc:sldChg chg="modNotesTx">
        <pc:chgData name="Jett, Lisa - Division of Assessment and Accountability Support" userId="6d718aac-4a55-46f9-aab8-85fa88911f2a" providerId="ADAL" clId="{C6555DBE-D05B-4329-82CE-6D95FF79F600}" dt="2023-09-22T12:47:36.604" v="2706"/>
        <pc:sldMkLst>
          <pc:docMk/>
          <pc:sldMk cId="3565121379" sldId="306"/>
        </pc:sldMkLst>
      </pc:sldChg>
      <pc:sldChg chg="modNotesTx">
        <pc:chgData name="Jett, Lisa - Division of Assessment and Accountability Support" userId="6d718aac-4a55-46f9-aab8-85fa88911f2a" providerId="ADAL" clId="{C6555DBE-D05B-4329-82CE-6D95FF79F600}" dt="2023-09-22T12:46:40.734" v="2705" actId="20577"/>
        <pc:sldMkLst>
          <pc:docMk/>
          <pc:sldMk cId="1248991006" sldId="307"/>
        </pc:sldMkLst>
      </pc:sldChg>
      <pc:sldChg chg="modNotesTx">
        <pc:chgData name="Jett, Lisa - Division of Assessment and Accountability Support" userId="6d718aac-4a55-46f9-aab8-85fa88911f2a" providerId="ADAL" clId="{C6555DBE-D05B-4329-82CE-6D95FF79F600}" dt="2023-09-22T12:55:13.430" v="3593" actId="20577"/>
        <pc:sldMkLst>
          <pc:docMk/>
          <pc:sldMk cId="759244780" sldId="308"/>
        </pc:sldMkLst>
      </pc:sldChg>
      <pc:sldChg chg="modNotesTx">
        <pc:chgData name="Jett, Lisa - Division of Assessment and Accountability Support" userId="6d718aac-4a55-46f9-aab8-85fa88911f2a" providerId="ADAL" clId="{C6555DBE-D05B-4329-82CE-6D95FF79F600}" dt="2023-09-22T15:03:47.345" v="4107" actId="20577"/>
        <pc:sldMkLst>
          <pc:docMk/>
          <pc:sldMk cId="1798227281" sldId="310"/>
        </pc:sldMkLst>
      </pc:sldChg>
      <pc:sldChg chg="addSp delSp modSp mod delCm modCm">
        <pc:chgData name="Jett, Lisa - Division of Assessment and Accountability Support" userId="6d718aac-4a55-46f9-aab8-85fa88911f2a" providerId="ADAL" clId="{C6555DBE-D05B-4329-82CE-6D95FF79F600}" dt="2023-09-22T12:32:51.769" v="545"/>
        <pc:sldMkLst>
          <pc:docMk/>
          <pc:sldMk cId="1026491878" sldId="315"/>
        </pc:sldMkLst>
        <pc:spChg chg="mod">
          <ac:chgData name="Jett, Lisa - Division of Assessment and Accountability Support" userId="6d718aac-4a55-46f9-aab8-85fa88911f2a" providerId="ADAL" clId="{C6555DBE-D05B-4329-82CE-6D95FF79F600}" dt="2023-09-20T13:44:14.932" v="7" actId="33553"/>
          <ac:spMkLst>
            <pc:docMk/>
            <pc:sldMk cId="1026491878" sldId="315"/>
            <ac:spMk id="4" creationId="{0094E345-BA22-85FE-3433-C00BA3E55B2A}"/>
          </ac:spMkLst>
        </pc:spChg>
        <pc:spChg chg="add del mod">
          <ac:chgData name="Jett, Lisa - Division of Assessment and Accountability Support" userId="6d718aac-4a55-46f9-aab8-85fa88911f2a" providerId="ADAL" clId="{C6555DBE-D05B-4329-82CE-6D95FF79F600}" dt="2023-09-20T13:34:10.806" v="4" actId="478"/>
          <ac:spMkLst>
            <pc:docMk/>
            <pc:sldMk cId="1026491878" sldId="315"/>
            <ac:spMk id="4" creationId="{7AE0FF6B-9863-06DB-DB10-DE4B0B8C3B10}"/>
          </ac:spMkLst>
        </pc:spChg>
        <pc:picChg chg="mod">
          <ac:chgData name="Jett, Lisa - Division of Assessment and Accountability Support" userId="6d718aac-4a55-46f9-aab8-85fa88911f2a" providerId="ADAL" clId="{C6555DBE-D05B-4329-82CE-6D95FF79F600}" dt="2023-09-20T13:34:24.817" v="6" actId="1076"/>
          <ac:picMkLst>
            <pc:docMk/>
            <pc:sldMk cId="1026491878" sldId="315"/>
            <ac:picMk id="5" creationId="{32606938-447F-5463-4157-1B93BB94F8D4}"/>
          </ac:picMkLst>
        </pc:picChg>
        <pc:extLst>
          <p:ext xmlns:p="http://schemas.openxmlformats.org/presentationml/2006/main" uri="{D6D511B9-2390-475A-947B-AFAB55BFBCF1}">
            <pc226:cmChg xmlns:pc226="http://schemas.microsoft.com/office/powerpoint/2022/06/main/command" chg="mod modRxn">
              <pc226:chgData name="Jett, Lisa - Division of Assessment and Accountability Support" userId="6d718aac-4a55-46f9-aab8-85fa88911f2a" providerId="ADAL" clId="{C6555DBE-D05B-4329-82CE-6D95FF79F600}" dt="2023-09-20T13:45:44.125" v="9"/>
              <pc2:cmMkLst xmlns:pc2="http://schemas.microsoft.com/office/powerpoint/2019/9/main/command">
                <pc:docMk/>
                <pc:sldMk cId="1026491878" sldId="315"/>
                <pc2:cmMk id="{B1229749-3531-4032-805B-C7261934F02B}"/>
              </pc2:cmMkLst>
            </pc226:cmChg>
            <pc226:cmChg xmlns:pc226="http://schemas.microsoft.com/office/powerpoint/2022/06/main/command" chg="mod">
              <pc226:chgData name="Jett, Lisa - Division of Assessment and Accountability Support" userId="6d718aac-4a55-46f9-aab8-85fa88911f2a" providerId="ADAL" clId="{C6555DBE-D05B-4329-82CE-6D95FF79F600}" dt="2023-09-20T13:45:46.003" v="10"/>
              <pc2:cmMkLst xmlns:pc2="http://schemas.microsoft.com/office/powerpoint/2019/9/main/command">
                <pc:docMk/>
                <pc:sldMk cId="1026491878" sldId="315"/>
                <pc2:cmMk id="{FCB7EC8E-3CA7-42F7-9C64-6A5E2A1DC4CE}"/>
              </pc2:cmMkLst>
            </pc226:cmChg>
            <pc226:cmChg xmlns:pc226="http://schemas.microsoft.com/office/powerpoint/2022/06/main/command" chg="del mod">
              <pc226:chgData name="Jett, Lisa - Division of Assessment and Accountability Support" userId="6d718aac-4a55-46f9-aab8-85fa88911f2a" providerId="ADAL" clId="{C6555DBE-D05B-4329-82CE-6D95FF79F600}" dt="2023-09-22T12:32:51.769" v="545"/>
              <pc2:cmMkLst xmlns:pc2="http://schemas.microsoft.com/office/powerpoint/2019/9/main/command">
                <pc:docMk/>
                <pc:sldMk cId="1026491878" sldId="315"/>
                <pc2:cmMk id="{F1D9ADD9-2F67-45B5-B208-287342E77A6C}"/>
              </pc2:cmMkLst>
            </pc226:cmChg>
          </p:ext>
        </pc:extLst>
      </pc:sldChg>
      <pc:sldChg chg="modSp mod modCm">
        <pc:chgData name="Jett, Lisa - Division of Assessment and Accountability Support" userId="6d718aac-4a55-46f9-aab8-85fa88911f2a" providerId="ADAL" clId="{C6555DBE-D05B-4329-82CE-6D95FF79F600}" dt="2023-09-20T19:19:04.565" v="111" actId="20577"/>
        <pc:sldMkLst>
          <pc:docMk/>
          <pc:sldMk cId="1021135804" sldId="316"/>
        </pc:sldMkLst>
        <pc:spChg chg="mod">
          <ac:chgData name="Jett, Lisa - Division of Assessment and Accountability Support" userId="6d718aac-4a55-46f9-aab8-85fa88911f2a" providerId="ADAL" clId="{C6555DBE-D05B-4329-82CE-6D95FF79F600}" dt="2023-09-20T19:19:04.565" v="111" actId="20577"/>
          <ac:spMkLst>
            <pc:docMk/>
            <pc:sldMk cId="1021135804" sldId="316"/>
            <ac:spMk id="3" creationId="{BEF654C4-6F5C-DE92-C56D-8F96122D035B}"/>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6d718aac-4a55-46f9-aab8-85fa88911f2a" providerId="ADAL" clId="{C6555DBE-D05B-4329-82CE-6D95FF79F600}" dt="2023-09-20T19:19:04.565" v="111" actId="20577"/>
              <pc2:cmMkLst xmlns:pc2="http://schemas.microsoft.com/office/powerpoint/2019/9/main/command">
                <pc:docMk/>
                <pc:sldMk cId="1021135804" sldId="316"/>
                <pc2:cmMk id="{4EDFDF0A-E915-4597-9EB6-31F01818E3A1}"/>
              </pc2:cmMkLst>
            </pc226:cmChg>
            <pc226:cmChg xmlns:pc226="http://schemas.microsoft.com/office/powerpoint/2022/06/main/command" chg="mod">
              <pc226:chgData name="Jett, Lisa - Division of Assessment and Accountability Support" userId="6d718aac-4a55-46f9-aab8-85fa88911f2a" providerId="ADAL" clId="{C6555DBE-D05B-4329-82CE-6D95FF79F600}" dt="2023-09-20T19:19:04.565" v="111" actId="20577"/>
              <pc2:cmMkLst xmlns:pc2="http://schemas.microsoft.com/office/powerpoint/2019/9/main/command">
                <pc:docMk/>
                <pc:sldMk cId="1021135804" sldId="316"/>
                <pc2:cmMk id="{73436A47-6AFE-47B8-86D5-BB03B35731EE}"/>
              </pc2:cmMkLst>
            </pc226:cmChg>
            <pc226:cmChg xmlns:pc226="http://schemas.microsoft.com/office/powerpoint/2022/06/main/command" chg="mod">
              <pc226:chgData name="Jett, Lisa - Division of Assessment and Accountability Support" userId="6d718aac-4a55-46f9-aab8-85fa88911f2a" providerId="ADAL" clId="{C6555DBE-D05B-4329-82CE-6D95FF79F600}" dt="2023-09-20T19:16:49.809" v="29"/>
              <pc2:cmMkLst xmlns:pc2="http://schemas.microsoft.com/office/powerpoint/2019/9/main/command">
                <pc:docMk/>
                <pc:sldMk cId="1021135804" sldId="316"/>
                <pc2:cmMk id="{CC01D0B6-00D5-45F5-8DC7-EC7DA96B6D3E}"/>
              </pc2:cmMkLst>
            </pc226:cmChg>
          </p:ext>
        </pc:extLst>
      </pc:sldChg>
      <pc:sldChg chg="modSp mod modNotesTx">
        <pc:chgData name="Jett, Lisa - Division of Assessment and Accountability Support" userId="6d718aac-4a55-46f9-aab8-85fa88911f2a" providerId="ADAL" clId="{C6555DBE-D05B-4329-82CE-6D95FF79F600}" dt="2023-09-22T12:54:12.071" v="3585" actId="20577"/>
        <pc:sldMkLst>
          <pc:docMk/>
          <pc:sldMk cId="4164418286" sldId="1003"/>
        </pc:sldMkLst>
        <pc:spChg chg="mod">
          <ac:chgData name="Jett, Lisa - Division of Assessment and Accountability Support" userId="6d718aac-4a55-46f9-aab8-85fa88911f2a" providerId="ADAL" clId="{C6555DBE-D05B-4329-82CE-6D95FF79F600}" dt="2023-09-22T12:53:53.504" v="3508" actId="313"/>
          <ac:spMkLst>
            <pc:docMk/>
            <pc:sldMk cId="4164418286" sldId="1003"/>
            <ac:spMk id="3" creationId="{E88C3EAE-F409-443E-8180-D680CB37D471}"/>
          </ac:spMkLst>
        </pc:spChg>
      </pc:sldChg>
      <pc:sldChg chg="del">
        <pc:chgData name="Jett, Lisa - Division of Assessment and Accountability Support" userId="6d718aac-4a55-46f9-aab8-85fa88911f2a" providerId="ADAL" clId="{C6555DBE-D05B-4329-82CE-6D95FF79F600}" dt="2023-09-20T19:20:49.902" v="112" actId="47"/>
        <pc:sldMkLst>
          <pc:docMk/>
          <pc:sldMk cId="429969446" sldId="1007"/>
        </pc:sldMkLst>
      </pc:sldChg>
      <pc:sldChg chg="modSp mod modNotesTx">
        <pc:chgData name="Jett, Lisa - Division of Assessment and Accountability Support" userId="6d718aac-4a55-46f9-aab8-85fa88911f2a" providerId="ADAL" clId="{C6555DBE-D05B-4329-82CE-6D95FF79F600}" dt="2023-09-22T14:48:59.415" v="4092" actId="20577"/>
        <pc:sldMkLst>
          <pc:docMk/>
          <pc:sldMk cId="194281938" sldId="1547"/>
        </pc:sldMkLst>
        <pc:spChg chg="mod">
          <ac:chgData name="Jett, Lisa - Division of Assessment and Accountability Support" userId="6d718aac-4a55-46f9-aab8-85fa88911f2a" providerId="ADAL" clId="{C6555DBE-D05B-4329-82CE-6D95FF79F600}" dt="2023-09-20T19:08:16.519" v="13" actId="1076"/>
          <ac:spMkLst>
            <pc:docMk/>
            <pc:sldMk cId="194281938" sldId="1547"/>
            <ac:spMk id="2" creationId="{428C5693-A80A-C82D-115B-3C0E5112127F}"/>
          </ac:spMkLst>
        </pc:spChg>
      </pc:sldChg>
      <pc:sldChg chg="modSp mod">
        <pc:chgData name="Jett, Lisa - Division of Assessment and Accountability Support" userId="6d718aac-4a55-46f9-aab8-85fa88911f2a" providerId="ADAL" clId="{C6555DBE-D05B-4329-82CE-6D95FF79F600}" dt="2023-09-20T19:32:54.615" v="135" actId="1076"/>
        <pc:sldMkLst>
          <pc:docMk/>
          <pc:sldMk cId="3474957928" sldId="1555"/>
        </pc:sldMkLst>
        <pc:spChg chg="mod">
          <ac:chgData name="Jett, Lisa - Division of Assessment and Accountability Support" userId="6d718aac-4a55-46f9-aab8-85fa88911f2a" providerId="ADAL" clId="{C6555DBE-D05B-4329-82CE-6D95FF79F600}" dt="2023-09-20T19:32:54.615" v="135" actId="1076"/>
          <ac:spMkLst>
            <pc:docMk/>
            <pc:sldMk cId="3474957928" sldId="1555"/>
            <ac:spMk id="3" creationId="{21E9D18B-FC30-E951-2890-B30FCDB1AEFC}"/>
          </ac:spMkLst>
        </pc:spChg>
      </pc:sldChg>
      <pc:sldChg chg="delCm modNotesTx">
        <pc:chgData name="Jett, Lisa - Division of Assessment and Accountability Support" userId="6d718aac-4a55-46f9-aab8-85fa88911f2a" providerId="ADAL" clId="{C6555DBE-D05B-4329-82CE-6D95FF79F600}" dt="2023-09-22T13:04:28.479" v="4067" actId="313"/>
        <pc:sldMkLst>
          <pc:docMk/>
          <pc:sldMk cId="170044526" sldId="1562"/>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C6555DBE-D05B-4329-82CE-6D95FF79F600}" dt="2023-09-22T12:57:50.141" v="3683"/>
              <pc2:cmMkLst xmlns:pc2="http://schemas.microsoft.com/office/powerpoint/2019/9/main/command">
                <pc:docMk/>
                <pc:sldMk cId="170044526" sldId="1562"/>
                <pc2:cmMk id="{E2D7FAAF-F002-476D-A076-61BCB2F0A84A}"/>
              </pc2:cmMkLst>
            </pc226:cmChg>
          </p:ext>
        </pc:extLst>
      </pc:sldChg>
      <pc:sldChg chg="delCm modNotesTx">
        <pc:chgData name="Jett, Lisa - Division of Assessment and Accountability Support" userId="6d718aac-4a55-46f9-aab8-85fa88911f2a" providerId="ADAL" clId="{C6555DBE-D05B-4329-82CE-6D95FF79F600}" dt="2023-09-22T12:44:54.112" v="2574" actId="20577"/>
        <pc:sldMkLst>
          <pc:docMk/>
          <pc:sldMk cId="255088309" sldId="1563"/>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C6555DBE-D05B-4329-82CE-6D95FF79F600}" dt="2023-09-22T12:44:07.895" v="2386"/>
              <pc2:cmMkLst xmlns:pc2="http://schemas.microsoft.com/office/powerpoint/2019/9/main/command">
                <pc:docMk/>
                <pc:sldMk cId="255088309" sldId="1563"/>
                <pc2:cmMk id="{20749DF8-6623-4755-B8EB-50EA76543F67}"/>
              </pc2:cmMkLst>
            </pc226:cmChg>
          </p:ext>
        </pc:extLst>
      </pc:sldChg>
      <pc:sldChg chg="modNotesTx">
        <pc:chgData name="Jett, Lisa - Division of Assessment and Accountability Support" userId="6d718aac-4a55-46f9-aab8-85fa88911f2a" providerId="ADAL" clId="{C6555DBE-D05B-4329-82CE-6D95FF79F600}" dt="2023-09-22T14:59:19.431" v="4093" actId="20577"/>
        <pc:sldMkLst>
          <pc:docMk/>
          <pc:sldMk cId="2738010434" sldId="1565"/>
        </pc:sldMkLst>
      </pc:sldChg>
      <pc:sldChg chg="addSp modSp mod">
        <pc:chgData name="Jett, Lisa - Division of Assessment and Accountability Support" userId="6d718aac-4a55-46f9-aab8-85fa88911f2a" providerId="ADAL" clId="{C6555DBE-D05B-4329-82CE-6D95FF79F600}" dt="2023-09-20T19:22:16.722" v="132" actId="1076"/>
        <pc:sldMkLst>
          <pc:docMk/>
          <pc:sldMk cId="3889352098" sldId="1573"/>
        </pc:sldMkLst>
        <pc:spChg chg="mod">
          <ac:chgData name="Jett, Lisa - Division of Assessment and Accountability Support" userId="6d718aac-4a55-46f9-aab8-85fa88911f2a" providerId="ADAL" clId="{C6555DBE-D05B-4329-82CE-6D95FF79F600}" dt="2023-09-20T19:22:04.431" v="130" actId="15"/>
          <ac:spMkLst>
            <pc:docMk/>
            <pc:sldMk cId="3889352098" sldId="1573"/>
            <ac:spMk id="3" creationId="{F1546C76-FB12-449D-B6D0-1146DF838184}"/>
          </ac:spMkLst>
        </pc:spChg>
        <pc:picChg chg="add mod">
          <ac:chgData name="Jett, Lisa - Division of Assessment and Accountability Support" userId="6d718aac-4a55-46f9-aab8-85fa88911f2a" providerId="ADAL" clId="{C6555DBE-D05B-4329-82CE-6D95FF79F600}" dt="2023-09-20T14:26:34.669" v="12" actId="207"/>
          <ac:picMkLst>
            <pc:docMk/>
            <pc:sldMk cId="3889352098" sldId="1573"/>
            <ac:picMk id="5" creationId="{D94685F3-9E58-DF5D-71D4-FF5C7653CA8F}"/>
          </ac:picMkLst>
        </pc:picChg>
        <pc:picChg chg="add mod">
          <ac:chgData name="Jett, Lisa - Division of Assessment and Accountability Support" userId="6d718aac-4a55-46f9-aab8-85fa88911f2a" providerId="ADAL" clId="{C6555DBE-D05B-4329-82CE-6D95FF79F600}" dt="2023-09-20T19:22:16.722" v="132" actId="1076"/>
          <ac:picMkLst>
            <pc:docMk/>
            <pc:sldMk cId="3889352098" sldId="1573"/>
            <ac:picMk id="7" creationId="{D81936A6-6CE9-FECE-BC63-CB8CB56EF6B4}"/>
          </ac:picMkLst>
        </pc:picChg>
      </pc:sldChg>
    </pc:docChg>
  </pc:docChgLst>
  <pc:docChgLst>
    <pc:chgData name="Prater, Michael - Division of Accountability Data and Analysis" userId="d1706e83-bbbf-420a-9299-477f144fa9a1" providerId="ADAL" clId="{E7673592-EC7E-403E-96B7-15772A4A6D09}"/>
    <pc:docChg chg="">
      <pc:chgData name="Prater, Michael - Division of Accountability Data and Analysis" userId="d1706e83-bbbf-420a-9299-477f144fa9a1" providerId="ADAL" clId="{E7673592-EC7E-403E-96B7-15772A4A6D09}" dt="2023-09-20T13:30:07.834" v="0" actId="2056"/>
      <pc:docMkLst>
        <pc:docMk/>
      </pc:docMkLst>
      <pc:sldChg chg="modCm">
        <pc:chgData name="Prater, Michael - Division of Accountability Data and Analysis" userId="d1706e83-bbbf-420a-9299-477f144fa9a1" providerId="ADAL" clId="{E7673592-EC7E-403E-96B7-15772A4A6D09}" dt="2023-09-20T13:30:07.834" v="0" actId="2056"/>
        <pc:sldMkLst>
          <pc:docMk/>
          <pc:sldMk cId="2295743137" sldId="319"/>
        </pc:sldMkLst>
        <pc:extLst>
          <p:ext xmlns:p="http://schemas.openxmlformats.org/presentationml/2006/main" uri="{D6D511B9-2390-475A-947B-AFAB55BFBCF1}">
            <pc226:cmChg xmlns:pc226="http://schemas.microsoft.com/office/powerpoint/2022/06/main/command" chg="mod">
              <pc226:chgData name="Prater, Michael - Division of Accountability Data and Analysis" userId="d1706e83-bbbf-420a-9299-477f144fa9a1" providerId="ADAL" clId="{E7673592-EC7E-403E-96B7-15772A4A6D09}" dt="2023-09-20T13:30:07.834" v="0" actId="2056"/>
              <pc2:cmMkLst xmlns:pc2="http://schemas.microsoft.com/office/powerpoint/2019/9/main/command">
                <pc:docMk/>
                <pc:sldMk cId="2295743137" sldId="319"/>
                <pc2:cmMk id="{E7DA8DFF-DA62-4535-B13B-E1647ECE5024}"/>
              </pc2:cmMkLst>
            </pc226:cmChg>
          </p:ext>
        </pc:extLst>
      </pc:sldChg>
    </pc:docChg>
  </pc:docChgLst>
  <pc:docChgLst>
    <pc:chgData name="Jett, Lisa - Division of Assessment and Accountability Support" userId="6d718aac-4a55-46f9-aab8-85fa88911f2a" providerId="ADAL" clId="{BEEEEACE-0641-421A-B34D-E5968DB7BDB2}"/>
    <pc:docChg chg="undo custSel addSld delSld modSld sldOrd">
      <pc:chgData name="Jett, Lisa - Division of Assessment and Accountability Support" userId="6d718aac-4a55-46f9-aab8-85fa88911f2a" providerId="ADAL" clId="{BEEEEACE-0641-421A-B34D-E5968DB7BDB2}" dt="2023-09-18T18:52:13.966" v="7"/>
      <pc:docMkLst>
        <pc:docMk/>
      </pc:docMkLst>
      <pc:sldChg chg="add del">
        <pc:chgData name="Jett, Lisa - Division of Assessment and Accountability Support" userId="6d718aac-4a55-46f9-aab8-85fa88911f2a" providerId="ADAL" clId="{BEEEEACE-0641-421A-B34D-E5968DB7BDB2}" dt="2023-09-18T18:41:43.480" v="4" actId="47"/>
        <pc:sldMkLst>
          <pc:docMk/>
          <pc:sldMk cId="4079843139" sldId="313"/>
        </pc:sldMkLst>
      </pc:sldChg>
      <pc:sldChg chg="del">
        <pc:chgData name="Jett, Lisa - Division of Assessment and Accountability Support" userId="6d718aac-4a55-46f9-aab8-85fa88911f2a" providerId="ADAL" clId="{BEEEEACE-0641-421A-B34D-E5968DB7BDB2}" dt="2023-09-18T18:40:52.979" v="0" actId="47"/>
        <pc:sldMkLst>
          <pc:docMk/>
          <pc:sldMk cId="2636536537" sldId="322"/>
        </pc:sldMkLst>
      </pc:sldChg>
      <pc:sldChg chg="ord modNotesTx">
        <pc:chgData name="Jett, Lisa - Division of Assessment and Accountability Support" userId="6d718aac-4a55-46f9-aab8-85fa88911f2a" providerId="ADAL" clId="{BEEEEACE-0641-421A-B34D-E5968DB7BDB2}" dt="2023-09-18T18:52:13.966" v="7"/>
        <pc:sldMkLst>
          <pc:docMk/>
          <pc:sldMk cId="2738010434" sldId="1565"/>
        </pc:sldMkLst>
      </pc:sldChg>
      <pc:sldChg chg="modSp mod">
        <pc:chgData name="Jett, Lisa - Division of Assessment and Accountability Support" userId="6d718aac-4a55-46f9-aab8-85fa88911f2a" providerId="ADAL" clId="{BEEEEACE-0641-421A-B34D-E5968DB7BDB2}" dt="2023-09-18T18:49:21.646" v="5" actId="1076"/>
        <pc:sldMkLst>
          <pc:docMk/>
          <pc:sldMk cId="3216406044" sldId="1570"/>
        </pc:sldMkLst>
        <pc:spChg chg="mod">
          <ac:chgData name="Jett, Lisa - Division of Assessment and Accountability Support" userId="6d718aac-4a55-46f9-aab8-85fa88911f2a" providerId="ADAL" clId="{BEEEEACE-0641-421A-B34D-E5968DB7BDB2}" dt="2023-09-18T18:49:21.646" v="5" actId="1076"/>
          <ac:spMkLst>
            <pc:docMk/>
            <pc:sldMk cId="3216406044" sldId="1570"/>
            <ac:spMk id="4" creationId="{B118E1B7-979D-F588-1A02-DEEA3C712CED}"/>
          </ac:spMkLst>
        </pc:spChg>
      </pc:sldChg>
    </pc:docChg>
  </pc:docChgLst>
  <pc:docChgLst>
    <pc:chgData name="Chandler, Melissa - Division of Assessment and Accountability Support" userId="S::melissa.chandler@education.ky.gov::c7c40c5a-5db2-409e-9ac5-b3fa8556cae3" providerId="AD" clId="Web-{2060ED47-3427-05AF-F1C0-47C47C781901}"/>
    <pc:docChg chg="modSld">
      <pc:chgData name="Chandler, Melissa - Division of Assessment and Accountability Support" userId="S::melissa.chandler@education.ky.gov::c7c40c5a-5db2-409e-9ac5-b3fa8556cae3" providerId="AD" clId="Web-{2060ED47-3427-05AF-F1C0-47C47C781901}" dt="2023-09-15T13:20:22.489" v="78" actId="1076"/>
      <pc:docMkLst>
        <pc:docMk/>
      </pc:docMkLst>
      <pc:sldChg chg="modSp">
        <pc:chgData name="Chandler, Melissa - Division of Assessment and Accountability Support" userId="S::melissa.chandler@education.ky.gov::c7c40c5a-5db2-409e-9ac5-b3fa8556cae3" providerId="AD" clId="Web-{2060ED47-3427-05AF-F1C0-47C47C781901}" dt="2023-09-15T13:20:22.489" v="78" actId="1076"/>
        <pc:sldMkLst>
          <pc:docMk/>
          <pc:sldMk cId="301902911" sldId="256"/>
        </pc:sldMkLst>
        <pc:spChg chg="mod">
          <ac:chgData name="Chandler, Melissa - Division of Assessment and Accountability Support" userId="S::melissa.chandler@education.ky.gov::c7c40c5a-5db2-409e-9ac5-b3fa8556cae3" providerId="AD" clId="Web-{2060ED47-3427-05AF-F1C0-47C47C781901}" dt="2023-09-15T13:20:22.489" v="78" actId="1076"/>
          <ac:spMkLst>
            <pc:docMk/>
            <pc:sldMk cId="301902911" sldId="256"/>
            <ac:spMk id="4" creationId="{C69DB1B6-904E-4159-AFA3-8BECA16F509C}"/>
          </ac:spMkLst>
        </pc:spChg>
        <pc:spChg chg="mod">
          <ac:chgData name="Chandler, Melissa - Division of Assessment and Accountability Support" userId="S::melissa.chandler@education.ky.gov::c7c40c5a-5db2-409e-9ac5-b3fa8556cae3" providerId="AD" clId="Web-{2060ED47-3427-05AF-F1C0-47C47C781901}" dt="2023-09-15T13:20:03.051" v="74" actId="20577"/>
          <ac:spMkLst>
            <pc:docMk/>
            <pc:sldMk cId="301902911" sldId="256"/>
            <ac:spMk id="9" creationId="{F03D6A03-BE1A-4040-9335-B6A1590FA9D1}"/>
          </ac:spMkLst>
        </pc:spChg>
      </pc:sldChg>
    </pc:docChg>
  </pc:docChgLst>
  <pc:docChgLst>
    <pc:chgData name="Larkins, Jennifer - Division of Assessment and Accountability Support" userId="093879bc-4454-48e7-95b0-93a7f4bf4b00" providerId="ADAL" clId="{CD246832-F967-4F43-A53F-98EC8A1BFEA3}"/>
    <pc:docChg chg="undo custSel modSld">
      <pc:chgData name="Larkins, Jennifer - Division of Assessment and Accountability Support" userId="093879bc-4454-48e7-95b0-93a7f4bf4b00" providerId="ADAL" clId="{CD246832-F967-4F43-A53F-98EC8A1BFEA3}" dt="2023-09-21T14:19:14.355" v="203"/>
      <pc:docMkLst>
        <pc:docMk/>
      </pc:docMkLst>
      <pc:sldChg chg="addCm delCm">
        <pc:chgData name="Larkins, Jennifer - Division of Assessment and Accountability Support" userId="093879bc-4454-48e7-95b0-93a7f4bf4b00" providerId="ADAL" clId="{CD246832-F967-4F43-A53F-98EC8A1BFEA3}" dt="2023-09-20T15:27:56.234" v="150"/>
        <pc:sldMkLst>
          <pc:docMk/>
          <pc:sldMk cId="1112980395" sldId="257"/>
        </pc:sldMkLst>
        <pc:extLst>
          <p:ext xmlns:p="http://schemas.openxmlformats.org/presentationml/2006/main" uri="{D6D511B9-2390-475A-947B-AFAB55BFBCF1}">
            <pc226:cmChg xmlns:pc226="http://schemas.microsoft.com/office/powerpoint/2022/06/main/command" chg="del">
              <pc226:chgData name="Larkins, Jennifer - Division of Assessment and Accountability Support" userId="093879bc-4454-48e7-95b0-93a7f4bf4b00" providerId="ADAL" clId="{CD246832-F967-4F43-A53F-98EC8A1BFEA3}" dt="2023-09-20T15:14:19.774" v="59"/>
              <pc2:cmMkLst xmlns:pc2="http://schemas.microsoft.com/office/powerpoint/2019/9/main/command">
                <pc:docMk/>
                <pc:sldMk cId="1112980395" sldId="257"/>
                <pc2:cmMk id="{7BD0C142-9E3C-4FB7-9047-3E9B9372618C}"/>
              </pc2:cmMkLst>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0T15:20:52.312" v="135"/>
              <pc2:cmMkLst xmlns:pc2="http://schemas.microsoft.com/office/powerpoint/2019/9/main/command">
                <pc:docMk/>
                <pc:sldMk cId="1112980395" sldId="257"/>
                <pc2:cmMk id="{44769146-BCFA-44B2-9C03-18EAD3D623AD}"/>
              </pc2:cmMkLst>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0T15:27:56.234" v="150"/>
              <pc2:cmMkLst xmlns:pc2="http://schemas.microsoft.com/office/powerpoint/2019/9/main/command">
                <pc:docMk/>
                <pc:sldMk cId="1112980395" sldId="257"/>
                <pc2:cmMk id="{23810949-9862-40D1-9251-A32FF6B31EFE}"/>
              </pc2:cmMkLst>
            </pc226:cmChg>
          </p:ext>
        </pc:extLst>
      </pc:sldChg>
      <pc:sldChg chg="modSp mod">
        <pc:chgData name="Larkins, Jennifer - Division of Assessment and Accountability Support" userId="093879bc-4454-48e7-95b0-93a7f4bf4b00" providerId="ADAL" clId="{CD246832-F967-4F43-A53F-98EC8A1BFEA3}" dt="2023-09-20T15:50:23.585" v="165" actId="13926"/>
        <pc:sldMkLst>
          <pc:docMk/>
          <pc:sldMk cId="3225382126" sldId="259"/>
        </pc:sldMkLst>
        <pc:spChg chg="mod">
          <ac:chgData name="Larkins, Jennifer - Division of Assessment and Accountability Support" userId="093879bc-4454-48e7-95b0-93a7f4bf4b00" providerId="ADAL" clId="{CD246832-F967-4F43-A53F-98EC8A1BFEA3}" dt="2023-09-20T15:50:23.585" v="165" actId="13926"/>
          <ac:spMkLst>
            <pc:docMk/>
            <pc:sldMk cId="3225382126" sldId="259"/>
            <ac:spMk id="3" creationId="{C41873DB-D365-487E-ACCD-B2FEB15D5164}"/>
          </ac:spMkLst>
        </pc:spChg>
      </pc:sldChg>
      <pc:sldChg chg="modSp mod">
        <pc:chgData name="Larkins, Jennifer - Division of Assessment and Accountability Support" userId="093879bc-4454-48e7-95b0-93a7f4bf4b00" providerId="ADAL" clId="{CD246832-F967-4F43-A53F-98EC8A1BFEA3}" dt="2023-09-20T15:37:09.947" v="157" actId="400"/>
        <pc:sldMkLst>
          <pc:docMk/>
          <pc:sldMk cId="3565121379" sldId="306"/>
        </pc:sldMkLst>
        <pc:spChg chg="mod">
          <ac:chgData name="Larkins, Jennifer - Division of Assessment and Accountability Support" userId="093879bc-4454-48e7-95b0-93a7f4bf4b00" providerId="ADAL" clId="{CD246832-F967-4F43-A53F-98EC8A1BFEA3}" dt="2023-09-20T15:37:09.947" v="157" actId="400"/>
          <ac:spMkLst>
            <pc:docMk/>
            <pc:sldMk cId="3565121379" sldId="306"/>
            <ac:spMk id="3" creationId="{D0309631-9AFA-6019-84BB-CCBDAC6AD565}"/>
          </ac:spMkLst>
        </pc:spChg>
      </pc:sldChg>
      <pc:sldChg chg="modSp mod">
        <pc:chgData name="Larkins, Jennifer - Division of Assessment and Accountability Support" userId="093879bc-4454-48e7-95b0-93a7f4bf4b00" providerId="ADAL" clId="{CD246832-F967-4F43-A53F-98EC8A1BFEA3}" dt="2023-09-20T15:20:06.978" v="134" actId="20577"/>
        <pc:sldMkLst>
          <pc:docMk/>
          <pc:sldMk cId="1248991006" sldId="307"/>
        </pc:sldMkLst>
        <pc:spChg chg="mod">
          <ac:chgData name="Larkins, Jennifer - Division of Assessment and Accountability Support" userId="093879bc-4454-48e7-95b0-93a7f4bf4b00" providerId="ADAL" clId="{CD246832-F967-4F43-A53F-98EC8A1BFEA3}" dt="2023-09-20T15:20:06.978" v="134" actId="20577"/>
          <ac:spMkLst>
            <pc:docMk/>
            <pc:sldMk cId="1248991006" sldId="307"/>
            <ac:spMk id="3" creationId="{FD321245-8A31-A7AA-CD1F-C9D74C21F734}"/>
          </ac:spMkLst>
        </pc:spChg>
      </pc:sldChg>
      <pc:sldChg chg="modSp mod addCm modNotes">
        <pc:chgData name="Larkins, Jennifer - Division of Assessment and Accountability Support" userId="093879bc-4454-48e7-95b0-93a7f4bf4b00" providerId="ADAL" clId="{CD246832-F967-4F43-A53F-98EC8A1BFEA3}" dt="2023-09-21T12:58:23.306" v="175"/>
        <pc:sldMkLst>
          <pc:docMk/>
          <pc:sldMk cId="759244780" sldId="308"/>
        </pc:sldMkLst>
        <pc:spChg chg="mod">
          <ac:chgData name="Larkins, Jennifer - Division of Assessment and Accountability Support" userId="093879bc-4454-48e7-95b0-93a7f4bf4b00" providerId="ADAL" clId="{CD246832-F967-4F43-A53F-98EC8A1BFEA3}" dt="2023-09-20T14:19:48.611" v="46" actId="13926"/>
          <ac:spMkLst>
            <pc:docMk/>
            <pc:sldMk cId="759244780" sldId="308"/>
            <ac:spMk id="3" creationId="{7BF41E65-ED84-9B1A-C645-C677F760AAE2}"/>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1T12:58:23.306" v="175"/>
              <pc2:cmMkLst xmlns:pc2="http://schemas.microsoft.com/office/powerpoint/2019/9/main/command">
                <pc:docMk/>
                <pc:sldMk cId="759244780" sldId="308"/>
                <pc2:cmMk id="{BADADF44-D0FC-4B35-BFF5-4E18EAE3ACDC}"/>
              </pc2:cmMkLst>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0T14:19:57.916" v="47"/>
              <pc2:cmMkLst xmlns:pc2="http://schemas.microsoft.com/office/powerpoint/2019/9/main/command">
                <pc:docMk/>
                <pc:sldMk cId="759244780" sldId="308"/>
                <pc2:cmMk id="{4B7CD7DA-964A-4F62-880D-5D443DBC5F97}"/>
              </pc2:cmMkLst>
            </pc226:cmChg>
          </p:ext>
        </pc:extLst>
      </pc:sldChg>
      <pc:sldChg chg="addCm">
        <pc:chgData name="Larkins, Jennifer - Division of Assessment and Accountability Support" userId="093879bc-4454-48e7-95b0-93a7f4bf4b00" providerId="ADAL" clId="{CD246832-F967-4F43-A53F-98EC8A1BFEA3}" dt="2023-09-21T12:51:38.663" v="170"/>
        <pc:sldMkLst>
          <pc:docMk/>
          <pc:sldMk cId="1026491878" sldId="315"/>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1T12:51:38.663" v="170"/>
              <pc2:cmMkLst xmlns:pc2="http://schemas.microsoft.com/office/powerpoint/2019/9/main/command">
                <pc:docMk/>
                <pc:sldMk cId="1026491878" sldId="315"/>
                <pc2:cmMk id="{F1D9ADD9-2F67-45B5-B208-287342E77A6C}"/>
              </pc2:cmMkLst>
            </pc226:cmChg>
          </p:ext>
        </pc:extLst>
      </pc:sldChg>
      <pc:sldChg chg="modSp mod addCm">
        <pc:chgData name="Larkins, Jennifer - Division of Assessment and Accountability Support" userId="093879bc-4454-48e7-95b0-93a7f4bf4b00" providerId="ADAL" clId="{CD246832-F967-4F43-A53F-98EC8A1BFEA3}" dt="2023-09-20T14:18:02.844" v="14"/>
        <pc:sldMkLst>
          <pc:docMk/>
          <pc:sldMk cId="1021135804" sldId="316"/>
        </pc:sldMkLst>
        <pc:spChg chg="mod">
          <ac:chgData name="Larkins, Jennifer - Division of Assessment and Accountability Support" userId="093879bc-4454-48e7-95b0-93a7f4bf4b00" providerId="ADAL" clId="{CD246832-F967-4F43-A53F-98EC8A1BFEA3}" dt="2023-09-20T14:17:03.521" v="12" actId="13926"/>
          <ac:spMkLst>
            <pc:docMk/>
            <pc:sldMk cId="1021135804" sldId="316"/>
            <ac:spMk id="3" creationId="{BEF654C4-6F5C-DE92-C56D-8F96122D035B}"/>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4:18:02.844" v="14"/>
              <pc2:cmMkLst xmlns:pc2="http://schemas.microsoft.com/office/powerpoint/2019/9/main/command">
                <pc:docMk/>
                <pc:sldMk cId="1021135804" sldId="316"/>
                <pc2:cmMk id="{4EDFDF0A-E915-4597-9EB6-31F01818E3A1}"/>
              </pc2:cmMkLst>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0T14:17:06.707" v="13"/>
              <pc2:cmMkLst xmlns:pc2="http://schemas.microsoft.com/office/powerpoint/2019/9/main/command">
                <pc:docMk/>
                <pc:sldMk cId="1021135804" sldId="316"/>
                <pc2:cmMk id="{CC01D0B6-00D5-45F5-8DC7-EC7DA96B6D3E}"/>
              </pc2:cmMkLst>
            </pc226:cmChg>
          </p:ext>
        </pc:extLst>
      </pc:sldChg>
      <pc:sldChg chg="modSp mod addCm modCm">
        <pc:chgData name="Larkins, Jennifer - Division of Assessment and Accountability Support" userId="093879bc-4454-48e7-95b0-93a7f4bf4b00" providerId="ADAL" clId="{CD246832-F967-4F43-A53F-98EC8A1BFEA3}" dt="2023-09-21T14:19:14.355" v="203"/>
        <pc:sldMkLst>
          <pc:docMk/>
          <pc:sldMk cId="2231297251" sldId="996"/>
        </pc:sldMkLst>
        <pc:spChg chg="mod">
          <ac:chgData name="Larkins, Jennifer - Division of Assessment and Accountability Support" userId="093879bc-4454-48e7-95b0-93a7f4bf4b00" providerId="ADAL" clId="{CD246832-F967-4F43-A53F-98EC8A1BFEA3}" dt="2023-09-21T14:15:59.916" v="199" actId="400"/>
          <ac:spMkLst>
            <pc:docMk/>
            <pc:sldMk cId="2231297251" sldId="996"/>
            <ac:spMk id="2" creationId="{1B080FD6-D637-5369-27D9-DEE543BEB3D3}"/>
          </ac:spMkLst>
        </pc:spChg>
        <pc:spChg chg="mod">
          <ac:chgData name="Larkins, Jennifer - Division of Assessment and Accountability Support" userId="093879bc-4454-48e7-95b0-93a7f4bf4b00" providerId="ADAL" clId="{CD246832-F967-4F43-A53F-98EC8A1BFEA3}" dt="2023-09-21T14:16:34.436" v="202" actId="13926"/>
          <ac:spMkLst>
            <pc:docMk/>
            <pc:sldMk cId="2231297251" sldId="996"/>
            <ac:spMk id="3" creationId="{E2F6FF51-70E0-34D4-1A14-A9DC822207F1}"/>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1T14:19:14.355" v="203"/>
              <pc2:cmMkLst xmlns:pc2="http://schemas.microsoft.com/office/powerpoint/2019/9/main/command">
                <pc:docMk/>
                <pc:sldMk cId="2231297251" sldId="996"/>
                <pc2:cmMk id="{F70F2F78-F48B-4C20-B005-3524A2CD4343}"/>
              </pc2:cmMkLst>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0T14:41:08.754" v="58"/>
              <pc2:cmMkLst xmlns:pc2="http://schemas.microsoft.com/office/powerpoint/2019/9/main/command">
                <pc:docMk/>
                <pc:sldMk cId="2231297251" sldId="996"/>
                <pc2:cmMk id="{1A35FF90-4510-4E1E-8153-436B03A03E79}"/>
              </pc2:cmMkLst>
              <pc226:cmRplyChg chg="add">
                <pc226:chgData name="Larkins, Jennifer - Division of Assessment and Accountability Support" userId="093879bc-4454-48e7-95b0-93a7f4bf4b00" providerId="ADAL" clId="{CD246832-F967-4F43-A53F-98EC8A1BFEA3}" dt="2023-09-20T14:41:08.754" v="58"/>
                <pc2:cmRplyMkLst xmlns:pc2="http://schemas.microsoft.com/office/powerpoint/2019/9/main/command">
                  <pc:docMk/>
                  <pc:sldMk cId="2231297251" sldId="996"/>
                  <pc2:cmMk id="{1A35FF90-4510-4E1E-8153-436B03A03E79}"/>
                  <pc2:cmRplyMk id="{2E3EB990-65D4-4645-8608-607EAECC8691}"/>
                </pc2:cmRplyMkLst>
              </pc226:cmRplyChg>
            </pc226:cmChg>
          </p:ext>
        </pc:extLst>
      </pc:sldChg>
      <pc:sldChg chg="modCm">
        <pc:chgData name="Larkins, Jennifer - Division of Assessment and Accountability Support" userId="093879bc-4454-48e7-95b0-93a7f4bf4b00" providerId="ADAL" clId="{CD246832-F967-4F43-A53F-98EC8A1BFEA3}" dt="2023-09-20T18:16:43.485" v="169"/>
        <pc:sldMkLst>
          <pc:docMk/>
          <pc:sldMk cId="4164418286" sldId="1003"/>
        </pc:sldMkLst>
        <pc:extLst>
          <p:ext xmlns:p="http://schemas.openxmlformats.org/presentationml/2006/main" uri="{D6D511B9-2390-475A-947B-AFAB55BFBCF1}">
            <pc226:cmChg xmlns:pc226="http://schemas.microsoft.com/office/powerpoint/2022/06/main/command" chg="mod modRxn">
              <pc226:chgData name="Larkins, Jennifer - Division of Assessment and Accountability Support" userId="093879bc-4454-48e7-95b0-93a7f4bf4b00" providerId="ADAL" clId="{CD246832-F967-4F43-A53F-98EC8A1BFEA3}" dt="2023-09-20T18:16:43.485" v="169"/>
              <pc2:cmMkLst xmlns:pc2="http://schemas.microsoft.com/office/powerpoint/2019/9/main/command">
                <pc:docMk/>
                <pc:sldMk cId="4164418286" sldId="1003"/>
                <pc2:cmMk id="{530F1885-C449-415C-8F80-064986DE726C}"/>
              </pc2:cmMkLst>
            </pc226:cmChg>
          </p:ext>
        </pc:extLst>
      </pc:sldChg>
      <pc:sldChg chg="addCm">
        <pc:chgData name="Larkins, Jennifer - Division of Assessment and Accountability Support" userId="093879bc-4454-48e7-95b0-93a7f4bf4b00" providerId="ADAL" clId="{CD246832-F967-4F43-A53F-98EC8A1BFEA3}" dt="2023-09-20T15:16:36.763" v="60"/>
        <pc:sldMkLst>
          <pc:docMk/>
          <pc:sldMk cId="429969446" sldId="1007"/>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5:16:36.763" v="60"/>
              <pc2:cmMkLst xmlns:pc2="http://schemas.microsoft.com/office/powerpoint/2019/9/main/command">
                <pc:docMk/>
                <pc:sldMk cId="429969446" sldId="1007"/>
                <pc2:cmMk id="{ACFBED3C-F362-4BAE-8269-AE99016F4FF2}"/>
              </pc2:cmMkLst>
            </pc226:cmChg>
          </p:ext>
        </pc:extLst>
      </pc:sldChg>
      <pc:sldChg chg="modSp mod addCm modCm modNotes">
        <pc:chgData name="Larkins, Jennifer - Division of Assessment and Accountability Support" userId="093879bc-4454-48e7-95b0-93a7f4bf4b00" providerId="ADAL" clId="{CD246832-F967-4F43-A53F-98EC8A1BFEA3}" dt="2023-09-21T12:54:55.390" v="173"/>
        <pc:sldMkLst>
          <pc:docMk/>
          <pc:sldMk cId="3474957928" sldId="1555"/>
        </pc:sldMkLst>
        <pc:spChg chg="mod">
          <ac:chgData name="Larkins, Jennifer - Division of Assessment and Accountability Support" userId="093879bc-4454-48e7-95b0-93a7f4bf4b00" providerId="ADAL" clId="{CD246832-F967-4F43-A53F-98EC8A1BFEA3}" dt="2023-09-20T14:15:34.122" v="2" actId="1076"/>
          <ac:spMkLst>
            <pc:docMk/>
            <pc:sldMk cId="3474957928" sldId="1555"/>
            <ac:spMk id="3" creationId="{21E9D18B-FC30-E951-2890-B30FCDB1AEFC}"/>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8:00:29.014" v="168"/>
              <pc2:cmMkLst xmlns:pc2="http://schemas.microsoft.com/office/powerpoint/2019/9/main/command">
                <pc:docMk/>
                <pc:sldMk cId="3474957928" sldId="1555"/>
                <pc2:cmMk id="{F88B4719-C91C-4CD1-A02B-FBC09F2FFA8E}"/>
              </pc2:cmMkLst>
              <pc226:cmRplyChg chg="add">
                <pc226:chgData name="Larkins, Jennifer - Division of Assessment and Accountability Support" userId="093879bc-4454-48e7-95b0-93a7f4bf4b00" providerId="ADAL" clId="{CD246832-F967-4F43-A53F-98EC8A1BFEA3}" dt="2023-09-20T15:35:46.175" v="151"/>
                <pc2:cmRplyMkLst xmlns:pc2="http://schemas.microsoft.com/office/powerpoint/2019/9/main/command">
                  <pc:docMk/>
                  <pc:sldMk cId="3474957928" sldId="1555"/>
                  <pc2:cmMk id="{F88B4719-C91C-4CD1-A02B-FBC09F2FFA8E}"/>
                  <pc2:cmRplyMk id="{450B3CAF-5AAD-4E28-9CB5-E5C5C5E86820}"/>
                </pc2:cmRplyMkLst>
              </pc226:cmRplyChg>
              <pc226:cmRplyChg chg="add">
                <pc226:chgData name="Larkins, Jennifer - Division of Assessment and Accountability Support" userId="093879bc-4454-48e7-95b0-93a7f4bf4b00" providerId="ADAL" clId="{CD246832-F967-4F43-A53F-98EC8A1BFEA3}" dt="2023-09-20T17:58:36.953" v="167"/>
                <pc2:cmRplyMkLst xmlns:pc2="http://schemas.microsoft.com/office/powerpoint/2019/9/main/command">
                  <pc:docMk/>
                  <pc:sldMk cId="3474957928" sldId="1555"/>
                  <pc2:cmMk id="{F88B4719-C91C-4CD1-A02B-FBC09F2FFA8E}"/>
                  <pc2:cmRplyMk id="{CCF233CE-5FEC-417D-8F97-1848D21100BD}"/>
                </pc2:cmRplyMkLst>
              </pc226:cmRplyChg>
              <pc226:cmRplyChg chg="add">
                <pc226:chgData name="Larkins, Jennifer - Division of Assessment and Accountability Support" userId="093879bc-4454-48e7-95b0-93a7f4bf4b00" providerId="ADAL" clId="{CD246832-F967-4F43-A53F-98EC8A1BFEA3}" dt="2023-09-20T18:00:29.014" v="168"/>
                <pc2:cmRplyMkLst xmlns:pc2="http://schemas.microsoft.com/office/powerpoint/2019/9/main/command">
                  <pc:docMk/>
                  <pc:sldMk cId="3474957928" sldId="1555"/>
                  <pc2:cmMk id="{F88B4719-C91C-4CD1-A02B-FBC09F2FFA8E}"/>
                  <pc2:cmRplyMk id="{8AD8A1D3-223F-49F2-849A-FA85B5D8CF86}"/>
                </pc2:cmRplyMkLst>
              </pc226:cmRplyChg>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1T12:54:55.390" v="173"/>
              <pc2:cmMkLst xmlns:pc2="http://schemas.microsoft.com/office/powerpoint/2019/9/main/command">
                <pc:docMk/>
                <pc:sldMk cId="3474957928" sldId="1555"/>
                <pc2:cmMk id="{D979AC29-8253-4286-A0C5-E2AC5BF7408D}"/>
              </pc2:cmMkLst>
            </pc226:cmChg>
          </p:ext>
        </pc:extLst>
      </pc:sldChg>
      <pc:sldChg chg="modSp mod addCm">
        <pc:chgData name="Larkins, Jennifer - Division of Assessment and Accountability Support" userId="093879bc-4454-48e7-95b0-93a7f4bf4b00" providerId="ADAL" clId="{CD246832-F967-4F43-A53F-98EC8A1BFEA3}" dt="2023-09-20T15:24:58.695" v="149" actId="13926"/>
        <pc:sldMkLst>
          <pc:docMk/>
          <pc:sldMk cId="681315856" sldId="1561"/>
        </pc:sldMkLst>
        <pc:spChg chg="mod">
          <ac:chgData name="Larkins, Jennifer - Division of Assessment and Accountability Support" userId="093879bc-4454-48e7-95b0-93a7f4bf4b00" providerId="ADAL" clId="{CD246832-F967-4F43-A53F-98EC8A1BFEA3}" dt="2023-09-20T15:24:16.194" v="139" actId="14100"/>
          <ac:spMkLst>
            <pc:docMk/>
            <pc:sldMk cId="681315856" sldId="1561"/>
            <ac:spMk id="248" creationId="{00000000-0000-0000-0000-000000000000}"/>
          </ac:spMkLst>
        </pc:spChg>
        <pc:spChg chg="mod">
          <ac:chgData name="Larkins, Jennifer - Division of Assessment and Accountability Support" userId="093879bc-4454-48e7-95b0-93a7f4bf4b00" providerId="ADAL" clId="{CD246832-F967-4F43-A53F-98EC8A1BFEA3}" dt="2023-09-20T15:24:58.695" v="149" actId="13926"/>
          <ac:spMkLst>
            <pc:docMk/>
            <pc:sldMk cId="681315856" sldId="1561"/>
            <ac:spMk id="251" creationId="{00000000-0000-0000-0000-000000000000}"/>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5:23:58.548" v="137"/>
              <pc2:cmMkLst xmlns:pc2="http://schemas.microsoft.com/office/powerpoint/2019/9/main/command">
                <pc:docMk/>
                <pc:sldMk cId="681315856" sldId="1561"/>
                <pc2:cmMk id="{E166757E-132F-40AE-B917-A7FBEBA8E4A5}"/>
              </pc2:cmMkLst>
            </pc226:cmChg>
          </p:ext>
        </pc:extLst>
      </pc:sldChg>
      <pc:sldChg chg="addCm">
        <pc:chgData name="Larkins, Jennifer - Division of Assessment and Accountability Support" userId="093879bc-4454-48e7-95b0-93a7f4bf4b00" providerId="ADAL" clId="{CD246832-F967-4F43-A53F-98EC8A1BFEA3}" dt="2023-09-20T15:22:01.969" v="136"/>
        <pc:sldMkLst>
          <pc:docMk/>
          <pc:sldMk cId="170044526" sldId="1562"/>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5:22:01.969" v="136"/>
              <pc2:cmMkLst xmlns:pc2="http://schemas.microsoft.com/office/powerpoint/2019/9/main/command">
                <pc:docMk/>
                <pc:sldMk cId="170044526" sldId="1562"/>
                <pc2:cmMk id="{E2D7FAAF-F002-476D-A076-61BCB2F0A84A}"/>
              </pc2:cmMkLst>
            </pc226:cmChg>
          </p:ext>
        </pc:extLst>
      </pc:sldChg>
      <pc:sldChg chg="addCm">
        <pc:chgData name="Larkins, Jennifer - Division of Assessment and Accountability Support" userId="093879bc-4454-48e7-95b0-93a7f4bf4b00" providerId="ADAL" clId="{CD246832-F967-4F43-A53F-98EC8A1BFEA3}" dt="2023-09-20T14:13:34.284" v="0"/>
        <pc:sldMkLst>
          <pc:docMk/>
          <pc:sldMk cId="255088309" sldId="1563"/>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4:13:34.284" v="0"/>
              <pc2:cmMkLst xmlns:pc2="http://schemas.microsoft.com/office/powerpoint/2019/9/main/command">
                <pc:docMk/>
                <pc:sldMk cId="255088309" sldId="1563"/>
                <pc2:cmMk id="{20749DF8-6623-4755-B8EB-50EA76543F67}"/>
              </pc2:cmMkLst>
            </pc226:cmChg>
          </p:ext>
        </pc:extLst>
      </pc:sldChg>
      <pc:sldChg chg="addCm">
        <pc:chgData name="Larkins, Jennifer - Division of Assessment and Accountability Support" userId="093879bc-4454-48e7-95b0-93a7f4bf4b00" providerId="ADAL" clId="{CD246832-F967-4F43-A53F-98EC8A1BFEA3}" dt="2023-09-20T14:35:49.678" v="53"/>
        <pc:sldMkLst>
          <pc:docMk/>
          <pc:sldMk cId="1441096157" sldId="1564"/>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4:35:49.678" v="53"/>
              <pc2:cmMkLst xmlns:pc2="http://schemas.microsoft.com/office/powerpoint/2019/9/main/command">
                <pc:docMk/>
                <pc:sldMk cId="1441096157" sldId="1564"/>
                <pc2:cmMk id="{BDA4272E-2AC8-4B4A-901B-C79A5D22FA02}"/>
              </pc2:cmMkLst>
            </pc226:cmChg>
          </p:ext>
        </pc:extLst>
      </pc:sldChg>
      <pc:sldChg chg="modSp mod addCm modCm">
        <pc:chgData name="Larkins, Jennifer - Division of Assessment and Accountability Support" userId="093879bc-4454-48e7-95b0-93a7f4bf4b00" providerId="ADAL" clId="{CD246832-F967-4F43-A53F-98EC8A1BFEA3}" dt="2023-09-21T13:02:43.553" v="177"/>
        <pc:sldMkLst>
          <pc:docMk/>
          <pc:sldMk cId="2738010434" sldId="1565"/>
        </pc:sldMkLst>
        <pc:spChg chg="mod">
          <ac:chgData name="Larkins, Jennifer - Division of Assessment and Accountability Support" userId="093879bc-4454-48e7-95b0-93a7f4bf4b00" providerId="ADAL" clId="{CD246832-F967-4F43-A53F-98EC8A1BFEA3}" dt="2023-09-20T14:25:28.814" v="48" actId="207"/>
          <ac:spMkLst>
            <pc:docMk/>
            <pc:sldMk cId="2738010434" sldId="1565"/>
            <ac:spMk id="8" creationId="{BC88D3A7-6E0E-10B4-646E-5D16BFEEB185}"/>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1T13:02:43.553" v="177"/>
              <pc2:cmMkLst xmlns:pc2="http://schemas.microsoft.com/office/powerpoint/2019/9/main/command">
                <pc:docMk/>
                <pc:sldMk cId="2738010434" sldId="1565"/>
                <pc2:cmMk id="{898C5DB7-9E88-41E7-8A40-F92B17FD8C42}"/>
              </pc2:cmMkLst>
              <pc226:cmRplyChg chg="add">
                <pc226:chgData name="Larkins, Jennifer - Division of Assessment and Accountability Support" userId="093879bc-4454-48e7-95b0-93a7f4bf4b00" providerId="ADAL" clId="{CD246832-F967-4F43-A53F-98EC8A1BFEA3}" dt="2023-09-21T13:02:43.553" v="177"/>
                <pc2:cmRplyMkLst xmlns:pc2="http://schemas.microsoft.com/office/powerpoint/2019/9/main/command">
                  <pc:docMk/>
                  <pc:sldMk cId="2738010434" sldId="1565"/>
                  <pc2:cmMk id="{898C5DB7-9E88-41E7-8A40-F92B17FD8C42}"/>
                  <pc2:cmRplyMk id="{FA3E2E71-C46E-4A99-AD4A-86DA55DEA7C4}"/>
                </pc2:cmRplyMkLst>
              </pc226:cmRplyChg>
            </pc226:cmChg>
          </p:ext>
        </pc:extLst>
      </pc:sldChg>
      <pc:sldChg chg="addCm modCm">
        <pc:chgData name="Larkins, Jennifer - Division of Assessment and Accountability Support" userId="093879bc-4454-48e7-95b0-93a7f4bf4b00" providerId="ADAL" clId="{CD246832-F967-4F43-A53F-98EC8A1BFEA3}" dt="2023-09-20T17:35:04.616" v="166"/>
        <pc:sldMkLst>
          <pc:docMk/>
          <pc:sldMk cId="2546298638" sldId="1566"/>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4:30:26.679" v="52"/>
              <pc2:cmMkLst xmlns:pc2="http://schemas.microsoft.com/office/powerpoint/2019/9/main/command">
                <pc:docMk/>
                <pc:sldMk cId="2546298638" sldId="1566"/>
                <pc2:cmMk id="{55D134B1-CAD8-4A10-9512-5F63862B748F}"/>
              </pc2:cmMkLst>
              <pc226:cmRplyChg chg="add">
                <pc226:chgData name="Larkins, Jennifer - Division of Assessment and Accountability Support" userId="093879bc-4454-48e7-95b0-93a7f4bf4b00" providerId="ADAL" clId="{CD246832-F967-4F43-A53F-98EC8A1BFEA3}" dt="2023-09-20T14:30:26.679" v="52"/>
                <pc2:cmRplyMkLst xmlns:pc2="http://schemas.microsoft.com/office/powerpoint/2019/9/main/command">
                  <pc:docMk/>
                  <pc:sldMk cId="2546298638" sldId="1566"/>
                  <pc2:cmMk id="{55D134B1-CAD8-4A10-9512-5F63862B748F}"/>
                  <pc2:cmRplyMk id="{9C8D4B2E-C379-4256-AE2E-F1F2F2E6523A}"/>
                </pc2:cmRplyMkLst>
              </pc226:cmRplyChg>
            </pc226:cmChg>
            <pc226:cmChg xmlns:pc226="http://schemas.microsoft.com/office/powerpoint/2022/06/main/command" chg="add">
              <pc226:chgData name="Larkins, Jennifer - Division of Assessment and Accountability Support" userId="093879bc-4454-48e7-95b0-93a7f4bf4b00" providerId="ADAL" clId="{CD246832-F967-4F43-A53F-98EC8A1BFEA3}" dt="2023-09-20T17:35:04.616" v="166"/>
              <pc2:cmMkLst xmlns:pc2="http://schemas.microsoft.com/office/powerpoint/2019/9/main/command">
                <pc:docMk/>
                <pc:sldMk cId="2546298638" sldId="1566"/>
                <pc2:cmMk id="{DBE230D4-D702-435B-8DC2-A4C036DF828F}"/>
              </pc2:cmMkLst>
            </pc226:cmChg>
          </p:ext>
        </pc:extLst>
      </pc:sldChg>
      <pc:sldChg chg="addCm modCm">
        <pc:chgData name="Larkins, Jennifer - Division of Assessment and Accountability Support" userId="093879bc-4454-48e7-95b0-93a7f4bf4b00" providerId="ADAL" clId="{CD246832-F967-4F43-A53F-98EC8A1BFEA3}" dt="2023-09-20T14:39:43.287" v="56"/>
        <pc:sldMkLst>
          <pc:docMk/>
          <pc:sldMk cId="315469271" sldId="1568"/>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D246832-F967-4F43-A53F-98EC8A1BFEA3}" dt="2023-09-20T14:39:43.287" v="56"/>
              <pc2:cmMkLst xmlns:pc2="http://schemas.microsoft.com/office/powerpoint/2019/9/main/command">
                <pc:docMk/>
                <pc:sldMk cId="315469271" sldId="1568"/>
                <pc2:cmMk id="{6DED5FD1-8C26-4871-BE1D-2FCC9AF5DCA7}"/>
              </pc2:cmMkLst>
              <pc226:cmRplyChg chg="add">
                <pc226:chgData name="Larkins, Jennifer - Division of Assessment and Accountability Support" userId="093879bc-4454-48e7-95b0-93a7f4bf4b00" providerId="ADAL" clId="{CD246832-F967-4F43-A53F-98EC8A1BFEA3}" dt="2023-09-20T14:39:43.287" v="56"/>
                <pc2:cmRplyMkLst xmlns:pc2="http://schemas.microsoft.com/office/powerpoint/2019/9/main/command">
                  <pc:docMk/>
                  <pc:sldMk cId="315469271" sldId="1568"/>
                  <pc2:cmMk id="{6DED5FD1-8C26-4871-BE1D-2FCC9AF5DCA7}"/>
                  <pc2:cmRplyMk id="{2E60EB75-60F5-49BC-AC48-5BF2812FACC6}"/>
                </pc2:cmRplyMkLst>
              </pc226:cmRplyChg>
            </pc226:cmChg>
          </p:ext>
        </pc:extLst>
      </pc:sldChg>
      <pc:sldChg chg="modCm">
        <pc:chgData name="Larkins, Jennifer - Division of Assessment and Accountability Support" userId="093879bc-4454-48e7-95b0-93a7f4bf4b00" providerId="ADAL" clId="{CD246832-F967-4F43-A53F-98EC8A1BFEA3}" dt="2023-09-20T14:36:38.359" v="54"/>
        <pc:sldMkLst>
          <pc:docMk/>
          <pc:sldMk cId="2441572632" sldId="1569"/>
        </pc:sldMkLst>
        <pc:extLst>
          <p:ext xmlns:p="http://schemas.openxmlformats.org/presentationml/2006/main" uri="{D6D511B9-2390-475A-947B-AFAB55BFBCF1}">
            <pc226:cmChg xmlns:pc226="http://schemas.microsoft.com/office/powerpoint/2022/06/main/command" chg="">
              <pc226:chgData name="Larkins, Jennifer - Division of Assessment and Accountability Support" userId="093879bc-4454-48e7-95b0-93a7f4bf4b00" providerId="ADAL" clId="{CD246832-F967-4F43-A53F-98EC8A1BFEA3}" dt="2023-09-20T14:36:38.359" v="54"/>
              <pc2:cmMkLst xmlns:pc2="http://schemas.microsoft.com/office/powerpoint/2019/9/main/command">
                <pc:docMk/>
                <pc:sldMk cId="2441572632" sldId="1569"/>
                <pc2:cmMk id="{DBDD79A6-5ED5-4D85-8556-7D5A43348E4F}"/>
              </pc2:cmMkLst>
              <pc226:cmRplyChg chg="add">
                <pc226:chgData name="Larkins, Jennifer - Division of Assessment and Accountability Support" userId="093879bc-4454-48e7-95b0-93a7f4bf4b00" providerId="ADAL" clId="{CD246832-F967-4F43-A53F-98EC8A1BFEA3}" dt="2023-09-20T14:36:38.359" v="54"/>
                <pc2:cmRplyMkLst xmlns:pc2="http://schemas.microsoft.com/office/powerpoint/2019/9/main/command">
                  <pc:docMk/>
                  <pc:sldMk cId="2441572632" sldId="1569"/>
                  <pc2:cmMk id="{DBDD79A6-5ED5-4D85-8556-7D5A43348E4F}"/>
                  <pc2:cmRplyMk id="{B163F407-F3F3-42B7-8A91-973AEAE30B2D}"/>
                </pc2:cmRplyMkLst>
              </pc226:cmRplyChg>
            </pc226:cmChg>
          </p:ext>
        </pc:extLst>
      </pc:sldChg>
      <pc:sldChg chg="modSp mod">
        <pc:chgData name="Larkins, Jennifer - Division of Assessment and Accountability Support" userId="093879bc-4454-48e7-95b0-93a7f4bf4b00" providerId="ADAL" clId="{CD246832-F967-4F43-A53F-98EC8A1BFEA3}" dt="2023-09-20T14:27:11.305" v="50" actId="207"/>
        <pc:sldMkLst>
          <pc:docMk/>
          <pc:sldMk cId="3216406044" sldId="1570"/>
        </pc:sldMkLst>
        <pc:spChg chg="mod">
          <ac:chgData name="Larkins, Jennifer - Division of Assessment and Accountability Support" userId="093879bc-4454-48e7-95b0-93a7f4bf4b00" providerId="ADAL" clId="{CD246832-F967-4F43-A53F-98EC8A1BFEA3}" dt="2023-09-20T14:27:11.305" v="50" actId="207"/>
          <ac:spMkLst>
            <pc:docMk/>
            <pc:sldMk cId="3216406044" sldId="1570"/>
            <ac:spMk id="9" creationId="{602830A6-A359-0D64-994C-94F37B2B0713}"/>
          </ac:spMkLst>
        </pc:spChg>
        <pc:graphicFrameChg chg="mod">
          <ac:chgData name="Larkins, Jennifer - Division of Assessment and Accountability Support" userId="093879bc-4454-48e7-95b0-93a7f4bf4b00" providerId="ADAL" clId="{CD246832-F967-4F43-A53F-98EC8A1BFEA3}" dt="2023-09-20T14:27:05.254" v="49" actId="1076"/>
          <ac:graphicFrameMkLst>
            <pc:docMk/>
            <pc:sldMk cId="3216406044" sldId="1570"/>
            <ac:graphicFrameMk id="7" creationId="{23CF694D-37FC-96FA-2F9B-D2EE14616F9C}"/>
          </ac:graphicFrameMkLst>
        </pc:graphicFrameChg>
      </pc:sldChg>
    </pc:docChg>
  </pc:docChgLst>
  <pc:docChgLst>
    <pc:chgData name="Chandler, Melissa - Division of Assessment and Accountability Support" userId="c7c40c5a-5db2-409e-9ac5-b3fa8556cae3" providerId="ADAL" clId="{8D965EA3-9E0A-4ED2-A985-FA1FD2A8835D}"/>
    <pc:docChg chg="undo redo custSel addSld delSld modSld sldOrd modMainMaster">
      <pc:chgData name="Chandler, Melissa - Division of Assessment and Accountability Support" userId="c7c40c5a-5db2-409e-9ac5-b3fa8556cae3" providerId="ADAL" clId="{8D965EA3-9E0A-4ED2-A985-FA1FD2A8835D}" dt="2023-09-18T18:51:13.731" v="1125"/>
      <pc:docMkLst>
        <pc:docMk/>
      </pc:docMkLst>
      <pc:sldChg chg="modSp mod">
        <pc:chgData name="Chandler, Melissa - Division of Assessment and Accountability Support" userId="c7c40c5a-5db2-409e-9ac5-b3fa8556cae3" providerId="ADAL" clId="{8D965EA3-9E0A-4ED2-A985-FA1FD2A8835D}" dt="2023-09-15T14:36:06.033" v="916" actId="20577"/>
        <pc:sldMkLst>
          <pc:docMk/>
          <pc:sldMk cId="301902911" sldId="256"/>
        </pc:sldMkLst>
        <pc:spChg chg="mod">
          <ac:chgData name="Chandler, Melissa - Division of Assessment and Accountability Support" userId="c7c40c5a-5db2-409e-9ac5-b3fa8556cae3" providerId="ADAL" clId="{8D965EA3-9E0A-4ED2-A985-FA1FD2A8835D}" dt="2023-09-15T14:36:06.033" v="916" actId="20577"/>
          <ac:spMkLst>
            <pc:docMk/>
            <pc:sldMk cId="301902911" sldId="256"/>
            <ac:spMk id="9" creationId="{F03D6A03-BE1A-4040-9335-B6A1590FA9D1}"/>
          </ac:spMkLst>
        </pc:spChg>
      </pc:sldChg>
      <pc:sldChg chg="delSp modSp mod">
        <pc:chgData name="Chandler, Melissa - Division of Assessment and Accountability Support" userId="c7c40c5a-5db2-409e-9ac5-b3fa8556cae3" providerId="ADAL" clId="{8D965EA3-9E0A-4ED2-A985-FA1FD2A8835D}" dt="2023-09-15T13:39:22.467" v="32" actId="478"/>
        <pc:sldMkLst>
          <pc:docMk/>
          <pc:sldMk cId="1112980395" sldId="257"/>
        </pc:sldMkLst>
        <pc:spChg chg="mod">
          <ac:chgData name="Chandler, Melissa - Division of Assessment and Accountability Support" userId="c7c40c5a-5db2-409e-9ac5-b3fa8556cae3" providerId="ADAL" clId="{8D965EA3-9E0A-4ED2-A985-FA1FD2A8835D}" dt="2023-09-15T13:22:33" v="7" actId="1076"/>
          <ac:spMkLst>
            <pc:docMk/>
            <pc:sldMk cId="1112980395" sldId="257"/>
            <ac:spMk id="2" creationId="{1C8F977E-2F40-491B-8F96-3CD9459AE886}"/>
          </ac:spMkLst>
        </pc:spChg>
        <pc:spChg chg="del">
          <ac:chgData name="Chandler, Melissa - Division of Assessment and Accountability Support" userId="c7c40c5a-5db2-409e-9ac5-b3fa8556cae3" providerId="ADAL" clId="{8D965EA3-9E0A-4ED2-A985-FA1FD2A8835D}" dt="2023-09-15T13:39:22.467" v="32" actId="478"/>
          <ac:spMkLst>
            <pc:docMk/>
            <pc:sldMk cId="1112980395" sldId="257"/>
            <ac:spMk id="5" creationId="{C3F8EE72-4904-427F-827F-6A34FAEB7267}"/>
          </ac:spMkLst>
        </pc:spChg>
      </pc:sldChg>
      <pc:sldChg chg="delSp modSp mod">
        <pc:chgData name="Chandler, Melissa - Division of Assessment and Accountability Support" userId="c7c40c5a-5db2-409e-9ac5-b3fa8556cae3" providerId="ADAL" clId="{8D965EA3-9E0A-4ED2-A985-FA1FD2A8835D}" dt="2023-09-15T14:37:38.818" v="917" actId="113"/>
        <pc:sldMkLst>
          <pc:docMk/>
          <pc:sldMk cId="3225382126" sldId="259"/>
        </pc:sldMkLst>
        <pc:spChg chg="mod">
          <ac:chgData name="Chandler, Melissa - Division of Assessment and Accountability Support" userId="c7c40c5a-5db2-409e-9ac5-b3fa8556cae3" providerId="ADAL" clId="{8D965EA3-9E0A-4ED2-A985-FA1FD2A8835D}" dt="2023-09-15T14:37:38.818" v="917" actId="113"/>
          <ac:spMkLst>
            <pc:docMk/>
            <pc:sldMk cId="3225382126" sldId="259"/>
            <ac:spMk id="2" creationId="{90F65A09-3F6A-479E-9723-5819466542BB}"/>
          </ac:spMkLst>
        </pc:spChg>
        <pc:spChg chg="del">
          <ac:chgData name="Chandler, Melissa - Division of Assessment and Accountability Support" userId="c7c40c5a-5db2-409e-9ac5-b3fa8556cae3" providerId="ADAL" clId="{8D965EA3-9E0A-4ED2-A985-FA1FD2A8835D}" dt="2023-09-15T13:42:35.365" v="46" actId="478"/>
          <ac:spMkLst>
            <pc:docMk/>
            <pc:sldMk cId="3225382126" sldId="259"/>
            <ac:spMk id="5" creationId="{9CC68E2C-35F3-4096-BBBD-F5C320C1B48F}"/>
          </ac:spMkLst>
        </pc:spChg>
      </pc:sldChg>
      <pc:sldChg chg="del">
        <pc:chgData name="Chandler, Melissa - Division of Assessment and Accountability Support" userId="c7c40c5a-5db2-409e-9ac5-b3fa8556cae3" providerId="ADAL" clId="{8D965EA3-9E0A-4ED2-A985-FA1FD2A8835D}" dt="2023-09-15T14:07:38.233" v="551" actId="2696"/>
        <pc:sldMkLst>
          <pc:docMk/>
          <pc:sldMk cId="2914817164" sldId="297"/>
        </pc:sldMkLst>
      </pc:sldChg>
      <pc:sldChg chg="delSp modSp mod">
        <pc:chgData name="Chandler, Melissa - Division of Assessment and Accountability Support" userId="c7c40c5a-5db2-409e-9ac5-b3fa8556cae3" providerId="ADAL" clId="{8D965EA3-9E0A-4ED2-A985-FA1FD2A8835D}" dt="2023-09-15T14:28:25.811" v="798" actId="20577"/>
        <pc:sldMkLst>
          <pc:docMk/>
          <pc:sldMk cId="1674990817" sldId="299"/>
        </pc:sldMkLst>
        <pc:spChg chg="del">
          <ac:chgData name="Chandler, Melissa - Division of Assessment and Accountability Support" userId="c7c40c5a-5db2-409e-9ac5-b3fa8556cae3" providerId="ADAL" clId="{8D965EA3-9E0A-4ED2-A985-FA1FD2A8835D}" dt="2023-09-15T13:42:39.524" v="47" actId="478"/>
          <ac:spMkLst>
            <pc:docMk/>
            <pc:sldMk cId="1674990817" sldId="299"/>
            <ac:spMk id="2" creationId="{B86D044D-C50D-4383-B077-C53F4E2FBD35}"/>
          </ac:spMkLst>
        </pc:spChg>
        <pc:spChg chg="mod">
          <ac:chgData name="Chandler, Melissa - Division of Assessment and Accountability Support" userId="c7c40c5a-5db2-409e-9ac5-b3fa8556cae3" providerId="ADAL" clId="{8D965EA3-9E0A-4ED2-A985-FA1FD2A8835D}" dt="2023-09-15T14:28:25.811" v="798" actId="20577"/>
          <ac:spMkLst>
            <pc:docMk/>
            <pc:sldMk cId="1674990817" sldId="299"/>
            <ac:spMk id="7" creationId="{27CC5510-07A2-4BCD-9A13-9559C66A3657}"/>
          </ac:spMkLst>
        </pc:spChg>
      </pc:sldChg>
      <pc:sldChg chg="delSp mod">
        <pc:chgData name="Chandler, Melissa - Division of Assessment and Accountability Support" userId="c7c40c5a-5db2-409e-9ac5-b3fa8556cae3" providerId="ADAL" clId="{8D965EA3-9E0A-4ED2-A985-FA1FD2A8835D}" dt="2023-09-15T13:42:43.483" v="48" actId="478"/>
        <pc:sldMkLst>
          <pc:docMk/>
          <pc:sldMk cId="1481697069" sldId="300"/>
        </pc:sldMkLst>
        <pc:spChg chg="del">
          <ac:chgData name="Chandler, Melissa - Division of Assessment and Accountability Support" userId="c7c40c5a-5db2-409e-9ac5-b3fa8556cae3" providerId="ADAL" clId="{8D965EA3-9E0A-4ED2-A985-FA1FD2A8835D}" dt="2023-09-15T13:42:43.483" v="48" actId="478"/>
          <ac:spMkLst>
            <pc:docMk/>
            <pc:sldMk cId="1481697069" sldId="300"/>
            <ac:spMk id="2" creationId="{5F0B3AF0-A8E4-E352-84F0-DE2B82C92188}"/>
          </ac:spMkLst>
        </pc:spChg>
      </pc:sldChg>
      <pc:sldChg chg="delSp modSp mod">
        <pc:chgData name="Chandler, Melissa - Division of Assessment and Accountability Support" userId="c7c40c5a-5db2-409e-9ac5-b3fa8556cae3" providerId="ADAL" clId="{8D965EA3-9E0A-4ED2-A985-FA1FD2A8835D}" dt="2023-09-15T13:39:27.469" v="33" actId="478"/>
        <pc:sldMkLst>
          <pc:docMk/>
          <pc:sldMk cId="3848344525" sldId="305"/>
        </pc:sldMkLst>
        <pc:spChg chg="mod">
          <ac:chgData name="Chandler, Melissa - Division of Assessment and Accountability Support" userId="c7c40c5a-5db2-409e-9ac5-b3fa8556cae3" providerId="ADAL" clId="{8D965EA3-9E0A-4ED2-A985-FA1FD2A8835D}" dt="2023-09-15T13:22:43.593" v="8" actId="113"/>
          <ac:spMkLst>
            <pc:docMk/>
            <pc:sldMk cId="3848344525" sldId="305"/>
            <ac:spMk id="2" creationId="{6CB324B2-0CDB-BDD4-E122-AF8341BF5C1A}"/>
          </ac:spMkLst>
        </pc:spChg>
        <pc:spChg chg="mod">
          <ac:chgData name="Chandler, Melissa - Division of Assessment and Accountability Support" userId="c7c40c5a-5db2-409e-9ac5-b3fa8556cae3" providerId="ADAL" clId="{8D965EA3-9E0A-4ED2-A985-FA1FD2A8835D}" dt="2023-09-15T13:22:58.214" v="10" actId="12"/>
          <ac:spMkLst>
            <pc:docMk/>
            <pc:sldMk cId="3848344525" sldId="305"/>
            <ac:spMk id="3" creationId="{A720D90A-1B1C-8D2D-C53D-75A0AC2E45FF}"/>
          </ac:spMkLst>
        </pc:spChg>
        <pc:spChg chg="del">
          <ac:chgData name="Chandler, Melissa - Division of Assessment and Accountability Support" userId="c7c40c5a-5db2-409e-9ac5-b3fa8556cae3" providerId="ADAL" clId="{8D965EA3-9E0A-4ED2-A985-FA1FD2A8835D}" dt="2023-09-15T13:39:27.469" v="33" actId="478"/>
          <ac:spMkLst>
            <pc:docMk/>
            <pc:sldMk cId="3848344525" sldId="305"/>
            <ac:spMk id="4" creationId="{DC93D3F5-245E-A455-0813-CD6AB7A53182}"/>
          </ac:spMkLst>
        </pc:spChg>
      </pc:sldChg>
      <pc:sldChg chg="delSp modSp mod">
        <pc:chgData name="Chandler, Melissa - Division of Assessment and Accountability Support" userId="c7c40c5a-5db2-409e-9ac5-b3fa8556cae3" providerId="ADAL" clId="{8D965EA3-9E0A-4ED2-A985-FA1FD2A8835D}" dt="2023-09-15T13:39:29.812" v="34" actId="478"/>
        <pc:sldMkLst>
          <pc:docMk/>
          <pc:sldMk cId="3565121379" sldId="306"/>
        </pc:sldMkLst>
        <pc:spChg chg="mod">
          <ac:chgData name="Chandler, Melissa - Division of Assessment and Accountability Support" userId="c7c40c5a-5db2-409e-9ac5-b3fa8556cae3" providerId="ADAL" clId="{8D965EA3-9E0A-4ED2-A985-FA1FD2A8835D}" dt="2023-09-15T13:23:15.874" v="11" actId="404"/>
          <ac:spMkLst>
            <pc:docMk/>
            <pc:sldMk cId="3565121379" sldId="306"/>
            <ac:spMk id="2" creationId="{82EC340B-4357-7D09-9481-32960D294C33}"/>
          </ac:spMkLst>
        </pc:spChg>
        <pc:spChg chg="mod">
          <ac:chgData name="Chandler, Melissa - Division of Assessment and Accountability Support" userId="c7c40c5a-5db2-409e-9ac5-b3fa8556cae3" providerId="ADAL" clId="{8D965EA3-9E0A-4ED2-A985-FA1FD2A8835D}" dt="2023-09-15T13:21:31.485" v="1" actId="12"/>
          <ac:spMkLst>
            <pc:docMk/>
            <pc:sldMk cId="3565121379" sldId="306"/>
            <ac:spMk id="3" creationId="{D0309631-9AFA-6019-84BB-CCBDAC6AD565}"/>
          </ac:spMkLst>
        </pc:spChg>
        <pc:spChg chg="del">
          <ac:chgData name="Chandler, Melissa - Division of Assessment and Accountability Support" userId="c7c40c5a-5db2-409e-9ac5-b3fa8556cae3" providerId="ADAL" clId="{8D965EA3-9E0A-4ED2-A985-FA1FD2A8835D}" dt="2023-09-15T13:39:29.812" v="34" actId="478"/>
          <ac:spMkLst>
            <pc:docMk/>
            <pc:sldMk cId="3565121379" sldId="306"/>
            <ac:spMk id="4" creationId="{B34AD629-B671-2CED-68A8-EBD5061F398A}"/>
          </ac:spMkLst>
        </pc:spChg>
      </pc:sldChg>
      <pc:sldChg chg="delSp modSp mod">
        <pc:chgData name="Chandler, Melissa - Division of Assessment and Accountability Support" userId="c7c40c5a-5db2-409e-9ac5-b3fa8556cae3" providerId="ADAL" clId="{8D965EA3-9E0A-4ED2-A985-FA1FD2A8835D}" dt="2023-09-15T13:39:32.676" v="35" actId="478"/>
        <pc:sldMkLst>
          <pc:docMk/>
          <pc:sldMk cId="1248991006" sldId="307"/>
        </pc:sldMkLst>
        <pc:spChg chg="mod">
          <ac:chgData name="Chandler, Melissa - Division of Assessment and Accountability Support" userId="c7c40c5a-5db2-409e-9ac5-b3fa8556cae3" providerId="ADAL" clId="{8D965EA3-9E0A-4ED2-A985-FA1FD2A8835D}" dt="2023-09-15T13:23:47.418" v="13" actId="1076"/>
          <ac:spMkLst>
            <pc:docMk/>
            <pc:sldMk cId="1248991006" sldId="307"/>
            <ac:spMk id="2" creationId="{59371AE7-89AF-5EF9-F8F0-4AD1A428D0DD}"/>
          </ac:spMkLst>
        </pc:spChg>
        <pc:spChg chg="mod">
          <ac:chgData name="Chandler, Melissa - Division of Assessment and Accountability Support" userId="c7c40c5a-5db2-409e-9ac5-b3fa8556cae3" providerId="ADAL" clId="{8D965EA3-9E0A-4ED2-A985-FA1FD2A8835D}" dt="2023-09-15T13:21:41.455" v="3" actId="12"/>
          <ac:spMkLst>
            <pc:docMk/>
            <pc:sldMk cId="1248991006" sldId="307"/>
            <ac:spMk id="3" creationId="{FD321245-8A31-A7AA-CD1F-C9D74C21F734}"/>
          </ac:spMkLst>
        </pc:spChg>
        <pc:spChg chg="del">
          <ac:chgData name="Chandler, Melissa - Division of Assessment and Accountability Support" userId="c7c40c5a-5db2-409e-9ac5-b3fa8556cae3" providerId="ADAL" clId="{8D965EA3-9E0A-4ED2-A985-FA1FD2A8835D}" dt="2023-09-15T13:39:32.676" v="35" actId="478"/>
          <ac:spMkLst>
            <pc:docMk/>
            <pc:sldMk cId="1248991006" sldId="307"/>
            <ac:spMk id="4" creationId="{C81804C5-6C1F-3200-725E-F7E983BBD8C0}"/>
          </ac:spMkLst>
        </pc:spChg>
      </pc:sldChg>
      <pc:sldChg chg="delSp mod">
        <pc:chgData name="Chandler, Melissa - Division of Assessment and Accountability Support" userId="c7c40c5a-5db2-409e-9ac5-b3fa8556cae3" providerId="ADAL" clId="{8D965EA3-9E0A-4ED2-A985-FA1FD2A8835D}" dt="2023-09-15T13:39:38.180" v="37" actId="478"/>
        <pc:sldMkLst>
          <pc:docMk/>
          <pc:sldMk cId="759244780" sldId="308"/>
        </pc:sldMkLst>
        <pc:spChg chg="del">
          <ac:chgData name="Chandler, Melissa - Division of Assessment and Accountability Support" userId="c7c40c5a-5db2-409e-9ac5-b3fa8556cae3" providerId="ADAL" clId="{8D965EA3-9E0A-4ED2-A985-FA1FD2A8835D}" dt="2023-09-15T13:39:38.180" v="37" actId="478"/>
          <ac:spMkLst>
            <pc:docMk/>
            <pc:sldMk cId="759244780" sldId="308"/>
            <ac:spMk id="4" creationId="{8F6D7609-0214-0878-5D6D-B17FE67B302B}"/>
          </ac:spMkLst>
        </pc:spChg>
      </pc:sldChg>
      <pc:sldChg chg="delSp mod">
        <pc:chgData name="Chandler, Melissa - Division of Assessment and Accountability Support" userId="c7c40c5a-5db2-409e-9ac5-b3fa8556cae3" providerId="ADAL" clId="{8D965EA3-9E0A-4ED2-A985-FA1FD2A8835D}" dt="2023-09-15T13:39:41.924" v="38" actId="478"/>
        <pc:sldMkLst>
          <pc:docMk/>
          <pc:sldMk cId="1879280122" sldId="309"/>
        </pc:sldMkLst>
        <pc:spChg chg="del">
          <ac:chgData name="Chandler, Melissa - Division of Assessment and Accountability Support" userId="c7c40c5a-5db2-409e-9ac5-b3fa8556cae3" providerId="ADAL" clId="{8D965EA3-9E0A-4ED2-A985-FA1FD2A8835D}" dt="2023-09-15T13:39:41.924" v="38" actId="478"/>
          <ac:spMkLst>
            <pc:docMk/>
            <pc:sldMk cId="1879280122" sldId="309"/>
            <ac:spMk id="4" creationId="{DAD2AF86-29C2-3591-C171-2B062180D735}"/>
          </ac:spMkLst>
        </pc:spChg>
      </pc:sldChg>
      <pc:sldChg chg="delSp modSp mod">
        <pc:chgData name="Chandler, Melissa - Division of Assessment and Accountability Support" userId="c7c40c5a-5db2-409e-9ac5-b3fa8556cae3" providerId="ADAL" clId="{8D965EA3-9E0A-4ED2-A985-FA1FD2A8835D}" dt="2023-09-15T14:39:08.930" v="922" actId="2085"/>
        <pc:sldMkLst>
          <pc:docMk/>
          <pc:sldMk cId="1798227281" sldId="310"/>
        </pc:sldMkLst>
        <pc:spChg chg="del">
          <ac:chgData name="Chandler, Melissa - Division of Assessment and Accountability Support" userId="c7c40c5a-5db2-409e-9ac5-b3fa8556cae3" providerId="ADAL" clId="{8D965EA3-9E0A-4ED2-A985-FA1FD2A8835D}" dt="2023-09-15T13:39:47.979" v="39" actId="478"/>
          <ac:spMkLst>
            <pc:docMk/>
            <pc:sldMk cId="1798227281" sldId="310"/>
            <ac:spMk id="4" creationId="{995D31BA-8D02-66AE-191A-7E35D6EC0F68}"/>
          </ac:spMkLst>
        </pc:spChg>
        <pc:picChg chg="mod">
          <ac:chgData name="Chandler, Melissa - Division of Assessment and Accountability Support" userId="c7c40c5a-5db2-409e-9ac5-b3fa8556cae3" providerId="ADAL" clId="{8D965EA3-9E0A-4ED2-A985-FA1FD2A8835D}" dt="2023-09-15T14:39:08.930" v="922" actId="2085"/>
          <ac:picMkLst>
            <pc:docMk/>
            <pc:sldMk cId="1798227281" sldId="310"/>
            <ac:picMk id="11" creationId="{C1FADFDD-3B2C-4ACB-B1A1-5593356C1D83}"/>
          </ac:picMkLst>
        </pc:picChg>
      </pc:sldChg>
      <pc:sldChg chg="delSp mod">
        <pc:chgData name="Chandler, Melissa - Division of Assessment and Accountability Support" userId="c7c40c5a-5db2-409e-9ac5-b3fa8556cae3" providerId="ADAL" clId="{8D965EA3-9E0A-4ED2-A985-FA1FD2A8835D}" dt="2023-09-15T13:40:10.587" v="44" actId="478"/>
        <pc:sldMkLst>
          <pc:docMk/>
          <pc:sldMk cId="4079843139" sldId="313"/>
        </pc:sldMkLst>
        <pc:spChg chg="del">
          <ac:chgData name="Chandler, Melissa - Division of Assessment and Accountability Support" userId="c7c40c5a-5db2-409e-9ac5-b3fa8556cae3" providerId="ADAL" clId="{8D965EA3-9E0A-4ED2-A985-FA1FD2A8835D}" dt="2023-09-15T13:40:10.587" v="44" actId="478"/>
          <ac:spMkLst>
            <pc:docMk/>
            <pc:sldMk cId="4079843139" sldId="313"/>
            <ac:spMk id="5" creationId="{20A5021A-EE4F-F8F9-1F4D-3866EE3F0F1E}"/>
          </ac:spMkLst>
        </pc:spChg>
      </pc:sldChg>
      <pc:sldChg chg="delSp mod">
        <pc:chgData name="Chandler, Melissa - Division of Assessment and Accountability Support" userId="c7c40c5a-5db2-409e-9ac5-b3fa8556cae3" providerId="ADAL" clId="{8D965EA3-9E0A-4ED2-A985-FA1FD2A8835D}" dt="2023-09-15T13:40:03.715" v="42" actId="478"/>
        <pc:sldMkLst>
          <pc:docMk/>
          <pc:sldMk cId="3810952380" sldId="314"/>
        </pc:sldMkLst>
        <pc:spChg chg="del">
          <ac:chgData name="Chandler, Melissa - Division of Assessment and Accountability Support" userId="c7c40c5a-5db2-409e-9ac5-b3fa8556cae3" providerId="ADAL" clId="{8D965EA3-9E0A-4ED2-A985-FA1FD2A8835D}" dt="2023-09-15T13:40:03.715" v="42" actId="478"/>
          <ac:spMkLst>
            <pc:docMk/>
            <pc:sldMk cId="3810952380" sldId="314"/>
            <ac:spMk id="4" creationId="{872D0F40-3984-FBF5-BBEE-39B78066E24A}"/>
          </ac:spMkLst>
        </pc:spChg>
      </pc:sldChg>
      <pc:sldChg chg="delSp mod">
        <pc:chgData name="Chandler, Melissa - Division of Assessment and Accountability Support" userId="c7c40c5a-5db2-409e-9ac5-b3fa8556cae3" providerId="ADAL" clId="{8D965EA3-9E0A-4ED2-A985-FA1FD2A8835D}" dt="2023-09-15T13:39:18.827" v="31" actId="478"/>
        <pc:sldMkLst>
          <pc:docMk/>
          <pc:sldMk cId="1026491878" sldId="315"/>
        </pc:sldMkLst>
        <pc:spChg chg="del">
          <ac:chgData name="Chandler, Melissa - Division of Assessment and Accountability Support" userId="c7c40c5a-5db2-409e-9ac5-b3fa8556cae3" providerId="ADAL" clId="{8D965EA3-9E0A-4ED2-A985-FA1FD2A8835D}" dt="2023-09-15T13:39:18.827" v="31" actId="478"/>
          <ac:spMkLst>
            <pc:docMk/>
            <pc:sldMk cId="1026491878" sldId="315"/>
            <ac:spMk id="4" creationId="{F6D7ED2E-B3DD-68AD-9568-42BBBF12B980}"/>
          </ac:spMkLst>
        </pc:spChg>
      </pc:sldChg>
      <pc:sldChg chg="delSp modSp mod addCm">
        <pc:chgData name="Chandler, Melissa - Division of Assessment and Accountability Support" userId="c7c40c5a-5db2-409e-9ac5-b3fa8556cae3" providerId="ADAL" clId="{8D965EA3-9E0A-4ED2-A985-FA1FD2A8835D}" dt="2023-09-15T13:39:35.619" v="36" actId="478"/>
        <pc:sldMkLst>
          <pc:docMk/>
          <pc:sldMk cId="1021135804" sldId="316"/>
        </pc:sldMkLst>
        <pc:spChg chg="mod">
          <ac:chgData name="Chandler, Melissa - Division of Assessment and Accountability Support" userId="c7c40c5a-5db2-409e-9ac5-b3fa8556cae3" providerId="ADAL" clId="{8D965EA3-9E0A-4ED2-A985-FA1FD2A8835D}" dt="2023-09-15T13:24:36.490" v="17" actId="1076"/>
          <ac:spMkLst>
            <pc:docMk/>
            <pc:sldMk cId="1021135804" sldId="316"/>
            <ac:spMk id="2" creationId="{FD67B39A-E502-DEDD-D97E-AE5C8A1EF7EC}"/>
          </ac:spMkLst>
        </pc:spChg>
        <pc:spChg chg="mod">
          <ac:chgData name="Chandler, Melissa - Division of Assessment and Accountability Support" userId="c7c40c5a-5db2-409e-9ac5-b3fa8556cae3" providerId="ADAL" clId="{8D965EA3-9E0A-4ED2-A985-FA1FD2A8835D}" dt="2023-09-15T13:26:00.048" v="19" actId="20577"/>
          <ac:spMkLst>
            <pc:docMk/>
            <pc:sldMk cId="1021135804" sldId="316"/>
            <ac:spMk id="3" creationId="{BEF654C4-6F5C-DE92-C56D-8F96122D035B}"/>
          </ac:spMkLst>
        </pc:spChg>
        <pc:spChg chg="del">
          <ac:chgData name="Chandler, Melissa - Division of Assessment and Accountability Support" userId="c7c40c5a-5db2-409e-9ac5-b3fa8556cae3" providerId="ADAL" clId="{8D965EA3-9E0A-4ED2-A985-FA1FD2A8835D}" dt="2023-09-15T13:39:35.619" v="36" actId="478"/>
          <ac:spMkLst>
            <pc:docMk/>
            <pc:sldMk cId="1021135804" sldId="316"/>
            <ac:spMk id="4" creationId="{C0361FF7-9D4C-732F-E1BE-365D375E4A64}"/>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8D965EA3-9E0A-4ED2-A985-FA1FD2A8835D}" dt="2023-09-15T13:35:53.961" v="20"/>
              <pc2:cmMkLst xmlns:pc2="http://schemas.microsoft.com/office/powerpoint/2019/9/main/command">
                <pc:docMk/>
                <pc:sldMk cId="1021135804" sldId="316"/>
                <pc2:cmMk id="{1DCC8D82-AB2E-4183-9C6D-01CB7505D1F6}"/>
              </pc2:cmMkLst>
            </pc226:cmChg>
          </p:ext>
        </pc:extLst>
      </pc:sldChg>
      <pc:sldChg chg="delSp modSp mod">
        <pc:chgData name="Chandler, Melissa - Division of Assessment and Accountability Support" userId="c7c40c5a-5db2-409e-9ac5-b3fa8556cae3" providerId="ADAL" clId="{8D965EA3-9E0A-4ED2-A985-FA1FD2A8835D}" dt="2023-09-15T13:40:00.767" v="41" actId="478"/>
        <pc:sldMkLst>
          <pc:docMk/>
          <pc:sldMk cId="1902975786" sldId="317"/>
        </pc:sldMkLst>
        <pc:spChg chg="del mod">
          <ac:chgData name="Chandler, Melissa - Division of Assessment and Accountability Support" userId="c7c40c5a-5db2-409e-9ac5-b3fa8556cae3" providerId="ADAL" clId="{8D965EA3-9E0A-4ED2-A985-FA1FD2A8835D}" dt="2023-09-15T13:40:00.767" v="41" actId="478"/>
          <ac:spMkLst>
            <pc:docMk/>
            <pc:sldMk cId="1902975786" sldId="317"/>
            <ac:spMk id="4" creationId="{A22948EE-A069-D2E4-8DD7-CA0FE611FA4E}"/>
          </ac:spMkLst>
        </pc:spChg>
      </pc:sldChg>
      <pc:sldChg chg="delSp mod">
        <pc:chgData name="Chandler, Melissa - Division of Assessment and Accountability Support" userId="c7c40c5a-5db2-409e-9ac5-b3fa8556cae3" providerId="ADAL" clId="{8D965EA3-9E0A-4ED2-A985-FA1FD2A8835D}" dt="2023-09-15T13:40:06.876" v="43" actId="478"/>
        <pc:sldMkLst>
          <pc:docMk/>
          <pc:sldMk cId="162011638" sldId="318"/>
        </pc:sldMkLst>
        <pc:spChg chg="del">
          <ac:chgData name="Chandler, Melissa - Division of Assessment and Accountability Support" userId="c7c40c5a-5db2-409e-9ac5-b3fa8556cae3" providerId="ADAL" clId="{8D965EA3-9E0A-4ED2-A985-FA1FD2A8835D}" dt="2023-09-15T13:40:06.876" v="43" actId="478"/>
          <ac:spMkLst>
            <pc:docMk/>
            <pc:sldMk cId="162011638" sldId="318"/>
            <ac:spMk id="4" creationId="{FD152781-FFB7-3240-44B2-4BB251B46054}"/>
          </ac:spMkLst>
        </pc:spChg>
      </pc:sldChg>
      <pc:sldChg chg="delSp mod ord">
        <pc:chgData name="Chandler, Melissa - Division of Assessment and Accountability Support" userId="c7c40c5a-5db2-409e-9ac5-b3fa8556cae3" providerId="ADAL" clId="{8D965EA3-9E0A-4ED2-A985-FA1FD2A8835D}" dt="2023-09-18T18:42:28.062" v="1091"/>
        <pc:sldMkLst>
          <pc:docMk/>
          <pc:sldMk cId="2295743137" sldId="319"/>
        </pc:sldMkLst>
        <pc:spChg chg="del">
          <ac:chgData name="Chandler, Melissa - Division of Assessment and Accountability Support" userId="c7c40c5a-5db2-409e-9ac5-b3fa8556cae3" providerId="ADAL" clId="{8D965EA3-9E0A-4ED2-A985-FA1FD2A8835D}" dt="2023-09-15T13:40:13.700" v="45" actId="478"/>
          <ac:spMkLst>
            <pc:docMk/>
            <pc:sldMk cId="2295743137" sldId="319"/>
            <ac:spMk id="4" creationId="{F40CE1EC-4CF1-DC80-4890-7AE0BDB29BF6}"/>
          </ac:spMkLst>
        </pc:spChg>
      </pc:sldChg>
      <pc:sldChg chg="addSp delSp modSp mod">
        <pc:chgData name="Chandler, Melissa - Division of Assessment and Accountability Support" userId="c7c40c5a-5db2-409e-9ac5-b3fa8556cae3" providerId="ADAL" clId="{8D965EA3-9E0A-4ED2-A985-FA1FD2A8835D}" dt="2023-09-15T15:08:58.665" v="1089" actId="1038"/>
        <pc:sldMkLst>
          <pc:docMk/>
          <pc:sldMk cId="3548444446" sldId="1554"/>
        </pc:sldMkLst>
        <pc:spChg chg="mod">
          <ac:chgData name="Chandler, Melissa - Division of Assessment and Accountability Support" userId="c7c40c5a-5db2-409e-9ac5-b3fa8556cae3" providerId="ADAL" clId="{8D965EA3-9E0A-4ED2-A985-FA1FD2A8835D}" dt="2023-09-15T14:11:43.750" v="593" actId="1036"/>
          <ac:spMkLst>
            <pc:docMk/>
            <pc:sldMk cId="3548444446" sldId="1554"/>
            <ac:spMk id="2" creationId="{E4D117B2-27C6-8EF6-F6FD-FF93E1AB8239}"/>
          </ac:spMkLst>
        </pc:spChg>
        <pc:spChg chg="mod">
          <ac:chgData name="Chandler, Melissa - Division of Assessment and Accountability Support" userId="c7c40c5a-5db2-409e-9ac5-b3fa8556cae3" providerId="ADAL" clId="{8D965EA3-9E0A-4ED2-A985-FA1FD2A8835D}" dt="2023-09-15T13:58:10.334" v="382" actId="27636"/>
          <ac:spMkLst>
            <pc:docMk/>
            <pc:sldMk cId="3548444446" sldId="1554"/>
            <ac:spMk id="3" creationId="{5BAFE7B7-DD12-25B4-EB2B-FC577D2B783A}"/>
          </ac:spMkLst>
        </pc:spChg>
        <pc:spChg chg="del mod">
          <ac:chgData name="Chandler, Melissa - Division of Assessment and Accountability Support" userId="c7c40c5a-5db2-409e-9ac5-b3fa8556cae3" providerId="ADAL" clId="{8D965EA3-9E0A-4ED2-A985-FA1FD2A8835D}" dt="2023-09-15T15:07:30.051" v="1043" actId="478"/>
          <ac:spMkLst>
            <pc:docMk/>
            <pc:sldMk cId="3548444446" sldId="1554"/>
            <ac:spMk id="5" creationId="{EEE37C26-3A16-971A-501D-4B3042EEE967}"/>
          </ac:spMkLst>
        </pc:spChg>
        <pc:spChg chg="del mod">
          <ac:chgData name="Chandler, Melissa - Division of Assessment and Accountability Support" userId="c7c40c5a-5db2-409e-9ac5-b3fa8556cae3" providerId="ADAL" clId="{8D965EA3-9E0A-4ED2-A985-FA1FD2A8835D}" dt="2023-09-15T15:07:21.278" v="1040" actId="478"/>
          <ac:spMkLst>
            <pc:docMk/>
            <pc:sldMk cId="3548444446" sldId="1554"/>
            <ac:spMk id="6" creationId="{27F9568A-B0EC-2318-601D-E9C0D993D347}"/>
          </ac:spMkLst>
        </pc:spChg>
        <pc:spChg chg="del mod">
          <ac:chgData name="Chandler, Melissa - Division of Assessment and Accountability Support" userId="c7c40c5a-5db2-409e-9ac5-b3fa8556cae3" providerId="ADAL" clId="{8D965EA3-9E0A-4ED2-A985-FA1FD2A8835D}" dt="2023-09-15T15:07:19.863" v="1039" actId="478"/>
          <ac:spMkLst>
            <pc:docMk/>
            <pc:sldMk cId="3548444446" sldId="1554"/>
            <ac:spMk id="8" creationId="{C8570415-73AD-C853-0273-5F141A6C4D78}"/>
          </ac:spMkLst>
        </pc:spChg>
        <pc:spChg chg="del mod">
          <ac:chgData name="Chandler, Melissa - Division of Assessment and Accountability Support" userId="c7c40c5a-5db2-409e-9ac5-b3fa8556cae3" providerId="ADAL" clId="{8D965EA3-9E0A-4ED2-A985-FA1FD2A8835D}" dt="2023-09-15T15:07:33.341" v="1044" actId="478"/>
          <ac:spMkLst>
            <pc:docMk/>
            <pc:sldMk cId="3548444446" sldId="1554"/>
            <ac:spMk id="9" creationId="{0D44B964-8E65-A334-9E1C-13EBB39ED531}"/>
          </ac:spMkLst>
        </pc:spChg>
        <pc:spChg chg="del mod">
          <ac:chgData name="Chandler, Melissa - Division of Assessment and Accountability Support" userId="c7c40c5a-5db2-409e-9ac5-b3fa8556cae3" providerId="ADAL" clId="{8D965EA3-9E0A-4ED2-A985-FA1FD2A8835D}" dt="2023-09-15T15:07:41.997" v="1047" actId="478"/>
          <ac:spMkLst>
            <pc:docMk/>
            <pc:sldMk cId="3548444446" sldId="1554"/>
            <ac:spMk id="10" creationId="{EC3E83DB-C7AD-EC9E-0E0A-E5E9D9136E71}"/>
          </ac:spMkLst>
        </pc:spChg>
        <pc:spChg chg="del mod">
          <ac:chgData name="Chandler, Melissa - Division of Assessment and Accountability Support" userId="c7c40c5a-5db2-409e-9ac5-b3fa8556cae3" providerId="ADAL" clId="{8D965EA3-9E0A-4ED2-A985-FA1FD2A8835D}" dt="2023-09-15T15:07:38.159" v="1046" actId="478"/>
          <ac:spMkLst>
            <pc:docMk/>
            <pc:sldMk cId="3548444446" sldId="1554"/>
            <ac:spMk id="11" creationId="{BE6E67DF-F053-B944-C64A-410446DA916B}"/>
          </ac:spMkLst>
        </pc:spChg>
        <pc:spChg chg="del mod">
          <ac:chgData name="Chandler, Melissa - Division of Assessment and Accountability Support" userId="c7c40c5a-5db2-409e-9ac5-b3fa8556cae3" providerId="ADAL" clId="{8D965EA3-9E0A-4ED2-A985-FA1FD2A8835D}" dt="2023-09-15T15:07:27.909" v="1042" actId="478"/>
          <ac:spMkLst>
            <pc:docMk/>
            <pc:sldMk cId="3548444446" sldId="1554"/>
            <ac:spMk id="12" creationId="{047CDEB0-F41C-2C18-FDF1-E1E4ACB98825}"/>
          </ac:spMkLst>
        </pc:spChg>
        <pc:graphicFrameChg chg="add mod modGraphic">
          <ac:chgData name="Chandler, Melissa - Division of Assessment and Accountability Support" userId="c7c40c5a-5db2-409e-9ac5-b3fa8556cae3" providerId="ADAL" clId="{8D965EA3-9E0A-4ED2-A985-FA1FD2A8835D}" dt="2023-09-15T15:08:58.665" v="1089" actId="1038"/>
          <ac:graphicFrameMkLst>
            <pc:docMk/>
            <pc:sldMk cId="3548444446" sldId="1554"/>
            <ac:graphicFrameMk id="4" creationId="{2ADC30D4-A990-2376-32AD-A7F226F038FA}"/>
          </ac:graphicFrameMkLst>
        </pc:graphicFrameChg>
        <pc:picChg chg="del mod">
          <ac:chgData name="Chandler, Melissa - Division of Assessment and Accountability Support" userId="c7c40c5a-5db2-409e-9ac5-b3fa8556cae3" providerId="ADAL" clId="{8D965EA3-9E0A-4ED2-A985-FA1FD2A8835D}" dt="2023-09-15T15:07:35.136" v="1045" actId="478"/>
          <ac:picMkLst>
            <pc:docMk/>
            <pc:sldMk cId="3548444446" sldId="1554"/>
            <ac:picMk id="7" creationId="{2952FB5D-58E7-8780-988C-43DF91135178}"/>
          </ac:picMkLst>
        </pc:picChg>
      </pc:sldChg>
      <pc:sldChg chg="modSp mod">
        <pc:chgData name="Chandler, Melissa - Division of Assessment and Accountability Support" userId="c7c40c5a-5db2-409e-9ac5-b3fa8556cae3" providerId="ADAL" clId="{8D965EA3-9E0A-4ED2-A985-FA1FD2A8835D}" dt="2023-09-15T13:44:18.587" v="49" actId="1076"/>
        <pc:sldMkLst>
          <pc:docMk/>
          <pc:sldMk cId="3474957928" sldId="1555"/>
        </pc:sldMkLst>
        <pc:graphicFrameChg chg="mod">
          <ac:chgData name="Chandler, Melissa - Division of Assessment and Accountability Support" userId="c7c40c5a-5db2-409e-9ac5-b3fa8556cae3" providerId="ADAL" clId="{8D965EA3-9E0A-4ED2-A985-FA1FD2A8835D}" dt="2023-09-15T13:44:18.587" v="49" actId="1076"/>
          <ac:graphicFrameMkLst>
            <pc:docMk/>
            <pc:sldMk cId="3474957928" sldId="1555"/>
            <ac:graphicFrameMk id="7" creationId="{092B1E5D-0352-3A6F-3863-70BCBF0EC430}"/>
          </ac:graphicFrameMkLst>
        </pc:graphicFrameChg>
      </pc:sldChg>
      <pc:sldChg chg="addSp delSp modSp mod setBg modClrScheme chgLayout">
        <pc:chgData name="Chandler, Melissa - Division of Assessment and Accountability Support" userId="c7c40c5a-5db2-409e-9ac5-b3fa8556cae3" providerId="ADAL" clId="{8D965EA3-9E0A-4ED2-A985-FA1FD2A8835D}" dt="2023-09-15T15:08:50.795" v="1080" actId="1037"/>
        <pc:sldMkLst>
          <pc:docMk/>
          <pc:sldMk cId="769095969" sldId="1557"/>
        </pc:sldMkLst>
        <pc:spChg chg="add del mod">
          <ac:chgData name="Chandler, Melissa - Division of Assessment and Accountability Support" userId="c7c40c5a-5db2-409e-9ac5-b3fa8556cae3" providerId="ADAL" clId="{8D965EA3-9E0A-4ED2-A985-FA1FD2A8835D}" dt="2023-09-15T14:03:35.467" v="526" actId="20577"/>
          <ac:spMkLst>
            <pc:docMk/>
            <pc:sldMk cId="769095969" sldId="1557"/>
            <ac:spMk id="2" creationId="{1DF79188-8DB2-3350-F8B4-C8F36921197B}"/>
          </ac:spMkLst>
        </pc:spChg>
        <pc:spChg chg="add del mod ord">
          <ac:chgData name="Chandler, Melissa - Division of Assessment and Accountability Support" userId="c7c40c5a-5db2-409e-9ac5-b3fa8556cae3" providerId="ADAL" clId="{8D965EA3-9E0A-4ED2-A985-FA1FD2A8835D}" dt="2023-09-15T13:47:33.828" v="53" actId="478"/>
          <ac:spMkLst>
            <pc:docMk/>
            <pc:sldMk cId="769095969" sldId="1557"/>
            <ac:spMk id="3" creationId="{E36FAD9E-88A3-378A-BC88-575C0436B5F7}"/>
          </ac:spMkLst>
        </pc:spChg>
        <pc:spChg chg="del mod">
          <ac:chgData name="Chandler, Melissa - Division of Assessment and Accountability Support" userId="c7c40c5a-5db2-409e-9ac5-b3fa8556cae3" providerId="ADAL" clId="{8D965EA3-9E0A-4ED2-A985-FA1FD2A8835D}" dt="2023-09-15T15:03:18.458" v="968" actId="478"/>
          <ac:spMkLst>
            <pc:docMk/>
            <pc:sldMk cId="769095969" sldId="1557"/>
            <ac:spMk id="4" creationId="{D6E4A28E-F455-470A-2039-74B015524C83}"/>
          </ac:spMkLst>
        </pc:spChg>
        <pc:spChg chg="del mod">
          <ac:chgData name="Chandler, Melissa - Division of Assessment and Accountability Support" userId="c7c40c5a-5db2-409e-9ac5-b3fa8556cae3" providerId="ADAL" clId="{8D965EA3-9E0A-4ED2-A985-FA1FD2A8835D}" dt="2023-09-15T15:03:09.467" v="965" actId="478"/>
          <ac:spMkLst>
            <pc:docMk/>
            <pc:sldMk cId="769095969" sldId="1557"/>
            <ac:spMk id="5" creationId="{71ECA545-99D3-822D-74FE-FC2D959209ED}"/>
          </ac:spMkLst>
        </pc:spChg>
        <pc:spChg chg="add del mod ord">
          <ac:chgData name="Chandler, Melissa - Division of Assessment and Accountability Support" userId="c7c40c5a-5db2-409e-9ac5-b3fa8556cae3" providerId="ADAL" clId="{8D965EA3-9E0A-4ED2-A985-FA1FD2A8835D}" dt="2023-09-15T13:47:37.763" v="54" actId="478"/>
          <ac:spMkLst>
            <pc:docMk/>
            <pc:sldMk cId="769095969" sldId="1557"/>
            <ac:spMk id="6" creationId="{C0BB616A-72A6-864A-0AF1-16D6B546420A}"/>
          </ac:spMkLst>
        </pc:spChg>
        <pc:spChg chg="del mod">
          <ac:chgData name="Chandler, Melissa - Division of Assessment and Accountability Support" userId="c7c40c5a-5db2-409e-9ac5-b3fa8556cae3" providerId="ADAL" clId="{8D965EA3-9E0A-4ED2-A985-FA1FD2A8835D}" dt="2023-09-15T15:03:16.375" v="967" actId="478"/>
          <ac:spMkLst>
            <pc:docMk/>
            <pc:sldMk cId="769095969" sldId="1557"/>
            <ac:spMk id="11" creationId="{743D8E32-A982-2844-693F-57B8575EDF08}"/>
          </ac:spMkLst>
        </pc:spChg>
        <pc:spChg chg="del mod">
          <ac:chgData name="Chandler, Melissa - Division of Assessment and Accountability Support" userId="c7c40c5a-5db2-409e-9ac5-b3fa8556cae3" providerId="ADAL" clId="{8D965EA3-9E0A-4ED2-A985-FA1FD2A8835D}" dt="2023-09-15T15:03:14.292" v="966" actId="478"/>
          <ac:spMkLst>
            <pc:docMk/>
            <pc:sldMk cId="769095969" sldId="1557"/>
            <ac:spMk id="14" creationId="{3D68208F-0EB0-123B-0C8E-09F32A69A6FE}"/>
          </ac:spMkLst>
        </pc:spChg>
        <pc:spChg chg="del mod">
          <ac:chgData name="Chandler, Melissa - Division of Assessment and Accountability Support" userId="c7c40c5a-5db2-409e-9ac5-b3fa8556cae3" providerId="ADAL" clId="{8D965EA3-9E0A-4ED2-A985-FA1FD2A8835D}" dt="2023-09-15T15:03:22.285" v="970" actId="478"/>
          <ac:spMkLst>
            <pc:docMk/>
            <pc:sldMk cId="769095969" sldId="1557"/>
            <ac:spMk id="16" creationId="{BFABD293-D656-C1A3-3F16-D7B754297DF0}"/>
          </ac:spMkLst>
        </pc:spChg>
        <pc:spChg chg="del mod">
          <ac:chgData name="Chandler, Melissa - Division of Assessment and Accountability Support" userId="c7c40c5a-5db2-409e-9ac5-b3fa8556cae3" providerId="ADAL" clId="{8D965EA3-9E0A-4ED2-A985-FA1FD2A8835D}" dt="2023-09-15T15:03:33.374" v="974" actId="478"/>
          <ac:spMkLst>
            <pc:docMk/>
            <pc:sldMk cId="769095969" sldId="1557"/>
            <ac:spMk id="17" creationId="{AB5F28D4-AD44-B45F-A302-9D696046186E}"/>
          </ac:spMkLst>
        </pc:spChg>
        <pc:spChg chg="del mod">
          <ac:chgData name="Chandler, Melissa - Division of Assessment and Accountability Support" userId="c7c40c5a-5db2-409e-9ac5-b3fa8556cae3" providerId="ADAL" clId="{8D965EA3-9E0A-4ED2-A985-FA1FD2A8835D}" dt="2023-09-15T15:03:28.320" v="973" actId="478"/>
          <ac:spMkLst>
            <pc:docMk/>
            <pc:sldMk cId="769095969" sldId="1557"/>
            <ac:spMk id="18" creationId="{A799F34B-CA48-BC6F-0E4D-8F76B198923B}"/>
          </ac:spMkLst>
        </pc:spChg>
        <pc:spChg chg="mod">
          <ac:chgData name="Chandler, Melissa - Division of Assessment and Accountability Support" userId="c7c40c5a-5db2-409e-9ac5-b3fa8556cae3" providerId="ADAL" clId="{8D965EA3-9E0A-4ED2-A985-FA1FD2A8835D}" dt="2023-09-15T13:54:02.918" v="318" actId="207"/>
          <ac:spMkLst>
            <pc:docMk/>
            <pc:sldMk cId="769095969" sldId="1557"/>
            <ac:spMk id="21" creationId="{944F2473-0B34-D4B3-01F3-258EA21C1DC9}"/>
          </ac:spMkLst>
        </pc:spChg>
        <pc:spChg chg="mod">
          <ac:chgData name="Chandler, Melissa - Division of Assessment and Accountability Support" userId="c7c40c5a-5db2-409e-9ac5-b3fa8556cae3" providerId="ADAL" clId="{8D965EA3-9E0A-4ED2-A985-FA1FD2A8835D}" dt="2023-09-15T14:11:15.510" v="586" actId="1076"/>
          <ac:spMkLst>
            <pc:docMk/>
            <pc:sldMk cId="769095969" sldId="1557"/>
            <ac:spMk id="22" creationId="{C83B3D31-CE46-763F-F1BA-F151E226EBD5}"/>
          </ac:spMkLst>
        </pc:spChg>
        <pc:graphicFrameChg chg="add del mod modGraphic">
          <ac:chgData name="Chandler, Melissa - Division of Assessment and Accountability Support" userId="c7c40c5a-5db2-409e-9ac5-b3fa8556cae3" providerId="ADAL" clId="{8D965EA3-9E0A-4ED2-A985-FA1FD2A8835D}" dt="2023-09-15T15:08:50.795" v="1080" actId="1037"/>
          <ac:graphicFrameMkLst>
            <pc:docMk/>
            <pc:sldMk cId="769095969" sldId="1557"/>
            <ac:graphicFrameMk id="7" creationId="{7945A59A-F736-1F65-47B3-ACE399FD678B}"/>
          </ac:graphicFrameMkLst>
        </pc:graphicFrameChg>
        <pc:picChg chg="del mod">
          <ac:chgData name="Chandler, Melissa - Division of Assessment and Accountability Support" userId="c7c40c5a-5db2-409e-9ac5-b3fa8556cae3" providerId="ADAL" clId="{8D965EA3-9E0A-4ED2-A985-FA1FD2A8835D}" dt="2023-09-15T15:03:24.149" v="971" actId="478"/>
          <ac:picMkLst>
            <pc:docMk/>
            <pc:sldMk cId="769095969" sldId="1557"/>
            <ac:picMk id="12" creationId="{2F5AD5F6-7FEC-1603-BBBE-F4C5F14651CA}"/>
          </ac:picMkLst>
        </pc:picChg>
      </pc:sldChg>
      <pc:sldChg chg="modSp mod">
        <pc:chgData name="Chandler, Melissa - Division of Assessment and Accountability Support" userId="c7c40c5a-5db2-409e-9ac5-b3fa8556cae3" providerId="ADAL" clId="{8D965EA3-9E0A-4ED2-A985-FA1FD2A8835D}" dt="2023-09-15T14:15:47.113" v="659" actId="1076"/>
        <pc:sldMkLst>
          <pc:docMk/>
          <pc:sldMk cId="1137348689" sldId="1559"/>
        </pc:sldMkLst>
        <pc:spChg chg="mod">
          <ac:chgData name="Chandler, Melissa - Division of Assessment and Accountability Support" userId="c7c40c5a-5db2-409e-9ac5-b3fa8556cae3" providerId="ADAL" clId="{8D965EA3-9E0A-4ED2-A985-FA1FD2A8835D}" dt="2023-09-15T14:08:44.446" v="552" actId="1076"/>
          <ac:spMkLst>
            <pc:docMk/>
            <pc:sldMk cId="1137348689" sldId="1559"/>
            <ac:spMk id="2" creationId="{2385A0FE-3ED0-422B-4207-132987CA6F6B}"/>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5" creationId="{C5732851-A434-62D4-F3FF-B6C28E7CE566}"/>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6" creationId="{BA8B7E96-D991-B0DC-0F89-59344EEC5DE8}"/>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7" creationId="{B5717E57-5F62-0747-B73E-FE1CBE5B41AB}"/>
          </ac:spMkLst>
        </pc:spChg>
        <pc:spChg chg="mod">
          <ac:chgData name="Chandler, Melissa - Division of Assessment and Accountability Support" userId="c7c40c5a-5db2-409e-9ac5-b3fa8556cae3" providerId="ADAL" clId="{8D965EA3-9E0A-4ED2-A985-FA1FD2A8835D}" dt="2023-09-15T14:14:06.355" v="658" actId="403"/>
          <ac:spMkLst>
            <pc:docMk/>
            <pc:sldMk cId="1137348689" sldId="1559"/>
            <ac:spMk id="8" creationId="{243C7530-550D-FF48-9BD1-C20224A1578F}"/>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10" creationId="{9552DD16-E125-4565-C392-835545F1C7CA}"/>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11" creationId="{CF4FE3F5-632B-E9B7-D0B9-0C5BC072F972}"/>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12" creationId="{D0D04D76-E922-C227-B434-0EEA88AF9CA6}"/>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13" creationId="{B9256484-AF9E-0635-664D-A3A8BC461892}"/>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14" creationId="{D21ADBB1-0213-F727-9744-8FDC61DFEFB4}"/>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22" creationId="{3C223AAF-C4A2-F54A-3EE1-6C8689B870F0}"/>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23" creationId="{21C6D12E-BE2D-D73D-4624-2672C061939A}"/>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24" creationId="{82128935-A367-2ABE-A477-FCD92C902D3E}"/>
          </ac:spMkLst>
        </pc:spChg>
        <pc:spChg chg="mod">
          <ac:chgData name="Chandler, Melissa - Division of Assessment and Accountability Support" userId="c7c40c5a-5db2-409e-9ac5-b3fa8556cae3" providerId="ADAL" clId="{8D965EA3-9E0A-4ED2-A985-FA1FD2A8835D}" dt="2023-09-15T14:14:05.882" v="657" actId="1038"/>
          <ac:spMkLst>
            <pc:docMk/>
            <pc:sldMk cId="1137348689" sldId="1559"/>
            <ac:spMk id="30" creationId="{90E10D3E-D58E-752F-1D08-43479F881583}"/>
          </ac:spMkLst>
        </pc:spChg>
        <pc:spChg chg="mod">
          <ac:chgData name="Chandler, Melissa - Division of Assessment and Accountability Support" userId="c7c40c5a-5db2-409e-9ac5-b3fa8556cae3" providerId="ADAL" clId="{8D965EA3-9E0A-4ED2-A985-FA1FD2A8835D}" dt="2023-09-15T14:15:47.113" v="659" actId="1076"/>
          <ac:spMkLst>
            <pc:docMk/>
            <pc:sldMk cId="1137348689" sldId="1559"/>
            <ac:spMk id="31" creationId="{950FE6FC-276A-E057-688C-30C1258EF014}"/>
          </ac:spMkLst>
        </pc:sp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15" creationId="{6DE99C8B-B388-A496-F551-3B3AEF3D136E}"/>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16" creationId="{5F9DDEBC-E9AD-772B-291B-EE501C230969}"/>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17" creationId="{A1D06F5B-F3AA-C5C2-1495-0BF9C80581EA}"/>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18" creationId="{18403D5D-CAFA-3ACD-AAB6-EBBA083F16E2}"/>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19" creationId="{15E4A694-015E-91CA-655F-976D2970591C}"/>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20" creationId="{C64493E2-6402-C340-2403-3A439C701065}"/>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21" creationId="{018875F5-9E46-00ED-98E0-DEA95C8E91FA}"/>
          </ac:picMkLst>
        </pc:picChg>
        <pc:picChg chg="mod">
          <ac:chgData name="Chandler, Melissa - Division of Assessment and Accountability Support" userId="c7c40c5a-5db2-409e-9ac5-b3fa8556cae3" providerId="ADAL" clId="{8D965EA3-9E0A-4ED2-A985-FA1FD2A8835D}" dt="2023-09-15T14:14:05.882" v="657" actId="1038"/>
          <ac:picMkLst>
            <pc:docMk/>
            <pc:sldMk cId="1137348689" sldId="1559"/>
            <ac:picMk id="25" creationId="{EE1F3879-F79F-82F2-8F32-77FAA125343C}"/>
          </ac:picMkLst>
        </pc:picChg>
      </pc:sldChg>
      <pc:sldChg chg="delSp modSp add mod">
        <pc:chgData name="Chandler, Melissa - Division of Assessment and Accountability Support" userId="c7c40c5a-5db2-409e-9ac5-b3fa8556cae3" providerId="ADAL" clId="{8D965EA3-9E0A-4ED2-A985-FA1FD2A8835D}" dt="2023-09-15T14:10:10.578" v="585" actId="1035"/>
        <pc:sldMkLst>
          <pc:docMk/>
          <pc:sldMk cId="681315856" sldId="1561"/>
        </pc:sldMkLst>
        <pc:spChg chg="del mod">
          <ac:chgData name="Chandler, Melissa - Division of Assessment and Accountability Support" userId="c7c40c5a-5db2-409e-9ac5-b3fa8556cae3" providerId="ADAL" clId="{8D965EA3-9E0A-4ED2-A985-FA1FD2A8835D}" dt="2023-09-15T14:07:16.310" v="550"/>
          <ac:spMkLst>
            <pc:docMk/>
            <pc:sldMk cId="681315856" sldId="1561"/>
            <ac:spMk id="3" creationId="{7BC80F38-6B79-8DC9-9ECE-A40592129C8B}"/>
          </ac:spMkLst>
        </pc:spChg>
        <pc:spChg chg="mod">
          <ac:chgData name="Chandler, Melissa - Division of Assessment and Accountability Support" userId="c7c40c5a-5db2-409e-9ac5-b3fa8556cae3" providerId="ADAL" clId="{8D965EA3-9E0A-4ED2-A985-FA1FD2A8835D}" dt="2023-09-15T14:10:10.578" v="585" actId="1035"/>
          <ac:spMkLst>
            <pc:docMk/>
            <pc:sldMk cId="681315856" sldId="1561"/>
            <ac:spMk id="248" creationId="{00000000-0000-0000-0000-000000000000}"/>
          </ac:spMkLst>
        </pc:spChg>
      </pc:sldChg>
      <pc:sldChg chg="addSp modSp mod">
        <pc:chgData name="Chandler, Melissa - Division of Assessment and Accountability Support" userId="c7c40c5a-5db2-409e-9ac5-b3fa8556cae3" providerId="ADAL" clId="{8D965EA3-9E0A-4ED2-A985-FA1FD2A8835D}" dt="2023-09-15T14:34:37.813" v="857" actId="948"/>
        <pc:sldMkLst>
          <pc:docMk/>
          <pc:sldMk cId="170044526" sldId="1562"/>
        </pc:sldMkLst>
        <pc:spChg chg="mod">
          <ac:chgData name="Chandler, Melissa - Division of Assessment and Accountability Support" userId="c7c40c5a-5db2-409e-9ac5-b3fa8556cae3" providerId="ADAL" clId="{8D965EA3-9E0A-4ED2-A985-FA1FD2A8835D}" dt="2023-09-15T14:32:21.664" v="833" actId="1076"/>
          <ac:spMkLst>
            <pc:docMk/>
            <pc:sldMk cId="170044526" sldId="1562"/>
            <ac:spMk id="2" creationId="{9E277863-A507-EA31-2DF5-5DDD3373F420}"/>
          </ac:spMkLst>
        </pc:spChg>
        <pc:spChg chg="add mod">
          <ac:chgData name="Chandler, Melissa - Division of Assessment and Accountability Support" userId="c7c40c5a-5db2-409e-9ac5-b3fa8556cae3" providerId="ADAL" clId="{8D965EA3-9E0A-4ED2-A985-FA1FD2A8835D}" dt="2023-09-15T14:34:37.813" v="857" actId="948"/>
          <ac:spMkLst>
            <pc:docMk/>
            <pc:sldMk cId="170044526" sldId="1562"/>
            <ac:spMk id="5" creationId="{534AF71D-26D9-F013-5AC5-F60C9688A42C}"/>
          </ac:spMkLst>
        </pc:spChg>
      </pc:sldChg>
      <pc:sldChg chg="addSp modSp mod">
        <pc:chgData name="Chandler, Melissa - Division of Assessment and Accountability Support" userId="c7c40c5a-5db2-409e-9ac5-b3fa8556cae3" providerId="ADAL" clId="{8D965EA3-9E0A-4ED2-A985-FA1FD2A8835D}" dt="2023-09-15T14:35:10.409" v="886" actId="20577"/>
        <pc:sldMkLst>
          <pc:docMk/>
          <pc:sldMk cId="255088309" sldId="1563"/>
        </pc:sldMkLst>
        <pc:spChg chg="mod">
          <ac:chgData name="Chandler, Melissa - Division of Assessment and Accountability Support" userId="c7c40c5a-5db2-409e-9ac5-b3fa8556cae3" providerId="ADAL" clId="{8D965EA3-9E0A-4ED2-A985-FA1FD2A8835D}" dt="2023-09-15T14:35:00.826" v="860" actId="1076"/>
          <ac:spMkLst>
            <pc:docMk/>
            <pc:sldMk cId="255088309" sldId="1563"/>
            <ac:spMk id="2" creationId="{B6B1C603-7A99-98E1-08D6-AA0043FEF074}"/>
          </ac:spMkLst>
        </pc:spChg>
        <pc:spChg chg="add mod">
          <ac:chgData name="Chandler, Melissa - Division of Assessment and Accountability Support" userId="c7c40c5a-5db2-409e-9ac5-b3fa8556cae3" providerId="ADAL" clId="{8D965EA3-9E0A-4ED2-A985-FA1FD2A8835D}" dt="2023-09-15T14:35:10.409" v="886" actId="20577"/>
          <ac:spMkLst>
            <pc:docMk/>
            <pc:sldMk cId="255088309" sldId="1563"/>
            <ac:spMk id="4" creationId="{E6F2A787-5AB2-9AA7-3A4D-928A4078DB97}"/>
          </ac:spMkLst>
        </pc:spChg>
      </pc:sldChg>
      <pc:sldChg chg="modSp mod">
        <pc:chgData name="Chandler, Melissa - Division of Assessment and Accountability Support" userId="c7c40c5a-5db2-409e-9ac5-b3fa8556cae3" providerId="ADAL" clId="{8D965EA3-9E0A-4ED2-A985-FA1FD2A8835D}" dt="2023-09-18T18:50:17.603" v="1120" actId="207"/>
        <pc:sldMkLst>
          <pc:docMk/>
          <pc:sldMk cId="2738010434" sldId="1565"/>
        </pc:sldMkLst>
        <pc:spChg chg="mod">
          <ac:chgData name="Chandler, Melissa - Division of Assessment and Accountability Support" userId="c7c40c5a-5db2-409e-9ac5-b3fa8556cae3" providerId="ADAL" clId="{8D965EA3-9E0A-4ED2-A985-FA1FD2A8835D}" dt="2023-09-18T18:50:17.603" v="1120" actId="207"/>
          <ac:spMkLst>
            <pc:docMk/>
            <pc:sldMk cId="2738010434" sldId="1565"/>
            <ac:spMk id="6" creationId="{F4B50A71-C397-1B0F-3CF9-A7A5F9557E4B}"/>
          </ac:spMkLst>
        </pc:spChg>
      </pc:sldChg>
      <pc:sldChg chg="delSp modSp mod">
        <pc:chgData name="Chandler, Melissa - Division of Assessment and Accountability Support" userId="c7c40c5a-5db2-409e-9ac5-b3fa8556cae3" providerId="ADAL" clId="{8D965EA3-9E0A-4ED2-A985-FA1FD2A8835D}" dt="2023-09-18T18:51:07.786" v="1123" actId="1076"/>
        <pc:sldMkLst>
          <pc:docMk/>
          <pc:sldMk cId="2546298638" sldId="1566"/>
        </pc:sldMkLst>
        <pc:spChg chg="del">
          <ac:chgData name="Chandler, Melissa - Division of Assessment and Accountability Support" userId="c7c40c5a-5db2-409e-9ac5-b3fa8556cae3" providerId="ADAL" clId="{8D965EA3-9E0A-4ED2-A985-FA1FD2A8835D}" dt="2023-09-18T18:48:28.987" v="1112" actId="21"/>
          <ac:spMkLst>
            <pc:docMk/>
            <pc:sldMk cId="2546298638" sldId="1566"/>
            <ac:spMk id="4" creationId="{43EDF1B3-8E8B-F2F8-7B2E-A07FA95BAA6F}"/>
          </ac:spMkLst>
        </pc:spChg>
        <pc:spChg chg="del">
          <ac:chgData name="Chandler, Melissa - Division of Assessment and Accountability Support" userId="c7c40c5a-5db2-409e-9ac5-b3fa8556cae3" providerId="ADAL" clId="{8D965EA3-9E0A-4ED2-A985-FA1FD2A8835D}" dt="2023-09-18T18:48:28.987" v="1112" actId="21"/>
          <ac:spMkLst>
            <pc:docMk/>
            <pc:sldMk cId="2546298638" sldId="1566"/>
            <ac:spMk id="5" creationId="{CB8F2360-C3D7-79E7-9838-712C1A10F0AD}"/>
          </ac:spMkLst>
        </pc:spChg>
        <pc:spChg chg="del">
          <ac:chgData name="Chandler, Melissa - Division of Assessment and Accountability Support" userId="c7c40c5a-5db2-409e-9ac5-b3fa8556cae3" providerId="ADAL" clId="{8D965EA3-9E0A-4ED2-A985-FA1FD2A8835D}" dt="2023-09-18T18:48:28.987" v="1112" actId="21"/>
          <ac:spMkLst>
            <pc:docMk/>
            <pc:sldMk cId="2546298638" sldId="1566"/>
            <ac:spMk id="6" creationId="{510343D4-16A6-DDA4-B6C6-6396925FC32B}"/>
          </ac:spMkLst>
        </pc:spChg>
        <pc:spChg chg="del">
          <ac:chgData name="Chandler, Melissa - Division of Assessment and Accountability Support" userId="c7c40c5a-5db2-409e-9ac5-b3fa8556cae3" providerId="ADAL" clId="{8D965EA3-9E0A-4ED2-A985-FA1FD2A8835D}" dt="2023-09-18T18:48:28.987" v="1112" actId="21"/>
          <ac:spMkLst>
            <pc:docMk/>
            <pc:sldMk cId="2546298638" sldId="1566"/>
            <ac:spMk id="8" creationId="{AC2B5B3B-0BE3-A98C-9A92-287201F960DC}"/>
          </ac:spMkLst>
        </pc:spChg>
        <pc:spChg chg="del">
          <ac:chgData name="Chandler, Melissa - Division of Assessment and Accountability Support" userId="c7c40c5a-5db2-409e-9ac5-b3fa8556cae3" providerId="ADAL" clId="{8D965EA3-9E0A-4ED2-A985-FA1FD2A8835D}" dt="2023-09-18T18:48:28.987" v="1112" actId="21"/>
          <ac:spMkLst>
            <pc:docMk/>
            <pc:sldMk cId="2546298638" sldId="1566"/>
            <ac:spMk id="10" creationId="{3F4414C2-37FB-3477-F4BB-0180EE4FC0E3}"/>
          </ac:spMkLst>
        </pc:spChg>
        <pc:spChg chg="del">
          <ac:chgData name="Chandler, Melissa - Division of Assessment and Accountability Support" userId="c7c40c5a-5db2-409e-9ac5-b3fa8556cae3" providerId="ADAL" clId="{8D965EA3-9E0A-4ED2-A985-FA1FD2A8835D}" dt="2023-09-18T18:47:52.898" v="1094" actId="21"/>
          <ac:spMkLst>
            <pc:docMk/>
            <pc:sldMk cId="2546298638" sldId="1566"/>
            <ac:spMk id="21" creationId="{944F2473-0B34-D4B3-01F3-258EA21C1DC9}"/>
          </ac:spMkLst>
        </pc:spChg>
        <pc:graphicFrameChg chg="del">
          <ac:chgData name="Chandler, Melissa - Division of Assessment and Accountability Support" userId="c7c40c5a-5db2-409e-9ac5-b3fa8556cae3" providerId="ADAL" clId="{8D965EA3-9E0A-4ED2-A985-FA1FD2A8835D}" dt="2023-09-18T18:48:10.152" v="1109" actId="21"/>
          <ac:graphicFrameMkLst>
            <pc:docMk/>
            <pc:sldMk cId="2546298638" sldId="1566"/>
            <ac:graphicFrameMk id="3" creationId="{3519035E-38E3-A2AA-6530-F6728C0D88AE}"/>
          </ac:graphicFrameMkLst>
        </pc:graphicFrameChg>
        <pc:graphicFrameChg chg="mod">
          <ac:chgData name="Chandler, Melissa - Division of Assessment and Accountability Support" userId="c7c40c5a-5db2-409e-9ac5-b3fa8556cae3" providerId="ADAL" clId="{8D965EA3-9E0A-4ED2-A985-FA1FD2A8835D}" dt="2023-09-18T18:51:07.786" v="1123" actId="1076"/>
          <ac:graphicFrameMkLst>
            <pc:docMk/>
            <pc:sldMk cId="2546298638" sldId="1566"/>
            <ac:graphicFrameMk id="7" creationId="{7945A59A-F736-1F65-47B3-ACE399FD678B}"/>
          </ac:graphicFrameMkLst>
        </pc:graphicFrameChg>
      </pc:sldChg>
      <pc:sldChg chg="addSp delSp modSp new mod ord modClrScheme chgLayout">
        <pc:chgData name="Chandler, Melissa - Division of Assessment and Accountability Support" userId="c7c40c5a-5db2-409e-9ac5-b3fa8556cae3" providerId="ADAL" clId="{8D965EA3-9E0A-4ED2-A985-FA1FD2A8835D}" dt="2023-09-18T18:51:13.731" v="1125"/>
        <pc:sldMkLst>
          <pc:docMk/>
          <pc:sldMk cId="3216406044" sldId="1570"/>
        </pc:sldMkLst>
        <pc:spChg chg="del mod ord">
          <ac:chgData name="Chandler, Melissa - Division of Assessment and Accountability Support" userId="c7c40c5a-5db2-409e-9ac5-b3fa8556cae3" providerId="ADAL" clId="{8D965EA3-9E0A-4ED2-A985-FA1FD2A8835D}" dt="2023-09-18T18:47:31.580" v="1093" actId="700"/>
          <ac:spMkLst>
            <pc:docMk/>
            <pc:sldMk cId="3216406044" sldId="1570"/>
            <ac:spMk id="2" creationId="{F4EA8A5E-19B4-9BA7-9348-E2258157CCFA}"/>
          </ac:spMkLst>
        </pc:spChg>
        <pc:spChg chg="del mod ord">
          <ac:chgData name="Chandler, Melissa - Division of Assessment and Accountability Support" userId="c7c40c5a-5db2-409e-9ac5-b3fa8556cae3" providerId="ADAL" clId="{8D965EA3-9E0A-4ED2-A985-FA1FD2A8835D}" dt="2023-09-18T18:47:31.580" v="1093" actId="700"/>
          <ac:spMkLst>
            <pc:docMk/>
            <pc:sldMk cId="3216406044" sldId="1570"/>
            <ac:spMk id="3" creationId="{28CFA48E-F509-89C8-DCB6-219BC72CBD4E}"/>
          </ac:spMkLst>
        </pc:spChg>
        <pc:spChg chg="add mod ord">
          <ac:chgData name="Chandler, Melissa - Division of Assessment and Accountability Support" userId="c7c40c5a-5db2-409e-9ac5-b3fa8556cae3" providerId="ADAL" clId="{8D965EA3-9E0A-4ED2-A985-FA1FD2A8835D}" dt="2023-09-18T18:48:03.162" v="1108" actId="20577"/>
          <ac:spMkLst>
            <pc:docMk/>
            <pc:sldMk cId="3216406044" sldId="1570"/>
            <ac:spMk id="4" creationId="{B118E1B7-979D-F588-1A02-DEEA3C712CED}"/>
          </ac:spMkLst>
        </pc:spChg>
        <pc:spChg chg="add del mod ord">
          <ac:chgData name="Chandler, Melissa - Division of Assessment and Accountability Support" userId="c7c40c5a-5db2-409e-9ac5-b3fa8556cae3" providerId="ADAL" clId="{8D965EA3-9E0A-4ED2-A985-FA1FD2A8835D}" dt="2023-09-18T18:47:58.934" v="1095"/>
          <ac:spMkLst>
            <pc:docMk/>
            <pc:sldMk cId="3216406044" sldId="1570"/>
            <ac:spMk id="5" creationId="{D74F56D0-BF40-42BD-30AA-B4D3C20AE9F0}"/>
          </ac:spMkLst>
        </pc:spChg>
        <pc:spChg chg="add mod">
          <ac:chgData name="Chandler, Melissa - Division of Assessment and Accountability Support" userId="c7c40c5a-5db2-409e-9ac5-b3fa8556cae3" providerId="ADAL" clId="{8D965EA3-9E0A-4ED2-A985-FA1FD2A8835D}" dt="2023-09-18T18:50:36.280" v="1122" actId="255"/>
          <ac:spMkLst>
            <pc:docMk/>
            <pc:sldMk cId="3216406044" sldId="1570"/>
            <ac:spMk id="6" creationId="{C084E0CB-3981-27BD-9334-3FACDE9E98A2}"/>
          </ac:spMkLst>
        </pc:spChg>
        <pc:spChg chg="add mod">
          <ac:chgData name="Chandler, Melissa - Division of Assessment and Accountability Support" userId="c7c40c5a-5db2-409e-9ac5-b3fa8556cae3" providerId="ADAL" clId="{8D965EA3-9E0A-4ED2-A985-FA1FD2A8835D}" dt="2023-09-18T18:49:23.876" v="1115" actId="164"/>
          <ac:spMkLst>
            <pc:docMk/>
            <pc:sldMk cId="3216406044" sldId="1570"/>
            <ac:spMk id="8" creationId="{6DD947C3-047C-76DF-CBB7-558F543821DE}"/>
          </ac:spMkLst>
        </pc:spChg>
        <pc:spChg chg="add mod">
          <ac:chgData name="Chandler, Melissa - Division of Assessment and Accountability Support" userId="c7c40c5a-5db2-409e-9ac5-b3fa8556cae3" providerId="ADAL" clId="{8D965EA3-9E0A-4ED2-A985-FA1FD2A8835D}" dt="2023-09-18T18:49:23.876" v="1115" actId="164"/>
          <ac:spMkLst>
            <pc:docMk/>
            <pc:sldMk cId="3216406044" sldId="1570"/>
            <ac:spMk id="9" creationId="{602830A6-A359-0D64-994C-94F37B2B0713}"/>
          </ac:spMkLst>
        </pc:spChg>
        <pc:spChg chg="add mod">
          <ac:chgData name="Chandler, Melissa - Division of Assessment and Accountability Support" userId="c7c40c5a-5db2-409e-9ac5-b3fa8556cae3" providerId="ADAL" clId="{8D965EA3-9E0A-4ED2-A985-FA1FD2A8835D}" dt="2023-09-18T18:49:23.876" v="1115" actId="164"/>
          <ac:spMkLst>
            <pc:docMk/>
            <pc:sldMk cId="3216406044" sldId="1570"/>
            <ac:spMk id="10" creationId="{F2847BE8-B721-5FD2-639D-32962C61FC5C}"/>
          </ac:spMkLst>
        </pc:spChg>
        <pc:spChg chg="add mod">
          <ac:chgData name="Chandler, Melissa - Division of Assessment and Accountability Support" userId="c7c40c5a-5db2-409e-9ac5-b3fa8556cae3" providerId="ADAL" clId="{8D965EA3-9E0A-4ED2-A985-FA1FD2A8835D}" dt="2023-09-18T18:49:23.876" v="1115" actId="164"/>
          <ac:spMkLst>
            <pc:docMk/>
            <pc:sldMk cId="3216406044" sldId="1570"/>
            <ac:spMk id="11" creationId="{507834B6-7272-6271-6638-CB11BA72CA57}"/>
          </ac:spMkLst>
        </pc:spChg>
        <pc:spChg chg="add mod">
          <ac:chgData name="Chandler, Melissa - Division of Assessment and Accountability Support" userId="c7c40c5a-5db2-409e-9ac5-b3fa8556cae3" providerId="ADAL" clId="{8D965EA3-9E0A-4ED2-A985-FA1FD2A8835D}" dt="2023-09-18T18:49:23.876" v="1115" actId="164"/>
          <ac:spMkLst>
            <pc:docMk/>
            <pc:sldMk cId="3216406044" sldId="1570"/>
            <ac:spMk id="12" creationId="{DCC58019-335A-ABE6-8949-20EAE4367CB6}"/>
          </ac:spMkLst>
        </pc:spChg>
        <pc:grpChg chg="add mod">
          <ac:chgData name="Chandler, Melissa - Division of Assessment and Accountability Support" userId="c7c40c5a-5db2-409e-9ac5-b3fa8556cae3" providerId="ADAL" clId="{8D965EA3-9E0A-4ED2-A985-FA1FD2A8835D}" dt="2023-09-18T18:49:28.725" v="1116" actId="1076"/>
          <ac:grpSpMkLst>
            <pc:docMk/>
            <pc:sldMk cId="3216406044" sldId="1570"/>
            <ac:grpSpMk id="13" creationId="{2FF7DA51-35BA-8C89-114D-A90286FC112D}"/>
          </ac:grpSpMkLst>
        </pc:grpChg>
        <pc:graphicFrameChg chg="add mod">
          <ac:chgData name="Chandler, Melissa - Division of Assessment and Accountability Support" userId="c7c40c5a-5db2-409e-9ac5-b3fa8556cae3" providerId="ADAL" clId="{8D965EA3-9E0A-4ED2-A985-FA1FD2A8835D}" dt="2023-09-18T18:49:23.876" v="1115" actId="164"/>
          <ac:graphicFrameMkLst>
            <pc:docMk/>
            <pc:sldMk cId="3216406044" sldId="1570"/>
            <ac:graphicFrameMk id="7" creationId="{23CF694D-37FC-96FA-2F9B-D2EE14616F9C}"/>
          </ac:graphicFrameMkLst>
        </pc:graphicFrameChg>
      </pc:sldChg>
      <pc:sldMasterChg chg="modSldLayout">
        <pc:chgData name="Chandler, Melissa - Division of Assessment and Accountability Support" userId="c7c40c5a-5db2-409e-9ac5-b3fa8556cae3" providerId="ADAL" clId="{8D965EA3-9E0A-4ED2-A985-FA1FD2A8835D}" dt="2023-09-15T13:38:00.595" v="30" actId="478"/>
        <pc:sldMasterMkLst>
          <pc:docMk/>
          <pc:sldMasterMk cId="2271339680" sldId="2147483661"/>
        </pc:sldMasterMkLst>
        <pc:sldLayoutChg chg="delSp mod">
          <pc:chgData name="Chandler, Melissa - Division of Assessment and Accountability Support" userId="c7c40c5a-5db2-409e-9ac5-b3fa8556cae3" providerId="ADAL" clId="{8D965EA3-9E0A-4ED2-A985-FA1FD2A8835D}" dt="2023-09-15T13:37:30.814" v="21" actId="478"/>
          <pc:sldLayoutMkLst>
            <pc:docMk/>
            <pc:sldMasterMk cId="2271339680" sldId="2147483661"/>
            <pc:sldLayoutMk cId="1146679629" sldId="2147483663"/>
          </pc:sldLayoutMkLst>
          <pc:spChg chg="del">
            <ac:chgData name="Chandler, Melissa - Division of Assessment and Accountability Support" userId="c7c40c5a-5db2-409e-9ac5-b3fa8556cae3" providerId="ADAL" clId="{8D965EA3-9E0A-4ED2-A985-FA1FD2A8835D}" dt="2023-09-15T13:37:30.814" v="21" actId="478"/>
            <ac:spMkLst>
              <pc:docMk/>
              <pc:sldMasterMk cId="2271339680" sldId="2147483661"/>
              <pc:sldLayoutMk cId="1146679629" sldId="2147483663"/>
              <ac:spMk id="5" creationId="{A3F54B59-D8EC-434F-A166-20C80AE0AC7C}"/>
            </ac:spMkLst>
          </pc:spChg>
        </pc:sldLayoutChg>
        <pc:sldLayoutChg chg="delSp mod">
          <pc:chgData name="Chandler, Melissa - Division of Assessment and Accountability Support" userId="c7c40c5a-5db2-409e-9ac5-b3fa8556cae3" providerId="ADAL" clId="{8D965EA3-9E0A-4ED2-A985-FA1FD2A8835D}" dt="2023-09-15T13:37:34.758" v="22" actId="478"/>
          <pc:sldLayoutMkLst>
            <pc:docMk/>
            <pc:sldMasterMk cId="2271339680" sldId="2147483661"/>
            <pc:sldLayoutMk cId="83887213" sldId="2147483664"/>
          </pc:sldLayoutMkLst>
          <pc:spChg chg="del">
            <ac:chgData name="Chandler, Melissa - Division of Assessment and Accountability Support" userId="c7c40c5a-5db2-409e-9ac5-b3fa8556cae3" providerId="ADAL" clId="{8D965EA3-9E0A-4ED2-A985-FA1FD2A8835D}" dt="2023-09-15T13:37:34.758" v="22" actId="478"/>
            <ac:spMkLst>
              <pc:docMk/>
              <pc:sldMasterMk cId="2271339680" sldId="2147483661"/>
              <pc:sldLayoutMk cId="83887213" sldId="2147483664"/>
              <ac:spMk id="5" creationId="{A39392A0-E4A1-8D48-AC5B-1687A954FC93}"/>
            </ac:spMkLst>
          </pc:spChg>
        </pc:sldLayoutChg>
        <pc:sldLayoutChg chg="delSp mod">
          <pc:chgData name="Chandler, Melissa - Division of Assessment and Accountability Support" userId="c7c40c5a-5db2-409e-9ac5-b3fa8556cae3" providerId="ADAL" clId="{8D965EA3-9E0A-4ED2-A985-FA1FD2A8835D}" dt="2023-09-15T13:37:38.862" v="23" actId="478"/>
          <pc:sldLayoutMkLst>
            <pc:docMk/>
            <pc:sldMasterMk cId="2271339680" sldId="2147483661"/>
            <pc:sldLayoutMk cId="2582104175" sldId="2147483665"/>
          </pc:sldLayoutMkLst>
          <pc:spChg chg="del">
            <ac:chgData name="Chandler, Melissa - Division of Assessment and Accountability Support" userId="c7c40c5a-5db2-409e-9ac5-b3fa8556cae3" providerId="ADAL" clId="{8D965EA3-9E0A-4ED2-A985-FA1FD2A8835D}" dt="2023-09-15T13:37:38.862" v="23" actId="478"/>
            <ac:spMkLst>
              <pc:docMk/>
              <pc:sldMasterMk cId="2271339680" sldId="2147483661"/>
              <pc:sldLayoutMk cId="2582104175" sldId="2147483665"/>
              <ac:spMk id="6" creationId="{23010285-C8F1-CC49-B417-CA5C71B95526}"/>
            </ac:spMkLst>
          </pc:spChg>
        </pc:sldLayoutChg>
        <pc:sldLayoutChg chg="delSp mod">
          <pc:chgData name="Chandler, Melissa - Division of Assessment and Accountability Support" userId="c7c40c5a-5db2-409e-9ac5-b3fa8556cae3" providerId="ADAL" clId="{8D965EA3-9E0A-4ED2-A985-FA1FD2A8835D}" dt="2023-09-15T13:37:42.732" v="24" actId="478"/>
          <pc:sldLayoutMkLst>
            <pc:docMk/>
            <pc:sldMasterMk cId="2271339680" sldId="2147483661"/>
            <pc:sldLayoutMk cId="2964063122" sldId="2147483666"/>
          </pc:sldLayoutMkLst>
          <pc:spChg chg="del">
            <ac:chgData name="Chandler, Melissa - Division of Assessment and Accountability Support" userId="c7c40c5a-5db2-409e-9ac5-b3fa8556cae3" providerId="ADAL" clId="{8D965EA3-9E0A-4ED2-A985-FA1FD2A8835D}" dt="2023-09-15T13:37:42.732" v="24" actId="478"/>
            <ac:spMkLst>
              <pc:docMk/>
              <pc:sldMasterMk cId="2271339680" sldId="2147483661"/>
              <pc:sldLayoutMk cId="2964063122" sldId="2147483666"/>
              <ac:spMk id="8" creationId="{69B81514-1649-6142-AC73-F89804C2EA4E}"/>
            </ac:spMkLst>
          </pc:spChg>
        </pc:sldLayoutChg>
        <pc:sldLayoutChg chg="delSp mod">
          <pc:chgData name="Chandler, Melissa - Division of Assessment and Accountability Support" userId="c7c40c5a-5db2-409e-9ac5-b3fa8556cae3" providerId="ADAL" clId="{8D965EA3-9E0A-4ED2-A985-FA1FD2A8835D}" dt="2023-09-15T13:37:46.270" v="25" actId="478"/>
          <pc:sldLayoutMkLst>
            <pc:docMk/>
            <pc:sldMasterMk cId="2271339680" sldId="2147483661"/>
            <pc:sldLayoutMk cId="3274293184" sldId="2147483667"/>
          </pc:sldLayoutMkLst>
          <pc:spChg chg="del">
            <ac:chgData name="Chandler, Melissa - Division of Assessment and Accountability Support" userId="c7c40c5a-5db2-409e-9ac5-b3fa8556cae3" providerId="ADAL" clId="{8D965EA3-9E0A-4ED2-A985-FA1FD2A8835D}" dt="2023-09-15T13:37:46.270" v="25" actId="478"/>
            <ac:spMkLst>
              <pc:docMk/>
              <pc:sldMasterMk cId="2271339680" sldId="2147483661"/>
              <pc:sldLayoutMk cId="3274293184" sldId="2147483667"/>
              <ac:spMk id="4" creationId="{E5737E07-BDE7-EE4F-A7D2-BCC968B7D3B9}"/>
            </ac:spMkLst>
          </pc:spChg>
        </pc:sldLayoutChg>
        <pc:sldLayoutChg chg="delSp mod">
          <pc:chgData name="Chandler, Melissa - Division of Assessment and Accountability Support" userId="c7c40c5a-5db2-409e-9ac5-b3fa8556cae3" providerId="ADAL" clId="{8D965EA3-9E0A-4ED2-A985-FA1FD2A8835D}" dt="2023-09-15T13:37:48.605" v="26" actId="478"/>
          <pc:sldLayoutMkLst>
            <pc:docMk/>
            <pc:sldMasterMk cId="2271339680" sldId="2147483661"/>
            <pc:sldLayoutMk cId="1203898824" sldId="2147483668"/>
          </pc:sldLayoutMkLst>
          <pc:spChg chg="del">
            <ac:chgData name="Chandler, Melissa - Division of Assessment and Accountability Support" userId="c7c40c5a-5db2-409e-9ac5-b3fa8556cae3" providerId="ADAL" clId="{8D965EA3-9E0A-4ED2-A985-FA1FD2A8835D}" dt="2023-09-15T13:37:48.605" v="26" actId="478"/>
            <ac:spMkLst>
              <pc:docMk/>
              <pc:sldMasterMk cId="2271339680" sldId="2147483661"/>
              <pc:sldLayoutMk cId="1203898824" sldId="2147483668"/>
              <ac:spMk id="3" creationId="{2363B547-38B5-CE45-9D41-AB9885E10534}"/>
            </ac:spMkLst>
          </pc:spChg>
        </pc:sldLayoutChg>
        <pc:sldLayoutChg chg="delSp mod">
          <pc:chgData name="Chandler, Melissa - Division of Assessment and Accountability Support" userId="c7c40c5a-5db2-409e-9ac5-b3fa8556cae3" providerId="ADAL" clId="{8D965EA3-9E0A-4ED2-A985-FA1FD2A8835D}" dt="2023-09-15T13:37:51.374" v="27" actId="478"/>
          <pc:sldLayoutMkLst>
            <pc:docMk/>
            <pc:sldMasterMk cId="2271339680" sldId="2147483661"/>
            <pc:sldLayoutMk cId="2832705260" sldId="2147483669"/>
          </pc:sldLayoutMkLst>
          <pc:spChg chg="del">
            <ac:chgData name="Chandler, Melissa - Division of Assessment and Accountability Support" userId="c7c40c5a-5db2-409e-9ac5-b3fa8556cae3" providerId="ADAL" clId="{8D965EA3-9E0A-4ED2-A985-FA1FD2A8835D}" dt="2023-09-15T13:37:51.374" v="27" actId="478"/>
            <ac:spMkLst>
              <pc:docMk/>
              <pc:sldMasterMk cId="2271339680" sldId="2147483661"/>
              <pc:sldLayoutMk cId="2832705260" sldId="2147483669"/>
              <ac:spMk id="6" creationId="{B023D8E5-FB74-B545-B35C-110FA0DCFD66}"/>
            </ac:spMkLst>
          </pc:spChg>
        </pc:sldLayoutChg>
        <pc:sldLayoutChg chg="delSp mod">
          <pc:chgData name="Chandler, Melissa - Division of Assessment and Accountability Support" userId="c7c40c5a-5db2-409e-9ac5-b3fa8556cae3" providerId="ADAL" clId="{8D965EA3-9E0A-4ED2-A985-FA1FD2A8835D}" dt="2023-09-15T13:37:53.733" v="28" actId="478"/>
          <pc:sldLayoutMkLst>
            <pc:docMk/>
            <pc:sldMasterMk cId="2271339680" sldId="2147483661"/>
            <pc:sldLayoutMk cId="1863610035" sldId="2147483670"/>
          </pc:sldLayoutMkLst>
          <pc:spChg chg="del">
            <ac:chgData name="Chandler, Melissa - Division of Assessment and Accountability Support" userId="c7c40c5a-5db2-409e-9ac5-b3fa8556cae3" providerId="ADAL" clId="{8D965EA3-9E0A-4ED2-A985-FA1FD2A8835D}" dt="2023-09-15T13:37:53.733" v="28" actId="478"/>
            <ac:spMkLst>
              <pc:docMk/>
              <pc:sldMasterMk cId="2271339680" sldId="2147483661"/>
              <pc:sldLayoutMk cId="1863610035" sldId="2147483670"/>
              <ac:spMk id="6" creationId="{B2BAE837-F714-D749-8672-F5ACD89ABDA3}"/>
            </ac:spMkLst>
          </pc:spChg>
        </pc:sldLayoutChg>
        <pc:sldLayoutChg chg="delSp mod">
          <pc:chgData name="Chandler, Melissa - Division of Assessment and Accountability Support" userId="c7c40c5a-5db2-409e-9ac5-b3fa8556cae3" providerId="ADAL" clId="{8D965EA3-9E0A-4ED2-A985-FA1FD2A8835D}" dt="2023-09-15T13:37:57.668" v="29" actId="478"/>
          <pc:sldLayoutMkLst>
            <pc:docMk/>
            <pc:sldMasterMk cId="2271339680" sldId="2147483661"/>
            <pc:sldLayoutMk cId="3022027907" sldId="2147483671"/>
          </pc:sldLayoutMkLst>
          <pc:spChg chg="del">
            <ac:chgData name="Chandler, Melissa - Division of Assessment and Accountability Support" userId="c7c40c5a-5db2-409e-9ac5-b3fa8556cae3" providerId="ADAL" clId="{8D965EA3-9E0A-4ED2-A985-FA1FD2A8835D}" dt="2023-09-15T13:37:57.668" v="29" actId="478"/>
            <ac:spMkLst>
              <pc:docMk/>
              <pc:sldMasterMk cId="2271339680" sldId="2147483661"/>
              <pc:sldLayoutMk cId="3022027907" sldId="2147483671"/>
              <ac:spMk id="5" creationId="{50D7C0FF-A49D-F241-8819-70F0A0CC272D}"/>
            </ac:spMkLst>
          </pc:spChg>
        </pc:sldLayoutChg>
        <pc:sldLayoutChg chg="delSp mod">
          <pc:chgData name="Chandler, Melissa - Division of Assessment and Accountability Support" userId="c7c40c5a-5db2-409e-9ac5-b3fa8556cae3" providerId="ADAL" clId="{8D965EA3-9E0A-4ED2-A985-FA1FD2A8835D}" dt="2023-09-15T13:38:00.595" v="30" actId="478"/>
          <pc:sldLayoutMkLst>
            <pc:docMk/>
            <pc:sldMasterMk cId="2271339680" sldId="2147483661"/>
            <pc:sldLayoutMk cId="2416688925" sldId="2147483672"/>
          </pc:sldLayoutMkLst>
          <pc:spChg chg="del">
            <ac:chgData name="Chandler, Melissa - Division of Assessment and Accountability Support" userId="c7c40c5a-5db2-409e-9ac5-b3fa8556cae3" providerId="ADAL" clId="{8D965EA3-9E0A-4ED2-A985-FA1FD2A8835D}" dt="2023-09-15T13:38:00.595" v="30" actId="478"/>
            <ac:spMkLst>
              <pc:docMk/>
              <pc:sldMasterMk cId="2271339680" sldId="2147483661"/>
              <pc:sldLayoutMk cId="2416688925" sldId="2147483672"/>
              <ac:spMk id="5" creationId="{09E9A9C6-28A1-0644-81AA-16813709755C}"/>
            </ac:spMkLst>
          </pc:spChg>
        </pc:sldLayoutChg>
      </pc:sldMasterChg>
    </pc:docChg>
  </pc:docChgLst>
  <pc:docChgLst>
    <pc:chgData name="Wickizer, John - Division of Accountability Data and Analysis" userId="S::john.wickizer@education.ky.gov::1c22ac94-8f1d-4cc0-ad19-578a4f29fa40" providerId="AD" clId="Web-{A02F89C1-D998-AC60-5DE5-0E24E05F6AE5}"/>
    <pc:docChg chg="mod">
      <pc:chgData name="Wickizer, John - Division of Accountability Data and Analysis" userId="S::john.wickizer@education.ky.gov::1c22ac94-8f1d-4cc0-ad19-578a4f29fa40" providerId="AD" clId="Web-{A02F89C1-D998-AC60-5DE5-0E24E05F6AE5}" dt="2023-09-21T11:05:59.206" v="15"/>
      <pc:docMkLst>
        <pc:docMk/>
      </pc:docMkLst>
      <pc:sldChg chg="addCm modCm">
        <pc:chgData name="Wickizer, John - Division of Accountability Data and Analysis" userId="S::john.wickizer@education.ky.gov::1c22ac94-8f1d-4cc0-ad19-578a4f29fa40" providerId="AD" clId="Web-{A02F89C1-D998-AC60-5DE5-0E24E05F6AE5}" dt="2023-09-21T10:52:37.413" v="4"/>
        <pc:sldMkLst>
          <pc:docMk/>
          <pc:sldMk cId="1248991006" sldId="307"/>
        </pc:sldMkLst>
        <pc:extLst>
          <p:ext xmlns:p="http://schemas.openxmlformats.org/presentationml/2006/main" uri="{D6D511B9-2390-475A-947B-AFAB55BFBCF1}">
            <pc226:cmChg xmlns:pc226="http://schemas.microsoft.com/office/powerpoint/2022/06/main/command" chg="add mod">
              <pc226:chgData name="Wickizer, John - Division of Accountability Data and Analysis" userId="S::john.wickizer@education.ky.gov::1c22ac94-8f1d-4cc0-ad19-578a4f29fa40" providerId="AD" clId="Web-{A02F89C1-D998-AC60-5DE5-0E24E05F6AE5}" dt="2023-09-21T10:52:37.413" v="4"/>
              <pc2:cmMkLst xmlns:pc2="http://schemas.microsoft.com/office/powerpoint/2019/9/main/command">
                <pc:docMk/>
                <pc:sldMk cId="1248991006" sldId="307"/>
                <pc2:cmMk id="{9C861F02-B205-410C-B10D-41EE5176DD6C}"/>
              </pc2:cmMkLst>
            </pc226:cmChg>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0:49:34.328" v="2"/>
              <pc2:cmMkLst xmlns:pc2="http://schemas.microsoft.com/office/powerpoint/2019/9/main/command">
                <pc:docMk/>
                <pc:sldMk cId="1248991006" sldId="307"/>
                <pc2:cmMk id="{89A611C9-5730-405A-BCB1-9CDE6CB96CF8}"/>
              </pc2:cmMkLst>
            </pc226:cmChg>
          </p:ext>
        </pc:extLst>
      </pc:sldChg>
      <pc:sldChg chg="addCm">
        <pc:chgData name="Wickizer, John - Division of Accountability Data and Analysis" userId="S::john.wickizer@education.ky.gov::1c22ac94-8f1d-4cc0-ad19-578a4f29fa40" providerId="AD" clId="Web-{A02F89C1-D998-AC60-5DE5-0E24E05F6AE5}" dt="2023-09-21T10:54:34.401" v="5"/>
        <pc:sldMkLst>
          <pc:docMk/>
          <pc:sldMk cId="1021135804" sldId="316"/>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0:54:34.401" v="5"/>
              <pc2:cmMkLst xmlns:pc2="http://schemas.microsoft.com/office/powerpoint/2019/9/main/command">
                <pc:docMk/>
                <pc:sldMk cId="1021135804" sldId="316"/>
                <pc2:cmMk id="{6A61CE9F-2AB7-43D6-96CB-1BA9E2BCF49A}"/>
              </pc2:cmMkLst>
            </pc226:cmChg>
          </p:ext>
        </pc:extLst>
      </pc:sldChg>
      <pc:sldChg chg="addCm">
        <pc:chgData name="Wickizer, John - Division of Accountability Data and Analysis" userId="S::john.wickizer@education.ky.gov::1c22ac94-8f1d-4cc0-ad19-578a4f29fa40" providerId="AD" clId="Web-{A02F89C1-D998-AC60-5DE5-0E24E05F6AE5}" dt="2023-09-21T10:45:54.727" v="1"/>
        <pc:sldMkLst>
          <pc:docMk/>
          <pc:sldMk cId="3474957928" sldId="155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0:45:54.727" v="1"/>
              <pc2:cmMkLst xmlns:pc2="http://schemas.microsoft.com/office/powerpoint/2019/9/main/command">
                <pc:docMk/>
                <pc:sldMk cId="3474957928" sldId="1555"/>
                <pc2:cmMk id="{D8B93964-8222-47CC-B7EA-96DEC420DD75}"/>
              </pc2:cmMkLst>
            </pc226:cmChg>
          </p:ext>
        </pc:extLst>
      </pc:sldChg>
      <pc:sldChg chg="addCm">
        <pc:chgData name="Wickizer, John - Division of Accountability Data and Analysis" userId="S::john.wickizer@education.ky.gov::1c22ac94-8f1d-4cc0-ad19-578a4f29fa40" providerId="AD" clId="Web-{A02F89C1-D998-AC60-5DE5-0E24E05F6AE5}" dt="2023-09-21T11:02:33.433" v="10"/>
        <pc:sldMkLst>
          <pc:docMk/>
          <pc:sldMk cId="1137348689" sldId="1559"/>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1:02:33.433" v="10"/>
              <pc2:cmMkLst xmlns:pc2="http://schemas.microsoft.com/office/powerpoint/2019/9/main/command">
                <pc:docMk/>
                <pc:sldMk cId="1137348689" sldId="1559"/>
                <pc2:cmMk id="{4DC843B5-3267-40C5-B95B-F9171D6D557B}"/>
              </pc2:cmMkLst>
            </pc226:cmChg>
          </p:ext>
        </pc:extLst>
      </pc:sldChg>
      <pc:sldChg chg="addCm modCm">
        <pc:chgData name="Wickizer, John - Division of Accountability Data and Analysis" userId="S::john.wickizer@education.ky.gov::1c22ac94-8f1d-4cc0-ad19-578a4f29fa40" providerId="AD" clId="Web-{A02F89C1-D998-AC60-5DE5-0E24E05F6AE5}" dt="2023-09-21T11:05:59.206" v="15"/>
        <pc:sldMkLst>
          <pc:docMk/>
          <pc:sldMk cId="4020905089" sldId="1560"/>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1:04:48.360" v="13"/>
              <pc2:cmMkLst xmlns:pc2="http://schemas.microsoft.com/office/powerpoint/2019/9/main/command">
                <pc:docMk/>
                <pc:sldMk cId="4020905089" sldId="1560"/>
                <pc2:cmMk id="{8D7EDD13-13F2-405A-AE44-2FD96082579D}"/>
              </pc2:cmMkLst>
            </pc226:cmChg>
            <pc226:cmChg xmlns:pc226="http://schemas.microsoft.com/office/powerpoint/2022/06/main/command" chg="add mod">
              <pc226:chgData name="Wickizer, John - Division of Accountability Data and Analysis" userId="S::john.wickizer@education.ky.gov::1c22ac94-8f1d-4cc0-ad19-578a4f29fa40" providerId="AD" clId="Web-{A02F89C1-D998-AC60-5DE5-0E24E05F6AE5}" dt="2023-09-21T11:05:21.486" v="14"/>
              <pc2:cmMkLst xmlns:pc2="http://schemas.microsoft.com/office/powerpoint/2019/9/main/command">
                <pc:docMk/>
                <pc:sldMk cId="4020905089" sldId="1560"/>
                <pc2:cmMk id="{082CE991-5D80-4B18-825B-AFF13C1F3407}"/>
              </pc2:cmMkLst>
            </pc226:cmChg>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1:05:59.206" v="15"/>
              <pc2:cmMkLst xmlns:pc2="http://schemas.microsoft.com/office/powerpoint/2019/9/main/command">
                <pc:docMk/>
                <pc:sldMk cId="4020905089" sldId="1560"/>
                <pc2:cmMk id="{93322DBD-6061-4434-AB77-421F7C4DC2BF}"/>
              </pc2:cmMkLst>
            </pc226:cmChg>
          </p:ext>
        </pc:extLst>
      </pc:sldChg>
      <pc:sldChg chg="addCm modCm">
        <pc:chgData name="Wickizer, John - Division of Accountability Data and Analysis" userId="S::john.wickizer@education.ky.gov::1c22ac94-8f1d-4cc0-ad19-578a4f29fa40" providerId="AD" clId="Web-{A02F89C1-D998-AC60-5DE5-0E24E05F6AE5}" dt="2023-09-21T11:00:01.256" v="8"/>
        <pc:sldMkLst>
          <pc:docMk/>
          <pc:sldMk cId="2546298638" sldId="1566"/>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1:00:01.256" v="8"/>
              <pc2:cmMkLst xmlns:pc2="http://schemas.microsoft.com/office/powerpoint/2019/9/main/command">
                <pc:docMk/>
                <pc:sldMk cId="2546298638" sldId="1566"/>
                <pc2:cmMk id="{7697A80D-F738-4DB5-925B-B97F9F17A3BA}"/>
              </pc2:cmMkLst>
            </pc226:cmChg>
            <pc226:cmChg xmlns:pc226="http://schemas.microsoft.com/office/powerpoint/2022/06/main/command" chg="add mod">
              <pc226:chgData name="Wickizer, John - Division of Accountability Data and Analysis" userId="S::john.wickizer@education.ky.gov::1c22ac94-8f1d-4cc0-ad19-578a4f29fa40" providerId="AD" clId="Web-{A02F89C1-D998-AC60-5DE5-0E24E05F6AE5}" dt="2023-09-21T10:58:57.801" v="7"/>
              <pc2:cmMkLst xmlns:pc2="http://schemas.microsoft.com/office/powerpoint/2019/9/main/command">
                <pc:docMk/>
                <pc:sldMk cId="2546298638" sldId="1566"/>
                <pc2:cmMk id="{844ED5DC-5C59-450F-AB43-D4337424EDE0}"/>
              </pc2:cmMkLst>
            </pc226:cmChg>
          </p:ext>
        </pc:extLst>
      </pc:sldChg>
      <pc:sldChg chg="addCm">
        <pc:chgData name="Wickizer, John - Division of Accountability Data and Analysis" userId="S::john.wickizer@education.ky.gov::1c22ac94-8f1d-4cc0-ad19-578a4f29fa40" providerId="AD" clId="Web-{A02F89C1-D998-AC60-5DE5-0E24E05F6AE5}" dt="2023-09-21T11:01:21.837" v="9"/>
        <pc:sldMkLst>
          <pc:docMk/>
          <pc:sldMk cId="1334458516" sldId="1567"/>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1:01:21.837" v="9"/>
              <pc2:cmMkLst xmlns:pc2="http://schemas.microsoft.com/office/powerpoint/2019/9/main/command">
                <pc:docMk/>
                <pc:sldMk cId="1334458516" sldId="1567"/>
                <pc2:cmMk id="{75350179-05A9-45B5-91B5-183C46A571C7}"/>
              </pc2:cmMkLst>
            </pc226:cmChg>
          </p:ext>
        </pc:extLst>
      </pc:sldChg>
      <pc:sldChg chg="addCm">
        <pc:chgData name="Wickizer, John - Division of Accountability Data and Analysis" userId="S::john.wickizer@education.ky.gov::1c22ac94-8f1d-4cc0-ad19-578a4f29fa40" providerId="AD" clId="Web-{A02F89C1-D998-AC60-5DE5-0E24E05F6AE5}" dt="2023-09-21T11:03:13.247" v="11"/>
        <pc:sldMkLst>
          <pc:docMk/>
          <pc:sldMk cId="315469271" sldId="1568"/>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02F89C1-D998-AC60-5DE5-0E24E05F6AE5}" dt="2023-09-21T11:03:13.247" v="11"/>
              <pc2:cmMkLst xmlns:pc2="http://schemas.microsoft.com/office/powerpoint/2019/9/main/command">
                <pc:docMk/>
                <pc:sldMk cId="315469271" sldId="1568"/>
                <pc2:cmMk id="{297B0871-5A67-4E62-A89A-6C9DC9661F98}"/>
              </pc2:cmMkLst>
            </pc226:cmChg>
          </p:ext>
        </pc:extLst>
      </pc:sldChg>
    </pc:docChg>
  </pc:docChgLst>
  <pc:docChgLst>
    <pc:chgData name="Savage, Shara - Division of Assessment and Accountability Support" userId="S::shara.savage@education.ky.gov::71eadb16-699f-453e-81d8-c9ac7aaf2dd6" providerId="AD" clId="Web-{E12094E1-B851-978C-B6AF-71322558B2CF}"/>
    <pc:docChg chg="mod">
      <pc:chgData name="Savage, Shara - Division of Assessment and Accountability Support" userId="S::shara.savage@education.ky.gov::71eadb16-699f-453e-81d8-c9ac7aaf2dd6" providerId="AD" clId="Web-{E12094E1-B851-978C-B6AF-71322558B2CF}" dt="2023-09-20T13:31:03.627" v="2"/>
      <pc:docMkLst>
        <pc:docMk/>
      </pc:docMkLst>
      <pc:sldChg chg="addCm">
        <pc:chgData name="Savage, Shara - Division of Assessment and Accountability Support" userId="S::shara.savage@education.ky.gov::71eadb16-699f-453e-81d8-c9ac7aaf2dd6" providerId="AD" clId="Web-{E12094E1-B851-978C-B6AF-71322558B2CF}" dt="2023-09-20T13:31:03.627" v="2"/>
        <pc:sldMkLst>
          <pc:docMk/>
          <pc:sldMk cId="1674990817" sldId="29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E12094E1-B851-978C-B6AF-71322558B2CF}" dt="2023-09-20T13:31:03.627" v="2"/>
              <pc2:cmMkLst xmlns:pc2="http://schemas.microsoft.com/office/powerpoint/2019/9/main/command">
                <pc:docMk/>
                <pc:sldMk cId="1674990817" sldId="299"/>
                <pc2:cmMk id="{98817904-D873-4AFB-B659-C59852E2BF8E}"/>
              </pc2:cmMkLst>
            </pc226:cmChg>
          </p:ext>
        </pc:extLst>
      </pc:sldChg>
      <pc:sldChg chg="delCm">
        <pc:chgData name="Savage, Shara - Division of Assessment and Accountability Support" userId="S::shara.savage@education.ky.gov::71eadb16-699f-453e-81d8-c9ac7aaf2dd6" providerId="AD" clId="Web-{E12094E1-B851-978C-B6AF-71322558B2CF}" dt="2023-09-20T12:24:53.807" v="0"/>
        <pc:sldMkLst>
          <pc:docMk/>
          <pc:sldMk cId="3474957928" sldId="1555"/>
        </pc:sldMkLst>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S::shara.savage@education.ky.gov::71eadb16-699f-453e-81d8-c9ac7aaf2dd6" providerId="AD" clId="Web-{E12094E1-B851-978C-B6AF-71322558B2CF}" dt="2023-09-20T12:24:53.807" v="0"/>
              <pc2:cmMkLst xmlns:pc2="http://schemas.microsoft.com/office/powerpoint/2019/9/main/command">
                <pc:docMk/>
                <pc:sldMk cId="3474957928" sldId="1555"/>
                <pc2:cmMk id="{BDBCECFF-B9F3-4CEE-8F64-082B5AAAE249}"/>
              </pc2:cmMkLst>
            </pc226:cmChg>
          </p:ext>
        </pc:extLst>
      </pc:sldChg>
    </pc:docChg>
  </pc:docChgLst>
  <pc:docChgLst>
    <pc:chgData clId="Web-{F9E90E3D-DE8B-C38A-33BD-F172A40FB66F}"/>
    <pc:docChg chg="modSld">
      <pc:chgData name="" userId="" providerId="" clId="Web-{F9E90E3D-DE8B-C38A-33BD-F172A40FB66F}" dt="2023-09-22T18:59:34.305" v="0" actId="14100"/>
      <pc:docMkLst>
        <pc:docMk/>
      </pc:docMkLst>
      <pc:sldChg chg="modSp">
        <pc:chgData name="" userId="" providerId="" clId="Web-{F9E90E3D-DE8B-C38A-33BD-F172A40FB66F}" dt="2023-09-22T18:59:34.305" v="0" actId="14100"/>
        <pc:sldMkLst>
          <pc:docMk/>
          <pc:sldMk cId="170044526" sldId="1562"/>
        </pc:sldMkLst>
        <pc:spChg chg="mod">
          <ac:chgData name="" userId="" providerId="" clId="Web-{F9E90E3D-DE8B-C38A-33BD-F172A40FB66F}" dt="2023-09-22T18:59:34.305" v="0" actId="14100"/>
          <ac:spMkLst>
            <pc:docMk/>
            <pc:sldMk cId="170044526" sldId="1562"/>
            <ac:spMk id="2" creationId="{9E277863-A507-EA31-2DF5-5DDD3373F420}"/>
          </ac:spMkLst>
        </pc:spChg>
      </pc:sldChg>
    </pc:docChg>
  </pc:docChgLst>
  <pc:docChgLst>
    <pc:chgData name="Jett, Lisa - Division of Assessment and Accountability Support" userId="S::lisa.jett@education.ky.gov::6d718aac-4a55-46f9-aab8-85fa88911f2a" providerId="AD" clId="Web-{5F426E96-D4DC-E68E-EE59-1B3A9556B890}"/>
    <pc:docChg chg="modSld">
      <pc:chgData name="Jett, Lisa - Division of Assessment and Accountability Support" userId="S::lisa.jett@education.ky.gov::6d718aac-4a55-46f9-aab8-85fa88911f2a" providerId="AD" clId="Web-{5F426E96-D4DC-E68E-EE59-1B3A9556B890}" dt="2023-09-15T13:20:02.873" v="47" actId="20577"/>
      <pc:docMkLst>
        <pc:docMk/>
      </pc:docMkLst>
      <pc:sldChg chg="modSp">
        <pc:chgData name="Jett, Lisa - Division of Assessment and Accountability Support" userId="S::lisa.jett@education.ky.gov::6d718aac-4a55-46f9-aab8-85fa88911f2a" providerId="AD" clId="Web-{5F426E96-D4DC-E68E-EE59-1B3A9556B890}" dt="2023-09-15T13:20:02.873" v="47" actId="20577"/>
        <pc:sldMkLst>
          <pc:docMk/>
          <pc:sldMk cId="3225382126" sldId="259"/>
        </pc:sldMkLst>
        <pc:spChg chg="mod">
          <ac:chgData name="Jett, Lisa - Division of Assessment and Accountability Support" userId="S::lisa.jett@education.ky.gov::6d718aac-4a55-46f9-aab8-85fa88911f2a" providerId="AD" clId="Web-{5F426E96-D4DC-E68E-EE59-1B3A9556B890}" dt="2023-09-15T13:20:02.873" v="47" actId="20577"/>
          <ac:spMkLst>
            <pc:docMk/>
            <pc:sldMk cId="3225382126" sldId="259"/>
            <ac:spMk id="2" creationId="{90F65A09-3F6A-479E-9723-5819466542BB}"/>
          </ac:spMkLst>
        </pc:spChg>
      </pc:sldChg>
    </pc:docChg>
  </pc:docChgLst>
  <pc:docChgLst>
    <pc:chgData name="Savage, Shara - Division of Assessment and Accountability Support" userId="S::shara.savage@education.ky.gov::71eadb16-699f-453e-81d8-c9ac7aaf2dd6" providerId="AD" clId="Web-{3C8034A2-72F9-0BDF-BC21-0B5F625AD5C4}"/>
    <pc:docChg chg="">
      <pc:chgData name="Savage, Shara - Division of Assessment and Accountability Support" userId="S::shara.savage@education.ky.gov::71eadb16-699f-453e-81d8-c9ac7aaf2dd6" providerId="AD" clId="Web-{3C8034A2-72F9-0BDF-BC21-0B5F625AD5C4}" dt="2023-09-20T14:02:31.314" v="1"/>
      <pc:docMkLst>
        <pc:docMk/>
      </pc:docMkLst>
      <pc:sldChg chg="modCm">
        <pc:chgData name="Savage, Shara - Division of Assessment and Accountability Support" userId="S::shara.savage@education.ky.gov::71eadb16-699f-453e-81d8-c9ac7aaf2dd6" providerId="AD" clId="Web-{3C8034A2-72F9-0BDF-BC21-0B5F625AD5C4}" dt="2023-09-20T13:59:50.085" v="0"/>
        <pc:sldMkLst>
          <pc:docMk/>
          <pc:sldMk cId="301902911" sldId="256"/>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3C8034A2-72F9-0BDF-BC21-0B5F625AD5C4}" dt="2023-09-20T13:59:50.085" v="0"/>
              <pc2:cmMkLst xmlns:pc2="http://schemas.microsoft.com/office/powerpoint/2019/9/main/command">
                <pc:docMk/>
                <pc:sldMk cId="301902911" sldId="256"/>
                <pc2:cmMk id="{DF1DDEF7-A8E8-4F8D-B74A-818AA053824C}"/>
              </pc2:cmMkLst>
              <pc226:cmRplyChg chg="add">
                <pc226:chgData name="Savage, Shara - Division of Assessment and Accountability Support" userId="S::shara.savage@education.ky.gov::71eadb16-699f-453e-81d8-c9ac7aaf2dd6" providerId="AD" clId="Web-{3C8034A2-72F9-0BDF-BC21-0B5F625AD5C4}" dt="2023-09-20T13:59:50.085" v="0"/>
                <pc2:cmRplyMkLst xmlns:pc2="http://schemas.microsoft.com/office/powerpoint/2019/9/main/command">
                  <pc:docMk/>
                  <pc:sldMk cId="301902911" sldId="256"/>
                  <pc2:cmMk id="{DF1DDEF7-A8E8-4F8D-B74A-818AA053824C}"/>
                  <pc2:cmRplyMk id="{CFA80451-E3B7-416D-A46B-E0A824454E9B}"/>
                </pc2:cmRplyMkLst>
              </pc226:cmRplyChg>
            </pc226:cmChg>
          </p:ext>
        </pc:extLst>
      </pc:sldChg>
      <pc:sldChg chg="modCm">
        <pc:chgData name="Savage, Shara - Division of Assessment and Accountability Support" userId="S::shara.savage@education.ky.gov::71eadb16-699f-453e-81d8-c9ac7aaf2dd6" providerId="AD" clId="Web-{3C8034A2-72F9-0BDF-BC21-0B5F625AD5C4}" dt="2023-09-20T14:02:31.314" v="1"/>
        <pc:sldMkLst>
          <pc:docMk/>
          <pc:sldMk cId="1798227281" sldId="310"/>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3C8034A2-72F9-0BDF-BC21-0B5F625AD5C4}" dt="2023-09-20T14:02:31.314" v="1"/>
              <pc2:cmMkLst xmlns:pc2="http://schemas.microsoft.com/office/powerpoint/2019/9/main/command">
                <pc:docMk/>
                <pc:sldMk cId="1798227281" sldId="310"/>
                <pc2:cmMk id="{92736A8C-683E-47E8-BDE4-F7688D6E06E2}"/>
              </pc2:cmMkLst>
              <pc226:cmRplyChg chg="add">
                <pc226:chgData name="Savage, Shara - Division of Assessment and Accountability Support" userId="S::shara.savage@education.ky.gov::71eadb16-699f-453e-81d8-c9ac7aaf2dd6" providerId="AD" clId="Web-{3C8034A2-72F9-0BDF-BC21-0B5F625AD5C4}" dt="2023-09-20T14:02:31.314" v="1"/>
                <pc2:cmRplyMkLst xmlns:pc2="http://schemas.microsoft.com/office/powerpoint/2019/9/main/command">
                  <pc:docMk/>
                  <pc:sldMk cId="1798227281" sldId="310"/>
                  <pc2:cmMk id="{92736A8C-683E-47E8-BDE4-F7688D6E06E2}"/>
                  <pc2:cmRplyMk id="{ADA959E7-C87E-44EC-81E6-063A6A4625E6}"/>
                </pc2:cmRplyMkLst>
              </pc226:cmRplyChg>
            </pc226:cmChg>
          </p:ext>
        </pc:extLst>
      </pc:sldChg>
    </pc:docChg>
  </pc:docChgLst>
  <pc:docChgLst>
    <pc:chgData name="Chandler, Melissa - Division of Assessment and Accountability Support" userId="c7c40c5a-5db2-409e-9ac5-b3fa8556cae3" providerId="ADAL" clId="{F5150AC9-9CC6-4739-8878-C03B773B7D6F}"/>
    <pc:docChg chg="undo custSel addSld delSld modSld sldOrd">
      <pc:chgData name="Chandler, Melissa - Division of Assessment and Accountability Support" userId="c7c40c5a-5db2-409e-9ac5-b3fa8556cae3" providerId="ADAL" clId="{F5150AC9-9CC6-4739-8878-C03B773B7D6F}" dt="2023-09-22T17:31:45.646" v="3292" actId="13926"/>
      <pc:docMkLst>
        <pc:docMk/>
      </pc:docMkLst>
      <pc:sldChg chg="modSp mod delCm modCm">
        <pc:chgData name="Chandler, Melissa - Division of Assessment and Accountability Support" userId="c7c40c5a-5db2-409e-9ac5-b3fa8556cae3" providerId="ADAL" clId="{F5150AC9-9CC6-4739-8878-C03B773B7D6F}" dt="2023-09-21T17:14:23.333" v="2978"/>
        <pc:sldMkLst>
          <pc:docMk/>
          <pc:sldMk cId="301902911" sldId="256"/>
        </pc:sldMkLst>
        <pc:spChg chg="mod">
          <ac:chgData name="Chandler, Melissa - Division of Assessment and Accountability Support" userId="c7c40c5a-5db2-409e-9ac5-b3fa8556cae3" providerId="ADAL" clId="{F5150AC9-9CC6-4739-8878-C03B773B7D6F}" dt="2023-09-20T13:45:26.571" v="1601" actId="1076"/>
          <ac:spMkLst>
            <pc:docMk/>
            <pc:sldMk cId="301902911" sldId="256"/>
            <ac:spMk id="4" creationId="{C69DB1B6-904E-4159-AFA3-8BECA16F509C}"/>
          </ac:spMkLst>
        </pc:spChg>
        <pc:spChg chg="mod">
          <ac:chgData name="Chandler, Melissa - Division of Assessment and Accountability Support" userId="c7c40c5a-5db2-409e-9ac5-b3fa8556cae3" providerId="ADAL" clId="{F5150AC9-9CC6-4739-8878-C03B773B7D6F}" dt="2023-09-21T17:14:17.700" v="2977"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mod">
              <pc226:chgData name="Chandler, Melissa - Division of Assessment and Accountability Support" userId="c7c40c5a-5db2-409e-9ac5-b3fa8556cae3" providerId="ADAL" clId="{F5150AC9-9CC6-4739-8878-C03B773B7D6F}" dt="2023-09-21T17:14:23.333" v="2978"/>
              <pc2:cmMkLst xmlns:pc2="http://schemas.microsoft.com/office/powerpoint/2019/9/main/command">
                <pc:docMk/>
                <pc:sldMk cId="301902911" sldId="256"/>
                <pc2:cmMk id="{DF1DDEF7-A8E8-4F8D-B74A-818AA053824C}"/>
              </pc2:cmMkLst>
              <pc226:cmRplyChg chg="del">
                <pc226:chgData name="Chandler, Melissa - Division of Assessment and Accountability Support" userId="c7c40c5a-5db2-409e-9ac5-b3fa8556cae3" providerId="ADAL" clId="{F5150AC9-9CC6-4739-8878-C03B773B7D6F}" dt="2023-09-20T13:42:20.447" v="1586"/>
                <pc2:cmRplyMkLst xmlns:pc2="http://schemas.microsoft.com/office/powerpoint/2019/9/main/command">
                  <pc:docMk/>
                  <pc:sldMk cId="301902911" sldId="256"/>
                  <pc2:cmMk id="{DF1DDEF7-A8E8-4F8D-B74A-818AA053824C}"/>
                  <pc2:cmRplyMk id="{BE46733A-718E-4C1F-AA6D-4E630B16A567}"/>
                </pc2:cmRplyMkLst>
              </pc226:cmRplyChg>
            </pc226:cmChg>
          </p:ext>
        </pc:extLst>
      </pc:sldChg>
      <pc:sldChg chg="modSp mod modCm modNotesTx">
        <pc:chgData name="Chandler, Melissa - Division of Assessment and Accountability Support" userId="c7c40c5a-5db2-409e-9ac5-b3fa8556cae3" providerId="ADAL" clId="{F5150AC9-9CC6-4739-8878-C03B773B7D6F}" dt="2023-09-22T12:52:01.025" v="3271" actId="20577"/>
        <pc:sldMkLst>
          <pc:docMk/>
          <pc:sldMk cId="1112980395" sldId="257"/>
        </pc:sldMkLst>
        <pc:spChg chg="mod">
          <ac:chgData name="Chandler, Melissa - Division of Assessment and Accountability Support" userId="c7c40c5a-5db2-409e-9ac5-b3fa8556cae3" providerId="ADAL" clId="{F5150AC9-9CC6-4739-8878-C03B773B7D6F}" dt="2023-09-22T12:51:49.935" v="3259" actId="20577"/>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0T19:08:32.820" v="2625"/>
              <pc2:cmMkLst xmlns:pc2="http://schemas.microsoft.com/office/powerpoint/2019/9/main/command">
                <pc:docMk/>
                <pc:sldMk cId="1112980395" sldId="257"/>
                <pc2:cmMk id="{44769146-BCFA-44B2-9C03-18EAD3D623AD}"/>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1T19:12:10.151" v="3135"/>
              <pc2:cmMkLst xmlns:pc2="http://schemas.microsoft.com/office/powerpoint/2019/9/main/command">
                <pc:docMk/>
                <pc:sldMk cId="1112980395" sldId="257"/>
                <pc2:cmMk id="{23810949-9862-40D1-9251-A32FF6B31EFE}"/>
              </pc2:cmMkLst>
            </pc226:cmChg>
          </p:ext>
        </pc:extLst>
      </pc:sldChg>
      <pc:sldChg chg="modSp mod delCm modNotesTx">
        <pc:chgData name="Chandler, Melissa - Division of Assessment and Accountability Support" userId="c7c40c5a-5db2-409e-9ac5-b3fa8556cae3" providerId="ADAL" clId="{F5150AC9-9CC6-4739-8878-C03B773B7D6F}" dt="2023-09-22T17:31:45.646" v="3292" actId="13926"/>
        <pc:sldMkLst>
          <pc:docMk/>
          <pc:sldMk cId="3225382126" sldId="259"/>
        </pc:sldMkLst>
        <pc:spChg chg="mod">
          <ac:chgData name="Chandler, Melissa - Division of Assessment and Accountability Support" userId="c7c40c5a-5db2-409e-9ac5-b3fa8556cae3" providerId="ADAL" clId="{F5150AC9-9CC6-4739-8878-C03B773B7D6F}" dt="2023-09-22T17:31:45.646" v="3292" actId="13926"/>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7:59:14.071" v="2539"/>
              <pc2:cmMkLst xmlns:pc2="http://schemas.microsoft.com/office/powerpoint/2019/9/main/command">
                <pc:docMk/>
                <pc:sldMk cId="3225382126" sldId="259"/>
                <pc2:cmMk id="{D5F4FB5C-C52B-49FB-B93D-B859B5DB1033}"/>
              </pc2:cmMkLst>
            </pc226:cmChg>
          </p:ext>
        </pc:extLst>
      </pc:sldChg>
      <pc:sldChg chg="modSp mod delCm modCm modNotesTx">
        <pc:chgData name="Chandler, Melissa - Division of Assessment and Accountability Support" userId="c7c40c5a-5db2-409e-9ac5-b3fa8556cae3" providerId="ADAL" clId="{F5150AC9-9CC6-4739-8878-C03B773B7D6F}" dt="2023-09-21T17:25:23.482" v="3082" actId="207"/>
        <pc:sldMkLst>
          <pc:docMk/>
          <pc:sldMk cId="1674990817" sldId="299"/>
        </pc:sldMkLst>
        <pc:spChg chg="mod">
          <ac:chgData name="Chandler, Melissa - Division of Assessment and Accountability Support" userId="c7c40c5a-5db2-409e-9ac5-b3fa8556cae3" providerId="ADAL" clId="{F5150AC9-9CC6-4739-8878-C03B773B7D6F}" dt="2023-09-21T17:24:54.333" v="3080" actId="692"/>
          <ac:spMkLst>
            <pc:docMk/>
            <pc:sldMk cId="1674990817" sldId="299"/>
            <ac:spMk id="6" creationId="{B90D9DA2-C37A-4EC2-9DD5-C3DCF061A585}"/>
          </ac:spMkLst>
        </pc:spChg>
        <pc:spChg chg="mod">
          <ac:chgData name="Chandler, Melissa - Division of Assessment and Accountability Support" userId="c7c40c5a-5db2-409e-9ac5-b3fa8556cae3" providerId="ADAL" clId="{F5150AC9-9CC6-4739-8878-C03B773B7D6F}" dt="2023-09-21T17:25:23.482" v="3082" actId="207"/>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0T19:37:08.870" v="2745"/>
              <pc2:cmMkLst xmlns:pc2="http://schemas.microsoft.com/office/powerpoint/2019/9/main/command">
                <pc:docMk/>
                <pc:sldMk cId="1674990817" sldId="299"/>
                <pc2:cmMk id="{98817904-D873-4AFB-B659-C59852E2BF8E}"/>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0T13:21:47.348" v="959"/>
              <pc2:cmMkLst xmlns:pc2="http://schemas.microsoft.com/office/powerpoint/2019/9/main/command">
                <pc:docMk/>
                <pc:sldMk cId="1674990817" sldId="299"/>
                <pc2:cmMk id="{2C0A4377-2417-430C-92E5-9BAF51465DF2}"/>
              </pc2:cmMkLst>
            </pc226:cmChg>
          </p:ext>
        </pc:extLst>
      </pc:sldChg>
      <pc:sldChg chg="addSp modSp mod modClrScheme delCm modCm chgLayout">
        <pc:chgData name="Chandler, Melissa - Division of Assessment and Accountability Support" userId="c7c40c5a-5db2-409e-9ac5-b3fa8556cae3" providerId="ADAL" clId="{F5150AC9-9CC6-4739-8878-C03B773B7D6F}" dt="2023-09-20T19:37:02.690" v="2744"/>
        <pc:sldMkLst>
          <pc:docMk/>
          <pc:sldMk cId="1481697069" sldId="300"/>
        </pc:sldMkLst>
        <pc:spChg chg="add mod ord">
          <ac:chgData name="Chandler, Melissa - Division of Assessment and Accountability Support" userId="c7c40c5a-5db2-409e-9ac5-b3fa8556cae3" providerId="ADAL" clId="{F5150AC9-9CC6-4739-8878-C03B773B7D6F}" dt="2023-09-20T17:39:19.643" v="2530" actId="1035"/>
          <ac:spMkLst>
            <pc:docMk/>
            <pc:sldMk cId="1481697069" sldId="300"/>
            <ac:spMk id="2" creationId="{6FA1D30C-83D0-E44B-10E8-2D83C695C38F}"/>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3:23:13.772" v="1044"/>
              <pc2:cmMkLst xmlns:pc2="http://schemas.microsoft.com/office/powerpoint/2019/9/main/command">
                <pc:docMk/>
                <pc:sldMk cId="1481697069" sldId="300"/>
                <pc2:cmMk id="{DFBD6422-8E8F-44E8-90D7-1B40D055C5A8}"/>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0T19:37:02.690" v="2744"/>
              <pc2:cmMkLst xmlns:pc2="http://schemas.microsoft.com/office/powerpoint/2019/9/main/command">
                <pc:docMk/>
                <pc:sldMk cId="1481697069" sldId="300"/>
                <pc2:cmMk id="{156F7AF1-1B10-4BC2-9DA3-C3EF9E9D979B}"/>
              </pc2:cmMkLst>
            </pc226:cmChg>
          </p:ext>
        </pc:extLst>
      </pc:sldChg>
      <pc:sldChg chg="modSp mod">
        <pc:chgData name="Chandler, Melissa - Division of Assessment and Accountability Support" userId="c7c40c5a-5db2-409e-9ac5-b3fa8556cae3" providerId="ADAL" clId="{F5150AC9-9CC6-4739-8878-C03B773B7D6F}" dt="2023-09-20T17:42:02.039" v="2531" actId="6549"/>
        <pc:sldMkLst>
          <pc:docMk/>
          <pc:sldMk cId="3565121379" sldId="306"/>
        </pc:sldMkLst>
        <pc:spChg chg="mod">
          <ac:chgData name="Chandler, Melissa - Division of Assessment and Accountability Support" userId="c7c40c5a-5db2-409e-9ac5-b3fa8556cae3" providerId="ADAL" clId="{F5150AC9-9CC6-4739-8878-C03B773B7D6F}" dt="2023-09-20T17:42:02.039" v="2531" actId="6549"/>
          <ac:spMkLst>
            <pc:docMk/>
            <pc:sldMk cId="3565121379" sldId="306"/>
            <ac:spMk id="3" creationId="{D0309631-9AFA-6019-84BB-CCBDAC6AD565}"/>
          </ac:spMkLst>
        </pc:spChg>
      </pc:sldChg>
      <pc:sldChg chg="modSp mod">
        <pc:chgData name="Chandler, Melissa - Division of Assessment and Accountability Support" userId="c7c40c5a-5db2-409e-9ac5-b3fa8556cae3" providerId="ADAL" clId="{F5150AC9-9CC6-4739-8878-C03B773B7D6F}" dt="2023-09-20T17:42:10.993" v="2532" actId="6549"/>
        <pc:sldMkLst>
          <pc:docMk/>
          <pc:sldMk cId="1248991006" sldId="307"/>
        </pc:sldMkLst>
        <pc:spChg chg="mod">
          <ac:chgData name="Chandler, Melissa - Division of Assessment and Accountability Support" userId="c7c40c5a-5db2-409e-9ac5-b3fa8556cae3" providerId="ADAL" clId="{F5150AC9-9CC6-4739-8878-C03B773B7D6F}" dt="2023-09-20T17:42:10.993" v="2532" actId="6549"/>
          <ac:spMkLst>
            <pc:docMk/>
            <pc:sldMk cId="1248991006" sldId="307"/>
            <ac:spMk id="3" creationId="{FD321245-8A31-A7AA-CD1F-C9D74C21F734}"/>
          </ac:spMkLst>
        </pc:spChg>
      </pc:sldChg>
      <pc:sldChg chg="modSp mod modCm">
        <pc:chgData name="Chandler, Melissa - Division of Assessment and Accountability Support" userId="c7c40c5a-5db2-409e-9ac5-b3fa8556cae3" providerId="ADAL" clId="{F5150AC9-9CC6-4739-8878-C03B773B7D6F}" dt="2023-09-20T18:19:40.377" v="2618"/>
        <pc:sldMkLst>
          <pc:docMk/>
          <pc:sldMk cId="759244780" sldId="308"/>
        </pc:sldMkLst>
        <pc:spChg chg="mod">
          <ac:chgData name="Chandler, Melissa - Division of Assessment and Accountability Support" userId="c7c40c5a-5db2-409e-9ac5-b3fa8556cae3" providerId="ADAL" clId="{F5150AC9-9CC6-4739-8878-C03B773B7D6F}" dt="2023-09-20T18:19:33.808" v="2617" actId="13926"/>
          <ac:spMkLst>
            <pc:docMk/>
            <pc:sldMk cId="759244780" sldId="308"/>
            <ac:spMk id="3" creationId="{7BF41E65-ED84-9B1A-C645-C677F760AAE2}"/>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0T18:19:40.377" v="2618"/>
              <pc2:cmMkLst xmlns:pc2="http://schemas.microsoft.com/office/powerpoint/2019/9/main/command">
                <pc:docMk/>
                <pc:sldMk cId="759244780" sldId="308"/>
                <pc2:cmMk id="{4B7CD7DA-964A-4F62-880D-5D443DBC5F97}"/>
              </pc2:cmMkLst>
            </pc226:cmChg>
          </p:ext>
        </pc:extLst>
      </pc:sldChg>
      <pc:sldChg chg="delCm">
        <pc:chgData name="Chandler, Melissa - Division of Assessment and Accountability Support" userId="c7c40c5a-5db2-409e-9ac5-b3fa8556cae3" providerId="ADAL" clId="{F5150AC9-9CC6-4739-8878-C03B773B7D6F}" dt="2023-09-20T18:20:02.567" v="2619"/>
        <pc:sldMkLst>
          <pc:docMk/>
          <pc:sldMk cId="1798227281" sldId="310"/>
        </pc:sldMkLst>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8:20:02.567" v="2619"/>
              <pc2:cmMkLst xmlns:pc2="http://schemas.microsoft.com/office/powerpoint/2019/9/main/command">
                <pc:docMk/>
                <pc:sldMk cId="1798227281" sldId="310"/>
                <pc2:cmMk id="{92736A8C-683E-47E8-BDE4-F7688D6E06E2}"/>
              </pc2:cmMkLst>
            </pc226:cmChg>
          </p:ext>
        </pc:extLst>
      </pc:sldChg>
      <pc:sldChg chg="modSp mod delCm">
        <pc:chgData name="Chandler, Melissa - Division of Assessment and Accountability Support" userId="c7c40c5a-5db2-409e-9ac5-b3fa8556cae3" providerId="ADAL" clId="{F5150AC9-9CC6-4739-8878-C03B773B7D6F}" dt="2023-09-20T18:15:55.936" v="2615" actId="1037"/>
        <pc:sldMkLst>
          <pc:docMk/>
          <pc:sldMk cId="1026491878" sldId="315"/>
        </pc:sldMkLst>
        <pc:spChg chg="mod">
          <ac:chgData name="Chandler, Melissa - Division of Assessment and Accountability Support" userId="c7c40c5a-5db2-409e-9ac5-b3fa8556cae3" providerId="ADAL" clId="{F5150AC9-9CC6-4739-8878-C03B773B7D6F}" dt="2023-09-20T18:15:55.936" v="2615" actId="1037"/>
          <ac:spMkLst>
            <pc:docMk/>
            <pc:sldMk cId="1026491878" sldId="315"/>
            <ac:spMk id="2" creationId="{2947F758-C97A-2C8C-A99B-A16B0EE8A0FD}"/>
          </ac:spMkLst>
        </pc:spChg>
        <pc:spChg chg="mod">
          <ac:chgData name="Chandler, Melissa - Division of Assessment and Accountability Support" userId="c7c40c5a-5db2-409e-9ac5-b3fa8556cae3" providerId="ADAL" clId="{F5150AC9-9CC6-4739-8878-C03B773B7D6F}" dt="2023-09-20T18:15:01.297" v="2607" actId="692"/>
          <ac:spMkLst>
            <pc:docMk/>
            <pc:sldMk cId="1026491878" sldId="315"/>
            <ac:spMk id="3" creationId="{FF3A4545-CC26-2326-8D86-FD2405B058E9}"/>
          </ac:spMkLst>
        </pc:spChg>
        <pc:spChg chg="mod">
          <ac:chgData name="Chandler, Melissa - Division of Assessment and Accountability Support" userId="c7c40c5a-5db2-409e-9ac5-b3fa8556cae3" providerId="ADAL" clId="{F5150AC9-9CC6-4739-8878-C03B773B7D6F}" dt="2023-09-20T18:15:14.845" v="2608" actId="692"/>
          <ac:spMkLst>
            <pc:docMk/>
            <pc:sldMk cId="1026491878" sldId="315"/>
            <ac:spMk id="11" creationId="{4F06965D-2BE9-7559-1A6C-251D4C51726D}"/>
          </ac:spMkLst>
        </pc:spChg>
        <pc:spChg chg="mod">
          <ac:chgData name="Chandler, Melissa - Division of Assessment and Accountability Support" userId="c7c40c5a-5db2-409e-9ac5-b3fa8556cae3" providerId="ADAL" clId="{F5150AC9-9CC6-4739-8878-C03B773B7D6F}" dt="2023-09-20T18:15:55.936" v="2615" actId="1037"/>
          <ac:spMkLst>
            <pc:docMk/>
            <pc:sldMk cId="1026491878" sldId="315"/>
            <ac:spMk id="12" creationId="{F42421FC-B6DF-C754-D06D-65DB3B97CA57}"/>
          </ac:spMkLst>
        </pc:spChg>
        <pc:picChg chg="mod">
          <ac:chgData name="Chandler, Melissa - Division of Assessment and Accountability Support" userId="c7c40c5a-5db2-409e-9ac5-b3fa8556cae3" providerId="ADAL" clId="{F5150AC9-9CC6-4739-8878-C03B773B7D6F}" dt="2023-09-20T18:15:43.051" v="2611" actId="14100"/>
          <ac:picMkLst>
            <pc:docMk/>
            <pc:sldMk cId="1026491878" sldId="315"/>
            <ac:picMk id="5" creationId="{32606938-447F-5463-4157-1B93BB94F8D4}"/>
          </ac:picMkLst>
        </pc:pic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4:33:21.520" v="2517"/>
              <pc2:cmMkLst xmlns:pc2="http://schemas.microsoft.com/office/powerpoint/2019/9/main/command">
                <pc:docMk/>
                <pc:sldMk cId="1026491878" sldId="315"/>
                <pc2:cmMk id="{B1229749-3531-4032-805B-C7261934F02B}"/>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0T14:33:20.747" v="2516"/>
              <pc2:cmMkLst xmlns:pc2="http://schemas.microsoft.com/office/powerpoint/2019/9/main/command">
                <pc:docMk/>
                <pc:sldMk cId="1026491878" sldId="315"/>
                <pc2:cmMk id="{FCB7EC8E-3CA7-42F7-9C64-6A5E2A1DC4CE}"/>
              </pc2:cmMkLst>
            </pc226:cmChg>
          </p:ext>
        </pc:extLst>
      </pc:sldChg>
      <pc:sldChg chg="modSp mod delCm modCm">
        <pc:chgData name="Chandler, Melissa - Division of Assessment and Accountability Support" userId="c7c40c5a-5db2-409e-9ac5-b3fa8556cae3" providerId="ADAL" clId="{F5150AC9-9CC6-4739-8878-C03B773B7D6F}" dt="2023-09-20T19:19:29.686" v="2642"/>
        <pc:sldMkLst>
          <pc:docMk/>
          <pc:sldMk cId="1021135804" sldId="316"/>
        </pc:sldMkLst>
        <pc:spChg chg="mod">
          <ac:chgData name="Chandler, Melissa - Division of Assessment and Accountability Support" userId="c7c40c5a-5db2-409e-9ac5-b3fa8556cae3" providerId="ADAL" clId="{F5150AC9-9CC6-4739-8878-C03B773B7D6F}" dt="2023-09-20T19:18:08.852" v="2639" actId="20577"/>
          <ac:spMkLst>
            <pc:docMk/>
            <pc:sldMk cId="1021135804" sldId="316"/>
            <ac:spMk id="3" creationId="{BEF654C4-6F5C-DE92-C56D-8F96122D035B}"/>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0T19:19:03.099" v="2640"/>
              <pc2:cmMkLst xmlns:pc2="http://schemas.microsoft.com/office/powerpoint/2019/9/main/command">
                <pc:docMk/>
                <pc:sldMk cId="1021135804" sldId="316"/>
                <pc2:cmMk id="{4EDFDF0A-E915-4597-9EB6-31F01818E3A1}"/>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0T19:19:06.087" v="2641"/>
              <pc2:cmMkLst xmlns:pc2="http://schemas.microsoft.com/office/powerpoint/2019/9/main/command">
                <pc:docMk/>
                <pc:sldMk cId="1021135804" sldId="316"/>
                <pc2:cmMk id="{FB87E015-85E4-4221-BAB7-CF4E3B95A03E}"/>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0T19:19:29.686" v="2642"/>
              <pc2:cmMkLst xmlns:pc2="http://schemas.microsoft.com/office/powerpoint/2019/9/main/command">
                <pc:docMk/>
                <pc:sldMk cId="1021135804" sldId="316"/>
                <pc2:cmMk id="{73436A47-6AFE-47B8-86D5-BB03B35731EE}"/>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0T14:33:51.989" v="2518"/>
              <pc2:cmMkLst xmlns:pc2="http://schemas.microsoft.com/office/powerpoint/2019/9/main/command">
                <pc:docMk/>
                <pc:sldMk cId="1021135804" sldId="316"/>
                <pc2:cmMk id="{1DCC8D82-AB2E-4183-9C6D-01CB7505D1F6}"/>
              </pc2:cmMkLst>
            </pc226:cmChg>
          </p:ext>
        </pc:extLst>
      </pc:sldChg>
      <pc:sldChg chg="delSp modSp mod delCm modCm modNotesTx">
        <pc:chgData name="Chandler, Melissa - Division of Assessment and Accountability Support" userId="c7c40c5a-5db2-409e-9ac5-b3fa8556cae3" providerId="ADAL" clId="{F5150AC9-9CC6-4739-8878-C03B773B7D6F}" dt="2023-09-21T13:04:18.694" v="2941" actId="6549"/>
        <pc:sldMkLst>
          <pc:docMk/>
          <pc:sldMk cId="2295743137" sldId="319"/>
        </pc:sldMkLst>
        <pc:spChg chg="mod">
          <ac:chgData name="Chandler, Melissa - Division of Assessment and Accountability Support" userId="c7c40c5a-5db2-409e-9ac5-b3fa8556cae3" providerId="ADAL" clId="{F5150AC9-9CC6-4739-8878-C03B773B7D6F}" dt="2023-09-20T14:02:38.006" v="1649" actId="20577"/>
          <ac:spMkLst>
            <pc:docMk/>
            <pc:sldMk cId="2295743137" sldId="319"/>
            <ac:spMk id="8" creationId="{4DCCAB65-349B-F678-7A30-85F47817D07C}"/>
          </ac:spMkLst>
        </pc:spChg>
        <pc:picChg chg="mod">
          <ac:chgData name="Chandler, Melissa - Division of Assessment and Accountability Support" userId="c7c40c5a-5db2-409e-9ac5-b3fa8556cae3" providerId="ADAL" clId="{F5150AC9-9CC6-4739-8878-C03B773B7D6F}" dt="2023-09-20T13:24:17.519" v="1153" actId="962"/>
          <ac:picMkLst>
            <pc:docMk/>
            <pc:sldMk cId="2295743137" sldId="319"/>
            <ac:picMk id="5" creationId="{123AAF92-2764-F8C8-FD02-C891C30D795F}"/>
          </ac:picMkLst>
        </pc:picChg>
        <pc:picChg chg="del mod">
          <ac:chgData name="Chandler, Melissa - Division of Assessment and Accountability Support" userId="c7c40c5a-5db2-409e-9ac5-b3fa8556cae3" providerId="ADAL" clId="{F5150AC9-9CC6-4739-8878-C03B773B7D6F}" dt="2023-09-20T13:30:06.817" v="1453" actId="478"/>
          <ac:picMkLst>
            <pc:docMk/>
            <pc:sldMk cId="2295743137" sldId="319"/>
            <ac:picMk id="6" creationId="{25374AE8-EBC7-4BBA-7C1D-C435D9B860ED}"/>
          </ac:picMkLst>
        </pc:pic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3:30:49.853" v="1462"/>
              <pc2:cmMkLst xmlns:pc2="http://schemas.microsoft.com/office/powerpoint/2019/9/main/command">
                <pc:docMk/>
                <pc:sldMk cId="2295743137" sldId="319"/>
                <pc2:cmMk id="{D43326AF-0B5D-45DC-820A-F2A7A10B7DC6}"/>
              </pc2:cmMkLst>
            </pc226:cmChg>
            <pc226:cmChg xmlns:pc226="http://schemas.microsoft.com/office/powerpoint/2022/06/main/command" chg="del mod">
              <pc226:chgData name="Chandler, Melissa - Division of Assessment and Accountability Support" userId="c7c40c5a-5db2-409e-9ac5-b3fa8556cae3" providerId="ADAL" clId="{F5150AC9-9CC6-4739-8878-C03B773B7D6F}" dt="2023-09-20T13:30:52.694" v="1463"/>
              <pc2:cmMkLst xmlns:pc2="http://schemas.microsoft.com/office/powerpoint/2019/9/main/command">
                <pc:docMk/>
                <pc:sldMk cId="2295743137" sldId="319"/>
                <pc2:cmMk id="{E7DA8DFF-DA62-4535-B13B-E1647ECE5024}"/>
              </pc2:cmMkLst>
            </pc226:cmChg>
          </p:ext>
        </pc:extLst>
      </pc:sldChg>
      <pc:sldChg chg="modSp mod ord delCm modCm modNotesTx">
        <pc:chgData name="Chandler, Melissa - Division of Assessment and Accountability Support" userId="c7c40c5a-5db2-409e-9ac5-b3fa8556cae3" providerId="ADAL" clId="{F5150AC9-9CC6-4739-8878-C03B773B7D6F}" dt="2023-09-21T16:39:38.861" v="2946"/>
        <pc:sldMkLst>
          <pc:docMk/>
          <pc:sldMk cId="2231297251" sldId="996"/>
        </pc:sldMkLst>
        <pc:spChg chg="mod">
          <ac:chgData name="Chandler, Melissa - Division of Assessment and Accountability Support" userId="c7c40c5a-5db2-409e-9ac5-b3fa8556cae3" providerId="ADAL" clId="{F5150AC9-9CC6-4739-8878-C03B773B7D6F}" dt="2023-09-21T16:39:21.708" v="2944" actId="13926"/>
          <ac:spMkLst>
            <pc:docMk/>
            <pc:sldMk cId="2231297251" sldId="996"/>
            <ac:spMk id="2" creationId="{1B080FD6-D637-5369-27D9-DEE543BEB3D3}"/>
          </ac:spMkLst>
        </pc:spChg>
        <pc:spChg chg="mod">
          <ac:chgData name="Chandler, Melissa - Division of Assessment and Accountability Support" userId="c7c40c5a-5db2-409e-9ac5-b3fa8556cae3" providerId="ADAL" clId="{F5150AC9-9CC6-4739-8878-C03B773B7D6F}" dt="2023-09-21T16:39:35.908" v="2945" actId="13926"/>
          <ac:spMkLst>
            <pc:docMk/>
            <pc:sldMk cId="2231297251" sldId="996"/>
            <ac:spMk id="3" creationId="{E2F6FF51-70E0-34D4-1A14-A9DC822207F1}"/>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1T16:39:38.861" v="2946"/>
              <pc2:cmMkLst xmlns:pc2="http://schemas.microsoft.com/office/powerpoint/2019/9/main/command">
                <pc:docMk/>
                <pc:sldMk cId="2231297251" sldId="996"/>
                <pc2:cmMk id="{F70F2F78-F48B-4C20-B005-3524A2CD4343}"/>
              </pc2:cmMkLst>
            </pc226:cmChg>
            <pc226:cmChg xmlns:pc226="http://schemas.microsoft.com/office/powerpoint/2022/06/main/command" chg="del mod">
              <pc226:chgData name="Chandler, Melissa - Division of Assessment and Accountability Support" userId="c7c40c5a-5db2-409e-9ac5-b3fa8556cae3" providerId="ADAL" clId="{F5150AC9-9CC6-4739-8878-C03B773B7D6F}" dt="2023-09-20T18:00:36.664" v="2543"/>
              <pc2:cmMkLst xmlns:pc2="http://schemas.microsoft.com/office/powerpoint/2019/9/main/command">
                <pc:docMk/>
                <pc:sldMk cId="2231297251" sldId="996"/>
                <pc2:cmMk id="{1A35FF90-4510-4E1E-8153-436B03A03E79}"/>
              </pc2:cmMkLst>
            </pc226:cmChg>
          </p:ext>
        </pc:extLst>
      </pc:sldChg>
      <pc:sldChg chg="modSp mod delCm">
        <pc:chgData name="Chandler, Melissa - Division of Assessment and Accountability Support" userId="c7c40c5a-5db2-409e-9ac5-b3fa8556cae3" providerId="ADAL" clId="{F5150AC9-9CC6-4739-8878-C03B773B7D6F}" dt="2023-09-20T18:19:12.325" v="2616"/>
        <pc:sldMkLst>
          <pc:docMk/>
          <pc:sldMk cId="4164418286" sldId="1003"/>
        </pc:sldMkLst>
        <pc:spChg chg="mod">
          <ac:chgData name="Chandler, Melissa - Division of Assessment and Accountability Support" userId="c7c40c5a-5db2-409e-9ac5-b3fa8556cae3" providerId="ADAL" clId="{F5150AC9-9CC6-4739-8878-C03B773B7D6F}" dt="2023-09-20T17:42:44.845" v="2533" actId="313"/>
          <ac:spMkLst>
            <pc:docMk/>
            <pc:sldMk cId="4164418286" sldId="1003"/>
            <ac:spMk id="3" creationId="{E88C3EAE-F409-443E-8180-D680CB37D471}"/>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8:19:12.325" v="2616"/>
              <pc2:cmMkLst xmlns:pc2="http://schemas.microsoft.com/office/powerpoint/2019/9/main/command">
                <pc:docMk/>
                <pc:sldMk cId="4164418286" sldId="1003"/>
                <pc2:cmMk id="{530F1885-C449-415C-8F80-064986DE726C}"/>
              </pc2:cmMkLst>
            </pc226:cmChg>
          </p:ext>
        </pc:extLst>
      </pc:sldChg>
      <pc:sldChg chg="modSp mod delCm">
        <pc:chgData name="Chandler, Melissa - Division of Assessment and Accountability Support" userId="c7c40c5a-5db2-409e-9ac5-b3fa8556cae3" providerId="ADAL" clId="{F5150AC9-9CC6-4739-8878-C03B773B7D6F}" dt="2023-09-20T19:07:51.560" v="2624" actId="207"/>
        <pc:sldMkLst>
          <pc:docMk/>
          <pc:sldMk cId="194281938" sldId="1547"/>
        </pc:sldMkLst>
        <pc:spChg chg="mod">
          <ac:chgData name="Chandler, Melissa - Division of Assessment and Accountability Support" userId="c7c40c5a-5db2-409e-9ac5-b3fa8556cae3" providerId="ADAL" clId="{F5150AC9-9CC6-4739-8878-C03B773B7D6F}" dt="2023-09-20T19:07:51.560" v="2624" actId="207"/>
          <ac:spMkLst>
            <pc:docMk/>
            <pc:sldMk cId="194281938" sldId="1547"/>
            <ac:spMk id="6" creationId="{BC6BA337-BA10-E8F7-D7C4-384E88AACF66}"/>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9:07:24.206" v="2620"/>
              <pc2:cmMkLst xmlns:pc2="http://schemas.microsoft.com/office/powerpoint/2019/9/main/command">
                <pc:docMk/>
                <pc:sldMk cId="194281938" sldId="1547"/>
                <pc2:cmMk id="{C85CEA2F-FDCE-481B-8A37-1DF28D669F41}"/>
              </pc2:cmMkLst>
            </pc226:cmChg>
          </p:ext>
        </pc:extLst>
      </pc:sldChg>
      <pc:sldChg chg="modSp mod modCm">
        <pc:chgData name="Chandler, Melissa - Division of Assessment and Accountability Support" userId="c7c40c5a-5db2-409e-9ac5-b3fa8556cae3" providerId="ADAL" clId="{F5150AC9-9CC6-4739-8878-C03B773B7D6F}" dt="2023-09-21T17:06:01.749" v="2948"/>
        <pc:sldMkLst>
          <pc:docMk/>
          <pc:sldMk cId="3474957928" sldId="1555"/>
        </pc:sldMkLst>
        <pc:spChg chg="mod">
          <ac:chgData name="Chandler, Melissa - Division of Assessment and Accountability Support" userId="c7c40c5a-5db2-409e-9ac5-b3fa8556cae3" providerId="ADAL" clId="{F5150AC9-9CC6-4739-8878-C03B773B7D6F}" dt="2023-09-20T19:33:14.312" v="2742" actId="255"/>
          <ac:spMkLst>
            <pc:docMk/>
            <pc:sldMk cId="3474957928" sldId="1555"/>
            <ac:spMk id="3" creationId="{21E9D18B-FC30-E951-2890-B30FCDB1AEFC}"/>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0T19:33:23.333" v="2743"/>
              <pc2:cmMkLst xmlns:pc2="http://schemas.microsoft.com/office/powerpoint/2019/9/main/command">
                <pc:docMk/>
                <pc:sldMk cId="3474957928" sldId="1555"/>
                <pc2:cmMk id="{F88B4719-C91C-4CD1-A02B-FBC09F2FFA8E}"/>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1T17:06:01.749" v="2948"/>
              <pc2:cmMkLst xmlns:pc2="http://schemas.microsoft.com/office/powerpoint/2019/9/main/command">
                <pc:docMk/>
                <pc:sldMk cId="3474957928" sldId="1555"/>
                <pc2:cmMk id="{D8B93964-8222-47CC-B7EA-96DEC420DD75}"/>
              </pc2:cmMkLst>
            </pc226:cmChg>
          </p:ext>
        </pc:extLst>
      </pc:sldChg>
      <pc:sldChg chg="modSp mod delCm">
        <pc:chgData name="Chandler, Melissa - Division of Assessment and Accountability Support" userId="c7c40c5a-5db2-409e-9ac5-b3fa8556cae3" providerId="ADAL" clId="{F5150AC9-9CC6-4739-8878-C03B773B7D6F}" dt="2023-09-22T12:13:26.128" v="3223" actId="20577"/>
        <pc:sldMkLst>
          <pc:docMk/>
          <pc:sldMk cId="1137348689" sldId="1559"/>
        </pc:sldMkLst>
        <pc:spChg chg="mod">
          <ac:chgData name="Chandler, Melissa - Division of Assessment and Accountability Support" userId="c7c40c5a-5db2-409e-9ac5-b3fa8556cae3" providerId="ADAL" clId="{F5150AC9-9CC6-4739-8878-C03B773B7D6F}" dt="2023-09-22T12:13:26.128" v="3223" actId="20577"/>
          <ac:spMkLst>
            <pc:docMk/>
            <pc:sldMk cId="1137348689" sldId="1559"/>
            <ac:spMk id="2" creationId="{2385A0FE-3ED0-422B-4207-132987CA6F6B}"/>
          </ac:spMkLst>
        </pc:spChg>
        <pc:graphicFrameChg chg="mod modGraphic">
          <ac:chgData name="Chandler, Melissa - Division of Assessment and Accountability Support" userId="c7c40c5a-5db2-409e-9ac5-b3fa8556cae3" providerId="ADAL" clId="{F5150AC9-9CC6-4739-8878-C03B773B7D6F}" dt="2023-09-21T12:30:31.807" v="2883" actId="20577"/>
          <ac:graphicFrameMkLst>
            <pc:docMk/>
            <pc:sldMk cId="1137348689" sldId="1559"/>
            <ac:graphicFrameMk id="32" creationId="{2B62D63C-D008-DAC1-2723-049312E18CDE}"/>
          </ac:graphicFrameMkLst>
        </pc:graphicFrame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3:20:25.382" v="955"/>
              <pc2:cmMkLst xmlns:pc2="http://schemas.microsoft.com/office/powerpoint/2019/9/main/command">
                <pc:docMk/>
                <pc:sldMk cId="1137348689" sldId="1559"/>
                <pc2:cmMk id="{058FB36B-1586-4A16-A12B-306DCC513F27}"/>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1T12:30:53.004" v="2884"/>
              <pc2:cmMkLst xmlns:pc2="http://schemas.microsoft.com/office/powerpoint/2019/9/main/command">
                <pc:docMk/>
                <pc:sldMk cId="1137348689" sldId="1559"/>
                <pc2:cmMk id="{4DC843B5-3267-40C5-B95B-F9171D6D557B}"/>
              </pc2:cmMkLst>
            </pc226:cmChg>
          </p:ext>
        </pc:extLst>
      </pc:sldChg>
      <pc:sldChg chg="modSp mod delCm">
        <pc:chgData name="Chandler, Melissa - Division of Assessment and Accountability Support" userId="c7c40c5a-5db2-409e-9ac5-b3fa8556cae3" providerId="ADAL" clId="{F5150AC9-9CC6-4739-8878-C03B773B7D6F}" dt="2023-09-22T12:13:38.143" v="3247" actId="20577"/>
        <pc:sldMkLst>
          <pc:docMk/>
          <pc:sldMk cId="4020905089" sldId="1560"/>
        </pc:sldMkLst>
        <pc:spChg chg="mod">
          <ac:chgData name="Chandler, Melissa - Division of Assessment and Accountability Support" userId="c7c40c5a-5db2-409e-9ac5-b3fa8556cae3" providerId="ADAL" clId="{F5150AC9-9CC6-4739-8878-C03B773B7D6F}" dt="2023-09-22T12:13:38.143" v="3247" actId="20577"/>
          <ac:spMkLst>
            <pc:docMk/>
            <pc:sldMk cId="4020905089" sldId="1560"/>
            <ac:spMk id="2" creationId="{2385A0FE-3ED0-422B-4207-132987CA6F6B}"/>
          </ac:spMkLst>
        </pc:spChg>
        <pc:graphicFrameChg chg="mod modGraphic">
          <ac:chgData name="Chandler, Melissa - Division of Assessment and Accountability Support" userId="c7c40c5a-5db2-409e-9ac5-b3fa8556cae3" providerId="ADAL" clId="{F5150AC9-9CC6-4739-8878-C03B773B7D6F}" dt="2023-09-21T12:28:20.869" v="2853" actId="20577"/>
          <ac:graphicFrameMkLst>
            <pc:docMk/>
            <pc:sldMk cId="4020905089" sldId="1560"/>
            <ac:graphicFrameMk id="32" creationId="{A6DBE1B2-066D-1EEC-DD2F-DD138BA8A518}"/>
          </ac:graphicFrameMkLst>
        </pc:graphicFrame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1T12:30:03.118" v="2868"/>
              <pc2:cmMkLst xmlns:pc2="http://schemas.microsoft.com/office/powerpoint/2019/9/main/command">
                <pc:docMk/>
                <pc:sldMk cId="4020905089" sldId="1560"/>
                <pc2:cmMk id="{8D7EDD13-13F2-405A-AE44-2FD96082579D}"/>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1T12:30:05.384" v="2869"/>
              <pc2:cmMkLst xmlns:pc2="http://schemas.microsoft.com/office/powerpoint/2019/9/main/command">
                <pc:docMk/>
                <pc:sldMk cId="4020905089" sldId="1560"/>
                <pc2:cmMk id="{082CE991-5D80-4B18-825B-AFF13C1F3407}"/>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1T12:29:59.629" v="2867"/>
              <pc2:cmMkLst xmlns:pc2="http://schemas.microsoft.com/office/powerpoint/2019/9/main/command">
                <pc:docMk/>
                <pc:sldMk cId="4020905089" sldId="1560"/>
                <pc2:cmMk id="{93322DBD-6061-4434-AB77-421F7C4DC2BF}"/>
              </pc2:cmMkLst>
            </pc226:cmChg>
          </p:ext>
        </pc:extLst>
      </pc:sldChg>
      <pc:sldChg chg="modSp mod ord modCm">
        <pc:chgData name="Chandler, Melissa - Division of Assessment and Accountability Support" userId="c7c40c5a-5db2-409e-9ac5-b3fa8556cae3" providerId="ADAL" clId="{F5150AC9-9CC6-4739-8878-C03B773B7D6F}" dt="2023-09-22T15:13:39.972" v="3291"/>
        <pc:sldMkLst>
          <pc:docMk/>
          <pc:sldMk cId="681315856" sldId="1561"/>
        </pc:sldMkLst>
        <pc:spChg chg="mod">
          <ac:chgData name="Chandler, Melissa - Division of Assessment and Accountability Support" userId="c7c40c5a-5db2-409e-9ac5-b3fa8556cae3" providerId="ADAL" clId="{F5150AC9-9CC6-4739-8878-C03B773B7D6F}" dt="2023-09-20T19:26:34.034" v="2733" actId="13926"/>
          <ac:spMkLst>
            <pc:docMk/>
            <pc:sldMk cId="681315856" sldId="1561"/>
            <ac:spMk id="251"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1T16:40:16.283" v="2947"/>
              <pc2:cmMkLst xmlns:pc2="http://schemas.microsoft.com/office/powerpoint/2019/9/main/command">
                <pc:docMk/>
                <pc:sldMk cId="681315856" sldId="1561"/>
                <pc2:cmMk id="{E166757E-132F-40AE-B917-A7FBEBA8E4A5}"/>
              </pc2:cmMkLst>
            </pc226:cmChg>
          </p:ext>
        </pc:extLst>
      </pc:sldChg>
      <pc:sldChg chg="modSp mod modCm">
        <pc:chgData name="Chandler, Melissa - Division of Assessment and Accountability Support" userId="c7c40c5a-5db2-409e-9ac5-b3fa8556cae3" providerId="ADAL" clId="{F5150AC9-9CC6-4739-8878-C03B773B7D6F}" dt="2023-09-21T19:16:10.431" v="3211" actId="255"/>
        <pc:sldMkLst>
          <pc:docMk/>
          <pc:sldMk cId="170044526" sldId="1562"/>
        </pc:sldMkLst>
        <pc:spChg chg="mod">
          <ac:chgData name="Chandler, Melissa - Division of Assessment and Accountability Support" userId="c7c40c5a-5db2-409e-9ac5-b3fa8556cae3" providerId="ADAL" clId="{F5150AC9-9CC6-4739-8878-C03B773B7D6F}" dt="2023-09-21T19:16:10.431" v="3211" actId="255"/>
          <ac:spMkLst>
            <pc:docMk/>
            <pc:sldMk cId="170044526" sldId="1562"/>
            <ac:spMk id="2" creationId="{9E277863-A507-EA31-2DF5-5DDD3373F420}"/>
          </ac:spMkLst>
        </pc:spChg>
        <pc:spChg chg="mod">
          <ac:chgData name="Chandler, Melissa - Division of Assessment and Accountability Support" userId="c7c40c5a-5db2-409e-9ac5-b3fa8556cae3" providerId="ADAL" clId="{F5150AC9-9CC6-4739-8878-C03B773B7D6F}" dt="2023-09-21T19:13:27.577" v="3148" actId="1076"/>
          <ac:spMkLst>
            <pc:docMk/>
            <pc:sldMk cId="170044526" sldId="1562"/>
            <ac:spMk id="5" creationId="{534AF71D-26D9-F013-5AC5-F60C9688A42C}"/>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1T19:13:50.688" v="3151"/>
              <pc2:cmMkLst xmlns:pc2="http://schemas.microsoft.com/office/powerpoint/2019/9/main/command">
                <pc:docMk/>
                <pc:sldMk cId="170044526" sldId="1562"/>
                <pc2:cmMk id="{E2D7FAAF-F002-476D-A076-61BCB2F0A84A}"/>
              </pc2:cmMkLst>
            </pc226:cmChg>
          </p:ext>
        </pc:extLst>
      </pc:sldChg>
      <pc:sldChg chg="modSp mod modCm">
        <pc:chgData name="Chandler, Melissa - Division of Assessment and Accountability Support" userId="c7c40c5a-5db2-409e-9ac5-b3fa8556cae3" providerId="ADAL" clId="{F5150AC9-9CC6-4739-8878-C03B773B7D6F}" dt="2023-09-21T19:12:03.108" v="3134"/>
        <pc:sldMkLst>
          <pc:docMk/>
          <pc:sldMk cId="255088309" sldId="1563"/>
        </pc:sldMkLst>
        <pc:spChg chg="mod">
          <ac:chgData name="Chandler, Melissa - Division of Assessment and Accountability Support" userId="c7c40c5a-5db2-409e-9ac5-b3fa8556cae3" providerId="ADAL" clId="{F5150AC9-9CC6-4739-8878-C03B773B7D6F}" dt="2023-09-21T19:11:25.771" v="3133" actId="255"/>
          <ac:spMkLst>
            <pc:docMk/>
            <pc:sldMk cId="255088309" sldId="1563"/>
            <ac:spMk id="2" creationId="{B6B1C603-7A99-98E1-08D6-AA0043FEF074}"/>
          </ac:spMkLst>
        </pc:spChg>
        <pc:spChg chg="mod">
          <ac:chgData name="Chandler, Melissa - Division of Assessment and Accountability Support" userId="c7c40c5a-5db2-409e-9ac5-b3fa8556cae3" providerId="ADAL" clId="{F5150AC9-9CC6-4739-8878-C03B773B7D6F}" dt="2023-09-21T18:54:49.948" v="3123" actId="20577"/>
          <ac:spMkLst>
            <pc:docMk/>
            <pc:sldMk cId="255088309" sldId="1563"/>
            <ac:spMk id="4" creationId="{E6F2A787-5AB2-9AA7-3A4D-928A4078DB97}"/>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1T19:12:03.108" v="3134"/>
              <pc2:cmMkLst xmlns:pc2="http://schemas.microsoft.com/office/powerpoint/2019/9/main/command">
                <pc:docMk/>
                <pc:sldMk cId="255088309" sldId="1563"/>
                <pc2:cmMk id="{20749DF8-6623-4755-B8EB-50EA76543F67}"/>
              </pc2:cmMkLst>
            </pc226:cmChg>
          </p:ext>
        </pc:extLst>
      </pc:sldChg>
      <pc:sldChg chg="del">
        <pc:chgData name="Chandler, Melissa - Division of Assessment and Accountability Support" userId="c7c40c5a-5db2-409e-9ac5-b3fa8556cae3" providerId="ADAL" clId="{F5150AC9-9CC6-4739-8878-C03B773B7D6F}" dt="2023-09-20T17:58:11.766" v="2534" actId="2696"/>
        <pc:sldMkLst>
          <pc:docMk/>
          <pc:sldMk cId="1441096157" sldId="1564"/>
        </pc:sldMkLst>
      </pc:sldChg>
      <pc:sldChg chg="modSp mod">
        <pc:chgData name="Chandler, Melissa - Division of Assessment and Accountability Support" userId="c7c40c5a-5db2-409e-9ac5-b3fa8556cae3" providerId="ADAL" clId="{F5150AC9-9CC6-4739-8878-C03B773B7D6F}" dt="2023-09-20T14:04:06.927" v="1829" actId="962"/>
        <pc:sldMkLst>
          <pc:docMk/>
          <pc:sldMk cId="2738010434" sldId="1565"/>
        </pc:sldMkLst>
        <pc:graphicFrameChg chg="mod">
          <ac:chgData name="Chandler, Melissa - Division of Assessment and Accountability Support" userId="c7c40c5a-5db2-409e-9ac5-b3fa8556cae3" providerId="ADAL" clId="{F5150AC9-9CC6-4739-8878-C03B773B7D6F}" dt="2023-09-20T14:04:06.927" v="1829" actId="962"/>
          <ac:graphicFrameMkLst>
            <pc:docMk/>
            <pc:sldMk cId="2738010434" sldId="1565"/>
            <ac:graphicFrameMk id="5" creationId="{7B400B7A-6545-B191-B587-8DAC057121CD}"/>
          </ac:graphicFrameMkLst>
        </pc:graphicFrameChg>
      </pc:sldChg>
      <pc:sldChg chg="addSp delSp modSp mod modCm">
        <pc:chgData name="Chandler, Melissa - Division of Assessment and Accountability Support" userId="c7c40c5a-5db2-409e-9ac5-b3fa8556cae3" providerId="ADAL" clId="{F5150AC9-9CC6-4739-8878-C03B773B7D6F}" dt="2023-09-21T13:03:02.246" v="2938" actId="20577"/>
        <pc:sldMkLst>
          <pc:docMk/>
          <pc:sldMk cId="2546298638" sldId="1566"/>
        </pc:sldMkLst>
        <pc:spChg chg="mod">
          <ac:chgData name="Chandler, Melissa - Division of Assessment and Accountability Support" userId="c7c40c5a-5db2-409e-9ac5-b3fa8556cae3" providerId="ADAL" clId="{F5150AC9-9CC6-4739-8878-C03B773B7D6F}" dt="2023-09-21T13:03:02.246" v="2938" actId="20577"/>
          <ac:spMkLst>
            <pc:docMk/>
            <pc:sldMk cId="2546298638" sldId="1566"/>
            <ac:spMk id="2" creationId="{1DF79188-8DB2-3350-F8B4-C8F36921197B}"/>
          </ac:spMkLst>
        </pc:spChg>
        <pc:spChg chg="add del mod">
          <ac:chgData name="Chandler, Melissa - Division of Assessment and Accountability Support" userId="c7c40c5a-5db2-409e-9ac5-b3fa8556cae3" providerId="ADAL" clId="{F5150AC9-9CC6-4739-8878-C03B773B7D6F}" dt="2023-09-20T13:11:32.925" v="675" actId="478"/>
          <ac:spMkLst>
            <pc:docMk/>
            <pc:sldMk cId="2546298638" sldId="1566"/>
            <ac:spMk id="3" creationId="{35281AD7-F886-F66E-CFCA-CFD7E1E49A22}"/>
          </ac:spMkLst>
        </pc:spChg>
        <pc:spChg chg="mod">
          <ac:chgData name="Chandler, Melissa - Division of Assessment and Accountability Support" userId="c7c40c5a-5db2-409e-9ac5-b3fa8556cae3" providerId="ADAL" clId="{F5150AC9-9CC6-4739-8878-C03B773B7D6F}" dt="2023-09-21T12:32:10.653" v="2889" actId="20577"/>
          <ac:spMkLst>
            <pc:docMk/>
            <pc:sldMk cId="2546298638" sldId="1566"/>
            <ac:spMk id="11" creationId="{EAB38F8F-AE8F-AB1A-15C9-9A0C60A4AFD6}"/>
          </ac:spMkLst>
        </pc:spChg>
        <pc:graphicFrameChg chg="mod">
          <ac:chgData name="Chandler, Melissa - Division of Assessment and Accountability Support" userId="c7c40c5a-5db2-409e-9ac5-b3fa8556cae3" providerId="ADAL" clId="{F5150AC9-9CC6-4739-8878-C03B773B7D6F}" dt="2023-09-21T12:16:02.435" v="2750" actId="20577"/>
          <ac:graphicFrameMkLst>
            <pc:docMk/>
            <pc:sldMk cId="2546298638" sldId="1566"/>
            <ac:graphicFrameMk id="7" creationId="{7945A59A-F736-1F65-47B3-ACE399FD678B}"/>
          </ac:graphicFrameMkLst>
        </pc:graphicFrame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1T12:33:22.268" v="2904"/>
              <pc2:cmMkLst xmlns:pc2="http://schemas.microsoft.com/office/powerpoint/2019/9/main/command">
                <pc:docMk/>
                <pc:sldMk cId="2546298638" sldId="1566"/>
                <pc2:cmMk id="{7697A80D-F738-4DB5-925B-B97F9F17A3BA}"/>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0T14:31:24.920" v="2493"/>
              <pc2:cmMkLst xmlns:pc2="http://schemas.microsoft.com/office/powerpoint/2019/9/main/command">
                <pc:docMk/>
                <pc:sldMk cId="2546298638" sldId="1566"/>
                <pc2:cmMk id="{55D134B1-CAD8-4A10-9512-5F63862B748F}"/>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0T18:12:13.966" v="2606"/>
              <pc2:cmMkLst xmlns:pc2="http://schemas.microsoft.com/office/powerpoint/2019/9/main/command">
                <pc:docMk/>
                <pc:sldMk cId="2546298638" sldId="1566"/>
                <pc2:cmMk id="{DBE230D4-D702-435B-8DC2-A4C036DF828F}"/>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1T12:16:05.832" v="2751"/>
              <pc2:cmMkLst xmlns:pc2="http://schemas.microsoft.com/office/powerpoint/2019/9/main/command">
                <pc:docMk/>
                <pc:sldMk cId="2546298638" sldId="1566"/>
                <pc2:cmMk id="{844ED5DC-5C59-450F-AB43-D4337424EDE0}"/>
              </pc2:cmMkLst>
            </pc226:cmChg>
          </p:ext>
        </pc:extLst>
      </pc:sldChg>
      <pc:sldChg chg="modSp mod modCm">
        <pc:chgData name="Chandler, Melissa - Division of Assessment and Accountability Support" userId="c7c40c5a-5db2-409e-9ac5-b3fa8556cae3" providerId="ADAL" clId="{F5150AC9-9CC6-4739-8878-C03B773B7D6F}" dt="2023-09-21T13:02:33.043" v="2925" actId="20577"/>
        <pc:sldMkLst>
          <pc:docMk/>
          <pc:sldMk cId="1334458516" sldId="1567"/>
        </pc:sldMkLst>
        <pc:spChg chg="mod">
          <ac:chgData name="Chandler, Melissa - Division of Assessment and Accountability Support" userId="c7c40c5a-5db2-409e-9ac5-b3fa8556cae3" providerId="ADAL" clId="{F5150AC9-9CC6-4739-8878-C03B773B7D6F}" dt="2023-09-21T12:31:51.045" v="2887" actId="20577"/>
          <ac:spMkLst>
            <pc:docMk/>
            <pc:sldMk cId="1334458516" sldId="1567"/>
            <ac:spMk id="2" creationId="{E4D117B2-27C6-8EF6-F6FD-FF93E1AB8239}"/>
          </ac:spMkLst>
        </pc:spChg>
        <pc:spChg chg="mod">
          <ac:chgData name="Chandler, Melissa - Division of Assessment and Accountability Support" userId="c7c40c5a-5db2-409e-9ac5-b3fa8556cae3" providerId="ADAL" clId="{F5150AC9-9CC6-4739-8878-C03B773B7D6F}" dt="2023-09-21T13:02:33.043" v="2925" actId="20577"/>
          <ac:spMkLst>
            <pc:docMk/>
            <pc:sldMk cId="1334458516" sldId="1567"/>
            <ac:spMk id="3" creationId="{5BAFE7B7-DD12-25B4-EB2B-FC577D2B783A}"/>
          </ac:spMkLst>
        </pc:spChg>
        <pc:graphicFrameChg chg="mod">
          <ac:chgData name="Chandler, Melissa - Division of Assessment and Accountability Support" userId="c7c40c5a-5db2-409e-9ac5-b3fa8556cae3" providerId="ADAL" clId="{F5150AC9-9CC6-4739-8878-C03B773B7D6F}" dt="2023-09-20T18:11:06.560" v="2600" actId="20577"/>
          <ac:graphicFrameMkLst>
            <pc:docMk/>
            <pc:sldMk cId="1334458516" sldId="1567"/>
            <ac:graphicFrameMk id="4" creationId="{2ADC30D4-A990-2376-32AD-A7F226F038FA}"/>
          </ac:graphicFrameMkLst>
        </pc:graphicFrame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F5150AC9-9CC6-4739-8878-C03B773B7D6F}" dt="2023-09-21T13:02:33.043" v="2925" actId="20577"/>
              <pc2:cmMkLst xmlns:pc2="http://schemas.microsoft.com/office/powerpoint/2019/9/main/command">
                <pc:docMk/>
                <pc:sldMk cId="1334458516" sldId="1567"/>
                <pc2:cmMk id="{75350179-05A9-45B5-91B5-183C46A571C7}"/>
              </pc2:cmMkLst>
            </pc226:cmChg>
          </p:ext>
        </pc:extLst>
      </pc:sldChg>
      <pc:sldChg chg="modSp mod delCm modCm">
        <pc:chgData name="Chandler, Melissa - Division of Assessment and Accountability Support" userId="c7c40c5a-5db2-409e-9ac5-b3fa8556cae3" providerId="ADAL" clId="{F5150AC9-9CC6-4739-8878-C03B773B7D6F}" dt="2023-09-22T12:13:32.252" v="3235" actId="20577"/>
        <pc:sldMkLst>
          <pc:docMk/>
          <pc:sldMk cId="315469271" sldId="1568"/>
        </pc:sldMkLst>
        <pc:spChg chg="mod">
          <ac:chgData name="Chandler, Melissa - Division of Assessment and Accountability Support" userId="c7c40c5a-5db2-409e-9ac5-b3fa8556cae3" providerId="ADAL" clId="{F5150AC9-9CC6-4739-8878-C03B773B7D6F}" dt="2023-09-22T12:13:32.252" v="3235" actId="20577"/>
          <ac:spMkLst>
            <pc:docMk/>
            <pc:sldMk cId="315469271" sldId="1568"/>
            <ac:spMk id="2" creationId="{2385A0FE-3ED0-422B-4207-132987CA6F6B}"/>
          </ac:spMkLst>
        </pc:spChg>
        <pc:graphicFrameChg chg="mod modGraphic">
          <ac:chgData name="Chandler, Melissa - Division of Assessment and Accountability Support" userId="c7c40c5a-5db2-409e-9ac5-b3fa8556cae3" providerId="ADAL" clId="{F5150AC9-9CC6-4739-8878-C03B773B7D6F}" dt="2023-09-21T12:29:44.077" v="2866" actId="20577"/>
          <ac:graphicFrameMkLst>
            <pc:docMk/>
            <pc:sldMk cId="315469271" sldId="1568"/>
            <ac:graphicFrameMk id="32" creationId="{2B62D63C-D008-DAC1-2723-049312E18CDE}"/>
          </ac:graphicFrameMkLst>
        </pc:graphicFrame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1T12:30:15.779" v="2870"/>
              <pc2:cmMkLst xmlns:pc2="http://schemas.microsoft.com/office/powerpoint/2019/9/main/command">
                <pc:docMk/>
                <pc:sldMk cId="315469271" sldId="1568"/>
                <pc2:cmMk id="{297B0871-5A67-4E62-A89A-6C9DC9661F98}"/>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0T18:07:02.142" v="2555"/>
              <pc2:cmMkLst xmlns:pc2="http://schemas.microsoft.com/office/powerpoint/2019/9/main/command">
                <pc:docMk/>
                <pc:sldMk cId="315469271" sldId="1568"/>
                <pc2:cmMk id="{6DED5FD1-8C26-4871-BE1D-2FCC9AF5DCA7}"/>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0T13:20:33.634" v="956"/>
              <pc2:cmMkLst xmlns:pc2="http://schemas.microsoft.com/office/powerpoint/2019/9/main/command">
                <pc:docMk/>
                <pc:sldMk cId="315469271" sldId="1568"/>
                <pc2:cmMk id="{F69950FB-77C1-423B-B3E3-A5546E36763A}"/>
              </pc2:cmMkLst>
            </pc226:cmChg>
          </p:ext>
        </pc:extLst>
      </pc:sldChg>
      <pc:sldChg chg="modSp mod delCm modCm">
        <pc:chgData name="Chandler, Melissa - Division of Assessment and Accountability Support" userId="c7c40c5a-5db2-409e-9ac5-b3fa8556cae3" providerId="ADAL" clId="{F5150AC9-9CC6-4739-8878-C03B773B7D6F}" dt="2023-09-21T17:15:53.842" v="2979"/>
        <pc:sldMkLst>
          <pc:docMk/>
          <pc:sldMk cId="2441572632" sldId="1569"/>
        </pc:sldMkLst>
        <pc:spChg chg="mod">
          <ac:chgData name="Chandler, Melissa - Division of Assessment and Accountability Support" userId="c7c40c5a-5db2-409e-9ac5-b3fa8556cae3" providerId="ADAL" clId="{F5150AC9-9CC6-4739-8878-C03B773B7D6F}" dt="2023-09-20T19:10:11.521" v="2629" actId="20577"/>
          <ac:spMkLst>
            <pc:docMk/>
            <pc:sldMk cId="2441572632" sldId="1569"/>
            <ac:spMk id="2" creationId="{7628F0AB-520D-9884-5031-2AA9CE326770}"/>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3:20:14.407" v="954"/>
              <pc2:cmMkLst xmlns:pc2="http://schemas.microsoft.com/office/powerpoint/2019/9/main/command">
                <pc:docMk/>
                <pc:sldMk cId="2441572632" sldId="1569"/>
                <pc2:cmMk id="{FFA53C24-8C7C-4496-9266-97F3919DA46B}"/>
              </pc2:cmMkLst>
            </pc226:cmChg>
            <pc226:cmChg xmlns:pc226="http://schemas.microsoft.com/office/powerpoint/2022/06/main/command" chg="mod">
              <pc226:chgData name="Chandler, Melissa - Division of Assessment and Accountability Support" userId="c7c40c5a-5db2-409e-9ac5-b3fa8556cae3" providerId="ADAL" clId="{F5150AC9-9CC6-4739-8878-C03B773B7D6F}" dt="2023-09-21T17:15:53.842" v="2979"/>
              <pc2:cmMkLst xmlns:pc2="http://schemas.microsoft.com/office/powerpoint/2019/9/main/command">
                <pc:docMk/>
                <pc:sldMk cId="2441572632" sldId="1569"/>
                <pc2:cmMk id="{DBDD79A6-5ED5-4D85-8556-7D5A43348E4F}"/>
              </pc2:cmMkLst>
            </pc226:cmChg>
          </p:ext>
        </pc:extLst>
      </pc:sldChg>
      <pc:sldChg chg="modSp mod delCm">
        <pc:chgData name="Chandler, Melissa - Division of Assessment and Accountability Support" userId="c7c40c5a-5db2-409e-9ac5-b3fa8556cae3" providerId="ADAL" clId="{F5150AC9-9CC6-4739-8878-C03B773B7D6F}" dt="2023-09-20T13:08:18.601" v="670"/>
        <pc:sldMkLst>
          <pc:docMk/>
          <pc:sldMk cId="3216406044" sldId="1570"/>
        </pc:sldMkLst>
        <pc:grpChg chg="mod">
          <ac:chgData name="Chandler, Melissa - Division of Assessment and Accountability Support" userId="c7c40c5a-5db2-409e-9ac5-b3fa8556cae3" providerId="ADAL" clId="{F5150AC9-9CC6-4739-8878-C03B773B7D6F}" dt="2023-09-20T13:08:12.069" v="669" actId="962"/>
          <ac:grpSpMkLst>
            <pc:docMk/>
            <pc:sldMk cId="3216406044" sldId="1570"/>
            <ac:grpSpMk id="13" creationId="{2FF7DA51-35BA-8C89-114D-A90286FC112D}"/>
          </ac:grpSpMkLst>
        </pc:gr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F5150AC9-9CC6-4739-8878-C03B773B7D6F}" dt="2023-09-20T13:08:18.601" v="670"/>
              <pc2:cmMkLst xmlns:pc2="http://schemas.microsoft.com/office/powerpoint/2019/9/main/command">
                <pc:docMk/>
                <pc:sldMk cId="3216406044" sldId="1570"/>
                <pc2:cmMk id="{1995C735-38DD-4A35-82A5-A2C5C7D46487}"/>
              </pc2:cmMkLst>
            </pc226:cmChg>
          </p:ext>
        </pc:extLst>
      </pc:sldChg>
      <pc:sldChg chg="addSp delSp modSp new mod modClrScheme chgLayout">
        <pc:chgData name="Chandler, Melissa - Division of Assessment and Accountability Support" userId="c7c40c5a-5db2-409e-9ac5-b3fa8556cae3" providerId="ADAL" clId="{F5150AC9-9CC6-4739-8878-C03B773B7D6F}" dt="2023-09-20T18:10:59.647" v="2595" actId="20577"/>
        <pc:sldMkLst>
          <pc:docMk/>
          <pc:sldMk cId="849509694" sldId="1571"/>
        </pc:sldMkLst>
        <pc:spChg chg="del mod ord">
          <ac:chgData name="Chandler, Melissa - Division of Assessment and Accountability Support" userId="c7c40c5a-5db2-409e-9ac5-b3fa8556cae3" providerId="ADAL" clId="{F5150AC9-9CC6-4739-8878-C03B773B7D6F}" dt="2023-09-20T13:11:47.165" v="677" actId="700"/>
          <ac:spMkLst>
            <pc:docMk/>
            <pc:sldMk cId="849509694" sldId="1571"/>
            <ac:spMk id="2" creationId="{F049A28C-9C6C-A5D6-1412-3CE016386BE5}"/>
          </ac:spMkLst>
        </pc:spChg>
        <pc:spChg chg="del mod ord">
          <ac:chgData name="Chandler, Melissa - Division of Assessment and Accountability Support" userId="c7c40c5a-5db2-409e-9ac5-b3fa8556cae3" providerId="ADAL" clId="{F5150AC9-9CC6-4739-8878-C03B773B7D6F}" dt="2023-09-20T13:11:47.165" v="677" actId="700"/>
          <ac:spMkLst>
            <pc:docMk/>
            <pc:sldMk cId="849509694" sldId="1571"/>
            <ac:spMk id="3" creationId="{D5B2EC78-547F-FA28-D4E8-3004A7778188}"/>
          </ac:spMkLst>
        </pc:spChg>
        <pc:spChg chg="add mod ord">
          <ac:chgData name="Chandler, Melissa - Division of Assessment and Accountability Support" userId="c7c40c5a-5db2-409e-9ac5-b3fa8556cae3" providerId="ADAL" clId="{F5150AC9-9CC6-4739-8878-C03B773B7D6F}" dt="2023-09-20T13:18:09.274" v="907" actId="1037"/>
          <ac:spMkLst>
            <pc:docMk/>
            <pc:sldMk cId="849509694" sldId="1571"/>
            <ac:spMk id="4" creationId="{06F2A7DF-DFFB-61DE-DF3D-F23BAD49AA2B}"/>
          </ac:spMkLst>
        </pc:spChg>
        <pc:spChg chg="add del mod ord">
          <ac:chgData name="Chandler, Melissa - Division of Assessment and Accountability Support" userId="c7c40c5a-5db2-409e-9ac5-b3fa8556cae3" providerId="ADAL" clId="{F5150AC9-9CC6-4739-8878-C03B773B7D6F}" dt="2023-09-20T13:12:24.675" v="699"/>
          <ac:spMkLst>
            <pc:docMk/>
            <pc:sldMk cId="849509694" sldId="1571"/>
            <ac:spMk id="5" creationId="{3E215351-E3FC-26FC-872E-233AD9BF2F86}"/>
          </ac:spMkLst>
        </pc:spChg>
        <pc:spChg chg="add mod">
          <ac:chgData name="Chandler, Melissa - Division of Assessment and Accountability Support" userId="c7c40c5a-5db2-409e-9ac5-b3fa8556cae3" providerId="ADAL" clId="{F5150AC9-9CC6-4739-8878-C03B773B7D6F}" dt="2023-09-20T14:09:34.022" v="1919" actId="20577"/>
          <ac:spMkLst>
            <pc:docMk/>
            <pc:sldMk cId="849509694" sldId="1571"/>
            <ac:spMk id="7" creationId="{6307D77A-DD5D-78C9-2373-FCB4119B2920}"/>
          </ac:spMkLst>
        </pc:spChg>
        <pc:graphicFrameChg chg="add mod">
          <ac:chgData name="Chandler, Melissa - Division of Assessment and Accountability Support" userId="c7c40c5a-5db2-409e-9ac5-b3fa8556cae3" providerId="ADAL" clId="{F5150AC9-9CC6-4739-8878-C03B773B7D6F}" dt="2023-09-20T18:10:59.647" v="2595" actId="20577"/>
          <ac:graphicFrameMkLst>
            <pc:docMk/>
            <pc:sldMk cId="849509694" sldId="1571"/>
            <ac:graphicFrameMk id="6" creationId="{37BD8FD9-D32D-FCAC-2F1F-5BC17E82E6B5}"/>
          </ac:graphicFrameMkLst>
        </pc:graphicFrameChg>
      </pc:sldChg>
      <pc:sldChg chg="addSp delSp modSp mod ord">
        <pc:chgData name="Chandler, Melissa - Division of Assessment and Accountability Support" userId="c7c40c5a-5db2-409e-9ac5-b3fa8556cae3" providerId="ADAL" clId="{F5150AC9-9CC6-4739-8878-C03B773B7D6F}" dt="2023-09-20T18:12:04.340" v="2605" actId="20577"/>
        <pc:sldMkLst>
          <pc:docMk/>
          <pc:sldMk cId="2164901100" sldId="1572"/>
        </pc:sldMkLst>
        <pc:spChg chg="add del mod">
          <ac:chgData name="Chandler, Melissa - Division of Assessment and Accountability Support" userId="c7c40c5a-5db2-409e-9ac5-b3fa8556cae3" providerId="ADAL" clId="{F5150AC9-9CC6-4739-8878-C03B773B7D6F}" dt="2023-09-20T13:15:14.683" v="749" actId="478"/>
          <ac:spMkLst>
            <pc:docMk/>
            <pc:sldMk cId="2164901100" sldId="1572"/>
            <ac:spMk id="3" creationId="{2423657D-C67C-3C75-5CA1-3CADE9F2D169}"/>
          </ac:spMkLst>
        </pc:spChg>
        <pc:spChg chg="mod">
          <ac:chgData name="Chandler, Melissa - Division of Assessment and Accountability Support" userId="c7c40c5a-5db2-409e-9ac5-b3fa8556cae3" providerId="ADAL" clId="{F5150AC9-9CC6-4739-8878-C03B773B7D6F}" dt="2023-09-20T13:19:22.515" v="949" actId="2711"/>
          <ac:spMkLst>
            <pc:docMk/>
            <pc:sldMk cId="2164901100" sldId="1572"/>
            <ac:spMk id="4" creationId="{06F2A7DF-DFFB-61DE-DF3D-F23BAD49AA2B}"/>
          </ac:spMkLst>
        </pc:spChg>
        <pc:spChg chg="add del mod">
          <ac:chgData name="Chandler, Melissa - Division of Assessment and Accountability Support" userId="c7c40c5a-5db2-409e-9ac5-b3fa8556cae3" providerId="ADAL" clId="{F5150AC9-9CC6-4739-8878-C03B773B7D6F}" dt="2023-09-20T14:10:13.170" v="1922" actId="478"/>
          <ac:spMkLst>
            <pc:docMk/>
            <pc:sldMk cId="2164901100" sldId="1572"/>
            <ac:spMk id="7" creationId="{6307D77A-DD5D-78C9-2373-FCB4119B2920}"/>
          </ac:spMkLst>
        </pc:spChg>
        <pc:spChg chg="add mod">
          <ac:chgData name="Chandler, Melissa - Division of Assessment and Accountability Support" userId="c7c40c5a-5db2-409e-9ac5-b3fa8556cae3" providerId="ADAL" clId="{F5150AC9-9CC6-4739-8878-C03B773B7D6F}" dt="2023-09-20T14:11:09.659" v="1951" actId="20577"/>
          <ac:spMkLst>
            <pc:docMk/>
            <pc:sldMk cId="2164901100" sldId="1572"/>
            <ac:spMk id="8" creationId="{48C08E10-E1E2-C2E8-BAE6-961E56CECC55}"/>
          </ac:spMkLst>
        </pc:spChg>
        <pc:graphicFrameChg chg="add mod">
          <ac:chgData name="Chandler, Melissa - Division of Assessment and Accountability Support" userId="c7c40c5a-5db2-409e-9ac5-b3fa8556cae3" providerId="ADAL" clId="{F5150AC9-9CC6-4739-8878-C03B773B7D6F}" dt="2023-09-20T18:12:04.340" v="2605" actId="20577"/>
          <ac:graphicFrameMkLst>
            <pc:docMk/>
            <pc:sldMk cId="2164901100" sldId="1572"/>
            <ac:graphicFrameMk id="5" creationId="{7D3E23B1-1942-3940-B9DA-F11649FBDB6C}"/>
          </ac:graphicFrameMkLst>
        </pc:graphicFrameChg>
        <pc:graphicFrameChg chg="del">
          <ac:chgData name="Chandler, Melissa - Division of Assessment and Accountability Support" userId="c7c40c5a-5db2-409e-9ac5-b3fa8556cae3" providerId="ADAL" clId="{F5150AC9-9CC6-4739-8878-C03B773B7D6F}" dt="2023-09-20T13:14:33.188" v="727" actId="478"/>
          <ac:graphicFrameMkLst>
            <pc:docMk/>
            <pc:sldMk cId="2164901100" sldId="1572"/>
            <ac:graphicFrameMk id="6" creationId="{37BD8FD9-D32D-FCAC-2F1F-5BC17E82E6B5}"/>
          </ac:graphicFrameMkLst>
        </pc:graphicFrameChg>
      </pc:sldChg>
      <pc:sldChg chg="addSp delSp modSp mod delCm modCm modNotesTx">
        <pc:chgData name="Chandler, Melissa - Division of Assessment and Accountability Support" userId="c7c40c5a-5db2-409e-9ac5-b3fa8556cae3" providerId="ADAL" clId="{F5150AC9-9CC6-4739-8878-C03B773B7D6F}" dt="2023-09-22T12:52:11.261" v="3283" actId="20577"/>
        <pc:sldMkLst>
          <pc:docMk/>
          <pc:sldMk cId="3889352098" sldId="1573"/>
        </pc:sldMkLst>
        <pc:spChg chg="mod">
          <ac:chgData name="Chandler, Melissa - Division of Assessment and Accountability Support" userId="c7c40c5a-5db2-409e-9ac5-b3fa8556cae3" providerId="ADAL" clId="{F5150AC9-9CC6-4739-8878-C03B773B7D6F}" dt="2023-09-22T12:52:11.261" v="3283" actId="20577"/>
          <ac:spMkLst>
            <pc:docMk/>
            <pc:sldMk cId="3889352098" sldId="1573"/>
            <ac:spMk id="3" creationId="{F1546C76-FB12-449D-B6D0-1146DF838184}"/>
          </ac:spMkLst>
        </pc:spChg>
        <pc:picChg chg="add del mod">
          <ac:chgData name="Chandler, Melissa - Division of Assessment and Accountability Support" userId="c7c40c5a-5db2-409e-9ac5-b3fa8556cae3" providerId="ADAL" clId="{F5150AC9-9CC6-4739-8878-C03B773B7D6F}" dt="2023-09-20T19:21:32.981" v="2643" actId="478"/>
          <ac:picMkLst>
            <pc:docMk/>
            <pc:sldMk cId="3889352098" sldId="1573"/>
            <ac:picMk id="4" creationId="{DC8E89EE-AF23-2186-8FB0-38E0B3E29C53}"/>
          </ac:picMkLst>
        </pc:picChg>
        <pc:picChg chg="mod">
          <ac:chgData name="Chandler, Melissa - Division of Assessment and Accountability Support" userId="c7c40c5a-5db2-409e-9ac5-b3fa8556cae3" providerId="ADAL" clId="{F5150AC9-9CC6-4739-8878-C03B773B7D6F}" dt="2023-09-21T19:14:23.598" v="3210" actId="1037"/>
          <ac:picMkLst>
            <pc:docMk/>
            <pc:sldMk cId="3889352098" sldId="1573"/>
            <ac:picMk id="5" creationId="{D94685F3-9E58-DF5D-71D4-FF5C7653CA8F}"/>
          </ac:picMkLst>
        </pc:picChg>
        <pc:picChg chg="add mod">
          <ac:chgData name="Chandler, Melissa - Division of Assessment and Accountability Support" userId="c7c40c5a-5db2-409e-9ac5-b3fa8556cae3" providerId="ADAL" clId="{F5150AC9-9CC6-4739-8878-C03B773B7D6F}" dt="2023-09-20T14:29:49.788" v="2367" actId="962"/>
          <ac:picMkLst>
            <pc:docMk/>
            <pc:sldMk cId="3889352098" sldId="1573"/>
            <ac:picMk id="6" creationId="{57E61F1A-56C9-5CF2-977A-537437D96574}"/>
          </ac:picMkLst>
        </pc:picChg>
        <pc:picChg chg="mod">
          <ac:chgData name="Chandler, Melissa - Division of Assessment and Accountability Support" userId="c7c40c5a-5db2-409e-9ac5-b3fa8556cae3" providerId="ADAL" clId="{F5150AC9-9CC6-4739-8878-C03B773B7D6F}" dt="2023-09-20T19:22:44.194" v="2731" actId="962"/>
          <ac:picMkLst>
            <pc:docMk/>
            <pc:sldMk cId="3889352098" sldId="1573"/>
            <ac:picMk id="7" creationId="{D81936A6-6CE9-FECE-BC63-CB8CB56EF6B4}"/>
          </ac:picMkLst>
        </pc:picChg>
        <pc:extLst>
          <p:ext xmlns:p="http://schemas.openxmlformats.org/presentationml/2006/main" uri="{D6D511B9-2390-475A-947B-AFAB55BFBCF1}">
            <pc226:cmChg xmlns:pc226="http://schemas.microsoft.com/office/powerpoint/2022/06/main/command" chg="del mod">
              <pc226:chgData name="Chandler, Melissa - Division of Assessment and Accountability Support" userId="c7c40c5a-5db2-409e-9ac5-b3fa8556cae3" providerId="ADAL" clId="{F5150AC9-9CC6-4739-8878-C03B773B7D6F}" dt="2023-09-20T19:21:43.295" v="2645"/>
              <pc2:cmMkLst xmlns:pc2="http://schemas.microsoft.com/office/powerpoint/2019/9/main/command">
                <pc:docMk/>
                <pc:sldMk cId="3889352098" sldId="1573"/>
                <pc2:cmMk id="{511D2E97-4B40-4ED4-83FF-5FA89BADF511}"/>
              </pc2:cmMkLst>
            </pc226:cmChg>
            <pc226:cmChg xmlns:pc226="http://schemas.microsoft.com/office/powerpoint/2022/06/main/command" chg="del">
              <pc226:chgData name="Chandler, Melissa - Division of Assessment and Accountability Support" userId="c7c40c5a-5db2-409e-9ac5-b3fa8556cae3" providerId="ADAL" clId="{F5150AC9-9CC6-4739-8878-C03B773B7D6F}" dt="2023-09-20T14:22:50.313" v="1952"/>
              <pc2:cmMkLst xmlns:pc2="http://schemas.microsoft.com/office/powerpoint/2019/9/main/command">
                <pc:docMk/>
                <pc:sldMk cId="3889352098" sldId="1573"/>
                <pc2:cmMk id="{559472C8-DD8E-4E92-AE29-F188BDB69AF2}"/>
              </pc2:cmMkLst>
            </pc226:cmChg>
          </p:ext>
        </pc:extLst>
      </pc:sldChg>
    </pc:docChg>
  </pc:docChgLst>
  <pc:docChgLst>
    <pc:chgData name="Jett, Lisa - Division of Assessment and Accountability Support" userId="S::lisa.jett@education.ky.gov::6d718aac-4a55-46f9-aab8-85fa88911f2a" providerId="AD" clId="Web-{EB3A1B73-EF9A-C8BA-5987-5FA877671EA8}"/>
    <pc:docChg chg="modSld">
      <pc:chgData name="Jett, Lisa - Division of Assessment and Accountability Support" userId="S::lisa.jett@education.ky.gov::6d718aac-4a55-46f9-aab8-85fa88911f2a" providerId="AD" clId="Web-{EB3A1B73-EF9A-C8BA-5987-5FA877671EA8}" dt="2023-09-21T17:13:17.061" v="46"/>
      <pc:docMkLst>
        <pc:docMk/>
      </pc:docMkLst>
      <pc:sldChg chg="modSp modCm">
        <pc:chgData name="Jett, Lisa - Division of Assessment and Accountability Support" userId="S::lisa.jett@education.ky.gov::6d718aac-4a55-46f9-aab8-85fa88911f2a" providerId="AD" clId="Web-{EB3A1B73-EF9A-C8BA-5987-5FA877671EA8}" dt="2023-09-21T17:09:44.741" v="35"/>
        <pc:sldMkLst>
          <pc:docMk/>
          <pc:sldMk cId="1248991006" sldId="307"/>
        </pc:sldMkLst>
        <pc:spChg chg="mod">
          <ac:chgData name="Jett, Lisa - Division of Assessment and Accountability Support" userId="S::lisa.jett@education.ky.gov::6d718aac-4a55-46f9-aab8-85fa88911f2a" providerId="AD" clId="Web-{EB3A1B73-EF9A-C8BA-5987-5FA877671EA8}" dt="2023-09-21T17:07:46.940" v="34" actId="20577"/>
          <ac:spMkLst>
            <pc:docMk/>
            <pc:sldMk cId="1248991006" sldId="307"/>
            <ac:spMk id="3" creationId="{FD321245-8A31-A7AA-CD1F-C9D74C21F734}"/>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7:07:38.753" v="33" actId="20577"/>
              <pc2:cmMkLst xmlns:pc2="http://schemas.microsoft.com/office/powerpoint/2019/9/main/command">
                <pc:docMk/>
                <pc:sldMk cId="1248991006" sldId="307"/>
                <pc2:cmMk id="{9C861F02-B205-410C-B10D-41EE5176DD6C}"/>
              </pc2:cmMkLst>
            </pc226:cmChg>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7:09:44.741" v="35"/>
              <pc2:cmMkLst xmlns:pc2="http://schemas.microsoft.com/office/powerpoint/2019/9/main/command">
                <pc:docMk/>
                <pc:sldMk cId="1248991006" sldId="307"/>
                <pc2:cmMk id="{89A611C9-5730-405A-BCB1-9CDE6CB96CF8}"/>
              </pc2:cmMkLst>
            </pc226:cmChg>
          </p:ext>
        </pc:extLst>
      </pc:sldChg>
      <pc:sldChg chg="modCm modNotes">
        <pc:chgData name="Jett, Lisa - Division of Assessment and Accountability Support" userId="S::lisa.jett@education.ky.gov::6d718aac-4a55-46f9-aab8-85fa88911f2a" providerId="AD" clId="Web-{EB3A1B73-EF9A-C8BA-5987-5FA877671EA8}" dt="2023-09-21T17:13:17.061" v="46"/>
        <pc:sldMkLst>
          <pc:docMk/>
          <pc:sldMk cId="759244780" sldId="308"/>
        </pc:sldMkLst>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7:12:52.279" v="43"/>
              <pc2:cmMkLst xmlns:pc2="http://schemas.microsoft.com/office/powerpoint/2019/9/main/command">
                <pc:docMk/>
                <pc:sldMk cId="759244780" sldId="308"/>
                <pc2:cmMk id="{BADADF44-D0FC-4B35-BFF5-4E18EAE3ACDC}"/>
              </pc2:cmMkLst>
            </pc226:cmChg>
          </p:ext>
        </pc:extLst>
      </pc:sldChg>
      <pc:sldChg chg="modCm modNotes">
        <pc:chgData name="Jett, Lisa - Division of Assessment and Accountability Support" userId="S::lisa.jett@education.ky.gov::6d718aac-4a55-46f9-aab8-85fa88911f2a" providerId="AD" clId="Web-{EB3A1B73-EF9A-C8BA-5987-5FA877671EA8}" dt="2023-09-21T16:53:11.098" v="14"/>
        <pc:sldMkLst>
          <pc:docMk/>
          <pc:sldMk cId="1026491878" sldId="315"/>
        </pc:sldMkLst>
        <pc:extLst>
          <p:ext xmlns:p="http://schemas.openxmlformats.org/presentationml/2006/main" uri="{D6D511B9-2390-475A-947B-AFAB55BFBCF1}">
            <pc226:cmChg xmlns:pc226="http://schemas.microsoft.com/office/powerpoint/2022/06/main/command" chg="mod modRxn">
              <pc226:chgData name="Jett, Lisa - Division of Assessment and Accountability Support" userId="S::lisa.jett@education.ky.gov::6d718aac-4a55-46f9-aab8-85fa88911f2a" providerId="AD" clId="Web-{EB3A1B73-EF9A-C8BA-5987-5FA877671EA8}" dt="2023-09-21T16:53:11.098" v="14"/>
              <pc2:cmMkLst xmlns:pc2="http://schemas.microsoft.com/office/powerpoint/2019/9/main/command">
                <pc:docMk/>
                <pc:sldMk cId="1026491878" sldId="315"/>
                <pc2:cmMk id="{F1D9ADD9-2F67-45B5-B208-287342E77A6C}"/>
              </pc2:cmMkLst>
            </pc226:cmChg>
          </p:ext>
        </pc:extLst>
      </pc:sldChg>
      <pc:sldChg chg="modSp modCm">
        <pc:chgData name="Jett, Lisa - Division of Assessment and Accountability Support" userId="S::lisa.jett@education.ky.gov::6d718aac-4a55-46f9-aab8-85fa88911f2a" providerId="AD" clId="Web-{EB3A1B73-EF9A-C8BA-5987-5FA877671EA8}" dt="2023-09-21T17:10:06.977" v="38" actId="20577"/>
        <pc:sldMkLst>
          <pc:docMk/>
          <pc:sldMk cId="1021135804" sldId="316"/>
        </pc:sldMkLst>
        <pc:spChg chg="mod">
          <ac:chgData name="Jett, Lisa - Division of Assessment and Accountability Support" userId="S::lisa.jett@education.ky.gov::6d718aac-4a55-46f9-aab8-85fa88911f2a" providerId="AD" clId="Web-{EB3A1B73-EF9A-C8BA-5987-5FA877671EA8}" dt="2023-09-21T17:10:06.977" v="38" actId="20577"/>
          <ac:spMkLst>
            <pc:docMk/>
            <pc:sldMk cId="1021135804" sldId="316"/>
            <ac:spMk id="3" creationId="{BEF654C4-6F5C-DE92-C56D-8F96122D035B}"/>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7:10:00.914" v="37" actId="20577"/>
              <pc2:cmMkLst xmlns:pc2="http://schemas.microsoft.com/office/powerpoint/2019/9/main/command">
                <pc:docMk/>
                <pc:sldMk cId="1021135804" sldId="316"/>
                <pc2:cmMk id="{4EDFDF0A-E915-4597-9EB6-31F01818E3A1}"/>
              </pc2:cmMkLst>
            </pc226:cmChg>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7:10:00.914" v="37" actId="20577"/>
              <pc2:cmMkLst xmlns:pc2="http://schemas.microsoft.com/office/powerpoint/2019/9/main/command">
                <pc:docMk/>
                <pc:sldMk cId="1021135804" sldId="316"/>
                <pc2:cmMk id="{73436A47-6AFE-47B8-86D5-BB03B35731EE}"/>
              </pc2:cmMkLst>
            </pc226:cmChg>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7:10:00.914" v="37" actId="20577"/>
              <pc2:cmMkLst xmlns:pc2="http://schemas.microsoft.com/office/powerpoint/2019/9/main/command">
                <pc:docMk/>
                <pc:sldMk cId="1021135804" sldId="316"/>
                <pc2:cmMk id="{6A61CE9F-2AB7-43D6-96CB-1BA9E2BCF49A}"/>
              </pc2:cmMkLst>
            </pc226:cmChg>
          </p:ext>
        </pc:extLst>
      </pc:sldChg>
      <pc:sldChg chg="modCm modNotes">
        <pc:chgData name="Jett, Lisa - Division of Assessment and Accountability Support" userId="S::lisa.jett@education.ky.gov::6d718aac-4a55-46f9-aab8-85fa88911f2a" providerId="AD" clId="Web-{EB3A1B73-EF9A-C8BA-5987-5FA877671EA8}" dt="2023-09-21T16:54:20.553" v="24"/>
        <pc:sldMkLst>
          <pc:docMk/>
          <pc:sldMk cId="3474957928" sldId="1555"/>
        </pc:sldMkLst>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EB3A1B73-EF9A-C8BA-5987-5FA877671EA8}" dt="2023-09-21T16:54:16.585" v="23"/>
              <pc2:cmMkLst xmlns:pc2="http://schemas.microsoft.com/office/powerpoint/2019/9/main/command">
                <pc:docMk/>
                <pc:sldMk cId="3474957928" sldId="1555"/>
                <pc2:cmMk id="{D979AC29-8253-4286-A0C5-E2AC5BF7408D}"/>
              </pc2:cmMkLst>
            </pc226:cmChg>
          </p:ext>
        </pc:extLst>
      </pc:sldChg>
    </pc:docChg>
  </pc:docChgLst>
  <pc:docChgLst>
    <pc:chgData name="Larkins, Jennifer - Division of Assessment and Accountability Support" userId="S::jennifer.larkins@education.ky.gov::093879bc-4454-48e7-95b0-93a7f4bf4b00" providerId="AD" clId="Web-{EA21911D-55B0-4FF0-4501-E2B152CFC3AC}"/>
    <pc:docChg chg="modSld">
      <pc:chgData name="Larkins, Jennifer - Division of Assessment and Accountability Support" userId="S::jennifer.larkins@education.ky.gov::093879bc-4454-48e7-95b0-93a7f4bf4b00" providerId="AD" clId="Web-{EA21911D-55B0-4FF0-4501-E2B152CFC3AC}" dt="2023-09-20T13:19:57.367" v="6"/>
      <pc:docMkLst>
        <pc:docMk/>
      </pc:docMkLst>
      <pc:sldChg chg="modCm">
        <pc:chgData name="Larkins, Jennifer - Division of Assessment and Accountability Support" userId="S::jennifer.larkins@education.ky.gov::093879bc-4454-48e7-95b0-93a7f4bf4b00" providerId="AD" clId="Web-{EA21911D-55B0-4FF0-4501-E2B152CFC3AC}" dt="2023-09-20T13:17:59.629" v="1"/>
        <pc:sldMkLst>
          <pc:docMk/>
          <pc:sldMk cId="301902911" sldId="256"/>
        </pc:sldMkLst>
        <pc:extLst>
          <p:ext xmlns:p="http://schemas.openxmlformats.org/presentationml/2006/main" uri="{D6D511B9-2390-475A-947B-AFAB55BFBCF1}">
            <pc226:cmChg xmlns:pc226="http://schemas.microsoft.com/office/powerpoint/2022/06/main/command" chg="">
              <pc226:chgData name="Larkins, Jennifer - Division of Assessment and Accountability Support" userId="S::jennifer.larkins@education.ky.gov::093879bc-4454-48e7-95b0-93a7f4bf4b00" providerId="AD" clId="Web-{EA21911D-55B0-4FF0-4501-E2B152CFC3AC}" dt="2023-09-20T13:17:59.629" v="1"/>
              <pc2:cmMkLst xmlns:pc2="http://schemas.microsoft.com/office/powerpoint/2019/9/main/command">
                <pc:docMk/>
                <pc:sldMk cId="301902911" sldId="256"/>
                <pc2:cmMk id="{DF1DDEF7-A8E8-4F8D-B74A-818AA053824C}"/>
              </pc2:cmMkLst>
              <pc226:cmRplyChg chg="add">
                <pc226:chgData name="Larkins, Jennifer - Division of Assessment and Accountability Support" userId="S::jennifer.larkins@education.ky.gov::093879bc-4454-48e7-95b0-93a7f4bf4b00" providerId="AD" clId="Web-{EA21911D-55B0-4FF0-4501-E2B152CFC3AC}" dt="2023-09-20T13:17:59.629" v="1"/>
                <pc2:cmRplyMkLst xmlns:pc2="http://schemas.microsoft.com/office/powerpoint/2019/9/main/command">
                  <pc:docMk/>
                  <pc:sldMk cId="301902911" sldId="256"/>
                  <pc2:cmMk id="{DF1DDEF7-A8E8-4F8D-B74A-818AA053824C}"/>
                  <pc2:cmRplyMk id="{BE46733A-718E-4C1F-AA6D-4E630B16A567}"/>
                </pc2:cmRplyMkLst>
              </pc226:cmRplyChg>
              <pc226:cmRplyChg chg="add">
                <pc226:chgData name="Larkins, Jennifer - Division of Assessment and Accountability Support" userId="S::jennifer.larkins@education.ky.gov::093879bc-4454-48e7-95b0-93a7f4bf4b00" providerId="AD" clId="Web-{EA21911D-55B0-4FF0-4501-E2B152CFC3AC}" dt="2023-09-20T13:17:02.862" v="0"/>
                <pc2:cmRplyMkLst xmlns:pc2="http://schemas.microsoft.com/office/powerpoint/2019/9/main/command">
                  <pc:docMk/>
                  <pc:sldMk cId="301902911" sldId="256"/>
                  <pc2:cmMk id="{DF1DDEF7-A8E8-4F8D-B74A-818AA053824C}"/>
                  <pc2:cmRplyMk id="{C04169DE-CEC2-4AD8-AE74-EA1E78A14492}"/>
                </pc2:cmRplyMkLst>
              </pc226:cmRplyChg>
            </pc226:cmChg>
          </p:ext>
        </pc:extLst>
      </pc:sldChg>
      <pc:sldChg chg="modSp addCm">
        <pc:chgData name="Larkins, Jennifer - Division of Assessment and Accountability Support" userId="S::jennifer.larkins@education.ky.gov::093879bc-4454-48e7-95b0-93a7f4bf4b00" providerId="AD" clId="Web-{EA21911D-55B0-4FF0-4501-E2B152CFC3AC}" dt="2023-09-20T13:19:57.367" v="6"/>
        <pc:sldMkLst>
          <pc:docMk/>
          <pc:sldMk cId="1112980395" sldId="257"/>
        </pc:sldMkLst>
        <pc:spChg chg="mod">
          <ac:chgData name="Larkins, Jennifer - Division of Assessment and Accountability Support" userId="S::jennifer.larkins@education.ky.gov::093879bc-4454-48e7-95b0-93a7f4bf4b00" providerId="AD" clId="Web-{EA21911D-55B0-4FF0-4501-E2B152CFC3AC}" dt="2023-09-20T13:19:37.163" v="5" actId="1076"/>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EA21911D-55B0-4FF0-4501-E2B152CFC3AC}" dt="2023-09-20T13:19:57.367" v="6"/>
              <pc2:cmMkLst xmlns:pc2="http://schemas.microsoft.com/office/powerpoint/2019/9/main/command">
                <pc:docMk/>
                <pc:sldMk cId="1112980395" sldId="257"/>
                <pc2:cmMk id="{7BD0C142-9E3C-4FB7-9047-3E9B9372618C}"/>
              </pc2:cmMkLst>
            </pc226:cmChg>
          </p:ext>
        </pc:extLst>
      </pc:sldChg>
      <pc:sldChg chg="modSp">
        <pc:chgData name="Larkins, Jennifer - Division of Assessment and Accountability Support" userId="S::jennifer.larkins@education.ky.gov::093879bc-4454-48e7-95b0-93a7f4bf4b00" providerId="AD" clId="Web-{EA21911D-55B0-4FF0-4501-E2B152CFC3AC}" dt="2023-09-20T13:18:44.021" v="4" actId="14100"/>
        <pc:sldMkLst>
          <pc:docMk/>
          <pc:sldMk cId="1026491878" sldId="315"/>
        </pc:sldMkLst>
        <pc:spChg chg="mod">
          <ac:chgData name="Larkins, Jennifer - Division of Assessment and Accountability Support" userId="S::jennifer.larkins@education.ky.gov::093879bc-4454-48e7-95b0-93a7f4bf4b00" providerId="AD" clId="Web-{EA21911D-55B0-4FF0-4501-E2B152CFC3AC}" dt="2023-09-20T13:18:44.021" v="4" actId="14100"/>
          <ac:spMkLst>
            <pc:docMk/>
            <pc:sldMk cId="1026491878" sldId="315"/>
            <ac:spMk id="3" creationId="{FF3A4545-CC26-2326-8D86-FD2405B058E9}"/>
          </ac:spMkLst>
        </pc:spChg>
      </pc:sldChg>
    </pc:docChg>
  </pc:docChgLst>
  <pc:docChgLst>
    <pc:chgData name="Jett, Lisa - Division of Assessment and Accountability Support" userId="S::lisa.jett@education.ky.gov::6d718aac-4a55-46f9-aab8-85fa88911f2a" providerId="AD" clId="Web-{E9560565-CFE8-24D8-A8BC-903A49F5EE51}"/>
    <pc:docChg chg="modSld">
      <pc:chgData name="Jett, Lisa - Division of Assessment and Accountability Support" userId="S::lisa.jett@education.ky.gov::6d718aac-4a55-46f9-aab8-85fa88911f2a" providerId="AD" clId="Web-{E9560565-CFE8-24D8-A8BC-903A49F5EE51}" dt="2023-09-20T19:14:14.211" v="1" actId="20577"/>
      <pc:docMkLst>
        <pc:docMk/>
      </pc:docMkLst>
      <pc:sldChg chg="modSp">
        <pc:chgData name="Jett, Lisa - Division of Assessment and Accountability Support" userId="S::lisa.jett@education.ky.gov::6d718aac-4a55-46f9-aab8-85fa88911f2a" providerId="AD" clId="Web-{E9560565-CFE8-24D8-A8BC-903A49F5EE51}" dt="2023-09-20T19:14:14.211" v="1" actId="20577"/>
        <pc:sldMkLst>
          <pc:docMk/>
          <pc:sldMk cId="1112980395" sldId="257"/>
        </pc:sldMkLst>
        <pc:spChg chg="mod">
          <ac:chgData name="Jett, Lisa - Division of Assessment and Accountability Support" userId="S::lisa.jett@education.ky.gov::6d718aac-4a55-46f9-aab8-85fa88911f2a" providerId="AD" clId="Web-{E9560565-CFE8-24D8-A8BC-903A49F5EE51}" dt="2023-09-20T19:14:14.211" v="1" actId="20577"/>
          <ac:spMkLst>
            <pc:docMk/>
            <pc:sldMk cId="1112980395" sldId="257"/>
            <ac:spMk id="3" creationId="{F1546C76-FB12-449D-B6D0-1146DF838184}"/>
          </ac:spMkLst>
        </pc:spChg>
      </pc:sldChg>
    </pc:docChg>
  </pc:docChgLst>
  <pc:docChgLst>
    <pc:chgData name="Roseberry, Christen - Division of Assessment and Accountability Support" userId="64f073a6-c0e0-4356-b5dd-074214d6d82f" providerId="ADAL" clId="{5F1FC10C-843B-49C0-B37B-9AE7A84B78F4}"/>
    <pc:docChg chg="undo custSel modSld">
      <pc:chgData name="Roseberry, Christen - Division of Assessment and Accountability Support" userId="64f073a6-c0e0-4356-b5dd-074214d6d82f" providerId="ADAL" clId="{5F1FC10C-843B-49C0-B37B-9AE7A84B78F4}" dt="2023-09-22T14:34:57.788" v="335" actId="20577"/>
      <pc:docMkLst>
        <pc:docMk/>
      </pc:docMkLst>
      <pc:sldChg chg="modNotesTx">
        <pc:chgData name="Roseberry, Christen - Division of Assessment and Accountability Support" userId="64f073a6-c0e0-4356-b5dd-074214d6d82f" providerId="ADAL" clId="{5F1FC10C-843B-49C0-B37B-9AE7A84B78F4}" dt="2023-09-22T14:34:57.788" v="335" actId="20577"/>
        <pc:sldMkLst>
          <pc:docMk/>
          <pc:sldMk cId="2441572632" sldId="15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endParaRPr lang="en-US" dirty="0"/>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endParaRPr lang="en-US" dirty="0"/>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Score</a:t>
          </a:r>
          <a:endParaRPr lang="en-US" dirty="0"/>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endParaRPr lang="en-US" dirty="0"/>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endParaRPr lang="en-US" dirty="0"/>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a:t>
          </a:r>
          <a:endParaRPr lang="en-US" dirty="0"/>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a:t>
          </a:r>
          <a:endParaRPr lang="en-US" dirty="0"/>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Reading and Mathematics Indicator Score     </a:t>
          </a:r>
          <a:r>
            <a:rPr lang="en-US" sz="2000" b="0">
              <a:solidFill>
                <a:schemeClr val="tx1"/>
              </a:solidFill>
              <a:latin typeface="Calibri"/>
              <a:ea typeface="Calibri"/>
              <a:cs typeface="Calibri"/>
              <a:sym typeface="Calibri"/>
            </a:rPr>
            <a:t>* .51</a:t>
          </a:r>
          <a:endParaRPr lang="en-US" sz="2000" b="0" dirty="0">
            <a:solidFill>
              <a:schemeClr val="tx1"/>
            </a:solidFill>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a:solidFill>
          <a:srgbClr val="D0E0E3"/>
        </a:solidFill>
      </dgm:spPr>
      <dgm:t>
        <a:bodyPr/>
        <a:lstStyle/>
        <a:p>
          <a:pPr>
            <a:buNone/>
          </a:pPr>
          <a:r>
            <a:rPr lang="en-US" sz="1150" b="0">
              <a:solidFill>
                <a:schemeClr val="tx1"/>
              </a:solidFill>
              <a:latin typeface="Calibri"/>
              <a:ea typeface="Calibri"/>
              <a:cs typeface="Calibri"/>
              <a:sym typeface="Calibri"/>
            </a:rPr>
            <a:t> State Assessment Results in SC, SS and CW Indicator </a:t>
          </a:r>
          <a:r>
            <a:rPr lang="en-US" sz="1200" b="0">
              <a:solidFill>
                <a:schemeClr val="tx1"/>
              </a:solidFill>
              <a:latin typeface="Calibri"/>
              <a:ea typeface="Calibri"/>
              <a:cs typeface="Calibri"/>
              <a:sym typeface="Calibri"/>
            </a:rPr>
            <a:t>Score      </a:t>
          </a:r>
          <a:r>
            <a:rPr lang="en-US" sz="1200" b="1">
              <a:solidFill>
                <a:schemeClr val="tx1"/>
              </a:solidFill>
              <a:latin typeface="Calibri"/>
              <a:ea typeface="Calibri"/>
              <a:cs typeface="Calibri"/>
              <a:sym typeface="Calibri"/>
            </a:rPr>
            <a:t>                 </a:t>
          </a:r>
          <a:r>
            <a:rPr lang="en-US" sz="2000" b="0">
              <a:solidFill>
                <a:schemeClr val="tx1"/>
              </a:solidFill>
              <a:latin typeface="Calibri"/>
              <a:ea typeface="Calibri"/>
              <a:cs typeface="Calibri"/>
              <a:sym typeface="Calibri"/>
            </a:rPr>
            <a:t>* .40</a:t>
          </a:r>
          <a:endParaRPr lang="en-US" sz="2000" b="0" dirty="0">
            <a:solidFill>
              <a:schemeClr val="tx1"/>
            </a:solidFill>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F1A7D9D5-3CE6-4F77-873B-F0A3B191D1BB}">
      <dgm:prSet phldrT="[Text]" custT="1"/>
      <dgm:spPr/>
      <dgm:t>
        <a:bodyPr/>
        <a:lstStyle/>
        <a:p>
          <a:pPr>
            <a:buNone/>
          </a:pPr>
          <a:r>
            <a:rPr lang="en-US" sz="1300"/>
            <a:t>English Learner Progress Indicator Score      </a:t>
          </a:r>
          <a:r>
            <a:rPr lang="en-US" sz="20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300"/>
            <a:t>QSCS Indicator Score                </a:t>
          </a:r>
          <a:r>
            <a:rPr lang="en-US" sz="2000"/>
            <a:t>* .04</a:t>
          </a:r>
          <a:endParaRPr lang="en-US" sz="2000" dirty="0"/>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5" custLinFactNeighborX="-82864">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4" custLinFactX="-2060" custLinFactNeighborX="-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5" custLinFactX="-1195" custLinFactNeighborX="-1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4" custLinFactX="-2060" custLinFactNeighborX="-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5" custLinFactX="-1195" custLinFactNeighborX="-1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4" custLinFactX="-2060" custLinFactNeighborX="-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5" custLinFactX="-1195" custLinFactNeighborX="-1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4" custLinFactX="-914" custLinFactNeighborX="-100000" custLinFactNeighborY="3442"/>
      <dgm:spPr/>
    </dgm:pt>
    <dgm:pt modelId="{55F46764-D538-471C-B71A-529BF3A4E2E4}" type="pres">
      <dgm:prSet presAssocID="{FDF15E03-D6E2-48DE-8398-970B60A2038A}" presName="spacerR" presStyleCnt="0"/>
      <dgm:spPr/>
    </dgm:pt>
    <dgm:pt modelId="{287151F2-A532-440E-9B38-3F99EECFCFF9}" type="pres">
      <dgm:prSet presAssocID="{5A924ED4-0BCB-4F4A-BC8A-9D7676719F1C}" presName="node" presStyleLbl="node1" presStyleIdx="4" presStyleCnt="5" custLinFactX="-7684" custLinFactNeighborX="-100000" custLinFactNeighborY="665">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38557F63-53C5-4C87-8F08-F2F6B1831251}" srcId="{E1904A12-FD33-448E-97D0-EC93ABBE2BBF}" destId="{5A924ED4-0BCB-4F4A-BC8A-9D7676719F1C}" srcOrd="4"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82E3B741-4C02-4A73-9B09-697170A19D2B}" type="presParOf" srcId="{12CF3327-4A59-45DE-88EB-4364538C4BD8}" destId="{287151F2-A532-440E-9B38-3F99EECFCFF9}"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Reading and Mathematics Indicator Score     </a:t>
          </a:r>
          <a:r>
            <a:rPr lang="en-US" sz="2000" b="0">
              <a:solidFill>
                <a:schemeClr val="tx1"/>
              </a:solidFill>
              <a:latin typeface="Calibri"/>
              <a:ea typeface="Calibri"/>
              <a:cs typeface="Calibri"/>
              <a:sym typeface="Calibri"/>
            </a:rPr>
            <a:t>* .46</a:t>
          </a:r>
          <a:endParaRPr lang="en-US" sz="2000" b="0" dirty="0">
            <a:solidFill>
              <a:schemeClr val="tx1"/>
            </a:solidFill>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a:solidFill>
          <a:srgbClr val="D0E0E3"/>
        </a:solidFill>
      </dgm:spPr>
      <dgm:t>
        <a:bodyPr/>
        <a:lstStyle/>
        <a:p>
          <a:pPr>
            <a:buNone/>
          </a:pPr>
          <a:r>
            <a:rPr lang="en-US" sz="1150" b="0">
              <a:solidFill>
                <a:schemeClr val="tx1"/>
              </a:solidFill>
              <a:latin typeface="Calibri"/>
              <a:ea typeface="Calibri"/>
              <a:cs typeface="Calibri"/>
              <a:sym typeface="Calibri"/>
            </a:rPr>
            <a:t> State Assessment Results in SC, SS and CW Indicator </a:t>
          </a:r>
          <a:r>
            <a:rPr lang="en-US" sz="1200" b="0">
              <a:solidFill>
                <a:schemeClr val="tx1"/>
              </a:solidFill>
              <a:latin typeface="Calibri"/>
              <a:ea typeface="Calibri"/>
              <a:cs typeface="Calibri"/>
              <a:sym typeface="Calibri"/>
            </a:rPr>
            <a:t>Score      </a:t>
          </a:r>
          <a:r>
            <a:rPr lang="en-US" sz="1200" b="1">
              <a:solidFill>
                <a:schemeClr val="tx1"/>
              </a:solidFill>
              <a:latin typeface="Calibri"/>
              <a:ea typeface="Calibri"/>
              <a:cs typeface="Calibri"/>
              <a:sym typeface="Calibri"/>
            </a:rPr>
            <a:t>                 </a:t>
          </a:r>
          <a:r>
            <a:rPr lang="en-US" sz="2000" b="0">
              <a:solidFill>
                <a:schemeClr val="tx1"/>
              </a:solidFill>
              <a:latin typeface="Calibri"/>
              <a:ea typeface="Calibri"/>
              <a:cs typeface="Calibri"/>
              <a:sym typeface="Calibri"/>
            </a:rPr>
            <a:t>* .45</a:t>
          </a:r>
          <a:endParaRPr lang="en-US" sz="2000" b="0" dirty="0">
            <a:solidFill>
              <a:schemeClr val="tx1"/>
            </a:solidFill>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F1A7D9D5-3CE6-4F77-873B-F0A3B191D1BB}">
      <dgm:prSet phldrT="[Text]" custT="1"/>
      <dgm:spPr/>
      <dgm:t>
        <a:bodyPr/>
        <a:lstStyle/>
        <a:p>
          <a:pPr>
            <a:buNone/>
          </a:pPr>
          <a:r>
            <a:rPr lang="en-US" sz="1300"/>
            <a:t>English Learner Progress Indicator Score      </a:t>
          </a:r>
          <a:r>
            <a:rPr lang="en-US" sz="20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300"/>
            <a:t>QSCS Indicator Score                </a:t>
          </a:r>
          <a:r>
            <a:rPr lang="en-US" sz="2000"/>
            <a:t>* .04</a:t>
          </a:r>
          <a:endParaRPr lang="en-US" sz="2000" dirty="0"/>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5" custLinFactNeighborX="-82864">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4" custLinFactX="-2060" custLinFactNeighborX="-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5" custLinFactX="-1195" custLinFactNeighborX="-1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4" custLinFactX="-2060" custLinFactNeighborX="-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5" custLinFactX="-1195" custLinFactNeighborX="-1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4" custLinFactX="-2060" custLinFactNeighborX="-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5" custLinFactX="-1195" custLinFactNeighborX="-1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4" custLinFactX="-914" custLinFactNeighborX="-100000" custLinFactNeighborY="3442"/>
      <dgm:spPr/>
    </dgm:pt>
    <dgm:pt modelId="{55F46764-D538-471C-B71A-529BF3A4E2E4}" type="pres">
      <dgm:prSet presAssocID="{FDF15E03-D6E2-48DE-8398-970B60A2038A}" presName="spacerR" presStyleCnt="0"/>
      <dgm:spPr/>
    </dgm:pt>
    <dgm:pt modelId="{287151F2-A532-440E-9B38-3F99EECFCFF9}" type="pres">
      <dgm:prSet presAssocID="{5A924ED4-0BCB-4F4A-BC8A-9D7676719F1C}" presName="node" presStyleLbl="node1" presStyleIdx="4" presStyleCnt="5" custLinFactX="-7684" custLinFactNeighborX="-100000" custLinFactNeighborY="665">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38557F63-53C5-4C87-8F08-F2F6B1831251}" srcId="{E1904A12-FD33-448E-97D0-EC93ABBE2BBF}" destId="{5A924ED4-0BCB-4F4A-BC8A-9D7676719F1C}" srcOrd="4"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82E3B741-4C02-4A73-9B09-697170A19D2B}" type="presParOf" srcId="{12CF3327-4A59-45DE-88EB-4364538C4BD8}" destId="{287151F2-A532-440E-9B38-3F99EECFCFF9}"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Reading and Mathematics Indicator Score     </a:t>
          </a:r>
          <a:r>
            <a:rPr lang="en-US" sz="1800" b="0">
              <a:solidFill>
                <a:schemeClr val="tx1"/>
              </a:solidFill>
              <a:latin typeface="Calibri"/>
              <a:ea typeface="Calibri"/>
              <a:cs typeface="Calibri"/>
              <a:sym typeface="Calibri"/>
            </a:rPr>
            <a:t>* .45</a:t>
          </a:r>
          <a:endParaRPr lang="en-US" sz="1800" b="0" dirty="0">
            <a:solidFill>
              <a:schemeClr val="tx1"/>
            </a:solidFill>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Sc, SS and Writing Indicator Score                       </a:t>
          </a:r>
          <a:r>
            <a:rPr lang="en-US" sz="1800" b="0">
              <a:solidFill>
                <a:schemeClr val="tx1"/>
              </a:solidFill>
              <a:latin typeface="Calibri"/>
              <a:ea typeface="Calibri"/>
              <a:cs typeface="Calibri"/>
              <a:sym typeface="Calibri"/>
            </a:rPr>
            <a:t>* .20</a:t>
          </a:r>
          <a:endParaRPr lang="en-US" sz="1800" b="0" dirty="0">
            <a:solidFill>
              <a:schemeClr val="tx1"/>
            </a:solidFill>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QSCS Indicator Score                 </a:t>
          </a:r>
          <a:r>
            <a:rPr lang="en-US" sz="1800"/>
            <a:t>* .04</a:t>
          </a:r>
          <a:endParaRPr lang="en-US" sz="1800" dirty="0"/>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Indicator Score</a:t>
          </a:r>
        </a:p>
        <a:p>
          <a:pPr>
            <a:buNone/>
          </a:pPr>
          <a:r>
            <a:rPr lang="en-US" sz="1800"/>
            <a:t>*.20</a:t>
          </a:r>
          <a:endParaRPr lang="en-US" sz="1800" dirty="0"/>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Indicator Score     </a:t>
          </a:r>
          <a:r>
            <a:rPr lang="en-US" sz="1800"/>
            <a:t>*.06</a:t>
          </a:r>
          <a:endParaRPr lang="en-US" sz="1800" dirty="0"/>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3C7E50CF-7C15-4360-9A72-BAA8DB0A578A}" type="parTrans" cxnId="{EF61E547-C9BF-4D86-B6BC-D4FE8371698D}">
      <dgm:prSet/>
      <dgm:spPr/>
      <dgm:t>
        <a:bodyPr/>
        <a:lstStyle/>
        <a:p>
          <a:endParaRPr lang="en-US"/>
        </a:p>
      </dgm:t>
    </dgm:pt>
    <dgm:pt modelId="{F3F7CE91-B1C0-4CC9-9FCD-21E8E93BD853}" type="sibTrans" cxnId="{EF61E547-C9BF-4D86-B6BC-D4FE8371698D}">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C99F0367-0AEF-4CBE-B224-04CD4D84914B}" srcId="{E1904A12-FD33-448E-97D0-EC93ABBE2BBF}" destId="{7F08EE7E-F3FF-4443-94FE-3017210D1FEE}" srcOrd="3" destOrd="0" parTransId="{2CB11427-FB70-4671-A008-189E05CE2211}" sibTransId="{FDF15E03-D6E2-48DE-8398-970B60A2038A}"/>
    <dgm:cxn modelId="{EF61E547-C9BF-4D86-B6BC-D4FE8371698D}" srcId="{E1904A12-FD33-448E-97D0-EC93ABBE2BBF}" destId="{5A924ED4-0BCB-4F4A-BC8A-9D7676719F1C}" srcOrd="6" destOrd="0" parTransId="{3C7E50CF-7C15-4360-9A72-BAA8DB0A578A}" sibTransId="{F3F7CE91-B1C0-4CC9-9FCD-21E8E93BD853}"/>
    <dgm:cxn modelId="{C767B669-5E9D-4C5C-BECF-580C40E828FD}" type="presOf" srcId="{3FB1B29C-55F7-402F-AED8-899269E90E80}" destId="{39BB678B-A9A0-40C9-A2B2-955061EF92B7}"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B237B8D1-589D-4E2C-BF21-5B7B5E79DCE6}" type="presOf" srcId="{5B709DD1-69CF-4443-9A5B-AF940CBF02C3}" destId="{D6C1030B-472A-4889-969F-199D99870D5E}"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904F68F4-D69C-4CEA-9932-A493A7939337}" type="presOf" srcId="{5A924ED4-0BCB-4F4A-BC8A-9D7676719F1C}" destId="{287151F2-A532-440E-9B38-3F99EECFCFF9}"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811BE2D9-DB8D-4F39-AF83-2932AD0D8746}" type="presParOf" srcId="{12CF3327-4A59-45DE-88EB-4364538C4BD8}" destId="{A47F93F7-E7ED-4AED-BAAC-07423E8EB5ED}" srcOrd="21" destOrd="0" presId="urn:microsoft.com/office/officeart/2005/8/layout/equation1"/>
    <dgm:cxn modelId="{81CE7909-3E2A-46D1-8BCB-52D08EDD88B2}" type="presParOf" srcId="{12CF3327-4A59-45DE-88EB-4364538C4BD8}" destId="{D6C1030B-472A-4889-969F-199D99870D5E}" srcOrd="22" destOrd="0" presId="urn:microsoft.com/office/officeart/2005/8/layout/equation1"/>
    <dgm:cxn modelId="{6E493F6A-3EE0-4816-804E-28965CCF0B61}" type="presParOf" srcId="{12CF3327-4A59-45DE-88EB-4364538C4BD8}" destId="{BCE33A16-218D-45F6-997A-5AAA5A41ED1F}" srcOrd="23" destOrd="0" presId="urn:microsoft.com/office/officeart/2005/8/layout/equation1"/>
    <dgm:cxn modelId="{4CD8ED0C-3F14-4E26-ABEA-E056793F477D}"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Current Year Status Score</a:t>
          </a:r>
          <a:endParaRPr lang="en-US" sz="2100" kern="1200" dirty="0"/>
        </a:p>
      </dsp:txBody>
      <dsp:txXfrm>
        <a:off x="266688" y="2068788"/>
        <a:ext cx="1281090" cy="1281090"/>
      </dsp:txXfrm>
    </dsp:sp>
    <dsp:sp modelId="{72B74AF2-1E07-4450-84F4-424F298ED4B1}">
      <dsp:nvSpPr>
        <dsp:cNvPr id="0" name=""/>
        <dsp:cNvSpPr/>
      </dsp:nvSpPr>
      <dsp:spPr>
        <a:xfrm>
          <a:off x="1960214" y="2183930"/>
          <a:ext cx="1050805" cy="10508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99498" y="2585758"/>
        <a:ext cx="772237" cy="247149"/>
      </dsp:txXfrm>
    </dsp:sp>
    <dsp:sp modelId="{E9BAE064-30DD-4F97-9DD6-CCC4C27BB31A}">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Prior    Year Status Score</a:t>
          </a:r>
          <a:endParaRPr lang="en-US" sz="2100" kern="1200" dirty="0"/>
        </a:p>
      </dsp:txBody>
      <dsp:txXfrm>
        <a:off x="3423454" y="2068788"/>
        <a:ext cx="1281090" cy="1281090"/>
      </dsp:txXfrm>
    </dsp:sp>
    <dsp:sp modelId="{F00A338A-FE51-4FEE-8BCD-C68BAC169AB7}">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56264" y="2400396"/>
        <a:ext cx="772237" cy="617873"/>
      </dsp:txXfrm>
    </dsp:sp>
    <dsp:sp modelId="{0377CC37-CEA7-47BF-A336-DF6AD436B873}">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Change Score</a:t>
          </a:r>
          <a:endParaRPr lang="en-US" sz="2100" kern="1200" dirty="0"/>
        </a:p>
      </dsp:txBody>
      <dsp:txXfrm>
        <a:off x="6580220" y="2068788"/>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80610"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endParaRPr lang="en-US" sz="2000" kern="1200" dirty="0"/>
        </a:p>
      </dsp:txBody>
      <dsp:txXfrm>
        <a:off x="1610484" y="230371"/>
        <a:ext cx="1109928" cy="1109928"/>
      </dsp:txXfrm>
    </dsp:sp>
    <dsp:sp modelId="{72B74AF2-1E07-4450-84F4-424F298ED4B1}">
      <dsp:nvSpPr>
        <dsp:cNvPr id="0" name=""/>
        <dsp:cNvSpPr/>
      </dsp:nvSpPr>
      <dsp:spPr>
        <a:xfrm>
          <a:off x="3077745" y="330129"/>
          <a:ext cx="910412" cy="910412"/>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98420" y="678271"/>
        <a:ext cx="669062" cy="214128"/>
      </dsp:txXfrm>
    </dsp:sp>
    <dsp:sp modelId="{E9BAE064-30DD-4F97-9DD6-CCC4C27BB31A}">
      <dsp:nvSpPr>
        <dsp:cNvPr id="0" name=""/>
        <dsp:cNvSpPr/>
      </dsp:nvSpPr>
      <dsp:spPr>
        <a:xfrm>
          <a:off x="4115615"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Prior Year Status Score</a:t>
          </a:r>
          <a:endParaRPr lang="en-US" sz="2000" kern="1200" dirty="0"/>
        </a:p>
      </dsp:txBody>
      <dsp:txXfrm>
        <a:off x="4345489" y="230371"/>
        <a:ext cx="1109928" cy="1109928"/>
      </dsp:txXfrm>
    </dsp:sp>
    <dsp:sp modelId="{F00A338A-FE51-4FEE-8BCD-C68BAC169AB7}">
      <dsp:nvSpPr>
        <dsp:cNvPr id="0" name=""/>
        <dsp:cNvSpPr/>
      </dsp:nvSpPr>
      <dsp:spPr>
        <a:xfrm>
          <a:off x="5812749" y="330129"/>
          <a:ext cx="910412" cy="9104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33424" y="517674"/>
        <a:ext cx="669062" cy="535322"/>
      </dsp:txXfrm>
    </dsp:sp>
    <dsp:sp modelId="{0377CC37-CEA7-47BF-A336-DF6AD436B873}">
      <dsp:nvSpPr>
        <dsp:cNvPr id="0" name=""/>
        <dsp:cNvSpPr/>
      </dsp:nvSpPr>
      <dsp:spPr>
        <a:xfrm>
          <a:off x="6850619"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a:t>
          </a:r>
        </a:p>
      </dsp:txBody>
      <dsp:txXfrm>
        <a:off x="7080493" y="230371"/>
        <a:ext cx="1109928" cy="1109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Current Year Status Score</a:t>
          </a:r>
          <a:endParaRPr lang="en-US" sz="2100" kern="1200" dirty="0"/>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Indicator Score </a:t>
          </a:r>
        </a:p>
      </dsp:txBody>
      <dsp:txXfrm>
        <a:off x="6580220" y="2068788"/>
        <a:ext cx="1281090" cy="1281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17270"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endParaRPr lang="en-US" sz="2000" kern="1200" dirty="0"/>
        </a:p>
      </dsp:txBody>
      <dsp:txXfrm>
        <a:off x="1565147" y="248299"/>
        <a:ext cx="1196853" cy="1196853"/>
      </dsp:txXfrm>
    </dsp:sp>
    <dsp:sp modelId="{01861E50-EF56-4DB1-99F2-63789CB4FB22}">
      <dsp:nvSpPr>
        <dsp:cNvPr id="0" name=""/>
        <dsp:cNvSpPr/>
      </dsp:nvSpPr>
      <dsp:spPr>
        <a:xfrm>
          <a:off x="3147317" y="355870"/>
          <a:ext cx="981712" cy="98171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77443" y="731277"/>
        <a:ext cx="721460" cy="230898"/>
      </dsp:txXfrm>
    </dsp:sp>
    <dsp:sp modelId="{77E6BBB9-5FA0-4598-91EC-75A4D3294FC4}">
      <dsp:nvSpPr>
        <dsp:cNvPr id="0" name=""/>
        <dsp:cNvSpPr/>
      </dsp:nvSpPr>
      <dsp:spPr>
        <a:xfrm>
          <a:off x="42664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Score</a:t>
          </a:r>
        </a:p>
      </dsp:txBody>
      <dsp:txXfrm>
        <a:off x="4514346" y="248299"/>
        <a:ext cx="1196853" cy="1196853"/>
      </dsp:txXfrm>
    </dsp:sp>
    <dsp:sp modelId="{8A5D05BA-48CE-4A9D-84F1-C9B2DAB6D2C0}">
      <dsp:nvSpPr>
        <dsp:cNvPr id="0" name=""/>
        <dsp:cNvSpPr/>
      </dsp:nvSpPr>
      <dsp:spPr>
        <a:xfrm>
          <a:off x="6096517" y="355870"/>
          <a:ext cx="981712" cy="9817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26643" y="558103"/>
        <a:ext cx="721460" cy="577246"/>
      </dsp:txXfrm>
    </dsp:sp>
    <dsp:sp modelId="{242D0C74-143E-45C6-91BC-624C35B7EFFA}">
      <dsp:nvSpPr>
        <dsp:cNvPr id="0" name=""/>
        <dsp:cNvSpPr/>
      </dsp:nvSpPr>
      <dsp:spPr>
        <a:xfrm>
          <a:off x="72156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Indicator Score </a:t>
          </a:r>
        </a:p>
      </dsp:txBody>
      <dsp:txXfrm>
        <a:off x="7463546" y="248299"/>
        <a:ext cx="1196853" cy="1196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0" y="1827311"/>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Reading and Mathematics Indicator Score     </a:t>
          </a:r>
          <a:r>
            <a:rPr lang="en-US" sz="2000" b="0" kern="1200">
              <a:solidFill>
                <a:schemeClr val="tx1"/>
              </a:solidFill>
              <a:latin typeface="Calibri"/>
              <a:ea typeface="Calibri"/>
              <a:cs typeface="Calibri"/>
              <a:sym typeface="Calibri"/>
            </a:rPr>
            <a:t>* .51</a:t>
          </a:r>
          <a:endParaRPr lang="en-US" sz="2000" b="0" kern="1200" dirty="0">
            <a:solidFill>
              <a:schemeClr val="tx1"/>
            </a:solidFill>
          </a:endParaRPr>
        </a:p>
      </dsp:txBody>
      <dsp:txXfrm>
        <a:off x="223620" y="2050931"/>
        <a:ext cx="1079736" cy="1079736"/>
      </dsp:txXfrm>
    </dsp:sp>
    <dsp:sp modelId="{BA3FC750-BE93-4BAC-816D-9288D528B866}">
      <dsp:nvSpPr>
        <dsp:cNvPr id="0" name=""/>
        <dsp:cNvSpPr/>
      </dsp:nvSpPr>
      <dsp:spPr>
        <a:xfrm>
          <a:off x="1520036"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37428" y="2486647"/>
        <a:ext cx="650862" cy="208304"/>
      </dsp:txXfrm>
    </dsp:sp>
    <dsp:sp modelId="{39BB678B-A9A0-40C9-A2B2-955061EF92B7}">
      <dsp:nvSpPr>
        <dsp:cNvPr id="0" name=""/>
        <dsp:cNvSpPr/>
      </dsp:nvSpPr>
      <dsp:spPr>
        <a:xfrm>
          <a:off x="2529669" y="1827311"/>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0" kern="1200">
              <a:solidFill>
                <a:schemeClr val="tx1"/>
              </a:solidFill>
              <a:latin typeface="Calibri"/>
              <a:ea typeface="Calibri"/>
              <a:cs typeface="Calibri"/>
              <a:sym typeface="Calibri"/>
            </a:rPr>
            <a:t> State Assessment Results in SC, SS and CW Indicator </a:t>
          </a:r>
          <a:r>
            <a:rPr lang="en-US" sz="1200" b="0" kern="1200">
              <a:solidFill>
                <a:schemeClr val="tx1"/>
              </a:solidFill>
              <a:latin typeface="Calibri"/>
              <a:ea typeface="Calibri"/>
              <a:cs typeface="Calibri"/>
              <a:sym typeface="Calibri"/>
            </a:rPr>
            <a:t>Score      </a:t>
          </a:r>
          <a:r>
            <a:rPr lang="en-US" sz="1200" b="1" kern="1200">
              <a:solidFill>
                <a:schemeClr val="tx1"/>
              </a:solidFill>
              <a:latin typeface="Calibri"/>
              <a:ea typeface="Calibri"/>
              <a:cs typeface="Calibri"/>
              <a:sym typeface="Calibri"/>
            </a:rPr>
            <a:t>                 </a:t>
          </a:r>
          <a:r>
            <a:rPr lang="en-US" sz="2000" b="0" kern="1200">
              <a:solidFill>
                <a:schemeClr val="tx1"/>
              </a:solidFill>
              <a:latin typeface="Calibri"/>
              <a:ea typeface="Calibri"/>
              <a:cs typeface="Calibri"/>
              <a:sym typeface="Calibri"/>
            </a:rPr>
            <a:t>* .40</a:t>
          </a:r>
          <a:endParaRPr lang="en-US" sz="2000" b="0" kern="1200" dirty="0">
            <a:solidFill>
              <a:schemeClr val="tx1"/>
            </a:solidFill>
          </a:endParaRPr>
        </a:p>
      </dsp:txBody>
      <dsp:txXfrm>
        <a:off x="2753289" y="2050931"/>
        <a:ext cx="1079736" cy="1079736"/>
      </dsp:txXfrm>
    </dsp:sp>
    <dsp:sp modelId="{DB719212-1D17-4792-AECD-4CFC1401AB96}">
      <dsp:nvSpPr>
        <dsp:cNvPr id="0" name=""/>
        <dsp:cNvSpPr/>
      </dsp:nvSpPr>
      <dsp:spPr>
        <a:xfrm>
          <a:off x="4180640"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98032" y="2486647"/>
        <a:ext cx="650862" cy="208304"/>
      </dsp:txXfrm>
    </dsp:sp>
    <dsp:sp modelId="{D708CB7E-97AD-41B5-A798-51B45B61AD63}">
      <dsp:nvSpPr>
        <dsp:cNvPr id="0" name=""/>
        <dsp:cNvSpPr/>
      </dsp:nvSpPr>
      <dsp:spPr>
        <a:xfrm>
          <a:off x="5190273" y="1827311"/>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English Learner Progress Indicator Score      </a:t>
          </a:r>
          <a:r>
            <a:rPr lang="en-US" sz="2000" kern="1200"/>
            <a:t>*.05</a:t>
          </a:r>
        </a:p>
      </dsp:txBody>
      <dsp:txXfrm>
        <a:off x="5413893" y="2050931"/>
        <a:ext cx="1079736" cy="1079736"/>
      </dsp:txXfrm>
    </dsp:sp>
    <dsp:sp modelId="{0A5E78A5-D4A0-4982-A6F3-6ED0E2026BFE}">
      <dsp:nvSpPr>
        <dsp:cNvPr id="0" name=""/>
        <dsp:cNvSpPr/>
      </dsp:nvSpPr>
      <dsp:spPr>
        <a:xfrm>
          <a:off x="6841243"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58635" y="2486647"/>
        <a:ext cx="650862" cy="208304"/>
      </dsp:txXfrm>
    </dsp:sp>
    <dsp:sp modelId="{55C52335-9475-4A09-A64C-F886D6C2CF0A}">
      <dsp:nvSpPr>
        <dsp:cNvPr id="0" name=""/>
        <dsp:cNvSpPr/>
      </dsp:nvSpPr>
      <dsp:spPr>
        <a:xfrm>
          <a:off x="7850877" y="1827311"/>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QSCS Indicator Score                </a:t>
          </a:r>
          <a:r>
            <a:rPr lang="en-US" sz="2000" kern="1200"/>
            <a:t>* .04</a:t>
          </a:r>
          <a:endParaRPr lang="en-US" sz="2000" kern="1200" dirty="0"/>
        </a:p>
      </dsp:txBody>
      <dsp:txXfrm>
        <a:off x="8074497" y="2050931"/>
        <a:ext cx="1079736" cy="1079736"/>
      </dsp:txXfrm>
    </dsp:sp>
    <dsp:sp modelId="{84D85507-FBB0-448D-9EA8-75221FA2A752}">
      <dsp:nvSpPr>
        <dsp:cNvPr id="0" name=""/>
        <dsp:cNvSpPr/>
      </dsp:nvSpPr>
      <dsp:spPr>
        <a:xfrm>
          <a:off x="9511997" y="2178460"/>
          <a:ext cx="885646" cy="88564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629389" y="2360903"/>
        <a:ext cx="650862" cy="520760"/>
      </dsp:txXfrm>
    </dsp:sp>
    <dsp:sp modelId="{287151F2-A532-440E-9B38-3F99EECFCFF9}">
      <dsp:nvSpPr>
        <dsp:cNvPr id="0" name=""/>
        <dsp:cNvSpPr/>
      </dsp:nvSpPr>
      <dsp:spPr>
        <a:xfrm>
          <a:off x="10412396" y="1837466"/>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Overall Score</a:t>
          </a:r>
        </a:p>
      </dsp:txBody>
      <dsp:txXfrm>
        <a:off x="10636016" y="2061086"/>
        <a:ext cx="1079736" cy="1079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0" y="1827311"/>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Reading and Mathematics Indicator Score     </a:t>
          </a:r>
          <a:r>
            <a:rPr lang="en-US" sz="2000" b="0" kern="1200">
              <a:solidFill>
                <a:schemeClr val="tx1"/>
              </a:solidFill>
              <a:latin typeface="Calibri"/>
              <a:ea typeface="Calibri"/>
              <a:cs typeface="Calibri"/>
              <a:sym typeface="Calibri"/>
            </a:rPr>
            <a:t>* .46</a:t>
          </a:r>
          <a:endParaRPr lang="en-US" sz="2000" b="0" kern="1200" dirty="0">
            <a:solidFill>
              <a:schemeClr val="tx1"/>
            </a:solidFill>
          </a:endParaRPr>
        </a:p>
      </dsp:txBody>
      <dsp:txXfrm>
        <a:off x="223620" y="2050931"/>
        <a:ext cx="1079736" cy="1079736"/>
      </dsp:txXfrm>
    </dsp:sp>
    <dsp:sp modelId="{BA3FC750-BE93-4BAC-816D-9288D528B866}">
      <dsp:nvSpPr>
        <dsp:cNvPr id="0" name=""/>
        <dsp:cNvSpPr/>
      </dsp:nvSpPr>
      <dsp:spPr>
        <a:xfrm>
          <a:off x="1520036"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37428" y="2486647"/>
        <a:ext cx="650862" cy="208304"/>
      </dsp:txXfrm>
    </dsp:sp>
    <dsp:sp modelId="{39BB678B-A9A0-40C9-A2B2-955061EF92B7}">
      <dsp:nvSpPr>
        <dsp:cNvPr id="0" name=""/>
        <dsp:cNvSpPr/>
      </dsp:nvSpPr>
      <dsp:spPr>
        <a:xfrm>
          <a:off x="2529669" y="1827311"/>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0" kern="1200">
              <a:solidFill>
                <a:schemeClr val="tx1"/>
              </a:solidFill>
              <a:latin typeface="Calibri"/>
              <a:ea typeface="Calibri"/>
              <a:cs typeface="Calibri"/>
              <a:sym typeface="Calibri"/>
            </a:rPr>
            <a:t> State Assessment Results in SC, SS and CW Indicator </a:t>
          </a:r>
          <a:r>
            <a:rPr lang="en-US" sz="1200" b="0" kern="1200">
              <a:solidFill>
                <a:schemeClr val="tx1"/>
              </a:solidFill>
              <a:latin typeface="Calibri"/>
              <a:ea typeface="Calibri"/>
              <a:cs typeface="Calibri"/>
              <a:sym typeface="Calibri"/>
            </a:rPr>
            <a:t>Score      </a:t>
          </a:r>
          <a:r>
            <a:rPr lang="en-US" sz="1200" b="1" kern="1200">
              <a:solidFill>
                <a:schemeClr val="tx1"/>
              </a:solidFill>
              <a:latin typeface="Calibri"/>
              <a:ea typeface="Calibri"/>
              <a:cs typeface="Calibri"/>
              <a:sym typeface="Calibri"/>
            </a:rPr>
            <a:t>                 </a:t>
          </a:r>
          <a:r>
            <a:rPr lang="en-US" sz="2000" b="0" kern="1200">
              <a:solidFill>
                <a:schemeClr val="tx1"/>
              </a:solidFill>
              <a:latin typeface="Calibri"/>
              <a:ea typeface="Calibri"/>
              <a:cs typeface="Calibri"/>
              <a:sym typeface="Calibri"/>
            </a:rPr>
            <a:t>* .45</a:t>
          </a:r>
          <a:endParaRPr lang="en-US" sz="2000" b="0" kern="1200" dirty="0">
            <a:solidFill>
              <a:schemeClr val="tx1"/>
            </a:solidFill>
          </a:endParaRPr>
        </a:p>
      </dsp:txBody>
      <dsp:txXfrm>
        <a:off x="2753289" y="2050931"/>
        <a:ext cx="1079736" cy="1079736"/>
      </dsp:txXfrm>
    </dsp:sp>
    <dsp:sp modelId="{DB719212-1D17-4792-AECD-4CFC1401AB96}">
      <dsp:nvSpPr>
        <dsp:cNvPr id="0" name=""/>
        <dsp:cNvSpPr/>
      </dsp:nvSpPr>
      <dsp:spPr>
        <a:xfrm>
          <a:off x="4180640"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98032" y="2486647"/>
        <a:ext cx="650862" cy="208304"/>
      </dsp:txXfrm>
    </dsp:sp>
    <dsp:sp modelId="{D708CB7E-97AD-41B5-A798-51B45B61AD63}">
      <dsp:nvSpPr>
        <dsp:cNvPr id="0" name=""/>
        <dsp:cNvSpPr/>
      </dsp:nvSpPr>
      <dsp:spPr>
        <a:xfrm>
          <a:off x="5190273" y="1827311"/>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English Learner Progress Indicator Score      </a:t>
          </a:r>
          <a:r>
            <a:rPr lang="en-US" sz="2000" kern="1200"/>
            <a:t>*.05</a:t>
          </a:r>
        </a:p>
      </dsp:txBody>
      <dsp:txXfrm>
        <a:off x="5413893" y="2050931"/>
        <a:ext cx="1079736" cy="1079736"/>
      </dsp:txXfrm>
    </dsp:sp>
    <dsp:sp modelId="{0A5E78A5-D4A0-4982-A6F3-6ED0E2026BFE}">
      <dsp:nvSpPr>
        <dsp:cNvPr id="0" name=""/>
        <dsp:cNvSpPr/>
      </dsp:nvSpPr>
      <dsp:spPr>
        <a:xfrm>
          <a:off x="6841243"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58635" y="2486647"/>
        <a:ext cx="650862" cy="208304"/>
      </dsp:txXfrm>
    </dsp:sp>
    <dsp:sp modelId="{55C52335-9475-4A09-A64C-F886D6C2CF0A}">
      <dsp:nvSpPr>
        <dsp:cNvPr id="0" name=""/>
        <dsp:cNvSpPr/>
      </dsp:nvSpPr>
      <dsp:spPr>
        <a:xfrm>
          <a:off x="7850877" y="1827311"/>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QSCS Indicator Score                </a:t>
          </a:r>
          <a:r>
            <a:rPr lang="en-US" sz="2000" kern="1200"/>
            <a:t>* .04</a:t>
          </a:r>
          <a:endParaRPr lang="en-US" sz="2000" kern="1200" dirty="0"/>
        </a:p>
      </dsp:txBody>
      <dsp:txXfrm>
        <a:off x="8074497" y="2050931"/>
        <a:ext cx="1079736" cy="1079736"/>
      </dsp:txXfrm>
    </dsp:sp>
    <dsp:sp modelId="{84D85507-FBB0-448D-9EA8-75221FA2A752}">
      <dsp:nvSpPr>
        <dsp:cNvPr id="0" name=""/>
        <dsp:cNvSpPr/>
      </dsp:nvSpPr>
      <dsp:spPr>
        <a:xfrm>
          <a:off x="9511997" y="2178460"/>
          <a:ext cx="885646" cy="88564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629389" y="2360903"/>
        <a:ext cx="650862" cy="520760"/>
      </dsp:txXfrm>
    </dsp:sp>
    <dsp:sp modelId="{287151F2-A532-440E-9B38-3F99EECFCFF9}">
      <dsp:nvSpPr>
        <dsp:cNvPr id="0" name=""/>
        <dsp:cNvSpPr/>
      </dsp:nvSpPr>
      <dsp:spPr>
        <a:xfrm>
          <a:off x="10412396" y="1837466"/>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Overall Score</a:t>
          </a:r>
        </a:p>
      </dsp:txBody>
      <dsp:txXfrm>
        <a:off x="10636016" y="2061086"/>
        <a:ext cx="1079736" cy="1079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909217" y="3221158"/>
          <a:ext cx="1331642" cy="1331642"/>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Reading and Mathematics Indicator Score     </a:t>
          </a:r>
          <a:r>
            <a:rPr lang="en-US" sz="1800" b="0" kern="1200">
              <a:solidFill>
                <a:schemeClr val="tx1"/>
              </a:solidFill>
              <a:latin typeface="Calibri"/>
              <a:ea typeface="Calibri"/>
              <a:cs typeface="Calibri"/>
              <a:sym typeface="Calibri"/>
            </a:rPr>
            <a:t>* .45</a:t>
          </a:r>
          <a:endParaRPr lang="en-US" sz="1800" b="0" kern="1200" dirty="0">
            <a:solidFill>
              <a:schemeClr val="tx1"/>
            </a:solidFill>
          </a:endParaRPr>
        </a:p>
      </dsp:txBody>
      <dsp:txXfrm>
        <a:off x="1104231" y="3416172"/>
        <a:ext cx="941614" cy="941614"/>
      </dsp:txXfrm>
    </dsp:sp>
    <dsp:sp modelId="{BA3FC750-BE93-4BAC-816D-9288D528B866}">
      <dsp:nvSpPr>
        <dsp:cNvPr id="0" name=""/>
        <dsp:cNvSpPr/>
      </dsp:nvSpPr>
      <dsp:spPr>
        <a:xfrm>
          <a:off x="2240176"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42551" y="3796150"/>
        <a:ext cx="567602" cy="181658"/>
      </dsp:txXfrm>
    </dsp:sp>
    <dsp:sp modelId="{39BB678B-A9A0-40C9-A2B2-955061EF92B7}">
      <dsp:nvSpPr>
        <dsp:cNvPr id="0" name=""/>
        <dsp:cNvSpPr/>
      </dsp:nvSpPr>
      <dsp:spPr>
        <a:xfrm>
          <a:off x="3017918" y="3221158"/>
          <a:ext cx="1331642" cy="1331642"/>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Sc, SS and Writing Indicator Score                       </a:t>
          </a:r>
          <a:r>
            <a:rPr lang="en-US" sz="1800" b="0" kern="1200">
              <a:solidFill>
                <a:schemeClr val="tx1"/>
              </a:solidFill>
              <a:latin typeface="Calibri"/>
              <a:ea typeface="Calibri"/>
              <a:cs typeface="Calibri"/>
              <a:sym typeface="Calibri"/>
            </a:rPr>
            <a:t>* .20</a:t>
          </a:r>
          <a:endParaRPr lang="en-US" sz="1800" b="0" kern="1200" dirty="0">
            <a:solidFill>
              <a:schemeClr val="tx1"/>
            </a:solidFill>
          </a:endParaRPr>
        </a:p>
      </dsp:txBody>
      <dsp:txXfrm>
        <a:off x="3212932" y="3416172"/>
        <a:ext cx="941614" cy="941614"/>
      </dsp:txXfrm>
    </dsp:sp>
    <dsp:sp modelId="{DB719212-1D17-4792-AECD-4CFC1401AB96}">
      <dsp:nvSpPr>
        <dsp:cNvPr id="0" name=""/>
        <dsp:cNvSpPr/>
      </dsp:nvSpPr>
      <dsp:spPr>
        <a:xfrm>
          <a:off x="4354984"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57359" y="3796150"/>
        <a:ext cx="567602" cy="181658"/>
      </dsp:txXfrm>
    </dsp:sp>
    <dsp:sp modelId="{D708CB7E-97AD-41B5-A798-51B45B61AD63}">
      <dsp:nvSpPr>
        <dsp:cNvPr id="0" name=""/>
        <dsp:cNvSpPr/>
      </dsp:nvSpPr>
      <dsp:spPr>
        <a:xfrm>
          <a:off x="513272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5327740" y="3416172"/>
        <a:ext cx="941614" cy="941614"/>
      </dsp:txXfrm>
    </dsp:sp>
    <dsp:sp modelId="{0A5E78A5-D4A0-4982-A6F3-6ED0E2026BFE}">
      <dsp:nvSpPr>
        <dsp:cNvPr id="0" name=""/>
        <dsp:cNvSpPr/>
      </dsp:nvSpPr>
      <dsp:spPr>
        <a:xfrm>
          <a:off x="6469793"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572168" y="3796150"/>
        <a:ext cx="567602" cy="181658"/>
      </dsp:txXfrm>
    </dsp:sp>
    <dsp:sp modelId="{55C52335-9475-4A09-A64C-F886D6C2CF0A}">
      <dsp:nvSpPr>
        <dsp:cNvPr id="0" name=""/>
        <dsp:cNvSpPr/>
      </dsp:nvSpPr>
      <dsp:spPr>
        <a:xfrm>
          <a:off x="7247535"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QSCS Indicator Score                 </a:t>
          </a:r>
          <a:r>
            <a:rPr lang="en-US" sz="1800" kern="1200"/>
            <a:t>* .04</a:t>
          </a:r>
          <a:endParaRPr lang="en-US" sz="1800" kern="1200" dirty="0"/>
        </a:p>
      </dsp:txBody>
      <dsp:txXfrm>
        <a:off x="7442549" y="3416172"/>
        <a:ext cx="941614" cy="941614"/>
      </dsp:txXfrm>
    </dsp:sp>
    <dsp:sp modelId="{84D85507-FBB0-448D-9EA8-75221FA2A752}">
      <dsp:nvSpPr>
        <dsp:cNvPr id="0" name=""/>
        <dsp:cNvSpPr/>
      </dsp:nvSpPr>
      <dsp:spPr>
        <a:xfrm>
          <a:off x="8585043" y="3502132"/>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687418" y="3797479"/>
        <a:ext cx="567602" cy="181658"/>
      </dsp:txXfrm>
    </dsp:sp>
    <dsp:sp modelId="{5BA44825-825A-4725-8034-4B8BD5B803E5}">
      <dsp:nvSpPr>
        <dsp:cNvPr id="0" name=""/>
        <dsp:cNvSpPr/>
      </dsp:nvSpPr>
      <dsp:spPr>
        <a:xfrm>
          <a:off x="936854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Indicator Score</a:t>
          </a:r>
        </a:p>
        <a:p>
          <a:pPr marL="0" lvl="0" indent="0" algn="ctr" defTabSz="466725">
            <a:lnSpc>
              <a:spcPct val="90000"/>
            </a:lnSpc>
            <a:spcBef>
              <a:spcPct val="0"/>
            </a:spcBef>
            <a:spcAft>
              <a:spcPct val="35000"/>
            </a:spcAft>
            <a:buNone/>
          </a:pPr>
          <a:r>
            <a:rPr lang="en-US" sz="1800" kern="1200"/>
            <a:t>*.20</a:t>
          </a:r>
          <a:endParaRPr lang="en-US" sz="1800" kern="1200" dirty="0"/>
        </a:p>
      </dsp:txBody>
      <dsp:txXfrm>
        <a:off x="9563562" y="3416172"/>
        <a:ext cx="941614" cy="941614"/>
      </dsp:txXfrm>
    </dsp:sp>
    <dsp:sp modelId="{BED252C7-D2C8-4EFA-9C63-F32B90B9F8E6}">
      <dsp:nvSpPr>
        <dsp:cNvPr id="0" name=""/>
        <dsp:cNvSpPr/>
      </dsp:nvSpPr>
      <dsp:spPr>
        <a:xfrm>
          <a:off x="10705609"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0807984" y="3796150"/>
        <a:ext cx="567602" cy="181658"/>
      </dsp:txXfrm>
    </dsp:sp>
    <dsp:sp modelId="{ACF52618-7A46-45C1-91AA-753ABEBEE295}">
      <dsp:nvSpPr>
        <dsp:cNvPr id="0" name=""/>
        <dsp:cNvSpPr/>
      </dsp:nvSpPr>
      <dsp:spPr>
        <a:xfrm>
          <a:off x="1148335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Indicator Score     </a:t>
          </a:r>
          <a:r>
            <a:rPr lang="en-US" sz="1800" kern="1200"/>
            <a:t>*.06</a:t>
          </a:r>
          <a:endParaRPr lang="en-US" sz="1800" kern="1200" dirty="0"/>
        </a:p>
      </dsp:txBody>
      <dsp:txXfrm>
        <a:off x="11678370" y="3416172"/>
        <a:ext cx="941614" cy="941614"/>
      </dsp:txXfrm>
    </dsp:sp>
    <dsp:sp modelId="{D6C1030B-472A-4889-969F-199D99870D5E}">
      <dsp:nvSpPr>
        <dsp:cNvPr id="0" name=""/>
        <dsp:cNvSpPr/>
      </dsp:nvSpPr>
      <dsp:spPr>
        <a:xfrm>
          <a:off x="5449316" y="4984458"/>
          <a:ext cx="772352" cy="7723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551691" y="5143563"/>
        <a:ext cx="567602" cy="454142"/>
      </dsp:txXfrm>
    </dsp:sp>
    <dsp:sp modelId="{287151F2-A532-440E-9B38-3F99EECFCFF9}">
      <dsp:nvSpPr>
        <dsp:cNvPr id="0" name=""/>
        <dsp:cNvSpPr/>
      </dsp:nvSpPr>
      <dsp:spPr>
        <a:xfrm>
          <a:off x="6220944" y="465553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Overall Score</a:t>
          </a:r>
        </a:p>
      </dsp:txBody>
      <dsp:txXfrm>
        <a:off x="6415958" y="4850552"/>
        <a:ext cx="941614" cy="9416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Accountability Indicator Training for State Assessment Results in Reading and Mathematics and the State Assessment Results in Science, Social Studies, and Writing. This is one in a series of trainings for the Kentucky Accountability System.</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combined writing performance levels are determined by the performance levels assigned for editing and mechanics and on-demand writing. The Combined Writing Decision Matrix displays the general guidelines described by the panelists in determining the overall writing performance level. The on-demand writing performance level should be greater than the editing and mechanics performance level.</a:t>
            </a:r>
          </a:p>
          <a:p>
            <a:endParaRPr lang="en-US"/>
          </a:p>
          <a:p>
            <a:r>
              <a:rPr lang="en-US"/>
              <a:t>For example, if a student achieves a performance level of Apprentice in editing and mechanics and a proficient in On Demand Writing, their final performance level would be Proficient, with more influence being placed on their performance level in on demand writing.</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248205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assessment results for the indicators of reading and mathematics/science, social studies, and writing </a:t>
            </a:r>
            <a:r>
              <a:rPr lang="en-US" dirty="0"/>
              <a:t>are all </a:t>
            </a:r>
            <a:r>
              <a:rPr lang="en-US" b="1"/>
              <a:t>assigned</a:t>
            </a:r>
            <a:r>
              <a:rPr lang="en-US"/>
              <a:t> points in the following manner: Novice will receive 0 points, Apprentice receives .5, proficient 1 point, and distinguished 1.25 points. </a:t>
            </a:r>
          </a:p>
          <a:p>
            <a:r>
              <a:rPr lang="en-US"/>
              <a:t>Student performance is aggregated to the school, district and state levels.</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227568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five status levels ranging from very low to very high for the current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Color ratings will include five performance levels from highest to lowest. Performance of schools will be reported by levels; elementary, middle, and high as applicable. The School Report Card will display the color ratings  for each indicator to communicate performance of schools with red being the lowest and blue being the highest.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262858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for calculation of the State Assessment Indicator of Reading and Mathematics with an elementary school containing 200 students.</a:t>
            </a:r>
          </a:p>
          <a:p>
            <a:r>
              <a:rPr lang="en-US"/>
              <a:t>In Reading…(read chart) </a:t>
            </a:r>
            <a:r>
              <a:rPr lang="en-US" b="1"/>
              <a:t>Adding</a:t>
            </a:r>
            <a:r>
              <a:rPr lang="en-US"/>
              <a:t> all of the NAPD points together gives us 142.5 which we then divide by the number of students, 200. Multiplying this answer by 100 gives us the status score for reading.</a:t>
            </a:r>
            <a:endParaRPr lang="en-US">
              <a:cs typeface="Calibri"/>
            </a:endParaRPr>
          </a:p>
          <a:p>
            <a:r>
              <a:rPr lang="en-US"/>
              <a:t>In the area of Mathematics, we would complete the same process…(read chart</a:t>
            </a:r>
            <a:r>
              <a:rPr lang="en-US" b="1"/>
              <a:t>) Adding all of </a:t>
            </a:r>
            <a:r>
              <a:rPr lang="en-US"/>
              <a:t>the NAPD points together gives us 125 which we then divide by the number of students, 200. Multiplying this answer by 100 gives us the status score for mathematics.</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204073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Combining the scores for reading and mathematics, then dividing by 2 (once for reading and once for mathematics) gives us the score of 66.9 for the Indicator of State Assessment Results in Reading and Mathematics. The number 66.9 will contribute to an overall score using a proportional scale distribution or accountability weight.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139712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State Assessment Results in Science, Social Studies, and Writing will have a similar calculation. This is an example for calculation of the State Assessment Indicator of Science, Social Studies, and Writing with an elementary school containing 200 students.</a:t>
            </a:r>
          </a:p>
          <a:p>
            <a:r>
              <a:rPr lang="en-US"/>
              <a:t>After viewing the breakdown of the point configuration, you can see they earned a total of 72.5 points in science, 68.8 points in Social Studies, and 66.3 points in Writing.</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1003824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Combining the scores for Science, Social Studies, and Writing will give us a total of 207.6 which we will divide by 3 (once for science, social studies, and writing) earning this example a score of 69.2 for the indicator of Science, Social Studies, and Writing.</a:t>
            </a:r>
            <a:endParaRPr lang="en-US">
              <a:cs typeface="Calibri"/>
            </a:endParaRPr>
          </a:p>
          <a:p>
            <a:r>
              <a:rPr lang="en-US">
                <a:cs typeface="Calibri"/>
              </a:rPr>
              <a:t>The numerical status scores for both indicators will then be compared to the Color Rating System to determine the color score for each indicator.</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334078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joining me for the Status portion of this Accountability Indicator Training for State Assessment Results in Reading and Mathematics and State Assessment Results in Science, Social Studies, and Writing. Melissa Chandler will guide you through the Change component of these two indicators. Melissa.</a:t>
            </a: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43506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297014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5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six indicators comprised in Kentucky’s Accountability System. These indicators are State Assessment Results in Reading and Mathematics, State Assessment Results in Science, Social Studies, and Writing, English Learner Progress, Postsecondary Readiness, Quality of School Climate and Safety, and Graduation Rate. In this session, we are going to focus on the State Assessment Results in Reading and Mathematics indicator as well as the State Assessment Results in Science, Social Studies, and Writing.</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51728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8824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52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6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287892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3313168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Assessment and Accountability has created this resource of Accountability Terms to assist educators when discussing Kentucky’s Accountability system with fellow educators and stakeholders.  With the addition of the Change Component this year, you will notice a few new terms from last year. The Change Score is the numerical value of the difference between the current year and the prior year Status Scores. Change level refers to the five levels ranging from Decline Significantly to Increased Significantly. When speaking of the Indicator Performances Rating we are referring to one of the five color coded performance levels for each state indicator, the result of unique combination of Status Level and Change Level; not based on cut scores.</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103193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I will provide you with an overview of </a:t>
            </a:r>
            <a:r>
              <a:rPr lang="en-US"/>
              <a:t>the </a:t>
            </a:r>
            <a:r>
              <a:rPr lang="en-US" dirty="0"/>
              <a:t>Status Component of Kentucky’s Accountability System</a:t>
            </a:r>
            <a:r>
              <a:rPr lang="en-US"/>
              <a:t>, </a:t>
            </a:r>
            <a:r>
              <a:rPr lang="en-US" dirty="0"/>
              <a:t>including Combined Writing </a:t>
            </a:r>
            <a:r>
              <a:rPr lang="en-US"/>
              <a:t>and </a:t>
            </a:r>
            <a:r>
              <a:rPr lang="en-US" dirty="0"/>
              <a:t>Accountability Calculations</a:t>
            </a:r>
            <a:r>
              <a:rPr lang="en-US"/>
              <a:t>. </a:t>
            </a:r>
            <a:r>
              <a:rPr lang="en-US" dirty="0"/>
              <a:t>Melissa Chandler </a:t>
            </a:r>
            <a:r>
              <a:rPr lang="en-US"/>
              <a:t>will </a:t>
            </a:r>
            <a:r>
              <a:rPr lang="en-US" dirty="0"/>
              <a:t>use </a:t>
            </a:r>
            <a:r>
              <a:rPr lang="en-US"/>
              <a:t>the </a:t>
            </a:r>
            <a:r>
              <a:rPr lang="en-US" dirty="0"/>
              <a:t>second half </a:t>
            </a:r>
            <a:r>
              <a:rPr lang="en-US"/>
              <a:t>of </a:t>
            </a:r>
            <a:r>
              <a:rPr lang="en-US" dirty="0"/>
              <a:t>this presentation to provide you with information on </a:t>
            </a:r>
            <a:r>
              <a:rPr lang="en-US"/>
              <a:t>the </a:t>
            </a:r>
            <a:r>
              <a:rPr lang="en-US" dirty="0"/>
              <a:t>Change Component, including Change Score Calculations</a:t>
            </a:r>
            <a:r>
              <a:rPr lang="en-US"/>
              <a:t>, </a:t>
            </a:r>
            <a:r>
              <a:rPr lang="en-US" dirty="0"/>
              <a:t>Indicator Performance Ratings</a:t>
            </a:r>
            <a:r>
              <a:rPr lang="en-US"/>
              <a:t>, and the </a:t>
            </a:r>
            <a:r>
              <a:rPr lang="en-US" dirty="0"/>
              <a:t>Overall Score</a:t>
            </a:r>
            <a:r>
              <a:rPr lang="en-US"/>
              <a:t>.</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lets take a look at Status for State Assessment Results in Reading and Mathematics and State Assessment Results in Science, Social Studies, and Writing</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204044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Status is defined as the overall performance for each district, school, and student demographic group determined by combining the state indicators to showcase the current year performance. Later in this training, I will demonstrate how to configure the status for the indicators of </a:t>
            </a:r>
            <a:r>
              <a:rPr lang="en-US">
                <a:solidFill>
                  <a:srgbClr val="0070C0"/>
                </a:solidFill>
              </a:rPr>
              <a:t>State Assessment Results in Reading and Mathematics and State Assessment Results in Science, Social Studies, and Writing.</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99960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Proficiency within the indicator of State Assessment Results in Reading and Mathematics is defined as reaching the desired level of knowledge and skills as measured on academic assessments in reading and mathematics. Scores are derived from the Kentucky State Assessment and the Alternate Kentucky State Assessment. Student performance is aggregated to school, district, and state levels. This indicator is reported in elementary, middle, and high school levels.</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156201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Proficiency within the indicator of State Assessment Results in Science, Social Studies, and Writing is defined as reaching the desired level of knowledge and skills as measured on academic assessments in the areas of science, social studies, and writing. When assessing the writing component of this indicator, students will be assessed in the areas of on-demand writing and editing/mechanics. Scores are derived from the Kentucky State Assessment and the Alternate Kentucky State Assessment. Student performance is aggregated to school, district, and state levels. This indicator is reported in elementary, middle, and high school levels.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56772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88273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DAAS:2022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 2022 QC Day Background: September 19, 2022</a:t>
            </a:r>
          </a:p>
        </p:txBody>
      </p:sp>
    </p:spTree>
    <p:extLst>
      <p:ext uri="{BB962C8B-B14F-4D97-AF65-F5344CB8AC3E}">
        <p14:creationId xmlns:p14="http://schemas.microsoft.com/office/powerpoint/2010/main" val="327009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Indicator Training: DAA:2022​</a:t>
            </a:r>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D6AB-F570-7D9F-82C1-6FFE11627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EBC642-45F4-B5BB-FF99-F0079D8A8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285B18-AA33-B181-9B31-8A68FE552806}"/>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5" name="Footer Placeholder 4">
            <a:extLst>
              <a:ext uri="{FF2B5EF4-FFF2-40B4-BE49-F238E27FC236}">
                <a16:creationId xmlns:a16="http://schemas.microsoft.com/office/drawing/2014/main" id="{82CEB791-4952-09C9-C03A-E74B32AA9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CB26E-7313-2E00-B96E-10FD9E55BE19}"/>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1965294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ED0B-98E8-7403-6621-5C93EBA54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7080D-E988-3995-42A3-93393D7283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E9DB1-C695-2DBA-6F20-3BA6302658C6}"/>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5" name="Footer Placeholder 4">
            <a:extLst>
              <a:ext uri="{FF2B5EF4-FFF2-40B4-BE49-F238E27FC236}">
                <a16:creationId xmlns:a16="http://schemas.microsoft.com/office/drawing/2014/main" id="{19470847-F495-1378-2138-22E6048DB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322FC-B1E4-E76E-BB06-B80D59BB50D3}"/>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15338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6100-DA8D-5446-5074-65A207CD6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8983C6-6286-E8CA-1B21-0015E5E9A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DFDB9-1C9B-2D75-7F49-C45403AF21C1}"/>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5" name="Footer Placeholder 4">
            <a:extLst>
              <a:ext uri="{FF2B5EF4-FFF2-40B4-BE49-F238E27FC236}">
                <a16:creationId xmlns:a16="http://schemas.microsoft.com/office/drawing/2014/main" id="{DAB26944-4A37-61AE-348B-5C322283B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72A19-BDAF-2693-E54A-C32D07E7F1FC}"/>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65977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5FAE-C579-BC93-6C36-013C31E9A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9272-913D-C4CA-CB2C-A8F9252570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87536B-731A-A6DC-0CCB-E55231672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67984-3170-01E2-3820-34A01B858D55}"/>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6" name="Footer Placeholder 5">
            <a:extLst>
              <a:ext uri="{FF2B5EF4-FFF2-40B4-BE49-F238E27FC236}">
                <a16:creationId xmlns:a16="http://schemas.microsoft.com/office/drawing/2014/main" id="{B58E867D-56F3-94BB-30EF-F3D8A3B47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80741-3D73-BCB2-E8E9-8E1712516CBB}"/>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135490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C36E-390A-B260-CBC4-58937FF79E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9A340F-8F92-7F97-34BE-07589391E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9E4D9-A2B2-A01B-2336-1FDE183542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046-1ECB-D6F4-413A-62A88E709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ADEF8-5DC6-44F3-5FA0-5687FBE14F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DD1E2-41E4-DA06-437B-4EDAC0F49838}"/>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8" name="Footer Placeholder 7">
            <a:extLst>
              <a:ext uri="{FF2B5EF4-FFF2-40B4-BE49-F238E27FC236}">
                <a16:creationId xmlns:a16="http://schemas.microsoft.com/office/drawing/2014/main" id="{8CD44867-DAED-AF90-423E-5265E93E2C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15C887-5223-348B-E252-2EABAFC82BA0}"/>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189131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4FE3-942E-B310-EE9E-1CCEE5517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E2BD03-19F6-47FC-7EFD-DC405BFF7CF9}"/>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4" name="Footer Placeholder 3">
            <a:extLst>
              <a:ext uri="{FF2B5EF4-FFF2-40B4-BE49-F238E27FC236}">
                <a16:creationId xmlns:a16="http://schemas.microsoft.com/office/drawing/2014/main" id="{67040D1A-4E65-BBFA-BFB8-EE9B836C5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E2D55-E3C3-A61D-F885-3B6382FCE8D0}"/>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357299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54EA4-44C4-F3B6-600F-B2EEB3278828}"/>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3" name="Footer Placeholder 2">
            <a:extLst>
              <a:ext uri="{FF2B5EF4-FFF2-40B4-BE49-F238E27FC236}">
                <a16:creationId xmlns:a16="http://schemas.microsoft.com/office/drawing/2014/main" id="{9095142A-E4A1-9127-8F86-832D3E6D8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55ACB-DBB7-9286-AFCE-5170AFD12554}"/>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4110494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8DC9-C047-4736-8641-AE4C29A5D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90020-0577-FD73-8300-77016BEAC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473CA6-4E11-59B8-2B90-323A29A00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F43D4-C140-030D-E2A0-28B5D022CFE3}"/>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6" name="Footer Placeholder 5">
            <a:extLst>
              <a:ext uri="{FF2B5EF4-FFF2-40B4-BE49-F238E27FC236}">
                <a16:creationId xmlns:a16="http://schemas.microsoft.com/office/drawing/2014/main" id="{BE69213F-B139-26C2-D381-164154133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C49B5-0DE6-493A-7DD3-2176916946A8}"/>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1178047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232-78C8-FA2B-3CEB-B78EFBF5F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F52F78-4847-B30C-A26A-4CD0BAC7B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6700B7-B098-4E33-8688-F514B24F6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95E32-A5E2-2D8F-FA4C-496D309B954E}"/>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6" name="Footer Placeholder 5">
            <a:extLst>
              <a:ext uri="{FF2B5EF4-FFF2-40B4-BE49-F238E27FC236}">
                <a16:creationId xmlns:a16="http://schemas.microsoft.com/office/drawing/2014/main" id="{68B2BAF4-40D4-F216-6500-BE6046B5A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9415A-C49F-01B2-77DF-E48BF2F82ED6}"/>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40123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251B-A05E-89A4-0746-F9C6EB341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9E96D-B0DE-D440-288B-3671FF716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1C03F-3E57-6716-A7ED-6DF6D754245F}"/>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5" name="Footer Placeholder 4">
            <a:extLst>
              <a:ext uri="{FF2B5EF4-FFF2-40B4-BE49-F238E27FC236}">
                <a16:creationId xmlns:a16="http://schemas.microsoft.com/office/drawing/2014/main" id="{209659B4-91B4-C3B1-F2F0-77BA272A0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4D1DB-0782-85E2-C8B3-0B5D9079FE0E}"/>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296230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49E9A-390C-F89F-A08A-53D0EA14A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82045-1D71-DDA1-BBF4-D48836CEF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65EB4-7811-13DB-A61D-AC75A244B17E}"/>
              </a:ext>
            </a:extLst>
          </p:cNvPr>
          <p:cNvSpPr>
            <a:spLocks noGrp="1"/>
          </p:cNvSpPr>
          <p:nvPr>
            <p:ph type="dt" sz="half" idx="10"/>
          </p:nvPr>
        </p:nvSpPr>
        <p:spPr/>
        <p:txBody>
          <a:bodyPr/>
          <a:lstStyle/>
          <a:p>
            <a:fld id="{8346ADE0-5590-44C8-83FE-06D909C5B5EF}" type="datetimeFigureOut">
              <a:rPr lang="en-US" smtClean="0"/>
              <a:t>9/29/2023</a:t>
            </a:fld>
            <a:endParaRPr lang="en-US"/>
          </a:p>
        </p:txBody>
      </p:sp>
      <p:sp>
        <p:nvSpPr>
          <p:cNvPr id="5" name="Footer Placeholder 4">
            <a:extLst>
              <a:ext uri="{FF2B5EF4-FFF2-40B4-BE49-F238E27FC236}">
                <a16:creationId xmlns:a16="http://schemas.microsoft.com/office/drawing/2014/main" id="{4F3BB895-83F0-5594-EAE3-88E82726E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C8EA8-684B-1D7A-1F2E-9D20436AAA10}"/>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144004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Indicator Training: DAA:2022​</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38C54-9FD8-1E34-3755-088765EA1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2EF60E-9B47-5381-EC3B-189186D3F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A0FB4-4505-4821-B104-220F0D2F1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ADE0-5590-44C8-83FE-06D909C5B5EF}" type="datetimeFigureOut">
              <a:rPr lang="en-US" smtClean="0"/>
              <a:t>9/29/2023</a:t>
            </a:fld>
            <a:endParaRPr lang="en-US"/>
          </a:p>
        </p:txBody>
      </p:sp>
      <p:sp>
        <p:nvSpPr>
          <p:cNvPr id="5" name="Footer Placeholder 4">
            <a:extLst>
              <a:ext uri="{FF2B5EF4-FFF2-40B4-BE49-F238E27FC236}">
                <a16:creationId xmlns:a16="http://schemas.microsoft.com/office/drawing/2014/main" id="{A5C996E2-542E-9FDD-01F2-8D036B8D3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A19B2-CD10-6DAF-CBB4-83EDF08C9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27C77-C902-4012-AB6F-07A6DBF1C230}" type="slidenum">
              <a:rPr lang="en-US" smtClean="0"/>
              <a:t>‹#›</a:t>
            </a:fld>
            <a:endParaRPr lang="en-US"/>
          </a:p>
        </p:txBody>
      </p:sp>
    </p:spTree>
    <p:extLst>
      <p:ext uri="{BB962C8B-B14F-4D97-AF65-F5344CB8AC3E}">
        <p14:creationId xmlns:p14="http://schemas.microsoft.com/office/powerpoint/2010/main" val="24381386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kyschoolreportcard.com/home?year=202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Melissa.Chandler@education.ky.gov" TargetMode="External"/><Relationship Id="rId4" Type="http://schemas.openxmlformats.org/officeDocument/2006/relationships/hyperlink" Target="mailto:Lisa.Jett@education.ky.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729369" y="369635"/>
            <a:ext cx="10274789" cy="2781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lgn="r">
              <a:defRPr/>
            </a:pPr>
            <a:r>
              <a:rPr lang="en-US" sz="5400"/>
              <a:t>Accountability Indicator Training: </a:t>
            </a:r>
            <a:br>
              <a:rPr lang="en-US" sz="5400" dirty="0"/>
            </a:br>
            <a:r>
              <a:rPr lang="en-US" sz="2800" dirty="0"/>
              <a:t>State Assessment Results in Reading and Mathematics  </a:t>
            </a:r>
            <a:br>
              <a:rPr lang="en-US" sz="2800" dirty="0"/>
            </a:br>
            <a:r>
              <a:rPr lang="en-US" sz="2800" dirty="0"/>
              <a:t>State Assessment Results in Science, Social Studies and Writing</a:t>
            </a:r>
            <a:endParaRPr lang="en-US" sz="3600" b="0" i="0" u="none" strike="noStrike" kern="1200" cap="none" spc="0" normalizeH="0" baseline="0" noProof="0" dirty="0">
              <a:ln>
                <a:noFill/>
              </a:ln>
              <a:solidFill>
                <a:srgbClr val="102649"/>
              </a:solidFill>
              <a:effectLs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880906" y="3429000"/>
            <a:ext cx="9123252" cy="2043332"/>
          </a:xfrm>
        </p:spPr>
        <p:txBody>
          <a:bodyPr vert="horz" lIns="91440" tIns="45720" rIns="91440" bIns="45720" rtlCol="0" anchor="t">
            <a:noAutofit/>
          </a:bodyPr>
          <a:lstStyle/>
          <a:p>
            <a:pPr algn="r"/>
            <a:r>
              <a:rPr lang="en-US" sz="3200"/>
              <a:t>Lisa Jett and Melissa Chandler</a:t>
            </a:r>
          </a:p>
          <a:p>
            <a:pPr algn="r"/>
            <a:r>
              <a:rPr lang="en-US" sz="3200" dirty="0"/>
              <a:t>Program Consultants</a:t>
            </a:r>
            <a:r>
              <a:rPr lang="en-US" sz="3200"/>
              <a:t> </a:t>
            </a:r>
          </a:p>
          <a:p>
            <a:pPr algn="r"/>
            <a:r>
              <a:rPr lang="en-US" sz="32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60AB-595F-4912-82D6-D57811517D4E}"/>
              </a:ext>
            </a:extLst>
          </p:cNvPr>
          <p:cNvSpPr>
            <a:spLocks noGrp="1"/>
          </p:cNvSpPr>
          <p:nvPr>
            <p:ph type="title"/>
          </p:nvPr>
        </p:nvSpPr>
        <p:spPr>
          <a:xfrm>
            <a:off x="0" y="31412"/>
            <a:ext cx="7991314" cy="596386"/>
          </a:xfrm>
        </p:spPr>
        <p:txBody>
          <a:bodyPr>
            <a:normAutofit fontScale="90000"/>
          </a:bodyPr>
          <a:lstStyle/>
          <a:p>
            <a:r>
              <a:rPr lang="en-US"/>
              <a:t>Combined Writing Decision Matrix</a:t>
            </a:r>
          </a:p>
        </p:txBody>
      </p:sp>
      <p:sp>
        <p:nvSpPr>
          <p:cNvPr id="3" name="Text Placeholder 2">
            <a:extLst>
              <a:ext uri="{FF2B5EF4-FFF2-40B4-BE49-F238E27FC236}">
                <a16:creationId xmlns:a16="http://schemas.microsoft.com/office/drawing/2014/main" id="{E88C3EAE-F409-443E-8180-D680CB37D471}"/>
              </a:ext>
            </a:extLst>
          </p:cNvPr>
          <p:cNvSpPr>
            <a:spLocks noGrp="1"/>
          </p:cNvSpPr>
          <p:nvPr>
            <p:ph type="body" sz="quarter" idx="13"/>
          </p:nvPr>
        </p:nvSpPr>
        <p:spPr>
          <a:xfrm>
            <a:off x="169274" y="742714"/>
            <a:ext cx="11853452" cy="5308977"/>
          </a:xfrm>
        </p:spPr>
        <p:txBody>
          <a:bodyPr vert="horz" lIns="91440" tIns="45720" rIns="91440" bIns="45720" rtlCol="0" anchor="t">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rPr>
              <a:t>The combined writing performance levels are determined by the performance levels assigned for editing &amp; mechanics and on-demand writing. </a:t>
            </a:r>
            <a:endParaRPr lang="en-GB" altLang="en-US" sz="1800">
              <a:solidFill>
                <a:srgbClr val="0D0D0D"/>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800">
              <a:solidFill>
                <a:srgbClr val="0D0D0D"/>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800">
              <a:solidFill>
                <a:srgbClr val="0D0D0D"/>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800">
              <a:solidFill>
                <a:srgbClr val="0D0D0D"/>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800">
              <a:solidFill>
                <a:srgbClr val="0D0D0D"/>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endParaRPr>
          </a:p>
          <a:p>
            <a:pPr marL="0" indent="0" eaLnBrk="0" fontAlgn="base" hangingPunct="0">
              <a:lnSpc>
                <a:spcPct val="100000"/>
              </a:lnSpc>
              <a:spcBef>
                <a:spcPct val="0"/>
              </a:spcBef>
              <a:spcAft>
                <a:spcPct val="0"/>
              </a:spcAft>
              <a:buFontTx/>
              <a:buNone/>
            </a:pPr>
            <a:endParaRPr kumimoji="0" lang="en-GB" altLang="en-US" sz="1800" b="0" i="0" u="none" strike="noStrike" cap="none" normalizeH="0" baseline="0">
              <a:ln>
                <a:noFill/>
              </a:ln>
              <a:solidFill>
                <a:srgbClr val="0D0D0D"/>
              </a:solidFill>
              <a:effectLst/>
              <a:latin typeface="Arial"/>
              <a:ea typeface="MS PGothic"/>
              <a:cs typeface="Arial"/>
            </a:endParaRPr>
          </a:p>
          <a:p>
            <a:pPr marL="0" indent="0" eaLnBrk="0" fontAlgn="base" hangingPunct="0">
              <a:lnSpc>
                <a:spcPct val="100000"/>
              </a:lnSpc>
              <a:spcBef>
                <a:spcPct val="0"/>
              </a:spcBef>
              <a:spcAft>
                <a:spcPct val="0"/>
              </a:spcAft>
              <a:buFontTx/>
              <a:buNone/>
            </a:pPr>
            <a:endParaRPr lang="en-GB" altLang="en-US" sz="1800">
              <a:solidFill>
                <a:srgbClr val="0D0D0D"/>
              </a:solidFill>
              <a:latin typeface="Arial"/>
              <a:ea typeface="MS PGothic"/>
              <a:cs typeface="Arial"/>
            </a:endParaRPr>
          </a:p>
          <a:p>
            <a:pPr marL="0" indent="0" eaLnBrk="0" fontAlgn="base" hangingPunct="0">
              <a:lnSpc>
                <a:spcPct val="100000"/>
              </a:lnSpc>
              <a:spcBef>
                <a:spcPct val="0"/>
              </a:spcBef>
              <a:spcAft>
                <a:spcPct val="0"/>
              </a:spcAft>
              <a:buFontTx/>
              <a:buNone/>
            </a:pPr>
            <a:endParaRPr kumimoji="0" lang="en-GB" altLang="en-US" sz="1800" b="0" i="0" u="none" strike="noStrike" cap="none" normalizeH="0" baseline="0">
              <a:ln>
                <a:noFill/>
              </a:ln>
              <a:solidFill>
                <a:srgbClr val="0D0D0D"/>
              </a:solidFill>
              <a:effectLst/>
              <a:latin typeface="Arial"/>
              <a:ea typeface="MS PGothic"/>
              <a:cs typeface="Arial"/>
            </a:endParaRPr>
          </a:p>
          <a:p>
            <a:pPr marL="0" indent="0" eaLnBrk="0" fontAlgn="base" hangingPunct="0">
              <a:lnSpc>
                <a:spcPct val="100000"/>
              </a:lnSpc>
              <a:spcBef>
                <a:spcPct val="0"/>
              </a:spcBef>
              <a:spcAft>
                <a:spcPct val="0"/>
              </a:spcAft>
              <a:buFontTx/>
              <a:buNone/>
            </a:pPr>
            <a:endParaRPr kumimoji="0" lang="en-GB" altLang="en-US" sz="1800" b="0" i="0" u="none" strike="noStrike" cap="none" normalizeH="0" baseline="0">
              <a:ln>
                <a:noFill/>
              </a:ln>
              <a:solidFill>
                <a:srgbClr val="0D0D0D"/>
              </a:solidFill>
              <a:effectLst/>
              <a:latin typeface="Arial"/>
              <a:ea typeface="MS PGothic"/>
              <a:cs typeface="Arial"/>
            </a:endParaRPr>
          </a:p>
          <a:p>
            <a:pPr marL="0" indent="0" eaLnBrk="0" fontAlgn="base" hangingPunct="0">
              <a:lnSpc>
                <a:spcPct val="100000"/>
              </a:lnSpc>
              <a:spcBef>
                <a:spcPct val="0"/>
              </a:spcBef>
              <a:spcAft>
                <a:spcPct val="0"/>
              </a:spcAft>
              <a:buFontTx/>
              <a:buNone/>
            </a:pPr>
            <a:r>
              <a:rPr kumimoji="0" lang="en-GB" altLang="en-US" sz="2000" b="0" i="0" u="none" strike="noStrike" cap="none" normalizeH="0" baseline="0">
                <a:ln>
                  <a:noFill/>
                </a:ln>
                <a:solidFill>
                  <a:srgbClr val="0D0D0D"/>
                </a:solidFill>
                <a:effectLst/>
                <a:latin typeface="Arial"/>
                <a:ea typeface="MS PGothic"/>
                <a:cs typeface="Arial"/>
              </a:rPr>
              <a:t>This table represents the general guidelines described by the panellists </a:t>
            </a:r>
            <a:r>
              <a:rPr lang="en-GB" altLang="en-US" sz="2000">
                <a:solidFill>
                  <a:srgbClr val="0D0D0D"/>
                </a:solidFill>
                <a:latin typeface="Arial"/>
                <a:ea typeface="MS PGothic"/>
                <a:cs typeface="Arial"/>
              </a:rPr>
              <a:t>in determining the overall </a:t>
            </a:r>
            <a:r>
              <a:rPr kumimoji="0" lang="en-GB" altLang="en-US" sz="2000" b="0" i="0" u="none" strike="noStrike" cap="none" normalizeH="0" baseline="0">
                <a:ln>
                  <a:noFill/>
                </a:ln>
                <a:solidFill>
                  <a:srgbClr val="0D0D0D"/>
                </a:solidFill>
                <a:effectLst/>
                <a:latin typeface="Arial"/>
                <a:ea typeface="MS PGothic"/>
                <a:cs typeface="Arial"/>
              </a:rPr>
              <a:t>writing performance level that the influence of the on-demand writing performance level should be greater than the editing &amp; mechanics performance level.</a:t>
            </a:r>
            <a:r>
              <a:rPr lang="en-GB" altLang="en-US" sz="2000">
                <a:solidFill>
                  <a:srgbClr val="0D0D0D"/>
                </a:solidFill>
                <a:latin typeface="Arial"/>
                <a:ea typeface="MS PGothic"/>
                <a:cs typeface="Arial"/>
              </a:rPr>
              <a:t> </a:t>
            </a:r>
            <a:endParaRPr lang="en-GB" altLang="en-US" sz="20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rgbClr val="0D0D0D"/>
              </a:solidFill>
              <a:effectLst/>
              <a:latin typeface="Arial" panose="020B0604020202020204" pitchFamily="34" charset="0"/>
              <a:ea typeface="MS PGothic" panose="020B060007020508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F32C2A2F-E352-4044-8A36-F5B00F5D44FE}"/>
              </a:ext>
            </a:extLst>
          </p:cNvPr>
          <p:cNvSpPr txBox="1"/>
          <p:nvPr/>
        </p:nvSpPr>
        <p:spPr>
          <a:xfrm>
            <a:off x="3409406" y="1426061"/>
            <a:ext cx="8304346" cy="400110"/>
          </a:xfrm>
          <a:prstGeom prst="rect">
            <a:avLst/>
          </a:prstGeom>
          <a:solidFill>
            <a:srgbClr val="E7F1F1"/>
          </a:solidFill>
          <a:ln w="28575">
            <a:solidFill>
              <a:schemeClr val="tx1"/>
            </a:solidFill>
          </a:ln>
        </p:spPr>
        <p:txBody>
          <a:bodyPr wrap="square" rtlCol="0">
            <a:spAutoFit/>
          </a:bodyPr>
          <a:lstStyle/>
          <a:p>
            <a:pPr algn="ctr"/>
            <a:r>
              <a:rPr lang="en-US" sz="2000" b="1">
                <a:solidFill>
                  <a:srgbClr val="007780"/>
                </a:solidFill>
              </a:rPr>
              <a:t>On Demand Writing</a:t>
            </a:r>
          </a:p>
        </p:txBody>
      </p:sp>
      <p:sp>
        <p:nvSpPr>
          <p:cNvPr id="7" name="TextBox 6">
            <a:extLst>
              <a:ext uri="{FF2B5EF4-FFF2-40B4-BE49-F238E27FC236}">
                <a16:creationId xmlns:a16="http://schemas.microsoft.com/office/drawing/2014/main" id="{ED6B96DB-7089-41C2-9650-B2E1AC8EFD1B}"/>
              </a:ext>
            </a:extLst>
          </p:cNvPr>
          <p:cNvSpPr txBox="1"/>
          <p:nvPr/>
        </p:nvSpPr>
        <p:spPr>
          <a:xfrm>
            <a:off x="591960" y="2503406"/>
            <a:ext cx="430887" cy="2082450"/>
          </a:xfrm>
          <a:prstGeom prst="rect">
            <a:avLst/>
          </a:prstGeom>
          <a:solidFill>
            <a:srgbClr val="E7F1F1"/>
          </a:solidFill>
          <a:ln w="28575">
            <a:solidFill>
              <a:schemeClr val="tx1"/>
            </a:solidFill>
          </a:ln>
        </p:spPr>
        <p:txBody>
          <a:bodyPr vert="vert270" wrap="square" rtlCol="0">
            <a:spAutoFit/>
          </a:bodyPr>
          <a:lstStyle/>
          <a:p>
            <a:r>
              <a:rPr lang="en-US" sz="1600" b="1">
                <a:solidFill>
                  <a:srgbClr val="007780"/>
                </a:solidFill>
              </a:rPr>
              <a:t>Editing and Mechanics</a:t>
            </a:r>
          </a:p>
        </p:txBody>
      </p:sp>
      <p:graphicFrame>
        <p:nvGraphicFramePr>
          <p:cNvPr id="8" name="Table 7">
            <a:extLst>
              <a:ext uri="{FF2B5EF4-FFF2-40B4-BE49-F238E27FC236}">
                <a16:creationId xmlns:a16="http://schemas.microsoft.com/office/drawing/2014/main" id="{18B22457-7220-47E6-A225-6D65325C1CA9}"/>
              </a:ext>
            </a:extLst>
          </p:cNvPr>
          <p:cNvGraphicFramePr>
            <a:graphicFrameLocks noGrp="1"/>
          </p:cNvGraphicFramePr>
          <p:nvPr/>
        </p:nvGraphicFramePr>
        <p:xfrm>
          <a:off x="1022847" y="1826171"/>
          <a:ext cx="10690905" cy="2777410"/>
        </p:xfrm>
        <a:graphic>
          <a:graphicData uri="http://schemas.openxmlformats.org/drawingml/2006/table">
            <a:tbl>
              <a:tblPr firstRow="1" firstCol="1" bandRow="1">
                <a:tableStyleId>{93296810-A885-4BE3-A3E7-6D5BEEA58F35}</a:tableStyleId>
              </a:tblPr>
              <a:tblGrid>
                <a:gridCol w="2388594">
                  <a:extLst>
                    <a:ext uri="{9D8B030D-6E8A-4147-A177-3AD203B41FA5}">
                      <a16:colId xmlns:a16="http://schemas.microsoft.com/office/drawing/2014/main" val="368087477"/>
                    </a:ext>
                  </a:extLst>
                </a:gridCol>
                <a:gridCol w="1907178">
                  <a:extLst>
                    <a:ext uri="{9D8B030D-6E8A-4147-A177-3AD203B41FA5}">
                      <a16:colId xmlns:a16="http://schemas.microsoft.com/office/drawing/2014/main" val="2555597665"/>
                    </a:ext>
                  </a:extLst>
                </a:gridCol>
                <a:gridCol w="2272937">
                  <a:extLst>
                    <a:ext uri="{9D8B030D-6E8A-4147-A177-3AD203B41FA5}">
                      <a16:colId xmlns:a16="http://schemas.microsoft.com/office/drawing/2014/main" val="1546560340"/>
                    </a:ext>
                  </a:extLst>
                </a:gridCol>
                <a:gridCol w="2011680">
                  <a:extLst>
                    <a:ext uri="{9D8B030D-6E8A-4147-A177-3AD203B41FA5}">
                      <a16:colId xmlns:a16="http://schemas.microsoft.com/office/drawing/2014/main" val="2568802148"/>
                    </a:ext>
                  </a:extLst>
                </a:gridCol>
                <a:gridCol w="2110516">
                  <a:extLst>
                    <a:ext uri="{9D8B030D-6E8A-4147-A177-3AD203B41FA5}">
                      <a16:colId xmlns:a16="http://schemas.microsoft.com/office/drawing/2014/main" val="3823483960"/>
                    </a:ext>
                  </a:extLst>
                </a:gridCol>
              </a:tblGrid>
              <a:tr h="0">
                <a:tc>
                  <a:txBody>
                    <a:bodyPr/>
                    <a:lstStyle/>
                    <a:p>
                      <a:pPr marL="0" marR="0" algn="ctr">
                        <a:lnSpc>
                          <a:spcPts val="1300"/>
                        </a:lnSpc>
                        <a:spcBef>
                          <a:spcPts val="0"/>
                        </a:spcBef>
                        <a:spcAft>
                          <a:spcPts val="0"/>
                        </a:spcAft>
                      </a:pPr>
                      <a:endParaRPr lang="en-US" sz="2000" b="0">
                        <a:solidFill>
                          <a:schemeClr val="tx1"/>
                        </a:solidFill>
                        <a:effectLst/>
                        <a:latin typeface="Arial" panose="020B0604020202020204" pitchFamily="34" charset="0"/>
                        <a:ea typeface="MS PGothic" panose="020B0600070205080204" pitchFamily="34" charset="-128"/>
                      </a:endParaRPr>
                    </a:p>
                    <a:p>
                      <a:pPr marL="0" marR="0" algn="ctr">
                        <a:lnSpc>
                          <a:spcPts val="1300"/>
                        </a:lnSpc>
                        <a:spcBef>
                          <a:spcPts val="0"/>
                        </a:spcBef>
                        <a:spcAft>
                          <a:spcPts val="0"/>
                        </a:spcAft>
                      </a:pPr>
                      <a:r>
                        <a:rPr lang="en-US" sz="2000" b="0">
                          <a:solidFill>
                            <a:schemeClr val="tx1"/>
                          </a:solidFill>
                          <a:effectLst/>
                          <a:latin typeface="Arial" panose="020B0604020202020204" pitchFamily="34" charset="0"/>
                          <a:ea typeface="MS PGothic" panose="020B0600070205080204" pitchFamily="34" charset="-128"/>
                        </a:rPr>
                        <a:t>Performance </a:t>
                      </a:r>
                    </a:p>
                    <a:p>
                      <a:pPr marL="0" marR="0" algn="ctr">
                        <a:lnSpc>
                          <a:spcPts val="1300"/>
                        </a:lnSpc>
                        <a:spcBef>
                          <a:spcPts val="0"/>
                        </a:spcBef>
                        <a:spcAft>
                          <a:spcPts val="0"/>
                        </a:spcAft>
                      </a:pPr>
                      <a:endParaRPr lang="en-US" sz="2000" b="0">
                        <a:solidFill>
                          <a:schemeClr val="tx1"/>
                        </a:solidFill>
                        <a:effectLst/>
                        <a:latin typeface="Arial" panose="020B0604020202020204" pitchFamily="34" charset="0"/>
                        <a:ea typeface="MS PGothic" panose="020B0600070205080204" pitchFamily="34" charset="-128"/>
                      </a:endParaRPr>
                    </a:p>
                    <a:p>
                      <a:pPr marL="0" marR="0" algn="ctr">
                        <a:lnSpc>
                          <a:spcPts val="1300"/>
                        </a:lnSpc>
                        <a:spcBef>
                          <a:spcPts val="0"/>
                        </a:spcBef>
                        <a:spcAft>
                          <a:spcPts val="0"/>
                        </a:spcAft>
                      </a:pPr>
                      <a:r>
                        <a:rPr lang="en-US" sz="2000" b="0">
                          <a:solidFill>
                            <a:schemeClr val="tx1"/>
                          </a:solidFill>
                          <a:effectLst/>
                          <a:latin typeface="Arial" panose="020B0604020202020204" pitchFamily="34" charset="0"/>
                          <a:ea typeface="MS PGothic" panose="020B0600070205080204" pitchFamily="34" charset="-128"/>
                        </a:rPr>
                        <a:t>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D9"/>
                    </a:solidFill>
                  </a:tcPr>
                </a:tc>
                <a:tc>
                  <a:txBody>
                    <a:bodyPr/>
                    <a:lstStyle/>
                    <a:p>
                      <a:pPr algn="ctr"/>
                      <a:r>
                        <a:rPr lang="en-GB" sz="2400" b="0">
                          <a:solidFill>
                            <a:schemeClr val="tx1"/>
                          </a:solidFill>
                          <a:effectLst/>
                        </a:rPr>
                        <a:t>Novice</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algn="ctr"/>
                      <a:r>
                        <a:rPr lang="en-GB" sz="2400" b="0">
                          <a:solidFill>
                            <a:schemeClr val="tx1"/>
                          </a:solidFill>
                          <a:effectLst/>
                        </a:rPr>
                        <a:t>Apprentice</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algn="ctr"/>
                      <a:r>
                        <a:rPr lang="en-GB" sz="2400" b="0">
                          <a:solidFill>
                            <a:schemeClr val="tx1"/>
                          </a:solidFill>
                          <a:effectLst/>
                        </a:rPr>
                        <a:t>Proficient</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algn="ctr"/>
                      <a:r>
                        <a:rPr lang="en-GB" sz="2400" b="0">
                          <a:solidFill>
                            <a:schemeClr val="tx1"/>
                          </a:solidFill>
                          <a:effectLst/>
                        </a:rPr>
                        <a:t>Distinguished</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extLst>
                  <a:ext uri="{0D108BD9-81ED-4DB2-BD59-A6C34878D82A}">
                    <a16:rowId xmlns:a16="http://schemas.microsoft.com/office/drawing/2014/main" val="3154488956"/>
                  </a:ext>
                </a:extLst>
              </a:tr>
              <a:tr h="525109">
                <a:tc>
                  <a:txBody>
                    <a:bodyPr/>
                    <a:lstStyle/>
                    <a:p>
                      <a:pPr marL="0" marR="0" algn="ctr">
                        <a:lnSpc>
                          <a:spcPts val="1300"/>
                        </a:lnSpc>
                        <a:spcBef>
                          <a:spcPts val="0"/>
                        </a:spcBef>
                        <a:spcAft>
                          <a:spcPts val="0"/>
                        </a:spcAft>
                      </a:pPr>
                      <a:r>
                        <a:rPr lang="en-GB" sz="2400" b="0">
                          <a:solidFill>
                            <a:schemeClr val="tx1"/>
                          </a:solidFill>
                          <a:effectLst/>
                        </a:rPr>
                        <a:t>Distinguished</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Distinguished</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691430"/>
                  </a:ext>
                </a:extLst>
              </a:tr>
              <a:tr h="525109">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Distinguished</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709238"/>
                  </a:ext>
                </a:extLst>
              </a:tr>
              <a:tr h="525109">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Novice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632134"/>
                  </a:ext>
                </a:extLst>
              </a:tr>
              <a:tr h="525109">
                <a:tc>
                  <a:txBody>
                    <a:bodyPr/>
                    <a:lstStyle/>
                    <a:p>
                      <a:pPr marL="0" marR="0" algn="ctr">
                        <a:lnSpc>
                          <a:spcPts val="1300"/>
                        </a:lnSpc>
                        <a:spcBef>
                          <a:spcPts val="0"/>
                        </a:spcBef>
                        <a:spcAft>
                          <a:spcPts val="0"/>
                        </a:spcAft>
                      </a:pPr>
                      <a:r>
                        <a:rPr lang="en-GB" sz="2400" b="0">
                          <a:solidFill>
                            <a:schemeClr val="tx1"/>
                          </a:solidFill>
                          <a:effectLst/>
                        </a:rPr>
                        <a:t>Novice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Novice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8160"/>
                  </a:ext>
                </a:extLst>
              </a:tr>
            </a:tbl>
          </a:graphicData>
        </a:graphic>
      </p:graphicFrame>
    </p:spTree>
    <p:extLst>
      <p:ext uri="{BB962C8B-B14F-4D97-AF65-F5344CB8AC3E}">
        <p14:creationId xmlns:p14="http://schemas.microsoft.com/office/powerpoint/2010/main" val="416441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344F-8D54-26FA-4E69-C02F077625FF}"/>
              </a:ext>
            </a:extLst>
          </p:cNvPr>
          <p:cNvSpPr>
            <a:spLocks noGrp="1"/>
          </p:cNvSpPr>
          <p:nvPr>
            <p:ph type="title"/>
          </p:nvPr>
        </p:nvSpPr>
        <p:spPr>
          <a:xfrm>
            <a:off x="0" y="126586"/>
            <a:ext cx="11068050" cy="1325563"/>
          </a:xfrm>
        </p:spPr>
        <p:txBody>
          <a:bodyPr>
            <a:normAutofit/>
          </a:bodyPr>
          <a:lstStyle/>
          <a:p>
            <a:r>
              <a:rPr lang="en-US"/>
              <a:t>Status Measures: </a:t>
            </a:r>
            <a:r>
              <a:rPr lang="en-US" sz="4400"/>
              <a:t>Reading and Mathematics and Science, Social Studies, and Writing</a:t>
            </a:r>
            <a:endParaRPr lang="en-US"/>
          </a:p>
        </p:txBody>
      </p:sp>
      <p:sp>
        <p:nvSpPr>
          <p:cNvPr id="3" name="Content Placeholder 2">
            <a:extLst>
              <a:ext uri="{FF2B5EF4-FFF2-40B4-BE49-F238E27FC236}">
                <a16:creationId xmlns:a16="http://schemas.microsoft.com/office/drawing/2014/main" id="{7BF41E65-ED84-9B1A-C645-C677F760AAE2}"/>
              </a:ext>
            </a:extLst>
          </p:cNvPr>
          <p:cNvSpPr>
            <a:spLocks noGrp="1"/>
          </p:cNvSpPr>
          <p:nvPr>
            <p:ph idx="1"/>
          </p:nvPr>
        </p:nvSpPr>
        <p:spPr/>
        <p:txBody>
          <a:bodyPr/>
          <a:lstStyle/>
          <a:p>
            <a:pPr marL="0" indent="0">
              <a:buNone/>
            </a:pPr>
            <a:r>
              <a:rPr lang="en-US">
                <a:solidFill>
                  <a:schemeClr val="tx1"/>
                </a:solidFill>
              </a:rPr>
              <a:t>Schools</a:t>
            </a:r>
            <a:r>
              <a:rPr lang="en-US"/>
              <a:t> earn credit based on student performance levels</a:t>
            </a:r>
            <a:r>
              <a:rPr lang="en-US" dirty="0"/>
              <a:t> on state summative assessments</a:t>
            </a:r>
            <a:r>
              <a:rPr lang="en-US"/>
              <a:t>:</a:t>
            </a:r>
          </a:p>
          <a:p>
            <a:r>
              <a:rPr lang="en-US"/>
              <a:t>Novice  0</a:t>
            </a:r>
          </a:p>
          <a:p>
            <a:r>
              <a:rPr lang="en-US"/>
              <a:t>Apprentice .5</a:t>
            </a:r>
          </a:p>
          <a:p>
            <a:r>
              <a:rPr lang="en-US"/>
              <a:t>Proficient  1</a:t>
            </a:r>
          </a:p>
          <a:p>
            <a:r>
              <a:rPr lang="en-US"/>
              <a:t>Distinguished  1.25</a:t>
            </a:r>
          </a:p>
          <a:p>
            <a:pPr marL="0" indent="0">
              <a:buNone/>
            </a:pPr>
            <a:endParaRPr lang="en-US"/>
          </a:p>
          <a:p>
            <a:pPr marL="0" indent="0">
              <a:buNone/>
            </a:pPr>
            <a:r>
              <a:rPr lang="en-US"/>
              <a:t>Student performance aggregated to school, district and state levels.</a:t>
            </a:r>
          </a:p>
          <a:p>
            <a:endParaRPr lang="en-US"/>
          </a:p>
        </p:txBody>
      </p:sp>
    </p:spTree>
    <p:extLst>
      <p:ext uri="{BB962C8B-B14F-4D97-AF65-F5344CB8AC3E}">
        <p14:creationId xmlns:p14="http://schemas.microsoft.com/office/powerpoint/2010/main" val="75924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677108"/>
          </a:xfrm>
          <a:prstGeom prst="rect">
            <a:avLst/>
          </a:prstGeom>
          <a:noFill/>
        </p:spPr>
        <p:txBody>
          <a:bodyPr wrap="square">
            <a:spAutoFit/>
          </a:bodyPr>
          <a:lstStyle/>
          <a:p>
            <a:r>
              <a:rPr lang="en-US" sz="3800">
                <a:latin typeface="Franklin Gothic Book" panose="020B0503020102020204" pitchFamily="34" charset="0"/>
              </a:rPr>
              <a:t>There are five Status Levels</a:t>
            </a:r>
            <a:r>
              <a:rPr lang="en-US" sz="3800">
                <a:solidFill>
                  <a:srgbClr val="102649"/>
                </a:solidFill>
                <a:latin typeface="Franklin Gothic Book" panose="020B0503020102020204" pitchFamily="34" charset="0"/>
              </a:rPr>
              <a:t>.</a:t>
            </a:r>
            <a:endParaRPr lang="en-US" sz="3800">
              <a:latin typeface="Franklin Gothic Book" panose="020B0503020102020204" pitchFamily="34" charset="0"/>
            </a:endParaRPr>
          </a:p>
        </p:txBody>
      </p:sp>
      <p:graphicFrame>
        <p:nvGraphicFramePr>
          <p:cNvPr id="5" name="Table 6" descr="Graphic showing Status Levels:&#10;Very Low - Red&#10;Low - Orange&#10;Medium - Yellow&#10;High - Green&#10;Very High - Blue&#10;">
            <a:extLst>
              <a:ext uri="{FF2B5EF4-FFF2-40B4-BE49-F238E27FC236}">
                <a16:creationId xmlns:a16="http://schemas.microsoft.com/office/drawing/2014/main" id="{7B400B7A-6545-B191-B587-8DAC057121CD}"/>
              </a:ext>
            </a:extLst>
          </p:cNvPr>
          <p:cNvGraphicFramePr>
            <a:graphicFrameLocks noGrp="1" noDrilldown="1" noMove="1" noResize="1"/>
          </p:cNvGraphicFramePr>
          <p:nvPr>
            <p:extLst>
              <p:ext uri="{D42A27DB-BD31-4B8C-83A1-F6EECF244321}">
                <p14:modId xmlns:p14="http://schemas.microsoft.com/office/powerpoint/2010/main" val="2597936827"/>
              </p:ext>
            </p:extLst>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01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4BD0-BC95-0872-4106-2F3A661F342B}"/>
              </a:ext>
            </a:extLst>
          </p:cNvPr>
          <p:cNvSpPr>
            <a:spLocks noGrp="1"/>
          </p:cNvSpPr>
          <p:nvPr>
            <p:ph type="title"/>
          </p:nvPr>
        </p:nvSpPr>
        <p:spPr>
          <a:xfrm>
            <a:off x="0" y="106708"/>
            <a:ext cx="11068050" cy="1325563"/>
          </a:xfrm>
        </p:spPr>
        <p:txBody>
          <a:bodyPr anchor="ctr">
            <a:normAutofit fontScale="90000"/>
          </a:bodyPr>
          <a:lstStyle/>
          <a:p>
            <a:r>
              <a:rPr lang="en-US"/>
              <a:t>Status Calculation for Reading and Mathematics Example: Elementary School with 200 students</a:t>
            </a:r>
          </a:p>
        </p:txBody>
      </p:sp>
      <p:pic>
        <p:nvPicPr>
          <p:cNvPr id="5" name="Picture 4" descr="This is a chart displaying an example of how to calculate points for the State Assessment Results Reading and Mathematics.">
            <a:extLst>
              <a:ext uri="{FF2B5EF4-FFF2-40B4-BE49-F238E27FC236}">
                <a16:creationId xmlns:a16="http://schemas.microsoft.com/office/drawing/2014/main" id="{1F64D17A-1AAA-1E0B-9E7B-AC08A87A2970}"/>
              </a:ext>
            </a:extLst>
          </p:cNvPr>
          <p:cNvPicPr>
            <a:picLocks noChangeAspect="1"/>
          </p:cNvPicPr>
          <p:nvPr/>
        </p:nvPicPr>
        <p:blipFill>
          <a:blip r:embed="rId3"/>
          <a:stretch>
            <a:fillRect/>
          </a:stretch>
        </p:blipFill>
        <p:spPr>
          <a:xfrm>
            <a:off x="999256" y="1637184"/>
            <a:ext cx="9623039" cy="3849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822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DEA4-FCBD-D38D-134B-197EDB8A99DC}"/>
              </a:ext>
            </a:extLst>
          </p:cNvPr>
          <p:cNvSpPr>
            <a:spLocks noGrp="1"/>
          </p:cNvSpPr>
          <p:nvPr>
            <p:ph type="title"/>
          </p:nvPr>
        </p:nvSpPr>
        <p:spPr>
          <a:xfrm>
            <a:off x="0" y="128417"/>
            <a:ext cx="12192000" cy="1325563"/>
          </a:xfrm>
        </p:spPr>
        <p:txBody>
          <a:bodyPr/>
          <a:lstStyle/>
          <a:p>
            <a:r>
              <a:rPr lang="en-US"/>
              <a:t>Status Calculation for Reading and Mathematics Example: continued</a:t>
            </a:r>
          </a:p>
        </p:txBody>
      </p:sp>
      <p:sp>
        <p:nvSpPr>
          <p:cNvPr id="3" name="Content Placeholder 2">
            <a:extLst>
              <a:ext uri="{FF2B5EF4-FFF2-40B4-BE49-F238E27FC236}">
                <a16:creationId xmlns:a16="http://schemas.microsoft.com/office/drawing/2014/main" id="{EC3E46EA-D104-A3A3-ADEA-DBCFEC558BE2}"/>
              </a:ext>
            </a:extLst>
          </p:cNvPr>
          <p:cNvSpPr>
            <a:spLocks noGrp="1"/>
          </p:cNvSpPr>
          <p:nvPr>
            <p:ph idx="1"/>
          </p:nvPr>
        </p:nvSpPr>
        <p:spPr>
          <a:xfrm>
            <a:off x="963747" y="2080446"/>
            <a:ext cx="10603174" cy="2370692"/>
          </a:xfrm>
        </p:spPr>
        <p:txBody>
          <a:bodyPr>
            <a:normAutofit/>
          </a:bodyPr>
          <a:lstStyle/>
          <a:p>
            <a:pPr marL="0" indent="0">
              <a:buNone/>
            </a:pPr>
            <a:r>
              <a:rPr lang="en-US" sz="5400"/>
              <a:t>71.3 + 62.5= </a:t>
            </a:r>
            <a:r>
              <a:rPr lang="en-US" sz="5400" u="sng"/>
              <a:t>133.8</a:t>
            </a:r>
            <a:r>
              <a:rPr lang="en-US" sz="5400"/>
              <a:t>   =   66.9</a:t>
            </a:r>
          </a:p>
          <a:p>
            <a:pPr marL="0" indent="0">
              <a:buNone/>
            </a:pPr>
            <a:r>
              <a:rPr lang="en-US" sz="5400"/>
              <a:t>                            2</a:t>
            </a:r>
          </a:p>
        </p:txBody>
      </p:sp>
    </p:spTree>
    <p:extLst>
      <p:ext uri="{BB962C8B-B14F-4D97-AF65-F5344CB8AC3E}">
        <p14:creationId xmlns:p14="http://schemas.microsoft.com/office/powerpoint/2010/main" val="190297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A6AA-EE19-9A48-3BC7-0ED70C10A8BF}"/>
              </a:ext>
            </a:extLst>
          </p:cNvPr>
          <p:cNvSpPr>
            <a:spLocks noGrp="1"/>
          </p:cNvSpPr>
          <p:nvPr>
            <p:ph type="title"/>
          </p:nvPr>
        </p:nvSpPr>
        <p:spPr>
          <a:xfrm>
            <a:off x="0" y="173225"/>
            <a:ext cx="12192000" cy="1325563"/>
          </a:xfrm>
        </p:spPr>
        <p:txBody>
          <a:bodyPr anchor="ctr">
            <a:noAutofit/>
          </a:bodyPr>
          <a:lstStyle/>
          <a:p>
            <a:r>
              <a:rPr lang="en-US" sz="3800"/>
              <a:t>Status Calculation for Science, Social Studies, and Writing Example: Elementary School with 200 students</a:t>
            </a:r>
          </a:p>
        </p:txBody>
      </p:sp>
      <p:pic>
        <p:nvPicPr>
          <p:cNvPr id="5" name="Picture 4" descr="This is a chart displaying an example of how to calculate points for the State Assessment Results Science, Social Studies, and Writing">
            <a:extLst>
              <a:ext uri="{FF2B5EF4-FFF2-40B4-BE49-F238E27FC236}">
                <a16:creationId xmlns:a16="http://schemas.microsoft.com/office/drawing/2014/main" id="{19D3DCCF-69DE-8C1E-94ED-32FADA64D2FA}"/>
              </a:ext>
            </a:extLst>
          </p:cNvPr>
          <p:cNvPicPr>
            <a:picLocks noChangeAspect="1"/>
          </p:cNvPicPr>
          <p:nvPr/>
        </p:nvPicPr>
        <p:blipFill>
          <a:blip r:embed="rId3"/>
          <a:stretch>
            <a:fillRect/>
          </a:stretch>
        </p:blipFill>
        <p:spPr>
          <a:xfrm>
            <a:off x="2182091" y="1406304"/>
            <a:ext cx="7172512" cy="4211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095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BAD604-FBBE-A7C0-51AD-E4B1E8B8E69F}"/>
              </a:ext>
            </a:extLst>
          </p:cNvPr>
          <p:cNvSpPr>
            <a:spLocks noGrp="1"/>
          </p:cNvSpPr>
          <p:nvPr>
            <p:ph type="title"/>
          </p:nvPr>
        </p:nvSpPr>
        <p:spPr>
          <a:xfrm>
            <a:off x="0" y="139148"/>
            <a:ext cx="12192000" cy="1325563"/>
          </a:xfrm>
        </p:spPr>
        <p:txBody>
          <a:bodyPr/>
          <a:lstStyle/>
          <a:p>
            <a:r>
              <a:rPr lang="en-US"/>
              <a:t>Status Calculation for Science, Social Studies, and Writing Example: continued</a:t>
            </a:r>
          </a:p>
        </p:txBody>
      </p:sp>
      <p:sp>
        <p:nvSpPr>
          <p:cNvPr id="6" name="Content Placeholder 2">
            <a:extLst>
              <a:ext uri="{FF2B5EF4-FFF2-40B4-BE49-F238E27FC236}">
                <a16:creationId xmlns:a16="http://schemas.microsoft.com/office/drawing/2014/main" id="{3FA39BB6-97FB-6B42-E20E-CC933BA71246}"/>
              </a:ext>
            </a:extLst>
          </p:cNvPr>
          <p:cNvSpPr>
            <a:spLocks noGrp="1"/>
          </p:cNvSpPr>
          <p:nvPr>
            <p:ph idx="1"/>
          </p:nvPr>
        </p:nvSpPr>
        <p:spPr>
          <a:xfrm>
            <a:off x="389467" y="2243654"/>
            <a:ext cx="11126654" cy="2370692"/>
          </a:xfrm>
        </p:spPr>
        <p:txBody>
          <a:bodyPr>
            <a:normAutofit/>
          </a:bodyPr>
          <a:lstStyle/>
          <a:p>
            <a:pPr marL="0" indent="0">
              <a:buNone/>
            </a:pPr>
            <a:r>
              <a:rPr lang="en-US" sz="5400"/>
              <a:t>72.5 + 68.8 + 66.3 = </a:t>
            </a:r>
            <a:r>
              <a:rPr lang="en-US" sz="5400" u="sng"/>
              <a:t>207.6</a:t>
            </a:r>
            <a:r>
              <a:rPr lang="en-US" sz="5400"/>
              <a:t>   =   69.2</a:t>
            </a:r>
          </a:p>
          <a:p>
            <a:pPr marL="0" indent="0">
              <a:buNone/>
            </a:pPr>
            <a:r>
              <a:rPr lang="en-US" sz="5400"/>
              <a:t>                                         3</a:t>
            </a:r>
          </a:p>
        </p:txBody>
      </p:sp>
    </p:spTree>
    <p:extLst>
      <p:ext uri="{BB962C8B-B14F-4D97-AF65-F5344CB8AC3E}">
        <p14:creationId xmlns:p14="http://schemas.microsoft.com/office/powerpoint/2010/main" val="16201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7863-A507-EA31-2DF5-5DDD3373F420}"/>
              </a:ext>
            </a:extLst>
          </p:cNvPr>
          <p:cNvSpPr>
            <a:spLocks noGrp="1"/>
          </p:cNvSpPr>
          <p:nvPr>
            <p:ph type="title"/>
          </p:nvPr>
        </p:nvSpPr>
        <p:spPr>
          <a:xfrm>
            <a:off x="214023" y="1641772"/>
            <a:ext cx="10086428" cy="1325563"/>
          </a:xfrm>
        </p:spPr>
        <p:txBody>
          <a:bodyPr>
            <a:normAutofit fontScale="90000"/>
          </a:bodyPr>
          <a:lstStyle/>
          <a:p>
            <a:r>
              <a:rPr lang="en-US" sz="6000" dirty="0"/>
              <a:t>Change</a:t>
            </a:r>
            <a:br>
              <a:rPr lang="en-US" sz="5400" dirty="0"/>
            </a:br>
            <a:r>
              <a:rPr lang="en-US" sz="2800" dirty="0"/>
              <a:t>State Assessment Results in Reading and Mathematics  </a:t>
            </a:r>
            <a:br>
              <a:rPr lang="en-US" sz="2800" dirty="0"/>
            </a:br>
            <a:r>
              <a:rPr lang="en-US" sz="2800" dirty="0"/>
              <a:t>State Assessment Results in Science, Social Studies and Writing</a:t>
            </a:r>
          </a:p>
        </p:txBody>
      </p:sp>
      <p:sp>
        <p:nvSpPr>
          <p:cNvPr id="5" name="TextBox 4">
            <a:extLst>
              <a:ext uri="{FF2B5EF4-FFF2-40B4-BE49-F238E27FC236}">
                <a16:creationId xmlns:a16="http://schemas.microsoft.com/office/drawing/2014/main" id="{534AF71D-26D9-F013-5AC5-F60C9688A42C}"/>
              </a:ext>
            </a:extLst>
          </p:cNvPr>
          <p:cNvSpPr txBox="1"/>
          <p:nvPr/>
        </p:nvSpPr>
        <p:spPr>
          <a:xfrm>
            <a:off x="214023" y="3399135"/>
            <a:ext cx="6761480" cy="1512209"/>
          </a:xfrm>
          <a:prstGeom prst="rect">
            <a:avLst/>
          </a:prstGeom>
          <a:noFill/>
        </p:spPr>
        <p:txBody>
          <a:bodyPr wrap="square">
            <a:spAutoFit/>
          </a:bodyPr>
          <a:lstStyle/>
          <a:p>
            <a:pPr>
              <a:lnSpc>
                <a:spcPct val="90000"/>
              </a:lnSpc>
              <a:spcBef>
                <a:spcPts val="1000"/>
              </a:spcBef>
            </a:pPr>
            <a:r>
              <a:rPr lang="en-US" sz="2800"/>
              <a:t>Melissa Chandler</a:t>
            </a:r>
          </a:p>
          <a:p>
            <a:pPr>
              <a:lnSpc>
                <a:spcPct val="90000"/>
              </a:lnSpc>
              <a:spcBef>
                <a:spcPts val="1000"/>
              </a:spcBef>
            </a:pPr>
            <a:r>
              <a:rPr lang="en-US" sz="2800"/>
              <a:t>Program Consultant</a:t>
            </a:r>
          </a:p>
          <a:p>
            <a:pPr>
              <a:lnSpc>
                <a:spcPct val="90000"/>
              </a:lnSpc>
              <a:spcBef>
                <a:spcPts val="1000"/>
              </a:spcBef>
            </a:pPr>
            <a:r>
              <a:rPr lang="en-US" sz="2800"/>
              <a:t>Office of Assessment and Accountability</a:t>
            </a:r>
          </a:p>
        </p:txBody>
      </p:sp>
    </p:spTree>
    <p:extLst>
      <p:ext uri="{BB962C8B-B14F-4D97-AF65-F5344CB8AC3E}">
        <p14:creationId xmlns:p14="http://schemas.microsoft.com/office/powerpoint/2010/main" val="17004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88844"/>
            <a:ext cx="10515600" cy="1325563"/>
          </a:xfrm>
        </p:spPr>
        <p:txBody>
          <a:bodyPr/>
          <a:lstStyle/>
          <a:p>
            <a:r>
              <a:rPr lang="en-US" dirty="0"/>
              <a:t>Agenda Continued</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68960" y="1100838"/>
            <a:ext cx="10515600" cy="4107250"/>
          </a:xfrm>
        </p:spPr>
        <p:txBody>
          <a:bodyPr vert="horz" lIns="91440" tIns="45720" rIns="91440" bIns="45720" rtlCol="0" anchor="t">
            <a:normAutofit/>
          </a:bodyPr>
          <a:lstStyle/>
          <a:p>
            <a:r>
              <a:rPr lang="en-US" dirty="0"/>
              <a:t>Status </a:t>
            </a:r>
          </a:p>
          <a:p>
            <a:pPr lvl="1"/>
            <a:r>
              <a:rPr lang="en-US" dirty="0"/>
              <a:t>Combined Writing</a:t>
            </a:r>
          </a:p>
          <a:p>
            <a:pPr lvl="1"/>
            <a:r>
              <a:rPr lang="en-US" dirty="0"/>
              <a:t>Accountability Calculations</a:t>
            </a:r>
          </a:p>
          <a:p>
            <a:r>
              <a:rPr lang="en-US" dirty="0"/>
              <a:t>Change</a:t>
            </a:r>
          </a:p>
          <a:p>
            <a:pPr lvl="1"/>
            <a:r>
              <a:rPr lang="en-US" dirty="0"/>
              <a:t>Change Score Calculations</a:t>
            </a:r>
          </a:p>
          <a:p>
            <a:pPr lvl="1"/>
            <a:r>
              <a:rPr lang="en-US" dirty="0"/>
              <a:t>Indicator Performance Ratings</a:t>
            </a:r>
          </a:p>
          <a:p>
            <a:pPr lvl="1"/>
            <a:r>
              <a:rPr lang="en-US" dirty="0"/>
              <a:t>Overall Score</a:t>
            </a:r>
          </a:p>
          <a:p>
            <a:pPr lvl="1"/>
            <a:endParaRPr lang="en-US" dirty="0"/>
          </a:p>
        </p:txBody>
      </p:sp>
      <p:pic>
        <p:nvPicPr>
          <p:cNvPr id="5" name="Graphic 4">
            <a:extLst>
              <a:ext uri="{FF2B5EF4-FFF2-40B4-BE49-F238E27FC236}">
                <a16:creationId xmlns:a16="http://schemas.microsoft.com/office/drawing/2014/main" id="{D94685F3-9E58-DF5D-71D4-FF5C7653CA8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095" y="1100838"/>
            <a:ext cx="401207" cy="401207"/>
          </a:xfrm>
          <a:prstGeom prst="rect">
            <a:avLst/>
          </a:prstGeom>
        </p:spPr>
      </p:pic>
      <p:pic>
        <p:nvPicPr>
          <p:cNvPr id="7" name="Graphic 6">
            <a:extLst>
              <a:ext uri="{FF2B5EF4-FFF2-40B4-BE49-F238E27FC236}">
                <a16:creationId xmlns:a16="http://schemas.microsoft.com/office/drawing/2014/main" id="{D81936A6-6CE9-FECE-BC63-CB8CB56EF6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9909" y="1512431"/>
            <a:ext cx="401207" cy="401207"/>
          </a:xfrm>
          <a:prstGeom prst="rect">
            <a:avLst/>
          </a:prstGeom>
        </p:spPr>
      </p:pic>
      <p:pic>
        <p:nvPicPr>
          <p:cNvPr id="6" name="Graphic 5">
            <a:extLst>
              <a:ext uri="{FF2B5EF4-FFF2-40B4-BE49-F238E27FC236}">
                <a16:creationId xmlns:a16="http://schemas.microsoft.com/office/drawing/2014/main" id="{57E61F1A-56C9-5CF2-977A-537437D9657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8750" y="1913638"/>
            <a:ext cx="401207" cy="401207"/>
          </a:xfrm>
          <a:prstGeom prst="rect">
            <a:avLst/>
          </a:prstGeom>
        </p:spPr>
      </p:pic>
    </p:spTree>
    <p:extLst>
      <p:ext uri="{BB962C8B-B14F-4D97-AF65-F5344CB8AC3E}">
        <p14:creationId xmlns:p14="http://schemas.microsoft.com/office/powerpoint/2010/main" val="388935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E1B7-979D-F588-1A02-DEEA3C712CED}"/>
              </a:ext>
            </a:extLst>
          </p:cNvPr>
          <p:cNvSpPr>
            <a:spLocks noGrp="1"/>
          </p:cNvSpPr>
          <p:nvPr>
            <p:ph type="title"/>
          </p:nvPr>
        </p:nvSpPr>
        <p:spPr>
          <a:xfrm>
            <a:off x="0" y="-165588"/>
            <a:ext cx="10515600" cy="1325563"/>
          </a:xfrm>
        </p:spPr>
        <p:txBody>
          <a:bodyPr/>
          <a:lstStyle/>
          <a:p>
            <a:r>
              <a:rPr lang="en-US"/>
              <a:t>Change Levels</a:t>
            </a:r>
          </a:p>
        </p:txBody>
      </p:sp>
      <p:sp>
        <p:nvSpPr>
          <p:cNvPr id="6" name="Content Placeholder 5">
            <a:extLst>
              <a:ext uri="{FF2B5EF4-FFF2-40B4-BE49-F238E27FC236}">
                <a16:creationId xmlns:a16="http://schemas.microsoft.com/office/drawing/2014/main" id="{C084E0CB-3981-27BD-9334-3FACDE9E98A2}"/>
              </a:ext>
            </a:extLst>
          </p:cNvPr>
          <p:cNvSpPr txBox="1">
            <a:spLocks noGrp="1"/>
          </p:cNvSpPr>
          <p:nvPr>
            <p:ph idx="1"/>
          </p:nvPr>
        </p:nvSpPr>
        <p:spPr>
          <a:xfrm>
            <a:off x="539383" y="1101276"/>
            <a:ext cx="10515600" cy="1249060"/>
          </a:xfrm>
          <a:prstGeom prst="rect">
            <a:avLst/>
          </a:prstGeom>
          <a:noFill/>
        </p:spPr>
        <p:txBody>
          <a:bodyPr wrap="square">
            <a:spAutoFit/>
          </a:bodyPr>
          <a:lstStyle/>
          <a:p>
            <a:pPr marL="0" indent="0">
              <a:lnSpc>
                <a:spcPct val="100000"/>
              </a:lnSpc>
              <a:spcBef>
                <a:spcPts val="1067"/>
              </a:spcBef>
              <a:buNone/>
              <a:defRPr/>
            </a:pPr>
            <a:r>
              <a:rPr kumimoji="0" lang="en-US" sz="3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Change Levels:</a:t>
            </a:r>
          </a:p>
          <a:p>
            <a:pPr marL="0" marR="0" lvl="0" indent="0" algn="l" defTabSz="914400" rtl="0" eaLnBrk="1" fontAlgn="auto" latinLnBrk="0" hangingPunct="1">
              <a:lnSpc>
                <a:spcPct val="100000"/>
              </a:lnSpc>
              <a:spcBef>
                <a:spcPts val="1067"/>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pSp>
        <p:nvGrpSpPr>
          <p:cNvPr id="13" name="Group 12" descr="Graphic showing Change Levels:&#10;Declined Significantly - red arrow pointing down &#10;Declined - orange arrow pointing slightly down to the right&#10;Maintained - yellow arrow pointing to the right horizontally&#10;Increased - green arrow pointing slightly up to the right&#10;Increased Significantly - blue arrow pointing up">
            <a:extLst>
              <a:ext uri="{FF2B5EF4-FFF2-40B4-BE49-F238E27FC236}">
                <a16:creationId xmlns:a16="http://schemas.microsoft.com/office/drawing/2014/main" id="{2FF7DA51-35BA-8C89-114D-A90286FC112D}"/>
              </a:ext>
            </a:extLst>
          </p:cNvPr>
          <p:cNvGrpSpPr/>
          <p:nvPr/>
        </p:nvGrpSpPr>
        <p:grpSpPr>
          <a:xfrm>
            <a:off x="103239" y="2864797"/>
            <a:ext cx="11985522" cy="872178"/>
            <a:chOff x="103239" y="2508169"/>
            <a:chExt cx="11985522" cy="872178"/>
          </a:xfrm>
        </p:grpSpPr>
        <p:graphicFrame>
          <p:nvGraphicFramePr>
            <p:cNvPr id="7" name="Table 6">
              <a:extLst>
                <a:ext uri="{FF2B5EF4-FFF2-40B4-BE49-F238E27FC236}">
                  <a16:creationId xmlns:a16="http://schemas.microsoft.com/office/drawing/2014/main" id="{23CF694D-37FC-96FA-2F9B-D2EE14616F9C}"/>
                </a:ext>
              </a:extLst>
            </p:cNvPr>
            <p:cNvGraphicFramePr/>
            <p:nvPr>
              <p:extLst>
                <p:ext uri="{D42A27DB-BD31-4B8C-83A1-F6EECF244321}">
                  <p14:modId xmlns:p14="http://schemas.microsoft.com/office/powerpoint/2010/main" val="4060120348"/>
                </p:ext>
              </p:extLst>
            </p:nvPr>
          </p:nvGraphicFramePr>
          <p:xfrm>
            <a:off x="103239" y="2508169"/>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8" name="Arrow: Down 7" descr="Red arrow pointing down indicating Change Declined Significantly ">
              <a:extLst>
                <a:ext uri="{FF2B5EF4-FFF2-40B4-BE49-F238E27FC236}">
                  <a16:creationId xmlns:a16="http://schemas.microsoft.com/office/drawing/2014/main" id="{6DD947C3-047C-76DF-CBB7-558F543821DE}"/>
                </a:ext>
              </a:extLst>
            </p:cNvPr>
            <p:cNvSpPr/>
            <p:nvPr/>
          </p:nvSpPr>
          <p:spPr>
            <a:xfrm>
              <a:off x="2984820" y="294445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descr="Orange arrow pointing slight down indicating Change Declined ">
              <a:extLst>
                <a:ext uri="{FF2B5EF4-FFF2-40B4-BE49-F238E27FC236}">
                  <a16:creationId xmlns:a16="http://schemas.microsoft.com/office/drawing/2014/main" id="{602830A6-A359-0D64-994C-94F37B2B0713}"/>
                </a:ext>
              </a:extLst>
            </p:cNvPr>
            <p:cNvSpPr/>
            <p:nvPr/>
          </p:nvSpPr>
          <p:spPr>
            <a:xfrm rot="19426552">
              <a:off x="5049843" y="2944919"/>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Yellow arrow indicating Change Maintained ">
              <a:extLst>
                <a:ext uri="{FF2B5EF4-FFF2-40B4-BE49-F238E27FC236}">
                  <a16:creationId xmlns:a16="http://schemas.microsoft.com/office/drawing/2014/main" id="{F2847BE8-B721-5FD2-639D-32962C61FC5C}"/>
                </a:ext>
              </a:extLst>
            </p:cNvPr>
            <p:cNvSpPr/>
            <p:nvPr/>
          </p:nvSpPr>
          <p:spPr>
            <a:xfrm rot="16200000">
              <a:off x="7018355" y="29225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descr="Green arrow pointing slightly up indicating Change Increased ">
              <a:extLst>
                <a:ext uri="{FF2B5EF4-FFF2-40B4-BE49-F238E27FC236}">
                  <a16:creationId xmlns:a16="http://schemas.microsoft.com/office/drawing/2014/main" id="{507834B6-7272-6271-6638-CB11BA72CA57}"/>
                </a:ext>
              </a:extLst>
            </p:cNvPr>
            <p:cNvSpPr/>
            <p:nvPr/>
          </p:nvSpPr>
          <p:spPr>
            <a:xfrm rot="13085184">
              <a:off x="9029592" y="29444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descr="Blue arrow pointing up indicating Change Increased Significantly ">
              <a:extLst>
                <a:ext uri="{FF2B5EF4-FFF2-40B4-BE49-F238E27FC236}">
                  <a16:creationId xmlns:a16="http://schemas.microsoft.com/office/drawing/2014/main" id="{DCC58019-335A-ABE6-8949-20EAE4367CB6}"/>
                </a:ext>
              </a:extLst>
            </p:cNvPr>
            <p:cNvSpPr/>
            <p:nvPr/>
          </p:nvSpPr>
          <p:spPr>
            <a:xfrm rot="10800000">
              <a:off x="10940683" y="294444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640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list containing the six state indicators: State Assessment Results in Reading and Mathematics, State Assessment Results in Science, Social Studies and Writing, English Learner Progress, Postsecondary Readiness, Quality of School Climate and Safety, and Graduation Rate. &#10;State Assessment Results in Reading and Mathematics and Science Social Studies and Writing will be highlighted in this presentation.">
            <a:extLst>
              <a:ext uri="{FF2B5EF4-FFF2-40B4-BE49-F238E27FC236}">
                <a16:creationId xmlns:a16="http://schemas.microsoft.com/office/drawing/2014/main" id="{32606938-447F-5463-4157-1B93BB94F8D4}"/>
              </a:ext>
              <a:ext uri="{C183D7F6-B498-43B3-948B-1728B52AA6E4}">
                <adec:decorative xmlns:adec="http://schemas.microsoft.com/office/drawing/2017/decorative" val="0"/>
              </a:ext>
            </a:extLst>
          </p:cNvPr>
          <p:cNvPicPr>
            <a:picLocks noChangeAspect="1"/>
          </p:cNvPicPr>
          <p:nvPr/>
        </p:nvPicPr>
        <p:blipFill rotWithShape="1">
          <a:blip r:embed="rId3"/>
          <a:srcRect t="8376" b="-254"/>
          <a:stretch/>
        </p:blipFill>
        <p:spPr>
          <a:xfrm>
            <a:off x="581963" y="547156"/>
            <a:ext cx="11223357" cy="5284684"/>
          </a:xfrm>
          <a:prstGeom prst="rect">
            <a:avLst/>
          </a:prstGeom>
          <a:noFill/>
        </p:spPr>
      </p:pic>
      <p:sp>
        <p:nvSpPr>
          <p:cNvPr id="12" name="Star: 5 Points 11" descr="A star indicating State Assessment Results in Reading and Mathematics Indicator">
            <a:extLst>
              <a:ext uri="{FF2B5EF4-FFF2-40B4-BE49-F238E27FC236}">
                <a16:creationId xmlns:a16="http://schemas.microsoft.com/office/drawing/2014/main" id="{F42421FC-B6DF-C754-D06D-65DB3B97CA57}"/>
              </a:ext>
              <a:ext uri="{C183D7F6-B498-43B3-948B-1728B52AA6E4}">
                <adec:decorative xmlns:adec="http://schemas.microsoft.com/office/drawing/2017/decorative" val="1"/>
              </a:ext>
            </a:extLst>
          </p:cNvPr>
          <p:cNvSpPr/>
          <p:nvPr/>
        </p:nvSpPr>
        <p:spPr>
          <a:xfrm>
            <a:off x="174454" y="691834"/>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descr="A star identifying State Assessment Results in Science, Social Studies, and Writing">
            <a:extLst>
              <a:ext uri="{FF2B5EF4-FFF2-40B4-BE49-F238E27FC236}">
                <a16:creationId xmlns:a16="http://schemas.microsoft.com/office/drawing/2014/main" id="{2947F758-C97A-2C8C-A99B-A16B0EE8A0FD}"/>
              </a:ext>
              <a:ext uri="{C183D7F6-B498-43B3-948B-1728B52AA6E4}">
                <adec:decorative xmlns:adec="http://schemas.microsoft.com/office/drawing/2017/decorative" val="1"/>
              </a:ext>
            </a:extLst>
          </p:cNvPr>
          <p:cNvSpPr/>
          <p:nvPr/>
        </p:nvSpPr>
        <p:spPr>
          <a:xfrm>
            <a:off x="174454" y="1537177"/>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06965D-2BE9-7559-1A6C-251D4C51726D}"/>
              </a:ext>
              <a:ext uri="{C183D7F6-B498-43B3-948B-1728B52AA6E4}">
                <adec:decorative xmlns:adec="http://schemas.microsoft.com/office/drawing/2017/decorative" val="1"/>
              </a:ext>
            </a:extLst>
          </p:cNvPr>
          <p:cNvSpPr/>
          <p:nvPr/>
        </p:nvSpPr>
        <p:spPr>
          <a:xfrm>
            <a:off x="786431" y="757989"/>
            <a:ext cx="10816859" cy="6628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3A4545-CC26-2326-8D86-FD2405B058E9}"/>
              </a:ext>
              <a:ext uri="{C183D7F6-B498-43B3-948B-1728B52AA6E4}">
                <adec:decorative xmlns:adec="http://schemas.microsoft.com/office/drawing/2017/decorative" val="1"/>
              </a:ext>
            </a:extLst>
          </p:cNvPr>
          <p:cNvSpPr/>
          <p:nvPr/>
        </p:nvSpPr>
        <p:spPr>
          <a:xfrm>
            <a:off x="786429" y="1416483"/>
            <a:ext cx="10814415" cy="67559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94E345-BA22-85FE-3433-C00BA3E55B2A}"/>
              </a:ext>
            </a:extLst>
          </p:cNvPr>
          <p:cNvSpPr txBox="1">
            <a:spLocks noGrp="1"/>
          </p:cNvSpPr>
          <p:nvPr>
            <p:ph type="title" idx="4294967295"/>
          </p:nvPr>
        </p:nvSpPr>
        <p:spPr>
          <a:xfrm>
            <a:off x="1794088" y="5136"/>
            <a:ext cx="845457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A757A"/>
                </a:solidFill>
                <a:effectLst/>
                <a:uLnTx/>
                <a:uFillTx/>
                <a:latin typeface="Franklin Gothic Medium"/>
                <a:ea typeface="+mn-ea"/>
                <a:cs typeface="+mn-cs"/>
              </a:rPr>
              <a:t>State Indicators in the Accountability System</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2649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p:nvPr>
        </p:nvSpPr>
        <p:spPr>
          <a:xfrm>
            <a:off x="0" y="-144850"/>
            <a:ext cx="10563084" cy="994133"/>
          </a:xfrm>
        </p:spPr>
        <p:txBody>
          <a:bodyPr>
            <a:normAutofit/>
          </a:bodyPr>
          <a:lstStyle/>
          <a:p>
            <a:r>
              <a:rPr lang="en-US" sz="4400">
                <a:solidFill>
                  <a:srgbClr val="3A757A"/>
                </a:solidFill>
                <a:latin typeface="Franklin Gothic Medium" panose="020B0603020102020204" pitchFamily="34" charset="0"/>
              </a:rPr>
              <a:t>Change</a:t>
            </a:r>
            <a:r>
              <a:rPr lang="en-US" sz="4400" baseline="0">
                <a:solidFill>
                  <a:srgbClr val="3A757A"/>
                </a:solidFill>
                <a:latin typeface="Franklin Gothic Medium" panose="020B0603020102020204" pitchFamily="34" charset="0"/>
              </a:rPr>
              <a:t> </a:t>
            </a:r>
            <a:r>
              <a:rPr lang="en-US" sz="4400" baseline="0" dirty="0">
                <a:solidFill>
                  <a:srgbClr val="3A757A"/>
                </a:solidFill>
                <a:latin typeface="Franklin Gothic Medium" panose="020B0603020102020204" pitchFamily="34" charset="0"/>
              </a:rPr>
              <a:t>Score</a:t>
            </a:r>
            <a:endParaRPr lang="en-US" sz="4400">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553590" y="1002385"/>
            <a:ext cx="11084820" cy="706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Change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Score is </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a simple subtraction of Prior Year Status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Score </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from Current Year Status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Score</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a:t>
            </a: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US" sz="1800" dirty="0">
                <a:solidFill>
                  <a:prstClr val="black"/>
                </a:solidFill>
                <a:latin typeface="Franklin Gothic Book" panose="020B0503020102020204" pitchFamily="34" charset="0"/>
              </a:rPr>
              <a:t>It is</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 calculated the same way for every Indicator.</a:t>
            </a:r>
          </a:p>
          <a:p>
            <a:pPr marL="0" marR="0" lvl="0" indent="0" algn="ctr" defTabSz="914400" rtl="0" eaLnBrk="1" fontAlgn="auto" latinLnBrk="0" hangingPunct="1">
              <a:lnSpc>
                <a:spcPct val="90000"/>
              </a:lnSpc>
              <a:spcBef>
                <a:spcPts val="800"/>
              </a:spcBef>
              <a:spcAft>
                <a:spcPts val="0"/>
              </a:spcAft>
              <a:buClrTx/>
              <a:buSzTx/>
              <a:buFont typeface="Arial" panose="020B0604020202020204" pitchFamily="34" charset="0"/>
              <a:buNone/>
              <a:tabLst/>
              <a:defRPr/>
            </a:pP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1" i="1"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Current Year Status Score – Prior Year Status Score = Change Score</a:t>
            </a:r>
            <a:b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Prior Year Scores are used to calculate Change Scores. They are not used to influence Indicator Performance Ratings.</a:t>
            </a:r>
            <a:b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b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517308655"/>
              </p:ext>
            </p:extLst>
          </p:nvPr>
        </p:nvGraphicFramePr>
        <p:xfrm>
          <a:off x="1792952" y="186208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29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36870" y="-146152"/>
            <a:ext cx="7981335" cy="1325563"/>
          </a:xfrm>
        </p:spPr>
        <p:txBody>
          <a:bodyPr/>
          <a:lstStyle/>
          <a:p>
            <a:r>
              <a:rPr lang="en-US"/>
              <a:t>Change Score Example </a:t>
            </a:r>
          </a:p>
        </p:txBody>
      </p:sp>
      <p:graphicFrame>
        <p:nvGraphicFramePr>
          <p:cNvPr id="6" name="Content Placeholder 5" descr="Graphic showing how to determine the change calculation.  &#10;Current Status - Prior Status = Change">
            <a:extLst>
              <a:ext uri="{FF2B5EF4-FFF2-40B4-BE49-F238E27FC236}">
                <a16:creationId xmlns:a16="http://schemas.microsoft.com/office/drawing/2014/main" id="{37BD8FD9-D32D-FCAC-2F1F-5BC17E82E6B5}"/>
              </a:ext>
            </a:extLst>
          </p:cNvPr>
          <p:cNvGraphicFramePr>
            <a:graphicFrameLocks noGrp="1"/>
          </p:cNvGraphicFramePr>
          <p:nvPr>
            <p:ph idx="1"/>
            <p:extLst>
              <p:ext uri="{D42A27DB-BD31-4B8C-83A1-F6EECF244321}">
                <p14:modId xmlns:p14="http://schemas.microsoft.com/office/powerpoint/2010/main" val="1744594599"/>
              </p:ext>
            </p:extLst>
          </p:nvPr>
        </p:nvGraphicFramePr>
        <p:xfrm>
          <a:off x="836613" y="1690689"/>
          <a:ext cx="9800907" cy="157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307D77A-DD5D-78C9-2373-FCB4119B2920}"/>
              </a:ext>
            </a:extLst>
          </p:cNvPr>
          <p:cNvSpPr txBox="1"/>
          <p:nvPr/>
        </p:nvSpPr>
        <p:spPr>
          <a:xfrm>
            <a:off x="-36870" y="3429000"/>
            <a:ext cx="12228870" cy="707886"/>
          </a:xfrm>
          <a:prstGeom prst="rect">
            <a:avLst/>
          </a:prstGeom>
          <a:noFill/>
        </p:spPr>
        <p:txBody>
          <a:bodyPr wrap="square" rtlCol="0">
            <a:spAutoFit/>
          </a:bodyPr>
          <a:lstStyle/>
          <a:p>
            <a:r>
              <a:rPr lang="en-US" sz="3600"/>
              <a:t>                      </a:t>
            </a:r>
            <a:r>
              <a:rPr lang="en-US" sz="4000"/>
              <a:t>66.9     –       65       =       1.9</a:t>
            </a:r>
            <a:endParaRPr lang="en-US" sz="3600"/>
          </a:p>
        </p:txBody>
      </p:sp>
    </p:spTree>
    <p:extLst>
      <p:ext uri="{BB962C8B-B14F-4D97-AF65-F5344CB8AC3E}">
        <p14:creationId xmlns:p14="http://schemas.microsoft.com/office/powerpoint/2010/main" val="84950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a:t>
            </a:r>
            <a:r>
              <a:rPr lang="en-US" dirty="0">
                <a:solidFill>
                  <a:srgbClr val="3A757A"/>
                </a:solidFill>
                <a:latin typeface="Franklin Gothic Medium" panose="020B0603020102020204" pitchFamily="34" charset="0"/>
              </a:rPr>
              <a:t>Score</a:t>
            </a:r>
            <a:endParaRPr lang="en-US">
              <a:solidFill>
                <a:srgbClr val="3A757A"/>
              </a:solidFill>
              <a:latin typeface="Franklin Gothic Medium" panose="020B0603020102020204" pitchFamily="34" charset="0"/>
            </a:endParaRP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a:t>
            </a:r>
            <a:r>
              <a:rPr lang="en-US" sz="1900" b="0" i="0" u="none" strike="noStrike" dirty="0">
                <a:solidFill>
                  <a:schemeClr val="tx1"/>
                </a:solidFill>
                <a:effectLst/>
                <a:latin typeface="Franklin Gothic Book" panose="020B0503020102020204" pitchFamily="34" charset="0"/>
              </a:rPr>
              <a:t>Score is </a:t>
            </a:r>
            <a:r>
              <a:rPr lang="en-US" sz="1900" b="0" i="0" u="none" strike="noStrike">
                <a:solidFill>
                  <a:schemeClr val="tx1"/>
                </a:solidFill>
                <a:effectLst/>
                <a:latin typeface="Franklin Gothic Book" panose="020B0503020102020204" pitchFamily="34" charset="0"/>
              </a:rPr>
              <a:t>a simple combination of Status </a:t>
            </a:r>
            <a:r>
              <a:rPr lang="en-US" sz="1900" b="0" i="0" u="none" strike="noStrike" dirty="0">
                <a:solidFill>
                  <a:schemeClr val="tx1"/>
                </a:solidFill>
                <a:effectLst/>
                <a:latin typeface="Franklin Gothic Book" panose="020B0503020102020204" pitchFamily="34" charset="0"/>
              </a:rPr>
              <a:t>Score </a:t>
            </a:r>
            <a:r>
              <a:rPr lang="en-US" sz="1900" b="0" i="0" u="none" strike="noStrike">
                <a:solidFill>
                  <a:schemeClr val="tx1"/>
                </a:solidFill>
                <a:effectLst/>
                <a:latin typeface="Franklin Gothic Book" panose="020B0503020102020204" pitchFamily="34" charset="0"/>
              </a:rPr>
              <a:t>and Change </a:t>
            </a:r>
            <a:r>
              <a:rPr lang="en-US" sz="1900" b="0" i="0" u="none" strike="noStrike" dirty="0">
                <a:solidFill>
                  <a:schemeClr val="tx1"/>
                </a:solidFill>
                <a:effectLst/>
                <a:latin typeface="Franklin Gothic Book" panose="020B0503020102020204" pitchFamily="34" charset="0"/>
              </a:rPr>
              <a:t>Score</a:t>
            </a:r>
            <a:r>
              <a:rPr lang="en-US" sz="1900" b="0" i="0" u="none" strike="noStrike">
                <a:solidFill>
                  <a:schemeClr val="tx1"/>
                </a:solidFill>
                <a:effectLst/>
                <a:latin typeface="Franklin Gothic Book" panose="020B0503020102020204" pitchFamily="34" charset="0"/>
              </a:rPr>
              <a:t>.</a:t>
            </a:r>
            <a:endParaRPr lang="en-US" sz="1900" b="0">
              <a:solidFill>
                <a:schemeClr val="tx1"/>
              </a:solidFill>
              <a:effectLst/>
              <a:latin typeface="Franklin Gothic Book" panose="020B0503020102020204" pitchFamily="34" charset="0"/>
            </a:endParaRPr>
          </a:p>
          <a:p>
            <a:pPr rtl="0">
              <a:spcBef>
                <a:spcPts val="800"/>
              </a:spcBef>
              <a:spcAft>
                <a:spcPts val="0"/>
              </a:spcAft>
            </a:pPr>
            <a:r>
              <a:rPr lang="en-US" sz="1900" dirty="0">
                <a:latin typeface="Franklin Gothic Book" panose="020B0503020102020204" pitchFamily="34" charset="0"/>
              </a:rPr>
              <a:t>It is</a:t>
            </a:r>
            <a:r>
              <a:rPr lang="en-US" sz="1900" b="0" i="0" u="none" strike="noStrike">
                <a:solidFill>
                  <a:schemeClr val="tx1"/>
                </a:solidFill>
                <a:effectLst/>
                <a:latin typeface="Franklin Gothic Book" panose="020B0503020102020204" pitchFamily="34" charset="0"/>
              </a:rPr>
              <a:t> calculated the same way for every Indicator.</a:t>
            </a:r>
            <a:endParaRPr lang="en-US" sz="19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a:solidFill>
                  <a:schemeClr val="tx1"/>
                </a:solidFill>
                <a:effectLst/>
              </a:rPr>
            </a:br>
            <a:r>
              <a:rPr lang="en-US" sz="1900" b="1" i="1" u="none" strike="noStrike">
                <a:solidFill>
                  <a:schemeClr val="tx1"/>
                </a:solidFill>
                <a:effectLst/>
                <a:latin typeface="Franklin Gothic Book" panose="020B0503020102020204" pitchFamily="34" charset="0"/>
              </a:rPr>
              <a:t>Current Year Status Score + Change Score = Indicator Score</a:t>
            </a:r>
            <a:br>
              <a:rPr lang="en-US" sz="1900" b="1" i="1" u="none" strike="noStrike">
                <a:solidFill>
                  <a:schemeClr val="tx1"/>
                </a:solidFill>
                <a:effectLst/>
              </a:rPr>
            </a:br>
            <a:endParaRPr lang="en-US" sz="1900" b="1">
              <a:solidFill>
                <a:schemeClr val="tx1"/>
              </a:solidFill>
              <a:effectLst/>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extLst>
              <p:ext uri="{D42A27DB-BD31-4B8C-83A1-F6EECF244321}">
                <p14:modId xmlns:p14="http://schemas.microsoft.com/office/powerpoint/2010/main" val="3339232060"/>
              </p:ext>
            </p:extLst>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458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17208" y="138984"/>
            <a:ext cx="10515600" cy="1325563"/>
          </a:xfrm>
        </p:spPr>
        <p:txBody>
          <a:bodyPr/>
          <a:lstStyle/>
          <a:p>
            <a:r>
              <a:rPr lang="en-US">
                <a:solidFill>
                  <a:srgbClr val="3A757A"/>
                </a:solidFill>
                <a:latin typeface="Franklin Gothic Medium" panose="020B0603020102020204" pitchFamily="34" charset="0"/>
              </a:rPr>
              <a:t>Indicator Score Example: </a:t>
            </a:r>
            <a:br>
              <a:rPr lang="en-US">
                <a:solidFill>
                  <a:srgbClr val="3A757A"/>
                </a:solidFill>
                <a:latin typeface="Franklin Gothic Medium" panose="020B0603020102020204" pitchFamily="34" charset="0"/>
              </a:rPr>
            </a:br>
            <a:r>
              <a:rPr lang="en-US">
                <a:solidFill>
                  <a:srgbClr val="3A757A"/>
                </a:solidFill>
                <a:latin typeface="Franklin Gothic Medium" panose="020B0603020102020204" pitchFamily="34" charset="0"/>
              </a:rPr>
              <a:t>Reading and Mathematics Indicator</a:t>
            </a:r>
          </a:p>
        </p:txBody>
      </p:sp>
      <p:graphicFrame>
        <p:nvGraphicFramePr>
          <p:cNvPr id="5" name="Diagram 4" descr="Graphic showing how to determine the Indicator Score calculation.  &#10;Current Year Status Score + Change Score = Indicator Score  &#10;">
            <a:extLst>
              <a:ext uri="{FF2B5EF4-FFF2-40B4-BE49-F238E27FC236}">
                <a16:creationId xmlns:a16="http://schemas.microsoft.com/office/drawing/2014/main" id="{7D3E23B1-1942-3940-B9DA-F11649FBDB6C}"/>
              </a:ext>
            </a:extLst>
          </p:cNvPr>
          <p:cNvGraphicFramePr/>
          <p:nvPr>
            <p:extLst>
              <p:ext uri="{D42A27DB-BD31-4B8C-83A1-F6EECF244321}">
                <p14:modId xmlns:p14="http://schemas.microsoft.com/office/powerpoint/2010/main" val="1806437418"/>
              </p:ext>
            </p:extLst>
          </p:nvPr>
        </p:nvGraphicFramePr>
        <p:xfrm>
          <a:off x="639097" y="2393065"/>
          <a:ext cx="10225547" cy="169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8C08E10-E1E2-C2E8-BAE6-961E56CECC55}"/>
              </a:ext>
            </a:extLst>
          </p:cNvPr>
          <p:cNvSpPr txBox="1"/>
          <p:nvPr/>
        </p:nvSpPr>
        <p:spPr>
          <a:xfrm>
            <a:off x="0" y="4307150"/>
            <a:ext cx="12228870" cy="707886"/>
          </a:xfrm>
          <a:prstGeom prst="rect">
            <a:avLst/>
          </a:prstGeom>
          <a:noFill/>
        </p:spPr>
        <p:txBody>
          <a:bodyPr wrap="square" rtlCol="0">
            <a:spAutoFit/>
          </a:bodyPr>
          <a:lstStyle/>
          <a:p>
            <a:r>
              <a:rPr lang="en-US" sz="3600"/>
              <a:t>                      </a:t>
            </a:r>
            <a:r>
              <a:rPr lang="en-US" sz="4000"/>
              <a:t>66.9        +         1.9         =        68.8</a:t>
            </a:r>
            <a:endParaRPr lang="en-US" sz="3600"/>
          </a:p>
        </p:txBody>
      </p:sp>
    </p:spTree>
    <p:extLst>
      <p:ext uri="{BB962C8B-B14F-4D97-AF65-F5344CB8AC3E}">
        <p14:creationId xmlns:p14="http://schemas.microsoft.com/office/powerpoint/2010/main" val="216490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81755"/>
            <a:ext cx="10515600" cy="1124109"/>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dirty="0"/>
              <a:t>Table: Indicator Performance Ratings based on combined Change and Status Levels *</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24556" y="1685172"/>
          <a:ext cx="10158150" cy="3704182"/>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91695"/>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67012"/>
            <a:ext cx="10515600" cy="1325563"/>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If any indicator is not available, weights will be redistributed proportionally to remaining indicators.</a:t>
            </a:r>
          </a:p>
        </p:txBody>
      </p:sp>
      <p:sp>
        <p:nvSpPr>
          <p:cNvPr id="4" name="Google Shape;103;p2">
            <a:extLst>
              <a:ext uri="{FF2B5EF4-FFF2-40B4-BE49-F238E27FC236}">
                <a16:creationId xmlns:a16="http://schemas.microsoft.com/office/drawing/2014/main" id="{304FEF5E-02DB-ED66-6090-604D72C7908D}"/>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pPr marL="0" marR="0" lvl="0" indent="0" algn="r" defTabSz="914400" rtl="0" eaLnBrk="1" fontAlgn="auto" latinLnBrk="0" hangingPunct="1">
              <a:lnSpc>
                <a:spcPct val="100000"/>
              </a:lnSpc>
              <a:spcBef>
                <a:spcPts val="0"/>
              </a:spcBef>
              <a:spcAft>
                <a:spcPts val="0"/>
              </a:spcAft>
              <a:buClr>
                <a:prstClr val="white"/>
              </a:buClr>
              <a:buSzPts val="1400"/>
              <a:buFont typeface="Libre Franklin"/>
              <a:buNone/>
              <a:tabLst/>
              <a:defRPr/>
            </a:pPr>
            <a:fld id="{00000000-1234-1234-1234-123412341234}" type="slidenum">
              <a:rPr kumimoji="0" lang="en-US" sz="1400" b="0" i="0" u="none" strike="noStrike" kern="1200" cap="none" spc="0" normalizeH="0" baseline="0" noProof="0" smtClean="0">
                <a:ln>
                  <a:noFill/>
                </a:ln>
                <a:solidFill>
                  <a:prstClr val="white"/>
                </a:solidFill>
                <a:effectLst/>
                <a:uLnTx/>
                <a:uFillTx/>
                <a:latin typeface="Libre Franklin"/>
                <a:sym typeface="Libre Franklin"/>
              </a:rPr>
              <a:pPr marL="0" marR="0" lvl="0" indent="0" algn="r" defTabSz="914400" rtl="0" eaLnBrk="1" fontAlgn="auto" latinLnBrk="0" hangingPunct="1">
                <a:lnSpc>
                  <a:spcPct val="100000"/>
                </a:lnSpc>
                <a:spcBef>
                  <a:spcPts val="0"/>
                </a:spcBef>
                <a:spcAft>
                  <a:spcPts val="0"/>
                </a:spcAft>
                <a:buClr>
                  <a:prstClr val="white"/>
                </a:buClr>
                <a:buSzPts val="1400"/>
                <a:buFont typeface="Libre Franklin"/>
                <a:buNone/>
                <a:tabLst/>
                <a:defRPr/>
              </a:pPr>
              <a:t>25</a:t>
            </a:fld>
            <a:endParaRPr kumimoji="0" lang="en-US" sz="1400" b="0" i="0" u="none" strike="noStrike" kern="1200" cap="none" spc="0" normalizeH="0" baseline="0" noProof="0">
              <a:ln>
                <a:noFill/>
              </a:ln>
              <a:solidFill>
                <a:prstClr val="white"/>
              </a:solidFill>
              <a:effectLst/>
              <a:uLnTx/>
              <a:uFillTx/>
              <a:latin typeface="Libre Franklin"/>
              <a:sym typeface="Libre Franklin"/>
            </a:endParaRPr>
          </a:p>
        </p:txBody>
      </p:sp>
    </p:spTree>
    <p:extLst>
      <p:ext uri="{BB962C8B-B14F-4D97-AF65-F5344CB8AC3E}">
        <p14:creationId xmlns:p14="http://schemas.microsoft.com/office/powerpoint/2010/main" val="244157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81527"/>
            <a:ext cx="10515600" cy="1325563"/>
          </a:xfrm>
        </p:spPr>
        <p:txBody>
          <a:bodyPr/>
          <a:lstStyle/>
          <a:p>
            <a:r>
              <a:rPr lang="en-US">
                <a:solidFill>
                  <a:srgbClr val="3A757A"/>
                </a:solidFill>
                <a:latin typeface="Franklin Gothic Medium" panose="020B0603020102020204" pitchFamily="34" charset="0"/>
              </a:rPr>
              <a:t>Overall Score – Elementary  </a:t>
            </a:r>
          </a:p>
        </p:txBody>
      </p:sp>
      <p:sp>
        <p:nvSpPr>
          <p:cNvPr id="34" name="TextBox 33">
            <a:extLst>
              <a:ext uri="{FF2B5EF4-FFF2-40B4-BE49-F238E27FC236}">
                <a16:creationId xmlns:a16="http://schemas.microsoft.com/office/drawing/2014/main" id="{E4241C2D-50EB-EB66-7DDF-750AA5098240}"/>
              </a:ext>
            </a:extLst>
          </p:cNvPr>
          <p:cNvSpPr txBox="1"/>
          <p:nvPr/>
        </p:nvSpPr>
        <p:spPr>
          <a:xfrm>
            <a:off x="576580" y="1690688"/>
            <a:ext cx="10985500" cy="2267287"/>
          </a:xfrm>
          <a:prstGeom prst="rect">
            <a:avLst/>
          </a:prstGeom>
          <a:noFill/>
        </p:spPr>
        <p:txBody>
          <a:bodyPr wrap="square">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Elementary Overall Score Calculation</a:t>
            </a: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Calibri"/>
            </a:endParaRPr>
          </a:p>
        </p:txBody>
      </p:sp>
      <p:graphicFrame>
        <p:nvGraphicFramePr>
          <p:cNvPr id="23" name="Diagram 22" descr="Graphic showing how to determine the Overall Score calculation for Elementary &#10;&#10;">
            <a:extLst>
              <a:ext uri="{FF2B5EF4-FFF2-40B4-BE49-F238E27FC236}">
                <a16:creationId xmlns:a16="http://schemas.microsoft.com/office/drawing/2014/main" id="{14DA9A3A-70CA-1EBA-5E13-5393F30CE48F}"/>
              </a:ext>
            </a:extLst>
          </p:cNvPr>
          <p:cNvGraphicFramePr/>
          <p:nvPr>
            <p:extLst>
              <p:ext uri="{D42A27DB-BD31-4B8C-83A1-F6EECF244321}">
                <p14:modId xmlns:p14="http://schemas.microsoft.com/office/powerpoint/2010/main" val="2359643635"/>
              </p:ext>
            </p:extLst>
          </p:nvPr>
        </p:nvGraphicFramePr>
        <p:xfrm>
          <a:off x="175260" y="2333466"/>
          <a:ext cx="1219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34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81527"/>
            <a:ext cx="10515600" cy="1325563"/>
          </a:xfrm>
        </p:spPr>
        <p:txBody>
          <a:bodyPr/>
          <a:lstStyle/>
          <a:p>
            <a:r>
              <a:rPr lang="en-US">
                <a:solidFill>
                  <a:srgbClr val="3A757A"/>
                </a:solidFill>
                <a:latin typeface="Franklin Gothic Medium" panose="020B0603020102020204" pitchFamily="34" charset="0"/>
              </a:rPr>
              <a:t>Overall Score – Middle  </a:t>
            </a:r>
          </a:p>
        </p:txBody>
      </p:sp>
      <p:graphicFrame>
        <p:nvGraphicFramePr>
          <p:cNvPr id="32" name="Diagram 31" descr="Graphic showing how to determine the Overall Score calculation for middle school ">
            <a:extLst>
              <a:ext uri="{FF2B5EF4-FFF2-40B4-BE49-F238E27FC236}">
                <a16:creationId xmlns:a16="http://schemas.microsoft.com/office/drawing/2014/main" id="{2B62D63C-D008-DAC1-2723-049312E18CDE}"/>
              </a:ext>
            </a:extLst>
          </p:cNvPr>
          <p:cNvGraphicFramePr/>
          <p:nvPr>
            <p:extLst>
              <p:ext uri="{D42A27DB-BD31-4B8C-83A1-F6EECF244321}">
                <p14:modId xmlns:p14="http://schemas.microsoft.com/office/powerpoint/2010/main" val="1960366521"/>
              </p:ext>
            </p:extLst>
          </p:nvPr>
        </p:nvGraphicFramePr>
        <p:xfrm>
          <a:off x="111760" y="2511266"/>
          <a:ext cx="1219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E4241C2D-50EB-EB66-7DDF-750AA5098240}"/>
              </a:ext>
            </a:extLst>
          </p:cNvPr>
          <p:cNvSpPr txBox="1"/>
          <p:nvPr/>
        </p:nvSpPr>
        <p:spPr>
          <a:xfrm>
            <a:off x="576580" y="1690688"/>
            <a:ext cx="10985500" cy="2267287"/>
          </a:xfrm>
          <a:prstGeom prst="rect">
            <a:avLst/>
          </a:prstGeom>
          <a:noFill/>
        </p:spPr>
        <p:txBody>
          <a:bodyPr wrap="square">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Middle School Overall Score Calculation</a:t>
            </a: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Calibri"/>
            </a:endParaRPr>
          </a:p>
        </p:txBody>
      </p:sp>
    </p:spTree>
    <p:extLst>
      <p:ext uri="{BB962C8B-B14F-4D97-AF65-F5344CB8AC3E}">
        <p14:creationId xmlns:p14="http://schemas.microsoft.com/office/powerpoint/2010/main" val="315469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2175063321"/>
              </p:ext>
            </p:extLst>
          </p:nvPr>
        </p:nvGraphicFramePr>
        <p:xfrm>
          <a:off x="-825909" y="747252"/>
          <a:ext cx="14030632" cy="777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61773"/>
            <a:ext cx="10515600" cy="1325563"/>
          </a:xfrm>
        </p:spPr>
        <p:txBody>
          <a:bodyPr/>
          <a:lstStyle/>
          <a:p>
            <a:r>
              <a:rPr lang="en-US">
                <a:solidFill>
                  <a:srgbClr val="3A757A"/>
                </a:solidFill>
                <a:latin typeface="Franklin Gothic Medium" panose="020B0603020102020204" pitchFamily="34" charset="0"/>
              </a:rPr>
              <a:t>Overall Score – High School </a:t>
            </a: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541757" y="964020"/>
            <a:ext cx="10515600" cy="2270793"/>
          </a:xfrm>
          <a:prstGeom prst="rect">
            <a:avLst/>
          </a:prstGeom>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High School Overall Score Calculation</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0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130570"/>
            <a:ext cx="10773508" cy="1325563"/>
          </a:xfrm>
        </p:spPr>
        <p:txBody>
          <a:bodyPr/>
          <a:lstStyle/>
          <a:p>
            <a:r>
              <a:rPr lang="en-US">
                <a:solidFill>
                  <a:srgbClr val="3A757A"/>
                </a:solidFill>
                <a:latin typeface="Franklin Gothic Medium" panose="020B0603020102020204" pitchFamily="34" charset="0"/>
              </a:rPr>
              <a:t>Overall </a:t>
            </a:r>
            <a:r>
              <a:rPr lang="en-US" dirty="0">
                <a:solidFill>
                  <a:srgbClr val="3A757A"/>
                </a:solidFill>
                <a:latin typeface="Franklin Gothic Medium" panose="020B0603020102020204" pitchFamily="34" charset="0"/>
              </a:rPr>
              <a:t>Performance Rating</a:t>
            </a:r>
            <a:endParaRPr lang="en-US">
              <a:solidFill>
                <a:srgbClr val="3A757A"/>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194993"/>
            <a:ext cx="6940077" cy="4370235"/>
          </a:xfrm>
        </p:spPr>
        <p:txBody>
          <a:bodyPr>
            <a:normAutofit/>
          </a:bodyPr>
          <a:lstStyle/>
          <a:p>
            <a:r>
              <a:rPr lang="en-US" sz="2800">
                <a:latin typeface="Franklin Gothic Book" panose="020B0503020102020204" pitchFamily="34" charset="0"/>
              </a:rPr>
              <a:t>An overall performance score combines performance on the exclusive state indicators </a:t>
            </a:r>
            <a:r>
              <a:rPr lang="en-US" sz="2800">
                <a:effectLst/>
                <a:latin typeface="Franklin Gothic Book" panose="020B0503020102020204" pitchFamily="34" charset="0"/>
                <a:ea typeface="Calibri" panose="020F0502020204030204" pitchFamily="34" charset="0"/>
              </a:rPr>
              <a:t>for elementary, middle and high schools.</a:t>
            </a:r>
          </a:p>
          <a:p>
            <a:r>
              <a:rPr lang="en-US" sz="2800">
                <a:effectLst/>
                <a:latin typeface="Franklin Gothic Book" panose="020B0503020102020204" pitchFamily="34" charset="0"/>
                <a:ea typeface="Calibri" panose="020F0502020204030204" pitchFamily="34" charset="0"/>
              </a:rPr>
              <a:t>The ratings will be reported using a color rating system to communicate performance of schools, with Red being the lowest rating and Blue being the highest rating.</a:t>
            </a:r>
          </a:p>
          <a:p>
            <a:pPr marL="0" indent="0">
              <a:buNone/>
            </a:pPr>
            <a:endParaRPr lang="en-US" dirty="0"/>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
        <p:nvSpPr>
          <p:cNvPr id="4" name="Google Shape;103;p2">
            <a:extLst>
              <a:ext uri="{FF2B5EF4-FFF2-40B4-BE49-F238E27FC236}">
                <a16:creationId xmlns:a16="http://schemas.microsoft.com/office/drawing/2014/main" id="{E4AF131D-12FD-AF73-8FA1-B6E8AC800A2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29</a:t>
            </a:fld>
            <a:endParaRPr lang="en-US">
              <a:solidFill>
                <a:schemeClr val="bg1"/>
              </a:solidFill>
            </a:endParaRPr>
          </a:p>
        </p:txBody>
      </p:sp>
    </p:spTree>
    <p:extLst>
      <p:ext uri="{BB962C8B-B14F-4D97-AF65-F5344CB8AC3E}">
        <p14:creationId xmlns:p14="http://schemas.microsoft.com/office/powerpoint/2010/main" val="223129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5693-A80A-C82D-115B-3C0E5112127F}"/>
              </a:ext>
            </a:extLst>
          </p:cNvPr>
          <p:cNvSpPr>
            <a:spLocks noGrp="1"/>
          </p:cNvSpPr>
          <p:nvPr>
            <p:ph type="title"/>
          </p:nvPr>
        </p:nvSpPr>
        <p:spPr>
          <a:xfrm>
            <a:off x="0" y="115189"/>
            <a:ext cx="10515600" cy="732745"/>
          </a:xfrm>
        </p:spPr>
        <p:txBody>
          <a:bodyPr/>
          <a:lstStyle/>
          <a:p>
            <a:r>
              <a:rPr lang="en-US" dirty="0"/>
              <a:t>Glossary</a:t>
            </a:r>
          </a:p>
        </p:txBody>
      </p:sp>
      <p:sp>
        <p:nvSpPr>
          <p:cNvPr id="6" name="Content Placeholder 5">
            <a:extLst>
              <a:ext uri="{FF2B5EF4-FFF2-40B4-BE49-F238E27FC236}">
                <a16:creationId xmlns:a16="http://schemas.microsoft.com/office/drawing/2014/main" id="{BC6BA337-BA10-E8F7-D7C4-384E88AACF66}"/>
              </a:ext>
            </a:extLst>
          </p:cNvPr>
          <p:cNvSpPr>
            <a:spLocks noGrp="1"/>
          </p:cNvSpPr>
          <p:nvPr>
            <p:ph idx="1"/>
          </p:nvPr>
        </p:nvSpPr>
        <p:spPr>
          <a:xfrm>
            <a:off x="653143" y="1011426"/>
            <a:ext cx="10802542" cy="4531020"/>
          </a:xfrm>
        </p:spPr>
        <p:txBody>
          <a:bodyPr vert="horz" lIns="91440" tIns="45720" rIns="91440" bIns="45720" rtlCol="0" anchor="t">
            <a:normAutofit fontScale="92500" lnSpcReduction="10000"/>
          </a:bodyPr>
          <a:lstStyle/>
          <a:p>
            <a:pPr>
              <a:lnSpc>
                <a:spcPct val="107000"/>
              </a:lnSpc>
              <a:spcBef>
                <a:spcPts val="0"/>
              </a:spcBef>
            </a:pPr>
            <a:r>
              <a:rPr lang="en-US" sz="2400" b="1" i="0" u="none" strike="noStrike" dirty="0">
                <a:solidFill>
                  <a:schemeClr val="tx1"/>
                </a:solidFill>
                <a:effectLst/>
              </a:rPr>
              <a:t>Status Score</a:t>
            </a:r>
            <a:r>
              <a:rPr lang="en-US" sz="2400" b="0" i="0" u="none" strike="noStrike" dirty="0">
                <a:solidFill>
                  <a:schemeClr val="tx1"/>
                </a:solidFill>
                <a:effectLst/>
              </a:rPr>
              <a:t>: </a:t>
            </a:r>
            <a:r>
              <a:rPr lang="en-US" sz="2400" b="0" i="0" u="none" strike="noStrike" kern="100" dirty="0">
                <a:solidFill>
                  <a:schemeClr val="tx1"/>
                </a:solidFill>
                <a:latin typeface="Franklin Gothic Book"/>
                <a:cs typeface="Times New Roman"/>
              </a:rPr>
              <a:t>N</a:t>
            </a:r>
            <a:r>
              <a:rPr lang="en-US" sz="2400" kern="100" dirty="0">
                <a:solidFill>
                  <a:schemeClr val="tx1"/>
                </a:solidFill>
                <a:effectLst/>
                <a:latin typeface="Franklin Gothic Book"/>
                <a:ea typeface="Times New Roman" panose="02020603050405020304" pitchFamily="18" charset="0"/>
                <a:cs typeface="Times New Roman"/>
              </a:rPr>
              <a:t>umerical value based on student performance from each indicator </a:t>
            </a:r>
            <a:endParaRPr lang="en-US" sz="2400" kern="100" dirty="0">
              <a:solidFill>
                <a:schemeClr val="tx1"/>
              </a:solidFill>
              <a:effectLst/>
              <a:latin typeface="Franklin Gothic Book"/>
              <a:ea typeface="Calibri" panose="020F0502020204030204" pitchFamily="34" charset="0"/>
              <a:cs typeface="Times New Roman"/>
            </a:endParaRPr>
          </a:p>
          <a:p>
            <a:pPr>
              <a:spcBef>
                <a:spcPts val="800"/>
              </a:spcBef>
            </a:pPr>
            <a:r>
              <a:rPr lang="en-US" sz="2400" b="1" i="0" u="none" strike="noStrike" dirty="0">
                <a:solidFill>
                  <a:schemeClr val="tx1"/>
                </a:solidFill>
                <a:effectLst/>
              </a:rPr>
              <a:t>Status Level</a:t>
            </a:r>
            <a:r>
              <a:rPr lang="en-US" sz="2400" b="0" i="0" u="none" strike="noStrike" dirty="0">
                <a:solidFill>
                  <a:schemeClr val="tx1"/>
                </a:solidFill>
                <a:effectLst/>
              </a:rPr>
              <a:t>: Five levels </a:t>
            </a:r>
            <a:r>
              <a:rPr lang="en-US" sz="2400" dirty="0">
                <a:solidFill>
                  <a:schemeClr val="tx1"/>
                </a:solidFill>
              </a:rPr>
              <a:t>ranging from Very</a:t>
            </a:r>
            <a:r>
              <a:rPr lang="en-US" sz="2400" b="0" i="0" u="none" strike="noStrike" dirty="0">
                <a:solidFill>
                  <a:schemeClr val="tx1"/>
                </a:solidFill>
                <a:effectLst/>
              </a:rPr>
              <a:t> Low</a:t>
            </a:r>
            <a:r>
              <a:rPr lang="en-US" sz="2400" dirty="0">
                <a:solidFill>
                  <a:schemeClr val="tx1"/>
                </a:solidFill>
              </a:rPr>
              <a:t> </a:t>
            </a:r>
            <a:r>
              <a:rPr lang="en-US" sz="2400" b="0" i="0" u="none" strike="noStrike" dirty="0">
                <a:solidFill>
                  <a:schemeClr val="tx1"/>
                </a:solidFill>
                <a:effectLst/>
              </a:rPr>
              <a:t>to Very High for the current year </a:t>
            </a:r>
            <a:endParaRPr lang="en-US" sz="2400" b="0" dirty="0">
              <a:solidFill>
                <a:schemeClr val="tx1"/>
              </a:solidFill>
              <a:effectLst/>
            </a:endParaRPr>
          </a:p>
          <a:p>
            <a:pPr>
              <a:spcBef>
                <a:spcPts val="800"/>
              </a:spcBef>
            </a:pPr>
            <a:r>
              <a:rPr lang="en-US" sz="2400" b="1" i="0" u="none" strike="noStrike" dirty="0">
                <a:solidFill>
                  <a:schemeClr val="tx1"/>
                </a:solidFill>
                <a:effectLst/>
              </a:rPr>
              <a:t>Change Score</a:t>
            </a:r>
            <a:r>
              <a:rPr lang="en-US" sz="2400" b="0" i="0" u="none" strike="noStrike" dirty="0">
                <a:solidFill>
                  <a:schemeClr val="tx1"/>
                </a:solidFill>
                <a:effectLst/>
              </a:rPr>
              <a:t>:</a:t>
            </a:r>
            <a:r>
              <a:rPr lang="en-US" sz="2400" dirty="0">
                <a:solidFill>
                  <a:schemeClr val="tx1"/>
                </a:solidFill>
              </a:rPr>
              <a:t> </a:t>
            </a:r>
            <a:r>
              <a:rPr lang="en-US" sz="1200" dirty="0">
                <a:solidFill>
                  <a:schemeClr val="tx1"/>
                </a:solidFill>
                <a:latin typeface="Arial"/>
                <a:cs typeface="Arial"/>
              </a:rPr>
              <a:t> </a:t>
            </a:r>
            <a:r>
              <a:rPr lang="en-US" sz="2400" dirty="0">
                <a:solidFill>
                  <a:schemeClr val="tx1"/>
                </a:solidFill>
              </a:rPr>
              <a:t>The numerical value of the difference between the current year and the prior year Status Scores</a:t>
            </a:r>
          </a:p>
          <a:p>
            <a:pPr rtl="0">
              <a:spcBef>
                <a:spcPts val="800"/>
              </a:spcBef>
              <a:spcAft>
                <a:spcPts val="0"/>
              </a:spcAft>
            </a:pPr>
            <a:r>
              <a:rPr lang="en-US" sz="2400" b="1" i="0" u="none" strike="noStrike" dirty="0">
                <a:solidFill>
                  <a:schemeClr val="tx1"/>
                </a:solidFill>
                <a:effectLst/>
              </a:rPr>
              <a:t>Change Level</a:t>
            </a:r>
            <a:r>
              <a:rPr lang="en-US" sz="2400" b="0" i="0" u="none" strike="noStrike" dirty="0">
                <a:solidFill>
                  <a:schemeClr val="tx1"/>
                </a:solidFill>
                <a:effectLst/>
              </a:rPr>
              <a:t>: Five levels ranging from Declined Significantly to Increased Significantly </a:t>
            </a:r>
            <a:endParaRPr lang="en-US" sz="2400" b="0" dirty="0">
              <a:solidFill>
                <a:schemeClr val="tx1"/>
              </a:solidFill>
              <a:effectLst/>
            </a:endParaRPr>
          </a:p>
          <a:p>
            <a:pPr rtl="0">
              <a:spcBef>
                <a:spcPts val="800"/>
              </a:spcBef>
              <a:spcAft>
                <a:spcPts val="0"/>
              </a:spcAft>
            </a:pPr>
            <a:r>
              <a:rPr lang="en-US" sz="2400" b="1" i="0" u="none" strike="noStrike" dirty="0">
                <a:solidFill>
                  <a:schemeClr val="tx1"/>
                </a:solidFill>
                <a:effectLst/>
              </a:rPr>
              <a:t>Indicator Score</a:t>
            </a:r>
            <a:r>
              <a:rPr lang="en-US" sz="2400" b="0" i="0" u="none" strike="noStrike" dirty="0">
                <a:solidFill>
                  <a:schemeClr val="tx1"/>
                </a:solidFill>
                <a:effectLst/>
              </a:rPr>
              <a:t>: Numerical </a:t>
            </a:r>
            <a:r>
              <a:rPr lang="en-US" sz="2400" dirty="0">
                <a:solidFill>
                  <a:schemeClr val="tx1"/>
                </a:solidFill>
              </a:rPr>
              <a:t>value of Current Year </a:t>
            </a:r>
            <a:r>
              <a:rPr lang="en-US" sz="2400" b="0" i="0" u="none" strike="noStrike" dirty="0">
                <a:solidFill>
                  <a:schemeClr val="tx1"/>
                </a:solidFill>
                <a:effectLst/>
              </a:rPr>
              <a:t>Status Score + Change Score</a:t>
            </a:r>
            <a:endParaRPr lang="en-US" sz="2400" b="0" dirty="0">
              <a:solidFill>
                <a:schemeClr val="tx1"/>
              </a:solidFill>
              <a:effectLst/>
            </a:endParaRPr>
          </a:p>
          <a:p>
            <a:pPr rtl="0">
              <a:spcBef>
                <a:spcPts val="800"/>
              </a:spcBef>
              <a:spcAft>
                <a:spcPts val="0"/>
              </a:spcAft>
            </a:pPr>
            <a:r>
              <a:rPr lang="en-US" sz="2400" b="1" i="0" u="none" strike="noStrike" dirty="0">
                <a:solidFill>
                  <a:schemeClr val="tx1"/>
                </a:solidFill>
                <a:effectLst/>
              </a:rPr>
              <a:t>Indicator Performance Rating</a:t>
            </a:r>
            <a:r>
              <a:rPr lang="en-US" sz="2400" b="0" i="0" u="none" strike="noStrike" dirty="0">
                <a:solidFill>
                  <a:schemeClr val="tx1"/>
                </a:solidFill>
                <a:effectLst/>
              </a:rPr>
              <a:t>: One of five color</a:t>
            </a:r>
            <a:r>
              <a:rPr lang="en-US" sz="2400" dirty="0">
                <a:solidFill>
                  <a:schemeClr val="tx1"/>
                </a:solidFill>
              </a:rPr>
              <a:t> coded performance levels for each state indicator, the</a:t>
            </a:r>
            <a:r>
              <a:rPr lang="en-US" sz="2400" b="0" i="0" u="none" strike="noStrike" dirty="0">
                <a:solidFill>
                  <a:schemeClr val="tx1"/>
                </a:solidFill>
                <a:effectLst/>
              </a:rPr>
              <a:t> result of unique combination of Status Level and Change Level; not based on cut scores</a:t>
            </a:r>
            <a:endParaRPr lang="en-US" sz="2400" b="0" dirty="0">
              <a:solidFill>
                <a:schemeClr val="tx1"/>
              </a:solidFill>
              <a:effectLst/>
            </a:endParaRPr>
          </a:p>
          <a:p>
            <a:pPr rtl="0">
              <a:spcBef>
                <a:spcPts val="800"/>
              </a:spcBef>
              <a:spcAft>
                <a:spcPts val="0"/>
              </a:spcAft>
            </a:pPr>
            <a:r>
              <a:rPr lang="en-US" sz="2400" b="1" i="0" u="none" strike="noStrike" dirty="0">
                <a:solidFill>
                  <a:schemeClr val="tx1"/>
                </a:solidFill>
                <a:effectLst/>
              </a:rPr>
              <a:t>Overall Score</a:t>
            </a:r>
            <a:r>
              <a:rPr lang="en-US" sz="2400" b="0" i="0" u="none" strike="noStrike" dirty="0">
                <a:solidFill>
                  <a:schemeClr val="tx1"/>
                </a:solidFill>
                <a:effectLst/>
              </a:rPr>
              <a:t>: Combination of Weighted Indicator Scores</a:t>
            </a:r>
            <a:endParaRPr lang="en-US" sz="2400" b="0" dirty="0">
              <a:solidFill>
                <a:schemeClr val="tx1"/>
              </a:solidFill>
              <a:effectLst/>
            </a:endParaRPr>
          </a:p>
          <a:p>
            <a:pPr rtl="0">
              <a:spcBef>
                <a:spcPts val="800"/>
              </a:spcBef>
              <a:spcAft>
                <a:spcPts val="0"/>
              </a:spcAft>
            </a:pPr>
            <a:r>
              <a:rPr lang="en-US" sz="2400" b="1" i="0" u="none" strike="noStrike" dirty="0">
                <a:solidFill>
                  <a:schemeClr val="tx1"/>
                </a:solidFill>
                <a:effectLst/>
              </a:rPr>
              <a:t>Overall Performance Rating</a:t>
            </a:r>
            <a:r>
              <a:rPr lang="en-US" sz="2400" b="0" i="0" u="none" strike="noStrike" dirty="0">
                <a:solidFill>
                  <a:schemeClr val="tx1"/>
                </a:solidFill>
                <a:effectLst/>
              </a:rPr>
              <a:t>: one of five colors - red through blue</a:t>
            </a:r>
          </a:p>
          <a:p>
            <a:pPr rtl="0">
              <a:spcBef>
                <a:spcPts val="800"/>
              </a:spcBef>
              <a:spcAft>
                <a:spcPts val="0"/>
              </a:spcAft>
            </a:pPr>
            <a:r>
              <a:rPr lang="en-US" sz="2400" b="1" dirty="0">
                <a:solidFill>
                  <a:schemeClr val="tx1"/>
                </a:solidFill>
              </a:rPr>
              <a:t>Weighted Indicator Score</a:t>
            </a:r>
            <a:r>
              <a:rPr lang="en-US" sz="2400" dirty="0">
                <a:solidFill>
                  <a:schemeClr val="tx1"/>
                </a:solidFill>
              </a:rPr>
              <a:t>: Numerical value of indicator scores multiplied by the weight of each indicator</a:t>
            </a:r>
            <a:endParaRPr lang="en-US" sz="2400" b="0" dirty="0">
              <a:solidFill>
                <a:schemeClr val="tx1"/>
              </a:solidFill>
              <a:effectLst/>
            </a:endParaRPr>
          </a:p>
          <a:p>
            <a:pPr marL="0" indent="0">
              <a:buNone/>
            </a:pPr>
            <a:endParaRPr lang="en-US" dirty="0"/>
          </a:p>
        </p:txBody>
      </p:sp>
    </p:spTree>
    <p:extLst>
      <p:ext uri="{BB962C8B-B14F-4D97-AF65-F5344CB8AC3E}">
        <p14:creationId xmlns:p14="http://schemas.microsoft.com/office/powerpoint/2010/main" val="194281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18C8-B6A0-9815-982C-5C0AF6AD8DE0}"/>
              </a:ext>
            </a:extLst>
          </p:cNvPr>
          <p:cNvSpPr>
            <a:spLocks noGrp="1"/>
          </p:cNvSpPr>
          <p:nvPr>
            <p:ph type="title"/>
          </p:nvPr>
        </p:nvSpPr>
        <p:spPr>
          <a:xfrm>
            <a:off x="0" y="-159026"/>
            <a:ext cx="12192000" cy="1325563"/>
          </a:xfrm>
        </p:spPr>
        <p:txBody>
          <a:bodyPr/>
          <a:lstStyle/>
          <a:p>
            <a:r>
              <a:rPr lang="en-US"/>
              <a:t>Where to find State Assessment Results Data  </a:t>
            </a:r>
          </a:p>
        </p:txBody>
      </p:sp>
      <p:sp>
        <p:nvSpPr>
          <p:cNvPr id="8" name="TextBox 7">
            <a:extLst>
              <a:ext uri="{FF2B5EF4-FFF2-40B4-BE49-F238E27FC236}">
                <a16:creationId xmlns:a16="http://schemas.microsoft.com/office/drawing/2014/main" id="{4DCCAB65-349B-F678-7A30-85F47817D07C}"/>
              </a:ext>
            </a:extLst>
          </p:cNvPr>
          <p:cNvSpPr txBox="1"/>
          <p:nvPr/>
        </p:nvSpPr>
        <p:spPr>
          <a:xfrm>
            <a:off x="5910682" y="1562744"/>
            <a:ext cx="5859481" cy="2862322"/>
          </a:xfrm>
          <a:prstGeom prst="rect">
            <a:avLst/>
          </a:prstGeom>
          <a:noFill/>
        </p:spPr>
        <p:txBody>
          <a:bodyPr wrap="square">
            <a:spAutoFit/>
          </a:bodyPr>
          <a:lstStyle/>
          <a:p>
            <a:pPr marL="285750" indent="-285750">
              <a:buFont typeface="Arial" panose="020B0604020202020204" pitchFamily="34" charset="0"/>
              <a:buChar char="•"/>
            </a:pPr>
            <a:r>
              <a:rPr lang="en-US" sz="2000" dirty="0"/>
              <a:t>Data is released publicly in the </a:t>
            </a:r>
            <a:r>
              <a:rPr lang="en-US" sz="2000" dirty="0">
                <a:hlinkClick r:id="rId3"/>
              </a:rPr>
              <a:t>School Report Card (SRC)</a:t>
            </a:r>
          </a:p>
          <a:p>
            <a:pPr marL="285750" indent="-285750">
              <a:buFont typeface="Arial" panose="020B0604020202020204" pitchFamily="34" charset="0"/>
              <a:buChar char="•"/>
            </a:pPr>
            <a:r>
              <a:rPr lang="en-US" sz="2000" dirty="0"/>
              <a:t>Search by school/district or explore Statewide Data</a:t>
            </a:r>
          </a:p>
          <a:p>
            <a:pPr marL="285750" indent="-285750">
              <a:buFont typeface="Arial" panose="020B0604020202020204" pitchFamily="34" charset="0"/>
              <a:buChar char="•"/>
            </a:pPr>
            <a:r>
              <a:rPr lang="en-US" sz="2000" dirty="0"/>
              <a:t>Once logged into the SRC, view individual school indicator performance by clicking </a:t>
            </a:r>
            <a:r>
              <a:rPr lang="en-US" sz="2000" i="1" dirty="0"/>
              <a:t>on Overall Performance Rating: View Accountability Data </a:t>
            </a:r>
            <a:r>
              <a:rPr lang="en-US" sz="2000" dirty="0"/>
              <a:t>then click on </a:t>
            </a:r>
            <a:r>
              <a:rPr lang="en-US" sz="2000" i="1" dirty="0"/>
              <a:t>Indicator Performance Rating: Explore Data.</a:t>
            </a:r>
          </a:p>
        </p:txBody>
      </p:sp>
      <p:pic>
        <p:nvPicPr>
          <p:cNvPr id="5" name="Picture 7" descr="Screenshot of the KDE School Report Card Landing Page ">
            <a:extLst>
              <a:ext uri="{FF2B5EF4-FFF2-40B4-BE49-F238E27FC236}">
                <a16:creationId xmlns:a16="http://schemas.microsoft.com/office/drawing/2014/main" id="{123AAF92-2764-F8C8-FD02-C891C30D795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1836" y="1085235"/>
            <a:ext cx="5181600" cy="4261865"/>
          </a:xfrm>
          <a:prstGeom prst="rect">
            <a:avLst/>
          </a:prstGeom>
          <a:noFill/>
        </p:spPr>
      </p:pic>
    </p:spTree>
    <p:extLst>
      <p:ext uri="{BB962C8B-B14F-4D97-AF65-F5344CB8AC3E}">
        <p14:creationId xmlns:p14="http://schemas.microsoft.com/office/powerpoint/2010/main" val="2295743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151709"/>
            <a:ext cx="10515600" cy="1325563"/>
          </a:xfrm>
        </p:spPr>
        <p:txBody>
          <a:bodyPr>
            <a:normAutofit/>
          </a:bodyPr>
          <a:lstStyle/>
          <a:p>
            <a:r>
              <a:rPr lang="en-US"/>
              <a:t>State Accountability Trainings </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lnSpcReduction="10000"/>
          </a:bodyPr>
          <a:lstStyle/>
          <a:p>
            <a:r>
              <a:rPr lang="en-US" dirty="0"/>
              <a:t>Accountability Overview</a:t>
            </a:r>
          </a:p>
          <a:p>
            <a:r>
              <a:rPr lang="en-US" dirty="0">
                <a:highlight>
                  <a:srgbClr val="D0E0E3"/>
                </a:highlight>
              </a:rPr>
              <a:t>State Assessment Results for Reading and Mathematics/State Assessment Results for Science, Social Studies, and Writing</a:t>
            </a:r>
          </a:p>
          <a:p>
            <a:r>
              <a:rPr lang="en-US" dirty="0"/>
              <a:t>Quality of School Climate and Safety</a:t>
            </a:r>
          </a:p>
          <a:p>
            <a:r>
              <a:rPr lang="en-US" dirty="0"/>
              <a:t>Progress on English Language Proficiency</a:t>
            </a:r>
          </a:p>
          <a:p>
            <a:r>
              <a:rPr lang="en-US" dirty="0"/>
              <a:t>Postsecondary Readiness</a:t>
            </a:r>
          </a:p>
          <a:p>
            <a:r>
              <a:rPr lang="en-US" dirty="0"/>
              <a:t>Graduation Rate</a:t>
            </a:r>
          </a:p>
        </p:txBody>
      </p:sp>
    </p:spTree>
    <p:extLst>
      <p:ext uri="{BB962C8B-B14F-4D97-AF65-F5344CB8AC3E}">
        <p14:creationId xmlns:p14="http://schemas.microsoft.com/office/powerpoint/2010/main" val="3225382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105284"/>
            <a:ext cx="12192000" cy="1325563"/>
          </a:xfrm>
          <a:prstGeom prst="rect">
            <a:avLst/>
          </a:prstGeom>
        </p:spPr>
        <p:txBody>
          <a:bodyPr>
            <a:normAutofit/>
          </a:bodyPr>
          <a:lstStyle/>
          <a:p>
            <a:r>
              <a:rPr lang="en-US"/>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D0E0E3"/>
          </a:solidFill>
          <a:ln>
            <a:solidFill>
              <a:srgbClr val="3A7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dacinfo@education.ky.gov </a:t>
            </a:r>
            <a:endParaRPr lang="en-US" sz="2400" dirty="0">
              <a:solidFill>
                <a:schemeClr val="accent1">
                  <a:lumMod val="75000"/>
                </a:schemeClr>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A2C4C9"/>
          </a:solidFill>
          <a:ln>
            <a:solidFill>
              <a:srgbClr val="3A757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dirty="0">
                <a:solidFill>
                  <a:schemeClr val="tx1"/>
                </a:solidFill>
              </a:rPr>
              <a:t>Lisa Jett, Program Consultant, </a:t>
            </a:r>
          </a:p>
          <a:p>
            <a:pPr lvl="1"/>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Lisa.Jett@education.ky.gov</a:t>
            </a:r>
            <a:endParaRPr lang="en-US" sz="2400" dirty="0">
              <a:solidFill>
                <a:schemeClr val="accent1">
                  <a:lumMod val="75000"/>
                </a:schemeClr>
              </a:solidFill>
            </a:endParaRPr>
          </a:p>
          <a:p>
            <a:pPr lvl="1"/>
            <a:endParaRPr lang="en-US" sz="2400">
              <a:solidFill>
                <a:schemeClr val="bg1"/>
              </a:solidFill>
            </a:endParaRPr>
          </a:p>
          <a:p>
            <a:pPr lvl="1"/>
            <a:r>
              <a:rPr lang="en-US" sz="2400" dirty="0">
                <a:solidFill>
                  <a:schemeClr val="tx1"/>
                </a:solidFill>
              </a:rPr>
              <a:t>Melissa Chandler, Program Consultant </a:t>
            </a:r>
          </a:p>
          <a:p>
            <a:pPr lvl="1"/>
            <a:r>
              <a:rPr lang="en-US" sz="2400" dirty="0">
                <a:solidFill>
                  <a:schemeClr val="accent1">
                    <a:lumMod val="75000"/>
                  </a:schemeClr>
                </a:solidFill>
                <a:hlinkClick r:id="rId5">
                  <a:extLst>
                    <a:ext uri="{A12FA001-AC4F-418D-AE19-62706E023703}">
                      <ahyp:hlinkClr xmlns:ahyp="http://schemas.microsoft.com/office/drawing/2018/hyperlinkcolor" val="tx"/>
                    </a:ext>
                  </a:extLst>
                </a:hlinkClick>
              </a:rPr>
              <a:t>Melissa.Chandler@education.ky.gov</a:t>
            </a:r>
            <a:r>
              <a:rPr lang="en-US" sz="2400" dirty="0">
                <a:solidFill>
                  <a:schemeClr val="accent1">
                    <a:lumMod val="75000"/>
                  </a:schemeClr>
                </a:solidFill>
              </a:rPr>
              <a:t> </a:t>
            </a:r>
          </a:p>
        </p:txBody>
      </p:sp>
    </p:spTree>
    <p:extLst>
      <p:ext uri="{BB962C8B-B14F-4D97-AF65-F5344CB8AC3E}">
        <p14:creationId xmlns:p14="http://schemas.microsoft.com/office/powerpoint/2010/main" val="1674990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D30C-83D0-E44B-10E8-2D83C695C38F}"/>
              </a:ext>
            </a:extLst>
          </p:cNvPr>
          <p:cNvSpPr>
            <a:spLocks noGrp="1"/>
          </p:cNvSpPr>
          <p:nvPr>
            <p:ph type="title"/>
          </p:nvPr>
        </p:nvSpPr>
        <p:spPr>
          <a:xfrm>
            <a:off x="-12407" y="-404366"/>
            <a:ext cx="5024120" cy="244475"/>
          </a:xfrm>
        </p:spPr>
        <p:txBody>
          <a:bodyPr>
            <a:normAutofit fontScale="90000"/>
          </a:bodyPr>
          <a:lstStyle/>
          <a:p>
            <a:r>
              <a:rPr lang="en-US" dirty="0"/>
              <a:t>Closing Slide </a:t>
            </a:r>
          </a:p>
        </p:txBody>
      </p:sp>
      <p:pic>
        <p:nvPicPr>
          <p:cNvPr id="3" name="Picture 3" descr="Kentucky Department of Education">
            <a:extLst>
              <a:ext uri="{FF2B5EF4-FFF2-40B4-BE49-F238E27FC236}">
                <a16:creationId xmlns:a16="http://schemas.microsoft.com/office/drawing/2014/main" id="{F8228135-254D-D44E-FEC4-99D998046CD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88844"/>
            <a:ext cx="10515600" cy="1325563"/>
          </a:xfrm>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68960" y="1100838"/>
            <a:ext cx="10515600" cy="4107250"/>
          </a:xfrm>
        </p:spPr>
        <p:txBody>
          <a:bodyPr vert="horz" lIns="91440" tIns="45720" rIns="91440" bIns="45720" rtlCol="0" anchor="t">
            <a:normAutofit/>
          </a:bodyPr>
          <a:lstStyle/>
          <a:p>
            <a:r>
              <a:rPr lang="en-US"/>
              <a:t>Status</a:t>
            </a:r>
          </a:p>
          <a:p>
            <a:pPr lvl="1"/>
            <a:r>
              <a:rPr lang="en-US" dirty="0"/>
              <a:t>Combined Writing</a:t>
            </a:r>
            <a:endParaRPr lang="en-US"/>
          </a:p>
          <a:p>
            <a:pPr lvl="1"/>
            <a:r>
              <a:rPr lang="en-US"/>
              <a:t>Accountability Calculations</a:t>
            </a:r>
          </a:p>
          <a:p>
            <a:r>
              <a:rPr lang="en-US"/>
              <a:t>Change</a:t>
            </a:r>
          </a:p>
          <a:p>
            <a:pPr lvl="1"/>
            <a:r>
              <a:rPr lang="en-US"/>
              <a:t>Change Score Calculations</a:t>
            </a:r>
          </a:p>
          <a:p>
            <a:pPr lvl="1"/>
            <a:r>
              <a:rPr lang="en-US"/>
              <a:t>Indicator Performance Ratings</a:t>
            </a:r>
          </a:p>
          <a:p>
            <a:pPr lvl="1"/>
            <a:r>
              <a:rPr lang="en-US"/>
              <a:t>Overall Score</a:t>
            </a:r>
          </a:p>
          <a:p>
            <a:pPr lvl="1"/>
            <a:endParaRPr lang="en-US"/>
          </a:p>
        </p:txBody>
      </p:sp>
    </p:spTree>
    <p:extLst>
      <p:ext uri="{BB962C8B-B14F-4D97-AF65-F5344CB8AC3E}">
        <p14:creationId xmlns:p14="http://schemas.microsoft.com/office/powerpoint/2010/main" val="111298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C603-7A99-98E1-08D6-AA0043FEF074}"/>
              </a:ext>
            </a:extLst>
          </p:cNvPr>
          <p:cNvSpPr>
            <a:spLocks noGrp="1"/>
          </p:cNvSpPr>
          <p:nvPr>
            <p:ph type="title"/>
          </p:nvPr>
        </p:nvSpPr>
        <p:spPr>
          <a:xfrm>
            <a:off x="187960" y="1627835"/>
            <a:ext cx="10515600" cy="1325563"/>
          </a:xfrm>
        </p:spPr>
        <p:txBody>
          <a:bodyPr>
            <a:normAutofit fontScale="90000"/>
          </a:bodyPr>
          <a:lstStyle/>
          <a:p>
            <a:r>
              <a:rPr lang="en-US" sz="6000" dirty="0"/>
              <a:t>Status</a:t>
            </a:r>
            <a:br>
              <a:rPr lang="en-US" dirty="0"/>
            </a:br>
            <a:r>
              <a:rPr lang="en-US" sz="2800" dirty="0"/>
              <a:t>State Assessment Results in Reading and Mathematics  </a:t>
            </a:r>
            <a:br>
              <a:rPr lang="en-US" sz="2800" dirty="0"/>
            </a:br>
            <a:r>
              <a:rPr lang="en-US" sz="2800" dirty="0"/>
              <a:t>State Assessment Results in Science, Social Studies and Writing</a:t>
            </a:r>
          </a:p>
        </p:txBody>
      </p:sp>
      <p:sp>
        <p:nvSpPr>
          <p:cNvPr id="4" name="TextBox 3">
            <a:extLst>
              <a:ext uri="{FF2B5EF4-FFF2-40B4-BE49-F238E27FC236}">
                <a16:creationId xmlns:a16="http://schemas.microsoft.com/office/drawing/2014/main" id="{E6F2A787-5AB2-9AA7-3A4D-928A4078DB97}"/>
              </a:ext>
            </a:extLst>
          </p:cNvPr>
          <p:cNvSpPr txBox="1"/>
          <p:nvPr/>
        </p:nvSpPr>
        <p:spPr>
          <a:xfrm>
            <a:off x="187960" y="2948318"/>
            <a:ext cx="6761480" cy="2028248"/>
          </a:xfrm>
          <a:prstGeom prst="rect">
            <a:avLst/>
          </a:prstGeom>
          <a:noFill/>
        </p:spPr>
        <p:txBody>
          <a:bodyPr wrap="square">
            <a:spAutoFit/>
          </a:bodyPr>
          <a:lstStyle/>
          <a:p>
            <a:pPr>
              <a:lnSpc>
                <a:spcPct val="90000"/>
              </a:lnSpc>
              <a:spcBef>
                <a:spcPts val="1000"/>
              </a:spcBef>
            </a:pPr>
            <a:endParaRPr lang="en-US" sz="2800" dirty="0"/>
          </a:p>
          <a:p>
            <a:pPr>
              <a:lnSpc>
                <a:spcPct val="90000"/>
              </a:lnSpc>
              <a:spcBef>
                <a:spcPts val="1000"/>
              </a:spcBef>
            </a:pPr>
            <a:r>
              <a:rPr lang="en-US" sz="2800"/>
              <a:t>Lisa Jett</a:t>
            </a:r>
          </a:p>
          <a:p>
            <a:pPr>
              <a:lnSpc>
                <a:spcPct val="90000"/>
              </a:lnSpc>
              <a:spcBef>
                <a:spcPts val="1000"/>
              </a:spcBef>
            </a:pPr>
            <a:r>
              <a:rPr lang="en-US" sz="2800"/>
              <a:t>Program Consultant</a:t>
            </a:r>
          </a:p>
          <a:p>
            <a:pPr>
              <a:lnSpc>
                <a:spcPct val="90000"/>
              </a:lnSpc>
              <a:spcBef>
                <a:spcPts val="1000"/>
              </a:spcBef>
            </a:pPr>
            <a:r>
              <a:rPr lang="en-US" sz="2800"/>
              <a:t>Office of Assessment and Accountability</a:t>
            </a:r>
          </a:p>
        </p:txBody>
      </p:sp>
    </p:spTree>
    <p:extLst>
      <p:ext uri="{BB962C8B-B14F-4D97-AF65-F5344CB8AC3E}">
        <p14:creationId xmlns:p14="http://schemas.microsoft.com/office/powerpoint/2010/main" val="25508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337518"/>
            <a:ext cx="3560252" cy="1645920"/>
          </a:xfrm>
        </p:spPr>
        <p:txBody>
          <a:bodyPr vert="horz" lIns="91440" tIns="45720" rIns="91440" bIns="45720" rtlCol="0" anchor="ctr">
            <a:normAutofit/>
          </a:bodyPr>
          <a:lstStyle/>
          <a:p>
            <a:r>
              <a:rPr lang="en-US" kern="1200">
                <a:solidFill>
                  <a:srgbClr val="3A757A"/>
                </a:solidFill>
                <a:latin typeface="+mj-lt"/>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558934" y="695410"/>
            <a:ext cx="11399386" cy="1645920"/>
          </a:xfrm>
          <a:prstGeom prst="rect">
            <a:avLst/>
          </a:prstGeom>
        </p:spPr>
        <p:txBody>
          <a:bodyPr vert="horz" lIns="91440" tIns="45720" rIns="91440" bIns="45720" rtlCol="0" anchor="ctr">
            <a:normAutofit/>
          </a:bodyPr>
          <a:lstStyle/>
          <a:p>
            <a:pPr indent="-228600">
              <a:lnSpc>
                <a:spcPct val="90000"/>
              </a:lnSpc>
              <a:spcBef>
                <a:spcPts val="800"/>
              </a:spcBef>
              <a:spcAft>
                <a:spcPts val="0"/>
              </a:spcAft>
              <a:buFont typeface="Arial" panose="020B0604020202020204" pitchFamily="34" charset="0"/>
              <a:buChar char="•"/>
            </a:pPr>
            <a:r>
              <a:rPr lang="en-US" sz="2400" dirty="0"/>
              <a:t>The Status Score represents the current year outcome for a given indicator. </a:t>
            </a:r>
          </a:p>
          <a:p>
            <a:pPr>
              <a:lnSpc>
                <a:spcPct val="90000"/>
              </a:lnSpc>
            </a:pPr>
            <a:endParaRPr lang="en-US" sz="1700"/>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887317154"/>
              </p:ext>
            </p:extLst>
          </p:nvPr>
        </p:nvGraphicFramePr>
        <p:xfrm>
          <a:off x="425704" y="2232742"/>
          <a:ext cx="11164828" cy="3233012"/>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1817314">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340B-4357-7D09-9481-32960D294C33}"/>
              </a:ext>
            </a:extLst>
          </p:cNvPr>
          <p:cNvSpPr>
            <a:spLocks noGrp="1"/>
          </p:cNvSpPr>
          <p:nvPr>
            <p:ph type="title"/>
          </p:nvPr>
        </p:nvSpPr>
        <p:spPr>
          <a:xfrm>
            <a:off x="0" y="127082"/>
            <a:ext cx="10936550" cy="1325563"/>
          </a:xfrm>
        </p:spPr>
        <p:txBody>
          <a:bodyPr>
            <a:normAutofit/>
          </a:bodyPr>
          <a:lstStyle/>
          <a:p>
            <a:r>
              <a:rPr lang="en-US"/>
              <a:t>State Assessment Results in Reading and Mathematics (E/M/H)</a:t>
            </a:r>
          </a:p>
        </p:txBody>
      </p:sp>
      <p:sp>
        <p:nvSpPr>
          <p:cNvPr id="3" name="Content Placeholder 2">
            <a:extLst>
              <a:ext uri="{FF2B5EF4-FFF2-40B4-BE49-F238E27FC236}">
                <a16:creationId xmlns:a16="http://schemas.microsoft.com/office/drawing/2014/main" id="{D0309631-9AFA-6019-84BB-CCBDAC6AD565}"/>
              </a:ext>
            </a:extLst>
          </p:cNvPr>
          <p:cNvSpPr>
            <a:spLocks noGrp="1"/>
          </p:cNvSpPr>
          <p:nvPr>
            <p:ph idx="1"/>
          </p:nvPr>
        </p:nvSpPr>
        <p:spPr>
          <a:xfrm>
            <a:off x="838200" y="1895120"/>
            <a:ext cx="10515600" cy="4093115"/>
          </a:xfrm>
        </p:spPr>
        <p:txBody>
          <a:bodyPr/>
          <a:lstStyle/>
          <a:p>
            <a:r>
              <a:rPr lang="en-US"/>
              <a:t>Reaching the desired level of knowledge and skills as measured on state required academic assessments in reading and mathematics.</a:t>
            </a:r>
          </a:p>
          <a:p>
            <a:pPr marL="0" indent="0">
              <a:buNone/>
            </a:pPr>
            <a:endParaRPr lang="en-US"/>
          </a:p>
          <a:p>
            <a:r>
              <a:rPr lang="en-US"/>
              <a:t>Measures student achievement on Kentucky’s Academic Standards in reading and mathematics.</a:t>
            </a:r>
          </a:p>
          <a:p>
            <a:endParaRPr lang="en-US"/>
          </a:p>
        </p:txBody>
      </p:sp>
    </p:spTree>
    <p:extLst>
      <p:ext uri="{BB962C8B-B14F-4D97-AF65-F5344CB8AC3E}">
        <p14:creationId xmlns:p14="http://schemas.microsoft.com/office/powerpoint/2010/main" val="356512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1AE7-89AF-5EF9-F8F0-4AD1A428D0DD}"/>
              </a:ext>
            </a:extLst>
          </p:cNvPr>
          <p:cNvSpPr>
            <a:spLocks noGrp="1"/>
          </p:cNvSpPr>
          <p:nvPr>
            <p:ph type="title"/>
          </p:nvPr>
        </p:nvSpPr>
        <p:spPr>
          <a:xfrm>
            <a:off x="0" y="125142"/>
            <a:ext cx="10954305" cy="1325563"/>
          </a:xfrm>
        </p:spPr>
        <p:txBody>
          <a:bodyPr>
            <a:normAutofit/>
          </a:bodyPr>
          <a:lstStyle/>
          <a:p>
            <a:r>
              <a:rPr lang="en-US"/>
              <a:t>State Assessment Results in Science, Social Studies, and Writing (E/M/H)</a:t>
            </a:r>
          </a:p>
        </p:txBody>
      </p:sp>
      <p:sp>
        <p:nvSpPr>
          <p:cNvPr id="3" name="Content Placeholder 2">
            <a:extLst>
              <a:ext uri="{FF2B5EF4-FFF2-40B4-BE49-F238E27FC236}">
                <a16:creationId xmlns:a16="http://schemas.microsoft.com/office/drawing/2014/main" id="{FD321245-8A31-A7AA-CD1F-C9D74C21F734}"/>
              </a:ext>
            </a:extLst>
          </p:cNvPr>
          <p:cNvSpPr>
            <a:spLocks noGrp="1"/>
          </p:cNvSpPr>
          <p:nvPr>
            <p:ph idx="1"/>
          </p:nvPr>
        </p:nvSpPr>
        <p:spPr>
          <a:xfrm>
            <a:off x="838200" y="1976961"/>
            <a:ext cx="10515600" cy="4093115"/>
          </a:xfrm>
        </p:spPr>
        <p:txBody>
          <a:bodyPr vert="horz" lIns="91440" tIns="45720" rIns="91440" bIns="45720" rtlCol="0" anchor="t">
            <a:normAutofit/>
          </a:bodyPr>
          <a:lstStyle/>
          <a:p>
            <a:r>
              <a:rPr lang="en-US"/>
              <a:t>Reaching the desired level of knowledge and skills as measured on state required academic assessments in science, social studies, and </a:t>
            </a:r>
            <a:r>
              <a:rPr lang="en-US" dirty="0"/>
              <a:t>combined </a:t>
            </a:r>
            <a:r>
              <a:rPr lang="en-US"/>
              <a:t>writing.</a:t>
            </a:r>
          </a:p>
          <a:p>
            <a:endParaRPr lang="en-US"/>
          </a:p>
          <a:p>
            <a:r>
              <a:rPr lang="en-US"/>
              <a:t>Measures student achievement on Kentucky’s Academic Standards in science, social studies, and writing.</a:t>
            </a:r>
          </a:p>
          <a:p>
            <a:endParaRPr lang="en-US"/>
          </a:p>
        </p:txBody>
      </p:sp>
    </p:spTree>
    <p:extLst>
      <p:ext uri="{BB962C8B-B14F-4D97-AF65-F5344CB8AC3E}">
        <p14:creationId xmlns:p14="http://schemas.microsoft.com/office/powerpoint/2010/main" val="124899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B39A-E502-DEDD-D97E-AE5C8A1EF7EC}"/>
              </a:ext>
            </a:extLst>
          </p:cNvPr>
          <p:cNvSpPr>
            <a:spLocks noGrp="1"/>
          </p:cNvSpPr>
          <p:nvPr>
            <p:ph type="title"/>
          </p:nvPr>
        </p:nvSpPr>
        <p:spPr>
          <a:xfrm>
            <a:off x="0" y="-123671"/>
            <a:ext cx="12192000" cy="1325563"/>
          </a:xfrm>
        </p:spPr>
        <p:txBody>
          <a:bodyPr>
            <a:normAutofit/>
          </a:bodyPr>
          <a:lstStyle/>
          <a:p>
            <a:r>
              <a:rPr lang="en-US" sz="4000"/>
              <a:t>Writing: How are the writing components factored? </a:t>
            </a:r>
          </a:p>
        </p:txBody>
      </p:sp>
      <p:sp>
        <p:nvSpPr>
          <p:cNvPr id="3" name="Content Placeholder 2">
            <a:extLst>
              <a:ext uri="{FF2B5EF4-FFF2-40B4-BE49-F238E27FC236}">
                <a16:creationId xmlns:a16="http://schemas.microsoft.com/office/drawing/2014/main" id="{BEF654C4-6F5C-DE92-C56D-8F96122D035B}"/>
              </a:ext>
            </a:extLst>
          </p:cNvPr>
          <p:cNvSpPr>
            <a:spLocks noGrp="1"/>
          </p:cNvSpPr>
          <p:nvPr>
            <p:ph idx="1"/>
          </p:nvPr>
        </p:nvSpPr>
        <p:spPr>
          <a:xfrm>
            <a:off x="672989" y="1460310"/>
            <a:ext cx="10515600" cy="4323493"/>
          </a:xfrm>
        </p:spPr>
        <p:txBody>
          <a:bodyPr vert="horz" lIns="91440" tIns="45720" rIns="91440" bIns="45720" rtlCol="0" anchor="t">
            <a:normAutofit/>
          </a:bodyPr>
          <a:lstStyle/>
          <a:p>
            <a:r>
              <a:rPr lang="en-US" b="0" i="0">
                <a:solidFill>
                  <a:schemeClr val="tx1"/>
                </a:solidFill>
                <a:effectLst/>
              </a:rPr>
              <a:t>On-demand writing and editing/mechanics will be combined to create the</a:t>
            </a:r>
            <a:r>
              <a:rPr lang="en-US" dirty="0">
                <a:solidFill>
                  <a:schemeClr val="tx1"/>
                </a:solidFill>
              </a:rPr>
              <a:t> student performance </a:t>
            </a:r>
            <a:r>
              <a:rPr lang="en-US" b="0" i="0">
                <a:solidFill>
                  <a:schemeClr val="tx1"/>
                </a:solidFill>
                <a:effectLst/>
              </a:rPr>
              <a:t>for writing.</a:t>
            </a:r>
          </a:p>
          <a:p>
            <a:endParaRPr lang="en-US">
              <a:solidFill>
                <a:schemeClr val="tx1"/>
              </a:solidFill>
            </a:endParaRPr>
          </a:p>
          <a:p>
            <a:r>
              <a:rPr lang="en-US" b="0" i="0">
                <a:solidFill>
                  <a:schemeClr val="tx1"/>
                </a:solidFill>
                <a:effectLst/>
              </a:rPr>
              <a:t>Students in grades 5, 8 and 11 will receive a scale score and performance level score for editing and mechanics and on-demand writing separately. Combined </a:t>
            </a:r>
            <a:r>
              <a:rPr lang="en-US">
                <a:solidFill>
                  <a:schemeClr val="tx1"/>
                </a:solidFill>
              </a:rPr>
              <a:t>Writing</a:t>
            </a:r>
            <a:r>
              <a:rPr lang="en-US" b="0" i="0" dirty="0">
                <a:solidFill>
                  <a:schemeClr val="tx1"/>
                </a:solidFill>
                <a:effectLst/>
              </a:rPr>
              <a:t> </a:t>
            </a:r>
            <a:r>
              <a:rPr lang="en-US" b="0" i="0">
                <a:solidFill>
                  <a:schemeClr val="tx1"/>
                </a:solidFill>
                <a:effectLst/>
              </a:rPr>
              <a:t>will be reported by performance level</a:t>
            </a:r>
            <a:r>
              <a:rPr lang="en-US" b="0" i="0" dirty="0">
                <a:solidFill>
                  <a:schemeClr val="tx1"/>
                </a:solidFill>
                <a:effectLst/>
              </a:rPr>
              <a:t> only - </a:t>
            </a:r>
            <a:r>
              <a:rPr lang="en-US" dirty="0">
                <a:solidFill>
                  <a:schemeClr val="tx1"/>
                </a:solidFill>
              </a:rPr>
              <a:t>Novice, Apprentice, Proficient, Distinguished (NAPD)</a:t>
            </a:r>
            <a:r>
              <a:rPr lang="en-US" b="0" i="0" dirty="0">
                <a:solidFill>
                  <a:schemeClr val="tx1"/>
                </a:solidFill>
                <a:effectLst/>
              </a:rPr>
              <a:t>.</a:t>
            </a:r>
            <a:endParaRPr lang="en-US" b="0" i="0">
              <a:solidFill>
                <a:schemeClr val="tx1"/>
              </a:solidFill>
              <a:effectLst/>
            </a:endParaRPr>
          </a:p>
          <a:p>
            <a:endParaRPr lang="en-US">
              <a:solidFill>
                <a:schemeClr val="tx1"/>
              </a:solidFill>
              <a:highlight>
                <a:srgbClr val="FFFF00"/>
              </a:highlight>
            </a:endParaRPr>
          </a:p>
        </p:txBody>
      </p:sp>
    </p:spTree>
    <p:extLst>
      <p:ext uri="{BB962C8B-B14F-4D97-AF65-F5344CB8AC3E}">
        <p14:creationId xmlns:p14="http://schemas.microsoft.com/office/powerpoint/2010/main" val="102113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Reading Math Science Social Studies Writing Indicator</RoutingRuleDescription>
    <PublishingExpirationDate xmlns="http://schemas.microsoft.com/sharepoint/v3" xsi:nil="true"/>
    <PublishingStartDate xmlns="http://schemas.microsoft.com/sharepoint/v3" xsi:nil="true"/>
    <Publication_x0020_Date xmlns="3a62de7d-ba57-4f43-9dae-9623ba637be0">2023-09-29T04:00:00+00:00</Publication_x0020_Date>
    <Audience1 xmlns="3a62de7d-ba57-4f43-9dae-9623ba637be0">
      <Value>1</Value>
      <Value>2</Value>
    </Audience1>
    <_dlc_DocId xmlns="3a62de7d-ba57-4f43-9dae-9623ba637be0">KYED-14-1870</_dlc_DocId>
    <_dlc_DocIdUrl xmlns="3a62de7d-ba57-4f43-9dae-9623ba637be0">
      <Url>https://www.education.ky.gov/AA/distsupp/_layouts/15/DocIdRedir.aspx?ID=KYED-14-1870</Url>
      <Description>KYED-14-1870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www.w3.org/XML/1998/namespace"/>
    <ds:schemaRef ds:uri="http://schemas.microsoft.com/office/2006/documentManagement/types"/>
    <ds:schemaRef ds:uri="http://schemas.openxmlformats.org/package/2006/metadata/core-properties"/>
    <ds:schemaRef ds:uri="9e447306-43c9-46fc-85e8-9d0ed75a31bf"/>
    <ds:schemaRef ds:uri="http://schemas.microsoft.com/office/2006/metadata/properties"/>
    <ds:schemaRef ds:uri="http://schemas.microsoft.com/office/infopath/2007/PartnerControl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4965DF7F-B1E1-4663-82C5-E0C161C86E27}"/>
</file>

<file path=customXml/itemProps4.xml><?xml version="1.0" encoding="utf-8"?>
<ds:datastoreItem xmlns:ds="http://schemas.openxmlformats.org/officeDocument/2006/customXml" ds:itemID="{C483FBD9-BED4-49E9-BB41-C95E78E287FD}"/>
</file>

<file path=docProps/app.xml><?xml version="1.0" encoding="utf-8"?>
<Properties xmlns="http://schemas.openxmlformats.org/officeDocument/2006/extended-properties" xmlns:vt="http://schemas.openxmlformats.org/officeDocument/2006/docPropsVTypes">
  <Template>KDE PowerPoint Template 2021</Template>
  <TotalTime>7</TotalTime>
  <Words>2811</Words>
  <Application>Microsoft Office PowerPoint</Application>
  <PresentationFormat>Widescreen</PresentationFormat>
  <Paragraphs>354</Paragraphs>
  <Slides>33</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Calibri Light</vt:lpstr>
      <vt:lpstr>Franklin Gothic Book</vt:lpstr>
      <vt:lpstr>Franklin Gothic Medium</vt:lpstr>
      <vt:lpstr>Libre Franklin</vt:lpstr>
      <vt:lpstr>Libre Franklin Medium</vt:lpstr>
      <vt:lpstr>Office Theme</vt:lpstr>
      <vt:lpstr>Office Theme</vt:lpstr>
      <vt:lpstr>1_Office Theme</vt:lpstr>
      <vt:lpstr>Accountability Indicator Training:  State Assessment Results in Reading and Mathematics   State Assessment Results in Science, Social Studies and Writing</vt:lpstr>
      <vt:lpstr>State Indicators in the Accountability System</vt:lpstr>
      <vt:lpstr>Glossary</vt:lpstr>
      <vt:lpstr>Agenda</vt:lpstr>
      <vt:lpstr>Status State Assessment Results in Reading and Mathematics   State Assessment Results in Science, Social Studies and Writing</vt:lpstr>
      <vt:lpstr>Status Scores</vt:lpstr>
      <vt:lpstr>State Assessment Results in Reading and Mathematics (E/M/H)</vt:lpstr>
      <vt:lpstr>State Assessment Results in Science, Social Studies, and Writing (E/M/H)</vt:lpstr>
      <vt:lpstr>Writing: How are the writing components factored? </vt:lpstr>
      <vt:lpstr>Combined Writing Decision Matrix</vt:lpstr>
      <vt:lpstr>Status Measures: Reading and Mathematics and Science, Social Studies, and Writing</vt:lpstr>
      <vt:lpstr>Status Levels</vt:lpstr>
      <vt:lpstr>Status Calculation for Reading and Mathematics Example: Elementary School with 200 students</vt:lpstr>
      <vt:lpstr>Status Calculation for Reading and Mathematics Example: continued</vt:lpstr>
      <vt:lpstr>Status Calculation for Science, Social Studies, and Writing Example: Elementary School with 200 students</vt:lpstr>
      <vt:lpstr>Status Calculation for Science, Social Studies, and Writing Example: continued</vt:lpstr>
      <vt:lpstr>Change State Assessment Results in Reading and Mathematics   State Assessment Results in Science, Social Studies and Writing</vt:lpstr>
      <vt:lpstr>Agenda Continued</vt:lpstr>
      <vt:lpstr>Change Levels</vt:lpstr>
      <vt:lpstr>Change Score</vt:lpstr>
      <vt:lpstr>Change Score Example </vt:lpstr>
      <vt:lpstr>Indicator Score</vt:lpstr>
      <vt:lpstr>Indicator Score Example:  Reading and Mathematics Indicator</vt:lpstr>
      <vt:lpstr>Indicator Performance Ratings</vt:lpstr>
      <vt:lpstr>Overall Accountability Weights</vt:lpstr>
      <vt:lpstr>Overall Score – Elementary  </vt:lpstr>
      <vt:lpstr>Overall Score – Middle  </vt:lpstr>
      <vt:lpstr>Overall Score – High School </vt:lpstr>
      <vt:lpstr>Overall Performance Rating</vt:lpstr>
      <vt:lpstr>Where to find State Assessment Results Data  </vt:lpstr>
      <vt:lpstr>State Accountability Trainings </vt:lpstr>
      <vt:lpstr>Division of Assessment and Accountability Support</vt:lpstr>
      <vt:lpstr>Closing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Reading Math Science Social Studies Writing Indicator</dc:title>
  <dc:creator>Hackworth, Michael - Office of Assessment and Accountability</dc:creator>
  <cp:lastModifiedBy>Riley, Ben - Division of Assessment and Accountability Support</cp:lastModifiedBy>
  <cp:revision>6</cp:revision>
  <dcterms:created xsi:type="dcterms:W3CDTF">2021-08-26T18:21:30Z</dcterms:created>
  <dcterms:modified xsi:type="dcterms:W3CDTF">2023-09-29T17:57:07Z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61eae74b-3523-43c5-bd72-3fac7d2cbfac</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