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ppt/comments/modernComment_17B_1177624B.xml" ContentType="application/vnd.ms-powerpoint.comment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17"/>
  </p:notesMasterIdLst>
  <p:sldIdLst>
    <p:sldId id="265" r:id="rId6"/>
    <p:sldId id="385" r:id="rId7"/>
    <p:sldId id="379" r:id="rId8"/>
    <p:sldId id="396" r:id="rId9"/>
    <p:sldId id="361" r:id="rId10"/>
    <p:sldId id="299" r:id="rId11"/>
    <p:sldId id="302" r:id="rId12"/>
    <p:sldId id="300" r:id="rId13"/>
    <p:sldId id="355" r:id="rId14"/>
    <p:sldId id="280" r:id="rId15"/>
    <p:sldId id="9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C785A-E798-4420-B7C1-5B3FDDFF7A7A}" v="20" dt="2022-08-08T11:30:22.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985" autoAdjust="0"/>
  </p:normalViewPr>
  <p:slideViewPr>
    <p:cSldViewPr snapToGrid="0">
      <p:cViewPr varScale="1">
        <p:scale>
          <a:sx n="37" d="100"/>
          <a:sy n="37" d="100"/>
        </p:scale>
        <p:origin x="108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a Savage" userId="71eadb16-699f-453e-81d8-c9ac7aaf2dd6" providerId="ADAL" clId="{A60C785A-E798-4420-B7C1-5B3FDDFF7A7A}"/>
    <pc:docChg chg="modSld">
      <pc:chgData name="Shara Savage" userId="71eadb16-699f-453e-81d8-c9ac7aaf2dd6" providerId="ADAL" clId="{A60C785A-E798-4420-B7C1-5B3FDDFF7A7A}" dt="2022-08-08T11:30:22.106" v="52" actId="13244"/>
      <pc:docMkLst>
        <pc:docMk/>
      </pc:docMkLst>
      <pc:sldChg chg="modSp modNotesTx">
        <pc:chgData name="Shara Savage" userId="71eadb16-699f-453e-81d8-c9ac7aaf2dd6" providerId="ADAL" clId="{A60C785A-E798-4420-B7C1-5B3FDDFF7A7A}" dt="2022-08-08T11:07:50.285" v="14" actId="13244"/>
        <pc:sldMkLst>
          <pc:docMk/>
          <pc:sldMk cId="3477655453" sldId="265"/>
        </pc:sldMkLst>
        <pc:spChg chg="mod">
          <ac:chgData name="Shara Savage" userId="71eadb16-699f-453e-81d8-c9ac7aaf2dd6" providerId="ADAL" clId="{A60C785A-E798-4420-B7C1-5B3FDDFF7A7A}" dt="2022-08-08T11:07:50.285" v="14" actId="13244"/>
          <ac:spMkLst>
            <pc:docMk/>
            <pc:sldMk cId="3477655453" sldId="265"/>
            <ac:spMk id="12" creationId="{00000000-0000-0000-0000-000000000000}"/>
          </ac:spMkLst>
        </pc:spChg>
      </pc:sldChg>
      <pc:sldChg chg="modSp">
        <pc:chgData name="Shara Savage" userId="71eadb16-699f-453e-81d8-c9ac7aaf2dd6" providerId="ADAL" clId="{A60C785A-E798-4420-B7C1-5B3FDDFF7A7A}" dt="2022-08-08T11:30:17.011" v="51" actId="13244"/>
        <pc:sldMkLst>
          <pc:docMk/>
          <pc:sldMk cId="505087787" sldId="280"/>
        </pc:sldMkLst>
        <pc:spChg chg="mod">
          <ac:chgData name="Shara Savage" userId="71eadb16-699f-453e-81d8-c9ac7aaf2dd6" providerId="ADAL" clId="{A60C785A-E798-4420-B7C1-5B3FDDFF7A7A}" dt="2022-08-08T11:30:15.498" v="50" actId="13244"/>
          <ac:spMkLst>
            <pc:docMk/>
            <pc:sldMk cId="505087787" sldId="280"/>
            <ac:spMk id="3" creationId="{00000000-0000-0000-0000-000000000000}"/>
          </ac:spMkLst>
        </pc:spChg>
        <pc:spChg chg="mod">
          <ac:chgData name="Shara Savage" userId="71eadb16-699f-453e-81d8-c9ac7aaf2dd6" providerId="ADAL" clId="{A60C785A-E798-4420-B7C1-5B3FDDFF7A7A}" dt="2022-08-08T11:30:17.011" v="51" actId="13244"/>
          <ac:spMkLst>
            <pc:docMk/>
            <pc:sldMk cId="505087787" sldId="280"/>
            <ac:spMk id="5" creationId="{F9E6E2DD-1811-4ECC-8524-CFDA8CFB10C3}"/>
          </ac:spMkLst>
        </pc:spChg>
      </pc:sldChg>
      <pc:sldChg chg="modSp">
        <pc:chgData name="Shara Savage" userId="71eadb16-699f-453e-81d8-c9ac7aaf2dd6" providerId="ADAL" clId="{A60C785A-E798-4420-B7C1-5B3FDDFF7A7A}" dt="2022-08-08T11:16:36.750" v="19" actId="13244"/>
        <pc:sldMkLst>
          <pc:docMk/>
          <pc:sldMk cId="1603595661" sldId="299"/>
        </pc:sldMkLst>
        <pc:spChg chg="mod">
          <ac:chgData name="Shara Savage" userId="71eadb16-699f-453e-81d8-c9ac7aaf2dd6" providerId="ADAL" clId="{A60C785A-E798-4420-B7C1-5B3FDDFF7A7A}" dt="2022-08-08T11:16:33.731" v="18" actId="13244"/>
          <ac:spMkLst>
            <pc:docMk/>
            <pc:sldMk cId="1603595661" sldId="299"/>
            <ac:spMk id="2" creationId="{00000000-0000-0000-0000-000000000000}"/>
          </ac:spMkLst>
        </pc:spChg>
        <pc:spChg chg="mod">
          <ac:chgData name="Shara Savage" userId="71eadb16-699f-453e-81d8-c9ac7aaf2dd6" providerId="ADAL" clId="{A60C785A-E798-4420-B7C1-5B3FDDFF7A7A}" dt="2022-08-08T11:16:36.750" v="19" actId="13244"/>
          <ac:spMkLst>
            <pc:docMk/>
            <pc:sldMk cId="1603595661" sldId="299"/>
            <ac:spMk id="5" creationId="{00000000-0000-0000-0000-000000000000}"/>
          </ac:spMkLst>
        </pc:spChg>
      </pc:sldChg>
      <pc:sldChg chg="modSp modNotesTx">
        <pc:chgData name="Shara Savage" userId="71eadb16-699f-453e-81d8-c9ac7aaf2dd6" providerId="ADAL" clId="{A60C785A-E798-4420-B7C1-5B3FDDFF7A7A}" dt="2022-08-08T11:24:11.123" v="45" actId="20577"/>
        <pc:sldMkLst>
          <pc:docMk/>
          <pc:sldMk cId="309773406" sldId="300"/>
        </pc:sldMkLst>
        <pc:spChg chg="mod">
          <ac:chgData name="Shara Savage" userId="71eadb16-699f-453e-81d8-c9ac7aaf2dd6" providerId="ADAL" clId="{A60C785A-E798-4420-B7C1-5B3FDDFF7A7A}" dt="2022-08-08T11:21:19.763" v="23" actId="13244"/>
          <ac:spMkLst>
            <pc:docMk/>
            <pc:sldMk cId="309773406" sldId="300"/>
            <ac:spMk id="2" creationId="{00000000-0000-0000-0000-000000000000}"/>
          </ac:spMkLst>
        </pc:spChg>
        <pc:spChg chg="mod">
          <ac:chgData name="Shara Savage" userId="71eadb16-699f-453e-81d8-c9ac7aaf2dd6" providerId="ADAL" clId="{A60C785A-E798-4420-B7C1-5B3FDDFF7A7A}" dt="2022-08-08T11:21:22.876" v="24" actId="13244"/>
          <ac:spMkLst>
            <pc:docMk/>
            <pc:sldMk cId="309773406" sldId="300"/>
            <ac:spMk id="5" creationId="{00000000-0000-0000-0000-000000000000}"/>
          </ac:spMkLst>
        </pc:spChg>
      </pc:sldChg>
      <pc:sldChg chg="modSp">
        <pc:chgData name="Shara Savage" userId="71eadb16-699f-453e-81d8-c9ac7aaf2dd6" providerId="ADAL" clId="{A60C785A-E798-4420-B7C1-5B3FDDFF7A7A}" dt="2022-08-08T11:19:59.264" v="22" actId="13244"/>
        <pc:sldMkLst>
          <pc:docMk/>
          <pc:sldMk cId="3230883908" sldId="302"/>
        </pc:sldMkLst>
        <pc:spChg chg="mod">
          <ac:chgData name="Shara Savage" userId="71eadb16-699f-453e-81d8-c9ac7aaf2dd6" providerId="ADAL" clId="{A60C785A-E798-4420-B7C1-5B3FDDFF7A7A}" dt="2022-08-08T11:19:57.457" v="21" actId="13244"/>
          <ac:spMkLst>
            <pc:docMk/>
            <pc:sldMk cId="3230883908" sldId="302"/>
            <ac:spMk id="2" creationId="{00000000-0000-0000-0000-000000000000}"/>
          </ac:spMkLst>
        </pc:spChg>
        <pc:spChg chg="mod">
          <ac:chgData name="Shara Savage" userId="71eadb16-699f-453e-81d8-c9ac7aaf2dd6" providerId="ADAL" clId="{A60C785A-E798-4420-B7C1-5B3FDDFF7A7A}" dt="2022-08-08T11:19:59.264" v="22" actId="13244"/>
          <ac:spMkLst>
            <pc:docMk/>
            <pc:sldMk cId="3230883908" sldId="302"/>
            <ac:spMk id="5" creationId="{00000000-0000-0000-0000-000000000000}"/>
          </ac:spMkLst>
        </pc:spChg>
      </pc:sldChg>
      <pc:sldChg chg="modSp modNotesTx">
        <pc:chgData name="Shara Savage" userId="71eadb16-699f-453e-81d8-c9ac7aaf2dd6" providerId="ADAL" clId="{A60C785A-E798-4420-B7C1-5B3FDDFF7A7A}" dt="2022-08-08T11:24:24.153" v="49" actId="6549"/>
        <pc:sldMkLst>
          <pc:docMk/>
          <pc:sldMk cId="3982664239" sldId="355"/>
        </pc:sldMkLst>
        <pc:spChg chg="mod">
          <ac:chgData name="Shara Savage" userId="71eadb16-699f-453e-81d8-c9ac7aaf2dd6" providerId="ADAL" clId="{A60C785A-E798-4420-B7C1-5B3FDDFF7A7A}" dt="2022-08-08T11:21:29.766" v="25" actId="13244"/>
          <ac:spMkLst>
            <pc:docMk/>
            <pc:sldMk cId="3982664239" sldId="355"/>
            <ac:spMk id="2" creationId="{00000000-0000-0000-0000-000000000000}"/>
          </ac:spMkLst>
        </pc:spChg>
        <pc:spChg chg="mod">
          <ac:chgData name="Shara Savage" userId="71eadb16-699f-453e-81d8-c9ac7aaf2dd6" providerId="ADAL" clId="{A60C785A-E798-4420-B7C1-5B3FDDFF7A7A}" dt="2022-08-08T11:21:34.225" v="26" actId="13244"/>
          <ac:spMkLst>
            <pc:docMk/>
            <pc:sldMk cId="3982664239" sldId="355"/>
            <ac:spMk id="6" creationId="{00000000-0000-0000-0000-000000000000}"/>
          </ac:spMkLst>
        </pc:spChg>
        <pc:spChg chg="mod">
          <ac:chgData name="Shara Savage" userId="71eadb16-699f-453e-81d8-c9ac7aaf2dd6" providerId="ADAL" clId="{A60C785A-E798-4420-B7C1-5B3FDDFF7A7A}" dt="2022-08-08T11:21:41.210" v="27" actId="13244"/>
          <ac:spMkLst>
            <pc:docMk/>
            <pc:sldMk cId="3982664239" sldId="355"/>
            <ac:spMk id="7" creationId="{00000000-0000-0000-0000-000000000000}"/>
          </ac:spMkLst>
        </pc:spChg>
      </pc:sldChg>
      <pc:sldChg chg="modSp">
        <pc:chgData name="Shara Savage" userId="71eadb16-699f-453e-81d8-c9ac7aaf2dd6" providerId="ADAL" clId="{A60C785A-E798-4420-B7C1-5B3FDDFF7A7A}" dt="2022-08-08T11:07:39.981" v="12" actId="13244"/>
        <pc:sldMkLst>
          <pc:docMk/>
          <pc:sldMk cId="293036619" sldId="379"/>
        </pc:sldMkLst>
        <pc:spChg chg="mod">
          <ac:chgData name="Shara Savage" userId="71eadb16-699f-453e-81d8-c9ac7aaf2dd6" providerId="ADAL" clId="{A60C785A-E798-4420-B7C1-5B3FDDFF7A7A}" dt="2022-08-08T11:07:36.034" v="11" actId="13244"/>
          <ac:spMkLst>
            <pc:docMk/>
            <pc:sldMk cId="293036619" sldId="379"/>
            <ac:spMk id="2" creationId="{1B3A796C-FFDA-4522-9F31-B2D818B97CB8}"/>
          </ac:spMkLst>
        </pc:spChg>
        <pc:spChg chg="mod">
          <ac:chgData name="Shara Savage" userId="71eadb16-699f-453e-81d8-c9ac7aaf2dd6" providerId="ADAL" clId="{A60C785A-E798-4420-B7C1-5B3FDDFF7A7A}" dt="2022-08-08T11:07:39.981" v="12" actId="13244"/>
          <ac:spMkLst>
            <pc:docMk/>
            <pc:sldMk cId="293036619" sldId="379"/>
            <ac:spMk id="5" creationId="{239F5B93-FF57-4B67-9D3B-A9C77E61494F}"/>
          </ac:spMkLst>
        </pc:spChg>
      </pc:sldChg>
      <pc:sldChg chg="modSp">
        <pc:chgData name="Shara Savage" userId="71eadb16-699f-453e-81d8-c9ac7aaf2dd6" providerId="ADAL" clId="{A60C785A-E798-4420-B7C1-5B3FDDFF7A7A}" dt="2022-08-08T11:07:44.005" v="13" actId="13244"/>
        <pc:sldMkLst>
          <pc:docMk/>
          <pc:sldMk cId="1515559881" sldId="385"/>
        </pc:sldMkLst>
        <pc:spChg chg="mod">
          <ac:chgData name="Shara Savage" userId="71eadb16-699f-453e-81d8-c9ac7aaf2dd6" providerId="ADAL" clId="{A60C785A-E798-4420-B7C1-5B3FDDFF7A7A}" dt="2022-08-08T11:07:44.005" v="13" actId="13244"/>
          <ac:spMkLst>
            <pc:docMk/>
            <pc:sldMk cId="1515559881" sldId="385"/>
            <ac:spMk id="6" creationId="{00000000-0000-0000-0000-000000000000}"/>
          </ac:spMkLst>
        </pc:spChg>
      </pc:sldChg>
      <pc:sldChg chg="modSp">
        <pc:chgData name="Shara Savage" userId="71eadb16-699f-453e-81d8-c9ac7aaf2dd6" providerId="ADAL" clId="{A60C785A-E798-4420-B7C1-5B3FDDFF7A7A}" dt="2022-08-08T11:11:14.638" v="17" actId="13244"/>
        <pc:sldMkLst>
          <pc:docMk/>
          <pc:sldMk cId="85691499" sldId="396"/>
        </pc:sldMkLst>
        <pc:spChg chg="mod">
          <ac:chgData name="Shara Savage" userId="71eadb16-699f-453e-81d8-c9ac7aaf2dd6" providerId="ADAL" clId="{A60C785A-E798-4420-B7C1-5B3FDDFF7A7A}" dt="2022-08-08T11:11:11.113" v="15" actId="13244"/>
          <ac:spMkLst>
            <pc:docMk/>
            <pc:sldMk cId="85691499" sldId="396"/>
            <ac:spMk id="2" creationId="{1B3A796C-FFDA-4522-9F31-B2D818B97CB8}"/>
          </ac:spMkLst>
        </pc:spChg>
        <pc:spChg chg="mod">
          <ac:chgData name="Shara Savage" userId="71eadb16-699f-453e-81d8-c9ac7aaf2dd6" providerId="ADAL" clId="{A60C785A-E798-4420-B7C1-5B3FDDFF7A7A}" dt="2022-08-08T11:11:14.638" v="17" actId="13244"/>
          <ac:spMkLst>
            <pc:docMk/>
            <pc:sldMk cId="85691499" sldId="396"/>
            <ac:spMk id="5" creationId="{239F5B93-FF57-4B67-9D3B-A9C77E61494F}"/>
          </ac:spMkLst>
        </pc:spChg>
        <pc:graphicFrameChg chg="mod">
          <ac:chgData name="Shara Savage" userId="71eadb16-699f-453e-81d8-c9ac7aaf2dd6" providerId="ADAL" clId="{A60C785A-E798-4420-B7C1-5B3FDDFF7A7A}" dt="2022-08-08T11:11:13.009" v="16" actId="13244"/>
          <ac:graphicFrameMkLst>
            <pc:docMk/>
            <pc:sldMk cId="85691499" sldId="396"/>
            <ac:graphicFrameMk id="7" creationId="{89D5B733-5BAC-4A5F-A1E7-6035898C5758}"/>
          </ac:graphicFrameMkLst>
        </pc:graphicFrameChg>
      </pc:sldChg>
      <pc:sldChg chg="modSp">
        <pc:chgData name="Shara Savage" userId="71eadb16-699f-453e-81d8-c9ac7aaf2dd6" providerId="ADAL" clId="{A60C785A-E798-4420-B7C1-5B3FDDFF7A7A}" dt="2022-08-08T11:30:22.106" v="52" actId="13244"/>
        <pc:sldMkLst>
          <pc:docMk/>
          <pc:sldMk cId="1792822603" sldId="999"/>
        </pc:sldMkLst>
        <pc:spChg chg="mod">
          <ac:chgData name="Shara Savage" userId="71eadb16-699f-453e-81d8-c9ac7aaf2dd6" providerId="ADAL" clId="{A60C785A-E798-4420-B7C1-5B3FDDFF7A7A}" dt="2022-08-08T11:30:22.106" v="52" actId="13244"/>
          <ac:spMkLst>
            <pc:docMk/>
            <pc:sldMk cId="1792822603" sldId="999"/>
            <ac:spMk id="3" creationId="{00000000-0000-0000-0000-000000000000}"/>
          </ac:spMkLst>
        </pc:spChg>
      </pc:sldChg>
    </pc:docChg>
  </pc:docChgLst>
  <pc:docChgLst>
    <pc:chgData name="Savage, Shara - Division of Assessment and Accountability Support" userId="71eadb16-699f-453e-81d8-c9ac7aaf2dd6" providerId="ADAL" clId="{A60C785A-E798-4420-B7C1-5B3FDDFF7A7A}"/>
    <pc:docChg chg="modSld">
      <pc:chgData name="Savage, Shara - Division of Assessment and Accountability Support" userId="71eadb16-699f-453e-81d8-c9ac7aaf2dd6" providerId="ADAL" clId="{A60C785A-E798-4420-B7C1-5B3FDDFF7A7A}" dt="2022-08-03T11:42:45.277" v="3" actId="20577"/>
      <pc:docMkLst>
        <pc:docMk/>
      </pc:docMkLst>
      <pc:sldChg chg="modNotesTx">
        <pc:chgData name="Savage, Shara - Division of Assessment and Accountability Support" userId="71eadb16-699f-453e-81d8-c9ac7aaf2dd6" providerId="ADAL" clId="{A60C785A-E798-4420-B7C1-5B3FDDFF7A7A}" dt="2022-08-03T11:42:45.277" v="3" actId="20577"/>
        <pc:sldMkLst>
          <pc:docMk/>
          <pc:sldMk cId="3477655453" sldId="265"/>
        </pc:sldMkLst>
      </pc:sldChg>
    </pc:docChg>
  </pc:docChgLst>
</pc:chgInfo>
</file>

<file path=ppt/comments/modernComment_17B_1177624B.xml><?xml version="1.0" encoding="utf-8"?>
<p188:cmLst xmlns:a="http://schemas.openxmlformats.org/drawingml/2006/main" xmlns:r="http://schemas.openxmlformats.org/officeDocument/2006/relationships" xmlns:p188="http://schemas.microsoft.com/office/powerpoint/2018/8/main">
  <p188:cm id="{DB901E51-B562-4288-9950-E5C9119EB306}" authorId="{771B6458-EC8F-ACB7-5084-9D6F069BC75D}" created="2022-07-28T20:43:00.494">
    <pc:sldMkLst xmlns:pc="http://schemas.microsoft.com/office/powerpoint/2013/main/command">
      <pc:docMk/>
      <pc:sldMk cId="293036619" sldId="379"/>
    </pc:sldMkLst>
    <p188:txBody>
      <a:bodyPr/>
      <a:lstStyle/>
      <a:p>
        <a:r>
          <a:rPr lang="en-US"/>
          <a:t>DAC Advisory: Slide 39 &amp; 40, 51 &amp; 52 become repetitive and all seating chart information needs to be together.</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0.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0.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9D88E-06BC-4254-B1D2-2D9B9C1119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88AF30-5CC4-49E9-9131-0A7E4110F007}">
      <dgm:prSet/>
      <dgm:spPr/>
      <dgm:t>
        <a:bodyPr/>
        <a:lstStyle/>
        <a:p>
          <a:pPr>
            <a:lnSpc>
              <a:spcPct val="100000"/>
            </a:lnSpc>
          </a:pPr>
          <a:r>
            <a:rPr lang="en-US"/>
            <a:t>All testing sessions must have a seating chart</a:t>
          </a:r>
        </a:p>
      </dgm:t>
    </dgm:pt>
    <dgm:pt modelId="{A8FFFCCA-99C2-4877-AEE2-D7A4577C88DA}" type="parTrans" cxnId="{695E443B-9866-4448-B96A-D9A86333E5B9}">
      <dgm:prSet/>
      <dgm:spPr/>
      <dgm:t>
        <a:bodyPr/>
        <a:lstStyle/>
        <a:p>
          <a:endParaRPr lang="en-US"/>
        </a:p>
      </dgm:t>
    </dgm:pt>
    <dgm:pt modelId="{918D55A9-E976-4CE7-8AA7-7FE34A1CE634}" type="sibTrans" cxnId="{695E443B-9866-4448-B96A-D9A86333E5B9}">
      <dgm:prSet/>
      <dgm:spPr/>
      <dgm:t>
        <a:bodyPr/>
        <a:lstStyle/>
        <a:p>
          <a:endParaRPr lang="en-US"/>
        </a:p>
      </dgm:t>
    </dgm:pt>
    <dgm:pt modelId="{0B1181A2-A2EB-431E-9F4B-481028C967C6}">
      <dgm:prSet/>
      <dgm:spPr/>
      <dgm:t>
        <a:bodyPr/>
        <a:lstStyle/>
        <a:p>
          <a:pPr>
            <a:lnSpc>
              <a:spcPct val="100000"/>
            </a:lnSpc>
          </a:pPr>
          <a:r>
            <a:rPr lang="en-US"/>
            <a:t>Locally created template (paper or electronic)</a:t>
          </a:r>
        </a:p>
      </dgm:t>
    </dgm:pt>
    <dgm:pt modelId="{D23CFDE3-DCBB-45EB-A852-8C419937D3D3}" type="parTrans" cxnId="{864CC557-16CC-474E-95F6-387BA8CCC02F}">
      <dgm:prSet/>
      <dgm:spPr/>
      <dgm:t>
        <a:bodyPr/>
        <a:lstStyle/>
        <a:p>
          <a:endParaRPr lang="en-US"/>
        </a:p>
      </dgm:t>
    </dgm:pt>
    <dgm:pt modelId="{90EEBE0F-63AC-4AD0-BB0D-D37E2F080B1B}" type="sibTrans" cxnId="{864CC557-16CC-474E-95F6-387BA8CCC02F}">
      <dgm:prSet/>
      <dgm:spPr/>
      <dgm:t>
        <a:bodyPr/>
        <a:lstStyle/>
        <a:p>
          <a:endParaRPr lang="en-US"/>
        </a:p>
      </dgm:t>
    </dgm:pt>
    <dgm:pt modelId="{176553EA-5C54-43ED-8922-6D8370E9A69E}">
      <dgm:prSet/>
      <dgm:spPr/>
      <dgm:t>
        <a:bodyPr/>
        <a:lstStyle/>
        <a:p>
          <a:pPr>
            <a:lnSpc>
              <a:spcPct val="100000"/>
            </a:lnSpc>
          </a:pPr>
          <a:r>
            <a:rPr lang="en-US"/>
            <a:t>Pre-made templates from KDE are available for group or small group testing</a:t>
          </a:r>
        </a:p>
      </dgm:t>
    </dgm:pt>
    <dgm:pt modelId="{7334B93C-BA4E-4588-8003-1A2B7C1954BA}" type="parTrans" cxnId="{AAFD83A1-AD82-4E7A-BD98-AC37961C08CD}">
      <dgm:prSet/>
      <dgm:spPr/>
      <dgm:t>
        <a:bodyPr/>
        <a:lstStyle/>
        <a:p>
          <a:endParaRPr lang="en-US"/>
        </a:p>
      </dgm:t>
    </dgm:pt>
    <dgm:pt modelId="{03D890B4-ED48-4C10-9DCF-53D568661E82}" type="sibTrans" cxnId="{AAFD83A1-AD82-4E7A-BD98-AC37961C08CD}">
      <dgm:prSet/>
      <dgm:spPr/>
      <dgm:t>
        <a:bodyPr/>
        <a:lstStyle/>
        <a:p>
          <a:endParaRPr lang="en-US"/>
        </a:p>
      </dgm:t>
    </dgm:pt>
    <dgm:pt modelId="{D5CCD690-C2BD-4945-8547-1DE669F0F639}">
      <dgm:prSet/>
      <dgm:spPr/>
      <dgm:t>
        <a:bodyPr/>
        <a:lstStyle/>
        <a:p>
          <a:pPr>
            <a:lnSpc>
              <a:spcPct val="100000"/>
            </a:lnSpc>
          </a:pPr>
          <a:r>
            <a:rPr lang="en-US"/>
            <a:t>All seating charts should be created prior to testing session</a:t>
          </a:r>
        </a:p>
      </dgm:t>
    </dgm:pt>
    <dgm:pt modelId="{22CE124A-9014-4A24-95A2-A8DD24FFE14B}" type="parTrans" cxnId="{8B627E8C-DEFB-4CE9-9484-5A746E670645}">
      <dgm:prSet/>
      <dgm:spPr/>
      <dgm:t>
        <a:bodyPr/>
        <a:lstStyle/>
        <a:p>
          <a:endParaRPr lang="en-US"/>
        </a:p>
      </dgm:t>
    </dgm:pt>
    <dgm:pt modelId="{2715E270-0123-4D04-8D1E-37BC9479D945}" type="sibTrans" cxnId="{8B627E8C-DEFB-4CE9-9484-5A746E670645}">
      <dgm:prSet/>
      <dgm:spPr/>
      <dgm:t>
        <a:bodyPr/>
        <a:lstStyle/>
        <a:p>
          <a:endParaRPr lang="en-US"/>
        </a:p>
      </dgm:t>
    </dgm:pt>
    <dgm:pt modelId="{D4F3DD3E-6178-416F-9F3F-461DA1900DD5}" type="pres">
      <dgm:prSet presAssocID="{3379D88E-06BC-4254-B1D2-2D9B9C1119F2}" presName="root" presStyleCnt="0">
        <dgm:presLayoutVars>
          <dgm:dir/>
          <dgm:resizeHandles val="exact"/>
        </dgm:presLayoutVars>
      </dgm:prSet>
      <dgm:spPr/>
    </dgm:pt>
    <dgm:pt modelId="{A4E84974-E47F-4566-9A20-24C81B9CFAB6}" type="pres">
      <dgm:prSet presAssocID="{8188AF30-5CC4-49E9-9131-0A7E4110F007}" presName="compNode" presStyleCnt="0"/>
      <dgm:spPr/>
    </dgm:pt>
    <dgm:pt modelId="{0CD9DCAE-26C4-4845-8FD9-276321E80919}" type="pres">
      <dgm:prSet presAssocID="{8188AF30-5CC4-49E9-9131-0A7E4110F007}" presName="bgRect" presStyleLbl="bgShp" presStyleIdx="0" presStyleCnt="4" custLinFactNeighborX="1847" custLinFactNeighborY="-3360"/>
      <dgm:spPr/>
    </dgm:pt>
    <dgm:pt modelId="{B74C4E5D-7199-476A-9E0C-CDE354DE37E7}" type="pres">
      <dgm:prSet presAssocID="{8188AF30-5CC4-49E9-9131-0A7E4110F0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DBAB64D-4A4E-4DAF-9274-75AA7B5490AD}" type="pres">
      <dgm:prSet presAssocID="{8188AF30-5CC4-49E9-9131-0A7E4110F007}" presName="spaceRect" presStyleCnt="0"/>
      <dgm:spPr/>
    </dgm:pt>
    <dgm:pt modelId="{FD3DC645-2395-4CAE-9E4B-CF49CEB6456F}" type="pres">
      <dgm:prSet presAssocID="{8188AF30-5CC4-49E9-9131-0A7E4110F007}" presName="parTx" presStyleLbl="revTx" presStyleIdx="0" presStyleCnt="4">
        <dgm:presLayoutVars>
          <dgm:chMax val="0"/>
          <dgm:chPref val="0"/>
        </dgm:presLayoutVars>
      </dgm:prSet>
      <dgm:spPr/>
    </dgm:pt>
    <dgm:pt modelId="{566B8361-23C6-4089-AF33-13D0F622AF22}" type="pres">
      <dgm:prSet presAssocID="{918D55A9-E976-4CE7-8AA7-7FE34A1CE634}" presName="sibTrans" presStyleCnt="0"/>
      <dgm:spPr/>
    </dgm:pt>
    <dgm:pt modelId="{65B395E3-8FCF-4EFC-A75B-7328ED3FF655}" type="pres">
      <dgm:prSet presAssocID="{0B1181A2-A2EB-431E-9F4B-481028C967C6}" presName="compNode" presStyleCnt="0"/>
      <dgm:spPr/>
    </dgm:pt>
    <dgm:pt modelId="{DC467E5B-08D8-4EE1-BC53-747BBC3F38C3}" type="pres">
      <dgm:prSet presAssocID="{0B1181A2-A2EB-431E-9F4B-481028C967C6}" presName="bgRect" presStyleLbl="bgShp" presStyleIdx="1" presStyleCnt="4"/>
      <dgm:spPr/>
    </dgm:pt>
    <dgm:pt modelId="{C686BF4E-902B-4A79-B2BE-A4C3DBC6E8C1}" type="pres">
      <dgm:prSet presAssocID="{0B1181A2-A2EB-431E-9F4B-481028C967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62F6851E-1763-4DA9-ACC5-81526EE8B3CB}" type="pres">
      <dgm:prSet presAssocID="{0B1181A2-A2EB-431E-9F4B-481028C967C6}" presName="spaceRect" presStyleCnt="0"/>
      <dgm:spPr/>
    </dgm:pt>
    <dgm:pt modelId="{0FA239A2-0074-4A43-AFA4-18E015B133A0}" type="pres">
      <dgm:prSet presAssocID="{0B1181A2-A2EB-431E-9F4B-481028C967C6}" presName="parTx" presStyleLbl="revTx" presStyleIdx="1" presStyleCnt="4">
        <dgm:presLayoutVars>
          <dgm:chMax val="0"/>
          <dgm:chPref val="0"/>
        </dgm:presLayoutVars>
      </dgm:prSet>
      <dgm:spPr/>
    </dgm:pt>
    <dgm:pt modelId="{6BFF0777-6252-46C6-9270-94EED4199F0E}" type="pres">
      <dgm:prSet presAssocID="{90EEBE0F-63AC-4AD0-BB0D-D37E2F080B1B}" presName="sibTrans" presStyleCnt="0"/>
      <dgm:spPr/>
    </dgm:pt>
    <dgm:pt modelId="{C595C668-4A98-49D0-8972-C968CDAD7A4E}" type="pres">
      <dgm:prSet presAssocID="{176553EA-5C54-43ED-8922-6D8370E9A69E}" presName="compNode" presStyleCnt="0"/>
      <dgm:spPr/>
    </dgm:pt>
    <dgm:pt modelId="{2216A80E-66E0-4885-B181-68146D45D09E}" type="pres">
      <dgm:prSet presAssocID="{176553EA-5C54-43ED-8922-6D8370E9A69E}" presName="bgRect" presStyleLbl="bgShp" presStyleIdx="2" presStyleCnt="4"/>
      <dgm:spPr/>
    </dgm:pt>
    <dgm:pt modelId="{1D531708-9260-4608-8399-04FE79646A7C}" type="pres">
      <dgm:prSet presAssocID="{176553EA-5C54-43ED-8922-6D8370E9A6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434FC7C-4C2B-47CA-B381-B2C4D3DE3C75}" type="pres">
      <dgm:prSet presAssocID="{176553EA-5C54-43ED-8922-6D8370E9A69E}" presName="spaceRect" presStyleCnt="0"/>
      <dgm:spPr/>
    </dgm:pt>
    <dgm:pt modelId="{D05DFD3D-BFB9-464C-B7F0-FAE735B4F51B}" type="pres">
      <dgm:prSet presAssocID="{176553EA-5C54-43ED-8922-6D8370E9A69E}" presName="parTx" presStyleLbl="revTx" presStyleIdx="2" presStyleCnt="4">
        <dgm:presLayoutVars>
          <dgm:chMax val="0"/>
          <dgm:chPref val="0"/>
        </dgm:presLayoutVars>
      </dgm:prSet>
      <dgm:spPr/>
    </dgm:pt>
    <dgm:pt modelId="{1069364E-DC3A-4C23-BC90-6E6CC1FF39F8}" type="pres">
      <dgm:prSet presAssocID="{03D890B4-ED48-4C10-9DCF-53D568661E82}" presName="sibTrans" presStyleCnt="0"/>
      <dgm:spPr/>
    </dgm:pt>
    <dgm:pt modelId="{8FD8B251-64B6-4DC4-A096-08D452BAA74D}" type="pres">
      <dgm:prSet presAssocID="{D5CCD690-C2BD-4945-8547-1DE669F0F639}" presName="compNode" presStyleCnt="0"/>
      <dgm:spPr/>
    </dgm:pt>
    <dgm:pt modelId="{3A8C6B96-0CAA-4402-89BE-D161FDBD222E}" type="pres">
      <dgm:prSet presAssocID="{D5CCD690-C2BD-4945-8547-1DE669F0F639}" presName="bgRect" presStyleLbl="bgShp" presStyleIdx="3" presStyleCnt="4"/>
      <dgm:spPr/>
    </dgm:pt>
    <dgm:pt modelId="{5C0DAC13-53DA-47F9-A226-8C4E510D3773}" type="pres">
      <dgm:prSet presAssocID="{D5CCD690-C2BD-4945-8547-1DE669F0F6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2730E8C6-B0C1-4DB8-A53D-1015D1BEF392}" type="pres">
      <dgm:prSet presAssocID="{D5CCD690-C2BD-4945-8547-1DE669F0F639}" presName="spaceRect" presStyleCnt="0"/>
      <dgm:spPr/>
    </dgm:pt>
    <dgm:pt modelId="{96269299-DB2D-4489-88AC-D1DFBD9C4E8F}" type="pres">
      <dgm:prSet presAssocID="{D5CCD690-C2BD-4945-8547-1DE669F0F639}" presName="parTx" presStyleLbl="revTx" presStyleIdx="3" presStyleCnt="4">
        <dgm:presLayoutVars>
          <dgm:chMax val="0"/>
          <dgm:chPref val="0"/>
        </dgm:presLayoutVars>
      </dgm:prSet>
      <dgm:spPr/>
    </dgm:pt>
  </dgm:ptLst>
  <dgm:cxnLst>
    <dgm:cxn modelId="{A873C20D-5CFD-4EA4-9832-BC3DA3E5A821}" type="presOf" srcId="{176553EA-5C54-43ED-8922-6D8370E9A69E}" destId="{D05DFD3D-BFB9-464C-B7F0-FAE735B4F51B}" srcOrd="0" destOrd="0" presId="urn:microsoft.com/office/officeart/2018/2/layout/IconVerticalSolidList"/>
    <dgm:cxn modelId="{87C9941B-AFFA-4A8D-823A-DFAC62CA0088}" type="presOf" srcId="{8188AF30-5CC4-49E9-9131-0A7E4110F007}" destId="{FD3DC645-2395-4CAE-9E4B-CF49CEB6456F}" srcOrd="0" destOrd="0" presId="urn:microsoft.com/office/officeart/2018/2/layout/IconVerticalSolidList"/>
    <dgm:cxn modelId="{695E443B-9866-4448-B96A-D9A86333E5B9}" srcId="{3379D88E-06BC-4254-B1D2-2D9B9C1119F2}" destId="{8188AF30-5CC4-49E9-9131-0A7E4110F007}" srcOrd="0" destOrd="0" parTransId="{A8FFFCCA-99C2-4877-AEE2-D7A4577C88DA}" sibTransId="{918D55A9-E976-4CE7-8AA7-7FE34A1CE634}"/>
    <dgm:cxn modelId="{864CC557-16CC-474E-95F6-387BA8CCC02F}" srcId="{3379D88E-06BC-4254-B1D2-2D9B9C1119F2}" destId="{0B1181A2-A2EB-431E-9F4B-481028C967C6}" srcOrd="1" destOrd="0" parTransId="{D23CFDE3-DCBB-45EB-A852-8C419937D3D3}" sibTransId="{90EEBE0F-63AC-4AD0-BB0D-D37E2F080B1B}"/>
    <dgm:cxn modelId="{8B627E8C-DEFB-4CE9-9484-5A746E670645}" srcId="{3379D88E-06BC-4254-B1D2-2D9B9C1119F2}" destId="{D5CCD690-C2BD-4945-8547-1DE669F0F639}" srcOrd="3" destOrd="0" parTransId="{22CE124A-9014-4A24-95A2-A8DD24FFE14B}" sibTransId="{2715E270-0123-4D04-8D1E-37BC9479D945}"/>
    <dgm:cxn modelId="{3C4FA79E-186E-483B-81CA-148532B2D57C}" type="presOf" srcId="{0B1181A2-A2EB-431E-9F4B-481028C967C6}" destId="{0FA239A2-0074-4A43-AFA4-18E015B133A0}" srcOrd="0" destOrd="0" presId="urn:microsoft.com/office/officeart/2018/2/layout/IconVerticalSolidList"/>
    <dgm:cxn modelId="{AAFD83A1-AD82-4E7A-BD98-AC37961C08CD}" srcId="{3379D88E-06BC-4254-B1D2-2D9B9C1119F2}" destId="{176553EA-5C54-43ED-8922-6D8370E9A69E}" srcOrd="2" destOrd="0" parTransId="{7334B93C-BA4E-4588-8003-1A2B7C1954BA}" sibTransId="{03D890B4-ED48-4C10-9DCF-53D568661E82}"/>
    <dgm:cxn modelId="{DF6137BA-6F68-4A88-93BE-736E5A0ADF64}" type="presOf" srcId="{3379D88E-06BC-4254-B1D2-2D9B9C1119F2}" destId="{D4F3DD3E-6178-416F-9F3F-461DA1900DD5}" srcOrd="0" destOrd="0" presId="urn:microsoft.com/office/officeart/2018/2/layout/IconVerticalSolidList"/>
    <dgm:cxn modelId="{88479EDC-CBF9-4442-B510-927D77AE8455}" type="presOf" srcId="{D5CCD690-C2BD-4945-8547-1DE669F0F639}" destId="{96269299-DB2D-4489-88AC-D1DFBD9C4E8F}" srcOrd="0" destOrd="0" presId="urn:microsoft.com/office/officeart/2018/2/layout/IconVerticalSolidList"/>
    <dgm:cxn modelId="{29DF9352-FEEE-4F8A-B0DC-6FDAFBB5D358}" type="presParOf" srcId="{D4F3DD3E-6178-416F-9F3F-461DA1900DD5}" destId="{A4E84974-E47F-4566-9A20-24C81B9CFAB6}" srcOrd="0" destOrd="0" presId="urn:microsoft.com/office/officeart/2018/2/layout/IconVerticalSolidList"/>
    <dgm:cxn modelId="{37BD7215-DF9B-4F1B-BAA4-4A0C3B7BFA2C}" type="presParOf" srcId="{A4E84974-E47F-4566-9A20-24C81B9CFAB6}" destId="{0CD9DCAE-26C4-4845-8FD9-276321E80919}" srcOrd="0" destOrd="0" presId="urn:microsoft.com/office/officeart/2018/2/layout/IconVerticalSolidList"/>
    <dgm:cxn modelId="{D7AEFC19-C710-4577-A81C-ACB70579739D}" type="presParOf" srcId="{A4E84974-E47F-4566-9A20-24C81B9CFAB6}" destId="{B74C4E5D-7199-476A-9E0C-CDE354DE37E7}" srcOrd="1" destOrd="0" presId="urn:microsoft.com/office/officeart/2018/2/layout/IconVerticalSolidList"/>
    <dgm:cxn modelId="{BBAB73C1-C1D0-4C47-B698-62904AC18203}" type="presParOf" srcId="{A4E84974-E47F-4566-9A20-24C81B9CFAB6}" destId="{ADBAB64D-4A4E-4DAF-9274-75AA7B5490AD}" srcOrd="2" destOrd="0" presId="urn:microsoft.com/office/officeart/2018/2/layout/IconVerticalSolidList"/>
    <dgm:cxn modelId="{63BE12F5-AEC6-4E2B-B51D-D68380C9B420}" type="presParOf" srcId="{A4E84974-E47F-4566-9A20-24C81B9CFAB6}" destId="{FD3DC645-2395-4CAE-9E4B-CF49CEB6456F}" srcOrd="3" destOrd="0" presId="urn:microsoft.com/office/officeart/2018/2/layout/IconVerticalSolidList"/>
    <dgm:cxn modelId="{72084544-CD95-4DF0-9E7C-7714BD8584D4}" type="presParOf" srcId="{D4F3DD3E-6178-416F-9F3F-461DA1900DD5}" destId="{566B8361-23C6-4089-AF33-13D0F622AF22}" srcOrd="1" destOrd="0" presId="urn:microsoft.com/office/officeart/2018/2/layout/IconVerticalSolidList"/>
    <dgm:cxn modelId="{F6371BC2-6811-45F7-90A7-DCA8C59D111C}" type="presParOf" srcId="{D4F3DD3E-6178-416F-9F3F-461DA1900DD5}" destId="{65B395E3-8FCF-4EFC-A75B-7328ED3FF655}" srcOrd="2" destOrd="0" presId="urn:microsoft.com/office/officeart/2018/2/layout/IconVerticalSolidList"/>
    <dgm:cxn modelId="{1D9BCBAA-0A98-49B6-8E9B-411870E3E094}" type="presParOf" srcId="{65B395E3-8FCF-4EFC-A75B-7328ED3FF655}" destId="{DC467E5B-08D8-4EE1-BC53-747BBC3F38C3}" srcOrd="0" destOrd="0" presId="urn:microsoft.com/office/officeart/2018/2/layout/IconVerticalSolidList"/>
    <dgm:cxn modelId="{60127BB3-7680-41CD-B2DB-6C1B049A9BD8}" type="presParOf" srcId="{65B395E3-8FCF-4EFC-A75B-7328ED3FF655}" destId="{C686BF4E-902B-4A79-B2BE-A4C3DBC6E8C1}" srcOrd="1" destOrd="0" presId="urn:microsoft.com/office/officeart/2018/2/layout/IconVerticalSolidList"/>
    <dgm:cxn modelId="{764A3AC6-96BA-47FD-A045-567584D7970B}" type="presParOf" srcId="{65B395E3-8FCF-4EFC-A75B-7328ED3FF655}" destId="{62F6851E-1763-4DA9-ACC5-81526EE8B3CB}" srcOrd="2" destOrd="0" presId="urn:microsoft.com/office/officeart/2018/2/layout/IconVerticalSolidList"/>
    <dgm:cxn modelId="{9E43FF57-98C1-4A38-906F-B0F73E721286}" type="presParOf" srcId="{65B395E3-8FCF-4EFC-A75B-7328ED3FF655}" destId="{0FA239A2-0074-4A43-AFA4-18E015B133A0}" srcOrd="3" destOrd="0" presId="urn:microsoft.com/office/officeart/2018/2/layout/IconVerticalSolidList"/>
    <dgm:cxn modelId="{D7B77F01-9B16-4A49-BF11-BB858DFBD909}" type="presParOf" srcId="{D4F3DD3E-6178-416F-9F3F-461DA1900DD5}" destId="{6BFF0777-6252-46C6-9270-94EED4199F0E}" srcOrd="3" destOrd="0" presId="urn:microsoft.com/office/officeart/2018/2/layout/IconVerticalSolidList"/>
    <dgm:cxn modelId="{DA2B5CDA-CEBF-47AC-A0C2-B53DC00F91C8}" type="presParOf" srcId="{D4F3DD3E-6178-416F-9F3F-461DA1900DD5}" destId="{C595C668-4A98-49D0-8972-C968CDAD7A4E}" srcOrd="4" destOrd="0" presId="urn:microsoft.com/office/officeart/2018/2/layout/IconVerticalSolidList"/>
    <dgm:cxn modelId="{F029F1BF-9EC4-4A4C-827C-F39BFEF1C935}" type="presParOf" srcId="{C595C668-4A98-49D0-8972-C968CDAD7A4E}" destId="{2216A80E-66E0-4885-B181-68146D45D09E}" srcOrd="0" destOrd="0" presId="urn:microsoft.com/office/officeart/2018/2/layout/IconVerticalSolidList"/>
    <dgm:cxn modelId="{0D09CF23-663E-4815-BFAF-99C084D45E86}" type="presParOf" srcId="{C595C668-4A98-49D0-8972-C968CDAD7A4E}" destId="{1D531708-9260-4608-8399-04FE79646A7C}" srcOrd="1" destOrd="0" presId="urn:microsoft.com/office/officeart/2018/2/layout/IconVerticalSolidList"/>
    <dgm:cxn modelId="{0517F962-29D4-40CA-AF88-5275B68BD28D}" type="presParOf" srcId="{C595C668-4A98-49D0-8972-C968CDAD7A4E}" destId="{D434FC7C-4C2B-47CA-B381-B2C4D3DE3C75}" srcOrd="2" destOrd="0" presId="urn:microsoft.com/office/officeart/2018/2/layout/IconVerticalSolidList"/>
    <dgm:cxn modelId="{FB04BEEF-93E8-401D-AC1F-1CA1088D3183}" type="presParOf" srcId="{C595C668-4A98-49D0-8972-C968CDAD7A4E}" destId="{D05DFD3D-BFB9-464C-B7F0-FAE735B4F51B}" srcOrd="3" destOrd="0" presId="urn:microsoft.com/office/officeart/2018/2/layout/IconVerticalSolidList"/>
    <dgm:cxn modelId="{D18603C4-0DA8-46DF-9C38-84002B909FBF}" type="presParOf" srcId="{D4F3DD3E-6178-416F-9F3F-461DA1900DD5}" destId="{1069364E-DC3A-4C23-BC90-6E6CC1FF39F8}" srcOrd="5" destOrd="0" presId="urn:microsoft.com/office/officeart/2018/2/layout/IconVerticalSolidList"/>
    <dgm:cxn modelId="{B91EF300-0848-4582-BF69-9337DC3F4E43}" type="presParOf" srcId="{D4F3DD3E-6178-416F-9F3F-461DA1900DD5}" destId="{8FD8B251-64B6-4DC4-A096-08D452BAA74D}" srcOrd="6" destOrd="0" presId="urn:microsoft.com/office/officeart/2018/2/layout/IconVerticalSolidList"/>
    <dgm:cxn modelId="{DA966AB6-34CE-4D43-AF38-E6579B7220D8}" type="presParOf" srcId="{8FD8B251-64B6-4DC4-A096-08D452BAA74D}" destId="{3A8C6B96-0CAA-4402-89BE-D161FDBD222E}" srcOrd="0" destOrd="0" presId="urn:microsoft.com/office/officeart/2018/2/layout/IconVerticalSolidList"/>
    <dgm:cxn modelId="{0EA86E25-45BB-4B37-ABF3-1259D7AB3D32}" type="presParOf" srcId="{8FD8B251-64B6-4DC4-A096-08D452BAA74D}" destId="{5C0DAC13-53DA-47F9-A226-8C4E510D3773}" srcOrd="1" destOrd="0" presId="urn:microsoft.com/office/officeart/2018/2/layout/IconVerticalSolidList"/>
    <dgm:cxn modelId="{B161CA5F-74C1-4597-BCC9-8EEB109C33B6}" type="presParOf" srcId="{8FD8B251-64B6-4DC4-A096-08D452BAA74D}" destId="{2730E8C6-B0C1-4DB8-A53D-1015D1BEF392}" srcOrd="2" destOrd="0" presId="urn:microsoft.com/office/officeart/2018/2/layout/IconVerticalSolidList"/>
    <dgm:cxn modelId="{EC5392C1-B67A-4750-B753-D936250C237A}" type="presParOf" srcId="{8FD8B251-64B6-4DC4-A096-08D452BAA74D}" destId="{96269299-DB2D-4489-88AC-D1DFBD9C4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C2C4D-7D75-44B1-A599-870C23D55B09}"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35BA2518-5808-4C5C-A0CC-2AE5E4468659}">
      <dgm:prSet/>
      <dgm:spPr/>
      <dgm:t>
        <a:bodyPr/>
        <a:lstStyle/>
        <a:p>
          <a:r>
            <a:rPr lang="en-US"/>
            <a:t>Seating chart should include:</a:t>
          </a:r>
        </a:p>
      </dgm:t>
    </dgm:pt>
    <dgm:pt modelId="{22CD99D3-DD6D-4DDA-A0D4-A8E612CDF45F}" type="parTrans" cxnId="{D83B2335-485E-4C33-B52B-6A1E3CFB4289}">
      <dgm:prSet/>
      <dgm:spPr/>
      <dgm:t>
        <a:bodyPr/>
        <a:lstStyle/>
        <a:p>
          <a:endParaRPr lang="en-US"/>
        </a:p>
      </dgm:t>
    </dgm:pt>
    <dgm:pt modelId="{DCAEF32A-ACA6-4018-9CE0-7A67E7C76164}" type="sibTrans" cxnId="{D83B2335-485E-4C33-B52B-6A1E3CFB4289}">
      <dgm:prSet/>
      <dgm:spPr/>
      <dgm:t>
        <a:bodyPr/>
        <a:lstStyle/>
        <a:p>
          <a:endParaRPr lang="en-US"/>
        </a:p>
      </dgm:t>
    </dgm:pt>
    <dgm:pt modelId="{65B84759-DAC1-4C92-83FD-DD850C9FC1B2}">
      <dgm:prSet/>
      <dgm:spPr/>
      <dgm:t>
        <a:bodyPr/>
        <a:lstStyle/>
        <a:p>
          <a:r>
            <a:rPr lang="en-US"/>
            <a:t>Test name</a:t>
          </a:r>
        </a:p>
      </dgm:t>
    </dgm:pt>
    <dgm:pt modelId="{A999A246-FE1A-4808-8DF2-BA4F5346EA34}" type="parTrans" cxnId="{D01367E2-1FBE-48D4-8AEA-8110A4F5AE2F}">
      <dgm:prSet/>
      <dgm:spPr/>
      <dgm:t>
        <a:bodyPr/>
        <a:lstStyle/>
        <a:p>
          <a:endParaRPr lang="en-US"/>
        </a:p>
      </dgm:t>
    </dgm:pt>
    <dgm:pt modelId="{F421EAA7-CA36-474B-8E3F-0413173F2DE2}" type="sibTrans" cxnId="{D01367E2-1FBE-48D4-8AEA-8110A4F5AE2F}">
      <dgm:prSet/>
      <dgm:spPr/>
      <dgm:t>
        <a:bodyPr/>
        <a:lstStyle/>
        <a:p>
          <a:endParaRPr lang="en-US"/>
        </a:p>
      </dgm:t>
    </dgm:pt>
    <dgm:pt modelId="{D2B4526C-FB5D-447F-93CB-4DB601889708}">
      <dgm:prSet/>
      <dgm:spPr/>
      <dgm:t>
        <a:bodyPr/>
        <a:lstStyle/>
        <a:p>
          <a:r>
            <a:rPr lang="en-US"/>
            <a:t>District/school</a:t>
          </a:r>
        </a:p>
      </dgm:t>
    </dgm:pt>
    <dgm:pt modelId="{6ABB51F0-E437-4815-B8C2-9727DFCAF05D}" type="parTrans" cxnId="{22440CE7-66CC-4265-9BDC-D31D45302B35}">
      <dgm:prSet/>
      <dgm:spPr/>
      <dgm:t>
        <a:bodyPr/>
        <a:lstStyle/>
        <a:p>
          <a:endParaRPr lang="en-US"/>
        </a:p>
      </dgm:t>
    </dgm:pt>
    <dgm:pt modelId="{3F8B3AD9-B068-455A-8C2D-BA507BF50671}" type="sibTrans" cxnId="{22440CE7-66CC-4265-9BDC-D31D45302B35}">
      <dgm:prSet/>
      <dgm:spPr/>
      <dgm:t>
        <a:bodyPr/>
        <a:lstStyle/>
        <a:p>
          <a:endParaRPr lang="en-US"/>
        </a:p>
      </dgm:t>
    </dgm:pt>
    <dgm:pt modelId="{0262F606-F7EF-4AB0-B02E-CF620E8C2145}">
      <dgm:prSet/>
      <dgm:spPr/>
      <dgm:t>
        <a:bodyPr/>
        <a:lstStyle/>
        <a:p>
          <a:r>
            <a:rPr lang="en-US"/>
            <a:t>Date</a:t>
          </a:r>
        </a:p>
      </dgm:t>
    </dgm:pt>
    <dgm:pt modelId="{5F3FD5B5-E208-4FC9-B27C-F342AA8B942A}" type="parTrans" cxnId="{2EFAB63B-26C1-43B4-AE6E-10748491C0B3}">
      <dgm:prSet/>
      <dgm:spPr/>
      <dgm:t>
        <a:bodyPr/>
        <a:lstStyle/>
        <a:p>
          <a:endParaRPr lang="en-US"/>
        </a:p>
      </dgm:t>
    </dgm:pt>
    <dgm:pt modelId="{AA48456A-05FA-4EB0-81A7-6BFE3A53859E}" type="sibTrans" cxnId="{2EFAB63B-26C1-43B4-AE6E-10748491C0B3}">
      <dgm:prSet/>
      <dgm:spPr/>
      <dgm:t>
        <a:bodyPr/>
        <a:lstStyle/>
        <a:p>
          <a:endParaRPr lang="en-US"/>
        </a:p>
      </dgm:t>
    </dgm:pt>
    <dgm:pt modelId="{50C5D1E3-EC2A-4DF6-AABB-13702D0A016B}">
      <dgm:prSet/>
      <dgm:spPr/>
      <dgm:t>
        <a:bodyPr/>
        <a:lstStyle/>
        <a:p>
          <a:r>
            <a:rPr lang="en-US"/>
            <a:t>Room number</a:t>
          </a:r>
        </a:p>
      </dgm:t>
    </dgm:pt>
    <dgm:pt modelId="{66F1F9BB-19AC-419D-BC12-7180751E8581}" type="parTrans" cxnId="{43FF6DD0-DAD6-4A68-9613-3E9C930CA7DC}">
      <dgm:prSet/>
      <dgm:spPr/>
      <dgm:t>
        <a:bodyPr/>
        <a:lstStyle/>
        <a:p>
          <a:endParaRPr lang="en-US"/>
        </a:p>
      </dgm:t>
    </dgm:pt>
    <dgm:pt modelId="{43A7C1F2-F305-4EB5-9D30-2CE62101AD39}" type="sibTrans" cxnId="{43FF6DD0-DAD6-4A68-9613-3E9C930CA7DC}">
      <dgm:prSet/>
      <dgm:spPr/>
      <dgm:t>
        <a:bodyPr/>
        <a:lstStyle/>
        <a:p>
          <a:endParaRPr lang="en-US"/>
        </a:p>
      </dgm:t>
    </dgm:pt>
    <dgm:pt modelId="{7AF214EA-0428-479C-B063-B548DFA15970}">
      <dgm:prSet/>
      <dgm:spPr/>
      <dgm:t>
        <a:bodyPr/>
        <a:lstStyle/>
        <a:p>
          <a:r>
            <a:rPr lang="en-US"/>
            <a:t>Content area</a:t>
          </a:r>
        </a:p>
      </dgm:t>
    </dgm:pt>
    <dgm:pt modelId="{5C336F0A-7C4A-4221-8A2A-AAD6A6555223}" type="parTrans" cxnId="{CAECAE96-9A51-471B-BCA1-D6AD95DE0FF9}">
      <dgm:prSet/>
      <dgm:spPr/>
      <dgm:t>
        <a:bodyPr/>
        <a:lstStyle/>
        <a:p>
          <a:endParaRPr lang="en-US"/>
        </a:p>
      </dgm:t>
    </dgm:pt>
    <dgm:pt modelId="{CF53F8C3-BA06-4AF2-BB9F-7743F6B81DC4}" type="sibTrans" cxnId="{CAECAE96-9A51-471B-BCA1-D6AD95DE0FF9}">
      <dgm:prSet/>
      <dgm:spPr/>
      <dgm:t>
        <a:bodyPr/>
        <a:lstStyle/>
        <a:p>
          <a:endParaRPr lang="en-US"/>
        </a:p>
      </dgm:t>
    </dgm:pt>
    <dgm:pt modelId="{73853FA8-1054-495F-8B33-609D39F43D3A}">
      <dgm:prSet/>
      <dgm:spPr/>
      <dgm:t>
        <a:bodyPr/>
        <a:lstStyle/>
        <a:p>
          <a:r>
            <a:rPr lang="en-US"/>
            <a:t>Student name(s)</a:t>
          </a:r>
        </a:p>
      </dgm:t>
    </dgm:pt>
    <dgm:pt modelId="{0F60A79E-8A0B-4B1B-B00B-98E52EA78B43}" type="parTrans" cxnId="{BA03A702-9AA4-4D93-A02E-3BCE1ADC3D88}">
      <dgm:prSet/>
      <dgm:spPr/>
      <dgm:t>
        <a:bodyPr/>
        <a:lstStyle/>
        <a:p>
          <a:endParaRPr lang="en-US"/>
        </a:p>
      </dgm:t>
    </dgm:pt>
    <dgm:pt modelId="{A61514D6-0D68-4FF5-A14A-F4BA8A242113}" type="sibTrans" cxnId="{BA03A702-9AA4-4D93-A02E-3BCE1ADC3D88}">
      <dgm:prSet/>
      <dgm:spPr/>
      <dgm:t>
        <a:bodyPr/>
        <a:lstStyle/>
        <a:p>
          <a:endParaRPr lang="en-US"/>
        </a:p>
      </dgm:t>
    </dgm:pt>
    <dgm:pt modelId="{CBFD0A85-BC11-4099-9028-9E71ED4F1DFB}">
      <dgm:prSet/>
      <dgm:spPr/>
      <dgm:t>
        <a:bodyPr/>
        <a:lstStyle/>
        <a:p>
          <a:r>
            <a:rPr lang="en-US"/>
            <a:t>Name of testing staff</a:t>
          </a:r>
        </a:p>
      </dgm:t>
    </dgm:pt>
    <dgm:pt modelId="{2031F1F8-8509-4624-A924-6FF4C3ECBD26}" type="parTrans" cxnId="{FE1E4BBB-9CD2-4998-B197-896AA5392EE5}">
      <dgm:prSet/>
      <dgm:spPr/>
      <dgm:t>
        <a:bodyPr/>
        <a:lstStyle/>
        <a:p>
          <a:endParaRPr lang="en-US"/>
        </a:p>
      </dgm:t>
    </dgm:pt>
    <dgm:pt modelId="{3125BE96-6025-4FA9-B7B4-F053CEC75574}" type="sibTrans" cxnId="{FE1E4BBB-9CD2-4998-B197-896AA5392EE5}">
      <dgm:prSet/>
      <dgm:spPr/>
      <dgm:t>
        <a:bodyPr/>
        <a:lstStyle/>
        <a:p>
          <a:endParaRPr lang="en-US"/>
        </a:p>
      </dgm:t>
    </dgm:pt>
    <dgm:pt modelId="{73788312-2BA3-4B05-94E6-6371B33B6202}">
      <dgm:prSet/>
      <dgm:spPr/>
      <dgm:t>
        <a:bodyPr/>
        <a:lstStyle/>
        <a:p>
          <a:r>
            <a:rPr lang="en-US"/>
            <a:t>Room layout</a:t>
          </a:r>
        </a:p>
      </dgm:t>
    </dgm:pt>
    <dgm:pt modelId="{909E2BB5-2322-4FB4-A6B4-7672D75C0B9A}" type="parTrans" cxnId="{DF943AF7-0AB3-47FC-A7AB-5B48FEAB6BB2}">
      <dgm:prSet/>
      <dgm:spPr/>
      <dgm:t>
        <a:bodyPr/>
        <a:lstStyle/>
        <a:p>
          <a:endParaRPr lang="en-US"/>
        </a:p>
      </dgm:t>
    </dgm:pt>
    <dgm:pt modelId="{7872833B-3558-43E7-AED1-5A825C3CAB53}" type="sibTrans" cxnId="{DF943AF7-0AB3-47FC-A7AB-5B48FEAB6BB2}">
      <dgm:prSet/>
      <dgm:spPr/>
      <dgm:t>
        <a:bodyPr/>
        <a:lstStyle/>
        <a:p>
          <a:endParaRPr lang="en-US"/>
        </a:p>
      </dgm:t>
    </dgm:pt>
    <dgm:pt modelId="{66E1156F-2CE9-4823-A57D-628EA595FF93}" type="pres">
      <dgm:prSet presAssocID="{37BC2C4D-7D75-44B1-A599-870C23D55B09}" presName="vert0" presStyleCnt="0">
        <dgm:presLayoutVars>
          <dgm:dir/>
          <dgm:animOne val="branch"/>
          <dgm:animLvl val="lvl"/>
        </dgm:presLayoutVars>
      </dgm:prSet>
      <dgm:spPr/>
    </dgm:pt>
    <dgm:pt modelId="{956191EA-0FED-41D3-8738-67B484D03ACD}" type="pres">
      <dgm:prSet presAssocID="{35BA2518-5808-4C5C-A0CC-2AE5E4468659}" presName="thickLine" presStyleLbl="alignNode1" presStyleIdx="0" presStyleCnt="1"/>
      <dgm:spPr/>
    </dgm:pt>
    <dgm:pt modelId="{8CF6FFFA-09F8-4459-B53E-65B1AA2CD5CC}" type="pres">
      <dgm:prSet presAssocID="{35BA2518-5808-4C5C-A0CC-2AE5E4468659}" presName="horz1" presStyleCnt="0"/>
      <dgm:spPr/>
    </dgm:pt>
    <dgm:pt modelId="{32A1E303-8A50-4A89-B693-78CC40464431}" type="pres">
      <dgm:prSet presAssocID="{35BA2518-5808-4C5C-A0CC-2AE5E4468659}" presName="tx1" presStyleLbl="revTx" presStyleIdx="0" presStyleCnt="9"/>
      <dgm:spPr/>
    </dgm:pt>
    <dgm:pt modelId="{71920711-C5F5-47DC-8B98-155C9D2D4847}" type="pres">
      <dgm:prSet presAssocID="{35BA2518-5808-4C5C-A0CC-2AE5E4468659}" presName="vert1" presStyleCnt="0"/>
      <dgm:spPr/>
    </dgm:pt>
    <dgm:pt modelId="{195FBE64-3EDE-46B3-B7E7-4CF433770A42}" type="pres">
      <dgm:prSet presAssocID="{65B84759-DAC1-4C92-83FD-DD850C9FC1B2}" presName="vertSpace2a" presStyleCnt="0"/>
      <dgm:spPr/>
    </dgm:pt>
    <dgm:pt modelId="{916FD595-AB73-4027-88C2-0E8C74F37B1B}" type="pres">
      <dgm:prSet presAssocID="{65B84759-DAC1-4C92-83FD-DD850C9FC1B2}" presName="horz2" presStyleCnt="0"/>
      <dgm:spPr/>
    </dgm:pt>
    <dgm:pt modelId="{39991ECE-9D7D-4638-9F89-9A68626DA743}" type="pres">
      <dgm:prSet presAssocID="{65B84759-DAC1-4C92-83FD-DD850C9FC1B2}" presName="horzSpace2" presStyleCnt="0"/>
      <dgm:spPr/>
    </dgm:pt>
    <dgm:pt modelId="{A8148039-C464-4992-9973-D74F3588F72E}" type="pres">
      <dgm:prSet presAssocID="{65B84759-DAC1-4C92-83FD-DD850C9FC1B2}" presName="tx2" presStyleLbl="revTx" presStyleIdx="1" presStyleCnt="9"/>
      <dgm:spPr/>
    </dgm:pt>
    <dgm:pt modelId="{21DD439F-7339-4479-81AC-80DC304858EC}" type="pres">
      <dgm:prSet presAssocID="{65B84759-DAC1-4C92-83FD-DD850C9FC1B2}" presName="vert2" presStyleCnt="0"/>
      <dgm:spPr/>
    </dgm:pt>
    <dgm:pt modelId="{2F280699-81DB-49A1-930E-64C57B8CF681}" type="pres">
      <dgm:prSet presAssocID="{65B84759-DAC1-4C92-83FD-DD850C9FC1B2}" presName="thinLine2b" presStyleLbl="callout" presStyleIdx="0" presStyleCnt="8"/>
      <dgm:spPr/>
    </dgm:pt>
    <dgm:pt modelId="{9A0CC562-3386-4C7B-8E2D-7E204B9D0B13}" type="pres">
      <dgm:prSet presAssocID="{65B84759-DAC1-4C92-83FD-DD850C9FC1B2}" presName="vertSpace2b" presStyleCnt="0"/>
      <dgm:spPr/>
    </dgm:pt>
    <dgm:pt modelId="{60D002A6-0E37-4E45-85B7-CC79E1A61AE0}" type="pres">
      <dgm:prSet presAssocID="{D2B4526C-FB5D-447F-93CB-4DB601889708}" presName="horz2" presStyleCnt="0"/>
      <dgm:spPr/>
    </dgm:pt>
    <dgm:pt modelId="{8D4FD072-EE88-4990-B300-E60420B989F6}" type="pres">
      <dgm:prSet presAssocID="{D2B4526C-FB5D-447F-93CB-4DB601889708}" presName="horzSpace2" presStyleCnt="0"/>
      <dgm:spPr/>
    </dgm:pt>
    <dgm:pt modelId="{90E063F1-055F-412D-8375-5504B1F1FF98}" type="pres">
      <dgm:prSet presAssocID="{D2B4526C-FB5D-447F-93CB-4DB601889708}" presName="tx2" presStyleLbl="revTx" presStyleIdx="2" presStyleCnt="9"/>
      <dgm:spPr/>
    </dgm:pt>
    <dgm:pt modelId="{76D008D0-ACB5-4BA5-9AB7-9BFB44FF6350}" type="pres">
      <dgm:prSet presAssocID="{D2B4526C-FB5D-447F-93CB-4DB601889708}" presName="vert2" presStyleCnt="0"/>
      <dgm:spPr/>
    </dgm:pt>
    <dgm:pt modelId="{C1C3599E-C632-4976-92F6-32F2EAFB4282}" type="pres">
      <dgm:prSet presAssocID="{D2B4526C-FB5D-447F-93CB-4DB601889708}" presName="thinLine2b" presStyleLbl="callout" presStyleIdx="1" presStyleCnt="8"/>
      <dgm:spPr/>
    </dgm:pt>
    <dgm:pt modelId="{38A1D20B-6D1C-4A7A-8F04-BD02AFF2D29A}" type="pres">
      <dgm:prSet presAssocID="{D2B4526C-FB5D-447F-93CB-4DB601889708}" presName="vertSpace2b" presStyleCnt="0"/>
      <dgm:spPr/>
    </dgm:pt>
    <dgm:pt modelId="{CFA1EE0F-085E-4308-A4B7-91CE3B28711F}" type="pres">
      <dgm:prSet presAssocID="{0262F606-F7EF-4AB0-B02E-CF620E8C2145}" presName="horz2" presStyleCnt="0"/>
      <dgm:spPr/>
    </dgm:pt>
    <dgm:pt modelId="{B01BAF42-890C-456E-A8CE-89D0F3850CD4}" type="pres">
      <dgm:prSet presAssocID="{0262F606-F7EF-4AB0-B02E-CF620E8C2145}" presName="horzSpace2" presStyleCnt="0"/>
      <dgm:spPr/>
    </dgm:pt>
    <dgm:pt modelId="{5650B956-E614-4715-83EB-63BA1D7C3C25}" type="pres">
      <dgm:prSet presAssocID="{0262F606-F7EF-4AB0-B02E-CF620E8C2145}" presName="tx2" presStyleLbl="revTx" presStyleIdx="3" presStyleCnt="9"/>
      <dgm:spPr/>
    </dgm:pt>
    <dgm:pt modelId="{4A8334B3-493A-4DEC-AEE7-655E72C7AFDC}" type="pres">
      <dgm:prSet presAssocID="{0262F606-F7EF-4AB0-B02E-CF620E8C2145}" presName="vert2" presStyleCnt="0"/>
      <dgm:spPr/>
    </dgm:pt>
    <dgm:pt modelId="{A6BD656A-49B2-4F64-879F-106001E31B52}" type="pres">
      <dgm:prSet presAssocID="{0262F606-F7EF-4AB0-B02E-CF620E8C2145}" presName="thinLine2b" presStyleLbl="callout" presStyleIdx="2" presStyleCnt="8"/>
      <dgm:spPr/>
    </dgm:pt>
    <dgm:pt modelId="{D45DE86F-171E-4DDF-930E-DD8812265878}" type="pres">
      <dgm:prSet presAssocID="{0262F606-F7EF-4AB0-B02E-CF620E8C2145}" presName="vertSpace2b" presStyleCnt="0"/>
      <dgm:spPr/>
    </dgm:pt>
    <dgm:pt modelId="{F8404E46-AC4C-42AD-A9AA-BFFB807C992D}" type="pres">
      <dgm:prSet presAssocID="{50C5D1E3-EC2A-4DF6-AABB-13702D0A016B}" presName="horz2" presStyleCnt="0"/>
      <dgm:spPr/>
    </dgm:pt>
    <dgm:pt modelId="{6782FCB5-C72C-4F79-AC5D-B0F1493A5FA7}" type="pres">
      <dgm:prSet presAssocID="{50C5D1E3-EC2A-4DF6-AABB-13702D0A016B}" presName="horzSpace2" presStyleCnt="0"/>
      <dgm:spPr/>
    </dgm:pt>
    <dgm:pt modelId="{67FC9AE7-7DC2-41BB-8F47-A7FE52296EB8}" type="pres">
      <dgm:prSet presAssocID="{50C5D1E3-EC2A-4DF6-AABB-13702D0A016B}" presName="tx2" presStyleLbl="revTx" presStyleIdx="4" presStyleCnt="9"/>
      <dgm:spPr/>
    </dgm:pt>
    <dgm:pt modelId="{51A69B0F-19ED-4F4E-A464-AE5D6438431F}" type="pres">
      <dgm:prSet presAssocID="{50C5D1E3-EC2A-4DF6-AABB-13702D0A016B}" presName="vert2" presStyleCnt="0"/>
      <dgm:spPr/>
    </dgm:pt>
    <dgm:pt modelId="{C249A8CC-FC93-466E-8D70-610336AFB1FE}" type="pres">
      <dgm:prSet presAssocID="{50C5D1E3-EC2A-4DF6-AABB-13702D0A016B}" presName="thinLine2b" presStyleLbl="callout" presStyleIdx="3" presStyleCnt="8"/>
      <dgm:spPr/>
    </dgm:pt>
    <dgm:pt modelId="{6FF2D961-925A-433F-A34B-27E0CA594799}" type="pres">
      <dgm:prSet presAssocID="{50C5D1E3-EC2A-4DF6-AABB-13702D0A016B}" presName="vertSpace2b" presStyleCnt="0"/>
      <dgm:spPr/>
    </dgm:pt>
    <dgm:pt modelId="{13B6AAE1-7D27-4DD5-A5FE-2E2468564F03}" type="pres">
      <dgm:prSet presAssocID="{7AF214EA-0428-479C-B063-B548DFA15970}" presName="horz2" presStyleCnt="0"/>
      <dgm:spPr/>
    </dgm:pt>
    <dgm:pt modelId="{508F2827-A31D-4072-9E27-A8E3C8790A92}" type="pres">
      <dgm:prSet presAssocID="{7AF214EA-0428-479C-B063-B548DFA15970}" presName="horzSpace2" presStyleCnt="0"/>
      <dgm:spPr/>
    </dgm:pt>
    <dgm:pt modelId="{2401ECA3-7B58-4130-BFFD-6494AF455C85}" type="pres">
      <dgm:prSet presAssocID="{7AF214EA-0428-479C-B063-B548DFA15970}" presName="tx2" presStyleLbl="revTx" presStyleIdx="5" presStyleCnt="9"/>
      <dgm:spPr/>
    </dgm:pt>
    <dgm:pt modelId="{D428152A-C993-40C9-8409-635A8C0CB176}" type="pres">
      <dgm:prSet presAssocID="{7AF214EA-0428-479C-B063-B548DFA15970}" presName="vert2" presStyleCnt="0"/>
      <dgm:spPr/>
    </dgm:pt>
    <dgm:pt modelId="{1F3FF34B-3602-45D8-AEE0-151E399E7914}" type="pres">
      <dgm:prSet presAssocID="{7AF214EA-0428-479C-B063-B548DFA15970}" presName="thinLine2b" presStyleLbl="callout" presStyleIdx="4" presStyleCnt="8"/>
      <dgm:spPr/>
    </dgm:pt>
    <dgm:pt modelId="{C8AE2F1F-D853-4656-A871-47EA7E7241D9}" type="pres">
      <dgm:prSet presAssocID="{7AF214EA-0428-479C-B063-B548DFA15970}" presName="vertSpace2b" presStyleCnt="0"/>
      <dgm:spPr/>
    </dgm:pt>
    <dgm:pt modelId="{D00F85D5-CB0A-4D1D-9862-2F4F5344B463}" type="pres">
      <dgm:prSet presAssocID="{73853FA8-1054-495F-8B33-609D39F43D3A}" presName="horz2" presStyleCnt="0"/>
      <dgm:spPr/>
    </dgm:pt>
    <dgm:pt modelId="{4C5019FF-7948-47DC-BDFD-8FF12C39C311}" type="pres">
      <dgm:prSet presAssocID="{73853FA8-1054-495F-8B33-609D39F43D3A}" presName="horzSpace2" presStyleCnt="0"/>
      <dgm:spPr/>
    </dgm:pt>
    <dgm:pt modelId="{C6614FB4-122B-48A8-BBB9-E4F062FE3B2A}" type="pres">
      <dgm:prSet presAssocID="{73853FA8-1054-495F-8B33-609D39F43D3A}" presName="tx2" presStyleLbl="revTx" presStyleIdx="6" presStyleCnt="9"/>
      <dgm:spPr/>
    </dgm:pt>
    <dgm:pt modelId="{577EFCDA-EB18-46C2-86E5-93265D553012}" type="pres">
      <dgm:prSet presAssocID="{73853FA8-1054-495F-8B33-609D39F43D3A}" presName="vert2" presStyleCnt="0"/>
      <dgm:spPr/>
    </dgm:pt>
    <dgm:pt modelId="{390E0E34-2493-42D3-9BE1-8A2DA369AFB2}" type="pres">
      <dgm:prSet presAssocID="{73853FA8-1054-495F-8B33-609D39F43D3A}" presName="thinLine2b" presStyleLbl="callout" presStyleIdx="5" presStyleCnt="8"/>
      <dgm:spPr/>
    </dgm:pt>
    <dgm:pt modelId="{13AE7F05-D6AD-4B8A-96B2-EC247AD226F2}" type="pres">
      <dgm:prSet presAssocID="{73853FA8-1054-495F-8B33-609D39F43D3A}" presName="vertSpace2b" presStyleCnt="0"/>
      <dgm:spPr/>
    </dgm:pt>
    <dgm:pt modelId="{B353C379-B200-470C-BE53-B646CC547FAD}" type="pres">
      <dgm:prSet presAssocID="{CBFD0A85-BC11-4099-9028-9E71ED4F1DFB}" presName="horz2" presStyleCnt="0"/>
      <dgm:spPr/>
    </dgm:pt>
    <dgm:pt modelId="{071DDB3E-A78A-4791-A2C7-D344ADD1EE1C}" type="pres">
      <dgm:prSet presAssocID="{CBFD0A85-BC11-4099-9028-9E71ED4F1DFB}" presName="horzSpace2" presStyleCnt="0"/>
      <dgm:spPr/>
    </dgm:pt>
    <dgm:pt modelId="{721947A0-8233-48F8-8D9A-95C41B72A600}" type="pres">
      <dgm:prSet presAssocID="{CBFD0A85-BC11-4099-9028-9E71ED4F1DFB}" presName="tx2" presStyleLbl="revTx" presStyleIdx="7" presStyleCnt="9"/>
      <dgm:spPr/>
    </dgm:pt>
    <dgm:pt modelId="{38ECF618-1600-4420-A36D-6CF0AD66AD66}" type="pres">
      <dgm:prSet presAssocID="{CBFD0A85-BC11-4099-9028-9E71ED4F1DFB}" presName="vert2" presStyleCnt="0"/>
      <dgm:spPr/>
    </dgm:pt>
    <dgm:pt modelId="{8F1509DE-ECF3-43B4-BA0B-0AFD22292274}" type="pres">
      <dgm:prSet presAssocID="{CBFD0A85-BC11-4099-9028-9E71ED4F1DFB}" presName="thinLine2b" presStyleLbl="callout" presStyleIdx="6" presStyleCnt="8"/>
      <dgm:spPr/>
    </dgm:pt>
    <dgm:pt modelId="{B6327B99-F0A1-4B4A-A535-1646D2CBF63A}" type="pres">
      <dgm:prSet presAssocID="{CBFD0A85-BC11-4099-9028-9E71ED4F1DFB}" presName="vertSpace2b" presStyleCnt="0"/>
      <dgm:spPr/>
    </dgm:pt>
    <dgm:pt modelId="{AB011CFE-DBC7-43D5-8D4A-AAC0BC5D1095}" type="pres">
      <dgm:prSet presAssocID="{73788312-2BA3-4B05-94E6-6371B33B6202}" presName="horz2" presStyleCnt="0"/>
      <dgm:spPr/>
    </dgm:pt>
    <dgm:pt modelId="{30AC5840-090A-4F12-BEE1-5E114007CAF2}" type="pres">
      <dgm:prSet presAssocID="{73788312-2BA3-4B05-94E6-6371B33B6202}" presName="horzSpace2" presStyleCnt="0"/>
      <dgm:spPr/>
    </dgm:pt>
    <dgm:pt modelId="{156DDD7D-C993-4A5C-A9EB-3763C7CB2697}" type="pres">
      <dgm:prSet presAssocID="{73788312-2BA3-4B05-94E6-6371B33B6202}" presName="tx2" presStyleLbl="revTx" presStyleIdx="8" presStyleCnt="9"/>
      <dgm:spPr/>
    </dgm:pt>
    <dgm:pt modelId="{784ED880-21DA-4D83-AF0A-343FBBF5EAF7}" type="pres">
      <dgm:prSet presAssocID="{73788312-2BA3-4B05-94E6-6371B33B6202}" presName="vert2" presStyleCnt="0"/>
      <dgm:spPr/>
    </dgm:pt>
    <dgm:pt modelId="{541DC12C-BF08-4A2A-B101-4F34622B2857}" type="pres">
      <dgm:prSet presAssocID="{73788312-2BA3-4B05-94E6-6371B33B6202}" presName="thinLine2b" presStyleLbl="callout" presStyleIdx="7" presStyleCnt="8"/>
      <dgm:spPr/>
    </dgm:pt>
    <dgm:pt modelId="{CBFCC174-A75D-4313-A0C0-8114A6C57F23}" type="pres">
      <dgm:prSet presAssocID="{73788312-2BA3-4B05-94E6-6371B33B6202}" presName="vertSpace2b" presStyleCnt="0"/>
      <dgm:spPr/>
    </dgm:pt>
  </dgm:ptLst>
  <dgm:cxnLst>
    <dgm:cxn modelId="{BA03A702-9AA4-4D93-A02E-3BCE1ADC3D88}" srcId="{35BA2518-5808-4C5C-A0CC-2AE5E4468659}" destId="{73853FA8-1054-495F-8B33-609D39F43D3A}" srcOrd="5" destOrd="0" parTransId="{0F60A79E-8A0B-4B1B-B00B-98E52EA78B43}" sibTransId="{A61514D6-0D68-4FF5-A14A-F4BA8A242113}"/>
    <dgm:cxn modelId="{B2ED4318-8B27-4203-B133-441AB523F260}" type="presOf" srcId="{73788312-2BA3-4B05-94E6-6371B33B6202}" destId="{156DDD7D-C993-4A5C-A9EB-3763C7CB2697}" srcOrd="0" destOrd="0" presId="urn:microsoft.com/office/officeart/2008/layout/LinedList"/>
    <dgm:cxn modelId="{D83B2335-485E-4C33-B52B-6A1E3CFB4289}" srcId="{37BC2C4D-7D75-44B1-A599-870C23D55B09}" destId="{35BA2518-5808-4C5C-A0CC-2AE5E4468659}" srcOrd="0" destOrd="0" parTransId="{22CD99D3-DD6D-4DDA-A0D4-A8E612CDF45F}" sibTransId="{DCAEF32A-ACA6-4018-9CE0-7A67E7C76164}"/>
    <dgm:cxn modelId="{2EFAB63B-26C1-43B4-AE6E-10748491C0B3}" srcId="{35BA2518-5808-4C5C-A0CC-2AE5E4468659}" destId="{0262F606-F7EF-4AB0-B02E-CF620E8C2145}" srcOrd="2" destOrd="0" parTransId="{5F3FD5B5-E208-4FC9-B27C-F342AA8B942A}" sibTransId="{AA48456A-05FA-4EB0-81A7-6BFE3A53859E}"/>
    <dgm:cxn modelId="{16EA3D3E-7211-4779-ACBD-A03D301F8084}" type="presOf" srcId="{CBFD0A85-BC11-4099-9028-9E71ED4F1DFB}" destId="{721947A0-8233-48F8-8D9A-95C41B72A600}" srcOrd="0" destOrd="0" presId="urn:microsoft.com/office/officeart/2008/layout/LinedList"/>
    <dgm:cxn modelId="{71A23D65-4410-4405-BF19-26D9E9E55013}" type="presOf" srcId="{35BA2518-5808-4C5C-A0CC-2AE5E4468659}" destId="{32A1E303-8A50-4A89-B693-78CC40464431}" srcOrd="0" destOrd="0" presId="urn:microsoft.com/office/officeart/2008/layout/LinedList"/>
    <dgm:cxn modelId="{C64F7865-CFAE-4C37-99FC-DE2F171CCBE7}" type="presOf" srcId="{D2B4526C-FB5D-447F-93CB-4DB601889708}" destId="{90E063F1-055F-412D-8375-5504B1F1FF98}" srcOrd="0" destOrd="0" presId="urn:microsoft.com/office/officeart/2008/layout/LinedList"/>
    <dgm:cxn modelId="{4EE75076-DAA2-4BA1-8DEF-2CB716CE03A3}" type="presOf" srcId="{73853FA8-1054-495F-8B33-609D39F43D3A}" destId="{C6614FB4-122B-48A8-BBB9-E4F062FE3B2A}" srcOrd="0" destOrd="0" presId="urn:microsoft.com/office/officeart/2008/layout/LinedList"/>
    <dgm:cxn modelId="{4819D481-E69D-477B-B9DB-0062C20F4A00}" type="presOf" srcId="{0262F606-F7EF-4AB0-B02E-CF620E8C2145}" destId="{5650B956-E614-4715-83EB-63BA1D7C3C25}" srcOrd="0" destOrd="0" presId="urn:microsoft.com/office/officeart/2008/layout/LinedList"/>
    <dgm:cxn modelId="{EBF77D8E-C576-44FC-A8BE-99CB58177137}" type="presOf" srcId="{7AF214EA-0428-479C-B063-B548DFA15970}" destId="{2401ECA3-7B58-4130-BFFD-6494AF455C85}" srcOrd="0" destOrd="0" presId="urn:microsoft.com/office/officeart/2008/layout/LinedList"/>
    <dgm:cxn modelId="{CAECAE96-9A51-471B-BCA1-D6AD95DE0FF9}" srcId="{35BA2518-5808-4C5C-A0CC-2AE5E4468659}" destId="{7AF214EA-0428-479C-B063-B548DFA15970}" srcOrd="4" destOrd="0" parTransId="{5C336F0A-7C4A-4221-8A2A-AAD6A6555223}" sibTransId="{CF53F8C3-BA06-4AF2-BB9F-7743F6B81DC4}"/>
    <dgm:cxn modelId="{FE1E4BBB-9CD2-4998-B197-896AA5392EE5}" srcId="{35BA2518-5808-4C5C-A0CC-2AE5E4468659}" destId="{CBFD0A85-BC11-4099-9028-9E71ED4F1DFB}" srcOrd="6" destOrd="0" parTransId="{2031F1F8-8509-4624-A924-6FF4C3ECBD26}" sibTransId="{3125BE96-6025-4FA9-B7B4-F053CEC75574}"/>
    <dgm:cxn modelId="{BE3E40BD-B6D7-4719-8F34-0287B55FEEFB}" type="presOf" srcId="{37BC2C4D-7D75-44B1-A599-870C23D55B09}" destId="{66E1156F-2CE9-4823-A57D-628EA595FF93}" srcOrd="0" destOrd="0" presId="urn:microsoft.com/office/officeart/2008/layout/LinedList"/>
    <dgm:cxn modelId="{F7473BD0-635E-42AD-B321-86E39A0D1636}" type="presOf" srcId="{65B84759-DAC1-4C92-83FD-DD850C9FC1B2}" destId="{A8148039-C464-4992-9973-D74F3588F72E}" srcOrd="0" destOrd="0" presId="urn:microsoft.com/office/officeart/2008/layout/LinedList"/>
    <dgm:cxn modelId="{43FF6DD0-DAD6-4A68-9613-3E9C930CA7DC}" srcId="{35BA2518-5808-4C5C-A0CC-2AE5E4468659}" destId="{50C5D1E3-EC2A-4DF6-AABB-13702D0A016B}" srcOrd="3" destOrd="0" parTransId="{66F1F9BB-19AC-419D-BC12-7180751E8581}" sibTransId="{43A7C1F2-F305-4EB5-9D30-2CE62101AD39}"/>
    <dgm:cxn modelId="{D01367E2-1FBE-48D4-8AEA-8110A4F5AE2F}" srcId="{35BA2518-5808-4C5C-A0CC-2AE5E4468659}" destId="{65B84759-DAC1-4C92-83FD-DD850C9FC1B2}" srcOrd="0" destOrd="0" parTransId="{A999A246-FE1A-4808-8DF2-BA4F5346EA34}" sibTransId="{F421EAA7-CA36-474B-8E3F-0413173F2DE2}"/>
    <dgm:cxn modelId="{96AB66E5-6F73-4F32-BD80-231B8844A7F9}" type="presOf" srcId="{50C5D1E3-EC2A-4DF6-AABB-13702D0A016B}" destId="{67FC9AE7-7DC2-41BB-8F47-A7FE52296EB8}" srcOrd="0" destOrd="0" presId="urn:microsoft.com/office/officeart/2008/layout/LinedList"/>
    <dgm:cxn modelId="{22440CE7-66CC-4265-9BDC-D31D45302B35}" srcId="{35BA2518-5808-4C5C-A0CC-2AE5E4468659}" destId="{D2B4526C-FB5D-447F-93CB-4DB601889708}" srcOrd="1" destOrd="0" parTransId="{6ABB51F0-E437-4815-B8C2-9727DFCAF05D}" sibTransId="{3F8B3AD9-B068-455A-8C2D-BA507BF50671}"/>
    <dgm:cxn modelId="{DF943AF7-0AB3-47FC-A7AB-5B48FEAB6BB2}" srcId="{35BA2518-5808-4C5C-A0CC-2AE5E4468659}" destId="{73788312-2BA3-4B05-94E6-6371B33B6202}" srcOrd="7" destOrd="0" parTransId="{909E2BB5-2322-4FB4-A6B4-7672D75C0B9A}" sibTransId="{7872833B-3558-43E7-AED1-5A825C3CAB53}"/>
    <dgm:cxn modelId="{6BE25599-7FFC-4EA8-AA64-F046114E2EB5}" type="presParOf" srcId="{66E1156F-2CE9-4823-A57D-628EA595FF93}" destId="{956191EA-0FED-41D3-8738-67B484D03ACD}" srcOrd="0" destOrd="0" presId="urn:microsoft.com/office/officeart/2008/layout/LinedList"/>
    <dgm:cxn modelId="{49493E4A-43AD-4C61-8B2E-05C6679BA434}" type="presParOf" srcId="{66E1156F-2CE9-4823-A57D-628EA595FF93}" destId="{8CF6FFFA-09F8-4459-B53E-65B1AA2CD5CC}" srcOrd="1" destOrd="0" presId="urn:microsoft.com/office/officeart/2008/layout/LinedList"/>
    <dgm:cxn modelId="{447857F2-7BCC-44E9-ACBD-37455877BCE5}" type="presParOf" srcId="{8CF6FFFA-09F8-4459-B53E-65B1AA2CD5CC}" destId="{32A1E303-8A50-4A89-B693-78CC40464431}" srcOrd="0" destOrd="0" presId="urn:microsoft.com/office/officeart/2008/layout/LinedList"/>
    <dgm:cxn modelId="{1BBFD68B-685F-42BE-A6C5-156FF9BAA9A4}" type="presParOf" srcId="{8CF6FFFA-09F8-4459-B53E-65B1AA2CD5CC}" destId="{71920711-C5F5-47DC-8B98-155C9D2D4847}" srcOrd="1" destOrd="0" presId="urn:microsoft.com/office/officeart/2008/layout/LinedList"/>
    <dgm:cxn modelId="{4D6B2403-DA0B-4F39-A8DC-05B7E2FD0B35}" type="presParOf" srcId="{71920711-C5F5-47DC-8B98-155C9D2D4847}" destId="{195FBE64-3EDE-46B3-B7E7-4CF433770A42}" srcOrd="0" destOrd="0" presId="urn:microsoft.com/office/officeart/2008/layout/LinedList"/>
    <dgm:cxn modelId="{BC31A9AA-8E45-401C-BC0F-5B2E6B20FAD8}" type="presParOf" srcId="{71920711-C5F5-47DC-8B98-155C9D2D4847}" destId="{916FD595-AB73-4027-88C2-0E8C74F37B1B}" srcOrd="1" destOrd="0" presId="urn:microsoft.com/office/officeart/2008/layout/LinedList"/>
    <dgm:cxn modelId="{FF2842CD-8974-4E42-80B8-114477272BDF}" type="presParOf" srcId="{916FD595-AB73-4027-88C2-0E8C74F37B1B}" destId="{39991ECE-9D7D-4638-9F89-9A68626DA743}" srcOrd="0" destOrd="0" presId="urn:microsoft.com/office/officeart/2008/layout/LinedList"/>
    <dgm:cxn modelId="{813E1D6C-86B0-4897-916C-B3ADB2D19E63}" type="presParOf" srcId="{916FD595-AB73-4027-88C2-0E8C74F37B1B}" destId="{A8148039-C464-4992-9973-D74F3588F72E}" srcOrd="1" destOrd="0" presId="urn:microsoft.com/office/officeart/2008/layout/LinedList"/>
    <dgm:cxn modelId="{75B4EA9F-8983-49AF-BC92-FFD7258A9A03}" type="presParOf" srcId="{916FD595-AB73-4027-88C2-0E8C74F37B1B}" destId="{21DD439F-7339-4479-81AC-80DC304858EC}" srcOrd="2" destOrd="0" presId="urn:microsoft.com/office/officeart/2008/layout/LinedList"/>
    <dgm:cxn modelId="{5A086D00-D907-4236-8443-29230C7AC640}" type="presParOf" srcId="{71920711-C5F5-47DC-8B98-155C9D2D4847}" destId="{2F280699-81DB-49A1-930E-64C57B8CF681}" srcOrd="2" destOrd="0" presId="urn:microsoft.com/office/officeart/2008/layout/LinedList"/>
    <dgm:cxn modelId="{15F4F1D1-0913-4032-A224-FE4A71F2090B}" type="presParOf" srcId="{71920711-C5F5-47DC-8B98-155C9D2D4847}" destId="{9A0CC562-3386-4C7B-8E2D-7E204B9D0B13}" srcOrd="3" destOrd="0" presId="urn:microsoft.com/office/officeart/2008/layout/LinedList"/>
    <dgm:cxn modelId="{6926C9CA-E832-4786-867C-6DAB27AD3B6E}" type="presParOf" srcId="{71920711-C5F5-47DC-8B98-155C9D2D4847}" destId="{60D002A6-0E37-4E45-85B7-CC79E1A61AE0}" srcOrd="4" destOrd="0" presId="urn:microsoft.com/office/officeart/2008/layout/LinedList"/>
    <dgm:cxn modelId="{834A44DE-22D1-4F40-9072-F4C87BF25025}" type="presParOf" srcId="{60D002A6-0E37-4E45-85B7-CC79E1A61AE0}" destId="{8D4FD072-EE88-4990-B300-E60420B989F6}" srcOrd="0" destOrd="0" presId="urn:microsoft.com/office/officeart/2008/layout/LinedList"/>
    <dgm:cxn modelId="{9AF9209D-8712-4F56-A300-6D0CFA6CD3BA}" type="presParOf" srcId="{60D002A6-0E37-4E45-85B7-CC79E1A61AE0}" destId="{90E063F1-055F-412D-8375-5504B1F1FF98}" srcOrd="1" destOrd="0" presId="urn:microsoft.com/office/officeart/2008/layout/LinedList"/>
    <dgm:cxn modelId="{FA1BC279-4596-4EB5-BFF5-C91C9F5057C9}" type="presParOf" srcId="{60D002A6-0E37-4E45-85B7-CC79E1A61AE0}" destId="{76D008D0-ACB5-4BA5-9AB7-9BFB44FF6350}" srcOrd="2" destOrd="0" presId="urn:microsoft.com/office/officeart/2008/layout/LinedList"/>
    <dgm:cxn modelId="{8E376362-824B-4864-801D-0298DF377686}" type="presParOf" srcId="{71920711-C5F5-47DC-8B98-155C9D2D4847}" destId="{C1C3599E-C632-4976-92F6-32F2EAFB4282}" srcOrd="5" destOrd="0" presId="urn:microsoft.com/office/officeart/2008/layout/LinedList"/>
    <dgm:cxn modelId="{059570F1-6DEC-471B-BE58-9F8F547EA6AF}" type="presParOf" srcId="{71920711-C5F5-47DC-8B98-155C9D2D4847}" destId="{38A1D20B-6D1C-4A7A-8F04-BD02AFF2D29A}" srcOrd="6" destOrd="0" presId="urn:microsoft.com/office/officeart/2008/layout/LinedList"/>
    <dgm:cxn modelId="{5635E2E9-DE7D-45E1-A80A-D0DB1AEBE9C8}" type="presParOf" srcId="{71920711-C5F5-47DC-8B98-155C9D2D4847}" destId="{CFA1EE0F-085E-4308-A4B7-91CE3B28711F}" srcOrd="7" destOrd="0" presId="urn:microsoft.com/office/officeart/2008/layout/LinedList"/>
    <dgm:cxn modelId="{BD080283-0EC0-4C5B-897A-42B096EBFD91}" type="presParOf" srcId="{CFA1EE0F-085E-4308-A4B7-91CE3B28711F}" destId="{B01BAF42-890C-456E-A8CE-89D0F3850CD4}" srcOrd="0" destOrd="0" presId="urn:microsoft.com/office/officeart/2008/layout/LinedList"/>
    <dgm:cxn modelId="{1A76E739-CB52-4E03-9252-337F2A783082}" type="presParOf" srcId="{CFA1EE0F-085E-4308-A4B7-91CE3B28711F}" destId="{5650B956-E614-4715-83EB-63BA1D7C3C25}" srcOrd="1" destOrd="0" presId="urn:microsoft.com/office/officeart/2008/layout/LinedList"/>
    <dgm:cxn modelId="{64E2EB6B-E0D3-4E7E-8176-852663286742}" type="presParOf" srcId="{CFA1EE0F-085E-4308-A4B7-91CE3B28711F}" destId="{4A8334B3-493A-4DEC-AEE7-655E72C7AFDC}" srcOrd="2" destOrd="0" presId="urn:microsoft.com/office/officeart/2008/layout/LinedList"/>
    <dgm:cxn modelId="{497C8F10-54AD-4474-B9E1-3CB3A099FE5F}" type="presParOf" srcId="{71920711-C5F5-47DC-8B98-155C9D2D4847}" destId="{A6BD656A-49B2-4F64-879F-106001E31B52}" srcOrd="8" destOrd="0" presId="urn:microsoft.com/office/officeart/2008/layout/LinedList"/>
    <dgm:cxn modelId="{88A95806-2F15-4D10-8E09-7F08BF71D422}" type="presParOf" srcId="{71920711-C5F5-47DC-8B98-155C9D2D4847}" destId="{D45DE86F-171E-4DDF-930E-DD8812265878}" srcOrd="9" destOrd="0" presId="urn:microsoft.com/office/officeart/2008/layout/LinedList"/>
    <dgm:cxn modelId="{5EED4D36-429E-4256-B757-490CE099B7B0}" type="presParOf" srcId="{71920711-C5F5-47DC-8B98-155C9D2D4847}" destId="{F8404E46-AC4C-42AD-A9AA-BFFB807C992D}" srcOrd="10" destOrd="0" presId="urn:microsoft.com/office/officeart/2008/layout/LinedList"/>
    <dgm:cxn modelId="{ADE4C4BD-693F-437D-949A-4AD67F3E186A}" type="presParOf" srcId="{F8404E46-AC4C-42AD-A9AA-BFFB807C992D}" destId="{6782FCB5-C72C-4F79-AC5D-B0F1493A5FA7}" srcOrd="0" destOrd="0" presId="urn:microsoft.com/office/officeart/2008/layout/LinedList"/>
    <dgm:cxn modelId="{5BBC5812-4893-4F1D-8CB2-837C67A3BDD8}" type="presParOf" srcId="{F8404E46-AC4C-42AD-A9AA-BFFB807C992D}" destId="{67FC9AE7-7DC2-41BB-8F47-A7FE52296EB8}" srcOrd="1" destOrd="0" presId="urn:microsoft.com/office/officeart/2008/layout/LinedList"/>
    <dgm:cxn modelId="{B8C27AF0-1245-44FA-98CD-C16D7AD6F39E}" type="presParOf" srcId="{F8404E46-AC4C-42AD-A9AA-BFFB807C992D}" destId="{51A69B0F-19ED-4F4E-A464-AE5D6438431F}" srcOrd="2" destOrd="0" presId="urn:microsoft.com/office/officeart/2008/layout/LinedList"/>
    <dgm:cxn modelId="{B4B30433-E21E-4F86-B539-839562731AB7}" type="presParOf" srcId="{71920711-C5F5-47DC-8B98-155C9D2D4847}" destId="{C249A8CC-FC93-466E-8D70-610336AFB1FE}" srcOrd="11" destOrd="0" presId="urn:microsoft.com/office/officeart/2008/layout/LinedList"/>
    <dgm:cxn modelId="{EB0846BC-55DB-41AB-B421-6FF83FC89BDB}" type="presParOf" srcId="{71920711-C5F5-47DC-8B98-155C9D2D4847}" destId="{6FF2D961-925A-433F-A34B-27E0CA594799}" srcOrd="12" destOrd="0" presId="urn:microsoft.com/office/officeart/2008/layout/LinedList"/>
    <dgm:cxn modelId="{50438F5B-1C97-4C49-BA0D-2C3D24429596}" type="presParOf" srcId="{71920711-C5F5-47DC-8B98-155C9D2D4847}" destId="{13B6AAE1-7D27-4DD5-A5FE-2E2468564F03}" srcOrd="13" destOrd="0" presId="urn:microsoft.com/office/officeart/2008/layout/LinedList"/>
    <dgm:cxn modelId="{5F4843AB-6153-469A-B34C-6BEAAEE8B378}" type="presParOf" srcId="{13B6AAE1-7D27-4DD5-A5FE-2E2468564F03}" destId="{508F2827-A31D-4072-9E27-A8E3C8790A92}" srcOrd="0" destOrd="0" presId="urn:microsoft.com/office/officeart/2008/layout/LinedList"/>
    <dgm:cxn modelId="{F11CE9D9-153B-4291-BC1C-486CC59E42B2}" type="presParOf" srcId="{13B6AAE1-7D27-4DD5-A5FE-2E2468564F03}" destId="{2401ECA3-7B58-4130-BFFD-6494AF455C85}" srcOrd="1" destOrd="0" presId="urn:microsoft.com/office/officeart/2008/layout/LinedList"/>
    <dgm:cxn modelId="{865222C3-95C7-40FC-840E-F76E5738E033}" type="presParOf" srcId="{13B6AAE1-7D27-4DD5-A5FE-2E2468564F03}" destId="{D428152A-C993-40C9-8409-635A8C0CB176}" srcOrd="2" destOrd="0" presId="urn:microsoft.com/office/officeart/2008/layout/LinedList"/>
    <dgm:cxn modelId="{104B7222-4F50-48B9-A4CB-622BDA94FCCF}" type="presParOf" srcId="{71920711-C5F5-47DC-8B98-155C9D2D4847}" destId="{1F3FF34B-3602-45D8-AEE0-151E399E7914}" srcOrd="14" destOrd="0" presId="urn:microsoft.com/office/officeart/2008/layout/LinedList"/>
    <dgm:cxn modelId="{AB18B928-EE25-4BA9-A8C2-52D42BA1CEA8}" type="presParOf" srcId="{71920711-C5F5-47DC-8B98-155C9D2D4847}" destId="{C8AE2F1F-D853-4656-A871-47EA7E7241D9}" srcOrd="15" destOrd="0" presId="urn:microsoft.com/office/officeart/2008/layout/LinedList"/>
    <dgm:cxn modelId="{2570F22C-13B6-4CBD-AB97-8687B4C51DC0}" type="presParOf" srcId="{71920711-C5F5-47DC-8B98-155C9D2D4847}" destId="{D00F85D5-CB0A-4D1D-9862-2F4F5344B463}" srcOrd="16" destOrd="0" presId="urn:microsoft.com/office/officeart/2008/layout/LinedList"/>
    <dgm:cxn modelId="{D0CE246A-B255-497B-9379-2447ED8D5A66}" type="presParOf" srcId="{D00F85D5-CB0A-4D1D-9862-2F4F5344B463}" destId="{4C5019FF-7948-47DC-BDFD-8FF12C39C311}" srcOrd="0" destOrd="0" presId="urn:microsoft.com/office/officeart/2008/layout/LinedList"/>
    <dgm:cxn modelId="{38E38590-E364-4E71-9F8B-6D03CBDCD940}" type="presParOf" srcId="{D00F85D5-CB0A-4D1D-9862-2F4F5344B463}" destId="{C6614FB4-122B-48A8-BBB9-E4F062FE3B2A}" srcOrd="1" destOrd="0" presId="urn:microsoft.com/office/officeart/2008/layout/LinedList"/>
    <dgm:cxn modelId="{339DC24C-2829-4DFD-8350-41B8A7ABECD1}" type="presParOf" srcId="{D00F85D5-CB0A-4D1D-9862-2F4F5344B463}" destId="{577EFCDA-EB18-46C2-86E5-93265D553012}" srcOrd="2" destOrd="0" presId="urn:microsoft.com/office/officeart/2008/layout/LinedList"/>
    <dgm:cxn modelId="{795E3DBD-0C2E-4ED7-BC09-94D33D7DFAE6}" type="presParOf" srcId="{71920711-C5F5-47DC-8B98-155C9D2D4847}" destId="{390E0E34-2493-42D3-9BE1-8A2DA369AFB2}" srcOrd="17" destOrd="0" presId="urn:microsoft.com/office/officeart/2008/layout/LinedList"/>
    <dgm:cxn modelId="{497A782D-1B96-4F6C-821D-E7036AB6916A}" type="presParOf" srcId="{71920711-C5F5-47DC-8B98-155C9D2D4847}" destId="{13AE7F05-D6AD-4B8A-96B2-EC247AD226F2}" srcOrd="18" destOrd="0" presId="urn:microsoft.com/office/officeart/2008/layout/LinedList"/>
    <dgm:cxn modelId="{8C75CF95-7017-44A1-A0A3-F75572881882}" type="presParOf" srcId="{71920711-C5F5-47DC-8B98-155C9D2D4847}" destId="{B353C379-B200-470C-BE53-B646CC547FAD}" srcOrd="19" destOrd="0" presId="urn:microsoft.com/office/officeart/2008/layout/LinedList"/>
    <dgm:cxn modelId="{628D4C49-8F50-477C-AA0D-A52C7E654DD4}" type="presParOf" srcId="{B353C379-B200-470C-BE53-B646CC547FAD}" destId="{071DDB3E-A78A-4791-A2C7-D344ADD1EE1C}" srcOrd="0" destOrd="0" presId="urn:microsoft.com/office/officeart/2008/layout/LinedList"/>
    <dgm:cxn modelId="{548F04E7-8F06-4419-A2FD-46C4E5222D3E}" type="presParOf" srcId="{B353C379-B200-470C-BE53-B646CC547FAD}" destId="{721947A0-8233-48F8-8D9A-95C41B72A600}" srcOrd="1" destOrd="0" presId="urn:microsoft.com/office/officeart/2008/layout/LinedList"/>
    <dgm:cxn modelId="{A19CBB12-1BEF-404F-B93C-71E50607018E}" type="presParOf" srcId="{B353C379-B200-470C-BE53-B646CC547FAD}" destId="{38ECF618-1600-4420-A36D-6CF0AD66AD66}" srcOrd="2" destOrd="0" presId="urn:microsoft.com/office/officeart/2008/layout/LinedList"/>
    <dgm:cxn modelId="{7E54DEE9-3FDD-4776-BFE9-740524C7946B}" type="presParOf" srcId="{71920711-C5F5-47DC-8B98-155C9D2D4847}" destId="{8F1509DE-ECF3-43B4-BA0B-0AFD22292274}" srcOrd="20" destOrd="0" presId="urn:microsoft.com/office/officeart/2008/layout/LinedList"/>
    <dgm:cxn modelId="{757BAB8D-BD51-49F6-B7DF-5B0657842281}" type="presParOf" srcId="{71920711-C5F5-47DC-8B98-155C9D2D4847}" destId="{B6327B99-F0A1-4B4A-A535-1646D2CBF63A}" srcOrd="21" destOrd="0" presId="urn:microsoft.com/office/officeart/2008/layout/LinedList"/>
    <dgm:cxn modelId="{CD18E78A-365D-4AD6-8498-E8052BE76684}" type="presParOf" srcId="{71920711-C5F5-47DC-8B98-155C9D2D4847}" destId="{AB011CFE-DBC7-43D5-8D4A-AAC0BC5D1095}" srcOrd="22" destOrd="0" presId="urn:microsoft.com/office/officeart/2008/layout/LinedList"/>
    <dgm:cxn modelId="{B78C8744-6FD1-4CDE-944D-61DE376F421F}" type="presParOf" srcId="{AB011CFE-DBC7-43D5-8D4A-AAC0BC5D1095}" destId="{30AC5840-090A-4F12-BEE1-5E114007CAF2}" srcOrd="0" destOrd="0" presId="urn:microsoft.com/office/officeart/2008/layout/LinedList"/>
    <dgm:cxn modelId="{AF7E5ED9-6D7E-4233-994F-E9C0E403A036}" type="presParOf" srcId="{AB011CFE-DBC7-43D5-8D4A-AAC0BC5D1095}" destId="{156DDD7D-C993-4A5C-A9EB-3763C7CB2697}" srcOrd="1" destOrd="0" presId="urn:microsoft.com/office/officeart/2008/layout/LinedList"/>
    <dgm:cxn modelId="{30E21BED-22C9-4269-859E-62E4480A2573}" type="presParOf" srcId="{AB011CFE-DBC7-43D5-8D4A-AAC0BC5D1095}" destId="{784ED880-21DA-4D83-AF0A-343FBBF5EAF7}" srcOrd="2" destOrd="0" presId="urn:microsoft.com/office/officeart/2008/layout/LinedList"/>
    <dgm:cxn modelId="{DA29EADB-C3D7-4560-B595-CFA115EAD842}" type="presParOf" srcId="{71920711-C5F5-47DC-8B98-155C9D2D4847}" destId="{541DC12C-BF08-4A2A-B101-4F34622B2857}" srcOrd="23" destOrd="0" presId="urn:microsoft.com/office/officeart/2008/layout/LinedList"/>
    <dgm:cxn modelId="{882E2625-3366-4E8A-A6B8-CF73C9A67140}" type="presParOf" srcId="{71920711-C5F5-47DC-8B98-155C9D2D4847}" destId="{CBFCC174-A75D-4313-A0C0-8114A6C57F23}"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0"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1"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DCAE-26C4-4845-8FD9-276321E80919}">
      <dsp:nvSpPr>
        <dsp:cNvPr id="0" name=""/>
        <dsp:cNvSpPr/>
      </dsp:nvSpPr>
      <dsp:spPr>
        <a:xfrm>
          <a:off x="0" y="0"/>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C4E5D-7199-476A-9E0C-CDE354DE37E7}">
      <dsp:nvSpPr>
        <dsp:cNvPr id="0" name=""/>
        <dsp:cNvSpPr/>
      </dsp:nvSpPr>
      <dsp:spPr>
        <a:xfrm>
          <a:off x="284749" y="213654"/>
          <a:ext cx="517726" cy="517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DC645-2395-4CAE-9E4B-CF49CEB6456F}">
      <dsp:nvSpPr>
        <dsp:cNvPr id="0" name=""/>
        <dsp:cNvSpPr/>
      </dsp:nvSpPr>
      <dsp:spPr>
        <a:xfrm>
          <a:off x="1087225" y="185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testing sessions must have a seating chart</a:t>
          </a:r>
        </a:p>
      </dsp:txBody>
      <dsp:txXfrm>
        <a:off x="1087225" y="1857"/>
        <a:ext cx="7905346" cy="941320"/>
      </dsp:txXfrm>
    </dsp:sp>
    <dsp:sp modelId="{DC467E5B-08D8-4EE1-BC53-747BBC3F38C3}">
      <dsp:nvSpPr>
        <dsp:cNvPr id="0" name=""/>
        <dsp:cNvSpPr/>
      </dsp:nvSpPr>
      <dsp:spPr>
        <a:xfrm>
          <a:off x="0" y="1178507"/>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6BF4E-902B-4A79-B2BE-A4C3DBC6E8C1}">
      <dsp:nvSpPr>
        <dsp:cNvPr id="0" name=""/>
        <dsp:cNvSpPr/>
      </dsp:nvSpPr>
      <dsp:spPr>
        <a:xfrm>
          <a:off x="284749" y="1390305"/>
          <a:ext cx="517726" cy="517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A239A2-0074-4A43-AFA4-18E015B133A0}">
      <dsp:nvSpPr>
        <dsp:cNvPr id="0" name=""/>
        <dsp:cNvSpPr/>
      </dsp:nvSpPr>
      <dsp:spPr>
        <a:xfrm>
          <a:off x="1087225" y="117850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Locally created template (paper or electronic)</a:t>
          </a:r>
        </a:p>
      </dsp:txBody>
      <dsp:txXfrm>
        <a:off x="1087225" y="1178507"/>
        <a:ext cx="7905346" cy="941320"/>
      </dsp:txXfrm>
    </dsp:sp>
    <dsp:sp modelId="{2216A80E-66E0-4885-B181-68146D45D09E}">
      <dsp:nvSpPr>
        <dsp:cNvPr id="0" name=""/>
        <dsp:cNvSpPr/>
      </dsp:nvSpPr>
      <dsp:spPr>
        <a:xfrm>
          <a:off x="0" y="2355158"/>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31708-9260-4608-8399-04FE79646A7C}">
      <dsp:nvSpPr>
        <dsp:cNvPr id="0" name=""/>
        <dsp:cNvSpPr/>
      </dsp:nvSpPr>
      <dsp:spPr>
        <a:xfrm>
          <a:off x="284749" y="2566955"/>
          <a:ext cx="517726" cy="517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DFD3D-BFB9-464C-B7F0-FAE735B4F51B}">
      <dsp:nvSpPr>
        <dsp:cNvPr id="0" name=""/>
        <dsp:cNvSpPr/>
      </dsp:nvSpPr>
      <dsp:spPr>
        <a:xfrm>
          <a:off x="1087225" y="2355158"/>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Pre-made templates from KDE are available for group or small group testing</a:t>
          </a:r>
        </a:p>
      </dsp:txBody>
      <dsp:txXfrm>
        <a:off x="1087225" y="2355158"/>
        <a:ext cx="7905346" cy="941320"/>
      </dsp:txXfrm>
    </dsp:sp>
    <dsp:sp modelId="{3A8C6B96-0CAA-4402-89BE-D161FDBD222E}">
      <dsp:nvSpPr>
        <dsp:cNvPr id="0" name=""/>
        <dsp:cNvSpPr/>
      </dsp:nvSpPr>
      <dsp:spPr>
        <a:xfrm>
          <a:off x="0" y="3531809"/>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AC13-53DA-47F9-A226-8C4E510D3773}">
      <dsp:nvSpPr>
        <dsp:cNvPr id="0" name=""/>
        <dsp:cNvSpPr/>
      </dsp:nvSpPr>
      <dsp:spPr>
        <a:xfrm>
          <a:off x="284749" y="3743606"/>
          <a:ext cx="517726" cy="517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69299-DB2D-4489-88AC-D1DFBD9C4E8F}">
      <dsp:nvSpPr>
        <dsp:cNvPr id="0" name=""/>
        <dsp:cNvSpPr/>
      </dsp:nvSpPr>
      <dsp:spPr>
        <a:xfrm>
          <a:off x="1087225" y="3531809"/>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seating charts should be created prior to testing session</a:t>
          </a:r>
        </a:p>
      </dsp:txBody>
      <dsp:txXfrm>
        <a:off x="1087225" y="3531809"/>
        <a:ext cx="7905346" cy="94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91EA-0FED-41D3-8738-67B484D03ACD}">
      <dsp:nvSpPr>
        <dsp:cNvPr id="0" name=""/>
        <dsp:cNvSpPr/>
      </dsp:nvSpPr>
      <dsp:spPr>
        <a:xfrm>
          <a:off x="0" y="0"/>
          <a:ext cx="100261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A1E303-8A50-4A89-B693-78CC40464431}">
      <dsp:nvSpPr>
        <dsp:cNvPr id="0" name=""/>
        <dsp:cNvSpPr/>
      </dsp:nvSpPr>
      <dsp:spPr>
        <a:xfrm>
          <a:off x="0" y="0"/>
          <a:ext cx="2005228" cy="410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Seating chart should include:</a:t>
          </a:r>
        </a:p>
      </dsp:txBody>
      <dsp:txXfrm>
        <a:off x="0" y="0"/>
        <a:ext cx="2005228" cy="4103771"/>
      </dsp:txXfrm>
    </dsp:sp>
    <dsp:sp modelId="{A8148039-C464-4992-9973-D74F3588F72E}">
      <dsp:nvSpPr>
        <dsp:cNvPr id="0" name=""/>
        <dsp:cNvSpPr/>
      </dsp:nvSpPr>
      <dsp:spPr>
        <a:xfrm>
          <a:off x="2155620" y="24270"/>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Test name</a:t>
          </a:r>
        </a:p>
      </dsp:txBody>
      <dsp:txXfrm>
        <a:off x="2155620" y="24270"/>
        <a:ext cx="7870523" cy="485419"/>
      </dsp:txXfrm>
    </dsp:sp>
    <dsp:sp modelId="{2F280699-81DB-49A1-930E-64C57B8CF681}">
      <dsp:nvSpPr>
        <dsp:cNvPr id="0" name=""/>
        <dsp:cNvSpPr/>
      </dsp:nvSpPr>
      <dsp:spPr>
        <a:xfrm>
          <a:off x="2005228" y="50969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0E063F1-055F-412D-8375-5504B1F1FF98}">
      <dsp:nvSpPr>
        <dsp:cNvPr id="0" name=""/>
        <dsp:cNvSpPr/>
      </dsp:nvSpPr>
      <dsp:spPr>
        <a:xfrm>
          <a:off x="2155620" y="53396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District/school</a:t>
          </a:r>
        </a:p>
      </dsp:txBody>
      <dsp:txXfrm>
        <a:off x="2155620" y="533961"/>
        <a:ext cx="7870523" cy="485419"/>
      </dsp:txXfrm>
    </dsp:sp>
    <dsp:sp modelId="{C1C3599E-C632-4976-92F6-32F2EAFB4282}">
      <dsp:nvSpPr>
        <dsp:cNvPr id="0" name=""/>
        <dsp:cNvSpPr/>
      </dsp:nvSpPr>
      <dsp:spPr>
        <a:xfrm>
          <a:off x="2005228" y="101938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650B956-E614-4715-83EB-63BA1D7C3C25}">
      <dsp:nvSpPr>
        <dsp:cNvPr id="0" name=""/>
        <dsp:cNvSpPr/>
      </dsp:nvSpPr>
      <dsp:spPr>
        <a:xfrm>
          <a:off x="2155620" y="104365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Date</a:t>
          </a:r>
        </a:p>
      </dsp:txBody>
      <dsp:txXfrm>
        <a:off x="2155620" y="1043651"/>
        <a:ext cx="7870523" cy="485419"/>
      </dsp:txXfrm>
    </dsp:sp>
    <dsp:sp modelId="{A6BD656A-49B2-4F64-879F-106001E31B52}">
      <dsp:nvSpPr>
        <dsp:cNvPr id="0" name=""/>
        <dsp:cNvSpPr/>
      </dsp:nvSpPr>
      <dsp:spPr>
        <a:xfrm>
          <a:off x="2005228" y="152907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7FC9AE7-7DC2-41BB-8F47-A7FE52296EB8}">
      <dsp:nvSpPr>
        <dsp:cNvPr id="0" name=""/>
        <dsp:cNvSpPr/>
      </dsp:nvSpPr>
      <dsp:spPr>
        <a:xfrm>
          <a:off x="2155620" y="155334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number</a:t>
          </a:r>
        </a:p>
      </dsp:txBody>
      <dsp:txXfrm>
        <a:off x="2155620" y="1553341"/>
        <a:ext cx="7870523" cy="485419"/>
      </dsp:txXfrm>
    </dsp:sp>
    <dsp:sp modelId="{C249A8CC-FC93-466E-8D70-610336AFB1FE}">
      <dsp:nvSpPr>
        <dsp:cNvPr id="0" name=""/>
        <dsp:cNvSpPr/>
      </dsp:nvSpPr>
      <dsp:spPr>
        <a:xfrm>
          <a:off x="2005228" y="203876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401ECA3-7B58-4130-BFFD-6494AF455C85}">
      <dsp:nvSpPr>
        <dsp:cNvPr id="0" name=""/>
        <dsp:cNvSpPr/>
      </dsp:nvSpPr>
      <dsp:spPr>
        <a:xfrm>
          <a:off x="2155620" y="206303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Content area</a:t>
          </a:r>
        </a:p>
      </dsp:txBody>
      <dsp:txXfrm>
        <a:off x="2155620" y="2063031"/>
        <a:ext cx="7870523" cy="485419"/>
      </dsp:txXfrm>
    </dsp:sp>
    <dsp:sp modelId="{1F3FF34B-3602-45D8-AEE0-151E399E7914}">
      <dsp:nvSpPr>
        <dsp:cNvPr id="0" name=""/>
        <dsp:cNvSpPr/>
      </dsp:nvSpPr>
      <dsp:spPr>
        <a:xfrm>
          <a:off x="2005228" y="254845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614FB4-122B-48A8-BBB9-E4F062FE3B2A}">
      <dsp:nvSpPr>
        <dsp:cNvPr id="0" name=""/>
        <dsp:cNvSpPr/>
      </dsp:nvSpPr>
      <dsp:spPr>
        <a:xfrm>
          <a:off x="2155620" y="257272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Student name(s)</a:t>
          </a:r>
        </a:p>
      </dsp:txBody>
      <dsp:txXfrm>
        <a:off x="2155620" y="2572721"/>
        <a:ext cx="7870523" cy="485419"/>
      </dsp:txXfrm>
    </dsp:sp>
    <dsp:sp modelId="{390E0E34-2493-42D3-9BE1-8A2DA369AFB2}">
      <dsp:nvSpPr>
        <dsp:cNvPr id="0" name=""/>
        <dsp:cNvSpPr/>
      </dsp:nvSpPr>
      <dsp:spPr>
        <a:xfrm>
          <a:off x="2005228" y="305814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21947A0-8233-48F8-8D9A-95C41B72A600}">
      <dsp:nvSpPr>
        <dsp:cNvPr id="0" name=""/>
        <dsp:cNvSpPr/>
      </dsp:nvSpPr>
      <dsp:spPr>
        <a:xfrm>
          <a:off x="2155620" y="308241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Name of testing staff</a:t>
          </a:r>
        </a:p>
      </dsp:txBody>
      <dsp:txXfrm>
        <a:off x="2155620" y="3082411"/>
        <a:ext cx="7870523" cy="485419"/>
      </dsp:txXfrm>
    </dsp:sp>
    <dsp:sp modelId="{8F1509DE-ECF3-43B4-BA0B-0AFD22292274}">
      <dsp:nvSpPr>
        <dsp:cNvPr id="0" name=""/>
        <dsp:cNvSpPr/>
      </dsp:nvSpPr>
      <dsp:spPr>
        <a:xfrm>
          <a:off x="2005228" y="356783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56DDD7D-C993-4A5C-A9EB-3763C7CB2697}">
      <dsp:nvSpPr>
        <dsp:cNvPr id="0" name=""/>
        <dsp:cNvSpPr/>
      </dsp:nvSpPr>
      <dsp:spPr>
        <a:xfrm>
          <a:off x="2155620" y="3592102"/>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layout</a:t>
          </a:r>
        </a:p>
      </dsp:txBody>
      <dsp:txXfrm>
        <a:off x="2155620" y="3592102"/>
        <a:ext cx="7870523" cy="485419"/>
      </dsp:txXfrm>
    </dsp:sp>
    <dsp:sp modelId="{541DC12C-BF08-4A2A-B101-4F34622B2857}">
      <dsp:nvSpPr>
        <dsp:cNvPr id="0" name=""/>
        <dsp:cNvSpPr/>
      </dsp:nvSpPr>
      <dsp:spPr>
        <a:xfrm>
          <a:off x="2005228" y="407752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C32F3-1C30-4CB6-B0EF-F9F546768873}"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209E-03BE-4DA4-9E17-17605BCAD652}" type="slidenum">
              <a:rPr lang="en-US" smtClean="0"/>
              <a:t>‹#›</a:t>
            </a:fld>
            <a:endParaRPr lang="en-US"/>
          </a:p>
        </p:txBody>
      </p:sp>
    </p:spTree>
    <p:extLst>
      <p:ext uri="{BB962C8B-B14F-4D97-AF65-F5344CB8AC3E}">
        <p14:creationId xmlns:p14="http://schemas.microsoft.com/office/powerpoint/2010/main" val="35158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four of the Admin Code Regulation training 703 KAR 5:080. M</a:t>
            </a:r>
            <a:r>
              <a:rPr lang="en-US" sz="1200" kern="1200" dirty="0">
                <a:solidFill>
                  <a:schemeClr val="tx1"/>
                </a:solidFill>
                <a:effectLst/>
                <a:latin typeface="+mn-lt"/>
                <a:ea typeface="+mn-ea"/>
                <a:cs typeface="+mn-cs"/>
              </a:rPr>
              <a:t>y name is [Insert Name], a program consultant in the Office of Assessment and Accountability or OAA.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4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module 4, we will look closely at seating charts, student motivation and rewards.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8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All state-required tests must have a seating chart. Seating charts can be for group testing, classroom layout, or individual testing, which we often see for accommodated or make-up testing. The chart may be kept in either paper or electronic format and completed by the classroom teacher. A chart will be completed for each test session and kept on file.   </a:t>
            </a:r>
          </a:p>
          <a:p>
            <a:pPr>
              <a:defRPr/>
            </a:pPr>
            <a:r>
              <a:rPr lang="en-US" dirty="0"/>
              <a:t>  </a:t>
            </a:r>
            <a:endParaRPr lang="en-US" dirty="0">
              <a:cs typeface="Calibri"/>
            </a:endParaRPr>
          </a:p>
          <a:p>
            <a:pPr>
              <a:defRPr/>
            </a:pPr>
            <a:r>
              <a:rPr lang="en-US" dirty="0"/>
              <a:t>Sometimes the DAC or BAC will supply the teacher or test proctor with a locally created seating chart template, especially if your room arrangement is significantly different. Example templates created by KDE are available on the KDE website. </a:t>
            </a:r>
            <a:endParaRPr lang="en-US" dirty="0">
              <a:cs typeface="Calibri"/>
            </a:endParaRPr>
          </a:p>
          <a:p>
            <a:pPr>
              <a:defRPr/>
            </a:pPr>
            <a:r>
              <a:rPr lang="en-US" dirty="0"/>
              <a:t>  </a:t>
            </a:r>
            <a:endParaRPr lang="en-US" dirty="0">
              <a:cs typeface="Calibri"/>
            </a:endParaRPr>
          </a:p>
          <a:p>
            <a:pPr>
              <a:defRPr/>
            </a:pPr>
            <a:r>
              <a:rPr lang="en-US" dirty="0"/>
              <a:t>If you want to create your seating chart templates, certain information must be included…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42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What information should be included on a seating chart?</a:t>
            </a:r>
            <a:r>
              <a:rPr lang="en-US" i="1" dirty="0"/>
              <a:t> </a:t>
            </a:r>
            <a:r>
              <a:rPr lang="en-US" dirty="0"/>
              <a:t>  </a:t>
            </a:r>
          </a:p>
          <a:p>
            <a:pPr>
              <a:defRPr/>
            </a:pPr>
            <a:r>
              <a:rPr lang="en-US" dirty="0"/>
              <a:t>  </a:t>
            </a:r>
            <a:endParaRPr lang="en-US" dirty="0">
              <a:cs typeface="Calibri"/>
            </a:endParaRPr>
          </a:p>
          <a:p>
            <a:pPr>
              <a:defRPr/>
            </a:pPr>
            <a:r>
              <a:rPr lang="en-US" dirty="0"/>
              <a:t>The Test name, District and School Names, the test date, room number, the content area being tested, all student names, names of all testing staff in the room, and the room layout.  </a:t>
            </a:r>
            <a:endParaRPr lang="en-US" dirty="0">
              <a:cs typeface="Calibri"/>
            </a:endParaRPr>
          </a:p>
          <a:p>
            <a:pPr>
              <a:defRPr/>
            </a:pPr>
            <a:r>
              <a:rPr lang="en-US" dirty="0"/>
              <a:t>  </a:t>
            </a:r>
            <a:endParaRPr lang="en-US" dirty="0">
              <a:cs typeface="Calibri"/>
            </a:endParaRPr>
          </a:p>
          <a:p>
            <a:pPr>
              <a:defRPr/>
            </a:pPr>
            <a:r>
              <a:rPr lang="en-US" dirty="0"/>
              <a:t>The student names should be placed in the appropriate places on the room layout. Some indicate where a student is absent from a seat on the chart.   </a:t>
            </a:r>
            <a:endParaRPr lang="en-US" dirty="0">
              <a:cs typeface="Calibri"/>
            </a:endParaRPr>
          </a:p>
          <a:p>
            <a:pPr>
              <a:defRPr/>
            </a:pPr>
            <a:r>
              <a:rPr lang="en-US" dirty="0"/>
              <a:t>  </a:t>
            </a:r>
            <a:endParaRPr lang="en-US" dirty="0">
              <a:cs typeface="Calibri"/>
            </a:endParaRPr>
          </a:p>
          <a:p>
            <a:pPr>
              <a:defRPr/>
            </a:pPr>
            <a:r>
              <a:rPr lang="en-US" dirty="0"/>
              <a:t>Using the same seating chart for more than one test session is acceptable, especially if you are testing more than one section on the same day with the same students. </a:t>
            </a:r>
            <a:endParaRPr lang="en-US" dirty="0">
              <a:cs typeface="Calibri"/>
            </a:endParaRPr>
          </a:p>
          <a:p>
            <a:pPr>
              <a:defRPr/>
            </a:pPr>
            <a:r>
              <a:rPr lang="en-US" dirty="0"/>
              <a:t>  </a:t>
            </a:r>
            <a:endParaRPr lang="en-US" dirty="0">
              <a:cs typeface="Calibri"/>
            </a:endParaRPr>
          </a:p>
          <a:p>
            <a:pPr>
              <a:defRPr/>
            </a:pPr>
            <a:r>
              <a:rPr lang="en-US" dirty="0"/>
              <a:t>If you have questions about a seating chart you or your school have created, check with your district assessment coordinator or DAC.</a:t>
            </a:r>
            <a:r>
              <a:rPr lang="en-US" i="1" dirty="0"/>
              <a:t> </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53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 motivation and rewards, including how to fund those efforts, can be confusing. This section will help remove some of that confusion.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93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919397"/>
          </a:xfrm>
        </p:spPr>
        <p:txBody>
          <a:bodyPr/>
          <a:lstStyle/>
          <a:p>
            <a:pPr>
              <a:defRPr/>
            </a:pPr>
            <a:r>
              <a:rPr lang="en-US" dirty="0"/>
              <a:t>Good faith effort checklists may be used at any grade. The checklist expectation should be general and not include any requirement that would take away student ownership. The checklist may consist of coming prepared for testing with pencils and erasers or with their Chromebook, arriving on time, not disturbing others, using time wisely and focusing on testing during the administration time. The checklist should not include any evaluation of student responses, such as writing three paragraphs or whether test answers were correct or not.   </a:t>
            </a:r>
          </a:p>
          <a:p>
            <a:pPr>
              <a:defRPr/>
            </a:pPr>
            <a:r>
              <a:rPr lang="en-US" dirty="0"/>
              <a:t>   </a:t>
            </a:r>
            <a:endParaRPr lang="en-US" dirty="0">
              <a:cs typeface="Calibri"/>
            </a:endParaRPr>
          </a:p>
          <a:p>
            <a:pPr>
              <a:defRPr/>
            </a:pPr>
            <a:r>
              <a:rPr lang="en-US" dirty="0"/>
              <a:t>No evaluative feedback can be given to students until all testing is complete and materials are out of the hands of students and teachers. The district or school can decide how to share the Good Faith Effort Checklist results based on completed testing. Results may be shared for a grade level at a school when all testing is completed for that grade level. A school could decide to share the checklist results only after all testing for the entire school is completed, or a district may give directions on how results can be shared.   </a:t>
            </a:r>
            <a:endParaRPr lang="en-US" dirty="0">
              <a:cs typeface="Calibri"/>
            </a:endParaRPr>
          </a:p>
          <a:p>
            <a:pPr>
              <a:defRPr/>
            </a:pPr>
            <a:r>
              <a:rPr lang="en-US" dirty="0"/>
              <a:t>   </a:t>
            </a:r>
            <a:endParaRPr lang="en-US" dirty="0">
              <a:cs typeface="Calibri"/>
            </a:endParaRPr>
          </a:p>
          <a:p>
            <a:pPr>
              <a:defRPr/>
            </a:pPr>
            <a:r>
              <a:rPr lang="en-US" dirty="0"/>
              <a:t>With online testing, some currently used good faith effort checklists may require updates. In a paper/pencil test, it is easy to visually scan student responses following the test session to see if a student did a pre-write or completed all test questions. This may not be available for online testing. Once the student submits the test, the test proctor cannot access the student’s responses. Using the checklist may require the teacher to mark the list as the students are testing.   </a:t>
            </a:r>
            <a:endParaRPr lang="en-US" dirty="0">
              <a:cs typeface="Calibri"/>
            </a:endParaRPr>
          </a:p>
          <a:p>
            <a:pPr>
              <a:defRPr/>
            </a:pPr>
            <a:r>
              <a:rPr lang="en-US" dirty="0"/>
              <a:t>   </a:t>
            </a:r>
            <a:endParaRPr lang="en-US" dirty="0">
              <a:cs typeface="Calibri"/>
            </a:endParaRPr>
          </a:p>
          <a:p>
            <a:pPr>
              <a:defRPr/>
            </a:pPr>
            <a:r>
              <a:rPr lang="en-US" dirty="0"/>
              <a:t>When using the good faith effort checklist, remember that this is the student’s work, meaning we cannot require the student to use a particular organizer, strategy or method to complete the test.</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How will we fund the rewards using the Good Faith Effort Checklist?</a:t>
            </a:r>
            <a:r>
              <a:rPr lang="en-US" i="1" dirty="0"/>
              <a:t>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8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Funding rewards for our Good Faith Effort Checklist may come from various sources. The best source may be donations from individuals, businesses, parents or staff to fund the student incentives.   </a:t>
            </a:r>
          </a:p>
          <a:p>
            <a:pPr>
              <a:defRPr/>
            </a:pPr>
            <a:r>
              <a:rPr lang="en-US" dirty="0"/>
              <a:t>   </a:t>
            </a:r>
            <a:endParaRPr lang="en-US" dirty="0">
              <a:cs typeface="Calibri"/>
            </a:endParaRPr>
          </a:p>
          <a:p>
            <a:pPr>
              <a:defRPr/>
            </a:pPr>
            <a:r>
              <a:rPr lang="en-US" dirty="0"/>
              <a:t>Other regulations besides the Administration Code apply to curriculum, instruction, reward funding, etc.  When planning activities tied to assessment, refer to the appropriate regulations. Your district or school staff should be able to assist you with which regulations apply to your situation.</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One such regulation concerns the acceptance of donations and using school bank accounts, following the “Redbook” rules.</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It is Not Acceptable to use local school board funds or cash awards from school activity funds generated by students for student incentives or rewards to (a) attend school during the testing window, (b) participate in assessment activities, or (c) perform well on state-required assessments. p.14  </a:t>
            </a:r>
            <a:endParaRPr lang="en-US" dirty="0">
              <a:cs typeface="Calibri"/>
            </a:endParaRPr>
          </a:p>
          <a:p>
            <a:pPr>
              <a:defRPr/>
            </a:pPr>
            <a:r>
              <a:rPr lang="en-US" dirty="0"/>
              <a:t>  </a:t>
            </a:r>
            <a:endParaRPr lang="en-US" dirty="0">
              <a:cs typeface="Calibri"/>
            </a:endParaRPr>
          </a:p>
          <a:p>
            <a:pPr>
              <a:defRPr/>
            </a:pPr>
            <a:r>
              <a:rPr lang="en-US" dirty="0"/>
              <a:t>Also, Extended School Services or ESS funds cannot be used for test preparation.</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Regarding funding, please check with your school or district financial staff, especially if you are contemplating giving cash rewards. Your district may have policies in place for acceptable rewards.   </a:t>
            </a:r>
            <a:endParaRPr lang="en-US" dirty="0">
              <a:cs typeface="Calibri"/>
            </a:endParaRPr>
          </a:p>
          <a:p>
            <a:pPr>
              <a:defRPr/>
            </a:pP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05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r>
              <a:rPr lang="en-US" dirty="0"/>
              <a:t>Having a student retake part of an assessment because of a disciplinary issue is relatively straightforward in a paper/pencil test but not as easy for online testing.   </a:t>
            </a:r>
            <a:endParaRPr lang="en-US" dirty="0">
              <a:cs typeface="Calibri"/>
            </a:endParaRPr>
          </a:p>
          <a:p>
            <a:r>
              <a:rPr lang="en-US" dirty="0"/>
              <a:t>  </a:t>
            </a:r>
            <a:endParaRPr lang="en-US" dirty="0">
              <a:cs typeface="Calibri"/>
            </a:endParaRPr>
          </a:p>
          <a:p>
            <a:r>
              <a:rPr lang="en-US" dirty="0"/>
              <a:t>For online testing, the proctor will need to note the inappropriate content while monitoring since they will not have access to the test responses once the student submits the answers.</a:t>
            </a:r>
            <a:r>
              <a:rPr lang="en-US" i="1" dirty="0"/>
              <a:t> Please contact your DAC for more instructions. </a:t>
            </a:r>
            <a:endParaRPr lang="en-US" dirty="0">
              <a:cs typeface="Calibri"/>
            </a:endParaRPr>
          </a:p>
          <a:p>
            <a:r>
              <a:rPr lang="en-US" dirty="0"/>
              <a:t>   </a:t>
            </a:r>
            <a:endParaRPr lang="en-US" dirty="0">
              <a:cs typeface="Calibri"/>
            </a:endParaRPr>
          </a:p>
          <a:p>
            <a:r>
              <a:rPr lang="en-US" dirty="0"/>
              <a:t>When a student’s responses to test items are reviewed and found to contain inappropriate language or drawings (e.g., obscenities), the student may be instructed to answer the questions again on a separate sheet of paper for disciplinary purposes. The original responses shall be submitted for scoring to the testing contractor.   </a:t>
            </a:r>
            <a:endParaRPr lang="en-US" dirty="0">
              <a:cs typeface="Calibri"/>
            </a:endParaRPr>
          </a:p>
          <a:p>
            <a:r>
              <a:rPr lang="en-US" dirty="0"/>
              <a:t>   </a:t>
            </a:r>
            <a:endParaRPr lang="en-US" dirty="0">
              <a:cs typeface="Calibri"/>
            </a:endParaRPr>
          </a:p>
          <a:p>
            <a:r>
              <a:rPr lang="en-US" dirty="0"/>
              <a:t>The paper on which the retaken item is answered should be considered a secure material and shredded along with the scratch paper.  No changes may be made to the original response recorded in the student response book or online textbox.</a:t>
            </a:r>
            <a:r>
              <a:rPr lang="en-US" i="1" dirty="0"/>
              <a:t> </a:t>
            </a:r>
            <a:r>
              <a:rPr lang="en-US" dirty="0"/>
              <a:t> Only a school administrator should be handling this type of situation.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53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time for our fourth Check for Understanding. I’ll give you a couple of minutes to read through these Yes or No questions, then we’ll discuss the answers.</a:t>
            </a:r>
          </a:p>
          <a:p>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Are seating charts required for makeup testing sessions?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It is required to create seating charts for all test sessions – group and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Is it acceptable to announce on the intercom each day the results of the Good Faith Effort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It is not acceptable to announce on the intercom each day the results of the Good Faith Effort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Is it acceptable to let students know that they are doing a good job on test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It is not acceptable to let students know that they are doing a good job on test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Is it acceptable on a Good Faith Effort Checklist to require students to use a strategy they learned in class when answering test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It is not acceptable on a Good Faith Effort Checklist to require students to use a strategy they learned in class when answering test questions. Requiring a certain strategy interferes with student ownership.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38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05997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174347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171308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228661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5260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11031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03699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24691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0891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3456225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04361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34728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209368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276301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913551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44940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0452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683084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24767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65811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316061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784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350421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766928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421472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369091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939849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07276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3557112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344702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3527970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338738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82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796992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328485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473410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264592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035204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54073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035469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46012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84501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221823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122561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87267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412846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58901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173310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8543381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18/10/relationships/comments" Target="../comments/modernComment_17B_1177624B.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lvl="0">
              <a:defRPr/>
            </a:pPr>
            <a:r>
              <a:rPr lang="sv-SE" sz="1200" dirty="0">
                <a:solidFill>
                  <a:prstClr val="white"/>
                </a:solidFill>
              </a:rPr>
              <a:t>KDE:OAA:DAAS:ss:08/01/2022</a:t>
            </a:r>
            <a:endParaRPr lang="en-US" sz="1200" dirty="0">
              <a:solidFill>
                <a:prstClr val="white"/>
              </a:solidFill>
            </a:endParaRP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1765297951"/>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spTree>
    <p:extLst>
      <p:ext uri="{BB962C8B-B14F-4D97-AF65-F5344CB8AC3E}">
        <p14:creationId xmlns:p14="http://schemas.microsoft.com/office/powerpoint/2010/main" val="50508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a:t>Division of Assessment and Accountability Support</a:t>
            </a:r>
          </a:p>
        </p:txBody>
      </p:sp>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6824" y="6510817"/>
            <a:ext cx="265369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CE8D3E">
                    <a:lumMod val="50000"/>
                  </a:srgbClr>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CE8D3E">
                  <a:lumMod val="50000"/>
                </a:srgbClr>
              </a:solidFill>
              <a:effectLst/>
              <a:uLnTx/>
              <a:uFillTx/>
              <a:latin typeface="Franklin Gothic Book" panose="020B0503020102020204"/>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6" name="Title 5"/>
          <p:cNvSpPr>
            <a:spLocks noGrp="1"/>
          </p:cNvSpPr>
          <p:nvPr>
            <p:ph type="title"/>
          </p:nvPr>
        </p:nvSpPr>
        <p:spPr>
          <a:xfrm>
            <a:off x="257452" y="1709738"/>
            <a:ext cx="11089998" cy="1983373"/>
          </a:xfrm>
        </p:spPr>
        <p:txBody>
          <a:bodyPr>
            <a:normAutofit/>
          </a:bodyPr>
          <a:lstStyle/>
          <a:p>
            <a:r>
              <a:rPr lang="en-US" sz="4800" dirty="0"/>
              <a:t>Module 4: Seating Charts</a:t>
            </a:r>
          </a:p>
        </p:txBody>
      </p:sp>
    </p:spTree>
    <p:extLst>
      <p:ext uri="{BB962C8B-B14F-4D97-AF65-F5344CB8AC3E}">
        <p14:creationId xmlns:p14="http://schemas.microsoft.com/office/powerpoint/2010/main" val="151555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92875"/>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465491" y="5952913"/>
            <a:ext cx="683339" cy="365125"/>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7" name="Text Placeholder 2" descr="A list of seating chart recommendations. ">
            <a:extLst>
              <a:ext uri="{FF2B5EF4-FFF2-40B4-BE49-F238E27FC236}">
                <a16:creationId xmlns:a16="http://schemas.microsoft.com/office/drawing/2014/main" id="{5D892725-91B6-4331-BD87-3112A8974534}"/>
              </a:ext>
            </a:extLst>
          </p:cNvPr>
          <p:cNvGraphicFramePr/>
          <p:nvPr/>
        </p:nvGraphicFramePr>
        <p:xfrm>
          <a:off x="555786" y="905087"/>
          <a:ext cx="8992572" cy="447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a:t>Create Seating Charts</a:t>
            </a:r>
          </a:p>
        </p:txBody>
      </p:sp>
    </p:spTree>
    <p:extLst>
      <p:ext uri="{BB962C8B-B14F-4D97-AF65-F5344CB8AC3E}">
        <p14:creationId xmlns:p14="http://schemas.microsoft.com/office/powerpoint/2010/main" val="293036619"/>
      </p:ext>
    </p:extLst>
  </p:cSld>
  <p:clrMapOvr>
    <a:masterClrMapping/>
  </p:clrMapOvr>
  <p:extLst mod="1">
    <p:ext uri="{6950BFC3-D8DA-4A85-94F7-54DA5524770B}">
      <p188:commentRel xmlns:p188="http://schemas.microsoft.com/office/powerpoint/2018/8/main" xmlns="" r:id="rId8"/>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38561"/>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539919" y="5873715"/>
            <a:ext cx="683339" cy="365125"/>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7" name="Text Placeholder 2" descr="Seating charts should include test name, date, room number, and more">
            <a:extLst>
              <a:ext uri="{FF2B5EF4-FFF2-40B4-BE49-F238E27FC236}">
                <a16:creationId xmlns:a16="http://schemas.microsoft.com/office/drawing/2014/main" id="{89D5B733-5BAC-4A5F-A1E7-6035898C5758}"/>
              </a:ext>
            </a:extLst>
          </p:cNvPr>
          <p:cNvGraphicFramePr>
            <a:graphicFrameLocks noGrp="1"/>
          </p:cNvGraphicFramePr>
          <p:nvPr>
            <p:ph sz="quarter" idx="12"/>
            <p:extLst>
              <p:ext uri="{D42A27DB-BD31-4B8C-83A1-F6EECF244321}">
                <p14:modId xmlns:p14="http://schemas.microsoft.com/office/powerpoint/2010/main" val="2518847830"/>
              </p:ext>
            </p:extLst>
          </p:nvPr>
        </p:nvGraphicFramePr>
        <p:xfrm>
          <a:off x="489456" y="1286936"/>
          <a:ext cx="10026144" cy="410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a:t>Seating Charts Information</a:t>
            </a:r>
          </a:p>
        </p:txBody>
      </p:sp>
    </p:spTree>
    <p:extLst>
      <p:ext uri="{BB962C8B-B14F-4D97-AF65-F5344CB8AC3E}">
        <p14:creationId xmlns:p14="http://schemas.microsoft.com/office/powerpoint/2010/main" val="856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7351" y="1709738"/>
            <a:ext cx="11010099" cy="1809639"/>
          </a:xfrm>
        </p:spPr>
        <p:txBody>
          <a:bodyPr>
            <a:normAutofit/>
          </a:bodyPr>
          <a:lstStyle/>
          <a:p>
            <a:r>
              <a:rPr lang="en-US" sz="4800"/>
              <a:t>Student Motivation and Rewards</a:t>
            </a:r>
          </a:p>
        </p:txBody>
      </p:sp>
      <p:sp>
        <p:nvSpPr>
          <p:cNvPr id="7" name="Text Placeholder 6"/>
          <p:cNvSpPr>
            <a:spLocks noGrp="1"/>
          </p:cNvSpPr>
          <p:nvPr>
            <p:ph type="body" idx="1"/>
          </p:nvPr>
        </p:nvSpPr>
        <p:spPr>
          <a:xfrm>
            <a:off x="677335" y="3722230"/>
            <a:ext cx="8596668" cy="1965876"/>
          </a:xfrm>
        </p:spPr>
        <p:txBody>
          <a:bodyPr>
            <a:normAutofit/>
          </a:bodyPr>
          <a:lstStyle/>
          <a:p>
            <a:pPr marL="457200" indent="-457200">
              <a:buFont typeface="Wingdings" panose="05000000000000000000" pitchFamily="2" charset="2"/>
              <a:buChar char="Ø"/>
            </a:pPr>
            <a:r>
              <a:rPr lang="en-US" sz="3200"/>
              <a:t>Good Faith Effort Checklist</a:t>
            </a:r>
          </a:p>
          <a:p>
            <a:pPr marL="457200" indent="-457200">
              <a:buFont typeface="Wingdings" panose="05000000000000000000" pitchFamily="2" charset="2"/>
              <a:buChar char="Ø"/>
            </a:pPr>
            <a:r>
              <a:rPr lang="en-US" sz="3200"/>
              <a:t>Funding</a:t>
            </a:r>
          </a:p>
          <a:p>
            <a:pPr marL="457200" indent="-457200">
              <a:buFont typeface="Wingdings" panose="05000000000000000000" pitchFamily="2" charset="2"/>
              <a:buChar char="Ø"/>
            </a:pPr>
            <a:r>
              <a:rPr lang="en-US" sz="3200"/>
              <a:t>Student Discipline</a:t>
            </a:r>
          </a:p>
          <a:p>
            <a:pPr marL="457200" indent="-457200">
              <a:buFont typeface="Wingdings" panose="05000000000000000000" pitchFamily="2" charset="2"/>
              <a:buChar char="Ø"/>
            </a:pPr>
            <a:endParaRPr lang="en-US"/>
          </a:p>
        </p:txBody>
      </p:sp>
      <p:sp>
        <p:nvSpPr>
          <p:cNvPr id="5" name="Footer Placeholder 4"/>
          <p:cNvSpPr>
            <a:spLocks noGrp="1"/>
          </p:cNvSpPr>
          <p:nvPr>
            <p:ph type="ftr" sz="quarter" idx="11"/>
          </p:nvPr>
        </p:nvSpPr>
        <p:spPr>
          <a:xfrm>
            <a:off x="0" y="6492875"/>
            <a:ext cx="263652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2650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644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Good Faith Effort Checklist" title="Good Faith Effort Checklist"/>
          <p:cNvGraphicFramePr>
            <a:graphicFrameLocks noGrp="1"/>
          </p:cNvGraphicFramePr>
          <p:nvPr/>
        </p:nvGraphicFramePr>
        <p:xfrm>
          <a:off x="273149" y="1095471"/>
          <a:ext cx="11624684" cy="4521489"/>
        </p:xfrm>
        <a:graphic>
          <a:graphicData uri="http://schemas.openxmlformats.org/drawingml/2006/table">
            <a:tbl>
              <a:tblPr firstRow="1" bandRow="1">
                <a:tableStyleId>{EB344D84-9AFB-497E-A393-DC336BA19D2E}</a:tableStyleId>
              </a:tblPr>
              <a:tblGrid>
                <a:gridCol w="4701288">
                  <a:extLst>
                    <a:ext uri="{9D8B030D-6E8A-4147-A177-3AD203B41FA5}">
                      <a16:colId xmlns:a16="http://schemas.microsoft.com/office/drawing/2014/main" val="20000"/>
                    </a:ext>
                  </a:extLst>
                </a:gridCol>
                <a:gridCol w="660246">
                  <a:extLst>
                    <a:ext uri="{9D8B030D-6E8A-4147-A177-3AD203B41FA5}">
                      <a16:colId xmlns:a16="http://schemas.microsoft.com/office/drawing/2014/main" val="20001"/>
                    </a:ext>
                  </a:extLst>
                </a:gridCol>
                <a:gridCol w="6263150">
                  <a:extLst>
                    <a:ext uri="{9D8B030D-6E8A-4147-A177-3AD203B41FA5}">
                      <a16:colId xmlns:a16="http://schemas.microsoft.com/office/drawing/2014/main" val="20002"/>
                    </a:ext>
                  </a:extLst>
                </a:gridCol>
              </a:tblGrid>
              <a:tr h="547962">
                <a:tc>
                  <a:txBody>
                    <a:bodyPr/>
                    <a:lstStyle/>
                    <a:p>
                      <a:pPr algn="ctr"/>
                      <a:r>
                        <a:rPr lang="en-US" sz="3200">
                          <a:solidFill>
                            <a:schemeClr val="tx2"/>
                          </a:solidFill>
                        </a:rPr>
                        <a:t>Acceptable </a:t>
                      </a:r>
                    </a:p>
                  </a:txBody>
                  <a:tcPr>
                    <a:solidFill>
                      <a:srgbClr val="009999"/>
                    </a:solidFill>
                  </a:tcPr>
                </a:tc>
                <a:tc>
                  <a:txBody>
                    <a:bodyPr/>
                    <a:lstStyle/>
                    <a:p>
                      <a:endParaRPr lang="en-US" sz="1400">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059482">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Visually scanning student responses during or after the testing session to determine good faith efforts based on a checklist created and communicated to students and parents prior to testing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rowSpan="2">
                  <a:txBody>
                    <a:bodyPr/>
                    <a:lstStyle/>
                    <a:p>
                      <a:r>
                        <a:rPr lang="en-US" sz="2000">
                          <a:solidFill>
                            <a:schemeClr val="tx1"/>
                          </a:solidFill>
                        </a:rPr>
                        <a:t>Reading student responses </a:t>
                      </a:r>
                      <a:r>
                        <a:rPr lang="en-US" sz="2000" baseline="0">
                          <a:solidFill>
                            <a:schemeClr val="tx1"/>
                          </a:solidFill>
                        </a:rPr>
                        <a:t>in their entirety as part of visually scanning for good faith effort criteria </a:t>
                      </a:r>
                      <a:r>
                        <a:rPr lang="en-US" sz="2000" baseline="-25000">
                          <a:solidFill>
                            <a:schemeClr val="tx1"/>
                          </a:solidFill>
                        </a:rPr>
                        <a:t>p.6</a:t>
                      </a:r>
                    </a:p>
                    <a:p>
                      <a:endParaRPr lang="en-US" sz="200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individual</a:t>
                      </a:r>
                      <a:r>
                        <a:rPr lang="en-US" sz="2000" baseline="0">
                          <a:solidFill>
                            <a:schemeClr val="tx1"/>
                          </a:solidFill>
                        </a:rPr>
                        <a:t> results from checklists or any other evaluative statements available to students before the entire assessment has been administered and submitted to the BAC or DAC </a:t>
                      </a:r>
                      <a:r>
                        <a:rPr lang="en-US" sz="2000" baseline="-25000">
                          <a:solidFill>
                            <a:schemeClr val="tx1"/>
                          </a:solidFill>
                        </a:rPr>
                        <a:t>p.13</a:t>
                      </a:r>
                    </a:p>
                  </a:txBody>
                  <a:tcPr>
                    <a:solidFill>
                      <a:schemeClr val="bg1">
                        <a:lumMod val="85000"/>
                      </a:schemeClr>
                    </a:solidFill>
                  </a:tcPr>
                </a:tc>
                <a:extLst>
                  <a:ext uri="{0D108BD9-81ED-4DB2-BD59-A6C34878D82A}">
                    <a16:rowId xmlns:a16="http://schemas.microsoft.com/office/drawing/2014/main" val="10001"/>
                  </a:ext>
                </a:extLst>
              </a:tr>
              <a:tr h="104584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txBody>
                  <a:tcPr>
                    <a:solidFill>
                      <a:schemeClr val="accent4">
                        <a:lumMod val="20000"/>
                        <a:lumOff val="80000"/>
                      </a:schemeClr>
                    </a:solidFill>
                  </a:tcPr>
                </a:tc>
                <a:tc>
                  <a:txBody>
                    <a:bodyPr/>
                    <a:lstStyle/>
                    <a:p>
                      <a:endParaRPr lang="en-US" sz="2000"/>
                    </a:p>
                  </a:txBody>
                  <a:tcPr>
                    <a:solidFill>
                      <a:schemeClr val="bg1">
                        <a:lumMod val="85000"/>
                      </a:schemeClr>
                    </a:solidFill>
                  </a:tcPr>
                </a:tc>
                <a:tc vMerge="1">
                  <a:txBody>
                    <a:bodyPr/>
                    <a:lstStyle/>
                    <a:p>
                      <a:endParaRPr lang="en-US" sz="1100"/>
                    </a:p>
                  </a:txBody>
                  <a:tcPr>
                    <a:solidFill>
                      <a:schemeClr val="accent4">
                        <a:lumMod val="20000"/>
                        <a:lumOff val="80000"/>
                      </a:schemeClr>
                    </a:solidFill>
                  </a:tcPr>
                </a:tc>
                <a:extLst>
                  <a:ext uri="{0D108BD9-81ED-4DB2-BD59-A6C34878D82A}">
                    <a16:rowId xmlns:a16="http://schemas.microsoft.com/office/drawing/2014/main" val="10002"/>
                  </a:ext>
                </a:extLst>
              </a:tr>
              <a:tr h="951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Including  </a:t>
                      </a:r>
                      <a:r>
                        <a:rPr lang="en-US" sz="2000">
                          <a:solidFill>
                            <a:schemeClr val="tx1"/>
                          </a:solidFill>
                        </a:rPr>
                        <a:t>a pre-writing requirement </a:t>
                      </a:r>
                      <a:r>
                        <a:rPr lang="en-US" sz="2000"/>
                        <a:t>(determined by the student) on a good faith effort</a:t>
                      </a:r>
                      <a:r>
                        <a:rPr lang="en-US" sz="2000" baseline="0"/>
                        <a:t> checklist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Specifying a particular organizer, pre-write method or first</a:t>
                      </a:r>
                      <a:r>
                        <a:rPr lang="en-US" sz="2000" baseline="0"/>
                        <a:t> draft</a:t>
                      </a:r>
                      <a:r>
                        <a:rPr lang="en-US" sz="2000"/>
                        <a:t> for the good faith effort checklist </a:t>
                      </a:r>
                      <a:r>
                        <a:rPr lang="en-US" sz="2000" baseline="-25000"/>
                        <a:t>p.14</a:t>
                      </a:r>
                    </a:p>
                  </a:txBody>
                  <a:tcPr>
                    <a:solidFill>
                      <a:schemeClr val="bg1">
                        <a:lumMod val="85000"/>
                      </a:schemeClr>
                    </a:solidFill>
                  </a:tcPr>
                </a:tc>
                <a:extLst>
                  <a:ext uri="{0D108BD9-81ED-4DB2-BD59-A6C34878D82A}">
                    <a16:rowId xmlns:a16="http://schemas.microsoft.com/office/drawing/2014/main" val="10003"/>
                  </a:ext>
                </a:extLst>
              </a:tr>
              <a:tr h="711489">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Making results or rewards based on individual checklists available</a:t>
                      </a:r>
                      <a:r>
                        <a:rPr lang="en-US" sz="2000" baseline="0" dirty="0">
                          <a:solidFill>
                            <a:schemeClr val="tx1"/>
                          </a:solidFill>
                        </a:rPr>
                        <a:t> </a:t>
                      </a:r>
                      <a:r>
                        <a:rPr lang="en-US" sz="2000" dirty="0">
                          <a:solidFill>
                            <a:schemeClr val="tx1"/>
                          </a:solidFill>
                        </a:rPr>
                        <a:t>to students before all testing is complete </a:t>
                      </a:r>
                      <a:r>
                        <a:rPr lang="en-US" sz="2000" baseline="-25000" dirty="0">
                          <a:solidFill>
                            <a:schemeClr val="tx1"/>
                          </a:solidFill>
                        </a:rPr>
                        <a:t>p.14</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idx="4294967295"/>
          </p:nvPr>
        </p:nvSpPr>
        <p:spPr>
          <a:xfrm>
            <a:off x="0" y="0"/>
            <a:ext cx="7009393" cy="580818"/>
          </a:xfrm>
          <a:prstGeom prst="rect">
            <a:avLst/>
          </a:prstGeom>
        </p:spPr>
        <p:txBody>
          <a:bodyPr>
            <a:noAutofit/>
          </a:bodyPr>
          <a:lstStyle/>
          <a:p>
            <a:r>
              <a:rPr lang="en-US">
                <a:solidFill>
                  <a:srgbClr val="008080"/>
                </a:solidFill>
              </a:rPr>
              <a:t>Good Faith Effort Checklist </a:t>
            </a:r>
          </a:p>
        </p:txBody>
      </p:sp>
    </p:spTree>
    <p:extLst>
      <p:ext uri="{BB962C8B-B14F-4D97-AF65-F5344CB8AC3E}">
        <p14:creationId xmlns:p14="http://schemas.microsoft.com/office/powerpoint/2010/main" val="160359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711302" cy="2906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Funding for Student Rewards" title="Funding for Student Rewards"/>
          <p:cNvGraphicFramePr>
            <a:graphicFrameLocks noGrp="1"/>
          </p:cNvGraphicFramePr>
          <p:nvPr/>
        </p:nvGraphicFramePr>
        <p:xfrm>
          <a:off x="284085" y="1353722"/>
          <a:ext cx="11398790" cy="3933979"/>
        </p:xfrm>
        <a:graphic>
          <a:graphicData uri="http://schemas.openxmlformats.org/drawingml/2006/table">
            <a:tbl>
              <a:tblPr firstRow="1" bandRow="1">
                <a:tableStyleId>{EB344D84-9AFB-497E-A393-DC336BA19D2E}</a:tableStyleId>
              </a:tblPr>
              <a:tblGrid>
                <a:gridCol w="5490909">
                  <a:extLst>
                    <a:ext uri="{9D8B030D-6E8A-4147-A177-3AD203B41FA5}">
                      <a16:colId xmlns:a16="http://schemas.microsoft.com/office/drawing/2014/main" val="20000"/>
                    </a:ext>
                  </a:extLst>
                </a:gridCol>
                <a:gridCol w="811730">
                  <a:extLst>
                    <a:ext uri="{9D8B030D-6E8A-4147-A177-3AD203B41FA5}">
                      <a16:colId xmlns:a16="http://schemas.microsoft.com/office/drawing/2014/main" val="20001"/>
                    </a:ext>
                  </a:extLst>
                </a:gridCol>
                <a:gridCol w="5096151">
                  <a:extLst>
                    <a:ext uri="{9D8B030D-6E8A-4147-A177-3AD203B41FA5}">
                      <a16:colId xmlns:a16="http://schemas.microsoft.com/office/drawing/2014/main" val="20002"/>
                    </a:ext>
                  </a:extLst>
                </a:gridCol>
              </a:tblGrid>
              <a:tr h="544053">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072119">
                <a:tc>
                  <a:txBody>
                    <a:bodyPr/>
                    <a:lstStyle/>
                    <a:p>
                      <a:r>
                        <a:rPr lang="en-US" sz="2400"/>
                        <a:t>Using donations from individuals,</a:t>
                      </a:r>
                      <a:r>
                        <a:rPr lang="en-US" sz="2400" baseline="0"/>
                        <a:t> businesses, parents, or school staff for student incentives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local school board</a:t>
                      </a:r>
                      <a:r>
                        <a:rPr lang="en-US" sz="2400" baseline="0"/>
                        <a:t> funds or cash awards from school activity funds generated by students for student incentives or rewards </a:t>
                      </a:r>
                      <a:r>
                        <a:rPr lang="en-US" sz="2400" baseline="-25000"/>
                        <a:t>p.14</a:t>
                      </a:r>
                    </a:p>
                  </a:txBody>
                  <a:tcPr>
                    <a:solidFill>
                      <a:schemeClr val="bg1">
                        <a:lumMod val="85000"/>
                      </a:schemeClr>
                    </a:solidFill>
                  </a:tcPr>
                </a:tc>
                <a:extLst>
                  <a:ext uri="{0D108BD9-81ED-4DB2-BD59-A6C34878D82A}">
                    <a16:rowId xmlns:a16="http://schemas.microsoft.com/office/drawing/2014/main" val="10001"/>
                  </a:ext>
                </a:extLst>
              </a:tr>
              <a:tr h="1282740">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Extended School</a:t>
                      </a:r>
                      <a:r>
                        <a:rPr lang="en-US" sz="2400" baseline="0"/>
                        <a:t> Services (ESS) funds for test preparation </a:t>
                      </a:r>
                      <a:r>
                        <a:rPr lang="en-US" sz="2400" baseline="-25000"/>
                        <a:t>p.14</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2336463" cy="881063"/>
          </a:xfrm>
          <a:prstGeom prst="rect">
            <a:avLst/>
          </a:prstGeom>
        </p:spPr>
        <p:txBody>
          <a:bodyPr>
            <a:normAutofit/>
          </a:bodyPr>
          <a:lstStyle/>
          <a:p>
            <a:r>
              <a:rPr lang="en-US" dirty="0"/>
              <a:t>Funding </a:t>
            </a:r>
            <a:r>
              <a:rPr lang="en-US" baseline="-25000" dirty="0"/>
              <a:t>p.14</a:t>
            </a:r>
            <a:endParaRPr lang="en-US" dirty="0"/>
          </a:p>
        </p:txBody>
      </p:sp>
    </p:spTree>
    <p:extLst>
      <p:ext uri="{BB962C8B-B14F-4D97-AF65-F5344CB8AC3E}">
        <p14:creationId xmlns:p14="http://schemas.microsoft.com/office/powerpoint/2010/main" val="323088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6"/>
            <a:ext cx="3104708" cy="2706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Student Discipline" title="Student Discipline"/>
          <p:cNvGraphicFramePr>
            <a:graphicFrameLocks noGrp="1"/>
          </p:cNvGraphicFramePr>
          <p:nvPr/>
        </p:nvGraphicFramePr>
        <p:xfrm>
          <a:off x="169863" y="735567"/>
          <a:ext cx="11738602" cy="4937267"/>
        </p:xfrm>
        <a:graphic>
          <a:graphicData uri="http://schemas.openxmlformats.org/drawingml/2006/table">
            <a:tbl>
              <a:tblPr firstRow="1" bandRow="1">
                <a:tableStyleId>{EB344D84-9AFB-497E-A393-DC336BA19D2E}</a:tableStyleId>
              </a:tblPr>
              <a:tblGrid>
                <a:gridCol w="5654600">
                  <a:extLst>
                    <a:ext uri="{9D8B030D-6E8A-4147-A177-3AD203B41FA5}">
                      <a16:colId xmlns:a16="http://schemas.microsoft.com/office/drawing/2014/main" val="20000"/>
                    </a:ext>
                  </a:extLst>
                </a:gridCol>
                <a:gridCol w="835928">
                  <a:extLst>
                    <a:ext uri="{9D8B030D-6E8A-4147-A177-3AD203B41FA5}">
                      <a16:colId xmlns:a16="http://schemas.microsoft.com/office/drawing/2014/main" val="20001"/>
                    </a:ext>
                  </a:extLst>
                </a:gridCol>
                <a:gridCol w="5248074">
                  <a:extLst>
                    <a:ext uri="{9D8B030D-6E8A-4147-A177-3AD203B41FA5}">
                      <a16:colId xmlns:a16="http://schemas.microsoft.com/office/drawing/2014/main" val="20002"/>
                    </a:ext>
                  </a:extLst>
                </a:gridCol>
              </a:tblGrid>
              <a:tr h="549514">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06387">
                <a:tc>
                  <a:txBody>
                    <a:bodyPr/>
                    <a:lstStyle/>
                    <a:p>
                      <a:r>
                        <a:rPr lang="en-US" sz="2400"/>
                        <a:t>Visually scanning student responses during or after the testing session to </a:t>
                      </a:r>
                      <a:r>
                        <a:rPr lang="en-US" sz="2400" kern="1200">
                          <a:solidFill>
                            <a:schemeClr val="dk1"/>
                          </a:solidFill>
                          <a:latin typeface="+mn-lt"/>
                          <a:ea typeface="+mn-ea"/>
                          <a:cs typeface="+mn-cs"/>
                        </a:rPr>
                        <a:t>determine disciplinary problems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Allowing students to modify their initial response to test items if</a:t>
                      </a:r>
                      <a:r>
                        <a:rPr lang="en-US" sz="2400"/>
                        <a:t> disciplinary problems are determined to exist</a:t>
                      </a:r>
                      <a:r>
                        <a:rPr lang="en-US" sz="2400" baseline="0"/>
                        <a:t> </a:t>
                      </a:r>
                      <a:r>
                        <a:rPr lang="en-US" sz="2400" baseline="-25000"/>
                        <a:t>p.14</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2516197">
                <a:tc>
                  <a:txBody>
                    <a:bodyPr/>
                    <a:lstStyle/>
                    <a:p>
                      <a:r>
                        <a:rPr lang="en-US" sz="2400" kern="1200">
                          <a:solidFill>
                            <a:schemeClr val="dk1"/>
                          </a:solidFill>
                          <a:effectLst/>
                          <a:latin typeface="+mn-lt"/>
                          <a:ea typeface="+mn-ea"/>
                          <a:cs typeface="+mn-cs"/>
                        </a:rPr>
                        <a:t>Instructing a student to answer the questions again on separate sheets of paper for disciplinary purposes when his/her responses to test items are reviewed and are found to contain inappropriate language or drawings (e.g., obscenities) </a:t>
                      </a:r>
                      <a:r>
                        <a:rPr lang="en-US" sz="2400" kern="1200" baseline="-25000">
                          <a:solidFill>
                            <a:schemeClr val="dk1"/>
                          </a:solidFill>
                          <a:effectLst/>
                          <a:latin typeface="+mn-lt"/>
                          <a:ea typeface="+mn-ea"/>
                          <a:cs typeface="+mn-cs"/>
                        </a:rPr>
                        <a:t>p.14</a:t>
                      </a:r>
                      <a:endParaRPr lang="en-US" sz="2400" kern="1200">
                        <a:solidFill>
                          <a:schemeClr val="dk1"/>
                        </a:solidFill>
                        <a:effectLst/>
                        <a:latin typeface="+mn-lt"/>
                        <a:ea typeface="+mn-ea"/>
                        <a:cs typeface="+mn-cs"/>
                      </a:endParaRP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94427"/>
            <a:ext cx="12022137" cy="641140"/>
          </a:xfrm>
          <a:prstGeom prst="rect">
            <a:avLst/>
          </a:prstGeom>
        </p:spPr>
        <p:txBody>
          <a:bodyPr>
            <a:noAutofit/>
          </a:bodyPr>
          <a:lstStyle/>
          <a:p>
            <a:r>
              <a:rPr lang="en-US">
                <a:solidFill>
                  <a:srgbClr val="008080"/>
                </a:solidFill>
              </a:rPr>
              <a:t>Student Discipline </a:t>
            </a:r>
            <a:r>
              <a:rPr lang="en-US" baseline="-25000"/>
              <a:t>p.16 </a:t>
            </a:r>
            <a:endParaRPr lang="en-US">
              <a:solidFill>
                <a:schemeClr val="tx1"/>
              </a:solidFill>
            </a:endParaRPr>
          </a:p>
        </p:txBody>
      </p:sp>
    </p:spTree>
    <p:extLst>
      <p:ext uri="{BB962C8B-B14F-4D97-AF65-F5344CB8AC3E}">
        <p14:creationId xmlns:p14="http://schemas.microsoft.com/office/powerpoint/2010/main" val="30977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5686" y="6594732"/>
            <a:ext cx="2838893" cy="2610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4294967295"/>
          </p:nvPr>
        </p:nvSpPr>
        <p:spPr>
          <a:xfrm>
            <a:off x="11507788" y="6411913"/>
            <a:ext cx="68421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Rounded Rectangle 7"/>
          <p:cNvSpPr/>
          <p:nvPr/>
        </p:nvSpPr>
        <p:spPr>
          <a:xfrm>
            <a:off x="212260" y="4765617"/>
            <a:ext cx="7847219" cy="1137298"/>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on a Good Faith Effort Checklist to require students to use a strategy they learned in class when answering test questions?</a:t>
            </a:r>
          </a:p>
        </p:txBody>
      </p:sp>
      <p:sp>
        <p:nvSpPr>
          <p:cNvPr id="7" name="Rounded Rectangle 6"/>
          <p:cNvSpPr/>
          <p:nvPr/>
        </p:nvSpPr>
        <p:spPr>
          <a:xfrm>
            <a:off x="212260" y="3527532"/>
            <a:ext cx="8346949" cy="886472"/>
          </a:xfrm>
          <a:prstGeom prst="roundRect">
            <a:avLst/>
          </a:prstGeom>
          <a:solidFill>
            <a:srgbClr val="6AA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let students know that they are doing a good job on test responses?</a:t>
            </a:r>
          </a:p>
        </p:txBody>
      </p:sp>
      <p:sp>
        <p:nvSpPr>
          <p:cNvPr id="6" name="Rounded Rectangle 5"/>
          <p:cNvSpPr/>
          <p:nvPr/>
        </p:nvSpPr>
        <p:spPr>
          <a:xfrm>
            <a:off x="212261" y="2289446"/>
            <a:ext cx="8814782" cy="987261"/>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announce on the intercom each day the results of the Good Faith Effort Checklist?</a:t>
            </a:r>
          </a:p>
        </p:txBody>
      </p:sp>
      <p:sp>
        <p:nvSpPr>
          <p:cNvPr id="9" name="Rounded Rectangle 5">
            <a:extLst>
              <a:ext uri="{FF2B5EF4-FFF2-40B4-BE49-F238E27FC236}">
                <a16:creationId xmlns:a16="http://schemas.microsoft.com/office/drawing/2014/main" id="{D993A686-7040-49F8-87F9-2B9C3B6BC9B8}"/>
              </a:ext>
            </a:extLst>
          </p:cNvPr>
          <p:cNvSpPr/>
          <p:nvPr/>
        </p:nvSpPr>
        <p:spPr>
          <a:xfrm>
            <a:off x="212260" y="1171862"/>
            <a:ext cx="9261349" cy="866759"/>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Are seating charts required for makeup testing sessions?</a:t>
            </a:r>
          </a:p>
        </p:txBody>
      </p:sp>
      <p:sp>
        <p:nvSpPr>
          <p:cNvPr id="2" name="Title 1"/>
          <p:cNvSpPr>
            <a:spLocks noGrp="1"/>
          </p:cNvSpPr>
          <p:nvPr>
            <p:ph type="title"/>
          </p:nvPr>
        </p:nvSpPr>
        <p:spPr>
          <a:xfrm>
            <a:off x="0" y="0"/>
            <a:ext cx="9027043" cy="983597"/>
          </a:xfrm>
        </p:spPr>
        <p:txBody>
          <a:bodyPr>
            <a:normAutofit/>
          </a:bodyPr>
          <a:lstStyle/>
          <a:p>
            <a:r>
              <a:rPr lang="en-US"/>
              <a:t>Check for Understanding (4)</a:t>
            </a:r>
          </a:p>
        </p:txBody>
      </p:sp>
    </p:spTree>
    <p:extLst>
      <p:ext uri="{BB962C8B-B14F-4D97-AF65-F5344CB8AC3E}">
        <p14:creationId xmlns:p14="http://schemas.microsoft.com/office/powerpoint/2010/main" val="3982664239"/>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KYED-14-1793</_dlc_DocId>
    <_dlc_DocIdUrl xmlns="3a62de7d-ba57-4f43-9dae-9623ba637be0">
      <Url>https://www.education.ky.gov/AA/distsupp/_layouts/15/DocIdRedir.aspx?ID=KYED-14-1793</Url>
      <Description>KYED-14-1793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D6F2663-36F6-449C-9FC6-DAACF8C65B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AEF42B-798A-4AA6-ABA4-C8ABDCEBC948}">
  <ds:schemaRefs>
    <ds:schemaRef ds:uri="http://schemas.microsoft.com/sharepoint/v3/contenttype/forms"/>
  </ds:schemaRefs>
</ds:datastoreItem>
</file>

<file path=customXml/itemProps3.xml><?xml version="1.0" encoding="utf-8"?>
<ds:datastoreItem xmlns:ds="http://schemas.openxmlformats.org/officeDocument/2006/customXml" ds:itemID="{5F1C1E5E-4550-4E06-848F-E64B03B1C813}"/>
</file>

<file path=customXml/itemProps4.xml><?xml version="1.0" encoding="utf-8"?>
<ds:datastoreItem xmlns:ds="http://schemas.openxmlformats.org/officeDocument/2006/customXml" ds:itemID="{7457ADDB-AAA8-4221-89ED-33123B97BFCF}"/>
</file>

<file path=docProps/app.xml><?xml version="1.0" encoding="utf-8"?>
<Properties xmlns="http://schemas.openxmlformats.org/officeDocument/2006/extended-properties" xmlns:vt="http://schemas.openxmlformats.org/officeDocument/2006/docPropsVTypes">
  <TotalTime>66</TotalTime>
  <Words>1217</Words>
  <Application>Microsoft Office PowerPoint</Application>
  <PresentationFormat>Widescreen</PresentationFormat>
  <Paragraphs>171</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Franklin Gothic Book</vt:lpstr>
      <vt:lpstr>Franklin Gothic Medium</vt:lpstr>
      <vt:lpstr>Georgia</vt:lpstr>
      <vt:lpstr>Times New Roman</vt:lpstr>
      <vt:lpstr>Wingdings</vt:lpstr>
      <vt:lpstr>Theme1</vt:lpstr>
      <vt:lpstr>1_Theme1</vt:lpstr>
      <vt:lpstr>Administration Code Training 703 KAR 5:080</vt:lpstr>
      <vt:lpstr>Module 4: Seating Charts</vt:lpstr>
      <vt:lpstr>Create Seating Charts</vt:lpstr>
      <vt:lpstr>Seating Charts Information</vt:lpstr>
      <vt:lpstr>Student Motivation and Rewards</vt:lpstr>
      <vt:lpstr>Good Faith Effort Checklist </vt:lpstr>
      <vt:lpstr>Funding p.14</vt:lpstr>
      <vt:lpstr>Student Discipline p.16 </vt:lpstr>
      <vt:lpstr>Check for Understanding (4)</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ssavage</dc:creator>
  <cp:lastModifiedBy>ssavage</cp:lastModifiedBy>
  <cp:revision>3</cp:revision>
  <dcterms:created xsi:type="dcterms:W3CDTF">2022-08-03T11:05:32Z</dcterms:created>
  <dcterms:modified xsi:type="dcterms:W3CDTF">2022-08-08T11:30:24Z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cdf89c2a-53fe-4873-9e13-82beb9dd5aae</vt:lpwstr>
  </property>
</Properties>
</file>