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7"/>
  </p:notesMasterIdLst>
  <p:sldIdLst>
    <p:sldId id="256" r:id="rId5"/>
    <p:sldId id="257" r:id="rId6"/>
    <p:sldId id="390" r:id="rId7"/>
    <p:sldId id="389" r:id="rId8"/>
    <p:sldId id="391" r:id="rId9"/>
    <p:sldId id="364" r:id="rId10"/>
    <p:sldId id="368" r:id="rId11"/>
    <p:sldId id="634" r:id="rId12"/>
    <p:sldId id="624" r:id="rId13"/>
    <p:sldId id="367" r:id="rId14"/>
    <p:sldId id="635" r:id="rId15"/>
    <p:sldId id="623" r:id="rId16"/>
    <p:sldId id="629" r:id="rId17"/>
    <p:sldId id="628" r:id="rId18"/>
    <p:sldId id="382" r:id="rId19"/>
    <p:sldId id="384" r:id="rId20"/>
    <p:sldId id="393" r:id="rId21"/>
    <p:sldId id="380" r:id="rId22"/>
    <p:sldId id="370" r:id="rId23"/>
    <p:sldId id="268" r:id="rId24"/>
    <p:sldId id="371" r:id="rId25"/>
    <p:sldId id="269" r:id="rId26"/>
    <p:sldId id="404" r:id="rId27"/>
    <p:sldId id="402" r:id="rId28"/>
    <p:sldId id="630" r:id="rId29"/>
    <p:sldId id="627" r:id="rId30"/>
    <p:sldId id="631" r:id="rId31"/>
    <p:sldId id="633" r:id="rId32"/>
    <p:sldId id="632" r:id="rId33"/>
    <p:sldId id="372" r:id="rId34"/>
    <p:sldId id="373" r:id="rId35"/>
    <p:sldId id="374" r:id="rId36"/>
    <p:sldId id="399" r:id="rId37"/>
    <p:sldId id="403" r:id="rId38"/>
    <p:sldId id="386" r:id="rId39"/>
    <p:sldId id="385" r:id="rId40"/>
    <p:sldId id="375" r:id="rId41"/>
    <p:sldId id="388" r:id="rId42"/>
    <p:sldId id="626" r:id="rId43"/>
    <p:sldId id="400" r:id="rId44"/>
    <p:sldId id="401" r:id="rId45"/>
    <p:sldId id="376" r:id="rId46"/>
    <p:sldId id="381" r:id="rId47"/>
    <p:sldId id="392" r:id="rId48"/>
    <p:sldId id="625" r:id="rId49"/>
    <p:sldId id="328" r:id="rId50"/>
    <p:sldId id="398" r:id="rId51"/>
    <p:sldId id="387" r:id="rId52"/>
    <p:sldId id="301" r:id="rId53"/>
    <p:sldId id="259" r:id="rId54"/>
    <p:sldId id="299" r:id="rId55"/>
    <p:sldId id="3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138196-F698-FBED-D0A7-04A9C0FF3D88}" name="Stafford, Jennifer - KDE Division Director" initials="SD" userId="S::jennifer.stafford@education.ky.gov::0151abd4-297e-443f-a77b-a8c249c015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2" clrIdx="0">
    <p:extLst>
      <p:ext uri="{19B8F6BF-5375-455C-9EA6-DF929625EA0E}">
        <p15:presenceInfo xmlns:p15="http://schemas.microsoft.com/office/powerpoint/2012/main" userId="S::helen.jones@education.ky.gov::b7d6fb4f-88fd-4227-920b-6a3119e5e7a1" providerId="AD"/>
      </p:ext>
    </p:extLst>
  </p:cmAuthor>
  <p:cmAuthor id="2" name="Williams, Chris - Division of Assessment and Accountability Support" initials="WS" lastIdx="1" clrIdx="1">
    <p:extLst>
      <p:ext uri="{19B8F6BF-5375-455C-9EA6-DF929625EA0E}">
        <p15:presenceInfo xmlns:p15="http://schemas.microsoft.com/office/powerpoint/2012/main" userId="S::chris.williams@education.ky.gov::2f156fa2-a309-475c-82f3-62ae8d0ba8a4" providerId="AD"/>
      </p:ext>
    </p:extLst>
  </p:cmAuthor>
  <p:cmAuthor id="3" name="Stafford, Jennifer - KDE Division Director" initials="SJ-KDD" lastIdx="4" clrIdx="2">
    <p:extLst>
      <p:ext uri="{19B8F6BF-5375-455C-9EA6-DF929625EA0E}">
        <p15:presenceInfo xmlns:p15="http://schemas.microsoft.com/office/powerpoint/2012/main" userId="S::jennifer.stafford@education.ky.gov::0151abd4-297e-443f-a77b-a8c249c015ab" providerId="AD"/>
      </p:ext>
    </p:extLst>
  </p:cmAuthor>
  <p:cmAuthor id="4" name="Jett, Lisa - Division of Assessment and Accountability Support" initials="JLDoAaAS" lastIdx="8" clrIdx="3">
    <p:extLst>
      <p:ext uri="{19B8F6BF-5375-455C-9EA6-DF929625EA0E}">
        <p15:presenceInfo xmlns:p15="http://schemas.microsoft.com/office/powerpoint/2012/main" userId="Jett, Lisa - Division of Assessment and Accountability Support" providerId="None"/>
      </p:ext>
    </p:extLst>
  </p:cmAuthor>
  <p:cmAuthor id="5" name="Avery, Devon - Division of Assessment and Accountability Support" initials="AD-DoAaAS" lastIdx="2" clrIdx="4">
    <p:extLst>
      <p:ext uri="{19B8F6BF-5375-455C-9EA6-DF929625EA0E}">
        <p15:presenceInfo xmlns:p15="http://schemas.microsoft.com/office/powerpoint/2012/main" userId="S::devon.avery@education.ky.gov::3c4d04ce-6fc5-4533-8afa-2b6776a03065" providerId="AD"/>
      </p:ext>
    </p:extLst>
  </p:cmAuthor>
  <p:cmAuthor id="6" name="Riley, Ben - Division of Assessment and Accountability Support" initials="RBDoAaAS" lastIdx="20" clrIdx="5">
    <p:extLst>
      <p:ext uri="{19B8F6BF-5375-455C-9EA6-DF929625EA0E}">
        <p15:presenceInfo xmlns:p15="http://schemas.microsoft.com/office/powerpoint/2012/main" userId="Riley, Ben - Division of Assessment and Accountability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D225E-2372-49AC-9380-8ED56B741783}" v="2" dt="2023-08-07T13:09:59.611"/>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66"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Chris - Division of Assessment and Accountability Support" userId="S::chris.williams@education.ky.gov::2f156fa2-a309-475c-82f3-62ae8d0ba8a4" providerId="AD" clId="Web-{42FA6B81-BC03-6EA3-0377-1049E51378AD}"/>
    <pc:docChg chg="addSld modSld sldOrd">
      <pc:chgData name="Williams, Chris - Division of Assessment and Accountability Support" userId="S::chris.williams@education.ky.gov::2f156fa2-a309-475c-82f3-62ae8d0ba8a4" providerId="AD" clId="Web-{42FA6B81-BC03-6EA3-0377-1049E51378AD}" dt="2023-07-26T19:41:16.586" v="1077"/>
      <pc:docMkLst>
        <pc:docMk/>
      </pc:docMkLst>
      <pc:sldChg chg="modSp">
        <pc:chgData name="Williams, Chris - Division of Assessment and Accountability Support" userId="S::chris.williams@education.ky.gov::2f156fa2-a309-475c-82f3-62ae8d0ba8a4" providerId="AD" clId="Web-{42FA6B81-BC03-6EA3-0377-1049E51378AD}" dt="2023-07-26T18:20:26.336" v="585" actId="20577"/>
        <pc:sldMkLst>
          <pc:docMk/>
          <pc:sldMk cId="1922047939" sldId="388"/>
        </pc:sldMkLst>
        <pc:spChg chg="mod">
          <ac:chgData name="Williams, Chris - Division of Assessment and Accountability Support" userId="S::chris.williams@education.ky.gov::2f156fa2-a309-475c-82f3-62ae8d0ba8a4" providerId="AD" clId="Web-{42FA6B81-BC03-6EA3-0377-1049E51378AD}" dt="2023-07-26T18:20:08.570" v="581" actId="1076"/>
          <ac:spMkLst>
            <pc:docMk/>
            <pc:sldMk cId="1922047939" sldId="388"/>
            <ac:spMk id="2" creationId="{CC84AB9F-4F50-49A9-A372-95F5E5420C88}"/>
          </ac:spMkLst>
        </pc:spChg>
        <pc:spChg chg="mod">
          <ac:chgData name="Williams, Chris - Division of Assessment and Accountability Support" userId="S::chris.williams@education.ky.gov::2f156fa2-a309-475c-82f3-62ae8d0ba8a4" providerId="AD" clId="Web-{42FA6B81-BC03-6EA3-0377-1049E51378AD}" dt="2023-07-26T18:20:26.336" v="585" actId="20577"/>
          <ac:spMkLst>
            <pc:docMk/>
            <pc:sldMk cId="1922047939" sldId="388"/>
            <ac:spMk id="3" creationId="{20357E0B-1DFB-45DC-9219-531B39891C8E}"/>
          </ac:spMkLst>
        </pc:spChg>
      </pc:sldChg>
      <pc:sldChg chg="addSp delSp modSp mod ord modClrScheme chgLayout">
        <pc:chgData name="Williams, Chris - Division of Assessment and Accountability Support" userId="S::chris.williams@education.ky.gov::2f156fa2-a309-475c-82f3-62ae8d0ba8a4" providerId="AD" clId="Web-{42FA6B81-BC03-6EA3-0377-1049E51378AD}" dt="2023-07-26T15:29:50.670" v="483"/>
        <pc:sldMkLst>
          <pc:docMk/>
          <pc:sldMk cId="3533427807" sldId="627"/>
        </pc:sldMkLst>
        <pc:spChg chg="del">
          <ac:chgData name="Williams, Chris - Division of Assessment and Accountability Support" userId="S::chris.williams@education.ky.gov::2f156fa2-a309-475c-82f3-62ae8d0ba8a4" providerId="AD" clId="Web-{42FA6B81-BC03-6EA3-0377-1049E51378AD}" dt="2023-07-26T13:34:35.387" v="0"/>
          <ac:spMkLst>
            <pc:docMk/>
            <pc:sldMk cId="3533427807" sldId="627"/>
            <ac:spMk id="2" creationId="{BC1FC4F1-B2F4-B679-7009-24511EA986DF}"/>
          </ac:spMkLst>
        </pc:spChg>
        <pc:spChg chg="del">
          <ac:chgData name="Williams, Chris - Division of Assessment and Accountability Support" userId="S::chris.williams@education.ky.gov::2f156fa2-a309-475c-82f3-62ae8d0ba8a4" providerId="AD" clId="Web-{42FA6B81-BC03-6EA3-0377-1049E51378AD}" dt="2023-07-26T13:34:35.387" v="0"/>
          <ac:spMkLst>
            <pc:docMk/>
            <pc:sldMk cId="3533427807" sldId="627"/>
            <ac:spMk id="4" creationId="{39059128-18D1-DD24-366F-619DDF8142C8}"/>
          </ac:spMkLst>
        </pc:spChg>
        <pc:spChg chg="add mod ord">
          <ac:chgData name="Williams, Chris - Division of Assessment and Accountability Support" userId="S::chris.williams@education.ky.gov::2f156fa2-a309-475c-82f3-62ae8d0ba8a4" providerId="AD" clId="Web-{42FA6B81-BC03-6EA3-0377-1049E51378AD}" dt="2023-07-26T14:52:35.009" v="449" actId="1076"/>
          <ac:spMkLst>
            <pc:docMk/>
            <pc:sldMk cId="3533427807" sldId="627"/>
            <ac:spMk id="5" creationId="{4806BC0E-49ED-8283-E55F-D7F2A649C885}"/>
          </ac:spMkLst>
        </pc:spChg>
        <pc:spChg chg="add del mod ord">
          <ac:chgData name="Williams, Chris - Division of Assessment and Accountability Support" userId="S::chris.williams@education.ky.gov::2f156fa2-a309-475c-82f3-62ae8d0ba8a4" providerId="AD" clId="Web-{42FA6B81-BC03-6EA3-0377-1049E51378AD}" dt="2023-07-26T13:35:05.356" v="3"/>
          <ac:spMkLst>
            <pc:docMk/>
            <pc:sldMk cId="3533427807" sldId="627"/>
            <ac:spMk id="6" creationId="{C9017D3B-4A23-9737-719C-9DCD1A7C7B89}"/>
          </ac:spMkLst>
        </pc:spChg>
        <pc:picChg chg="add del mod">
          <ac:chgData name="Williams, Chris - Division of Assessment and Accountability Support" userId="S::chris.williams@education.ky.gov::2f156fa2-a309-475c-82f3-62ae8d0ba8a4" providerId="AD" clId="Web-{42FA6B81-BC03-6EA3-0377-1049E51378AD}" dt="2023-07-26T13:45:57.418" v="53"/>
          <ac:picMkLst>
            <pc:docMk/>
            <pc:sldMk cId="3533427807" sldId="627"/>
            <ac:picMk id="3" creationId="{C0A22F3F-2D46-9006-827C-7F8FA44A594C}"/>
          </ac:picMkLst>
        </pc:picChg>
        <pc:picChg chg="add mod">
          <ac:chgData name="Williams, Chris - Division of Assessment and Accountability Support" userId="S::chris.williams@education.ky.gov::2f156fa2-a309-475c-82f3-62ae8d0ba8a4" providerId="AD" clId="Web-{42FA6B81-BC03-6EA3-0377-1049E51378AD}" dt="2023-07-26T14:52:28.962" v="448" actId="14100"/>
          <ac:picMkLst>
            <pc:docMk/>
            <pc:sldMk cId="3533427807" sldId="627"/>
            <ac:picMk id="7" creationId="{4D1969F4-6A81-7F1D-68E7-EB1DF6F8ABCF}"/>
          </ac:picMkLst>
        </pc:picChg>
      </pc:sldChg>
      <pc:sldChg chg="addSp delSp modSp new ord">
        <pc:chgData name="Williams, Chris - Division of Assessment and Accountability Support" userId="S::chris.williams@education.ky.gov::2f156fa2-a309-475c-82f3-62ae8d0ba8a4" providerId="AD" clId="Web-{42FA6B81-BC03-6EA3-0377-1049E51378AD}" dt="2023-07-26T15:30:47.971" v="484"/>
        <pc:sldMkLst>
          <pc:docMk/>
          <pc:sldMk cId="2024996086" sldId="631"/>
        </pc:sldMkLst>
        <pc:spChg chg="mod">
          <ac:chgData name="Williams, Chris - Division of Assessment and Accountability Support" userId="S::chris.williams@education.ky.gov::2f156fa2-a309-475c-82f3-62ae8d0ba8a4" providerId="AD" clId="Web-{42FA6B81-BC03-6EA3-0377-1049E51378AD}" dt="2023-07-26T13:43:01.946" v="51" actId="14100"/>
          <ac:spMkLst>
            <pc:docMk/>
            <pc:sldMk cId="2024996086" sldId="631"/>
            <ac:spMk id="2" creationId="{0B9B16D4-BAF8-B5C3-6F3A-0550EEC2A13D}"/>
          </ac:spMkLst>
        </pc:spChg>
        <pc:spChg chg="del">
          <ac:chgData name="Williams, Chris - Division of Assessment and Accountability Support" userId="S::chris.williams@education.ky.gov::2f156fa2-a309-475c-82f3-62ae8d0ba8a4" providerId="AD" clId="Web-{42FA6B81-BC03-6EA3-0377-1049E51378AD}" dt="2023-07-26T13:41:51.053" v="28"/>
          <ac:spMkLst>
            <pc:docMk/>
            <pc:sldMk cId="2024996086" sldId="631"/>
            <ac:spMk id="3" creationId="{0E528A19-0AA2-8097-EF99-32F724A7AABE}"/>
          </ac:spMkLst>
        </pc:spChg>
        <pc:picChg chg="add mod">
          <ac:chgData name="Williams, Chris - Division of Assessment and Accountability Support" userId="S::chris.williams@education.ky.gov::2f156fa2-a309-475c-82f3-62ae8d0ba8a4" providerId="AD" clId="Web-{42FA6B81-BC03-6EA3-0377-1049E51378AD}" dt="2023-07-26T13:43:08.774" v="52" actId="1076"/>
          <ac:picMkLst>
            <pc:docMk/>
            <pc:sldMk cId="2024996086" sldId="631"/>
            <ac:picMk id="4" creationId="{6C3CB18D-693D-0BAA-FC0F-523E1629BE61}"/>
          </ac:picMkLst>
        </pc:picChg>
      </pc:sldChg>
      <pc:sldChg chg="addSp delSp modSp add replId modNotes">
        <pc:chgData name="Williams, Chris - Division of Assessment and Accountability Support" userId="S::chris.williams@education.ky.gov::2f156fa2-a309-475c-82f3-62ae8d0ba8a4" providerId="AD" clId="Web-{42FA6B81-BC03-6EA3-0377-1049E51378AD}" dt="2023-07-26T18:17:24.690" v="549"/>
        <pc:sldMkLst>
          <pc:docMk/>
          <pc:sldMk cId="141613658" sldId="632"/>
        </pc:sldMkLst>
        <pc:spChg chg="mod">
          <ac:chgData name="Williams, Chris - Division of Assessment and Accountability Support" userId="S::chris.williams@education.ky.gov::2f156fa2-a309-475c-82f3-62ae8d0ba8a4" providerId="AD" clId="Web-{42FA6B81-BC03-6EA3-0377-1049E51378AD}" dt="2023-07-26T18:16:17.375" v="508" actId="20577"/>
          <ac:spMkLst>
            <pc:docMk/>
            <pc:sldMk cId="141613658" sldId="632"/>
            <ac:spMk id="2" creationId="{0B9B16D4-BAF8-B5C3-6F3A-0550EEC2A13D}"/>
          </ac:spMkLst>
        </pc:spChg>
        <pc:spChg chg="del">
          <ac:chgData name="Williams, Chris - Division of Assessment and Accountability Support" userId="S::chris.williams@education.ky.gov::2f156fa2-a309-475c-82f3-62ae8d0ba8a4" providerId="AD" clId="Web-{42FA6B81-BC03-6EA3-0377-1049E51378AD}" dt="2023-07-26T14:17:45.875" v="65"/>
          <ac:spMkLst>
            <pc:docMk/>
            <pc:sldMk cId="141613658" sldId="632"/>
            <ac:spMk id="3" creationId="{0E528A19-0AA2-8097-EF99-32F724A7AABE}"/>
          </ac:spMkLst>
        </pc:spChg>
        <pc:picChg chg="add mod">
          <ac:chgData name="Williams, Chris - Division of Assessment and Accountability Support" userId="S::chris.williams@education.ky.gov::2f156fa2-a309-475c-82f3-62ae8d0ba8a4" providerId="AD" clId="Web-{42FA6B81-BC03-6EA3-0377-1049E51378AD}" dt="2023-07-26T18:15:42.265" v="494" actId="1076"/>
          <ac:picMkLst>
            <pc:docMk/>
            <pc:sldMk cId="141613658" sldId="632"/>
            <ac:picMk id="3" creationId="{F9BEF83F-74B4-3154-C940-D94BDAC6B069}"/>
          </ac:picMkLst>
        </pc:picChg>
        <pc:picChg chg="add del mod">
          <ac:chgData name="Williams, Chris - Division of Assessment and Accountability Support" userId="S::chris.williams@education.ky.gov::2f156fa2-a309-475c-82f3-62ae8d0ba8a4" providerId="AD" clId="Web-{42FA6B81-BC03-6EA3-0377-1049E51378AD}" dt="2023-07-26T14:50:53.549" v="444"/>
          <ac:picMkLst>
            <pc:docMk/>
            <pc:sldMk cId="141613658" sldId="632"/>
            <ac:picMk id="4" creationId="{BD76AEA5-F55B-0C71-0778-FC141A1F35FB}"/>
          </ac:picMkLst>
        </pc:picChg>
      </pc:sldChg>
      <pc:sldChg chg="addSp delSp modSp new modNotes">
        <pc:chgData name="Williams, Chris - Division of Assessment and Accountability Support" userId="S::chris.williams@education.ky.gov::2f156fa2-a309-475c-82f3-62ae8d0ba8a4" providerId="AD" clId="Web-{42FA6B81-BC03-6EA3-0377-1049E51378AD}" dt="2023-07-26T19:41:16.586" v="1077"/>
        <pc:sldMkLst>
          <pc:docMk/>
          <pc:sldMk cId="2556441485" sldId="633"/>
        </pc:sldMkLst>
        <pc:spChg chg="mod">
          <ac:chgData name="Williams, Chris - Division of Assessment and Accountability Support" userId="S::chris.williams@education.ky.gov::2f156fa2-a309-475c-82f3-62ae8d0ba8a4" providerId="AD" clId="Web-{42FA6B81-BC03-6EA3-0377-1049E51378AD}" dt="2023-07-26T19:35:34.320" v="1066" actId="20577"/>
          <ac:spMkLst>
            <pc:docMk/>
            <pc:sldMk cId="2556441485" sldId="633"/>
            <ac:spMk id="2" creationId="{1FFB4FC2-A243-D002-7005-041922491BD4}"/>
          </ac:spMkLst>
        </pc:spChg>
        <pc:spChg chg="del">
          <ac:chgData name="Williams, Chris - Division of Assessment and Accountability Support" userId="S::chris.williams@education.ky.gov::2f156fa2-a309-475c-82f3-62ae8d0ba8a4" providerId="AD" clId="Web-{42FA6B81-BC03-6EA3-0377-1049E51378AD}" dt="2023-07-26T14:18:30.940" v="68"/>
          <ac:spMkLst>
            <pc:docMk/>
            <pc:sldMk cId="2556441485" sldId="633"/>
            <ac:spMk id="3" creationId="{0F58A48F-4DEA-501D-2543-52AFB587A249}"/>
          </ac:spMkLst>
        </pc:spChg>
        <pc:spChg chg="add mod">
          <ac:chgData name="Williams, Chris - Division of Assessment and Accountability Support" userId="S::chris.williams@education.ky.gov::2f156fa2-a309-475c-82f3-62ae8d0ba8a4" providerId="AD" clId="Web-{42FA6B81-BC03-6EA3-0377-1049E51378AD}" dt="2023-07-26T19:36:36.713" v="1069" actId="20577"/>
          <ac:spMkLst>
            <pc:docMk/>
            <pc:sldMk cId="2556441485" sldId="633"/>
            <ac:spMk id="5" creationId="{0D9951F7-B047-761F-74AE-05A6D2DEF86E}"/>
          </ac:spMkLst>
        </pc:spChg>
        <pc:picChg chg="add mod">
          <ac:chgData name="Williams, Chris - Division of Assessment and Accountability Support" userId="S::chris.williams@education.ky.gov::2f156fa2-a309-475c-82f3-62ae8d0ba8a4" providerId="AD" clId="Web-{42FA6B81-BC03-6EA3-0377-1049E51378AD}" dt="2023-07-26T19:31:14.557" v="987" actId="1076"/>
          <ac:picMkLst>
            <pc:docMk/>
            <pc:sldMk cId="2556441485" sldId="633"/>
            <ac:picMk id="3" creationId="{3C58961D-F849-3836-1F1F-C74660A56A15}"/>
          </ac:picMkLst>
        </pc:picChg>
        <pc:picChg chg="add del mod">
          <ac:chgData name="Williams, Chris - Division of Assessment and Accountability Support" userId="S::chris.williams@education.ky.gov::2f156fa2-a309-475c-82f3-62ae8d0ba8a4" providerId="AD" clId="Web-{42FA6B81-BC03-6EA3-0377-1049E51378AD}" dt="2023-07-26T19:17:52.332" v="586"/>
          <ac:picMkLst>
            <pc:docMk/>
            <pc:sldMk cId="2556441485" sldId="633"/>
            <ac:picMk id="4" creationId="{8E9ACC41-6638-B959-2EE4-9059CE4365CE}"/>
          </ac:picMkLst>
        </pc:picChg>
      </pc:sldChg>
    </pc:docChg>
  </pc:docChgLst>
  <pc:docChgLst>
    <pc:chgData name="Williams, Chris - Division of Assessment and Accountability Support" userId="S::chris.williams@education.ky.gov::2f156fa2-a309-475c-82f3-62ae8d0ba8a4" providerId="AD" clId="Web-{4A7EEFF4-89B3-D610-48EF-6264C110DDE8}"/>
    <pc:docChg chg="modSld">
      <pc:chgData name="Williams, Chris - Division of Assessment and Accountability Support" userId="S::chris.williams@education.ky.gov::2f156fa2-a309-475c-82f3-62ae8d0ba8a4" providerId="AD" clId="Web-{4A7EEFF4-89B3-D610-48EF-6264C110DDE8}" dt="2023-07-26T20:17:13.840" v="245"/>
      <pc:docMkLst>
        <pc:docMk/>
      </pc:docMkLst>
      <pc:sldChg chg="addSp modSp modNotes">
        <pc:chgData name="Williams, Chris - Division of Assessment and Accountability Support" userId="S::chris.williams@education.ky.gov::2f156fa2-a309-475c-82f3-62ae8d0ba8a4" providerId="AD" clId="Web-{4A7EEFF4-89B3-D610-48EF-6264C110DDE8}" dt="2023-07-26T20:17:13.840" v="245"/>
        <pc:sldMkLst>
          <pc:docMk/>
          <pc:sldMk cId="141613658" sldId="632"/>
        </pc:sldMkLst>
        <pc:spChg chg="mod">
          <ac:chgData name="Williams, Chris - Division of Assessment and Accountability Support" userId="S::chris.williams@education.ky.gov::2f156fa2-a309-475c-82f3-62ae8d0ba8a4" providerId="AD" clId="Web-{4A7EEFF4-89B3-D610-48EF-6264C110DDE8}" dt="2023-07-26T19:57:42.961" v="153" actId="1076"/>
          <ac:spMkLst>
            <pc:docMk/>
            <pc:sldMk cId="141613658" sldId="632"/>
            <ac:spMk id="2" creationId="{0B9B16D4-BAF8-B5C3-6F3A-0550EEC2A13D}"/>
          </ac:spMkLst>
        </pc:spChg>
        <pc:spChg chg="add mod">
          <ac:chgData name="Williams, Chris - Division of Assessment and Accountability Support" userId="S::chris.williams@education.ky.gov::2f156fa2-a309-475c-82f3-62ae8d0ba8a4" providerId="AD" clId="Web-{4A7EEFF4-89B3-D610-48EF-6264C110DDE8}" dt="2023-07-26T20:00:20.356" v="201" actId="1076"/>
          <ac:spMkLst>
            <pc:docMk/>
            <pc:sldMk cId="141613658" sldId="632"/>
            <ac:spMk id="4" creationId="{48896BFC-76C6-48F9-C82D-45737BB32AA6}"/>
          </ac:spMkLst>
        </pc:spChg>
        <pc:picChg chg="mod">
          <ac:chgData name="Williams, Chris - Division of Assessment and Accountability Support" userId="S::chris.williams@education.ky.gov::2f156fa2-a309-475c-82f3-62ae8d0ba8a4" providerId="AD" clId="Web-{4A7EEFF4-89B3-D610-48EF-6264C110DDE8}" dt="2023-07-26T19:59:59.090" v="198" actId="1076"/>
          <ac:picMkLst>
            <pc:docMk/>
            <pc:sldMk cId="141613658" sldId="632"/>
            <ac:picMk id="3" creationId="{F9BEF83F-74B4-3154-C940-D94BDAC6B069}"/>
          </ac:picMkLst>
        </pc:picChg>
      </pc:sldChg>
      <pc:sldChg chg="modSp modNotes">
        <pc:chgData name="Williams, Chris - Division of Assessment and Accountability Support" userId="S::chris.williams@education.ky.gov::2f156fa2-a309-475c-82f3-62ae8d0ba8a4" providerId="AD" clId="Web-{4A7EEFF4-89B3-D610-48EF-6264C110DDE8}" dt="2023-07-26T20:14:45.554" v="236"/>
        <pc:sldMkLst>
          <pc:docMk/>
          <pc:sldMk cId="2556441485" sldId="633"/>
        </pc:sldMkLst>
        <pc:spChg chg="mod">
          <ac:chgData name="Williams, Chris - Division of Assessment and Accountability Support" userId="S::chris.williams@education.ky.gov::2f156fa2-a309-475c-82f3-62ae8d0ba8a4" providerId="AD" clId="Web-{4A7EEFF4-89B3-D610-48EF-6264C110DDE8}" dt="2023-07-26T19:50:38.245" v="19" actId="20577"/>
          <ac:spMkLst>
            <pc:docMk/>
            <pc:sldMk cId="2556441485" sldId="633"/>
            <ac:spMk id="5" creationId="{0D9951F7-B047-761F-74AE-05A6D2DEF86E}"/>
          </ac:spMkLst>
        </pc:spChg>
        <pc:picChg chg="mod">
          <ac:chgData name="Williams, Chris - Division of Assessment and Accountability Support" userId="S::chris.williams@education.ky.gov::2f156fa2-a309-475c-82f3-62ae8d0ba8a4" providerId="AD" clId="Web-{4A7EEFF4-89B3-D610-48EF-6264C110DDE8}" dt="2023-07-26T19:47:09.786" v="0" actId="1076"/>
          <ac:picMkLst>
            <pc:docMk/>
            <pc:sldMk cId="2556441485" sldId="633"/>
            <ac:picMk id="3" creationId="{3C58961D-F849-3836-1F1F-C74660A56A15}"/>
          </ac:picMkLst>
        </pc:picChg>
      </pc:sldChg>
    </pc:docChg>
  </pc:docChgLst>
  <pc:docChgLst>
    <pc:chgData name="Stafford, Jennifer - KDE Division Director" userId="S::jennifer.stafford@education.ky.gov::0151abd4-297e-443f-a77b-a8c249c015ab" providerId="AD" clId="Web-{BB811A2E-B165-1C81-9490-B43F46B96496}"/>
    <pc:docChg chg="mod modSld">
      <pc:chgData name="Stafford, Jennifer - KDE Division Director" userId="S::jennifer.stafford@education.ky.gov::0151abd4-297e-443f-a77b-a8c249c015ab" providerId="AD" clId="Web-{BB811A2E-B165-1C81-9490-B43F46B96496}" dt="2023-07-18T20:11:40.169" v="191" actId="20577"/>
      <pc:docMkLst>
        <pc:docMk/>
      </pc:docMkLst>
      <pc:sldChg chg="modSp">
        <pc:chgData name="Stafford, Jennifer - KDE Division Director" userId="S::jennifer.stafford@education.ky.gov::0151abd4-297e-443f-a77b-a8c249c015ab" providerId="AD" clId="Web-{BB811A2E-B165-1C81-9490-B43F46B96496}" dt="2023-07-18T19:43:12.666" v="9" actId="20577"/>
        <pc:sldMkLst>
          <pc:docMk/>
          <pc:sldMk cId="935711071" sldId="365"/>
        </pc:sldMkLst>
        <pc:spChg chg="mod">
          <ac:chgData name="Stafford, Jennifer - KDE Division Director" userId="S::jennifer.stafford@education.ky.gov::0151abd4-297e-443f-a77b-a8c249c015ab" providerId="AD" clId="Web-{BB811A2E-B165-1C81-9490-B43F46B96496}" dt="2023-07-18T19:43:12.666" v="9" actId="20577"/>
          <ac:spMkLst>
            <pc:docMk/>
            <pc:sldMk cId="935711071" sldId="365"/>
            <ac:spMk id="12292" creationId="{00000000-0000-0000-0000-000000000000}"/>
          </ac:spMkLst>
        </pc:spChg>
      </pc:sldChg>
      <pc:sldChg chg="modSp">
        <pc:chgData name="Stafford, Jennifer - KDE Division Director" userId="S::jennifer.stafford@education.ky.gov::0151abd4-297e-443f-a77b-a8c249c015ab" providerId="AD" clId="Web-{BB811A2E-B165-1C81-9490-B43F46B96496}" dt="2023-07-18T19:47:05.127" v="14" actId="20577"/>
        <pc:sldMkLst>
          <pc:docMk/>
          <pc:sldMk cId="1426808313" sldId="367"/>
        </pc:sldMkLst>
        <pc:spChg chg="mod">
          <ac:chgData name="Stafford, Jennifer - KDE Division Director" userId="S::jennifer.stafford@education.ky.gov::0151abd4-297e-443f-a77b-a8c249c015ab" providerId="AD" clId="Web-{BB811A2E-B165-1C81-9490-B43F46B96496}" dt="2023-07-18T19:47:05.127" v="14" actId="20577"/>
          <ac:spMkLst>
            <pc:docMk/>
            <pc:sldMk cId="1426808313" sldId="367"/>
            <ac:spMk id="3" creationId="{00000000-0000-0000-0000-000000000000}"/>
          </ac:spMkLst>
        </pc:spChg>
      </pc:sldChg>
      <pc:sldChg chg="addCm">
        <pc:chgData name="Stafford, Jennifer - KDE Division Director" userId="S::jennifer.stafford@education.ky.gov::0151abd4-297e-443f-a77b-a8c249c015ab" providerId="AD" clId="Web-{BB811A2E-B165-1C81-9490-B43F46B96496}" dt="2023-07-18T19:55:17.126" v="16"/>
        <pc:sldMkLst>
          <pc:docMk/>
          <pc:sldMk cId="1702985270" sldId="374"/>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BB811A2E-B165-1C81-9490-B43F46B96496}" dt="2023-07-18T19:55:17.126" v="16"/>
              <pc2:cmMkLst xmlns:pc2="http://schemas.microsoft.com/office/powerpoint/2019/9/main/command">
                <pc:docMk/>
                <pc:sldMk cId="1702985270" sldId="374"/>
                <pc2:cmMk id="{C0A7CA70-33BA-4938-8924-FA2998AC1B3D}"/>
              </pc2:cmMkLst>
            </pc226:cmChg>
          </p:ext>
        </pc:extLst>
      </pc:sldChg>
      <pc:sldChg chg="modSp addCm">
        <pc:chgData name="Stafford, Jennifer - KDE Division Director" userId="S::jennifer.stafford@education.ky.gov::0151abd4-297e-443f-a77b-a8c249c015ab" providerId="AD" clId="Web-{BB811A2E-B165-1C81-9490-B43F46B96496}" dt="2023-07-18T19:59:49.456" v="57"/>
        <pc:sldMkLst>
          <pc:docMk/>
          <pc:sldMk cId="4147292526" sldId="375"/>
        </pc:sldMkLst>
        <pc:spChg chg="mod">
          <ac:chgData name="Stafford, Jennifer - KDE Division Director" userId="S::jennifer.stafford@education.ky.gov::0151abd4-297e-443f-a77b-a8c249c015ab" providerId="AD" clId="Web-{BB811A2E-B165-1C81-9490-B43F46B96496}" dt="2023-07-18T19:59:20.970" v="56" actId="1076"/>
          <ac:spMkLst>
            <pc:docMk/>
            <pc:sldMk cId="4147292526" sldId="375"/>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BB811A2E-B165-1C81-9490-B43F46B96496}" dt="2023-07-18T19:59:49.456" v="57"/>
              <pc2:cmMkLst xmlns:pc2="http://schemas.microsoft.com/office/powerpoint/2019/9/main/command">
                <pc:docMk/>
                <pc:sldMk cId="4147292526" sldId="375"/>
                <pc2:cmMk id="{C5B2348F-45E1-4622-BD5A-650BF2B85EBE}"/>
              </pc2:cmMkLst>
            </pc226:cmChg>
          </p:ext>
        </pc:extLst>
      </pc:sldChg>
      <pc:sldChg chg="modSp addCm modCm">
        <pc:chgData name="Stafford, Jennifer - KDE Division Director" userId="S::jennifer.stafford@education.ky.gov::0151abd4-297e-443f-a77b-a8c249c015ab" providerId="AD" clId="Web-{BB811A2E-B165-1C81-9490-B43F46B96496}" dt="2023-07-18T20:11:40.169" v="191" actId="20577"/>
        <pc:sldMkLst>
          <pc:docMk/>
          <pc:sldMk cId="3474249332" sldId="376"/>
        </pc:sldMkLst>
        <pc:spChg chg="mod">
          <ac:chgData name="Stafford, Jennifer - KDE Division Director" userId="S::jennifer.stafford@education.ky.gov::0151abd4-297e-443f-a77b-a8c249c015ab" providerId="AD" clId="Web-{BB811A2E-B165-1C81-9490-B43F46B96496}" dt="2023-07-18T20:11:40.169" v="191" actId="20577"/>
          <ac:spMkLst>
            <pc:docMk/>
            <pc:sldMk cId="3474249332" sldId="376"/>
            <ac:spMk id="3" creationId="{00000000-0000-0000-0000-000000000000}"/>
          </ac:spMkLst>
        </pc:spChg>
        <pc:extLst>
          <p:ext xmlns:p="http://schemas.openxmlformats.org/presentationml/2006/main" uri="{D6D511B9-2390-475A-947B-AFAB55BFBCF1}">
            <pc226:cmChg xmlns:pc226="http://schemas.microsoft.com/office/powerpoint/2022/06/main/command" chg="add mod">
              <pc226:chgData name="Stafford, Jennifer - KDE Division Director" userId="S::jennifer.stafford@education.ky.gov::0151abd4-297e-443f-a77b-a8c249c015ab" providerId="AD" clId="Web-{BB811A2E-B165-1C81-9490-B43F46B96496}" dt="2023-07-18T20:11:40.169" v="191" actId="20577"/>
              <pc2:cmMkLst xmlns:pc2="http://schemas.microsoft.com/office/powerpoint/2019/9/main/command">
                <pc:docMk/>
                <pc:sldMk cId="3474249332" sldId="376"/>
                <pc2:cmMk id="{28B53C8B-4E09-466D-A3F5-572A71A2B263}"/>
              </pc2:cmMkLst>
            </pc226:cmChg>
            <pc226:cmChg xmlns:pc226="http://schemas.microsoft.com/office/powerpoint/2022/06/main/command" chg="add mod">
              <pc226:chgData name="Stafford, Jennifer - KDE Division Director" userId="S::jennifer.stafford@education.ky.gov::0151abd4-297e-443f-a77b-a8c249c015ab" providerId="AD" clId="Web-{BB811A2E-B165-1C81-9490-B43F46B96496}" dt="2023-07-18T20:11:40.169" v="191" actId="20577"/>
              <pc2:cmMkLst xmlns:pc2="http://schemas.microsoft.com/office/powerpoint/2019/9/main/command">
                <pc:docMk/>
                <pc:sldMk cId="3474249332" sldId="376"/>
                <pc2:cmMk id="{AFD898D7-3D46-46EE-83C6-6571F3705544}"/>
              </pc2:cmMkLst>
            </pc226:cmChg>
          </p:ext>
        </pc:extLst>
      </pc:sldChg>
      <pc:sldChg chg="modSp addCm">
        <pc:chgData name="Stafford, Jennifer - KDE Division Director" userId="S::jennifer.stafford@education.ky.gov::0151abd4-297e-443f-a77b-a8c249c015ab" providerId="AD" clId="Web-{BB811A2E-B165-1C81-9490-B43F46B96496}" dt="2023-07-18T20:04:35.373" v="66"/>
        <pc:sldMkLst>
          <pc:docMk/>
          <pc:sldMk cId="1922047939" sldId="388"/>
        </pc:sldMkLst>
        <pc:spChg chg="mod">
          <ac:chgData name="Stafford, Jennifer - KDE Division Director" userId="S::jennifer.stafford@education.ky.gov::0151abd4-297e-443f-a77b-a8c249c015ab" providerId="AD" clId="Web-{BB811A2E-B165-1C81-9490-B43F46B96496}" dt="2023-07-18T20:01:42.757" v="65" actId="20577"/>
          <ac:spMkLst>
            <pc:docMk/>
            <pc:sldMk cId="1922047939" sldId="388"/>
            <ac:spMk id="3" creationId="{20357E0B-1DFB-45DC-9219-531B39891C8E}"/>
          </ac:spMkLst>
        </pc:sp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BB811A2E-B165-1C81-9490-B43F46B96496}" dt="2023-07-18T20:04:35.373" v="66"/>
              <pc2:cmMkLst xmlns:pc2="http://schemas.microsoft.com/office/powerpoint/2019/9/main/command">
                <pc:docMk/>
                <pc:sldMk cId="1922047939" sldId="388"/>
                <pc2:cmMk id="{8D58B4B9-D3C2-4B2B-9A68-D473CCED102D}"/>
              </pc2:cmMkLst>
            </pc226:cmChg>
          </p:ext>
        </pc:extLst>
      </pc:sldChg>
      <pc:sldChg chg="modSp addCm">
        <pc:chgData name="Stafford, Jennifer - KDE Division Director" userId="S::jennifer.stafford@education.ky.gov::0151abd4-297e-443f-a77b-a8c249c015ab" providerId="AD" clId="Web-{BB811A2E-B165-1C81-9490-B43F46B96496}" dt="2023-07-18T19:42:33.195" v="6" actId="20577"/>
        <pc:sldMkLst>
          <pc:docMk/>
          <pc:sldMk cId="208004128" sldId="389"/>
        </pc:sldMkLst>
        <pc:spChg chg="mod">
          <ac:chgData name="Stafford, Jennifer - KDE Division Director" userId="S::jennifer.stafford@education.ky.gov::0151abd4-297e-443f-a77b-a8c249c015ab" providerId="AD" clId="Web-{BB811A2E-B165-1C81-9490-B43F46B96496}" dt="2023-07-18T19:42:33.195" v="6" actId="20577"/>
          <ac:spMkLst>
            <pc:docMk/>
            <pc:sldMk cId="208004128" sldId="389"/>
            <ac:spMk id="3" creationId="{D448883A-A9FD-4183-B37E-AA4CC6ED4B24}"/>
          </ac:spMkLst>
        </pc:sp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BB811A2E-B165-1C81-9490-B43F46B96496}" dt="2023-07-18T19:42:27.492" v="5"/>
              <pc2:cmMkLst xmlns:pc2="http://schemas.microsoft.com/office/powerpoint/2019/9/main/command">
                <pc:docMk/>
                <pc:sldMk cId="208004128" sldId="389"/>
                <pc2:cmMk id="{321CE2B5-7746-4C44-BCA4-2C6839639E4C}"/>
              </pc2:cmMkLst>
            </pc226:cmChg>
          </p:ext>
        </pc:extLst>
      </pc:sldChg>
      <pc:sldChg chg="modSp addCm modCm">
        <pc:chgData name="Stafford, Jennifer - KDE Division Director" userId="S::jennifer.stafford@education.ky.gov::0151abd4-297e-443f-a77b-a8c249c015ab" providerId="AD" clId="Web-{BB811A2E-B165-1C81-9490-B43F46B96496}" dt="2023-07-18T19:58:12.468" v="44" actId="20577"/>
        <pc:sldMkLst>
          <pc:docMk/>
          <pc:sldMk cId="1273221080" sldId="403"/>
        </pc:sldMkLst>
        <pc:spChg chg="mod">
          <ac:chgData name="Stafford, Jennifer - KDE Division Director" userId="S::jennifer.stafford@education.ky.gov::0151abd4-297e-443f-a77b-a8c249c015ab" providerId="AD" clId="Web-{BB811A2E-B165-1C81-9490-B43F46B96496}" dt="2023-07-18T19:58:12.468" v="44" actId="20577"/>
          <ac:spMkLst>
            <pc:docMk/>
            <pc:sldMk cId="1273221080" sldId="403"/>
            <ac:spMk id="4" creationId="{90F8FB1F-6C2B-4FCB-8519-5C04DA2D4F72}"/>
          </ac:spMkLst>
        </pc:spChg>
        <pc:extLst>
          <p:ext xmlns:p="http://schemas.openxmlformats.org/presentationml/2006/main" uri="{D6D511B9-2390-475A-947B-AFAB55BFBCF1}">
            <pc226:cmChg xmlns:pc226="http://schemas.microsoft.com/office/powerpoint/2022/06/main/command" chg="add mod">
              <pc226:chgData name="Stafford, Jennifer - KDE Division Director" userId="S::jennifer.stafford@education.ky.gov::0151abd4-297e-443f-a77b-a8c249c015ab" providerId="AD" clId="Web-{BB811A2E-B165-1C81-9490-B43F46B96496}" dt="2023-07-18T19:58:12.405" v="43" actId="20577"/>
              <pc2:cmMkLst xmlns:pc2="http://schemas.microsoft.com/office/powerpoint/2019/9/main/command">
                <pc:docMk/>
                <pc:sldMk cId="1273221080" sldId="403"/>
                <pc2:cmMk id="{027CD8B2-5272-4F73-AE22-FD93D68A8487}"/>
              </pc2:cmMkLst>
            </pc226:cmChg>
          </p:ext>
        </pc:extLst>
      </pc:sldChg>
    </pc:docChg>
  </pc:docChgLst>
  <pc:docChgLst>
    <pc:chgData name="Williams, Chris - Division of Assessment and Accountability Support" userId="S::chris.williams@education.ky.gov::2f156fa2-a309-475c-82f3-62ae8d0ba8a4" providerId="AD" clId="Web-{BF0536AF-AAFE-E145-B973-E10DB054A32B}"/>
    <pc:docChg chg="modSld">
      <pc:chgData name="Williams, Chris - Division of Assessment and Accountability Support" userId="S::chris.williams@education.ky.gov::2f156fa2-a309-475c-82f3-62ae8d0ba8a4" providerId="AD" clId="Web-{BF0536AF-AAFE-E145-B973-E10DB054A32B}" dt="2023-07-25T16:42:12.401" v="267"/>
      <pc:docMkLst>
        <pc:docMk/>
      </pc:docMkLst>
      <pc:sldChg chg="modNotes">
        <pc:chgData name="Williams, Chris - Division of Assessment and Accountability Support" userId="S::chris.williams@education.ky.gov::2f156fa2-a309-475c-82f3-62ae8d0ba8a4" providerId="AD" clId="Web-{BF0536AF-AAFE-E145-B973-E10DB054A32B}" dt="2023-07-25T16:29:13.809" v="152"/>
        <pc:sldMkLst>
          <pc:docMk/>
          <pc:sldMk cId="4215356018" sldId="328"/>
        </pc:sldMkLst>
      </pc:sldChg>
      <pc:sldChg chg="modSp">
        <pc:chgData name="Williams, Chris - Division of Assessment and Accountability Support" userId="S::chris.williams@education.ky.gov::2f156fa2-a309-475c-82f3-62ae8d0ba8a4" providerId="AD" clId="Web-{BF0536AF-AAFE-E145-B973-E10DB054A32B}" dt="2023-07-25T16:34:46.650" v="153" actId="1076"/>
        <pc:sldMkLst>
          <pc:docMk/>
          <pc:sldMk cId="1269964203" sldId="364"/>
        </pc:sldMkLst>
        <pc:spChg chg="mod">
          <ac:chgData name="Williams, Chris - Division of Assessment and Accountability Support" userId="S::chris.williams@education.ky.gov::2f156fa2-a309-475c-82f3-62ae8d0ba8a4" providerId="AD" clId="Web-{BF0536AF-AAFE-E145-B973-E10DB054A32B}" dt="2023-07-25T16:34:46.650" v="153" actId="1076"/>
          <ac:spMkLst>
            <pc:docMk/>
            <pc:sldMk cId="1269964203" sldId="364"/>
            <ac:spMk id="8" creationId="{00000000-0000-0000-0000-000000000000}"/>
          </ac:spMkLst>
        </pc:spChg>
      </pc:sldChg>
      <pc:sldChg chg="modNotes">
        <pc:chgData name="Williams, Chris - Division of Assessment and Accountability Support" userId="S::chris.williams@education.ky.gov::2f156fa2-a309-475c-82f3-62ae8d0ba8a4" providerId="AD" clId="Web-{BF0536AF-AAFE-E145-B973-E10DB054A32B}" dt="2023-07-25T16:23:50.687" v="112"/>
        <pc:sldMkLst>
          <pc:docMk/>
          <pc:sldMk cId="2665083638" sldId="371"/>
        </pc:sldMkLst>
      </pc:sldChg>
      <pc:sldChg chg="modSp">
        <pc:chgData name="Williams, Chris - Division of Assessment and Accountability Support" userId="S::chris.williams@education.ky.gov::2f156fa2-a309-475c-82f3-62ae8d0ba8a4" providerId="AD" clId="Web-{BF0536AF-AAFE-E145-B973-E10DB054A32B}" dt="2023-07-25T16:28:17.572" v="147" actId="20577"/>
        <pc:sldMkLst>
          <pc:docMk/>
          <pc:sldMk cId="499944980" sldId="381"/>
        </pc:sldMkLst>
        <pc:spChg chg="mod">
          <ac:chgData name="Williams, Chris - Division of Assessment and Accountability Support" userId="S::chris.williams@education.ky.gov::2f156fa2-a309-475c-82f3-62ae8d0ba8a4" providerId="AD" clId="Web-{BF0536AF-AAFE-E145-B973-E10DB054A32B}" dt="2023-07-25T16:28:17.572" v="147" actId="20577"/>
          <ac:spMkLst>
            <pc:docMk/>
            <pc:sldMk cId="499944980" sldId="381"/>
            <ac:spMk id="3" creationId="{00000000-0000-0000-0000-000000000000}"/>
          </ac:spMkLst>
        </pc:spChg>
      </pc:sldChg>
      <pc:sldChg chg="modSp">
        <pc:chgData name="Williams, Chris - Division of Assessment and Accountability Support" userId="S::chris.williams@education.ky.gov::2f156fa2-a309-475c-82f3-62ae8d0ba8a4" providerId="AD" clId="Web-{BF0536AF-AAFE-E145-B973-E10DB054A32B}" dt="2023-07-25T16:27:13.367" v="137" actId="20577"/>
        <pc:sldMkLst>
          <pc:docMk/>
          <pc:sldMk cId="2856671401" sldId="400"/>
        </pc:sldMkLst>
        <pc:spChg chg="mod">
          <ac:chgData name="Williams, Chris - Division of Assessment and Accountability Support" userId="S::chris.williams@education.ky.gov::2f156fa2-a309-475c-82f3-62ae8d0ba8a4" providerId="AD" clId="Web-{BF0536AF-AAFE-E145-B973-E10DB054A32B}" dt="2023-07-25T16:27:13.367" v="137" actId="20577"/>
          <ac:spMkLst>
            <pc:docMk/>
            <pc:sldMk cId="2856671401" sldId="400"/>
            <ac:spMk id="3" creationId="{E755EFA1-15FF-411A-BFC1-E16803B95ED2}"/>
          </ac:spMkLst>
        </pc:spChg>
        <pc:picChg chg="mod">
          <ac:chgData name="Williams, Chris - Division of Assessment and Accountability Support" userId="S::chris.williams@education.ky.gov::2f156fa2-a309-475c-82f3-62ae8d0ba8a4" providerId="AD" clId="Web-{BF0536AF-AAFE-E145-B973-E10DB054A32B}" dt="2023-07-25T16:26:18.271" v="124" actId="14100"/>
          <ac:picMkLst>
            <pc:docMk/>
            <pc:sldMk cId="2856671401" sldId="400"/>
            <ac:picMk id="6" creationId="{D4698207-A812-46D0-989F-B9455DD5C5A9}"/>
          </ac:picMkLst>
        </pc:picChg>
      </pc:sldChg>
      <pc:sldChg chg="modSp">
        <pc:chgData name="Williams, Chris - Division of Assessment and Accountability Support" userId="S::chris.williams@education.ky.gov::2f156fa2-a309-475c-82f3-62ae8d0ba8a4" providerId="AD" clId="Web-{BF0536AF-AAFE-E145-B973-E10DB054A32B}" dt="2023-07-25T16:27:00.663" v="133" actId="20577"/>
        <pc:sldMkLst>
          <pc:docMk/>
          <pc:sldMk cId="4250603403" sldId="401"/>
        </pc:sldMkLst>
        <pc:spChg chg="mod">
          <ac:chgData name="Williams, Chris - Division of Assessment and Accountability Support" userId="S::chris.williams@education.ky.gov::2f156fa2-a309-475c-82f3-62ae8d0ba8a4" providerId="AD" clId="Web-{BF0536AF-AAFE-E145-B973-E10DB054A32B}" dt="2023-07-25T16:27:00.663" v="133" actId="20577"/>
          <ac:spMkLst>
            <pc:docMk/>
            <pc:sldMk cId="4250603403" sldId="401"/>
            <ac:spMk id="2" creationId="{95683F4E-316B-4F89-B1D0-A946923B05CE}"/>
          </ac:spMkLst>
        </pc:spChg>
      </pc:sldChg>
      <pc:sldChg chg="modSp">
        <pc:chgData name="Williams, Chris - Division of Assessment and Accountability Support" userId="S::chris.williams@education.ky.gov::2f156fa2-a309-475c-82f3-62ae8d0ba8a4" providerId="AD" clId="Web-{BF0536AF-AAFE-E145-B973-E10DB054A32B}" dt="2023-07-25T16:42:12.401" v="267"/>
        <pc:sldMkLst>
          <pc:docMk/>
          <pc:sldMk cId="567171686" sldId="623"/>
        </pc:sldMkLst>
        <pc:spChg chg="mod">
          <ac:chgData name="Williams, Chris - Division of Assessment and Accountability Support" userId="S::chris.williams@education.ky.gov::2f156fa2-a309-475c-82f3-62ae8d0ba8a4" providerId="AD" clId="Web-{BF0536AF-AAFE-E145-B973-E10DB054A32B}" dt="2023-07-25T16:42:12.401" v="267"/>
          <ac:spMkLst>
            <pc:docMk/>
            <pc:sldMk cId="567171686" sldId="623"/>
            <ac:spMk id="7" creationId="{F36FAF90-01CC-40C9-9C44-35E838A04CF0}"/>
          </ac:spMkLst>
        </pc:spChg>
        <pc:picChg chg="mod">
          <ac:chgData name="Williams, Chris - Division of Assessment and Accountability Support" userId="S::chris.williams@education.ky.gov::2f156fa2-a309-475c-82f3-62ae8d0ba8a4" providerId="AD" clId="Web-{BF0536AF-AAFE-E145-B973-E10DB054A32B}" dt="2023-07-25T16:39:42.442" v="223"/>
          <ac:picMkLst>
            <pc:docMk/>
            <pc:sldMk cId="567171686" sldId="623"/>
            <ac:picMk id="4" creationId="{A6E6C66C-588A-9A44-5F5A-D0ECEA33D8FA}"/>
          </ac:picMkLst>
        </pc:picChg>
      </pc:sldChg>
    </pc:docChg>
  </pc:docChgLst>
  <pc:docChgLst>
    <pc:chgData name="Williams, Chris - Division of Assessment and Accountability Support" userId="S::chris.williams@education.ky.gov::2f156fa2-a309-475c-82f3-62ae8d0ba8a4" providerId="AD" clId="Web-{95F272DB-838C-6478-0AC2-76A47F755517}"/>
    <pc:docChg chg="addSld modSld">
      <pc:chgData name="Williams, Chris - Division of Assessment and Accountability Support" userId="S::chris.williams@education.ky.gov::2f156fa2-a309-475c-82f3-62ae8d0ba8a4" providerId="AD" clId="Web-{95F272DB-838C-6478-0AC2-76A47F755517}" dt="2023-07-25T17:35:06.543" v="22" actId="20577"/>
      <pc:docMkLst>
        <pc:docMk/>
      </pc:docMkLst>
      <pc:sldChg chg="modSp">
        <pc:chgData name="Williams, Chris - Division of Assessment and Accountability Support" userId="S::chris.williams@education.ky.gov::2f156fa2-a309-475c-82f3-62ae8d0ba8a4" providerId="AD" clId="Web-{95F272DB-838C-6478-0AC2-76A47F755517}" dt="2023-07-25T17:17:39.439" v="1" actId="1076"/>
        <pc:sldMkLst>
          <pc:docMk/>
          <pc:sldMk cId="4174804022" sldId="382"/>
        </pc:sldMkLst>
        <pc:spChg chg="mod">
          <ac:chgData name="Williams, Chris - Division of Assessment and Accountability Support" userId="S::chris.williams@education.ky.gov::2f156fa2-a309-475c-82f3-62ae8d0ba8a4" providerId="AD" clId="Web-{95F272DB-838C-6478-0AC2-76A47F755517}" dt="2023-07-25T17:17:23.954" v="0" actId="14100"/>
          <ac:spMkLst>
            <pc:docMk/>
            <pc:sldMk cId="4174804022" sldId="382"/>
            <ac:spMk id="4" creationId="{00000000-0000-0000-0000-000000000000}"/>
          </ac:spMkLst>
        </pc:spChg>
        <pc:picChg chg="mod">
          <ac:chgData name="Williams, Chris - Division of Assessment and Accountability Support" userId="S::chris.williams@education.ky.gov::2f156fa2-a309-475c-82f3-62ae8d0ba8a4" providerId="AD" clId="Web-{95F272DB-838C-6478-0AC2-76A47F755517}" dt="2023-07-25T17:17:39.439" v="1" actId="1076"/>
          <ac:picMkLst>
            <pc:docMk/>
            <pc:sldMk cId="4174804022" sldId="382"/>
            <ac:picMk id="12" creationId="{00000000-0000-0000-0000-000000000000}"/>
          </ac:picMkLst>
        </pc:picChg>
      </pc:sldChg>
      <pc:sldChg chg="modSp">
        <pc:chgData name="Williams, Chris - Division of Assessment and Accountability Support" userId="S::chris.williams@education.ky.gov::2f156fa2-a309-475c-82f3-62ae8d0ba8a4" providerId="AD" clId="Web-{95F272DB-838C-6478-0AC2-76A47F755517}" dt="2023-07-25T17:35:06.543" v="22" actId="20577"/>
        <pc:sldMkLst>
          <pc:docMk/>
          <pc:sldMk cId="3533427807" sldId="627"/>
        </pc:sldMkLst>
        <pc:spChg chg="mod">
          <ac:chgData name="Williams, Chris - Division of Assessment and Accountability Support" userId="S::chris.williams@education.ky.gov::2f156fa2-a309-475c-82f3-62ae8d0ba8a4" providerId="AD" clId="Web-{95F272DB-838C-6478-0AC2-76A47F755517}" dt="2023-07-25T17:34:58.637" v="21" actId="20577"/>
          <ac:spMkLst>
            <pc:docMk/>
            <pc:sldMk cId="3533427807" sldId="627"/>
            <ac:spMk id="2" creationId="{BC1FC4F1-B2F4-B679-7009-24511EA986DF}"/>
          </ac:spMkLst>
        </pc:spChg>
        <pc:spChg chg="mod">
          <ac:chgData name="Williams, Chris - Division of Assessment and Accountability Support" userId="S::chris.williams@education.ky.gov::2f156fa2-a309-475c-82f3-62ae8d0ba8a4" providerId="AD" clId="Web-{95F272DB-838C-6478-0AC2-76A47F755517}" dt="2023-07-25T17:35:06.543" v="22" actId="20577"/>
          <ac:spMkLst>
            <pc:docMk/>
            <pc:sldMk cId="3533427807" sldId="627"/>
            <ac:spMk id="4" creationId="{39059128-18D1-DD24-366F-619DDF8142C8}"/>
          </ac:spMkLst>
        </pc:spChg>
      </pc:sldChg>
      <pc:sldChg chg="addSp delSp modSp new mod modClrScheme chgLayout">
        <pc:chgData name="Williams, Chris - Division of Assessment and Accountability Support" userId="S::chris.williams@education.ky.gov::2f156fa2-a309-475c-82f3-62ae8d0ba8a4" providerId="AD" clId="Web-{95F272DB-838C-6478-0AC2-76A47F755517}" dt="2023-07-25T17:34:24.808" v="20" actId="14100"/>
        <pc:sldMkLst>
          <pc:docMk/>
          <pc:sldMk cId="3922669536" sldId="630"/>
        </pc:sldMkLst>
        <pc:spChg chg="mod ord">
          <ac:chgData name="Williams, Chris - Division of Assessment and Accountability Support" userId="S::chris.williams@education.ky.gov::2f156fa2-a309-475c-82f3-62ae8d0ba8a4" providerId="AD" clId="Web-{95F272DB-838C-6478-0AC2-76A47F755517}" dt="2023-07-25T17:34:18.745" v="18" actId="1076"/>
          <ac:spMkLst>
            <pc:docMk/>
            <pc:sldMk cId="3922669536" sldId="630"/>
            <ac:spMk id="2" creationId="{991DC015-929F-2F1E-3B42-F70EDA003AD5}"/>
          </ac:spMkLst>
        </pc:spChg>
        <pc:spChg chg="mod ord">
          <ac:chgData name="Williams, Chris - Division of Assessment and Accountability Support" userId="S::chris.williams@education.ky.gov::2f156fa2-a309-475c-82f3-62ae8d0ba8a4" providerId="AD" clId="Web-{95F272DB-838C-6478-0AC2-76A47F755517}" dt="2023-07-25T17:34:13.120" v="17"/>
          <ac:spMkLst>
            <pc:docMk/>
            <pc:sldMk cId="3922669536" sldId="630"/>
            <ac:spMk id="3" creationId="{32C8AA32-C3AA-CE8A-9E36-3DB9B580A2F7}"/>
          </ac:spMkLst>
        </pc:spChg>
        <pc:spChg chg="del">
          <ac:chgData name="Williams, Chris - Division of Assessment and Accountability Support" userId="S::chris.williams@education.ky.gov::2f156fa2-a309-475c-82f3-62ae8d0ba8a4" providerId="AD" clId="Web-{95F272DB-838C-6478-0AC2-76A47F755517}" dt="2023-07-25T17:20:51.506" v="3"/>
          <ac:spMkLst>
            <pc:docMk/>
            <pc:sldMk cId="3922669536" sldId="630"/>
            <ac:spMk id="4" creationId="{F0AFE509-0F12-E8E9-58D6-5F334B0FB4F1}"/>
          </ac:spMkLst>
        </pc:spChg>
        <pc:spChg chg="add del mod ord">
          <ac:chgData name="Williams, Chris - Division of Assessment and Accountability Support" userId="S::chris.williams@education.ky.gov::2f156fa2-a309-475c-82f3-62ae8d0ba8a4" providerId="AD" clId="Web-{95F272DB-838C-6478-0AC2-76A47F755517}" dt="2023-07-25T17:34:13.120" v="17"/>
          <ac:spMkLst>
            <pc:docMk/>
            <pc:sldMk cId="3922669536" sldId="630"/>
            <ac:spMk id="6" creationId="{F89480BF-7172-7C7E-2DA7-6FCDC2847ECC}"/>
          </ac:spMkLst>
        </pc:spChg>
        <pc:picChg chg="add mod">
          <ac:chgData name="Williams, Chris - Division of Assessment and Accountability Support" userId="S::chris.williams@education.ky.gov::2f156fa2-a309-475c-82f3-62ae8d0ba8a4" providerId="AD" clId="Web-{95F272DB-838C-6478-0AC2-76A47F755517}" dt="2023-07-25T17:34:24.808" v="20" actId="14100"/>
          <ac:picMkLst>
            <pc:docMk/>
            <pc:sldMk cId="3922669536" sldId="630"/>
            <ac:picMk id="5" creationId="{2370905F-5A1B-481F-4ECB-C9C2AD7C12F7}"/>
          </ac:picMkLst>
        </pc:picChg>
      </pc:sldChg>
    </pc:docChg>
  </pc:docChgLst>
  <pc:docChgLst>
    <pc:chgData name="Williams, Chris - Division of Assessment and Accountability Support" userId="S::chris.williams@education.ky.gov::2f156fa2-a309-475c-82f3-62ae8d0ba8a4" providerId="AD" clId="Web-{638EBE6C-7D65-D258-2E07-E3BE3C1A6DC7}"/>
    <pc:docChg chg="modSld">
      <pc:chgData name="Williams, Chris - Division of Assessment and Accountability Support" userId="S::chris.williams@education.ky.gov::2f156fa2-a309-475c-82f3-62ae8d0ba8a4" providerId="AD" clId="Web-{638EBE6C-7D65-D258-2E07-E3BE3C1A6DC7}" dt="2023-07-27T16:47:43.937" v="47" actId="20577"/>
      <pc:docMkLst>
        <pc:docMk/>
      </pc:docMkLst>
      <pc:sldChg chg="modSp">
        <pc:chgData name="Williams, Chris - Division of Assessment and Accountability Support" userId="S::chris.williams@education.ky.gov::2f156fa2-a309-475c-82f3-62ae8d0ba8a4" providerId="AD" clId="Web-{638EBE6C-7D65-D258-2E07-E3BE3C1A6DC7}" dt="2023-07-27T15:43:05.536" v="1" actId="1076"/>
        <pc:sldMkLst>
          <pc:docMk/>
          <pc:sldMk cId="1153131532" sldId="301"/>
        </pc:sldMkLst>
        <pc:spChg chg="mod">
          <ac:chgData name="Williams, Chris - Division of Assessment and Accountability Support" userId="S::chris.williams@education.ky.gov::2f156fa2-a309-475c-82f3-62ae8d0ba8a4" providerId="AD" clId="Web-{638EBE6C-7D65-D258-2E07-E3BE3C1A6DC7}" dt="2023-07-27T15:43:01.083" v="0" actId="1076"/>
          <ac:spMkLst>
            <pc:docMk/>
            <pc:sldMk cId="1153131532" sldId="301"/>
            <ac:spMk id="2" creationId="{91A05AB1-044A-CDA1-D9E8-72A7AA863B89}"/>
          </ac:spMkLst>
        </pc:spChg>
        <pc:spChg chg="mod">
          <ac:chgData name="Williams, Chris - Division of Assessment and Accountability Support" userId="S::chris.williams@education.ky.gov::2f156fa2-a309-475c-82f3-62ae8d0ba8a4" providerId="AD" clId="Web-{638EBE6C-7D65-D258-2E07-E3BE3C1A6DC7}" dt="2023-07-27T15:43:05.536" v="1" actId="1076"/>
          <ac:spMkLst>
            <pc:docMk/>
            <pc:sldMk cId="1153131532" sldId="301"/>
            <ac:spMk id="3" creationId="{C7BD9FBF-741F-DF25-35AC-341F755EEEEA}"/>
          </ac:spMkLst>
        </pc:spChg>
      </pc:sldChg>
      <pc:sldChg chg="modSp">
        <pc:chgData name="Williams, Chris - Division of Assessment and Accountability Support" userId="S::chris.williams@education.ky.gov::2f156fa2-a309-475c-82f3-62ae8d0ba8a4" providerId="AD" clId="Web-{638EBE6C-7D65-D258-2E07-E3BE3C1A6DC7}" dt="2023-07-27T16:44:30.603" v="9" actId="20577"/>
        <pc:sldMkLst>
          <pc:docMk/>
          <pc:sldMk cId="446790161" sldId="373"/>
        </pc:sldMkLst>
        <pc:spChg chg="mod">
          <ac:chgData name="Williams, Chris - Division of Assessment and Accountability Support" userId="S::chris.williams@education.ky.gov::2f156fa2-a309-475c-82f3-62ae8d0ba8a4" providerId="AD" clId="Web-{638EBE6C-7D65-D258-2E07-E3BE3C1A6DC7}" dt="2023-07-27T16:44:30.603" v="9" actId="20577"/>
          <ac:spMkLst>
            <pc:docMk/>
            <pc:sldMk cId="446790161" sldId="373"/>
            <ac:spMk id="12" creationId="{00000000-0000-0000-0000-000000000000}"/>
          </ac:spMkLst>
        </pc:spChg>
      </pc:sldChg>
      <pc:sldChg chg="modSp">
        <pc:chgData name="Williams, Chris - Division of Assessment and Accountability Support" userId="S::chris.williams@education.ky.gov::2f156fa2-a309-475c-82f3-62ae8d0ba8a4" providerId="AD" clId="Web-{638EBE6C-7D65-D258-2E07-E3BE3C1A6DC7}" dt="2023-07-27T16:45:24.621" v="18" actId="20577"/>
        <pc:sldMkLst>
          <pc:docMk/>
          <pc:sldMk cId="1702985270" sldId="374"/>
        </pc:sldMkLst>
        <pc:spChg chg="mod">
          <ac:chgData name="Williams, Chris - Division of Assessment and Accountability Support" userId="S::chris.williams@education.ky.gov::2f156fa2-a309-475c-82f3-62ae8d0ba8a4" providerId="AD" clId="Web-{638EBE6C-7D65-D258-2E07-E3BE3C1A6DC7}" dt="2023-07-27T16:45:24.621" v="18" actId="20577"/>
          <ac:spMkLst>
            <pc:docMk/>
            <pc:sldMk cId="1702985270" sldId="374"/>
            <ac:spMk id="2" creationId="{00000000-0000-0000-0000-000000000000}"/>
          </ac:spMkLst>
        </pc:spChg>
      </pc:sldChg>
      <pc:sldChg chg="modSp">
        <pc:chgData name="Williams, Chris - Division of Assessment and Accountability Support" userId="S::chris.williams@education.ky.gov::2f156fa2-a309-475c-82f3-62ae8d0ba8a4" providerId="AD" clId="Web-{638EBE6C-7D65-D258-2E07-E3BE3C1A6DC7}" dt="2023-07-27T16:46:44.811" v="41" actId="20577"/>
        <pc:sldMkLst>
          <pc:docMk/>
          <pc:sldMk cId="498237044" sldId="386"/>
        </pc:sldMkLst>
        <pc:spChg chg="mod">
          <ac:chgData name="Williams, Chris - Division of Assessment and Accountability Support" userId="S::chris.williams@education.ky.gov::2f156fa2-a309-475c-82f3-62ae8d0ba8a4" providerId="AD" clId="Web-{638EBE6C-7D65-D258-2E07-E3BE3C1A6DC7}" dt="2023-07-27T16:46:32.451" v="36" actId="20577"/>
          <ac:spMkLst>
            <pc:docMk/>
            <pc:sldMk cId="498237044" sldId="386"/>
            <ac:spMk id="2" creationId="{00000000-0000-0000-0000-000000000000}"/>
          </ac:spMkLst>
        </pc:spChg>
        <pc:spChg chg="mod">
          <ac:chgData name="Williams, Chris - Division of Assessment and Accountability Support" userId="S::chris.williams@education.ky.gov::2f156fa2-a309-475c-82f3-62ae8d0ba8a4" providerId="AD" clId="Web-{638EBE6C-7D65-D258-2E07-E3BE3C1A6DC7}" dt="2023-07-27T16:46:44.811" v="41" actId="20577"/>
          <ac:spMkLst>
            <pc:docMk/>
            <pc:sldMk cId="498237044" sldId="386"/>
            <ac:spMk id="4" creationId="{00000000-0000-0000-0000-000000000000}"/>
          </ac:spMkLst>
        </pc:spChg>
      </pc:sldChg>
      <pc:sldChg chg="modSp">
        <pc:chgData name="Williams, Chris - Division of Assessment and Accountability Support" userId="S::chris.williams@education.ky.gov::2f156fa2-a309-475c-82f3-62ae8d0ba8a4" providerId="AD" clId="Web-{638EBE6C-7D65-D258-2E07-E3BE3C1A6DC7}" dt="2023-07-27T16:47:43.937" v="47" actId="20577"/>
        <pc:sldMkLst>
          <pc:docMk/>
          <pc:sldMk cId="1273221080" sldId="403"/>
        </pc:sldMkLst>
        <pc:spChg chg="mod">
          <ac:chgData name="Williams, Chris - Division of Assessment and Accountability Support" userId="S::chris.williams@education.ky.gov::2f156fa2-a309-475c-82f3-62ae8d0ba8a4" providerId="AD" clId="Web-{638EBE6C-7D65-D258-2E07-E3BE3C1A6DC7}" dt="2023-07-27T16:47:43.937" v="47" actId="20577"/>
          <ac:spMkLst>
            <pc:docMk/>
            <pc:sldMk cId="1273221080" sldId="403"/>
            <ac:spMk id="3" creationId="{FBA4699B-05AE-B8A2-262E-D1EF4AC00771}"/>
          </ac:spMkLst>
        </pc:spChg>
        <pc:spChg chg="mod">
          <ac:chgData name="Williams, Chris - Division of Assessment and Accountability Support" userId="S::chris.williams@education.ky.gov::2f156fa2-a309-475c-82f3-62ae8d0ba8a4" providerId="AD" clId="Web-{638EBE6C-7D65-D258-2E07-E3BE3C1A6DC7}" dt="2023-07-27T16:46:06.231" v="28" actId="20577"/>
          <ac:spMkLst>
            <pc:docMk/>
            <pc:sldMk cId="1273221080" sldId="403"/>
            <ac:spMk id="4" creationId="{90F8FB1F-6C2B-4FCB-8519-5C04DA2D4F72}"/>
          </ac:spMkLst>
        </pc:spChg>
      </pc:sldChg>
      <pc:sldChg chg="modSp">
        <pc:chgData name="Williams, Chris - Division of Assessment and Accountability Support" userId="S::chris.williams@education.ky.gov::2f156fa2-a309-475c-82f3-62ae8d0ba8a4" providerId="AD" clId="Web-{638EBE6C-7D65-D258-2E07-E3BE3C1A6DC7}" dt="2023-07-27T15:44:52.851" v="3" actId="20577"/>
        <pc:sldMkLst>
          <pc:docMk/>
          <pc:sldMk cId="3236462768" sldId="634"/>
        </pc:sldMkLst>
        <pc:spChg chg="mod">
          <ac:chgData name="Williams, Chris - Division of Assessment and Accountability Support" userId="S::chris.williams@education.ky.gov::2f156fa2-a309-475c-82f3-62ae8d0ba8a4" providerId="AD" clId="Web-{638EBE6C-7D65-D258-2E07-E3BE3C1A6DC7}" dt="2023-07-27T15:44:52.851" v="3" actId="20577"/>
          <ac:spMkLst>
            <pc:docMk/>
            <pc:sldMk cId="3236462768" sldId="634"/>
            <ac:spMk id="3" creationId="{9A1DBCF1-5779-BD70-7E31-7460CEF7BDF0}"/>
          </ac:spMkLst>
        </pc:spChg>
      </pc:sldChg>
    </pc:docChg>
  </pc:docChgLst>
  <pc:docChgLst>
    <pc:chgData name="Helen Jones" userId="b7d6fb4f-88fd-4227-920b-6a3119e5e7a1" providerId="ADAL" clId="{8D3A5B50-0239-41B4-AB65-AA2478A02104}"/>
    <pc:docChg chg="addSld modSld">
      <pc:chgData name="Helen Jones" userId="b7d6fb4f-88fd-4227-920b-6a3119e5e7a1" providerId="ADAL" clId="{8D3A5B50-0239-41B4-AB65-AA2478A02104}" dt="2023-07-27T11:33:08.724" v="1"/>
      <pc:docMkLst>
        <pc:docMk/>
      </pc:docMkLst>
      <pc:sldChg chg="add">
        <pc:chgData name="Helen Jones" userId="b7d6fb4f-88fd-4227-920b-6a3119e5e7a1" providerId="ADAL" clId="{8D3A5B50-0239-41B4-AB65-AA2478A02104}" dt="2023-07-27T11:33:08.724" v="1"/>
        <pc:sldMkLst>
          <pc:docMk/>
          <pc:sldMk cId="1153131532" sldId="301"/>
        </pc:sldMkLst>
      </pc:sldChg>
      <pc:sldChg chg="modSp mod">
        <pc:chgData name="Helen Jones" userId="b7d6fb4f-88fd-4227-920b-6a3119e5e7a1" providerId="ADAL" clId="{8D3A5B50-0239-41B4-AB65-AA2478A02104}" dt="2023-07-27T11:26:26.526" v="0" actId="1076"/>
        <pc:sldMkLst>
          <pc:docMk/>
          <pc:sldMk cId="2665083638" sldId="371"/>
        </pc:sldMkLst>
        <pc:graphicFrameChg chg="mod">
          <ac:chgData name="Helen Jones" userId="b7d6fb4f-88fd-4227-920b-6a3119e5e7a1" providerId="ADAL" clId="{8D3A5B50-0239-41B4-AB65-AA2478A02104}" dt="2023-07-27T11:26:26.526" v="0" actId="1076"/>
          <ac:graphicFrameMkLst>
            <pc:docMk/>
            <pc:sldMk cId="2665083638" sldId="371"/>
            <ac:graphicFrameMk id="4" creationId="{00000000-0000-0000-0000-000000000000}"/>
          </ac:graphicFrameMkLst>
        </pc:graphicFrameChg>
      </pc:sldChg>
    </pc:docChg>
  </pc:docChgLst>
  <pc:docChgLst>
    <pc:chgData name="Riley, Ben - Division of Assessment and Accountability Support" userId="4cd6cdff-1273-49fa-8860-d0f5fa3fb9f7" providerId="ADAL" clId="{33DD225E-2372-49AC-9380-8ED56B741783}"/>
    <pc:docChg chg="modSld">
      <pc:chgData name="Riley, Ben - Division of Assessment and Accountability Support" userId="4cd6cdff-1273-49fa-8860-d0f5fa3fb9f7" providerId="ADAL" clId="{33DD225E-2372-49AC-9380-8ED56B741783}" dt="2023-08-07T13:09:59.611" v="1" actId="1036"/>
      <pc:docMkLst>
        <pc:docMk/>
      </pc:docMkLst>
      <pc:sldChg chg="modSp mod">
        <pc:chgData name="Riley, Ben - Division of Assessment and Accountability Support" userId="4cd6cdff-1273-49fa-8860-d0f5fa3fb9f7" providerId="ADAL" clId="{33DD225E-2372-49AC-9380-8ED56B741783}" dt="2023-08-07T13:09:59.611" v="1" actId="1036"/>
        <pc:sldMkLst>
          <pc:docMk/>
          <pc:sldMk cId="4174804022" sldId="382"/>
        </pc:sldMkLst>
        <pc:spChg chg="mod">
          <ac:chgData name="Riley, Ben - Division of Assessment and Accountability Support" userId="4cd6cdff-1273-49fa-8860-d0f5fa3fb9f7" providerId="ADAL" clId="{33DD225E-2372-49AC-9380-8ED56B741783}" dt="2023-08-07T13:09:59.611" v="1" actId="1036"/>
          <ac:spMkLst>
            <pc:docMk/>
            <pc:sldMk cId="4174804022" sldId="382"/>
            <ac:spMk id="4" creationId="{00000000-0000-0000-0000-000000000000}"/>
          </ac:spMkLst>
        </pc:spChg>
      </pc:sldChg>
    </pc:docChg>
  </pc:docChgLst>
  <pc:docChgLst>
    <pc:chgData name="Williams, Chris - Division of Assessment and Accountability Support" userId="S::chris.williams@education.ky.gov::2f156fa2-a309-475c-82f3-62ae8d0ba8a4" providerId="AD" clId="Web-{7D5AEE2E-1ED7-665B-028E-021BDE84996C}"/>
    <pc:docChg chg="addSld delSld modSld">
      <pc:chgData name="Williams, Chris - Division of Assessment and Accountability Support" userId="S::chris.williams@education.ky.gov::2f156fa2-a309-475c-82f3-62ae8d0ba8a4" providerId="AD" clId="Web-{7D5AEE2E-1ED7-665B-028E-021BDE84996C}" dt="2023-07-19T19:13:49.639" v="86" actId="20577"/>
      <pc:docMkLst>
        <pc:docMk/>
      </pc:docMkLst>
      <pc:sldChg chg="modSp">
        <pc:chgData name="Williams, Chris - Division of Assessment and Accountability Support" userId="S::chris.williams@education.ky.gov::2f156fa2-a309-475c-82f3-62ae8d0ba8a4" providerId="AD" clId="Web-{7D5AEE2E-1ED7-665B-028E-021BDE84996C}" dt="2023-07-19T19:13:49.639" v="86" actId="20577"/>
        <pc:sldMkLst>
          <pc:docMk/>
          <pc:sldMk cId="3225382126" sldId="259"/>
        </pc:sldMkLst>
        <pc:spChg chg="mod">
          <ac:chgData name="Williams, Chris - Division of Assessment and Accountability Support" userId="S::chris.williams@education.ky.gov::2f156fa2-a309-475c-82f3-62ae8d0ba8a4" providerId="AD" clId="Web-{7D5AEE2E-1ED7-665B-028E-021BDE84996C}" dt="2023-07-19T19:12:06.666" v="75" actId="20577"/>
          <ac:spMkLst>
            <pc:docMk/>
            <pc:sldMk cId="3225382126" sldId="259"/>
            <ac:spMk id="2" creationId="{90F65A09-3F6A-479E-9723-5819466542BB}"/>
          </ac:spMkLst>
        </pc:spChg>
        <pc:spChg chg="mod">
          <ac:chgData name="Williams, Chris - Division of Assessment and Accountability Support" userId="S::chris.williams@education.ky.gov::2f156fa2-a309-475c-82f3-62ae8d0ba8a4" providerId="AD" clId="Web-{7D5AEE2E-1ED7-665B-028E-021BDE84996C}" dt="2023-07-19T19:13:49.639" v="86" actId="20577"/>
          <ac:spMkLst>
            <pc:docMk/>
            <pc:sldMk cId="3225382126" sldId="259"/>
            <ac:spMk id="3" creationId="{C41873DB-D365-487E-ACCD-B2FEB15D5164}"/>
          </ac:spMkLst>
        </pc:spChg>
      </pc:sldChg>
      <pc:sldChg chg="del">
        <pc:chgData name="Williams, Chris - Division of Assessment and Accountability Support" userId="S::chris.williams@education.ky.gov::2f156fa2-a309-475c-82f3-62ae8d0ba8a4" providerId="AD" clId="Web-{7D5AEE2E-1ED7-665B-028E-021BDE84996C}" dt="2023-07-19T18:52:52.216" v="70"/>
        <pc:sldMkLst>
          <pc:docMk/>
          <pc:sldMk cId="935711071" sldId="365"/>
        </pc:sldMkLst>
      </pc:sldChg>
      <pc:sldChg chg="del">
        <pc:chgData name="Williams, Chris - Division of Assessment and Accountability Support" userId="S::chris.williams@education.ky.gov::2f156fa2-a309-475c-82f3-62ae8d0ba8a4" providerId="AD" clId="Web-{7D5AEE2E-1ED7-665B-028E-021BDE84996C}" dt="2023-07-19T18:52:52.200" v="69"/>
        <pc:sldMkLst>
          <pc:docMk/>
          <pc:sldMk cId="3469491837" sldId="366"/>
        </pc:sldMkLst>
      </pc:sldChg>
      <pc:sldChg chg="modSp delCm modCm">
        <pc:chgData name="Williams, Chris - Division of Assessment and Accountability Support" userId="S::chris.williams@education.ky.gov::2f156fa2-a309-475c-82f3-62ae8d0ba8a4" providerId="AD" clId="Web-{7D5AEE2E-1ED7-665B-028E-021BDE84996C}" dt="2023-07-19T18:44:52.495" v="42" actId="20577"/>
        <pc:sldMkLst>
          <pc:docMk/>
          <pc:sldMk cId="1702985270" sldId="374"/>
        </pc:sldMkLst>
        <pc:spChg chg="mod">
          <ac:chgData name="Williams, Chris - Division of Assessment and Accountability Support" userId="S::chris.williams@education.ky.gov::2f156fa2-a309-475c-82f3-62ae8d0ba8a4" providerId="AD" clId="Web-{7D5AEE2E-1ED7-665B-028E-021BDE84996C}" dt="2023-07-19T18:44:52.495" v="42" actId="20577"/>
          <ac:spMkLst>
            <pc:docMk/>
            <pc:sldMk cId="1702985270" sldId="374"/>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7D5AEE2E-1ED7-665B-028E-021BDE84996C}" dt="2023-07-19T18:43:43.132" v="20"/>
              <pc2:cmMkLst xmlns:pc2="http://schemas.microsoft.com/office/powerpoint/2019/9/main/command">
                <pc:docMk/>
                <pc:sldMk cId="1702985270" sldId="374"/>
                <pc2:cmMk id="{C0A7CA70-33BA-4938-8924-FA2998AC1B3D}"/>
              </pc2:cmMkLst>
            </pc226:cmChg>
          </p:ext>
        </pc:extLst>
      </pc:sldChg>
      <pc:sldChg chg="delCm">
        <pc:chgData name="Williams, Chris - Division of Assessment and Accountability Support" userId="S::chris.williams@education.ky.gov::2f156fa2-a309-475c-82f3-62ae8d0ba8a4" providerId="AD" clId="Web-{7D5AEE2E-1ED7-665B-028E-021BDE84996C}" dt="2023-07-19T18:47:07.484" v="65"/>
        <pc:sldMkLst>
          <pc:docMk/>
          <pc:sldMk cId="4147292526" sldId="375"/>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D5AEE2E-1ED7-665B-028E-021BDE84996C}" dt="2023-07-19T18:47:07.484" v="65"/>
              <pc2:cmMkLst xmlns:pc2="http://schemas.microsoft.com/office/powerpoint/2019/9/main/command">
                <pc:docMk/>
                <pc:sldMk cId="4147292526" sldId="375"/>
                <pc2:cmMk id="{C5B2348F-45E1-4622-BD5A-650BF2B85EBE}"/>
              </pc2:cmMkLst>
            </pc226:cmChg>
          </p:ext>
        </pc:extLst>
      </pc:sldChg>
      <pc:sldChg chg="modSp delCm">
        <pc:chgData name="Williams, Chris - Division of Assessment and Accountability Support" userId="S::chris.williams@education.ky.gov::2f156fa2-a309-475c-82f3-62ae8d0ba8a4" providerId="AD" clId="Web-{7D5AEE2E-1ED7-665B-028E-021BDE84996C}" dt="2023-07-19T18:49:26.786" v="68" actId="14100"/>
        <pc:sldMkLst>
          <pc:docMk/>
          <pc:sldMk cId="3474249332" sldId="376"/>
        </pc:sldMkLst>
        <pc:spChg chg="mod">
          <ac:chgData name="Williams, Chris - Division of Assessment and Accountability Support" userId="S::chris.williams@education.ky.gov::2f156fa2-a309-475c-82f3-62ae8d0ba8a4" providerId="AD" clId="Web-{7D5AEE2E-1ED7-665B-028E-021BDE84996C}" dt="2023-07-19T18:49:26.786" v="68" actId="14100"/>
          <ac:spMkLst>
            <pc:docMk/>
            <pc:sldMk cId="3474249332" sldId="376"/>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D5AEE2E-1ED7-665B-028E-021BDE84996C}" dt="2023-07-19T18:49:19.098" v="67"/>
              <pc2:cmMkLst xmlns:pc2="http://schemas.microsoft.com/office/powerpoint/2019/9/main/command">
                <pc:docMk/>
                <pc:sldMk cId="3474249332" sldId="376"/>
                <pc2:cmMk id="{28B53C8B-4E09-466D-A3F5-572A71A2B263}"/>
              </pc2:cmMkLst>
            </pc226:cmChg>
            <pc226:cmChg xmlns:pc226="http://schemas.microsoft.com/office/powerpoint/2022/06/main/command" chg="del">
              <pc226:chgData name="Williams, Chris - Division of Assessment and Accountability Support" userId="S::chris.williams@education.ky.gov::2f156fa2-a309-475c-82f3-62ae8d0ba8a4" providerId="AD" clId="Web-{7D5AEE2E-1ED7-665B-028E-021BDE84996C}" dt="2023-07-19T18:49:15.505" v="66"/>
              <pc2:cmMkLst xmlns:pc2="http://schemas.microsoft.com/office/powerpoint/2019/9/main/command">
                <pc:docMk/>
                <pc:sldMk cId="3474249332" sldId="376"/>
                <pc2:cmMk id="{AFD898D7-3D46-46EE-83C6-6571F3705544}"/>
              </pc2:cmMkLst>
            </pc226:cmChg>
          </p:ext>
        </pc:extLst>
      </pc:sldChg>
      <pc:sldChg chg="delCm">
        <pc:chgData name="Williams, Chris - Division of Assessment and Accountability Support" userId="S::chris.williams@education.ky.gov::2f156fa2-a309-475c-82f3-62ae8d0ba8a4" providerId="AD" clId="Web-{7D5AEE2E-1ED7-665B-028E-021BDE84996C}" dt="2023-07-19T19:09:20.801" v="73"/>
        <pc:sldMkLst>
          <pc:docMk/>
          <pc:sldMk cId="1922047939" sldId="388"/>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D5AEE2E-1ED7-665B-028E-021BDE84996C}" dt="2023-07-19T19:09:20.801" v="73"/>
              <pc2:cmMkLst xmlns:pc2="http://schemas.microsoft.com/office/powerpoint/2019/9/main/command">
                <pc:docMk/>
                <pc:sldMk cId="1922047939" sldId="388"/>
                <pc2:cmMk id="{8D58B4B9-D3C2-4B2B-9A68-D473CCED102D}"/>
              </pc2:cmMkLst>
            </pc226:cmChg>
          </p:ext>
        </pc:extLst>
      </pc:sldChg>
      <pc:sldChg chg="delCm">
        <pc:chgData name="Williams, Chris - Division of Assessment and Accountability Support" userId="S::chris.williams@education.ky.gov::2f156fa2-a309-475c-82f3-62ae8d0ba8a4" providerId="AD" clId="Web-{7D5AEE2E-1ED7-665B-028E-021BDE84996C}" dt="2023-07-19T18:41:33.909" v="0"/>
        <pc:sldMkLst>
          <pc:docMk/>
          <pc:sldMk cId="208004128" sldId="389"/>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D5AEE2E-1ED7-665B-028E-021BDE84996C}" dt="2023-07-19T18:41:33.909" v="0"/>
              <pc2:cmMkLst xmlns:pc2="http://schemas.microsoft.com/office/powerpoint/2019/9/main/command">
                <pc:docMk/>
                <pc:sldMk cId="208004128" sldId="389"/>
                <pc2:cmMk id="{321CE2B5-7746-4C44-BCA4-2C6839639E4C}"/>
              </pc2:cmMkLst>
            </pc226:cmChg>
          </p:ext>
        </pc:extLst>
      </pc:sldChg>
      <pc:sldChg chg="modSp delCm modCm">
        <pc:chgData name="Williams, Chris - Division of Assessment and Accountability Support" userId="S::chris.williams@education.ky.gov::2f156fa2-a309-475c-82f3-62ae8d0ba8a4" providerId="AD" clId="Web-{7D5AEE2E-1ED7-665B-028E-021BDE84996C}" dt="2023-07-19T18:46:51.358" v="64"/>
        <pc:sldMkLst>
          <pc:docMk/>
          <pc:sldMk cId="1273221080" sldId="403"/>
        </pc:sldMkLst>
        <pc:spChg chg="mod">
          <ac:chgData name="Williams, Chris - Division of Assessment and Accountability Support" userId="S::chris.williams@education.ky.gov::2f156fa2-a309-475c-82f3-62ae8d0ba8a4" providerId="AD" clId="Web-{7D5AEE2E-1ED7-665B-028E-021BDE84996C}" dt="2023-07-19T18:46:51.233" v="63" actId="20577"/>
          <ac:spMkLst>
            <pc:docMk/>
            <pc:sldMk cId="1273221080" sldId="403"/>
            <ac:spMk id="4" creationId="{90F8FB1F-6C2B-4FCB-8519-5C04DA2D4F72}"/>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7D5AEE2E-1ED7-665B-028E-021BDE84996C}" dt="2023-07-19T18:46:51.358" v="64"/>
              <pc2:cmMkLst xmlns:pc2="http://schemas.microsoft.com/office/powerpoint/2019/9/main/command">
                <pc:docMk/>
                <pc:sldMk cId="1273221080" sldId="403"/>
                <pc2:cmMk id="{027CD8B2-5272-4F73-AE22-FD93D68A8487}"/>
              </pc2:cmMkLst>
            </pc226:cmChg>
          </p:ext>
        </pc:extLst>
      </pc:sldChg>
      <pc:sldChg chg="add">
        <pc:chgData name="Williams, Chris - Division of Assessment and Accountability Support" userId="S::chris.williams@education.ky.gov::2f156fa2-a309-475c-82f3-62ae8d0ba8a4" providerId="AD" clId="Web-{7D5AEE2E-1ED7-665B-028E-021BDE84996C}" dt="2023-07-19T19:03:35.444" v="71"/>
        <pc:sldMkLst>
          <pc:docMk/>
          <pc:sldMk cId="3796392470" sldId="628"/>
        </pc:sldMkLst>
      </pc:sldChg>
      <pc:sldChg chg="add">
        <pc:chgData name="Williams, Chris - Division of Assessment and Accountability Support" userId="S::chris.williams@education.ky.gov::2f156fa2-a309-475c-82f3-62ae8d0ba8a4" providerId="AD" clId="Web-{7D5AEE2E-1ED7-665B-028E-021BDE84996C}" dt="2023-07-19T19:03:35.522" v="72"/>
        <pc:sldMkLst>
          <pc:docMk/>
          <pc:sldMk cId="3453550734" sldId="629"/>
        </pc:sldMkLst>
      </pc:sldChg>
    </pc:docChg>
  </pc:docChgLst>
  <pc:docChgLst>
    <pc:chgData name="Williams, Chris - Division of Assessment and Accountability Support" userId="S::chris.williams@education.ky.gov::2f156fa2-a309-475c-82f3-62ae8d0ba8a4" providerId="AD" clId="Web-{7AF07612-4FE5-EAE4-6028-FD08F12E10BF}"/>
    <pc:docChg chg="addSld modSld sldOrd">
      <pc:chgData name="Williams, Chris - Division of Assessment and Accountability Support" userId="S::chris.williams@education.ky.gov::2f156fa2-a309-475c-82f3-62ae8d0ba8a4" providerId="AD" clId="Web-{7AF07612-4FE5-EAE4-6028-FD08F12E10BF}" dt="2023-07-26T21:12:06.917" v="400" actId="14100"/>
      <pc:docMkLst>
        <pc:docMk/>
      </pc:docMkLst>
      <pc:sldChg chg="ord">
        <pc:chgData name="Williams, Chris - Division of Assessment and Accountability Support" userId="S::chris.williams@education.ky.gov::2f156fa2-a309-475c-82f3-62ae8d0ba8a4" providerId="AD" clId="Web-{7AF07612-4FE5-EAE4-6028-FD08F12E10BF}" dt="2023-07-26T20:41:03.374" v="0"/>
        <pc:sldMkLst>
          <pc:docMk/>
          <pc:sldMk cId="1269964203" sldId="364"/>
        </pc:sldMkLst>
      </pc:sldChg>
      <pc:sldChg chg="modSp">
        <pc:chgData name="Williams, Chris - Division of Assessment and Accountability Support" userId="S::chris.williams@education.ky.gov::2f156fa2-a309-475c-82f3-62ae8d0ba8a4" providerId="AD" clId="Web-{7AF07612-4FE5-EAE4-6028-FD08F12E10BF}" dt="2023-07-26T21:04:47.247" v="378" actId="1076"/>
        <pc:sldMkLst>
          <pc:docMk/>
          <pc:sldMk cId="1922047939" sldId="388"/>
        </pc:sldMkLst>
        <pc:spChg chg="mod">
          <ac:chgData name="Williams, Chris - Division of Assessment and Accountability Support" userId="S::chris.williams@education.ky.gov::2f156fa2-a309-475c-82f3-62ae8d0ba8a4" providerId="AD" clId="Web-{7AF07612-4FE5-EAE4-6028-FD08F12E10BF}" dt="2023-07-26T21:04:47.247" v="378" actId="1076"/>
          <ac:spMkLst>
            <pc:docMk/>
            <pc:sldMk cId="1922047939" sldId="388"/>
            <ac:spMk id="3" creationId="{20357E0B-1DFB-45DC-9219-531B39891C8E}"/>
          </ac:spMkLst>
        </pc:spChg>
      </pc:sldChg>
      <pc:sldChg chg="modSp">
        <pc:chgData name="Williams, Chris - Division of Assessment and Accountability Support" userId="S::chris.williams@education.ky.gov::2f156fa2-a309-475c-82f3-62ae8d0ba8a4" providerId="AD" clId="Web-{7AF07612-4FE5-EAE4-6028-FD08F12E10BF}" dt="2023-07-26T20:49:29.437" v="9" actId="20577"/>
        <pc:sldMkLst>
          <pc:docMk/>
          <pc:sldMk cId="3503676619" sldId="624"/>
        </pc:sldMkLst>
        <pc:spChg chg="mod">
          <ac:chgData name="Williams, Chris - Division of Assessment and Accountability Support" userId="S::chris.williams@education.ky.gov::2f156fa2-a309-475c-82f3-62ae8d0ba8a4" providerId="AD" clId="Web-{7AF07612-4FE5-EAE4-6028-FD08F12E10BF}" dt="2023-07-26T20:49:29.437" v="9" actId="20577"/>
          <ac:spMkLst>
            <pc:docMk/>
            <pc:sldMk cId="3503676619" sldId="624"/>
            <ac:spMk id="3" creationId="{6F13CCD1-13B3-6D99-39AF-811AACBCCD09}"/>
          </ac:spMkLst>
        </pc:spChg>
      </pc:sldChg>
      <pc:sldChg chg="modSp new ord modNotes">
        <pc:chgData name="Williams, Chris - Division of Assessment and Accountability Support" userId="S::chris.williams@education.ky.gov::2f156fa2-a309-475c-82f3-62ae8d0ba8a4" providerId="AD" clId="Web-{7AF07612-4FE5-EAE4-6028-FD08F12E10BF}" dt="2023-07-26T21:09:13.787" v="392"/>
        <pc:sldMkLst>
          <pc:docMk/>
          <pc:sldMk cId="3236462768" sldId="634"/>
        </pc:sldMkLst>
        <pc:spChg chg="mod">
          <ac:chgData name="Williams, Chris - Division of Assessment and Accountability Support" userId="S::chris.williams@education.ky.gov::2f156fa2-a309-475c-82f3-62ae8d0ba8a4" providerId="AD" clId="Web-{7AF07612-4FE5-EAE4-6028-FD08F12E10BF}" dt="2023-07-26T21:01:22.678" v="241" actId="20577"/>
          <ac:spMkLst>
            <pc:docMk/>
            <pc:sldMk cId="3236462768" sldId="634"/>
            <ac:spMk id="2" creationId="{D766DE42-8FAB-3EEC-B157-C1EB668BAD18}"/>
          </ac:spMkLst>
        </pc:spChg>
        <pc:spChg chg="mod">
          <ac:chgData name="Williams, Chris - Division of Assessment and Accountability Support" userId="S::chris.williams@education.ky.gov::2f156fa2-a309-475c-82f3-62ae8d0ba8a4" providerId="AD" clId="Web-{7AF07612-4FE5-EAE4-6028-FD08F12E10BF}" dt="2023-07-26T21:01:48.789" v="254" actId="1076"/>
          <ac:spMkLst>
            <pc:docMk/>
            <pc:sldMk cId="3236462768" sldId="634"/>
            <ac:spMk id="3" creationId="{9A1DBCF1-5779-BD70-7E31-7460CEF7BDF0}"/>
          </ac:spMkLst>
        </pc:spChg>
      </pc:sldChg>
      <pc:sldChg chg="addSp delSp modSp new">
        <pc:chgData name="Williams, Chris - Division of Assessment and Accountability Support" userId="S::chris.williams@education.ky.gov::2f156fa2-a309-475c-82f3-62ae8d0ba8a4" providerId="AD" clId="Web-{7AF07612-4FE5-EAE4-6028-FD08F12E10BF}" dt="2023-07-26T21:12:06.917" v="400" actId="14100"/>
        <pc:sldMkLst>
          <pc:docMk/>
          <pc:sldMk cId="3734335127" sldId="635"/>
        </pc:sldMkLst>
        <pc:spChg chg="mod">
          <ac:chgData name="Williams, Chris - Division of Assessment and Accountability Support" userId="S::chris.williams@education.ky.gov::2f156fa2-a309-475c-82f3-62ae8d0ba8a4" providerId="AD" clId="Web-{7AF07612-4FE5-EAE4-6028-FD08F12E10BF}" dt="2023-07-26T21:06:10.906" v="389" actId="20577"/>
          <ac:spMkLst>
            <pc:docMk/>
            <pc:sldMk cId="3734335127" sldId="635"/>
            <ac:spMk id="2" creationId="{F3A22E2D-7A73-2CAD-A548-344DE542CB21}"/>
          </ac:spMkLst>
        </pc:spChg>
        <pc:spChg chg="del">
          <ac:chgData name="Williams, Chris - Division of Assessment and Accountability Support" userId="S::chris.williams@education.ky.gov::2f156fa2-a309-475c-82f3-62ae8d0ba8a4" providerId="AD" clId="Web-{7AF07612-4FE5-EAE4-6028-FD08F12E10BF}" dt="2023-07-26T21:10:35.258" v="394"/>
          <ac:spMkLst>
            <pc:docMk/>
            <pc:sldMk cId="3734335127" sldId="635"/>
            <ac:spMk id="3" creationId="{F64E002F-17D4-9787-0808-204E06D01261}"/>
          </ac:spMkLst>
        </pc:spChg>
        <pc:picChg chg="add mod">
          <ac:chgData name="Williams, Chris - Division of Assessment and Accountability Support" userId="S::chris.williams@education.ky.gov::2f156fa2-a309-475c-82f3-62ae8d0ba8a4" providerId="AD" clId="Web-{7AF07612-4FE5-EAE4-6028-FD08F12E10BF}" dt="2023-07-26T21:10:43.712" v="397" actId="14100"/>
          <ac:picMkLst>
            <pc:docMk/>
            <pc:sldMk cId="3734335127" sldId="635"/>
            <ac:picMk id="4" creationId="{F3C2FFB8-1FF8-AD4C-DAD2-5968704FF3CA}"/>
          </ac:picMkLst>
        </pc:picChg>
        <pc:picChg chg="add mod">
          <ac:chgData name="Williams, Chris - Division of Assessment and Accountability Support" userId="S::chris.williams@education.ky.gov::2f156fa2-a309-475c-82f3-62ae8d0ba8a4" providerId="AD" clId="Web-{7AF07612-4FE5-EAE4-6028-FD08F12E10BF}" dt="2023-07-26T21:12:06.917" v="400" actId="14100"/>
          <ac:picMkLst>
            <pc:docMk/>
            <pc:sldMk cId="3734335127" sldId="635"/>
            <ac:picMk id="5" creationId="{E4E73B81-B218-0559-CBF7-536FEFA1BD11}"/>
          </ac:picMkLst>
        </pc:picChg>
      </pc:sldChg>
    </pc:docChg>
  </pc:docChgLst>
  <pc:docChgLst>
    <pc:chgData name="Williams, Chris - Division of Assessment and Accountability Support" userId="S::chris.williams@education.ky.gov::2f156fa2-a309-475c-82f3-62ae8d0ba8a4" providerId="AD" clId="Web-{CDC62BB2-DE0E-3134-E0D3-75742F1E86C3}"/>
    <pc:docChg chg="modSld">
      <pc:chgData name="Williams, Chris - Division of Assessment and Accountability Support" userId="S::chris.williams@education.ky.gov::2f156fa2-a309-475c-82f3-62ae8d0ba8a4" providerId="AD" clId="Web-{CDC62BB2-DE0E-3134-E0D3-75742F1E86C3}" dt="2023-07-26T21:25:35.839" v="68"/>
      <pc:docMkLst>
        <pc:docMk/>
      </pc:docMkLst>
      <pc:sldChg chg="modSp modNotes">
        <pc:chgData name="Williams, Chris - Division of Assessment and Accountability Support" userId="S::chris.williams@education.ky.gov::2f156fa2-a309-475c-82f3-62ae8d0ba8a4" providerId="AD" clId="Web-{CDC62BB2-DE0E-3134-E0D3-75742F1E86C3}" dt="2023-07-26T21:25:35.839" v="68"/>
        <pc:sldMkLst>
          <pc:docMk/>
          <pc:sldMk cId="3236462768" sldId="634"/>
        </pc:sldMkLst>
        <pc:spChg chg="mod">
          <ac:chgData name="Williams, Chris - Division of Assessment and Accountability Support" userId="S::chris.williams@education.ky.gov::2f156fa2-a309-475c-82f3-62ae8d0ba8a4" providerId="AD" clId="Web-{CDC62BB2-DE0E-3134-E0D3-75742F1E86C3}" dt="2023-07-26T21:21:04.438" v="0" actId="14100"/>
          <ac:spMkLst>
            <pc:docMk/>
            <pc:sldMk cId="3236462768" sldId="634"/>
            <ac:spMk id="3" creationId="{9A1DBCF1-5779-BD70-7E31-7460CEF7BDF0}"/>
          </ac:spMkLst>
        </pc:spChg>
      </pc:sldChg>
    </pc:docChg>
  </pc:docChgLst>
  <pc:docChgLst>
    <pc:chgData name="Williams, Chris - Division of Assessment and Accountability Support" userId="S::chris.williams@education.ky.gov::2f156fa2-a309-475c-82f3-62ae8d0ba8a4" providerId="AD" clId="Web-{4619C1CC-8F76-97E0-C427-1735E0368315}"/>
    <pc:docChg chg="modSld sldOrd">
      <pc:chgData name="Williams, Chris - Division of Assessment and Accountability Support" userId="S::chris.williams@education.ky.gov::2f156fa2-a309-475c-82f3-62ae8d0ba8a4" providerId="AD" clId="Web-{4619C1CC-8F76-97E0-C427-1735E0368315}" dt="2023-07-27T20:19:01.409" v="166"/>
      <pc:docMkLst>
        <pc:docMk/>
      </pc:docMkLst>
      <pc:sldChg chg="ord">
        <pc:chgData name="Williams, Chris - Division of Assessment and Accountability Support" userId="S::chris.williams@education.ky.gov::2f156fa2-a309-475c-82f3-62ae8d0ba8a4" providerId="AD" clId="Web-{4619C1CC-8F76-97E0-C427-1735E0368315}" dt="2023-07-27T20:14:28.246" v="68"/>
        <pc:sldMkLst>
          <pc:docMk/>
          <pc:sldMk cId="506445001" sldId="269"/>
        </pc:sldMkLst>
      </pc:sldChg>
      <pc:sldChg chg="modNotes">
        <pc:chgData name="Williams, Chris - Division of Assessment and Accountability Support" userId="S::chris.williams@education.ky.gov::2f156fa2-a309-475c-82f3-62ae8d0ba8a4" providerId="AD" clId="Web-{4619C1CC-8F76-97E0-C427-1735E0368315}" dt="2023-07-27T20:13:42.464" v="67"/>
        <pc:sldMkLst>
          <pc:docMk/>
          <pc:sldMk cId="1269964203" sldId="364"/>
        </pc:sldMkLst>
      </pc:sldChg>
      <pc:sldChg chg="modNotes">
        <pc:chgData name="Williams, Chris - Division of Assessment and Accountability Support" userId="S::chris.williams@education.ky.gov::2f156fa2-a309-475c-82f3-62ae8d0ba8a4" providerId="AD" clId="Web-{4619C1CC-8F76-97E0-C427-1735E0368315}" dt="2023-07-27T20:19:01.409" v="166"/>
        <pc:sldMkLst>
          <pc:docMk/>
          <pc:sldMk cId="1702985270" sldId="374"/>
        </pc:sldMkLst>
      </pc:sldChg>
      <pc:sldChg chg="modNotes">
        <pc:chgData name="Williams, Chris - Division of Assessment and Accountability Support" userId="S::chris.williams@education.ky.gov::2f156fa2-a309-475c-82f3-62ae8d0ba8a4" providerId="AD" clId="Web-{4619C1CC-8F76-97E0-C427-1735E0368315}" dt="2023-07-27T20:09:41.035" v="15"/>
        <pc:sldMkLst>
          <pc:docMk/>
          <pc:sldMk cId="3796392470" sldId="628"/>
        </pc:sldMkLst>
      </pc:sldChg>
    </pc:docChg>
  </pc:docChgLst>
  <pc:docChgLst>
    <pc:chgData name="Williams, Chris - Division of Assessment and Accountability Support" userId="2f156fa2-a309-475c-82f3-62ae8d0ba8a4" providerId="ADAL" clId="{D0322570-9738-4708-AC80-B692F9F2C950}"/>
    <pc:docChg chg="undo custSel modSld">
      <pc:chgData name="Williams, Chris - Division of Assessment and Accountability Support" userId="2f156fa2-a309-475c-82f3-62ae8d0ba8a4" providerId="ADAL" clId="{D0322570-9738-4708-AC80-B692F9F2C950}" dt="2023-07-26T21:15:05.891" v="7308" actId="962"/>
      <pc:docMkLst>
        <pc:docMk/>
      </pc:docMkLst>
      <pc:sldChg chg="modSp">
        <pc:chgData name="Williams, Chris - Division of Assessment and Accountability Support" userId="2f156fa2-a309-475c-82f3-62ae8d0ba8a4" providerId="ADAL" clId="{D0322570-9738-4708-AC80-B692F9F2C950}" dt="2023-07-25T16:56:35.172" v="3447" actId="13244"/>
        <pc:sldMkLst>
          <pc:docMk/>
          <pc:sldMk cId="301902911" sldId="256"/>
        </pc:sldMkLst>
        <pc:spChg chg="mod">
          <ac:chgData name="Williams, Chris - Division of Assessment and Accountability Support" userId="2f156fa2-a309-475c-82f3-62ae8d0ba8a4" providerId="ADAL" clId="{D0322570-9738-4708-AC80-B692F9F2C950}" dt="2023-07-25T16:56:35.172" v="3447" actId="13244"/>
          <ac:spMkLst>
            <pc:docMk/>
            <pc:sldMk cId="301902911" sldId="256"/>
            <ac:spMk id="9" creationId="{F03D6A03-BE1A-4040-9335-B6A1590FA9D1}"/>
          </ac:spMkLst>
        </pc:spChg>
      </pc:sldChg>
      <pc:sldChg chg="modSp">
        <pc:chgData name="Williams, Chris - Division of Assessment and Accountability Support" userId="2f156fa2-a309-475c-82f3-62ae8d0ba8a4" providerId="ADAL" clId="{D0322570-9738-4708-AC80-B692F9F2C950}" dt="2023-07-25T17:14:01.286" v="3571" actId="13244"/>
        <pc:sldMkLst>
          <pc:docMk/>
          <pc:sldMk cId="1674990817" sldId="299"/>
        </pc:sldMkLst>
        <pc:spChg chg="mod">
          <ac:chgData name="Williams, Chris - Division of Assessment and Accountability Support" userId="2f156fa2-a309-475c-82f3-62ae8d0ba8a4" providerId="ADAL" clId="{D0322570-9738-4708-AC80-B692F9F2C950}" dt="2023-07-25T17:14:01.286" v="3571" actId="13244"/>
          <ac:spMkLst>
            <pc:docMk/>
            <pc:sldMk cId="1674990817" sldId="299"/>
            <ac:spMk id="5" creationId="{11C893B3-73F2-4068-9286-0015FB25B9A9}"/>
          </ac:spMkLst>
        </pc:spChg>
        <pc:spChg chg="mod">
          <ac:chgData name="Williams, Chris - Division of Assessment and Accountability Support" userId="2f156fa2-a309-475c-82f3-62ae8d0ba8a4" providerId="ADAL" clId="{D0322570-9738-4708-AC80-B692F9F2C950}" dt="2023-07-25T17:13:53.754" v="3570" actId="13244"/>
          <ac:spMkLst>
            <pc:docMk/>
            <pc:sldMk cId="1674990817" sldId="299"/>
            <ac:spMk id="6" creationId="{B90D9DA2-C37A-4EC2-9DD5-C3DCF061A585}"/>
          </ac:spMkLst>
        </pc:spChg>
      </pc:sldChg>
      <pc:sldChg chg="modSp">
        <pc:chgData name="Williams, Chris - Division of Assessment and Accountability Support" userId="2f156fa2-a309-475c-82f3-62ae8d0ba8a4" providerId="ADAL" clId="{D0322570-9738-4708-AC80-B692F9F2C950}" dt="2023-07-25T17:14:50.263" v="3572" actId="13244"/>
        <pc:sldMkLst>
          <pc:docMk/>
          <pc:sldMk cId="1481697069" sldId="300"/>
        </pc:sldMkLst>
        <pc:spChg chg="mod">
          <ac:chgData name="Williams, Chris - Division of Assessment and Accountability Support" userId="2f156fa2-a309-475c-82f3-62ae8d0ba8a4" providerId="ADAL" clId="{D0322570-9738-4708-AC80-B692F9F2C950}" dt="2023-07-25T17:14:50.263" v="3572" actId="13244"/>
          <ac:spMkLst>
            <pc:docMk/>
            <pc:sldMk cId="1481697069" sldId="300"/>
            <ac:spMk id="4" creationId="{150EE408-375E-46FE-B741-DE0A51A04870}"/>
          </ac:spMkLst>
        </pc:spChg>
      </pc:sldChg>
      <pc:sldChg chg="modSp">
        <pc:chgData name="Williams, Chris - Division of Assessment and Accountability Support" userId="2f156fa2-a309-475c-82f3-62ae8d0ba8a4" providerId="ADAL" clId="{D0322570-9738-4708-AC80-B692F9F2C950}" dt="2023-07-25T16:57:01.243" v="3449" actId="13244"/>
        <pc:sldMkLst>
          <pc:docMk/>
          <pc:sldMk cId="1269964203" sldId="364"/>
        </pc:sldMkLst>
        <pc:spChg chg="mod">
          <ac:chgData name="Williams, Chris - Division of Assessment and Accountability Support" userId="2f156fa2-a309-475c-82f3-62ae8d0ba8a4" providerId="ADAL" clId="{D0322570-9738-4708-AC80-B692F9F2C950}" dt="2023-07-25T16:57:01.243" v="3449" actId="13244"/>
          <ac:spMkLst>
            <pc:docMk/>
            <pc:sldMk cId="1269964203" sldId="364"/>
            <ac:spMk id="7" creationId="{00000000-0000-0000-0000-000000000000}"/>
          </ac:spMkLst>
        </pc:spChg>
        <pc:spChg chg="mod">
          <ac:chgData name="Williams, Chris - Division of Assessment and Accountability Support" userId="2f156fa2-a309-475c-82f3-62ae8d0ba8a4" providerId="ADAL" clId="{D0322570-9738-4708-AC80-B692F9F2C950}" dt="2023-07-25T16:56:56.581" v="3448" actId="13244"/>
          <ac:spMkLst>
            <pc:docMk/>
            <pc:sldMk cId="1269964203" sldId="364"/>
            <ac:spMk id="10" creationId="{00000000-0000-0000-0000-000000000000}"/>
          </ac:spMkLst>
        </pc:spChg>
      </pc:sldChg>
      <pc:sldChg chg="modSp">
        <pc:chgData name="Williams, Chris - Division of Assessment and Accountability Support" userId="2f156fa2-a309-475c-82f3-62ae8d0ba8a4" providerId="ADAL" clId="{D0322570-9738-4708-AC80-B692F9F2C950}" dt="2023-07-25T17:10:20.891" v="3556" actId="1076"/>
        <pc:sldMkLst>
          <pc:docMk/>
          <pc:sldMk cId="4174804022" sldId="382"/>
        </pc:sldMkLst>
        <pc:spChg chg="mod">
          <ac:chgData name="Williams, Chris - Division of Assessment and Accountability Support" userId="2f156fa2-a309-475c-82f3-62ae8d0ba8a4" providerId="ADAL" clId="{D0322570-9738-4708-AC80-B692F9F2C950}" dt="2023-07-25T17:01:33.809" v="3469" actId="13244"/>
          <ac:spMkLst>
            <pc:docMk/>
            <pc:sldMk cId="4174804022" sldId="382"/>
            <ac:spMk id="4" creationId="{00000000-0000-0000-0000-000000000000}"/>
          </ac:spMkLst>
        </pc:spChg>
        <pc:spChg chg="mod">
          <ac:chgData name="Williams, Chris - Division of Assessment and Accountability Support" userId="2f156fa2-a309-475c-82f3-62ae8d0ba8a4" providerId="ADAL" clId="{D0322570-9738-4708-AC80-B692F9F2C950}" dt="2023-07-25T17:08:43.247" v="3542" actId="1076"/>
          <ac:spMkLst>
            <pc:docMk/>
            <pc:sldMk cId="4174804022" sldId="382"/>
            <ac:spMk id="5" creationId="{00000000-0000-0000-0000-000000000000}"/>
          </ac:spMkLst>
        </pc:spChg>
        <pc:spChg chg="mod">
          <ac:chgData name="Williams, Chris - Division of Assessment and Accountability Support" userId="2f156fa2-a309-475c-82f3-62ae8d0ba8a4" providerId="ADAL" clId="{D0322570-9738-4708-AC80-B692F9F2C950}" dt="2023-07-25T17:10:20.891" v="3556" actId="1076"/>
          <ac:spMkLst>
            <pc:docMk/>
            <pc:sldMk cId="4174804022" sldId="382"/>
            <ac:spMk id="6" creationId="{00000000-0000-0000-0000-000000000000}"/>
          </ac:spMkLst>
        </pc:spChg>
        <pc:spChg chg="mod">
          <ac:chgData name="Williams, Chris - Division of Assessment and Accountability Support" userId="2f156fa2-a309-475c-82f3-62ae8d0ba8a4" providerId="ADAL" clId="{D0322570-9738-4708-AC80-B692F9F2C950}" dt="2023-07-25T17:08:15.883" v="3538" actId="1076"/>
          <ac:spMkLst>
            <pc:docMk/>
            <pc:sldMk cId="4174804022" sldId="382"/>
            <ac:spMk id="7" creationId="{00000000-0000-0000-0000-000000000000}"/>
          </ac:spMkLst>
        </pc:spChg>
        <pc:spChg chg="mod">
          <ac:chgData name="Williams, Chris - Division of Assessment and Accountability Support" userId="2f156fa2-a309-475c-82f3-62ae8d0ba8a4" providerId="ADAL" clId="{D0322570-9738-4708-AC80-B692F9F2C950}" dt="2023-07-25T17:07:18.277" v="3529" actId="1076"/>
          <ac:spMkLst>
            <pc:docMk/>
            <pc:sldMk cId="4174804022" sldId="382"/>
            <ac:spMk id="8" creationId="{00000000-0000-0000-0000-000000000000}"/>
          </ac:spMkLst>
        </pc:spChg>
        <pc:spChg chg="mod">
          <ac:chgData name="Williams, Chris - Division of Assessment and Accountability Support" userId="2f156fa2-a309-475c-82f3-62ae8d0ba8a4" providerId="ADAL" clId="{D0322570-9738-4708-AC80-B692F9F2C950}" dt="2023-07-25T17:01:28.572" v="3468" actId="13244"/>
          <ac:spMkLst>
            <pc:docMk/>
            <pc:sldMk cId="4174804022" sldId="382"/>
            <ac:spMk id="9" creationId="{00000000-0000-0000-0000-000000000000}"/>
          </ac:spMkLst>
        </pc:spChg>
        <pc:spChg chg="mod">
          <ac:chgData name="Williams, Chris - Division of Assessment and Accountability Support" userId="2f156fa2-a309-475c-82f3-62ae8d0ba8a4" providerId="ADAL" clId="{D0322570-9738-4708-AC80-B692F9F2C950}" dt="2023-07-25T17:07:11.751" v="3528" actId="1076"/>
          <ac:spMkLst>
            <pc:docMk/>
            <pc:sldMk cId="4174804022" sldId="382"/>
            <ac:spMk id="16" creationId="{00000000-0000-0000-0000-000000000000}"/>
          </ac:spMkLst>
        </pc:spChg>
        <pc:spChg chg="mod">
          <ac:chgData name="Williams, Chris - Division of Assessment and Accountability Support" userId="2f156fa2-a309-475c-82f3-62ae8d0ba8a4" providerId="ADAL" clId="{D0322570-9738-4708-AC80-B692F9F2C950}" dt="2023-07-25T17:09:35.095" v="3552" actId="1076"/>
          <ac:spMkLst>
            <pc:docMk/>
            <pc:sldMk cId="4174804022" sldId="382"/>
            <ac:spMk id="17" creationId="{00000000-0000-0000-0000-000000000000}"/>
          </ac:spMkLst>
        </pc:spChg>
        <pc:spChg chg="mod">
          <ac:chgData name="Williams, Chris - Division of Assessment and Accountability Support" userId="2f156fa2-a309-475c-82f3-62ae8d0ba8a4" providerId="ADAL" clId="{D0322570-9738-4708-AC80-B692F9F2C950}" dt="2023-07-25T17:08:11.268" v="3537" actId="1076"/>
          <ac:spMkLst>
            <pc:docMk/>
            <pc:sldMk cId="4174804022" sldId="382"/>
            <ac:spMk id="18" creationId="{00000000-0000-0000-0000-000000000000}"/>
          </ac:spMkLst>
        </pc:spChg>
        <pc:spChg chg="mod">
          <ac:chgData name="Williams, Chris - Division of Assessment and Accountability Support" userId="2f156fa2-a309-475c-82f3-62ae8d0ba8a4" providerId="ADAL" clId="{D0322570-9738-4708-AC80-B692F9F2C950}" dt="2023-07-25T17:08:49.227" v="3543" actId="1076"/>
          <ac:spMkLst>
            <pc:docMk/>
            <pc:sldMk cId="4174804022" sldId="382"/>
            <ac:spMk id="20" creationId="{00000000-0000-0000-0000-000000000000}"/>
          </ac:spMkLst>
        </pc:spChg>
        <pc:picChg chg="mod">
          <ac:chgData name="Williams, Chris - Division of Assessment and Accountability Support" userId="2f156fa2-a309-475c-82f3-62ae8d0ba8a4" providerId="ADAL" clId="{D0322570-9738-4708-AC80-B692F9F2C950}" dt="2023-07-25T17:08:20.593" v="3539" actId="1076"/>
          <ac:picMkLst>
            <pc:docMk/>
            <pc:sldMk cId="4174804022" sldId="382"/>
            <ac:picMk id="12" creationId="{00000000-0000-0000-0000-000000000000}"/>
          </ac:picMkLst>
        </pc:picChg>
        <pc:picChg chg="mod">
          <ac:chgData name="Williams, Chris - Division of Assessment and Accountability Support" userId="2f156fa2-a309-475c-82f3-62ae8d0ba8a4" providerId="ADAL" clId="{D0322570-9738-4708-AC80-B692F9F2C950}" dt="2023-07-25T17:01:22.665" v="3467" actId="13244"/>
          <ac:picMkLst>
            <pc:docMk/>
            <pc:sldMk cId="4174804022" sldId="382"/>
            <ac:picMk id="1026" creationId="{00000000-0000-0000-0000-000000000000}"/>
          </ac:picMkLst>
        </pc:picChg>
        <pc:picChg chg="mod">
          <ac:chgData name="Williams, Chris - Division of Assessment and Accountability Support" userId="2f156fa2-a309-475c-82f3-62ae8d0ba8a4" providerId="ADAL" clId="{D0322570-9738-4708-AC80-B692F9F2C950}" dt="2023-07-25T17:07:04.002" v="3527" actId="1076"/>
          <ac:picMkLst>
            <pc:docMk/>
            <pc:sldMk cId="4174804022" sldId="382"/>
            <ac:picMk id="1027" creationId="{00000000-0000-0000-0000-000000000000}"/>
          </ac:picMkLst>
        </pc:picChg>
        <pc:picChg chg="mod">
          <ac:chgData name="Williams, Chris - Division of Assessment and Accountability Support" userId="2f156fa2-a309-475c-82f3-62ae8d0ba8a4" providerId="ADAL" clId="{D0322570-9738-4708-AC80-B692F9F2C950}" dt="2023-07-25T17:08:53.611" v="3544" actId="1076"/>
          <ac:picMkLst>
            <pc:docMk/>
            <pc:sldMk cId="4174804022" sldId="382"/>
            <ac:picMk id="1029" creationId="{00000000-0000-0000-0000-000000000000}"/>
          </ac:picMkLst>
        </pc:picChg>
        <pc:picChg chg="mod">
          <ac:chgData name="Williams, Chris - Division of Assessment and Accountability Support" userId="2f156fa2-a309-475c-82f3-62ae8d0ba8a4" providerId="ADAL" clId="{D0322570-9738-4708-AC80-B692F9F2C950}" dt="2023-07-25T17:09:48.945" v="3555" actId="1076"/>
          <ac:picMkLst>
            <pc:docMk/>
            <pc:sldMk cId="4174804022" sldId="382"/>
            <ac:picMk id="1030" creationId="{00000000-0000-0000-0000-000000000000}"/>
          </ac:picMkLst>
        </pc:picChg>
      </pc:sldChg>
      <pc:sldChg chg="modSp">
        <pc:chgData name="Williams, Chris - Division of Assessment and Accountability Support" userId="2f156fa2-a309-475c-82f3-62ae8d0ba8a4" providerId="ADAL" clId="{D0322570-9738-4708-AC80-B692F9F2C950}" dt="2023-07-25T17:11:19.429" v="3559" actId="13244"/>
        <pc:sldMkLst>
          <pc:docMk/>
          <pc:sldMk cId="3499245626" sldId="384"/>
        </pc:sldMkLst>
        <pc:spChg chg="mod">
          <ac:chgData name="Williams, Chris - Division of Assessment and Accountability Support" userId="2f156fa2-a309-475c-82f3-62ae8d0ba8a4" providerId="ADAL" clId="{D0322570-9738-4708-AC80-B692F9F2C950}" dt="2023-07-25T17:11:08.675" v="3558" actId="13244"/>
          <ac:spMkLst>
            <pc:docMk/>
            <pc:sldMk cId="3499245626" sldId="384"/>
            <ac:spMk id="4" creationId="{00000000-0000-0000-0000-000000000000}"/>
          </ac:spMkLst>
        </pc:spChg>
        <pc:spChg chg="mod">
          <ac:chgData name="Williams, Chris - Division of Assessment and Accountability Support" userId="2f156fa2-a309-475c-82f3-62ae8d0ba8a4" providerId="ADAL" clId="{D0322570-9738-4708-AC80-B692F9F2C950}" dt="2023-07-25T17:11:19.429" v="3559" actId="13244"/>
          <ac:spMkLst>
            <pc:docMk/>
            <pc:sldMk cId="3499245626" sldId="384"/>
            <ac:spMk id="6" creationId="{00000000-0000-0000-0000-000000000000}"/>
          </ac:spMkLst>
        </pc:spChg>
        <pc:picChg chg="mod">
          <ac:chgData name="Williams, Chris - Division of Assessment and Accountability Support" userId="2f156fa2-a309-475c-82f3-62ae8d0ba8a4" providerId="ADAL" clId="{D0322570-9738-4708-AC80-B692F9F2C950}" dt="2023-07-25T17:10:57.230" v="3557" actId="13244"/>
          <ac:picMkLst>
            <pc:docMk/>
            <pc:sldMk cId="3499245626" sldId="384"/>
            <ac:picMk id="1031" creationId="{00000000-0000-0000-0000-000000000000}"/>
          </ac:picMkLst>
        </pc:picChg>
      </pc:sldChg>
      <pc:sldChg chg="modSp mod">
        <pc:chgData name="Williams, Chris - Division of Assessment and Accountability Support" userId="2f156fa2-a309-475c-82f3-62ae8d0ba8a4" providerId="ADAL" clId="{D0322570-9738-4708-AC80-B692F9F2C950}" dt="2023-07-25T16:55:00.442" v="3441" actId="962"/>
        <pc:sldMkLst>
          <pc:docMk/>
          <pc:sldMk cId="2930874033" sldId="387"/>
        </pc:sldMkLst>
        <pc:picChg chg="mod">
          <ac:chgData name="Williams, Chris - Division of Assessment and Accountability Support" userId="2f156fa2-a309-475c-82f3-62ae8d0ba8a4" providerId="ADAL" clId="{D0322570-9738-4708-AC80-B692F9F2C950}" dt="2023-07-25T16:55:00.442" v="3441" actId="962"/>
          <ac:picMkLst>
            <pc:docMk/>
            <pc:sldMk cId="2930874033" sldId="387"/>
            <ac:picMk id="5" creationId="{778E1CE1-03C0-8936-E58E-5C6B38568CBB}"/>
          </ac:picMkLst>
        </pc:picChg>
      </pc:sldChg>
      <pc:sldChg chg="modSp mod">
        <pc:chgData name="Williams, Chris - Division of Assessment and Accountability Support" userId="2f156fa2-a309-475c-82f3-62ae8d0ba8a4" providerId="ADAL" clId="{D0322570-9738-4708-AC80-B692F9F2C950}" dt="2023-07-25T16:45:36.466" v="765" actId="962"/>
        <pc:sldMkLst>
          <pc:docMk/>
          <pc:sldMk cId="1671138630" sldId="392"/>
        </pc:sldMkLst>
        <pc:picChg chg="mod">
          <ac:chgData name="Williams, Chris - Division of Assessment and Accountability Support" userId="2f156fa2-a309-475c-82f3-62ae8d0ba8a4" providerId="ADAL" clId="{D0322570-9738-4708-AC80-B692F9F2C950}" dt="2023-07-25T16:45:36.466" v="765" actId="962"/>
          <ac:picMkLst>
            <pc:docMk/>
            <pc:sldMk cId="1671138630" sldId="392"/>
            <ac:picMk id="7" creationId="{62815BB0-BA80-9318-CCD2-BC5AFF60EDE8}"/>
          </ac:picMkLst>
        </pc:picChg>
      </pc:sldChg>
      <pc:sldChg chg="modSp mod">
        <pc:chgData name="Williams, Chris - Division of Assessment and Accountability Support" userId="2f156fa2-a309-475c-82f3-62ae8d0ba8a4" providerId="ADAL" clId="{D0322570-9738-4708-AC80-B692F9F2C950}" dt="2023-07-25T16:51:16.414" v="2231" actId="962"/>
        <pc:sldMkLst>
          <pc:docMk/>
          <pc:sldMk cId="2730668930" sldId="398"/>
        </pc:sldMkLst>
        <pc:picChg chg="mod">
          <ac:chgData name="Williams, Chris - Division of Assessment and Accountability Support" userId="2f156fa2-a309-475c-82f3-62ae8d0ba8a4" providerId="ADAL" clId="{D0322570-9738-4708-AC80-B692F9F2C950}" dt="2023-07-25T16:51:16.414" v="2231" actId="962"/>
          <ac:picMkLst>
            <pc:docMk/>
            <pc:sldMk cId="2730668930" sldId="398"/>
            <ac:picMk id="7" creationId="{BBEBC680-6846-EBCA-1B8E-443F5F0A37B4}"/>
          </ac:picMkLst>
        </pc:picChg>
      </pc:sldChg>
      <pc:sldChg chg="modSp">
        <pc:chgData name="Williams, Chris - Division of Assessment and Accountability Support" userId="2f156fa2-a309-475c-82f3-62ae8d0ba8a4" providerId="ADAL" clId="{D0322570-9738-4708-AC80-B692F9F2C950}" dt="2023-07-25T17:12:42.465" v="3564" actId="13244"/>
        <pc:sldMkLst>
          <pc:docMk/>
          <pc:sldMk cId="4095987168" sldId="399"/>
        </pc:sldMkLst>
        <pc:spChg chg="mod">
          <ac:chgData name="Williams, Chris - Division of Assessment and Accountability Support" userId="2f156fa2-a309-475c-82f3-62ae8d0ba8a4" providerId="ADAL" clId="{D0322570-9738-4708-AC80-B692F9F2C950}" dt="2023-07-25T17:12:42.465" v="3564" actId="13244"/>
          <ac:spMkLst>
            <pc:docMk/>
            <pc:sldMk cId="4095987168" sldId="399"/>
            <ac:spMk id="2" creationId="{50CE44D5-3C2D-448A-99FE-8B8E199FC122}"/>
          </ac:spMkLst>
        </pc:spChg>
      </pc:sldChg>
      <pc:sldChg chg="modSp">
        <pc:chgData name="Williams, Chris - Division of Assessment and Accountability Support" userId="2f156fa2-a309-475c-82f3-62ae8d0ba8a4" providerId="ADAL" clId="{D0322570-9738-4708-AC80-B692F9F2C950}" dt="2023-07-25T17:13:26.798" v="3569" actId="13244"/>
        <pc:sldMkLst>
          <pc:docMk/>
          <pc:sldMk cId="2856671401" sldId="400"/>
        </pc:sldMkLst>
        <pc:spChg chg="mod">
          <ac:chgData name="Williams, Chris - Division of Assessment and Accountability Support" userId="2f156fa2-a309-475c-82f3-62ae8d0ba8a4" providerId="ADAL" clId="{D0322570-9738-4708-AC80-B692F9F2C950}" dt="2023-07-25T17:13:09.804" v="3567" actId="13244"/>
          <ac:spMkLst>
            <pc:docMk/>
            <pc:sldMk cId="2856671401" sldId="400"/>
            <ac:spMk id="2" creationId="{786D39EF-422A-43D7-A779-129BEC22B8B5}"/>
          </ac:spMkLst>
        </pc:spChg>
        <pc:spChg chg="mod">
          <ac:chgData name="Williams, Chris - Division of Assessment and Accountability Support" userId="2f156fa2-a309-475c-82f3-62ae8d0ba8a4" providerId="ADAL" clId="{D0322570-9738-4708-AC80-B692F9F2C950}" dt="2023-07-25T17:13:06.334" v="3566" actId="13244"/>
          <ac:spMkLst>
            <pc:docMk/>
            <pc:sldMk cId="2856671401" sldId="400"/>
            <ac:spMk id="3" creationId="{E755EFA1-15FF-411A-BFC1-E16803B95ED2}"/>
          </ac:spMkLst>
        </pc:spChg>
        <pc:spChg chg="mod">
          <ac:chgData name="Williams, Chris - Division of Assessment and Accountability Support" userId="2f156fa2-a309-475c-82f3-62ae8d0ba8a4" providerId="ADAL" clId="{D0322570-9738-4708-AC80-B692F9F2C950}" dt="2023-07-25T17:13:26.798" v="3569" actId="13244"/>
          <ac:spMkLst>
            <pc:docMk/>
            <pc:sldMk cId="2856671401" sldId="400"/>
            <ac:spMk id="5" creationId="{1E19CC29-2E48-463E-986D-A6149552F599}"/>
          </ac:spMkLst>
        </pc:spChg>
        <pc:picChg chg="mod">
          <ac:chgData name="Williams, Chris - Division of Assessment and Accountability Support" userId="2f156fa2-a309-475c-82f3-62ae8d0ba8a4" providerId="ADAL" clId="{D0322570-9738-4708-AC80-B692F9F2C950}" dt="2023-07-25T17:13:20.455" v="3568" actId="13244"/>
          <ac:picMkLst>
            <pc:docMk/>
            <pc:sldMk cId="2856671401" sldId="400"/>
            <ac:picMk id="6" creationId="{D4698207-A812-46D0-989F-B9455DD5C5A9}"/>
          </ac:picMkLst>
        </pc:picChg>
      </pc:sldChg>
      <pc:sldChg chg="modSp">
        <pc:chgData name="Williams, Chris - Division of Assessment and Accountability Support" userId="2f156fa2-a309-475c-82f3-62ae8d0ba8a4" providerId="ADAL" clId="{D0322570-9738-4708-AC80-B692F9F2C950}" dt="2023-07-25T17:11:52.072" v="3562" actId="13244"/>
        <pc:sldMkLst>
          <pc:docMk/>
          <pc:sldMk cId="1570949880" sldId="402"/>
        </pc:sldMkLst>
        <pc:spChg chg="mod">
          <ac:chgData name="Williams, Chris - Division of Assessment and Accountability Support" userId="2f156fa2-a309-475c-82f3-62ae8d0ba8a4" providerId="ADAL" clId="{D0322570-9738-4708-AC80-B692F9F2C950}" dt="2023-07-25T17:11:42.012" v="3560" actId="13244"/>
          <ac:spMkLst>
            <pc:docMk/>
            <pc:sldMk cId="1570949880" sldId="402"/>
            <ac:spMk id="5" creationId="{9F5ABD34-FA96-5A6A-A1CB-73A2F044E2FF}"/>
          </ac:spMkLst>
        </pc:spChg>
        <pc:spChg chg="mod">
          <ac:chgData name="Williams, Chris - Division of Assessment and Accountability Support" userId="2f156fa2-a309-475c-82f3-62ae8d0ba8a4" providerId="ADAL" clId="{D0322570-9738-4708-AC80-B692F9F2C950}" dt="2023-07-25T17:11:47.017" v="3561" actId="13244"/>
          <ac:spMkLst>
            <pc:docMk/>
            <pc:sldMk cId="1570949880" sldId="402"/>
            <ac:spMk id="7" creationId="{D06C13E6-63B1-3AB9-0EBF-86D9556E967D}"/>
          </ac:spMkLst>
        </pc:spChg>
        <pc:spChg chg="mod">
          <ac:chgData name="Williams, Chris - Division of Assessment and Accountability Support" userId="2f156fa2-a309-475c-82f3-62ae8d0ba8a4" providerId="ADAL" clId="{D0322570-9738-4708-AC80-B692F9F2C950}" dt="2023-07-25T17:11:52.072" v="3562" actId="13244"/>
          <ac:spMkLst>
            <pc:docMk/>
            <pc:sldMk cId="1570949880" sldId="402"/>
            <ac:spMk id="9" creationId="{B2DB68F7-88CD-EAB0-4A88-F4B734A1CB83}"/>
          </ac:spMkLst>
        </pc:spChg>
      </pc:sldChg>
      <pc:sldChg chg="modSp">
        <pc:chgData name="Williams, Chris - Division of Assessment and Accountability Support" userId="2f156fa2-a309-475c-82f3-62ae8d0ba8a4" providerId="ADAL" clId="{D0322570-9738-4708-AC80-B692F9F2C950}" dt="2023-07-25T16:57:29.288" v="3450" actId="13244"/>
        <pc:sldMkLst>
          <pc:docMk/>
          <pc:sldMk cId="567171686" sldId="623"/>
        </pc:sldMkLst>
        <pc:picChg chg="mod">
          <ac:chgData name="Williams, Chris - Division of Assessment and Accountability Support" userId="2f156fa2-a309-475c-82f3-62ae8d0ba8a4" providerId="ADAL" clId="{D0322570-9738-4708-AC80-B692F9F2C950}" dt="2023-07-25T16:57:29.288" v="3450" actId="13244"/>
          <ac:picMkLst>
            <pc:docMk/>
            <pc:sldMk cId="567171686" sldId="623"/>
            <ac:picMk id="4" creationId="{A6E6C66C-588A-9A44-5F5A-D0ECEA33D8FA}"/>
          </ac:picMkLst>
        </pc:picChg>
      </pc:sldChg>
      <pc:sldChg chg="addSp delSp modSp mod modClrScheme chgLayout">
        <pc:chgData name="Williams, Chris - Division of Assessment and Accountability Support" userId="2f156fa2-a309-475c-82f3-62ae8d0ba8a4" providerId="ADAL" clId="{D0322570-9738-4708-AC80-B692F9F2C950}" dt="2023-07-25T16:56:14.021" v="3446" actId="33553"/>
        <pc:sldMkLst>
          <pc:docMk/>
          <pc:sldMk cId="3605597269" sldId="625"/>
        </pc:sldMkLst>
        <pc:spChg chg="add del mod ord">
          <ac:chgData name="Williams, Chris - Division of Assessment and Accountability Support" userId="2f156fa2-a309-475c-82f3-62ae8d0ba8a4" providerId="ADAL" clId="{D0322570-9738-4708-AC80-B692F9F2C950}" dt="2023-07-25T16:55:45.045" v="3443" actId="700"/>
          <ac:spMkLst>
            <pc:docMk/>
            <pc:sldMk cId="3605597269" sldId="625"/>
            <ac:spMk id="2" creationId="{44D4FF67-4DCE-5A18-61F1-6C1950082FC9}"/>
          </ac:spMkLst>
        </pc:spChg>
        <pc:spChg chg="mod ord">
          <ac:chgData name="Williams, Chris - Division of Assessment and Accountability Support" userId="2f156fa2-a309-475c-82f3-62ae8d0ba8a4" providerId="ADAL" clId="{D0322570-9738-4708-AC80-B692F9F2C950}" dt="2023-07-25T16:55:59.419" v="3445" actId="700"/>
          <ac:spMkLst>
            <pc:docMk/>
            <pc:sldMk cId="3605597269" sldId="625"/>
            <ac:spMk id="3" creationId="{176848A4-0341-F5A5-485E-E6CD3F62A5D4}"/>
          </ac:spMkLst>
        </pc:spChg>
        <pc:spChg chg="add del mod ord">
          <ac:chgData name="Williams, Chris - Division of Assessment and Accountability Support" userId="2f156fa2-a309-475c-82f3-62ae8d0ba8a4" providerId="ADAL" clId="{D0322570-9738-4708-AC80-B692F9F2C950}" dt="2023-07-25T16:55:45.045" v="3443" actId="700"/>
          <ac:spMkLst>
            <pc:docMk/>
            <pc:sldMk cId="3605597269" sldId="625"/>
            <ac:spMk id="4" creationId="{8E4ED0F4-1631-5FE1-82CB-6A77DC987C56}"/>
          </ac:spMkLst>
        </pc:spChg>
        <pc:spChg chg="add del mod ord">
          <ac:chgData name="Williams, Chris - Division of Assessment and Accountability Support" userId="2f156fa2-a309-475c-82f3-62ae8d0ba8a4" providerId="ADAL" clId="{D0322570-9738-4708-AC80-B692F9F2C950}" dt="2023-07-25T16:55:59.419" v="3445" actId="700"/>
          <ac:spMkLst>
            <pc:docMk/>
            <pc:sldMk cId="3605597269" sldId="625"/>
            <ac:spMk id="5" creationId="{9C76B272-436A-618A-7F92-57AC7E22135C}"/>
          </ac:spMkLst>
        </pc:spChg>
        <pc:spChg chg="add del mod ord">
          <ac:chgData name="Williams, Chris - Division of Assessment and Accountability Support" userId="2f156fa2-a309-475c-82f3-62ae8d0ba8a4" providerId="ADAL" clId="{D0322570-9738-4708-AC80-B692F9F2C950}" dt="2023-07-25T16:55:59.419" v="3445" actId="700"/>
          <ac:spMkLst>
            <pc:docMk/>
            <pc:sldMk cId="3605597269" sldId="625"/>
            <ac:spMk id="6" creationId="{2B9BEB46-747C-207E-4D49-4D6AE6A1B0F7}"/>
          </ac:spMkLst>
        </pc:spChg>
        <pc:spChg chg="mod">
          <ac:chgData name="Williams, Chris - Division of Assessment and Accountability Support" userId="2f156fa2-a309-475c-82f3-62ae8d0ba8a4" providerId="ADAL" clId="{D0322570-9738-4708-AC80-B692F9F2C950}" dt="2023-07-25T16:56:14.021" v="3446" actId="33553"/>
          <ac:spMkLst>
            <pc:docMk/>
            <pc:sldMk cId="3605597269" sldId="625"/>
            <ac:spMk id="8" creationId="{54011F66-B7A0-E581-6A8D-B399AD871ACE}"/>
          </ac:spMkLst>
        </pc:spChg>
        <pc:picChg chg="mod">
          <ac:chgData name="Williams, Chris - Division of Assessment and Accountability Support" userId="2f156fa2-a309-475c-82f3-62ae8d0ba8a4" providerId="ADAL" clId="{D0322570-9738-4708-AC80-B692F9F2C950}" dt="2023-07-25T16:49:00.944" v="1725" actId="962"/>
          <ac:picMkLst>
            <pc:docMk/>
            <pc:sldMk cId="3605597269" sldId="625"/>
            <ac:picMk id="10" creationId="{3D920BAE-974F-1521-1485-9F7DBA10B5AB}"/>
          </ac:picMkLst>
        </pc:picChg>
      </pc:sldChg>
      <pc:sldChg chg="delSp modSp mod">
        <pc:chgData name="Williams, Chris - Division of Assessment and Accountability Support" userId="2f156fa2-a309-475c-82f3-62ae8d0ba8a4" providerId="ADAL" clId="{D0322570-9738-4708-AC80-B692F9F2C950}" dt="2023-07-26T20:31:15.588" v="5886" actId="962"/>
        <pc:sldMkLst>
          <pc:docMk/>
          <pc:sldMk cId="3533427807" sldId="627"/>
        </pc:sldMkLst>
        <pc:spChg chg="del">
          <ac:chgData name="Williams, Chris - Division of Assessment and Accountability Support" userId="2f156fa2-a309-475c-82f3-62ae8d0ba8a4" providerId="ADAL" clId="{D0322570-9738-4708-AC80-B692F9F2C950}" dt="2023-07-25T17:12:24.013" v="3563" actId="21"/>
          <ac:spMkLst>
            <pc:docMk/>
            <pc:sldMk cId="3533427807" sldId="627"/>
            <ac:spMk id="3" creationId="{9239120E-D230-7BA3-3AEA-B05AA295249D}"/>
          </ac:spMkLst>
        </pc:spChg>
        <pc:picChg chg="mod">
          <ac:chgData name="Williams, Chris - Division of Assessment and Accountability Support" userId="2f156fa2-a309-475c-82f3-62ae8d0ba8a4" providerId="ADAL" clId="{D0322570-9738-4708-AC80-B692F9F2C950}" dt="2023-07-26T20:31:15.588" v="5886" actId="962"/>
          <ac:picMkLst>
            <pc:docMk/>
            <pc:sldMk cId="3533427807" sldId="627"/>
            <ac:picMk id="7" creationId="{4D1969F4-6A81-7F1D-68E7-EB1DF6F8ABCF}"/>
          </ac:picMkLst>
        </pc:picChg>
      </pc:sldChg>
      <pc:sldChg chg="modSp mod">
        <pc:chgData name="Williams, Chris - Division of Assessment and Accountability Support" userId="2f156fa2-a309-475c-82f3-62ae8d0ba8a4" providerId="ADAL" clId="{D0322570-9738-4708-AC80-B692F9F2C950}" dt="2023-07-26T20:37:17.898" v="7041" actId="13244"/>
        <pc:sldMkLst>
          <pc:docMk/>
          <pc:sldMk cId="3922669536" sldId="630"/>
        </pc:sldMkLst>
        <pc:spChg chg="ord">
          <ac:chgData name="Williams, Chris - Division of Assessment and Accountability Support" userId="2f156fa2-a309-475c-82f3-62ae8d0ba8a4" providerId="ADAL" clId="{D0322570-9738-4708-AC80-B692F9F2C950}" dt="2023-07-26T20:37:17.898" v="7041" actId="13244"/>
          <ac:spMkLst>
            <pc:docMk/>
            <pc:sldMk cId="3922669536" sldId="630"/>
            <ac:spMk id="3" creationId="{32C8AA32-C3AA-CE8A-9E36-3DB9B580A2F7}"/>
          </ac:spMkLst>
        </pc:spChg>
        <pc:picChg chg="mod">
          <ac:chgData name="Williams, Chris - Division of Assessment and Accountability Support" userId="2f156fa2-a309-475c-82f3-62ae8d0ba8a4" providerId="ADAL" clId="{D0322570-9738-4708-AC80-B692F9F2C950}" dt="2023-07-26T20:28:30.722" v="5138" actId="962"/>
          <ac:picMkLst>
            <pc:docMk/>
            <pc:sldMk cId="3922669536" sldId="630"/>
            <ac:picMk id="5" creationId="{2370905F-5A1B-481F-4ECB-C9C2AD7C12F7}"/>
          </ac:picMkLst>
        </pc:picChg>
      </pc:sldChg>
      <pc:sldChg chg="modSp mod">
        <pc:chgData name="Williams, Chris - Division of Assessment and Accountability Support" userId="2f156fa2-a309-475c-82f3-62ae8d0ba8a4" providerId="ADAL" clId="{D0322570-9738-4708-AC80-B692F9F2C950}" dt="2023-07-26T20:33:20.848" v="6540" actId="962"/>
        <pc:sldMkLst>
          <pc:docMk/>
          <pc:sldMk cId="2024996086" sldId="631"/>
        </pc:sldMkLst>
        <pc:picChg chg="mod">
          <ac:chgData name="Williams, Chris - Division of Assessment and Accountability Support" userId="2f156fa2-a309-475c-82f3-62ae8d0ba8a4" providerId="ADAL" clId="{D0322570-9738-4708-AC80-B692F9F2C950}" dt="2023-07-26T20:33:20.848" v="6540" actId="962"/>
          <ac:picMkLst>
            <pc:docMk/>
            <pc:sldMk cId="2024996086" sldId="631"/>
            <ac:picMk id="4" creationId="{6C3CB18D-693D-0BAA-FC0F-523E1629BE61}"/>
          </ac:picMkLst>
        </pc:picChg>
      </pc:sldChg>
      <pc:sldChg chg="modSp mod">
        <pc:chgData name="Williams, Chris - Division of Assessment and Accountability Support" userId="2f156fa2-a309-475c-82f3-62ae8d0ba8a4" providerId="ADAL" clId="{D0322570-9738-4708-AC80-B692F9F2C950}" dt="2023-07-26T20:36:10.132" v="7040" actId="962"/>
        <pc:sldMkLst>
          <pc:docMk/>
          <pc:sldMk cId="141613658" sldId="632"/>
        </pc:sldMkLst>
        <pc:picChg chg="mod">
          <ac:chgData name="Williams, Chris - Division of Assessment and Accountability Support" userId="2f156fa2-a309-475c-82f3-62ae8d0ba8a4" providerId="ADAL" clId="{D0322570-9738-4708-AC80-B692F9F2C950}" dt="2023-07-26T20:36:10.132" v="7040" actId="962"/>
          <ac:picMkLst>
            <pc:docMk/>
            <pc:sldMk cId="141613658" sldId="632"/>
            <ac:picMk id="3" creationId="{F9BEF83F-74B4-3154-C940-D94BDAC6B069}"/>
          </ac:picMkLst>
        </pc:picChg>
      </pc:sldChg>
      <pc:sldChg chg="modSp mod">
        <pc:chgData name="Williams, Chris - Division of Assessment and Accountability Support" userId="2f156fa2-a309-475c-82f3-62ae8d0ba8a4" providerId="ADAL" clId="{D0322570-9738-4708-AC80-B692F9F2C950}" dt="2023-07-26T20:37:34.832" v="7042" actId="13244"/>
        <pc:sldMkLst>
          <pc:docMk/>
          <pc:sldMk cId="2556441485" sldId="633"/>
        </pc:sldMkLst>
        <pc:picChg chg="mod ord">
          <ac:chgData name="Williams, Chris - Division of Assessment and Accountability Support" userId="2f156fa2-a309-475c-82f3-62ae8d0ba8a4" providerId="ADAL" clId="{D0322570-9738-4708-AC80-B692F9F2C950}" dt="2023-07-26T20:37:34.832" v="7042" actId="13244"/>
          <ac:picMkLst>
            <pc:docMk/>
            <pc:sldMk cId="2556441485" sldId="633"/>
            <ac:picMk id="3" creationId="{3C58961D-F849-3836-1F1F-C74660A56A15}"/>
          </ac:picMkLst>
        </pc:picChg>
      </pc:sldChg>
      <pc:sldChg chg="modSp mod">
        <pc:chgData name="Williams, Chris - Division of Assessment and Accountability Support" userId="2f156fa2-a309-475c-82f3-62ae8d0ba8a4" providerId="ADAL" clId="{D0322570-9738-4708-AC80-B692F9F2C950}" dt="2023-07-26T21:15:05.891" v="7308" actId="962"/>
        <pc:sldMkLst>
          <pc:docMk/>
          <pc:sldMk cId="3734335127" sldId="635"/>
        </pc:sldMkLst>
        <pc:picChg chg="mod">
          <ac:chgData name="Williams, Chris - Division of Assessment and Accountability Support" userId="2f156fa2-a309-475c-82f3-62ae8d0ba8a4" providerId="ADAL" clId="{D0322570-9738-4708-AC80-B692F9F2C950}" dt="2023-07-26T21:14:32.482" v="7260" actId="962"/>
          <ac:picMkLst>
            <pc:docMk/>
            <pc:sldMk cId="3734335127" sldId="635"/>
            <ac:picMk id="4" creationId="{F3C2FFB8-1FF8-AD4C-DAD2-5968704FF3CA}"/>
          </ac:picMkLst>
        </pc:picChg>
        <pc:picChg chg="mod">
          <ac:chgData name="Williams, Chris - Division of Assessment and Accountability Support" userId="2f156fa2-a309-475c-82f3-62ae8d0ba8a4" providerId="ADAL" clId="{D0322570-9738-4708-AC80-B692F9F2C950}" dt="2023-07-26T21:15:05.891" v="7308" actId="962"/>
          <ac:picMkLst>
            <pc:docMk/>
            <pc:sldMk cId="3734335127" sldId="635"/>
            <ac:picMk id="5" creationId="{E4E73B81-B218-0559-CBF7-536FEFA1BD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a:t>
            </a:r>
            <a:r>
              <a:rPr lang="en-US" baseline="0"/>
              <a:t> </a:t>
            </a:r>
            <a:r>
              <a:rPr lang="en-US"/>
              <a:t>Kaiman Triplett or Brandy Neal </a:t>
            </a:r>
            <a:r>
              <a:rPr lang="en-US" baseline="0"/>
              <a:t>for a copy of a PSP.</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351011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8684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WIDA Screener for Kindergarten screener scores can be entered into IC with date and proficiency levels and domain scores like the WIDA Screener scores are for grades 1-12.</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672112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93843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4551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Data Recognition Corporation serves as the operational test vendor for ACCESS for ELLs, both online and paper (including Kindergarten and Alternate ACCESS for ELLs).  </a:t>
            </a:r>
          </a:p>
          <a:p>
            <a:endParaRPr lang="en-US" altLang="en-US"/>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37931725" indent="-37474525">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42DCD78C-2B10-5D4D-B679-A61BB63E9D9C}" type="slidenum">
              <a:rPr lang="en-US" altLang="en-US" sz="1200"/>
              <a:pPr/>
              <a:t>20</a:t>
            </a:fld>
            <a:endParaRPr lang="en-US" altLang="en-US" sz="1200"/>
          </a:p>
        </p:txBody>
      </p:sp>
    </p:spTree>
    <p:extLst>
      <p:ext uri="{BB962C8B-B14F-4D97-AF65-F5344CB8AC3E}">
        <p14:creationId xmlns:p14="http://schemas.microsoft.com/office/powerpoint/2010/main" val="132143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Data Recognition Corporation (DRC) prints, scores, houses the online system and ships the test materials and reports to the districts.</a:t>
            </a:r>
          </a:p>
          <a:p>
            <a:endParaRPr lang="en-US" baseline="0"/>
          </a:p>
          <a:p>
            <a:r>
              <a:rPr lang="en-US" baseline="0"/>
              <a:t>DRC opens a data validation window for districts to have one last look at the demographic data before the reports are printed and sent to the districts.</a:t>
            </a:r>
            <a:endParaRPr lang="en-US" baseline="0">
              <a:cs typeface="Calibri"/>
            </a:endParaRPr>
          </a:p>
          <a:p>
            <a:endParaRPr lang="en-US" baseline="0"/>
          </a:p>
          <a:p>
            <a:r>
              <a:rPr lang="en-US" baseline="0"/>
              <a:t>Kindergarten, Alternate ACCESS and Accommodated (Braille and Large print) are paper/pencil assessments.</a:t>
            </a:r>
            <a:endParaRPr lang="en-US">
              <a:cs typeface="Calibri"/>
            </a:endParaRPr>
          </a:p>
          <a:p>
            <a:endParaRPr lang="en-US">
              <a:cs typeface="Calibri"/>
            </a:endParaRPr>
          </a:p>
          <a:p>
            <a:r>
              <a:rPr lang="en-US">
                <a:cs typeface="Calibri"/>
              </a:rPr>
              <a:t>Alternate ACCESS Reports will be available in the fall  to districts after the WIDA Standard Setting of Alternate ACCESS conducted in summer of 2024.</a:t>
            </a: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77500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t>The ACCESS for ELLs  assessments are a tool to measure English Language Learners proficiency in English. The ACCESS for ELLs suite of assessments includes: </a:t>
            </a:r>
          </a:p>
          <a:p>
            <a:pPr marL="171450" indent="-171450">
              <a:buFont typeface="Arial" panose="020B0604020202020204" pitchFamily="34" charset="0"/>
              <a:buChar char="•"/>
              <a:defRPr/>
            </a:pPr>
            <a:r>
              <a:rPr lang="en-US"/>
              <a:t>ACCESS for ELLs, an online and paper-based assessment for students in Grades 1–12 </a:t>
            </a:r>
          </a:p>
          <a:p>
            <a:pPr marL="171450" indent="-171450">
              <a:buFont typeface="Arial" panose="020B0604020202020204" pitchFamily="34" charset="0"/>
              <a:buChar char="•"/>
              <a:defRPr/>
            </a:pPr>
            <a:r>
              <a:rPr lang="en-US"/>
              <a:t>Kindergarten ACCESS for ELLs, a paper-based assessment for Kindergarten students </a:t>
            </a:r>
          </a:p>
          <a:p>
            <a:pPr marL="171450" indent="-171450">
              <a:buFont typeface="Arial" panose="020B0604020202020204" pitchFamily="34" charset="0"/>
              <a:buChar char="•"/>
              <a:defRPr/>
            </a:pPr>
            <a:r>
              <a:rPr lang="en-US"/>
              <a:t>Alternate ACCESS for ELLs, a paper-based assessment for students in Grades 1–12 who have significant cognitive disabilities</a:t>
            </a:r>
          </a:p>
          <a:p>
            <a:pPr>
              <a:defRPr/>
            </a:pPr>
            <a:endParaRPr lang="en-US"/>
          </a:p>
          <a:p>
            <a:pPr>
              <a:defRPr/>
            </a:pPr>
            <a:r>
              <a:rPr lang="en-US" b="1"/>
              <a:t>More information about Alternate ACCESS for ELLs and Kindergarten ACCESS for ELLs can be found in other presentations available on</a:t>
            </a:r>
            <a:r>
              <a:rPr lang="en-US" b="1" baseline="0"/>
              <a:t> the WIDA website</a:t>
            </a:r>
            <a:r>
              <a:rPr lang="en-US" b="1"/>
              <a:t>.</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0FE7F4AE-4D3D-DE4E-9E05-DFBEDE793669}" type="slidenum">
              <a:rPr lang="en-US" altLang="en-US" sz="1200"/>
              <a:pPr/>
              <a:t>22</a:t>
            </a:fld>
            <a:endParaRPr lang="en-US" altLang="en-US" sz="1200"/>
          </a:p>
        </p:txBody>
      </p:sp>
    </p:spTree>
    <p:extLst>
      <p:ext uri="{BB962C8B-B14F-4D97-AF65-F5344CB8AC3E}">
        <p14:creationId xmlns:p14="http://schemas.microsoft.com/office/powerpoint/2010/main" val="302961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Student Tab method simultaneously adds a student into Student Management and creates a registration for a single, new student.</a:t>
            </a:r>
          </a:p>
          <a:p>
            <a:endParaRPr lang="en-US">
              <a:cs typeface="Calibri"/>
            </a:endParaRPr>
          </a:p>
          <a:p>
            <a:r>
              <a:rPr lang="en-US">
                <a:cs typeface="Calibri"/>
              </a:rPr>
              <a:t>Create Registration creates a registration for a single or group of students who already exist within WIDA AMS under Student Management.</a:t>
            </a:r>
          </a:p>
          <a:p>
            <a:r>
              <a:rPr lang="en-US"/>
              <a:t>To add a registration, complete the following steps:</a:t>
            </a:r>
          </a:p>
          <a:p>
            <a:pPr marL="171450" indent="-171450">
              <a:buFont typeface="Arial,Sans-Serif"/>
              <a:buChar char="•"/>
            </a:pPr>
            <a:r>
              <a:rPr lang="en-US"/>
              <a:t>Click </a:t>
            </a:r>
            <a:r>
              <a:rPr lang="en-US" b="1"/>
              <a:t>Test Management</a:t>
            </a:r>
            <a:r>
              <a:rPr lang="en-US"/>
              <a:t> from the WIDA AMS My Applications menu bar.</a:t>
            </a:r>
          </a:p>
          <a:p>
            <a:pPr marL="171450" indent="-171450">
              <a:buFont typeface="Arial,Sans-Serif"/>
              <a:buChar char="•"/>
            </a:pPr>
            <a:r>
              <a:rPr lang="en-US"/>
              <a:t>Confirm or enter your site criteria in the upper right corner. Click </a:t>
            </a:r>
            <a:r>
              <a:rPr lang="en-US" b="1"/>
              <a:t>Save</a:t>
            </a:r>
            <a:r>
              <a:rPr lang="en-US"/>
              <a:t>.</a:t>
            </a:r>
          </a:p>
          <a:p>
            <a:pPr marL="171450" indent="-171450">
              <a:buFont typeface="Arial,Sans-Serif"/>
              <a:buChar char="•"/>
            </a:pPr>
            <a:r>
              <a:rPr lang="en-US"/>
              <a:t>Confirm or enter your Registration Window in the drop-down menu.</a:t>
            </a:r>
          </a:p>
          <a:p>
            <a:pPr marL="171450" indent="-171450">
              <a:buFont typeface="Arial,Sans-Serif"/>
              <a:buChar char="•"/>
            </a:pPr>
            <a:r>
              <a:rPr lang="en-US"/>
              <a:t>Select the Create Registration tab.</a:t>
            </a:r>
          </a:p>
          <a:p>
            <a:pPr marL="171450" indent="-171450">
              <a:buFont typeface="Arial,Sans-Serif"/>
              <a:buChar char="•"/>
            </a:pPr>
            <a:r>
              <a:rPr lang="en-US"/>
              <a:t>Enter a Registration Name. The registration name should be descriptive. For example, a user might name the registration by the teacher name and classroom period.</a:t>
            </a:r>
          </a:p>
          <a:p>
            <a:pPr marL="171450" indent="-171450">
              <a:buFont typeface="Arial,Sans-Serif"/>
              <a:buChar char="•"/>
            </a:pPr>
            <a:r>
              <a:rPr lang="en-US"/>
              <a:t>Click </a:t>
            </a:r>
            <a:r>
              <a:rPr lang="en-US" b="1"/>
              <a:t>Select Assessment(s)</a:t>
            </a:r>
            <a:r>
              <a:rPr lang="en-US"/>
              <a:t>. A Select Assessments window will appear. For ACCESS for ELLs, you will select an assessment for each domain. For WIDA Screener Online, you will select the assessment by grade cluster. Click </a:t>
            </a:r>
            <a:r>
              <a:rPr lang="en-US" b="1"/>
              <a:t>Add</a:t>
            </a:r>
            <a:r>
              <a:rPr lang="en-US"/>
              <a:t>.</a:t>
            </a:r>
          </a:p>
          <a:p>
            <a:pPr marL="171450" indent="-171450">
              <a:buFont typeface="Arial,Sans-Serif"/>
              <a:buChar char="•"/>
            </a:pPr>
            <a:r>
              <a:rPr lang="en-US"/>
              <a:t>Click </a:t>
            </a:r>
            <a:r>
              <a:rPr lang="en-US" b="1"/>
              <a:t>Select Student(s)</a:t>
            </a:r>
            <a:r>
              <a:rPr lang="en-US"/>
              <a:t> to add one or multiple students to the registration. To select multiple students, click the checkbox next to each student to add to the registration. A user can also filter by grade or last name. Click </a:t>
            </a:r>
            <a:r>
              <a:rPr lang="en-US" b="1"/>
              <a:t>Add</a:t>
            </a:r>
            <a:r>
              <a:rPr lang="en-US"/>
              <a:t>.</a:t>
            </a:r>
          </a:p>
          <a:p>
            <a:pPr marL="171450" indent="-171450">
              <a:buFont typeface="Arial,Sans-Serif"/>
              <a:buChar char="•"/>
            </a:pPr>
            <a:r>
              <a:rPr lang="en-US"/>
              <a:t>A user can choose to activate Test Monitoring and set to “Required.” This action will require all students in the registration to enter a Monitoring Code generated by the Test Administrator on initial login of the assessment.</a:t>
            </a:r>
          </a:p>
          <a:p>
            <a:pPr marL="171450" indent="-171450">
              <a:buFont typeface="Arial,Sans-Serif"/>
              <a:buChar char="•"/>
            </a:pPr>
            <a:r>
              <a:rPr lang="en-US"/>
              <a:t>Click </a:t>
            </a:r>
            <a:r>
              <a:rPr lang="en-US" b="1"/>
              <a:t>Register</a:t>
            </a:r>
            <a:r>
              <a:rPr lang="en-US"/>
              <a:t>.</a:t>
            </a:r>
          </a:p>
          <a:p>
            <a:pPr marL="171450" indent="-171450">
              <a:buFont typeface="Arial,Sans-Serif"/>
              <a:buChar char="•"/>
            </a:pPr>
            <a:r>
              <a:rPr lang="en-US"/>
              <a:t>You will receive a Registration Confirmation message showing the assessment(s) and the number of students added to the registration. If this is correct, select </a:t>
            </a:r>
            <a:r>
              <a:rPr lang="en-US" b="1"/>
              <a:t>Close</a:t>
            </a:r>
            <a:r>
              <a:rPr lang="en-US"/>
              <a:t>.</a:t>
            </a:r>
          </a:p>
          <a:p>
            <a:pPr marL="171450" indent="-171450">
              <a:buFont typeface="Arial,Sans-Serif"/>
              <a:buChar char="•"/>
            </a:pPr>
            <a:r>
              <a:rPr lang="en-US"/>
              <a:t>Click </a:t>
            </a:r>
            <a:r>
              <a:rPr lang="en-US" b="1"/>
              <a:t>View Registration(s)</a:t>
            </a:r>
            <a:r>
              <a:rPr lang="en-US"/>
              <a:t> to see the newly created registrations.</a:t>
            </a:r>
          </a:p>
          <a:p>
            <a:endParaRPr lang="en-US">
              <a:cs typeface="+mn-lt"/>
            </a:endParaRPr>
          </a:p>
          <a:p>
            <a:r>
              <a:rPr lang="en-US" b="1"/>
              <a:t>Note:</a:t>
            </a:r>
            <a:r>
              <a:rPr lang="en-US"/>
              <a:t> A Registration Window, District and School will need to be selected for the Create Registration tab to activate. If the Create Registration tab does not appear, this will indicate that the user does not have the “Registration-Add/Edit” permission.</a:t>
            </a:r>
            <a:endParaRPr lang="en-US">
              <a:cs typeface="Calibri"/>
            </a:endParaRPr>
          </a:p>
          <a:p>
            <a:endParaRPr lang="en-US">
              <a:cs typeface="Calibri"/>
            </a:endParaRPr>
          </a:p>
          <a:p>
            <a:r>
              <a:rPr lang="en-US">
                <a:cs typeface="Calibri"/>
              </a:rPr>
              <a:t>The registration name should be descriptive. For example, a user might name the registration by the teacher name and classroom period.</a:t>
            </a:r>
          </a:p>
          <a:p>
            <a:endParaRPr lang="en-US">
              <a:cs typeface="Calibri"/>
            </a:endParaRPr>
          </a:p>
          <a:p>
            <a:r>
              <a:rPr lang="en-US">
                <a:cs typeface="Calibri"/>
              </a:rPr>
              <a:t>For WIDA Screener Online, you will select the assessment by grade cluster. </a:t>
            </a:r>
          </a:p>
          <a:p>
            <a:endParaRPr lang="en-US">
              <a:cs typeface="Calibri"/>
            </a:endParaRPr>
          </a:p>
          <a:p>
            <a:r>
              <a:rPr lang="en-US" b="1"/>
              <a:t>Note:</a:t>
            </a:r>
            <a:r>
              <a:rPr lang="en-US"/>
              <a:t> If you do not see the student available to be placed into the registration, this will usually indicate that the student has not yet been added to WIDA AMS, or that the student is already enrolled in a registration of the same domain and grade cluster. Search for the student under the Registered Students tab to confirm the student’s enrollment in registrations for the given administration.</a:t>
            </a:r>
            <a:endParaRPr lang="en-US">
              <a:cs typeface="Calibri"/>
            </a:endParaRPr>
          </a:p>
          <a:p>
            <a:endParaRPr lang="en-US"/>
          </a:p>
          <a:p>
            <a:r>
              <a:rPr lang="en-US"/>
              <a:t>If creating a registration for Screener and are unsure which grade cluster registration to use for the student, refer to Knowledge Article “What grade cluster registration should I screen a student?”</a:t>
            </a:r>
            <a:endParaRPr lang="en-US">
              <a:cs typeface="Calibri"/>
            </a:endParaRPr>
          </a:p>
          <a:p>
            <a:endParaRPr lang="en-US">
              <a:cs typeface="Calibri"/>
            </a:endParaRPr>
          </a:p>
          <a:p>
            <a:r>
              <a:rPr lang="en-US"/>
              <a:t>For Screener testing, a student will only need to be enrolled in </a:t>
            </a:r>
            <a:r>
              <a:rPr lang="en-US" b="1"/>
              <a:t>one</a:t>
            </a:r>
            <a:r>
              <a:rPr lang="en-US"/>
              <a:t> registration. Screener Online is a single ticket login with one registration.</a:t>
            </a:r>
            <a:endParaRPr lang="en-US">
              <a:cs typeface="Calibri"/>
            </a:endParaRPr>
          </a:p>
          <a:p>
            <a:endParaRPr lang="en-US">
              <a:cs typeface="Calibri"/>
            </a:endParaRPr>
          </a:p>
          <a:p>
            <a:r>
              <a:rPr lang="en-US"/>
              <a:t>For more information on how to edit a registration, refer to Knowledge Article “How do I edit a registration?”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28</a:t>
            </a:fld>
            <a:endParaRPr lang="en-US"/>
          </a:p>
        </p:txBody>
      </p:sp>
    </p:spTree>
    <p:extLst>
      <p:ext uri="{BB962C8B-B14F-4D97-AF65-F5344CB8AC3E}">
        <p14:creationId xmlns:p14="http://schemas.microsoft.com/office/powerpoint/2010/main" val="416733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District and school staff must keep test tickets secure before and after testing of the WIDA Online Screener. Must maintain test security through out the screening process-before, during and after.</a:t>
            </a:r>
          </a:p>
          <a:p>
            <a:endParaRPr lang="en-US">
              <a:cs typeface="Calibri"/>
            </a:endParaRPr>
          </a:p>
          <a:p>
            <a:r>
              <a:rPr lang="en-US" b="1"/>
              <a:t>Note:</a:t>
            </a:r>
            <a:r>
              <a:rPr lang="en-US"/>
              <a:t> If the Print all Tickets button does not appear, please select a school in the site selector in the upper right corner.</a:t>
            </a:r>
            <a:endParaRPr lang="en-US">
              <a:cs typeface="Calibri"/>
            </a:endParaRPr>
          </a:p>
          <a:p>
            <a:endParaRPr lang="en-US">
              <a:cs typeface="Calibri"/>
            </a:endParaRPr>
          </a:p>
          <a:p>
            <a:r>
              <a:rPr lang="en-US"/>
              <a:t>If a PDF file does not appear, disable your browser’s pop-up blocker.</a:t>
            </a:r>
            <a:endParaRPr lang="en-US">
              <a:cs typeface="Calibri"/>
            </a:endParaRPr>
          </a:p>
          <a:p>
            <a:endParaRPr lang="en-US">
              <a:cs typeface="Calibri"/>
            </a:endParaRPr>
          </a:p>
          <a:p>
            <a:r>
              <a:rPr lang="en-US"/>
              <a:t>A test ticket includes the Student Name, Date of Birth, Accommodations, Domain, Registration Name, State Student ID, Username, and Password.</a:t>
            </a:r>
            <a:endParaRPr lang="en-US">
              <a:cs typeface="Calibri"/>
            </a:endParaRPr>
          </a:p>
          <a:p>
            <a:endParaRPr lang="en-US">
              <a:cs typeface="Calibri"/>
            </a:endParaRPr>
          </a:p>
          <a:p>
            <a:r>
              <a:rPr lang="en-US"/>
              <a:t>Prior to testing, Test Administrators should confirm the student’s identity when passing out the test tickets to the student to prevent the student from logging in under the incorrect profile.</a:t>
            </a:r>
            <a:endParaRPr lang="en-US">
              <a:cs typeface="Calibri"/>
            </a:endParaRPr>
          </a:p>
          <a:p>
            <a:endParaRPr lang="en-US">
              <a:cs typeface="Calibri"/>
            </a:endParaRPr>
          </a:p>
          <a:p>
            <a:r>
              <a:rPr lang="en-US"/>
              <a:t>Screener Online has one login and a single test ticket for all four domains.</a:t>
            </a:r>
            <a:endParaRPr lang="en-US">
              <a:cs typeface="Calibri" panose="020F0502020204030204"/>
            </a:endParaRPr>
          </a:p>
          <a:p>
            <a:endParaRPr lang="en-US"/>
          </a:p>
          <a:p>
            <a:r>
              <a:rPr lang="en-US" b="1"/>
              <a:t>How do I print test tickets for individual students?</a:t>
            </a:r>
            <a:endParaRPr lang="en-US"/>
          </a:p>
          <a:p>
            <a:r>
              <a:rPr lang="en-US"/>
              <a:t>To print test tickets for individual students in a registration, complete the following steps:</a:t>
            </a:r>
            <a:endParaRPr lang="en-US">
              <a:cs typeface="Calibri"/>
            </a:endParaRPr>
          </a:p>
          <a:p>
            <a:pPr marL="171450" indent="-171450">
              <a:buFont typeface="Arial"/>
              <a:buChar char="•"/>
            </a:pPr>
            <a:r>
              <a:rPr lang="en-US"/>
              <a:t>Click </a:t>
            </a:r>
            <a:r>
              <a:rPr lang="en-US" b="1"/>
              <a:t>Test Management</a:t>
            </a:r>
            <a:r>
              <a:rPr lang="en-US"/>
              <a:t> from the WIDA AMS My Applications menu bar.</a:t>
            </a:r>
            <a:endParaRPr lang="en-US">
              <a:cs typeface="Calibri"/>
            </a:endParaRPr>
          </a:p>
          <a:p>
            <a:pPr marL="171450" indent="-171450">
              <a:buFont typeface="Arial"/>
              <a:buChar char="•"/>
            </a:pPr>
            <a:r>
              <a:rPr lang="en-US"/>
              <a:t>Confirm or enter your site criteria in the upper right corner. Click </a:t>
            </a:r>
            <a:r>
              <a:rPr lang="en-US" b="1"/>
              <a:t>Save</a:t>
            </a:r>
            <a:r>
              <a:rPr lang="en-US"/>
              <a:t>.</a:t>
            </a:r>
            <a:endParaRPr lang="en-US">
              <a:cs typeface="Calibri"/>
            </a:endParaRPr>
          </a:p>
          <a:p>
            <a:pPr marL="171450" indent="-171450">
              <a:buFont typeface="Arial"/>
              <a:buChar char="•"/>
            </a:pPr>
            <a:r>
              <a:rPr lang="en-US"/>
              <a:t>Confirm or enter your Registration Window from the drop-down menu.</a:t>
            </a:r>
            <a:endParaRPr lang="en-US">
              <a:cs typeface="Calibri"/>
            </a:endParaRPr>
          </a:p>
          <a:p>
            <a:pPr marL="171450" indent="-171450">
              <a:buFont typeface="Arial"/>
              <a:buChar char="•"/>
            </a:pPr>
            <a:r>
              <a:rPr lang="en-US"/>
              <a:t>Select the </a:t>
            </a:r>
            <a:r>
              <a:rPr lang="en-US" b="1"/>
              <a:t>Registered Student(s)</a:t>
            </a:r>
            <a:r>
              <a:rPr lang="en-US"/>
              <a:t> tab and search for the student by name or state student ID. Any student with related search criteria will automatically filter on the screen with his or her current registrations.</a:t>
            </a:r>
            <a:endParaRPr lang="en-US">
              <a:cs typeface="Calibri"/>
            </a:endParaRPr>
          </a:p>
          <a:p>
            <a:endParaRPr lang="en-US">
              <a:cs typeface="Calibri"/>
            </a:endParaRPr>
          </a:p>
          <a:p>
            <a:r>
              <a:rPr lang="en-US"/>
              <a:t>If you need further assistance with WIDA AMS, please contact DRC Customer Service at 855-787-9615 or </a:t>
            </a:r>
            <a:r>
              <a:rPr lang="en-US" u="sng">
                <a:hlinkClick r:id="rId3"/>
              </a:rPr>
              <a:t>wida@datarecognitioncorp.com.</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159836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11212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2143204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must give either</a:t>
            </a:r>
            <a:r>
              <a:rPr lang="en-US" baseline="0"/>
              <a:t> the ACCESS</a:t>
            </a:r>
            <a:r>
              <a:rPr lang="en-US"/>
              <a:t> </a:t>
            </a:r>
            <a:r>
              <a:rPr lang="en-US" baseline="0"/>
              <a:t> for ELLs® or the</a:t>
            </a:r>
            <a:r>
              <a:rPr lang="en-US"/>
              <a:t> </a:t>
            </a:r>
            <a:r>
              <a:rPr lang="en-US" baseline="0"/>
              <a:t> </a:t>
            </a:r>
            <a:r>
              <a:rPr lang="en-US"/>
              <a:t>WIDA Alternate</a:t>
            </a:r>
            <a:r>
              <a:rPr lang="en-US" baseline="0"/>
              <a:t> ACCESS® to EL students each year.</a:t>
            </a:r>
          </a:p>
          <a:p>
            <a:endParaRPr lang="en-US" baseline="0"/>
          </a:p>
          <a:p>
            <a:r>
              <a:rPr lang="en-US" sz="1200" kern="1200">
                <a:solidFill>
                  <a:schemeClr val="tx1"/>
                </a:solidFill>
                <a:effectLst/>
                <a:latin typeface="+mn-lt"/>
                <a:ea typeface="+mn-ea"/>
                <a:cs typeface="+mn-cs"/>
              </a:rPr>
              <a:t>State and federal laws require that all ELLs participate in annual English language proficiency assessments. The WIDA Accessibility/Accommodations Framework provides support for all ELLs, as well as targeted accommodations for students with Individual Education Plans (known as IEPs) or 504 plans.</a:t>
            </a:r>
            <a:r>
              <a:rPr lang="en-US"/>
              <a:t> </a:t>
            </a:r>
            <a:r>
              <a:rPr lang="en-US" sz="1200" kern="1200">
                <a:solidFill>
                  <a:schemeClr val="tx1"/>
                </a:solidFill>
                <a:effectLst/>
                <a:latin typeface="+mn-lt"/>
                <a:ea typeface="+mn-ea"/>
                <a:cs typeface="+mn-cs"/>
              </a:rPr>
              <a:t> These supports will help all ELLs to better access the test. Some ELLs with significant cognitive disabilities will still be unable to take ACCESS for ELLs, even with supports and accommodations.</a:t>
            </a:r>
            <a:r>
              <a:rPr lang="en-US"/>
              <a:t> </a:t>
            </a:r>
            <a:r>
              <a:rPr lang="en-US" sz="1200" kern="1200">
                <a:solidFill>
                  <a:schemeClr val="tx1"/>
                </a:solidFill>
                <a:effectLst/>
                <a:latin typeface="+mn-lt"/>
                <a:ea typeface="+mn-ea"/>
                <a:cs typeface="+mn-cs"/>
              </a:rPr>
              <a:t> These students may be eligible to participate in</a:t>
            </a:r>
            <a:r>
              <a:rPr lang="en-US"/>
              <a:t> WIDA Alternate</a:t>
            </a:r>
            <a:r>
              <a:rPr lang="en-US" sz="1200" kern="1200">
                <a:solidFill>
                  <a:schemeClr val="tx1"/>
                </a:solidFill>
                <a:effectLst/>
                <a:latin typeface="+mn-lt"/>
                <a:ea typeface="+mn-ea"/>
                <a:cs typeface="+mn-cs"/>
              </a:rPr>
              <a:t> </a:t>
            </a:r>
            <a:r>
              <a:rPr lang="en-US"/>
              <a:t>ACCESS</a:t>
            </a:r>
            <a:r>
              <a:rPr lang="en-US" sz="1200" kern="1200">
                <a:solidFill>
                  <a:schemeClr val="tx1"/>
                </a:solidFill>
                <a:effectLst/>
                <a:latin typeface="+mn-lt"/>
                <a:ea typeface="+mn-ea"/>
                <a:cs typeface="+mn-cs"/>
              </a:rPr>
              <a:t>, but only if they meet specific participation criteria.</a:t>
            </a:r>
            <a:r>
              <a:rPr lang="en-US"/>
              <a:t> </a:t>
            </a:r>
            <a:r>
              <a:rPr lang="en-US" sz="1200" kern="1200">
                <a:solidFill>
                  <a:schemeClr val="tx1"/>
                </a:solidFill>
                <a:effectLst/>
                <a:latin typeface="+mn-lt"/>
                <a:ea typeface="+mn-ea"/>
                <a:cs typeface="+mn-cs"/>
              </a:rPr>
              <a:t> WIDA’s guidance for participation on </a:t>
            </a:r>
            <a:r>
              <a:rPr lang="en-US"/>
              <a:t>Alt </a:t>
            </a:r>
            <a:r>
              <a:rPr lang="en-US" sz="1200" kern="1200">
                <a:solidFill>
                  <a:schemeClr val="tx1"/>
                </a:solidFill>
                <a:effectLst/>
                <a:latin typeface="+mn-lt"/>
                <a:ea typeface="+mn-ea"/>
                <a:cs typeface="+mn-cs"/>
              </a:rPr>
              <a:t>is found in Appendix A of the Manual</a:t>
            </a:r>
            <a:r>
              <a:rPr lang="en-US"/>
              <a:t> and on the WIDA Website under WIDA Alternate ACCESS</a:t>
            </a:r>
            <a:r>
              <a:rPr lang="en-US" sz="1200" kern="1200">
                <a:solidFill>
                  <a:schemeClr val="tx1"/>
                </a:solidFill>
                <a:effectLst/>
                <a:latin typeface="+mn-lt"/>
                <a:ea typeface="+mn-ea"/>
                <a:cs typeface="+mn-cs"/>
              </a:rPr>
              <a:t>.</a:t>
            </a:r>
            <a:r>
              <a:rPr lang="en-US"/>
              <a:t> </a:t>
            </a:r>
            <a:r>
              <a:rPr lang="en-US" sz="1200" kern="1200">
                <a:solidFill>
                  <a:schemeClr val="tx1"/>
                </a:solidFill>
                <a:effectLst/>
                <a:latin typeface="+mn-lt"/>
                <a:ea typeface="+mn-ea"/>
                <a:cs typeface="+mn-cs"/>
              </a:rPr>
              <a:t> Check with your state education agency for your state’s specific participation criteria for alternate assessment.</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r>
              <a:rPr lang="en-US" sz="1200" kern="1200" baseline="0">
                <a:solidFill>
                  <a:schemeClr val="tx1"/>
                </a:solidFill>
                <a:effectLst/>
                <a:latin typeface="+mn-lt"/>
                <a:ea typeface="+mn-ea"/>
                <a:cs typeface="+mn-cs"/>
              </a:rPr>
              <a:t>As the</a:t>
            </a:r>
            <a:r>
              <a:rPr lang="en-US"/>
              <a:t> </a:t>
            </a:r>
            <a:r>
              <a:rPr lang="en-US" sz="1200" kern="1200" baseline="0">
                <a:solidFill>
                  <a:schemeClr val="tx1"/>
                </a:solidFill>
                <a:effectLst/>
                <a:latin typeface="+mn-lt"/>
                <a:ea typeface="+mn-ea"/>
                <a:cs typeface="+mn-cs"/>
              </a:rPr>
              <a:t> </a:t>
            </a:r>
            <a:r>
              <a:rPr lang="en-US"/>
              <a:t>WIDA Alternate</a:t>
            </a:r>
            <a:r>
              <a:rPr lang="en-US" sz="1200" kern="1200" baseline="0">
                <a:solidFill>
                  <a:schemeClr val="tx1"/>
                </a:solidFill>
                <a:effectLst/>
                <a:latin typeface="+mn-lt"/>
                <a:ea typeface="+mn-ea"/>
                <a:cs typeface="+mn-cs"/>
              </a:rPr>
              <a:t> </a:t>
            </a:r>
            <a:r>
              <a:rPr lang="en-US"/>
              <a:t>ACCESS Participation </a:t>
            </a:r>
            <a:r>
              <a:rPr lang="en-US" sz="1200" kern="1200" baseline="0">
                <a:solidFill>
                  <a:schemeClr val="tx1"/>
                </a:solidFill>
                <a:effectLst/>
                <a:latin typeface="+mn-lt"/>
                <a:ea typeface="+mn-ea"/>
                <a:cs typeface="+mn-cs"/>
              </a:rPr>
              <a:t>Criteria Decision Tree illustrates, there are several criteria that a student must meet to be eligible to participate in the </a:t>
            </a:r>
            <a:r>
              <a:rPr lang="en-US"/>
              <a:t>WIDA Alternate</a:t>
            </a:r>
            <a:r>
              <a:rPr lang="en-US" sz="1200" kern="1200" baseline="0">
                <a:solidFill>
                  <a:schemeClr val="tx1"/>
                </a:solidFill>
                <a:effectLst/>
                <a:latin typeface="+mn-lt"/>
                <a:ea typeface="+mn-ea"/>
                <a:cs typeface="+mn-cs"/>
              </a:rPr>
              <a:t> </a:t>
            </a:r>
            <a:r>
              <a:rPr lang="en-US"/>
              <a:t>ACCESS assessment</a:t>
            </a:r>
            <a:r>
              <a:rPr lang="en-US" sz="1200" kern="1200" baseline="0">
                <a:solidFill>
                  <a:schemeClr val="tx1"/>
                </a:solidFill>
                <a:effectLst/>
                <a:latin typeface="+mn-lt"/>
                <a:ea typeface="+mn-ea"/>
                <a:cs typeface="+mn-cs"/>
              </a:rPr>
              <a:t>. Again, it is recommended that the IEP Team makes this determination. Even if all of the criteria are met, it still may be more appropriate for an English language learner with significant cognitive disabilities to take the standard ACCESS for ELLs assessment based on their language proficiency.</a:t>
            </a:r>
            <a:r>
              <a:rPr lang="en-US"/>
              <a:t> </a:t>
            </a:r>
            <a:endParaRPr lang="en-US" baseline="0">
              <a:cs typeface="Calibri"/>
            </a:endParaRP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707366D2-A403-425F-9871-F337BDD50300}" type="slidenum">
              <a:rPr lang="en-US" smtClean="0"/>
              <a:t>32</a:t>
            </a:fld>
            <a:endParaRPr lang="en-US"/>
          </a:p>
        </p:txBody>
      </p:sp>
    </p:spTree>
    <p:extLst>
      <p:ext uri="{BB962C8B-B14F-4D97-AF65-F5344CB8AC3E}">
        <p14:creationId xmlns:p14="http://schemas.microsoft.com/office/powerpoint/2010/main" val="3956463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1914787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306667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2852145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40</a:t>
            </a:fld>
            <a:endParaRPr lang="en-US"/>
          </a:p>
        </p:txBody>
      </p:sp>
    </p:spTree>
    <p:extLst>
      <p:ext uri="{BB962C8B-B14F-4D97-AF65-F5344CB8AC3E}">
        <p14:creationId xmlns:p14="http://schemas.microsoft.com/office/powerpoint/2010/main" val="3160683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42</a:t>
            </a:fld>
            <a:endParaRPr lang="en-US"/>
          </a:p>
        </p:txBody>
      </p:sp>
    </p:spTree>
    <p:extLst>
      <p:ext uri="{BB962C8B-B14F-4D97-AF65-F5344CB8AC3E}">
        <p14:creationId xmlns:p14="http://schemas.microsoft.com/office/powerpoint/2010/main" val="3191655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complete all e-Learning workshops by Aug. 31 of each year.</a:t>
            </a: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2349356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44</a:t>
            </a:fld>
            <a:endParaRPr lang="en-US"/>
          </a:p>
        </p:txBody>
      </p:sp>
    </p:spTree>
    <p:extLst>
      <p:ext uri="{BB962C8B-B14F-4D97-AF65-F5344CB8AC3E}">
        <p14:creationId xmlns:p14="http://schemas.microsoft.com/office/powerpoint/2010/main" val="369005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770791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xfrm>
            <a:off x="396875" y="692150"/>
            <a:ext cx="6156325" cy="3463925"/>
          </a:xfrm>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Kentucky has its own specific guidance related to this information.  Be sure to click on members/states</a:t>
            </a:r>
            <a:r>
              <a:rPr lang="en-US" altLang="en-US" baseline="0"/>
              <a:t> and select Kentucky</a:t>
            </a:r>
            <a:r>
              <a:rPr lang="en-US" altLang="en-US"/>
              <a:t> at wida.wisc.edu to see any specific guidelines and policies. </a:t>
            </a:r>
            <a:endParaRPr lang="en-US" altLang="en-US">
              <a:cs typeface="Calibri"/>
            </a:endParaRP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In 2023-2024, WIDA continues</a:t>
            </a:r>
            <a:r>
              <a:rPr lang="en-US" altLang="en-US" baseline="0"/>
              <a:t> to offer the</a:t>
            </a:r>
            <a:r>
              <a:rPr lang="en-US" altLang="en-US"/>
              <a:t> resource</a:t>
            </a:r>
            <a:r>
              <a:rPr lang="en-US" altLang="en-US" baseline="0"/>
              <a:t> of s</a:t>
            </a:r>
            <a:r>
              <a:rPr lang="en-US" altLang="en-US"/>
              <a:t>tate specific checklists. State checklists are available as a tool for you to assign and document the tasks that are required to administer ACCESS for ELLs. The state checklist indicates who typically handles each task in our state, along with any state-specific guidance. These are each customized for our state.</a:t>
            </a:r>
            <a:endParaRPr lang="en-US" altLang="en-US">
              <a:cs typeface="Calibri"/>
            </a:endParaRPr>
          </a:p>
          <a:p>
            <a:endParaRPr lang="en-US" alt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3CF86C83-6207-BD4D-816B-20D6D0DFAB50}" type="slidenum">
              <a:rPr lang="en-US" altLang="en-US" sz="1200"/>
              <a:pPr/>
              <a:t>46</a:t>
            </a:fld>
            <a:endParaRPr lang="en-US" altLang="en-US" sz="1200"/>
          </a:p>
        </p:txBody>
      </p:sp>
    </p:spTree>
    <p:extLst>
      <p:ext uri="{BB962C8B-B14F-4D97-AF65-F5344CB8AC3E}">
        <p14:creationId xmlns:p14="http://schemas.microsoft.com/office/powerpoint/2010/main" val="160186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47</a:t>
            </a:fld>
            <a:endParaRPr lang="en-US"/>
          </a:p>
        </p:txBody>
      </p:sp>
    </p:spTree>
    <p:extLst>
      <p:ext uri="{BB962C8B-B14F-4D97-AF65-F5344CB8AC3E}">
        <p14:creationId xmlns:p14="http://schemas.microsoft.com/office/powerpoint/2010/main" val="48579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50</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51</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semester kindergarten and first grade students take the oral domains of listening and speaking only. Second semester kindergarten students take all four domains of listening, speaking, reading, and writing.</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46991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The four required home-language survey questions are:</a:t>
            </a:r>
          </a:p>
          <a:p>
            <a:pPr eaLnBrk="1" hangingPunct="1">
              <a:spcBef>
                <a:spcPct val="0"/>
              </a:spcBef>
              <a:buFontTx/>
              <a:buChar char="•"/>
            </a:pPr>
            <a:r>
              <a:rPr lang="en-US"/>
              <a:t>What is the language most frequently spoken at home?</a:t>
            </a:r>
            <a:endParaRPr lang="en-US">
              <a:cs typeface="Calibri"/>
            </a:endParaRPr>
          </a:p>
          <a:p>
            <a:pPr eaLnBrk="1" hangingPunct="1">
              <a:spcBef>
                <a:spcPct val="0"/>
              </a:spcBef>
              <a:buFontTx/>
              <a:buChar char="•"/>
            </a:pPr>
            <a:r>
              <a:rPr lang="en-US"/>
              <a:t>Which language did your child learn when he/she first began to talk?</a:t>
            </a:r>
            <a:endParaRPr lang="en-US">
              <a:cs typeface="Calibri"/>
            </a:endParaRPr>
          </a:p>
          <a:p>
            <a:pPr eaLnBrk="1" hangingPunct="1">
              <a:spcBef>
                <a:spcPct val="0"/>
              </a:spcBef>
              <a:buFontTx/>
              <a:buChar char="•"/>
            </a:pPr>
            <a:r>
              <a:rPr lang="en-US"/>
              <a:t>What language does your child most frequently speak at home?</a:t>
            </a:r>
            <a:endParaRPr lang="en-US">
              <a:cs typeface="Calibri"/>
            </a:endParaRPr>
          </a:p>
          <a:p>
            <a:pPr eaLnBrk="1" hangingPunct="1">
              <a:spcBef>
                <a:spcPct val="0"/>
              </a:spcBef>
              <a:buFontTx/>
              <a:buChar char="•"/>
            </a:pPr>
            <a:r>
              <a:rPr lang="en-US"/>
              <a:t>What language do you most frequently speak to your child?</a:t>
            </a:r>
            <a:endParaRPr lang="en-US">
              <a:cs typeface="Calibri"/>
            </a:endParaRPr>
          </a:p>
          <a:p>
            <a:pPr eaLnBrk="1" hangingPunct="1">
              <a:spcBef>
                <a:spcPct val="0"/>
              </a:spcBef>
            </a:pPr>
            <a:endParaRPr lang="en-US"/>
          </a:p>
          <a:p>
            <a:r>
              <a:rPr lang="en-US"/>
              <a:t>To print WIDA Screener for Kindergarten materials off the WIDA website,</a:t>
            </a:r>
            <a:r>
              <a:rPr lang="en-US" baseline="0"/>
              <a:t> districts will need to use their </a:t>
            </a:r>
            <a:r>
              <a:rPr lang="en-US"/>
              <a:t>WIDA Secure Portal username and  </a:t>
            </a:r>
            <a:r>
              <a:rPr lang="en-US" baseline="0"/>
              <a:t>password.</a:t>
            </a:r>
            <a:r>
              <a:rPr lang="en-US"/>
              <a:t> </a:t>
            </a:r>
            <a:endParaRPr lang="en-US" baseline="0">
              <a:cs typeface="Calibri"/>
            </a:endParaRPr>
          </a:p>
          <a:p>
            <a:endParaRPr lang="en-US" baseline="0">
              <a:cs typeface="Calibri"/>
            </a:endParaRPr>
          </a:p>
          <a:p>
            <a:endParaRPr lang="en-US" baseline="0"/>
          </a:p>
          <a:p>
            <a:r>
              <a:rPr lang="en-US" baseline="0"/>
              <a:t>Trainings for the WIDA Online Screener are found on the ACCESS for ELLs page of the KDE website</a:t>
            </a:r>
            <a:r>
              <a:rPr lang="en-US"/>
              <a:t> and WIDA Secure Portal.</a:t>
            </a:r>
            <a:endParaRPr lang="en-US" baseline="0">
              <a:cs typeface="Calibri"/>
            </a:endParaRPr>
          </a:p>
          <a:p>
            <a:r>
              <a:rPr lang="en-US" baseline="0"/>
              <a:t>http://education.ky.gov/AA/Assessments/Pages/EL-Testing.aspx</a:t>
            </a:r>
            <a:endParaRPr lang="en-US" baseline="0">
              <a:cs typeface="Calibri" panose="020F0502020204030204"/>
            </a:endParaRPr>
          </a:p>
          <a:p>
            <a:endParaRPr lang="en-US" baseline="0"/>
          </a:p>
          <a:p>
            <a:r>
              <a:rPr lang="en-US" baseline="0"/>
              <a:t>If districts need WIDA paper screener materials, then contact Chris Williams.</a:t>
            </a:r>
            <a:endParaRPr lang="en-US" baseline="0">
              <a:cs typeface="Calibri"/>
            </a:endParaRPr>
          </a:p>
          <a:p>
            <a:endParaRPr lang="en-US" baseline="0"/>
          </a:p>
        </p:txBody>
      </p:sp>
      <p:sp>
        <p:nvSpPr>
          <p:cNvPr id="4" name="Slide Number Placeholder 3"/>
          <p:cNvSpPr>
            <a:spLocks noGrp="1"/>
          </p:cNvSpPr>
          <p:nvPr>
            <p:ph type="sldNum" sz="quarter" idx="10"/>
          </p:nvPr>
        </p:nvSpPr>
        <p:spPr/>
        <p:txBody>
          <a:bodyPr/>
          <a:lstStyle/>
          <a:p>
            <a:fld id="{707366D2-A403-425F-9871-F337BDD50300}" type="slidenum">
              <a:rPr lang="en-US" smtClean="0"/>
              <a:t>6</a:t>
            </a:fld>
            <a:endParaRPr lang="en-US"/>
          </a:p>
        </p:txBody>
      </p:sp>
    </p:spTree>
    <p:extLst>
      <p:ext uri="{BB962C8B-B14F-4D97-AF65-F5344CB8AC3E}">
        <p14:creationId xmlns:p14="http://schemas.microsoft.com/office/powerpoint/2010/main" val="8834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756" indent="-278752" eaLnBrk="0" hangingPunct="0">
              <a:defRPr>
                <a:solidFill>
                  <a:schemeClr val="tx1"/>
                </a:solidFill>
                <a:latin typeface="Arial" pitchFamily="34" charset="0"/>
              </a:defRPr>
            </a:lvl2pPr>
            <a:lvl3pPr marL="1115010" indent="-223002" eaLnBrk="0" hangingPunct="0">
              <a:defRPr>
                <a:solidFill>
                  <a:schemeClr val="tx1"/>
                </a:solidFill>
                <a:latin typeface="Arial" pitchFamily="34" charset="0"/>
              </a:defRPr>
            </a:lvl3pPr>
            <a:lvl4pPr marL="1561013" indent="-223002" eaLnBrk="0" hangingPunct="0">
              <a:defRPr>
                <a:solidFill>
                  <a:schemeClr val="tx1"/>
                </a:solidFill>
                <a:latin typeface="Arial" pitchFamily="34" charset="0"/>
              </a:defRPr>
            </a:lvl4pPr>
            <a:lvl5pPr marL="2007017" indent="-223002" eaLnBrk="0" hangingPunct="0">
              <a:defRPr>
                <a:solidFill>
                  <a:schemeClr val="tx1"/>
                </a:solidFill>
                <a:latin typeface="Arial" pitchFamily="34" charset="0"/>
              </a:defRPr>
            </a:lvl5pPr>
            <a:lvl6pPr marL="2453021" indent="-223002" eaLnBrk="0" fontAlgn="base" hangingPunct="0">
              <a:spcBef>
                <a:spcPct val="0"/>
              </a:spcBef>
              <a:spcAft>
                <a:spcPct val="0"/>
              </a:spcAft>
              <a:defRPr>
                <a:solidFill>
                  <a:schemeClr val="tx1"/>
                </a:solidFill>
                <a:latin typeface="Arial" pitchFamily="34" charset="0"/>
              </a:defRPr>
            </a:lvl6pPr>
            <a:lvl7pPr marL="2899024" indent="-223002" eaLnBrk="0" fontAlgn="base" hangingPunct="0">
              <a:spcBef>
                <a:spcPct val="0"/>
              </a:spcBef>
              <a:spcAft>
                <a:spcPct val="0"/>
              </a:spcAft>
              <a:defRPr>
                <a:solidFill>
                  <a:schemeClr val="tx1"/>
                </a:solidFill>
                <a:latin typeface="Arial" pitchFamily="34" charset="0"/>
              </a:defRPr>
            </a:lvl7pPr>
            <a:lvl8pPr marL="3345028" indent="-223002" eaLnBrk="0" fontAlgn="base" hangingPunct="0">
              <a:spcBef>
                <a:spcPct val="0"/>
              </a:spcBef>
              <a:spcAft>
                <a:spcPct val="0"/>
              </a:spcAft>
              <a:defRPr>
                <a:solidFill>
                  <a:schemeClr val="tx1"/>
                </a:solidFill>
                <a:latin typeface="Arial" pitchFamily="34" charset="0"/>
              </a:defRPr>
            </a:lvl8pPr>
            <a:lvl9pPr marL="3791031" indent="-22300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36E647F-9109-4573-A2CA-038F1B7CD4A0}" type="slidenum">
              <a:rPr lang="en-US" smtClean="0"/>
              <a:pPr eaLnBrk="1" fontAlgn="base" hangingPunct="1">
                <a:spcBef>
                  <a:spcPct val="0"/>
                </a:spcBef>
                <a:spcAft>
                  <a:spcPct val="0"/>
                </a:spcAft>
              </a:pPr>
              <a:t>7</a:t>
            </a:fld>
            <a:endParaRPr lang="en-US"/>
          </a:p>
        </p:txBody>
      </p:sp>
      <p:sp>
        <p:nvSpPr>
          <p:cNvPr id="150531" name="Rectangle 2"/>
          <p:cNvSpPr>
            <a:spLocks noGrp="1" noRot="1" noChangeAspect="1" noChangeArrowheads="1" noTextEdit="1"/>
          </p:cNvSpPr>
          <p:nvPr>
            <p:ph type="sldImg"/>
          </p:nvPr>
        </p:nvSpPr>
        <p:spPr bwMode="auto">
          <a:xfrm>
            <a:off x="382588" y="684213"/>
            <a:ext cx="6092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914713" y="4342536"/>
            <a:ext cx="5028579" cy="4117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a:latin typeface="Arial" pitchFamily="34" charset="0"/>
              </a:rPr>
              <a:t>First</a:t>
            </a:r>
            <a:r>
              <a:rPr lang="en-US" b="0" baseline="0">
                <a:latin typeface="Arial" pitchFamily="34" charset="0"/>
              </a:rPr>
              <a:t> semester first grade EL students also take the WIDA Screener for Kindergarten</a:t>
            </a:r>
            <a:r>
              <a:rPr lang="en-US">
                <a:latin typeface="Arial" pitchFamily="34" charset="0"/>
              </a:rPr>
              <a:t> </a:t>
            </a:r>
            <a:r>
              <a:rPr lang="en-US" b="0" baseline="0">
                <a:latin typeface="Arial" pitchFamily="34" charset="0"/>
              </a:rPr>
              <a:t>and listening and speaking domains only so they can’t exit from EL services until after Kindergarten ACCESS.</a:t>
            </a:r>
            <a:r>
              <a:rPr lang="en-US">
                <a:latin typeface="Arial" pitchFamily="34" charset="0"/>
              </a:rPr>
              <a:t>  </a:t>
            </a:r>
            <a:endParaRPr lang="en-US" b="0" baseline="0">
              <a:latin typeface="Arial" pitchFamily="34" charset="0"/>
            </a:endParaRPr>
          </a:p>
          <a:p>
            <a:pPr eaLnBrk="1" hangingPunct="1"/>
            <a:endParaRPr lang="en-US" b="0" baseline="0">
              <a:latin typeface="Arial" pitchFamily="34" charset="0"/>
            </a:endParaRPr>
          </a:p>
          <a:p>
            <a:r>
              <a:rPr lang="en-US" b="0" baseline="0">
                <a:latin typeface="Arial" pitchFamily="34" charset="0"/>
              </a:rPr>
              <a:t>Parents can refuse EL services but still will have to take ACCESS</a:t>
            </a:r>
            <a:r>
              <a:rPr lang="en-US">
                <a:latin typeface="Arial" pitchFamily="34" charset="0"/>
              </a:rPr>
              <a:t> </a:t>
            </a:r>
            <a:r>
              <a:rPr lang="en-US" b="0" baseline="0">
                <a:latin typeface="Arial" pitchFamily="34" charset="0"/>
              </a:rPr>
              <a:t> for ELLs</a:t>
            </a:r>
            <a:r>
              <a:rPr lang="en-US" b="0" baseline="30000">
                <a:latin typeface="Arial" pitchFamily="34" charset="0"/>
              </a:rPr>
              <a:t>®</a:t>
            </a:r>
            <a:r>
              <a:rPr lang="en-US" b="0" baseline="0">
                <a:latin typeface="Arial" pitchFamily="34" charset="0"/>
              </a:rPr>
              <a:t>.</a:t>
            </a:r>
            <a:endParaRPr lang="en-US" b="0">
              <a:latin typeface="Arial" pitchFamily="34" charset="0"/>
              <a:cs typeface="Arial"/>
            </a:endParaRPr>
          </a:p>
        </p:txBody>
      </p:sp>
    </p:spTree>
    <p:extLst>
      <p:ext uri="{BB962C8B-B14F-4D97-AF65-F5344CB8AC3E}">
        <p14:creationId xmlns:p14="http://schemas.microsoft.com/office/powerpoint/2010/main" val="187091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Test tickets, and scratch paper should be destroyed securely after all screening is completed. All materials are to be kept in locked storage until screening is complete.</a:t>
            </a:r>
          </a:p>
          <a:p>
            <a:endParaRPr lang="en-US">
              <a:cs typeface="Calibri"/>
            </a:endParaRPr>
          </a:p>
          <a:p>
            <a:r>
              <a:rPr lang="en-US"/>
              <a:t>Reading Up to 15 minutes </a:t>
            </a:r>
          </a:p>
          <a:p>
            <a:r>
              <a:rPr lang="en-US"/>
              <a:t>Listening Up to 15 minutes </a:t>
            </a:r>
          </a:p>
          <a:p>
            <a:r>
              <a:rPr lang="en-US"/>
              <a:t>Speaking Up to 25 minutes </a:t>
            </a:r>
          </a:p>
          <a:p>
            <a:r>
              <a:rPr lang="en-US"/>
              <a:t>Writing Up to 25 minutes </a:t>
            </a:r>
          </a:p>
          <a:p>
            <a:r>
              <a:rPr lang="en-US"/>
              <a:t>TOTAL Up to 80 minutes</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63400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1163F-0CE4-4D7F-A501-2D6972E1B19F}" type="slidenum">
              <a:rPr lang="en-US" smtClean="0"/>
              <a:t>10</a:t>
            </a:fld>
            <a:endParaRPr lang="en-US"/>
          </a:p>
        </p:txBody>
      </p:sp>
    </p:spTree>
    <p:extLst>
      <p:ext uri="{BB962C8B-B14F-4D97-AF65-F5344CB8AC3E}">
        <p14:creationId xmlns:p14="http://schemas.microsoft.com/office/powerpoint/2010/main" val="183088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t>PSP</a:t>
            </a:r>
            <a:r>
              <a:rPr lang="en-US" baseline="0"/>
              <a:t> and EL Program Participation tabs in IC</a:t>
            </a:r>
            <a:r>
              <a:rPr lang="en-US"/>
              <a:t> are to be completed within the first 30 calendar days of the school year or within 2 weeks of enrollment during the school year.</a:t>
            </a:r>
          </a:p>
          <a:p>
            <a:pPr eaLnBrk="1" hangingPunct="1">
              <a:spcBef>
                <a:spcPct val="0"/>
              </a:spcBef>
              <a:buFontTx/>
              <a:buChar char="•"/>
            </a:pPr>
            <a:endParaRPr lang="en-US"/>
          </a:p>
          <a:p>
            <a:pPr eaLnBrk="1" hangingPunct="1">
              <a:spcBef>
                <a:spcPct val="0"/>
              </a:spcBef>
              <a:buFontTx/>
              <a:buChar char="•"/>
            </a:pPr>
            <a:r>
              <a:rPr lang="en-US"/>
              <a:t>PSP committee includes the following: ELL Teacher/Specialist, Classroom Teacher(s), Principal, and Guidance Counselor</a:t>
            </a:r>
            <a:r>
              <a:rPr lang="en-US" baseline="0"/>
              <a:t> and Special Education teacher if the EL student has an IEP. This is not the entire list of staff who are on the PSP committee.</a:t>
            </a:r>
            <a:endParaRPr lang="en-US">
              <a:cs typeface="Calibri"/>
            </a:endParaRPr>
          </a:p>
          <a:p>
            <a:pPr eaLnBrk="1" hangingPunct="1">
              <a:spcBef>
                <a:spcPct val="0"/>
              </a:spcBef>
              <a:buFontTx/>
              <a:buChar char="•"/>
            </a:pPr>
            <a:endParaRPr lang="en-US"/>
          </a:p>
          <a:p>
            <a:pPr eaLnBrk="1" hangingPunct="1">
              <a:spcBef>
                <a:spcPct val="0"/>
              </a:spcBef>
              <a:buFontTx/>
              <a:buChar char="•"/>
            </a:pPr>
            <a:r>
              <a:rPr lang="en-US"/>
              <a:t>Current PSP updated yearly with new ACCESS scores.</a:t>
            </a:r>
            <a:endParaRPr lang="en-US">
              <a:cs typeface="Calibri"/>
            </a:endParaRPr>
          </a:p>
          <a:p>
            <a:pPr eaLnBrk="1" hangingPunct="1">
              <a:spcBef>
                <a:spcPct val="0"/>
              </a:spcBef>
              <a:buFontTx/>
              <a:buChar char="•"/>
            </a:pPr>
            <a:endParaRPr lang="en-US"/>
          </a:p>
          <a:p>
            <a:pPr eaLnBrk="1" hangingPunct="1">
              <a:spcBef>
                <a:spcPct val="0"/>
              </a:spcBef>
              <a:buFontTx/>
              <a:buChar char="•"/>
            </a:pPr>
            <a:r>
              <a:rPr lang="en-US"/>
              <a:t>Everyone who works with an EL student needs to have a copy of the PSP.</a:t>
            </a:r>
            <a:endParaRPr lang="en-US">
              <a:cs typeface="Calibri"/>
            </a:endParaRPr>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68C8C-A1AC-4724-8ACB-3BC448C35C32}"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2389549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98548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DAAS:2023 Back to School Training</a:t>
            </a:r>
          </a:p>
        </p:txBody>
      </p:sp>
    </p:spTree>
    <p:extLst>
      <p:ext uri="{BB962C8B-B14F-4D97-AF65-F5344CB8AC3E}">
        <p14:creationId xmlns:p14="http://schemas.microsoft.com/office/powerpoint/2010/main" val="1438020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377696"/>
            <a:ext cx="4297680" cy="5118637"/>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377696"/>
            <a:ext cx="4297680" cy="5118637"/>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02122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ida.wisc.edu/resources?keys=&amp;field_type_target_id%5b247%5d=247"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ducation.ky.gov/districts/tech/sis/Documents/DataStandard-Behavior.pdf"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wida.wisc.edu/about/news/get-ready-2023-24-updates-wida-ams-and-drc-insight?utm_source=CR-WW062123&amp;utm_medium=email&amp;utm_campaign=WIDAWednesday&amp;utm_content=AMSUpdates23-24"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rcedirect.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wida.wisc.edu/"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ida.wisc.edu/memberships/consortium/ky"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ida.wisc.edu/?_gl=1*stdlqc*_ga*MTM0NjE1NTgzNC4xNjY2NzExODMx*_ga_7L7GD9N0RW*MTY4ODU4NDA2NC4xMzcuMS4xNjg4NTg2NDUxLjAuMC4w"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0.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wida.wisc.edu/memberships/consortium/ky"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ida.wisc.edu/assess/alt-access/preparing"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mailto:lisa.jett@education.ky.gov" TargetMode="External"/><Relationship Id="rId3" Type="http://schemas.openxmlformats.org/officeDocument/2006/relationships/hyperlink" Target="mailto:chris.williams@education.ky.gov" TargetMode="External"/><Relationship Id="rId7" Type="http://schemas.openxmlformats.org/officeDocument/2006/relationships/hyperlink" Target="mailto:krista.mullins@education.ky.gov" TargetMode="External"/><Relationship Id="rId2" Type="http://schemas.openxmlformats.org/officeDocument/2006/relationships/hyperlink" Target="mailto:ben.riley@education.ky.gov" TargetMode="External"/><Relationship Id="rId1" Type="http://schemas.openxmlformats.org/officeDocument/2006/relationships/slideLayout" Target="../slideLayouts/slideLayout2.xml"/><Relationship Id="rId6" Type="http://schemas.openxmlformats.org/officeDocument/2006/relationships/hyperlink" Target="mailto:jennifer.stafford@education.ky.gov" TargetMode="External"/><Relationship Id="rId5" Type="http://schemas.openxmlformats.org/officeDocument/2006/relationships/hyperlink" Target="mailto:Helen.jones@education.ky.gov" TargetMode="External"/><Relationship Id="rId10" Type="http://schemas.openxmlformats.org/officeDocument/2006/relationships/hyperlink" Target="mailto:shara.savage@education.ky.gov" TargetMode="External"/><Relationship Id="rId4" Type="http://schemas.openxmlformats.org/officeDocument/2006/relationships/hyperlink" Target="mailto:christen.roseberry@education.ky.gov" TargetMode="External"/><Relationship Id="rId9" Type="http://schemas.openxmlformats.org/officeDocument/2006/relationships/hyperlink" Target="mailto:melissa.chandler@education.ky.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da.wisc.edu/about/news/everything-youve-ever-wanted-know-wida-screener-kindergarten?utm_campaign=WIDAWednesday&amp;utm_content=EverythingYouWantedToKnowScreenerKindergarten&amp;utm_medium=email&amp;utm_source=govdelivery"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ida.wisc.edu/login"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chris.williams@education.ky.gov?subject=ACCESS/Alternate%20ACCESS/Screener"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hris.williams@education.ky.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ida.wisc.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2023-2024 Back to School Trainings</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03502" y="3766352"/>
            <a:ext cx="9144000" cy="1655762"/>
          </a:xfrm>
        </p:spPr>
        <p:txBody>
          <a:bodyPr vert="horz" lIns="91440" tIns="45720" rIns="91440" bIns="45720" rtlCol="0" anchor="t">
            <a:normAutofit fontScale="85000" lnSpcReduction="20000"/>
          </a:bodyPr>
          <a:lstStyle/>
          <a:p>
            <a:pPr algn="r"/>
            <a:r>
              <a:rPr lang="en-US" sz="4400"/>
              <a:t> </a:t>
            </a:r>
            <a:r>
              <a:rPr lang="en-US" sz="4400" b="1"/>
              <a:t>ACCESS/Alternate ACCESS for ELLs</a:t>
            </a:r>
          </a:p>
          <a:p>
            <a:pPr algn="r"/>
            <a:r>
              <a:rPr lang="en-US" sz="4400"/>
              <a:t>Chris Williams, Program Consultant</a:t>
            </a:r>
          </a:p>
          <a:p>
            <a:pPr algn="r"/>
            <a:r>
              <a:rPr lang="en-US" sz="44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8" y="118480"/>
            <a:ext cx="9391777" cy="795920"/>
          </a:xfrm>
        </p:spPr>
        <p:txBody>
          <a:bodyPr>
            <a:normAutofit/>
          </a:bodyPr>
          <a:lstStyle/>
          <a:p>
            <a:r>
              <a:rPr lang="en-US" sz="3600"/>
              <a:t>WIDA Online Screener Scores – Grades 1-12</a:t>
            </a:r>
          </a:p>
        </p:txBody>
      </p:sp>
      <p:sp>
        <p:nvSpPr>
          <p:cNvPr id="3" name="Content Placeholder 2"/>
          <p:cNvSpPr>
            <a:spLocks noGrp="1"/>
          </p:cNvSpPr>
          <p:nvPr>
            <p:ph idx="13"/>
          </p:nvPr>
        </p:nvSpPr>
        <p:spPr>
          <a:xfrm>
            <a:off x="269388" y="914400"/>
            <a:ext cx="9188715" cy="5663393"/>
          </a:xfrm>
        </p:spPr>
        <p:txBody>
          <a:bodyPr vert="horz" lIns="91440" tIns="45720" rIns="91440" bIns="45720" rtlCol="0" anchor="t">
            <a:normAutofit/>
          </a:bodyPr>
          <a:lstStyle/>
          <a:p>
            <a:r>
              <a:rPr lang="en-US"/>
              <a:t>For Grades 1-12 if a student scores an overall composite proficiency level of less than a 4.5 on the WIDA Online Screener, the student is considered an EL and will be placed in an EL program. The student will take ACCESS for ELLs</a:t>
            </a:r>
            <a:r>
              <a:rPr lang="en-US" baseline="30000"/>
              <a:t>®</a:t>
            </a:r>
            <a:r>
              <a:rPr lang="en-US"/>
              <a:t> in January.</a:t>
            </a:r>
          </a:p>
          <a:p>
            <a:pPr marL="0" indent="0">
              <a:buNone/>
            </a:pPr>
            <a:endParaRPr lang="en-US"/>
          </a:p>
          <a:p>
            <a:r>
              <a:rPr lang="en-US"/>
              <a:t>For Grades 1-12 if a student scores an overall composite proficiency level of a 4.5 on the WIDA Online Screener, the student is considered Initially Fully English Proficient (IFEP). The student is not an EL and will not take ACCESS for ELLs</a:t>
            </a:r>
            <a:r>
              <a:rPr lang="en-US" baseline="30000"/>
              <a:t>®</a:t>
            </a:r>
            <a:r>
              <a:rPr lang="en-US"/>
              <a:t> in January. </a:t>
            </a:r>
          </a:p>
          <a:p>
            <a:endParaRPr lang="en-US"/>
          </a:p>
        </p:txBody>
      </p:sp>
    </p:spTree>
    <p:extLst>
      <p:ext uri="{BB962C8B-B14F-4D97-AF65-F5344CB8AC3E}">
        <p14:creationId xmlns:p14="http://schemas.microsoft.com/office/powerpoint/2010/main" val="142680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2E2D-7A73-2CAD-A548-344DE542CB21}"/>
              </a:ext>
            </a:extLst>
          </p:cNvPr>
          <p:cNvSpPr>
            <a:spLocks noGrp="1"/>
          </p:cNvSpPr>
          <p:nvPr>
            <p:ph type="title"/>
          </p:nvPr>
        </p:nvSpPr>
        <p:spPr/>
        <p:txBody>
          <a:bodyPr/>
          <a:lstStyle/>
          <a:p>
            <a:r>
              <a:rPr lang="en-US"/>
              <a:t>WIDA Screener Manuals</a:t>
            </a:r>
          </a:p>
        </p:txBody>
      </p:sp>
      <p:pic>
        <p:nvPicPr>
          <p:cNvPr id="4" name="Picture 4" descr="The screenshot of the front cover of the WIDA Screener Online TAM.">
            <a:extLst>
              <a:ext uri="{FF2B5EF4-FFF2-40B4-BE49-F238E27FC236}">
                <a16:creationId xmlns:a16="http://schemas.microsoft.com/office/drawing/2014/main" id="{F3C2FFB8-1FF8-AD4C-DAD2-5968704FF3CA}"/>
              </a:ext>
            </a:extLst>
          </p:cNvPr>
          <p:cNvPicPr>
            <a:picLocks noChangeAspect="1"/>
          </p:cNvPicPr>
          <p:nvPr/>
        </p:nvPicPr>
        <p:blipFill>
          <a:blip r:embed="rId2"/>
          <a:stretch>
            <a:fillRect/>
          </a:stretch>
        </p:blipFill>
        <p:spPr>
          <a:xfrm>
            <a:off x="812800" y="1354621"/>
            <a:ext cx="4450080" cy="4097957"/>
          </a:xfrm>
          <a:prstGeom prst="rect">
            <a:avLst/>
          </a:prstGeom>
        </p:spPr>
      </p:pic>
      <p:pic>
        <p:nvPicPr>
          <p:cNvPr id="5" name="Picture 5" descr="The screenshot of the front cover of the WIDA Screener for Kindergarten TAM.">
            <a:extLst>
              <a:ext uri="{FF2B5EF4-FFF2-40B4-BE49-F238E27FC236}">
                <a16:creationId xmlns:a16="http://schemas.microsoft.com/office/drawing/2014/main" id="{E4E73B81-B218-0559-CBF7-536FEFA1BD11}"/>
              </a:ext>
            </a:extLst>
          </p:cNvPr>
          <p:cNvPicPr>
            <a:picLocks noChangeAspect="1"/>
          </p:cNvPicPr>
          <p:nvPr/>
        </p:nvPicPr>
        <p:blipFill>
          <a:blip r:embed="rId3"/>
          <a:stretch>
            <a:fillRect/>
          </a:stretch>
        </p:blipFill>
        <p:spPr>
          <a:xfrm>
            <a:off x="5902960" y="1649046"/>
            <a:ext cx="4043680" cy="3752948"/>
          </a:xfrm>
          <a:prstGeom prst="rect">
            <a:avLst/>
          </a:prstGeom>
        </p:spPr>
      </p:pic>
    </p:spTree>
    <p:extLst>
      <p:ext uri="{BB962C8B-B14F-4D97-AF65-F5344CB8AC3E}">
        <p14:creationId xmlns:p14="http://schemas.microsoft.com/office/powerpoint/2010/main" val="373433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891EE85-9F2E-4ABA-A02D-4E97BFD797BA}"/>
              </a:ext>
            </a:extLst>
          </p:cNvPr>
          <p:cNvSpPr>
            <a:spLocks noGrp="1"/>
          </p:cNvSpPr>
          <p:nvPr>
            <p:ph type="title"/>
          </p:nvPr>
        </p:nvSpPr>
        <p:spPr>
          <a:xfrm>
            <a:off x="220167" y="183225"/>
            <a:ext cx="10519546" cy="701731"/>
          </a:xfrm>
          <a:prstGeom prst="rect">
            <a:avLst/>
          </a:prstGeom>
        </p:spPr>
        <p:txBody>
          <a:bodyPr wrap="none">
            <a:spAutoFit/>
          </a:bodyPr>
          <a:lstStyle/>
          <a:p>
            <a:r>
              <a:rPr lang="en-US"/>
              <a:t>Accessibility and Accommodations Manual</a:t>
            </a:r>
          </a:p>
        </p:txBody>
      </p:sp>
      <p:pic>
        <p:nvPicPr>
          <p:cNvPr id="4" name="Picture 3" descr="The front cover of the 2023-2024 Accessibility and Accommodations manual for WIDA Screeners and for ACCESS for ELLs.  Inside the manual will be the participation guidelines, the framework, types of supports, Alternate ACCESS criteria, keyboard shortcuts, scribe and transcription guidance and WIDA Screener for Kindergarten and Online. At the end of the manual will be accommodation checklists for districts to use for ACCESS online and paper, Kindergarten and Alternate ACCESS.">
            <a:extLst>
              <a:ext uri="{FF2B5EF4-FFF2-40B4-BE49-F238E27FC236}">
                <a16:creationId xmlns:a16="http://schemas.microsoft.com/office/drawing/2014/main" id="{A6E6C66C-588A-9A44-5F5A-D0ECEA33D8FA}"/>
              </a:ext>
            </a:extLst>
          </p:cNvPr>
          <p:cNvPicPr>
            <a:picLocks noChangeAspect="1"/>
          </p:cNvPicPr>
          <p:nvPr/>
        </p:nvPicPr>
        <p:blipFill>
          <a:blip r:embed="rId2"/>
          <a:stretch>
            <a:fillRect/>
          </a:stretch>
        </p:blipFill>
        <p:spPr>
          <a:xfrm>
            <a:off x="924127" y="994317"/>
            <a:ext cx="3696326" cy="4781801"/>
          </a:xfrm>
          <a:prstGeom prst="rect">
            <a:avLst/>
          </a:prstGeom>
        </p:spPr>
      </p:pic>
      <p:sp>
        <p:nvSpPr>
          <p:cNvPr id="7" name="Content Placeholder 4" descr="The Accessibility and Accommodations Manual has the following include:&#10;&#10;Participation guidance​&#10;&#10;Framework​&#10;&#10;Types of supports​&#10;&#10;Alternate ACCESS for ELLs criteria​&#10;&#10;Keyboard shortcuts​&#10;&#10;Scribe and Transcription guidance​&#10;&#10;WIDA Screener for Kindergarten and Online​&#10;&#10;Accommodation checklists ACCESS online and paper, Kindergarten and Alternate ACCESS​">
            <a:extLst>
              <a:ext uri="{FF2B5EF4-FFF2-40B4-BE49-F238E27FC236}">
                <a16:creationId xmlns:a16="http://schemas.microsoft.com/office/drawing/2014/main" id="{F36FAF90-01CC-40C9-9C44-35E838A04CF0}"/>
              </a:ext>
            </a:extLst>
          </p:cNvPr>
          <p:cNvSpPr txBox="1">
            <a:spLocks/>
          </p:cNvSpPr>
          <p:nvPr/>
        </p:nvSpPr>
        <p:spPr>
          <a:xfrm>
            <a:off x="5087578" y="1081881"/>
            <a:ext cx="5652135" cy="469423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Participation guidance</a:t>
            </a:r>
          </a:p>
          <a:p>
            <a:pPr marL="457200" indent="-457200"/>
            <a:r>
              <a:rPr lang="en-US"/>
              <a:t>Framework</a:t>
            </a:r>
          </a:p>
          <a:p>
            <a:pPr marL="457200" indent="-457200"/>
            <a:r>
              <a:rPr lang="en-US"/>
              <a:t>Types of supports</a:t>
            </a:r>
          </a:p>
          <a:p>
            <a:pPr marL="457200" indent="-457200"/>
            <a:r>
              <a:rPr lang="en-US"/>
              <a:t>Alternate ACCESS for ELLs criteria</a:t>
            </a:r>
          </a:p>
          <a:p>
            <a:pPr marL="457200" indent="-457200"/>
            <a:r>
              <a:rPr lang="en-US"/>
              <a:t>Keyboard shortcuts</a:t>
            </a:r>
          </a:p>
          <a:p>
            <a:pPr marL="457200" indent="-457200"/>
            <a:r>
              <a:rPr lang="en-US"/>
              <a:t>Scribe and Transcription guidance</a:t>
            </a:r>
          </a:p>
          <a:p>
            <a:pPr marL="457200" indent="-457200"/>
            <a:r>
              <a:rPr lang="en-US"/>
              <a:t>WIDA Screener for Kindergarten and Online</a:t>
            </a:r>
          </a:p>
          <a:p>
            <a:pPr marL="457200" indent="-457200"/>
            <a:r>
              <a:rPr lang="en-US">
                <a:hlinkClick r:id="rId3"/>
              </a:rPr>
              <a:t>Accommodation checklists ACCESS online and paper, Kindergarten and Alternate ACCESS</a:t>
            </a:r>
            <a:endParaRPr lang="en-US"/>
          </a:p>
          <a:p>
            <a:endParaRPr lang="en-US"/>
          </a:p>
        </p:txBody>
      </p:sp>
      <p:sp>
        <p:nvSpPr>
          <p:cNvPr id="2" name="Slide Number Placeholder 1">
            <a:extLst>
              <a:ext uri="{FF2B5EF4-FFF2-40B4-BE49-F238E27FC236}">
                <a16:creationId xmlns:a16="http://schemas.microsoft.com/office/drawing/2014/main" id="{9BDE9364-C108-40C7-82EA-03B048830202}"/>
              </a:ext>
            </a:extLst>
          </p:cNvPr>
          <p:cNvSpPr>
            <a:spLocks noGrp="1"/>
          </p:cNvSpPr>
          <p:nvPr>
            <p:ph type="sldNum" sz="quarter" idx="4294967295"/>
          </p:nvPr>
        </p:nvSpPr>
        <p:spPr>
          <a:xfrm>
            <a:off x="6808609" y="6309650"/>
            <a:ext cx="683339" cy="365125"/>
          </a:xfrm>
        </p:spPr>
        <p:txBody>
          <a:bodyPr/>
          <a:lstStyle/>
          <a:p>
            <a:fld id="{91BD7323-49BF-4C97-8773-5EC64C492009}"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56717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179" y="-129788"/>
            <a:ext cx="9038154" cy="1320800"/>
          </a:xfrm>
        </p:spPr>
        <p:txBody>
          <a:bodyPr/>
          <a:lstStyle/>
          <a:p>
            <a:r>
              <a:rPr lang="en-US"/>
              <a:t>Identified EL Students</a:t>
            </a:r>
          </a:p>
        </p:txBody>
      </p:sp>
      <p:sp>
        <p:nvSpPr>
          <p:cNvPr id="12292" name="Content Placeholder 2"/>
          <p:cNvSpPr>
            <a:spLocks noGrp="1"/>
          </p:cNvSpPr>
          <p:nvPr>
            <p:ph idx="4294967295"/>
          </p:nvPr>
        </p:nvSpPr>
        <p:spPr>
          <a:xfrm>
            <a:off x="-1" y="1087414"/>
            <a:ext cx="11634281" cy="5101334"/>
          </a:xfrm>
          <a:prstGeom prst="rect">
            <a:avLst/>
          </a:prstGeom>
        </p:spPr>
        <p:txBody>
          <a:bodyPr vert="horz" lIns="91440" tIns="45720" rIns="91440" bIns="45720" rtlCol="0" anchor="t">
            <a:normAutofit fontScale="92500"/>
          </a:bodyPr>
          <a:lstStyle/>
          <a:p>
            <a:pPr marL="755015" indent="-608965"/>
            <a:r>
              <a:rPr lang="en-US" sz="3300"/>
              <a:t>A program services committee will design a Program Services Plan (PSP) for each identified EL student. The EL and regular educational teacher will provide services throughout the year, with appropriate instructional and assessment accommodations for each individual EL student.</a:t>
            </a:r>
          </a:p>
          <a:p>
            <a:pPr marL="755015" indent="-608965"/>
            <a:r>
              <a:rPr lang="en-US" sz="3300"/>
              <a:t>The EL identification, assessments, services, and instructional and assessment accommodations must be entered into Infinite Campus (IC) under Program Participation. (English Learners-EL)</a:t>
            </a:r>
          </a:p>
          <a:p>
            <a:pPr marL="755015" indent="-608965"/>
            <a:r>
              <a:rPr lang="en-US" sz="3300"/>
              <a:t>All identified EL students are required federally to be assessed annually with an English Language Proficiency test.</a:t>
            </a:r>
          </a:p>
          <a:p>
            <a:pPr marL="486410" indent="-340360">
              <a:buFont typeface="Wingdings 3" pitchFamily="18" charset="2"/>
              <a:buChar char=""/>
            </a:pPr>
            <a:endParaRPr lang="en-US" sz="3733"/>
          </a:p>
          <a:p>
            <a:pPr marL="486410" indent="-340360">
              <a:buFont typeface="Wingdings 3" pitchFamily="18" charset="2"/>
              <a:buChar char=""/>
            </a:pPr>
            <a:endParaRPr lang="en-US"/>
          </a:p>
        </p:txBody>
      </p:sp>
    </p:spTree>
    <p:extLst>
      <p:ext uri="{BB962C8B-B14F-4D97-AF65-F5344CB8AC3E}">
        <p14:creationId xmlns:p14="http://schemas.microsoft.com/office/powerpoint/2010/main" val="345355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parental notification must include:&#10;o The reason for identification of the child as an EL;&#10;o The child’s level of English language proficiency, how the level was assessed, and the status of the child’s academic achievement;&#10;o Methods of instruction used in the program in which the child is, or will be, participating, and the methods of instruction used in other available programs, including how the programs differ;&#10;o How the program will meet the educational strengths and needs of the child and help the child achieve English language proficiency, and meet academic standards;&#10;o Exit requirements for the program, expected rate of transition to a classroom not tailored for EL students, and expected rate of high school graduation;&#10;o In the case of a child with a disability, how the program meets the annual goals in the child’s individualized education program (IEP); and&#10;o Information regarding parents’ right to withdraw the child from a program upon their request, and to decline enrollment or choose another program or method of instruction, if available.&#10;&#10;The notification must be provided no later than 30 calendar days after the beginning of the school year or within the first two weeks of placement in an LIEP for students who enroll after the start of the school year. (ESEA Section 1112(e)(3)(A), 1112(e)(3)(B))&#10;&#10;The notice and information provided must be in an understandable and uniform format and, to the extent practicable, provided in a language that the parents can understand.&#10;(ESEA Section 1112(e)(4))&#10;&#10;Required under state regulation (703 KAR 5:070, Sec. 2, Inclusion of Special Populations in the State-Required Assessment and Accountability Programs):&#10;&#10;&#10;If accommodations are needed, documentation shall include:&#10;• The name and date of the English language proficiency assessment administered to determine a student’s EL status; &#10;•  A PSP that includes the specific accommodations to be implemented in instruction; &#10;•  A list of the names of the PSP committee members who reviewed the documentation and made the decisions. The list of staff shall be placed with the Title III records; &#10;• The appropriate accommodations needed; and &#10;• The signature of the principal of the appropriate school as an indication of approval for the described accommodations.&#10;&#10;" title="Essential Elements of a PSP"/>
          <p:cNvPicPr>
            <a:picLocks noChangeAspect="1"/>
          </p:cNvPicPr>
          <p:nvPr/>
        </p:nvPicPr>
        <p:blipFill>
          <a:blip r:embed="rId3"/>
          <a:stretch>
            <a:fillRect/>
          </a:stretch>
        </p:blipFill>
        <p:spPr>
          <a:xfrm>
            <a:off x="2546855" y="1167171"/>
            <a:ext cx="4407387" cy="4986494"/>
          </a:xfrm>
          <a:prstGeom prst="rect">
            <a:avLst/>
          </a:prstGeom>
          <a:noFill/>
        </p:spPr>
      </p:pic>
      <p:sp>
        <p:nvSpPr>
          <p:cNvPr id="2" name="Title 1" descr="It is the title of the slide, Essential Elements of a Program Services Plan or shortened a PSP."/>
          <p:cNvSpPr>
            <a:spLocks noGrp="1"/>
          </p:cNvSpPr>
          <p:nvPr>
            <p:ph type="title"/>
          </p:nvPr>
        </p:nvSpPr>
        <p:spPr>
          <a:xfrm>
            <a:off x="194257" y="10613"/>
            <a:ext cx="10515600" cy="1325563"/>
          </a:xfrm>
        </p:spPr>
        <p:txBody>
          <a:bodyPr anchor="ctr">
            <a:normAutofit/>
          </a:bodyPr>
          <a:lstStyle/>
          <a:p>
            <a:r>
              <a:rPr lang="en-US"/>
              <a:t>Essential Elements of a PSP</a:t>
            </a:r>
          </a:p>
        </p:txBody>
      </p:sp>
      <p:sp>
        <p:nvSpPr>
          <p:cNvPr id="3" name="Slide Number Placeholder 2">
            <a:extLst>
              <a:ext uri="{FF2B5EF4-FFF2-40B4-BE49-F238E27FC236}">
                <a16:creationId xmlns:a16="http://schemas.microsoft.com/office/drawing/2014/main" id="{F47AD7E0-2F53-E90F-3396-0B203157F655}"/>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379639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is a link to the EL Data standards in the title for entering EL Data into Infinite Campus-IC."/>
          <p:cNvSpPr>
            <a:spLocks noGrp="1"/>
          </p:cNvSpPr>
          <p:nvPr>
            <p:ph type="title" idx="4294967295"/>
          </p:nvPr>
        </p:nvSpPr>
        <p:spPr>
          <a:xfrm>
            <a:off x="157030" y="89801"/>
            <a:ext cx="11142785" cy="901701"/>
          </a:xfrm>
        </p:spPr>
        <p:txBody>
          <a:bodyPr>
            <a:normAutofit/>
          </a:bodyPr>
          <a:lstStyle/>
          <a:p>
            <a:r>
              <a:rPr lang="en-US">
                <a:hlinkClick r:id="rId3"/>
              </a:rPr>
              <a:t>EL Data Standards </a:t>
            </a:r>
            <a:r>
              <a:rPr lang="en-US"/>
              <a:t>for Entering EL Data in IC</a:t>
            </a:r>
          </a:p>
        </p:txBody>
      </p:sp>
      <p:sp>
        <p:nvSpPr>
          <p:cNvPr id="9" name="Rectangle 8" descr="Path to view/enter English Learner data (Student Information | Program Participation | English Learners (EL) for each step of the entering EL Data into IC."/>
          <p:cNvSpPr/>
          <p:nvPr/>
        </p:nvSpPr>
        <p:spPr>
          <a:xfrm>
            <a:off x="157030" y="914076"/>
            <a:ext cx="3856170" cy="923330"/>
          </a:xfrm>
          <a:prstGeom prst="rect">
            <a:avLst/>
          </a:prstGeom>
        </p:spPr>
        <p:txBody>
          <a:bodyPr wrap="square">
            <a:spAutoFit/>
          </a:bodyPr>
          <a:lstStyle/>
          <a:p>
            <a:r>
              <a:rPr lang="en-US">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Path to view/enter English Learner data (Student Information | Program Participation | English Learners (EL)</a:t>
            </a:r>
            <a:endParaRPr lang="en-US" sz="160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1026" name="Picture 2" descr="image003-It shows the path to view/enter EL data information under the program participation tab in IC which is under the index tab, then select English Learners (EL) to begin entering the data for 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19" y="2042036"/>
            <a:ext cx="1252128" cy="160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descr="This is step one for entering data in IC on the EL Program tab."/>
          <p:cNvSpPr/>
          <p:nvPr/>
        </p:nvSpPr>
        <p:spPr>
          <a:xfrm>
            <a:off x="4222589" y="1088136"/>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Rectangle 7" descr="This is the EL Program tab."/>
          <p:cNvSpPr/>
          <p:nvPr/>
        </p:nvSpPr>
        <p:spPr>
          <a:xfrm>
            <a:off x="4789249" y="1167314"/>
            <a:ext cx="1720599" cy="369332"/>
          </a:xfrm>
          <a:prstGeom prst="rect">
            <a:avLst/>
          </a:prstGeom>
        </p:spPr>
        <p:txBody>
          <a:bodyPr wrap="none">
            <a:spAutoFit/>
          </a:bodyPr>
          <a:lstStyle/>
          <a:p>
            <a:r>
              <a:rPr lang="en-US">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EL Program tab</a:t>
            </a:r>
            <a:endParaRPr lang="en-US" sz="160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1027" name="Picture 3" descr="image001- On the Program tab, you will enter the program status of the student as El, or exited EL,  date the EL student enters the program. The expected exit date from the time the student enters and from what state. If a student is exited from the EL program, then the first year, second year, third year and fourth year monitoring will begin for the student. It has if the parent was notified, if the parent declined service by entered a yes or no.s. If the parent declines services, then it needs the date. You will enter is the student has interrupted schooling as a yes or no. Any comments you want to add at the bottom of the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589" y="1871537"/>
            <a:ext cx="2016459" cy="252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descr="This is step two for entering data in IC on the EL Program tab."/>
          <p:cNvSpPr/>
          <p:nvPr/>
        </p:nvSpPr>
        <p:spPr>
          <a:xfrm>
            <a:off x="7838806" y="1024596"/>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Rectangle 6" descr="This is the EL Assessment tab."/>
          <p:cNvSpPr/>
          <p:nvPr/>
        </p:nvSpPr>
        <p:spPr>
          <a:xfrm>
            <a:off x="8575733" y="1130165"/>
            <a:ext cx="2165978" cy="369332"/>
          </a:xfrm>
          <a:prstGeom prst="rect">
            <a:avLst/>
          </a:prstGeom>
        </p:spPr>
        <p:txBody>
          <a:bodyPr wrap="none">
            <a:spAutoFit/>
          </a:bodyPr>
          <a:lstStyle/>
          <a:p>
            <a:r>
              <a:rPr lang="en-US">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EL Asses</a:t>
            </a:r>
            <a:r>
              <a:rPr lang="en-US" b="1">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sme</a:t>
            </a:r>
            <a:r>
              <a:rPr lang="en-US">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nts tab</a:t>
            </a:r>
            <a:endParaRPr lang="en-US" sz="160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12" name="Picture 4" descr="image002- On the EL assessments tab, it will have the date the screener was given when the student entered the program along with all the scores of the screener in the areas of listening, speaking, reading and writing. It will have the scores of the literacy which is the reading and writing score combined and overall composite scores when you take the listening, speaking,reading and writing and combine them into one score. For ACCESS and Alternate ACCESS, OAA will give those to IC to push down those results into 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7561" y="1712870"/>
            <a:ext cx="4191119" cy="9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descr="Step number three is the EL Services tab."/>
          <p:cNvSpPr/>
          <p:nvPr/>
        </p:nvSpPr>
        <p:spPr>
          <a:xfrm>
            <a:off x="6712171" y="2960077"/>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6" name="Rectangle 5" descr="This is the EL services tab."/>
          <p:cNvSpPr/>
          <p:nvPr/>
        </p:nvSpPr>
        <p:spPr>
          <a:xfrm>
            <a:off x="7357551" y="3047278"/>
            <a:ext cx="1690591" cy="369332"/>
          </a:xfrm>
          <a:prstGeom prst="rect">
            <a:avLst/>
          </a:prstGeom>
        </p:spPr>
        <p:txBody>
          <a:bodyPr wrap="none">
            <a:spAutoFit/>
          </a:bodyPr>
          <a:lstStyle/>
          <a:p>
            <a:r>
              <a:rPr lang="en-US">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EL Services tab</a:t>
            </a:r>
            <a:endParaRPr lang="en-US" sz="160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1030" name="Picture 6" descr="image007- this tab list all the El services that are provides by the district for each EL student. You select the start date and end date for each service. Here is the list of El services to the student from the drop down list in IC from the Office of Civil Rights-Developing Programs fro English Learnsers-Glossary-CAT: Content Area Tutoring&#10;• CBE: Content-Based ESL&#10;• DBE: Developmental Bilingual Education&#10;• DLG: Dual Language&#10;• EBE: Early-Exit Bilingual Education&#10;• ELD: English Language Development&#10;• HLA: Heritage Language&#10;• NEW: Newcomer Program&#10;• POE: Pull-Out ESL Resource&#10;• SEI: Sheltered English Instruction&#10;• SEN: Structured English Immersion&#10;• TBE: Transitional Bilingual Education&#10;• TWI: Two-Way Immers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2413" y="3502087"/>
            <a:ext cx="3340869" cy="240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descr="The El Accommodations tab which is step number four when entering El data into the IC."/>
          <p:cNvSpPr/>
          <p:nvPr/>
        </p:nvSpPr>
        <p:spPr>
          <a:xfrm>
            <a:off x="281142" y="3792633"/>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5" name="Rectangle 4" descr="This is the EL Accommodation tab."/>
          <p:cNvSpPr/>
          <p:nvPr/>
        </p:nvSpPr>
        <p:spPr>
          <a:xfrm>
            <a:off x="935019" y="3893459"/>
            <a:ext cx="2722914" cy="369332"/>
          </a:xfrm>
          <a:prstGeom prst="rect">
            <a:avLst/>
          </a:prstGeom>
        </p:spPr>
        <p:txBody>
          <a:bodyPr wrap="square">
            <a:spAutoFit/>
          </a:bodyPr>
          <a:lstStyle/>
          <a:p>
            <a:r>
              <a:rPr lang="en-US">
                <a:solidFill>
                  <a:srgbClr val="1F497D"/>
                </a:solidFill>
                <a:latin typeface="Franklin Gothic Medium" panose="020B0603020102020204" pitchFamily="34" charset="0"/>
                <a:ea typeface="Calibri" panose="020F0502020204030204" pitchFamily="34" charset="0"/>
                <a:cs typeface="Times New Roman" panose="02020603050405020304" pitchFamily="18" charset="0"/>
              </a:rPr>
              <a:t>EL Accommodations tab</a:t>
            </a:r>
            <a:endParaRPr lang="en-US" sz="1600">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1029" name="Picture 5" descr="image006- This is the EL accommodation tab. You will select from a drop down menu when you select this tab in IC to get to the list of instruction accommodations notes with the name and a dash then I for instructional and also a list of assessment accommodations with a dash and letter A beside for assessment ones that can be used ion the state summative assessment. Here are the instructional accommodations:&#10;Code Instructional Accommodation Accommodation Type&#10;API-I Adapt Pace of Instruction Instructional&#10;AMT-I Adapted Materials/Technology Instructional&#10;Data Standard English Learners (EL)&#10;Rev. 7/1/2022&#10;14&#10;Code Instructional Accommodation Accommodation Type&#10;AT-I Assistive Technology Instructional&#10;BED-I Bilingual or English Dictionary Instructional&#10;BEG-I Bilingual or English Glossary Instructional&#10;BK-I Build Background Knowledge Instructional&#10;AC-I Engage in Academic Conversations Instructional&#10;ET-I Extended Time Instructional&#10;IO-I Interaction Opportunities Instructional&#10;PL-I Link Instruction to Prior Learning Instructional&#10;MC-I Meta-Cognitive Strategies Instructional&#10;ML-I Model Language/Task Completion Instructional&#10;ONLS-I Oral Native Language Support Instructional&#10;PC-I Prompting/Cueing Instructional&#10;CO-I Provide Content Objectives Instructional&#10;LO-I Provide Language Objectives Instructional&#10;VO-I Provide Visuals/Organizers Instructional&#10;RTE-I Read Text in English Instructional&#10;RTP-I Read Text in Primary Language Instructional&#10;RDR-I Reader Instructional&#10;SR-I Scaffold Responses Instructional&#10;SB-I Scribe Response Instructional&#10;SGSF-I Small Group/Single Form Test Instructional&#10;SL-I Simplified Language Instructional&#10;CS-I Use Computer/Software Instructional&#10;SP-I Use Spellcheck Instructional&#10;&#10;Here are the assessment accommodations:&#10;Code Assessment Accommodation Accommodation Type&#10;BED-A Bilingual/English Dictionary Assessment&#10;ET-A Extended Time Assessment&#10;ONLS-A Oral Native Language Support Assessment&#10;RDR-A Reader Assessment&#10;SB-A Scribe Assessm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135" y="4280350"/>
            <a:ext cx="2722914" cy="203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A7B8BEF-B0A3-85B0-1266-0DBEC20D7AE6}"/>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417480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is the title slide-tEntering EL Data in IC on the EL TABS (Continued)."/>
          <p:cNvSpPr>
            <a:spLocks noGrp="1"/>
          </p:cNvSpPr>
          <p:nvPr>
            <p:ph type="title"/>
          </p:nvPr>
        </p:nvSpPr>
        <p:spPr>
          <a:xfrm>
            <a:off x="86811" y="252738"/>
            <a:ext cx="10005359" cy="902208"/>
          </a:xfrm>
        </p:spPr>
        <p:txBody>
          <a:bodyPr>
            <a:normAutofit fontScale="90000"/>
          </a:bodyPr>
          <a:lstStyle/>
          <a:p>
            <a:r>
              <a:rPr lang="en-US"/>
              <a:t>Entering EL Data in IC on the EL TABS (Continued)</a:t>
            </a:r>
          </a:p>
        </p:txBody>
      </p:sp>
      <p:sp>
        <p:nvSpPr>
          <p:cNvPr id="6" name="Rectangle 5" descr="When entering data in IC on the EL tab for test scores you will need to follow this path: Screener data entry&#10;Path: Student Information | General | Assessment tab&#10;"/>
          <p:cNvSpPr/>
          <p:nvPr/>
        </p:nvSpPr>
        <p:spPr>
          <a:xfrm>
            <a:off x="184465" y="1429875"/>
            <a:ext cx="6096000" cy="646331"/>
          </a:xfrm>
          <a:prstGeom prst="rect">
            <a:avLst/>
          </a:prstGeom>
        </p:spPr>
        <p:txBody>
          <a:bodyPr>
            <a:spAutoFit/>
          </a:bodyPr>
          <a:lstStyle/>
          <a:p>
            <a:r>
              <a:rPr lang="en-US">
                <a:solidFill>
                  <a:srgbClr val="1F497D"/>
                </a:solidFill>
                <a:latin typeface="Calibri" panose="020F0502020204030204" pitchFamily="34" charset="0"/>
                <a:ea typeface="Calibri" panose="020F0502020204030204" pitchFamily="34" charset="0"/>
                <a:cs typeface="Times New Roman" panose="02020603050405020304" pitchFamily="18" charset="0"/>
              </a:rPr>
              <a:t>Screener data entry</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a:solidFill>
                  <a:srgbClr val="1F497D"/>
                </a:solidFill>
                <a:latin typeface="Calibri" panose="020F0502020204030204" pitchFamily="34" charset="0"/>
                <a:ea typeface="Calibri" panose="020F0502020204030204" pitchFamily="34" charset="0"/>
                <a:cs typeface="Times New Roman" panose="02020603050405020304" pitchFamily="18" charset="0"/>
              </a:rPr>
              <a:t>Path: Student Information | General | Assessment tab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1" name="Picture 7" descr="image008- It is a screenshot of When entering data in IC on the EL tab for test scores you will need to follow this path: Screener data entry&#10;Path: Student Information | General | Assessment tab&#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5" y="2351136"/>
            <a:ext cx="1994806" cy="1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image009- It is the screenshot of enter the WIDA screener scores for online and kindergarten in IC. You will enter the date the screener was given, with the overall score and then enter in the domain score for listening, speaking, reading and 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471" y="2150916"/>
            <a:ext cx="5937150" cy="323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24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3FB5-ACD9-475E-914C-22E06DF19263}"/>
              </a:ext>
            </a:extLst>
          </p:cNvPr>
          <p:cNvSpPr>
            <a:spLocks noGrp="1"/>
          </p:cNvSpPr>
          <p:nvPr>
            <p:ph type="title"/>
          </p:nvPr>
        </p:nvSpPr>
        <p:spPr>
          <a:xfrm>
            <a:off x="120780" y="-167616"/>
            <a:ext cx="8596668" cy="1320800"/>
          </a:xfrm>
        </p:spPr>
        <p:txBody>
          <a:bodyPr/>
          <a:lstStyle/>
          <a:p>
            <a:r>
              <a:rPr lang="en-US"/>
              <a:t>Reports in IC for EL</a:t>
            </a:r>
          </a:p>
        </p:txBody>
      </p:sp>
      <p:sp>
        <p:nvSpPr>
          <p:cNvPr id="5" name="Text Placeholder 4">
            <a:extLst>
              <a:ext uri="{FF2B5EF4-FFF2-40B4-BE49-F238E27FC236}">
                <a16:creationId xmlns:a16="http://schemas.microsoft.com/office/drawing/2014/main" id="{769CA9A8-72AF-46E3-B17C-FC1CDAF0D44B}"/>
              </a:ext>
            </a:extLst>
          </p:cNvPr>
          <p:cNvSpPr>
            <a:spLocks noGrp="1"/>
          </p:cNvSpPr>
          <p:nvPr>
            <p:ph type="body" sz="quarter" idx="13"/>
          </p:nvPr>
        </p:nvSpPr>
        <p:spPr>
          <a:xfrm>
            <a:off x="120780" y="786889"/>
            <a:ext cx="11790274" cy="5505900"/>
          </a:xfrm>
        </p:spPr>
        <p:txBody>
          <a:bodyPr>
            <a:normAutofit/>
          </a:bodyPr>
          <a:lstStyle/>
          <a:p>
            <a:pPr marL="0" indent="0">
              <a:buNone/>
            </a:pPr>
            <a:r>
              <a:rPr lang="en-US" sz="2600"/>
              <a:t>There are two report types available in IC that will assist districts in preparation for the ACCESS testing window. The reports are available for selection within Infinite Campus under the existing QA English Learners report located via KY State Reporting/KDE Reports. The report titles and descriptions of each are outlined below:</a:t>
            </a:r>
          </a:p>
          <a:p>
            <a:pPr lvl="0"/>
            <a:r>
              <a:rPr lang="en-US" sz="2600" i="1"/>
              <a:t>Reach ACCESS Attainment Error Report</a:t>
            </a:r>
            <a:r>
              <a:rPr lang="en-US" sz="2600"/>
              <a:t>: Excel format – provides a list of students who are indicated as EL but who have reached attainment on a prior ACCESS assessment</a:t>
            </a:r>
          </a:p>
          <a:p>
            <a:r>
              <a:rPr lang="en-US" sz="2600" i="1"/>
              <a:t>No Prior ACCESS Attainment Error</a:t>
            </a:r>
            <a:r>
              <a:rPr lang="en-US" sz="2600"/>
              <a:t> Report: Excel format – provides a list of students who are not indicated as EL but have not previously reached attainment on a prior ACCESS assessment. Note: students who exited EL status from a state other than Kentucky will still appear on this report but will have the Program Exit State highlighted for reference, no action is required for these records.</a:t>
            </a:r>
          </a:p>
          <a:p>
            <a:pPr lvl="0"/>
            <a:endParaRPr lang="en-US"/>
          </a:p>
        </p:txBody>
      </p:sp>
    </p:spTree>
    <p:extLst>
      <p:ext uri="{BB962C8B-B14F-4D97-AF65-F5344CB8AC3E}">
        <p14:creationId xmlns:p14="http://schemas.microsoft.com/office/powerpoint/2010/main" val="381561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867" y="239339"/>
            <a:ext cx="8821257" cy="1320800"/>
          </a:xfrm>
        </p:spPr>
        <p:txBody>
          <a:bodyPr/>
          <a:lstStyle/>
          <a:p>
            <a:r>
              <a:rPr lang="en-US"/>
              <a:t>Parent Refusal of EL Services</a:t>
            </a:r>
          </a:p>
        </p:txBody>
      </p:sp>
      <p:sp>
        <p:nvSpPr>
          <p:cNvPr id="5" name="Text Placeholder 4"/>
          <p:cNvSpPr>
            <a:spLocks noGrp="1"/>
          </p:cNvSpPr>
          <p:nvPr>
            <p:ph type="body" sz="quarter" idx="13"/>
          </p:nvPr>
        </p:nvSpPr>
        <p:spPr>
          <a:xfrm>
            <a:off x="264867" y="1742702"/>
            <a:ext cx="10839738" cy="4901324"/>
          </a:xfrm>
        </p:spPr>
        <p:txBody>
          <a:bodyPr vert="horz" lIns="91440" tIns="45720" rIns="91440" bIns="45720" rtlCol="0" anchor="t">
            <a:normAutofit/>
          </a:bodyPr>
          <a:lstStyle/>
          <a:p>
            <a:pPr marL="0" indent="0">
              <a:buNone/>
            </a:pPr>
            <a:r>
              <a:rPr lang="en-US" sz="3600"/>
              <a:t>Parents can refuse EL services but the student:</a:t>
            </a:r>
          </a:p>
          <a:p>
            <a:pPr lvl="1"/>
            <a:r>
              <a:rPr lang="en-US" sz="3600"/>
              <a:t>Is still EL until the exit criteria is met</a:t>
            </a:r>
          </a:p>
          <a:p>
            <a:pPr lvl="1"/>
            <a:r>
              <a:rPr lang="en-US" sz="3600"/>
              <a:t>Will have a current PSP with EL accommodations in IC and be provided EL instruction in the regular classroom</a:t>
            </a:r>
          </a:p>
          <a:p>
            <a:pPr lvl="1"/>
            <a:r>
              <a:rPr lang="en-US" sz="3600"/>
              <a:t>Will take ACCESS for ELLs</a:t>
            </a:r>
            <a:r>
              <a:rPr lang="en-US" sz="3600" baseline="30000"/>
              <a:t>®</a:t>
            </a:r>
            <a:r>
              <a:rPr lang="en-US" sz="3600"/>
              <a:t> in January</a:t>
            </a:r>
          </a:p>
          <a:p>
            <a:endParaRPr lang="en-US"/>
          </a:p>
        </p:txBody>
      </p:sp>
    </p:spTree>
    <p:extLst>
      <p:ext uri="{BB962C8B-B14F-4D97-AF65-F5344CB8AC3E}">
        <p14:creationId xmlns:p14="http://schemas.microsoft.com/office/powerpoint/2010/main" val="274109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2862" y="1709739"/>
            <a:ext cx="10974588" cy="2107660"/>
          </a:xfrm>
        </p:spPr>
        <p:txBody>
          <a:bodyPr/>
          <a:lstStyle/>
          <a:p>
            <a:r>
              <a:rPr lang="en-US"/>
              <a:t>ACCESS for ELLs</a:t>
            </a:r>
          </a:p>
        </p:txBody>
      </p:sp>
      <p:sp>
        <p:nvSpPr>
          <p:cNvPr id="2" name="Slide Number Placeholder 1">
            <a:extLst>
              <a:ext uri="{FF2B5EF4-FFF2-40B4-BE49-F238E27FC236}">
                <a16:creationId xmlns:a16="http://schemas.microsoft.com/office/drawing/2014/main" id="{BBF51301-8D66-9D28-27FB-6466E411224F}"/>
              </a:ext>
            </a:extLst>
          </p:cNvPr>
          <p:cNvSpPr>
            <a:spLocks noGrp="1"/>
          </p:cNvSpPr>
          <p:nvPr>
            <p:ph type="sldNum" sz="quarter" idx="12"/>
          </p:nvPr>
        </p:nvSpPr>
        <p:spPr/>
        <p:txBody>
          <a:bodyPr/>
          <a:lstStyle/>
          <a:p>
            <a:fld id="{01152AFA-7C55-604E-8665-049907417E35}" type="slidenum">
              <a:rPr lang="en-US" smtClean="0"/>
              <a:pPr/>
              <a:t>19</a:t>
            </a:fld>
            <a:endParaRPr lang="en-US"/>
          </a:p>
        </p:txBody>
      </p:sp>
    </p:spTree>
    <p:extLst>
      <p:ext uri="{BB962C8B-B14F-4D97-AF65-F5344CB8AC3E}">
        <p14:creationId xmlns:p14="http://schemas.microsoft.com/office/powerpoint/2010/main" val="123510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38200" y="1704003"/>
            <a:ext cx="9655206" cy="4107250"/>
          </a:xfrm>
        </p:spPr>
        <p:txBody>
          <a:bodyPr/>
          <a:lstStyle/>
          <a:p>
            <a:r>
              <a:rPr lang="en-US" sz="4000"/>
              <a:t>WIDA Screener for Kindergarten and WIDA Online Screener</a:t>
            </a:r>
          </a:p>
          <a:p>
            <a:r>
              <a:rPr lang="en-US" sz="4000"/>
              <a:t>ACCESS for ELLs</a:t>
            </a:r>
          </a:p>
          <a:p>
            <a:r>
              <a:rPr lang="en-US" sz="4000"/>
              <a:t>Alternate ACCESS for ELLs</a:t>
            </a:r>
          </a:p>
          <a:p>
            <a:r>
              <a:rPr lang="en-US" sz="4000"/>
              <a:t>Timelines and Resources</a:t>
            </a:r>
          </a:p>
          <a:p>
            <a:endParaRPr lang="en-US"/>
          </a:p>
          <a:p>
            <a:endParaRPr lang="en-US"/>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C183D7F6-B498-43B3-948B-1728B52AA6E4}">
                <adec:decorative xmlns:adec="http://schemas.microsoft.com/office/drawing/2017/decorative" val="1"/>
              </a:ext>
            </a:extLst>
          </p:cNvPr>
          <p:cNvSpPr>
            <a:spLocks noGrp="1" noChangeArrowheads="1"/>
          </p:cNvSpPr>
          <p:nvPr>
            <p:ph type="title"/>
          </p:nvPr>
        </p:nvSpPr>
        <p:spPr/>
        <p:txBody>
          <a:bodyPr>
            <a:normAutofit/>
          </a:bodyPr>
          <a:lstStyle/>
          <a:p>
            <a:pPr eaLnBrk="1" hangingPunct="1"/>
            <a:r>
              <a:rPr lang="en-US" altLang="en-US" sz="4000"/>
              <a:t>Test Vendor</a:t>
            </a:r>
          </a:p>
        </p:txBody>
      </p:sp>
      <p:sp>
        <p:nvSpPr>
          <p:cNvPr id="34819" name="Rectangle 3">
            <a:extLst>
              <a:ext uri="{C183D7F6-B498-43B3-948B-1728B52AA6E4}">
                <adec:decorative xmlns:adec="http://schemas.microsoft.com/office/drawing/2017/decorative" val="1"/>
              </a:ext>
            </a:extLst>
          </p:cNvPr>
          <p:cNvSpPr>
            <a:spLocks noGrp="1" noChangeArrowheads="1"/>
          </p:cNvSpPr>
          <p:nvPr>
            <p:ph type="body" sz="quarter" idx="13"/>
          </p:nvPr>
        </p:nvSpPr>
        <p:spPr>
          <a:xfrm>
            <a:off x="259762" y="1412710"/>
            <a:ext cx="9188715" cy="4901324"/>
          </a:xfrm>
          <a:prstGeom prst="rect">
            <a:avLst/>
          </a:prstGeom>
        </p:spPr>
        <p:txBody>
          <a:bodyPr vert="horz" lIns="91440" tIns="45720" rIns="91440" bIns="45720" rtlCol="0" anchor="t">
            <a:normAutofit/>
          </a:bodyPr>
          <a:lstStyle/>
          <a:p>
            <a:pPr marL="457200" lvl="1" indent="0">
              <a:buClr>
                <a:srgbClr val="92D050"/>
              </a:buClr>
              <a:buNone/>
            </a:pPr>
            <a:endParaRPr lang="en-US" altLang="en-US">
              <a:solidFill>
                <a:srgbClr val="000000"/>
              </a:solidFill>
            </a:endParaRPr>
          </a:p>
          <a:p>
            <a:pPr marL="457200" lvl="1" indent="0">
              <a:buClr>
                <a:srgbClr val="92D050"/>
              </a:buClr>
              <a:buNone/>
            </a:pPr>
            <a:r>
              <a:rPr lang="en-US" altLang="en-US">
                <a:cs typeface="Times New Roman"/>
              </a:rPr>
              <a:t>Data Recognition Corporation</a:t>
            </a:r>
            <a:r>
              <a:rPr lang="en-US" altLang="en-US" baseline="30000">
                <a:cs typeface="Times New Roman"/>
              </a:rPr>
              <a:t>®</a:t>
            </a:r>
            <a:r>
              <a:rPr lang="en-US" altLang="en-US">
                <a:cs typeface="Times New Roman"/>
              </a:rPr>
              <a:t> (DRC) serves as the operational test vendor for ACCESS for ELLs®, both online and paper.</a:t>
            </a:r>
          </a:p>
          <a:p>
            <a:pPr eaLnBrk="1" hangingPunct="1">
              <a:buFontTx/>
              <a:buNone/>
            </a:pPr>
            <a:endParaRPr lang="en-US" altLang="en-US">
              <a:solidFill>
                <a:srgbClr val="000000"/>
              </a:solidFill>
            </a:endParaRPr>
          </a:p>
        </p:txBody>
      </p:sp>
      <p:pic>
        <p:nvPicPr>
          <p:cNvPr id="34820" name="Picture 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3500438"/>
            <a:ext cx="29146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0540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2022-2023 ACCESS/Alternate ACCESS Testing Schedule dates are below:&#10;&#10;ACCESS/Alternate ACCESS test window is 1/5/23 to 2/17/23 this year.&#10;&#10;Test Materials Ordering is &#10;9/27/22 to 10/25/22;&#10;Online Test Setup is 12/1/22 to 2/24/23;&#10;Districts receive materials on 12/5/22;&#10;Additional Test Material Window is 12/5/22 to 2/17/23;&#10;All Test Materials received at DRC on 3/3/23;&#10;Pre-Reporting Data Validation is Window 3/22/23 to 4/5/23 , Districts Received Report online in WIDA AMS on 4/28/23 and printed reports in the district on 5/10/23 and Score Correction Window is 5/9/23 to 5/23/23.&#10;&#10;&#10;&#10;&#10;&#10;&#10;"/>
          <p:cNvGraphicFramePr>
            <a:graphicFrameLocks noGrp="1"/>
          </p:cNvGraphicFramePr>
          <p:nvPr>
            <p:extLst>
              <p:ext uri="{D42A27DB-BD31-4B8C-83A1-F6EECF244321}">
                <p14:modId xmlns:p14="http://schemas.microsoft.com/office/powerpoint/2010/main" val="235446525"/>
              </p:ext>
            </p:extLst>
          </p:nvPr>
        </p:nvGraphicFramePr>
        <p:xfrm>
          <a:off x="444425" y="1191736"/>
          <a:ext cx="9801178" cy="4602962"/>
        </p:xfrm>
        <a:graphic>
          <a:graphicData uri="http://schemas.openxmlformats.org/drawingml/2006/table">
            <a:tbl>
              <a:tblPr firstRow="1" firstCol="1" bandRow="1">
                <a:tableStyleId>{3C2FFA5D-87B4-456A-9821-1D502468CF0F}</a:tableStyleId>
              </a:tblPr>
              <a:tblGrid>
                <a:gridCol w="5256366">
                  <a:extLst>
                    <a:ext uri="{9D8B030D-6E8A-4147-A177-3AD203B41FA5}">
                      <a16:colId xmlns:a16="http://schemas.microsoft.com/office/drawing/2014/main" val="20000"/>
                    </a:ext>
                  </a:extLst>
                </a:gridCol>
                <a:gridCol w="2191226">
                  <a:extLst>
                    <a:ext uri="{9D8B030D-6E8A-4147-A177-3AD203B41FA5}">
                      <a16:colId xmlns:a16="http://schemas.microsoft.com/office/drawing/2014/main" val="20001"/>
                    </a:ext>
                  </a:extLst>
                </a:gridCol>
                <a:gridCol w="2353586">
                  <a:extLst>
                    <a:ext uri="{9D8B030D-6E8A-4147-A177-3AD203B41FA5}">
                      <a16:colId xmlns:a16="http://schemas.microsoft.com/office/drawing/2014/main" val="20002"/>
                    </a:ext>
                  </a:extLst>
                </a:gridCol>
              </a:tblGrid>
              <a:tr h="375828">
                <a:tc>
                  <a:txBody>
                    <a:bodyPr/>
                    <a:lstStyle/>
                    <a:p>
                      <a:pPr marL="0" marR="0">
                        <a:lnSpc>
                          <a:spcPct val="107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Start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a:effectLst/>
                        </a:rPr>
                        <a:t>End Date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extLst>
                  <a:ext uri="{0D108BD9-81ED-4DB2-BD59-A6C34878D82A}">
                    <a16:rowId xmlns:a16="http://schemas.microsoft.com/office/drawing/2014/main" val="10000"/>
                  </a:ext>
                </a:extLst>
              </a:tr>
              <a:tr h="411093">
                <a:tc>
                  <a:txBody>
                    <a:bodyPr/>
                    <a:lstStyle/>
                    <a:p>
                      <a:pPr marL="0" marR="0">
                        <a:lnSpc>
                          <a:spcPct val="107000"/>
                        </a:lnSpc>
                        <a:spcBef>
                          <a:spcPts val="0"/>
                        </a:spcBef>
                        <a:spcAft>
                          <a:spcPts val="800"/>
                        </a:spcAft>
                      </a:pPr>
                      <a:r>
                        <a:rPr lang="en-US" sz="2400">
                          <a:effectLst/>
                        </a:rPr>
                        <a:t>Test Materials Ordering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9/29/23</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10/25/23</a:t>
                      </a:r>
                    </a:p>
                  </a:txBody>
                  <a:tcPr marL="5416" marR="5416" marT="5416" marB="5416" anchor="ctr"/>
                </a:tc>
                <a:extLst>
                  <a:ext uri="{0D108BD9-81ED-4DB2-BD59-A6C34878D82A}">
                    <a16:rowId xmlns:a16="http://schemas.microsoft.com/office/drawing/2014/main" val="10001"/>
                  </a:ext>
                </a:extLst>
              </a:tr>
              <a:tr h="382708">
                <a:tc>
                  <a:txBody>
                    <a:bodyPr/>
                    <a:lstStyle/>
                    <a:p>
                      <a:pPr marL="0" marR="0">
                        <a:lnSpc>
                          <a:spcPct val="107000"/>
                        </a:lnSpc>
                        <a:spcBef>
                          <a:spcPts val="0"/>
                        </a:spcBef>
                        <a:spcAft>
                          <a:spcPts val="800"/>
                        </a:spcAft>
                      </a:pPr>
                      <a:r>
                        <a:rPr lang="en-US" sz="2400">
                          <a:effectLst/>
                        </a:rPr>
                        <a:t>Online Test Setup for Registrations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11/30/23</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2/16/24</a:t>
                      </a:r>
                    </a:p>
                  </a:txBody>
                  <a:tcPr marL="5416" marR="5416" marT="5416" marB="5416" anchor="ctr"/>
                </a:tc>
                <a:extLst>
                  <a:ext uri="{0D108BD9-81ED-4DB2-BD59-A6C34878D82A}">
                    <a16:rowId xmlns:a16="http://schemas.microsoft.com/office/drawing/2014/main" val="10002"/>
                  </a:ext>
                </a:extLst>
              </a:tr>
              <a:tr h="373658">
                <a:tc>
                  <a:txBody>
                    <a:bodyPr/>
                    <a:lstStyle/>
                    <a:p>
                      <a:pPr marL="0" marR="0">
                        <a:lnSpc>
                          <a:spcPct val="107000"/>
                        </a:lnSpc>
                        <a:spcBef>
                          <a:spcPts val="0"/>
                        </a:spcBef>
                        <a:spcAft>
                          <a:spcPts val="800"/>
                        </a:spcAft>
                      </a:pPr>
                      <a:r>
                        <a:rPr lang="en-US" sz="2400">
                          <a:effectLst/>
                        </a:rPr>
                        <a:t>Districts Receive Test Material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12/5/23</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12/5/23</a:t>
                      </a:r>
                    </a:p>
                  </a:txBody>
                  <a:tcPr marL="5416" marR="5416" marT="5416" marB="5416" anchor="ctr"/>
                </a:tc>
                <a:extLst>
                  <a:ext uri="{0D108BD9-81ED-4DB2-BD59-A6C34878D82A}">
                    <a16:rowId xmlns:a16="http://schemas.microsoft.com/office/drawing/2014/main" val="10003"/>
                  </a:ext>
                </a:extLst>
              </a:tr>
              <a:tr h="373658">
                <a:tc>
                  <a:txBody>
                    <a:bodyPr/>
                    <a:lstStyle/>
                    <a:p>
                      <a:pPr marL="0" marR="0">
                        <a:lnSpc>
                          <a:spcPct val="107000"/>
                        </a:lnSpc>
                        <a:spcBef>
                          <a:spcPts val="0"/>
                        </a:spcBef>
                        <a:spcAft>
                          <a:spcPts val="800"/>
                        </a:spcAft>
                      </a:pPr>
                      <a:r>
                        <a:rPr lang="en-US" sz="2400">
                          <a:effectLst/>
                        </a:rPr>
                        <a:t>Additional Test Material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12/5/23</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2/9/24</a:t>
                      </a:r>
                    </a:p>
                  </a:txBody>
                  <a:tcPr marL="5416" marR="5416" marT="5416" marB="5416" anchor="ctr"/>
                </a:tc>
                <a:extLst>
                  <a:ext uri="{0D108BD9-81ED-4DB2-BD59-A6C34878D82A}">
                    <a16:rowId xmlns:a16="http://schemas.microsoft.com/office/drawing/2014/main" val="10004"/>
                  </a:ext>
                </a:extLst>
              </a:tr>
              <a:tr h="398216">
                <a:tc>
                  <a:txBody>
                    <a:bodyPr/>
                    <a:lstStyle/>
                    <a:p>
                      <a:pPr marL="0" marR="0">
                        <a:lnSpc>
                          <a:spcPct val="107000"/>
                        </a:lnSpc>
                        <a:spcBef>
                          <a:spcPts val="0"/>
                        </a:spcBef>
                        <a:spcAft>
                          <a:spcPts val="800"/>
                        </a:spcAft>
                      </a:pPr>
                      <a:r>
                        <a:rPr lang="en-US" sz="2400">
                          <a:effectLst/>
                        </a:rPr>
                        <a:t>Test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1/04/23</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2/16/23</a:t>
                      </a:r>
                    </a:p>
                  </a:txBody>
                  <a:tcPr marL="5416" marR="5416" marT="5416" marB="5416" anchor="ctr"/>
                </a:tc>
                <a:extLst>
                  <a:ext uri="{0D108BD9-81ED-4DB2-BD59-A6C34878D82A}">
                    <a16:rowId xmlns:a16="http://schemas.microsoft.com/office/drawing/2014/main" val="10005"/>
                  </a:ext>
                </a:extLst>
              </a:tr>
              <a:tr h="373658">
                <a:tc>
                  <a:txBody>
                    <a:bodyPr/>
                    <a:lstStyle/>
                    <a:p>
                      <a:pPr marL="0" marR="0">
                        <a:lnSpc>
                          <a:spcPct val="107000"/>
                        </a:lnSpc>
                        <a:spcBef>
                          <a:spcPts val="0"/>
                        </a:spcBef>
                        <a:spcAft>
                          <a:spcPts val="800"/>
                        </a:spcAft>
                      </a:pPr>
                      <a:r>
                        <a:rPr lang="en-US" sz="2400">
                          <a:effectLst/>
                        </a:rPr>
                        <a:t>All Test Material Received at DRC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a:rPr>
                        <a:t>3/1/24</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3/1/24</a:t>
                      </a:r>
                    </a:p>
                  </a:txBody>
                  <a:tcPr marL="5416" marR="5416" marT="5416" marB="5416" anchor="ctr"/>
                </a:tc>
                <a:extLst>
                  <a:ext uri="{0D108BD9-81ED-4DB2-BD59-A6C34878D82A}">
                    <a16:rowId xmlns:a16="http://schemas.microsoft.com/office/drawing/2014/main" val="10006"/>
                  </a:ext>
                </a:extLst>
              </a:tr>
              <a:tr h="373658">
                <a:tc>
                  <a:txBody>
                    <a:bodyPr/>
                    <a:lstStyle/>
                    <a:p>
                      <a:pPr marL="0" marR="0">
                        <a:lnSpc>
                          <a:spcPct val="107000"/>
                        </a:lnSpc>
                        <a:spcBef>
                          <a:spcPts val="0"/>
                        </a:spcBef>
                        <a:spcAft>
                          <a:spcPts val="800"/>
                        </a:spcAft>
                      </a:pPr>
                      <a:r>
                        <a:rPr lang="en-US" sz="2400">
                          <a:effectLst/>
                        </a:rPr>
                        <a:t>Pre-Reporting Data Validation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3/20/24</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4/3/24</a:t>
                      </a:r>
                    </a:p>
                  </a:txBody>
                  <a:tcPr marL="5416" marR="5416" marT="5416" marB="5416" anchor="ctr"/>
                </a:tc>
                <a:extLst>
                  <a:ext uri="{0D108BD9-81ED-4DB2-BD59-A6C34878D82A}">
                    <a16:rowId xmlns:a16="http://schemas.microsoft.com/office/drawing/2014/main" val="10007"/>
                  </a:ext>
                </a:extLst>
              </a:tr>
              <a:tr h="1112973">
                <a:tc>
                  <a:txBody>
                    <a:bodyPr/>
                    <a:lstStyle/>
                    <a:p>
                      <a:pPr marL="0" marR="0">
                        <a:lnSpc>
                          <a:spcPct val="107000"/>
                        </a:lnSpc>
                        <a:spcBef>
                          <a:spcPts val="0"/>
                        </a:spcBef>
                        <a:spcAft>
                          <a:spcPts val="800"/>
                        </a:spcAft>
                      </a:pPr>
                      <a:r>
                        <a:rPr lang="en-US" sz="2400">
                          <a:effectLst/>
                        </a:rPr>
                        <a:t>Districts Receive Reports</a:t>
                      </a:r>
                    </a:p>
                  </a:txBody>
                  <a:tcPr marL="5416" marR="5416" marT="5416" marB="5416" anchor="ct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latin typeface="+mn-lt"/>
                        </a:rPr>
                        <a:t>4/26/24</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2400" b="1">
                          <a:effectLst/>
                          <a:latin typeface="+mn-lt"/>
                        </a:rPr>
                        <a:t>(online)-ACCESS</a:t>
                      </a:r>
                      <a:endParaRPr lang="en-US" sz="2400" b="1">
                        <a:effectLst/>
                        <a:latin typeface="+mn-lt"/>
                        <a:ea typeface="Calibri" panose="020F0502020204030204" pitchFamily="34" charset="0"/>
                        <a:cs typeface="Times New Roman"/>
                      </a:endParaRPr>
                    </a:p>
                  </a:txBody>
                  <a:tcPr marL="5416" marR="5416" marT="5416" marB="5416" anchor="ctr"/>
                </a:tc>
                <a:tc>
                  <a:txBody>
                    <a:bodyPr/>
                    <a:lstStyle/>
                    <a:p>
                      <a:pPr marL="0" marR="0">
                        <a:lnSpc>
                          <a:spcPct val="107000"/>
                        </a:lnSpc>
                        <a:spcBef>
                          <a:spcPts val="0"/>
                        </a:spcBef>
                        <a:spcAft>
                          <a:spcPts val="800"/>
                        </a:spcAft>
                      </a:pPr>
                      <a:r>
                        <a:rPr lang="en-US" sz="2400" b="1">
                          <a:effectLst/>
                        </a:rPr>
                        <a:t>5/8/24</a:t>
                      </a:r>
                    </a:p>
                    <a:p>
                      <a:pPr marL="0" marR="0">
                        <a:lnSpc>
                          <a:spcPct val="107000"/>
                        </a:lnSpc>
                        <a:spcBef>
                          <a:spcPts val="0"/>
                        </a:spcBef>
                        <a:spcAft>
                          <a:spcPts val="800"/>
                        </a:spcAft>
                      </a:pPr>
                      <a:r>
                        <a:rPr lang="en-US" sz="2400" b="1">
                          <a:effectLst/>
                        </a:rPr>
                        <a:t>(printed)-ACCESS</a:t>
                      </a:r>
                      <a:endParaRPr lang="en-US" sz="2400" b="1">
                        <a:effectLst/>
                        <a:latin typeface="+mn-lt"/>
                        <a:ea typeface="Calibri" panose="020F0502020204030204" pitchFamily="34" charset="0"/>
                        <a:cs typeface="Times New Roman"/>
                      </a:endParaRPr>
                    </a:p>
                  </a:txBody>
                  <a:tcPr marL="5416" marR="5416" marT="5416" marB="5416" anchor="ctr"/>
                </a:tc>
                <a:extLst>
                  <a:ext uri="{0D108BD9-81ED-4DB2-BD59-A6C34878D82A}">
                    <a16:rowId xmlns:a16="http://schemas.microsoft.com/office/drawing/2014/main" val="10008"/>
                  </a:ext>
                </a:extLst>
              </a:tr>
              <a:tr h="373658">
                <a:tc>
                  <a:txBody>
                    <a:bodyPr/>
                    <a:lstStyle/>
                    <a:p>
                      <a:pPr marL="0" marR="0">
                        <a:lnSpc>
                          <a:spcPct val="107000"/>
                        </a:lnSpc>
                        <a:spcBef>
                          <a:spcPts val="0"/>
                        </a:spcBef>
                        <a:spcAft>
                          <a:spcPts val="800"/>
                        </a:spcAft>
                      </a:pPr>
                      <a:r>
                        <a:rPr lang="en-US" sz="2400" baseline="0">
                          <a:effectLst/>
                        </a:rPr>
                        <a:t>Score Correction</a:t>
                      </a:r>
                      <a:r>
                        <a:rPr lang="en-US" sz="2400">
                          <a:effectLst/>
                        </a:rPr>
                        <a:t> Window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5/7/24</a:t>
                      </a:r>
                    </a:p>
                  </a:txBody>
                  <a:tcPr marL="5416" marR="5416" marT="5416" marB="5416" anchor="ctr"/>
                </a:tc>
                <a:tc>
                  <a:txBody>
                    <a:bodyPr/>
                    <a:lstStyle/>
                    <a:p>
                      <a:pPr marL="0" marR="0">
                        <a:lnSpc>
                          <a:spcPct val="107000"/>
                        </a:lnSpc>
                        <a:spcBef>
                          <a:spcPts val="0"/>
                        </a:spcBef>
                        <a:spcAft>
                          <a:spcPts val="800"/>
                        </a:spcAft>
                      </a:pPr>
                      <a:r>
                        <a:rPr lang="en-US" sz="2400" b="1">
                          <a:effectLst/>
                          <a:latin typeface="+mn-lt"/>
                          <a:ea typeface="Calibri" panose="020F0502020204030204" pitchFamily="34" charset="0"/>
                          <a:cs typeface="Times New Roman" panose="02020603050405020304" pitchFamily="18" charset="0"/>
                        </a:rPr>
                        <a:t>5/21/24</a:t>
                      </a:r>
                    </a:p>
                  </a:txBody>
                  <a:tcPr marL="5416" marR="5416" marT="5416" marB="5416" anchor="ctr"/>
                </a:tc>
                <a:extLst>
                  <a:ext uri="{0D108BD9-81ED-4DB2-BD59-A6C34878D82A}">
                    <a16:rowId xmlns:a16="http://schemas.microsoft.com/office/drawing/2014/main" val="10009"/>
                  </a:ext>
                </a:extLst>
              </a:tr>
            </a:tbl>
          </a:graphicData>
        </a:graphic>
      </p:graphicFrame>
      <p:sp>
        <p:nvSpPr>
          <p:cNvPr id="7" name="Title 6" descr="2022-2023 ACCESS for ELLs (ACCESS and Alternate ACCESS) Testing Schedule (Tentative) title slide."/>
          <p:cNvSpPr>
            <a:spLocks noGrp="1"/>
          </p:cNvSpPr>
          <p:nvPr>
            <p:ph type="title"/>
          </p:nvPr>
        </p:nvSpPr>
        <p:spPr>
          <a:xfrm>
            <a:off x="328785" y="25081"/>
            <a:ext cx="11534430" cy="1320800"/>
          </a:xfrm>
        </p:spPr>
        <p:txBody>
          <a:bodyPr>
            <a:normAutofit/>
          </a:bodyPr>
          <a:lstStyle/>
          <a:p>
            <a:r>
              <a:rPr lang="en-US" sz="3600"/>
              <a:t>2023-2024 ACCESS for ELLs (ACCESS and Alternate ACCESS) Testing Schedule in WIDA AMS (Tentative) </a:t>
            </a:r>
          </a:p>
        </p:txBody>
      </p:sp>
      <p:sp>
        <p:nvSpPr>
          <p:cNvPr id="2" name="Slide Number Placeholder 1">
            <a:extLst>
              <a:ext uri="{FF2B5EF4-FFF2-40B4-BE49-F238E27FC236}">
                <a16:creationId xmlns:a16="http://schemas.microsoft.com/office/drawing/2014/main" id="{5B442744-796D-FC89-35B4-7B9723360CBD}"/>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266508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805" y="0"/>
            <a:ext cx="9123383" cy="1611590"/>
          </a:xfrm>
        </p:spPr>
        <p:txBody>
          <a:bodyPr>
            <a:normAutofit/>
          </a:bodyPr>
          <a:lstStyle/>
          <a:p>
            <a:r>
              <a:rPr lang="en-US" altLang="en-US" sz="3200"/>
              <a:t>ACCESS for ELLs Suite of Assessments</a:t>
            </a:r>
          </a:p>
        </p:txBody>
      </p:sp>
      <p:sp>
        <p:nvSpPr>
          <p:cNvPr id="3" name="Content Placeholder 2"/>
          <p:cNvSpPr>
            <a:spLocks noGrp="1"/>
          </p:cNvSpPr>
          <p:nvPr>
            <p:ph idx="4294967295"/>
          </p:nvPr>
        </p:nvSpPr>
        <p:spPr>
          <a:xfrm>
            <a:off x="158054" y="1611590"/>
            <a:ext cx="11094831" cy="5172001"/>
          </a:xfrm>
          <a:prstGeom prst="rect">
            <a:avLst/>
          </a:prstGeom>
        </p:spPr>
        <p:txBody>
          <a:bodyPr/>
          <a:lstStyle/>
          <a:p>
            <a:pPr marL="0" indent="0">
              <a:spcBef>
                <a:spcPts val="1800"/>
              </a:spcBef>
              <a:buNone/>
              <a:defRPr/>
            </a:pPr>
            <a:r>
              <a:rPr lang="en-US" sz="2400">
                <a:cs typeface="Times New Roman" panose="02020603050405020304" pitchFamily="18" charset="0"/>
              </a:rPr>
              <a:t>The following assessments are used to satisfy state and federal requirements for the annual assessment of the English language proficiency of English Language Learners (ELLs): </a:t>
            </a:r>
          </a:p>
          <a:p>
            <a:pPr lvl="1">
              <a:spcBef>
                <a:spcPts val="1800"/>
              </a:spcBef>
              <a:defRPr/>
            </a:pPr>
            <a:r>
              <a:rPr lang="en-US" sz="2400" b="1">
                <a:cs typeface="Times New Roman" panose="02020603050405020304" pitchFamily="18" charset="0"/>
              </a:rPr>
              <a:t>ACCESS for ELLs</a:t>
            </a:r>
            <a:r>
              <a:rPr lang="en-US" sz="2400">
                <a:cs typeface="Times New Roman" panose="02020603050405020304" pitchFamily="18" charset="0"/>
              </a:rPr>
              <a:t>, an online and paper-based assessment for Grades 1–12,</a:t>
            </a:r>
          </a:p>
          <a:p>
            <a:pPr lvl="1">
              <a:spcBef>
                <a:spcPts val="1800"/>
              </a:spcBef>
              <a:defRPr/>
            </a:pPr>
            <a:r>
              <a:rPr lang="en-US" sz="2400" b="1">
                <a:cs typeface="Times New Roman" panose="02020603050405020304" pitchFamily="18" charset="0"/>
              </a:rPr>
              <a:t>Kindergarten ACCESS for ELLs</a:t>
            </a:r>
            <a:r>
              <a:rPr lang="en-US" sz="2400">
                <a:cs typeface="Times New Roman" panose="02020603050405020304" pitchFamily="18" charset="0"/>
              </a:rPr>
              <a:t>, a paper-based assessment for Kindergarten,</a:t>
            </a:r>
          </a:p>
          <a:p>
            <a:pPr lvl="1">
              <a:spcBef>
                <a:spcPts val="1800"/>
              </a:spcBef>
              <a:defRPr/>
            </a:pPr>
            <a:r>
              <a:rPr lang="en-US" sz="2400" b="1">
                <a:cs typeface="Times New Roman" panose="02020603050405020304" pitchFamily="18" charset="0"/>
              </a:rPr>
              <a:t>Alternate ACCESS for ELLs</a:t>
            </a:r>
            <a:r>
              <a:rPr lang="en-US" sz="2400">
                <a:cs typeface="Times New Roman" panose="02020603050405020304" pitchFamily="18" charset="0"/>
              </a:rPr>
              <a:t>, a paper-based assessment for ELLs in Grades 1–12 who have significant cognitive disabilities.</a:t>
            </a:r>
          </a:p>
        </p:txBody>
      </p:sp>
    </p:spTree>
    <p:extLst>
      <p:ext uri="{BB962C8B-B14F-4D97-AF65-F5344CB8AC3E}">
        <p14:creationId xmlns:p14="http://schemas.microsoft.com/office/powerpoint/2010/main" val="50644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1AE2-B06F-7395-7722-CFC8D541A235}"/>
              </a:ext>
            </a:extLst>
          </p:cNvPr>
          <p:cNvSpPr>
            <a:spLocks noGrp="1"/>
          </p:cNvSpPr>
          <p:nvPr>
            <p:ph type="title"/>
          </p:nvPr>
        </p:nvSpPr>
        <p:spPr>
          <a:xfrm>
            <a:off x="581634" y="31411"/>
            <a:ext cx="10515600" cy="1325563"/>
          </a:xfrm>
        </p:spPr>
        <p:txBody>
          <a:bodyPr/>
          <a:lstStyle/>
          <a:p>
            <a:r>
              <a:rPr lang="en-US"/>
              <a:t>ACCESS for ELLs Trainings Update</a:t>
            </a:r>
          </a:p>
        </p:txBody>
      </p:sp>
      <p:sp>
        <p:nvSpPr>
          <p:cNvPr id="3" name="Content Placeholder 2">
            <a:extLst>
              <a:ext uri="{FF2B5EF4-FFF2-40B4-BE49-F238E27FC236}">
                <a16:creationId xmlns:a16="http://schemas.microsoft.com/office/drawing/2014/main" id="{27417641-871B-55EB-9CA7-C4FF5E109ED1}"/>
              </a:ext>
            </a:extLst>
          </p:cNvPr>
          <p:cNvSpPr>
            <a:spLocks noGrp="1"/>
          </p:cNvSpPr>
          <p:nvPr>
            <p:ph sz="quarter" idx="12"/>
          </p:nvPr>
        </p:nvSpPr>
        <p:spPr>
          <a:xfrm>
            <a:off x="359212" y="2024254"/>
            <a:ext cx="10342606" cy="5309271"/>
          </a:xfrm>
        </p:spPr>
        <p:txBody>
          <a:bodyPr/>
          <a:lstStyle/>
          <a:p>
            <a:pPr marL="457200" indent="-457200">
              <a:buFont typeface="Arial" panose="020B0604020202020204" pitchFamily="34" charset="0"/>
              <a:buChar char="•"/>
            </a:pPr>
            <a:r>
              <a:rPr lang="en-US"/>
              <a:t>District and school staff will begin ACCESS for ELLs trainings for ACCESS Online, Kindergarten and Alternate ACCESS beginning Sept. 1 in the WIDA Secure Portal</a:t>
            </a:r>
          </a:p>
          <a:p>
            <a:pPr marL="457200" indent="-457200">
              <a:buFont typeface="Arial" panose="020B0604020202020204" pitchFamily="34" charset="0"/>
              <a:buChar char="•"/>
            </a:pPr>
            <a:r>
              <a:rPr lang="en-US"/>
              <a:t>Additional Trainings on ACCESS for ELLs be released in the fall</a:t>
            </a:r>
          </a:p>
        </p:txBody>
      </p:sp>
      <p:sp>
        <p:nvSpPr>
          <p:cNvPr id="5" name="Slide Number Placeholder 4">
            <a:extLst>
              <a:ext uri="{FF2B5EF4-FFF2-40B4-BE49-F238E27FC236}">
                <a16:creationId xmlns:a16="http://schemas.microsoft.com/office/drawing/2014/main" id="{FD96B5CC-DAEF-1E22-0AAF-DEAA4983FF31}"/>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238073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CAA6-3959-432E-B7C3-C6EBDE20CFBC}"/>
              </a:ext>
            </a:extLst>
          </p:cNvPr>
          <p:cNvSpPr>
            <a:spLocks noGrp="1"/>
          </p:cNvSpPr>
          <p:nvPr>
            <p:ph type="title"/>
          </p:nvPr>
        </p:nvSpPr>
        <p:spPr>
          <a:xfrm>
            <a:off x="184069" y="-79302"/>
            <a:ext cx="10515600" cy="1325563"/>
          </a:xfrm>
        </p:spPr>
        <p:txBody>
          <a:bodyPr/>
          <a:lstStyle/>
          <a:p>
            <a:r>
              <a:rPr lang="en-US">
                <a:hlinkClick r:id="rId2"/>
              </a:rPr>
              <a:t>WIDA AMS and DRC INSIGHT </a:t>
            </a:r>
            <a:r>
              <a:rPr lang="en-US"/>
              <a:t>Updates</a:t>
            </a:r>
          </a:p>
        </p:txBody>
      </p:sp>
      <p:sp>
        <p:nvSpPr>
          <p:cNvPr id="3" name="Content Placeholder 2">
            <a:extLst>
              <a:ext uri="{FF2B5EF4-FFF2-40B4-BE49-F238E27FC236}">
                <a16:creationId xmlns:a16="http://schemas.microsoft.com/office/drawing/2014/main" id="{C3FF8F2B-753F-4C3A-8D1F-72DF070ED498}"/>
              </a:ext>
            </a:extLst>
          </p:cNvPr>
          <p:cNvSpPr>
            <a:spLocks noGrp="1"/>
          </p:cNvSpPr>
          <p:nvPr>
            <p:ph sz="quarter" idx="12"/>
          </p:nvPr>
        </p:nvSpPr>
        <p:spPr>
          <a:xfrm>
            <a:off x="184069" y="966997"/>
            <a:ext cx="11452133" cy="4863314"/>
          </a:xfrm>
        </p:spPr>
        <p:txBody>
          <a:bodyPr>
            <a:normAutofit fontScale="62500" lnSpcReduction="20000"/>
          </a:bodyPr>
          <a:lstStyle/>
          <a:p>
            <a:pPr marL="0" marR="0">
              <a:spcBef>
                <a:spcPts val="0"/>
              </a:spcBef>
              <a:spcAft>
                <a:spcPts val="0"/>
              </a:spcAft>
            </a:pPr>
            <a:r>
              <a:rPr lang="en-US" sz="3200" b="1">
                <a:solidFill>
                  <a:srgbClr val="000000"/>
                </a:solidFill>
                <a:effectLst/>
                <a:latin typeface="Calibri" panose="020F0502020204030204" pitchFamily="34" charset="0"/>
                <a:ea typeface="Times New Roman" panose="02020603050405020304" pitchFamily="18" charset="0"/>
              </a:rPr>
              <a:t>WIDA AMS:</a:t>
            </a:r>
            <a:r>
              <a:rPr lang="en-US" sz="3200">
                <a:solidFill>
                  <a:srgbClr val="000000"/>
                </a:solidFill>
                <a:effectLst/>
                <a:latin typeface="Calibri" panose="020F0502020204030204" pitchFamily="34" charset="0"/>
                <a:ea typeface="Times New Roman" panose="02020603050405020304" pitchFamily="18" charset="0"/>
              </a:rPr>
              <a:t> </a:t>
            </a:r>
            <a:r>
              <a:rPr lang="en-US" sz="3200" b="1">
                <a:solidFill>
                  <a:srgbClr val="000000"/>
                </a:solidFill>
                <a:effectLst/>
                <a:latin typeface="Calibri" panose="020F0502020204030204" pitchFamily="34" charset="0"/>
                <a:ea typeface="Times New Roman" panose="02020603050405020304" pitchFamily="18" charset="0"/>
              </a:rPr>
              <a:t>Student Management and Test Management:</a:t>
            </a:r>
            <a:endParaRPr lang="en-US" sz="3200">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Separation of Student Add/Edit functionality</a:t>
            </a:r>
            <a:endParaRPr lang="en-US" sz="32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Adding a new student to all sessions at once</a:t>
            </a:r>
            <a:endParaRPr lang="en-US" sz="32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Printing Test Tickets</a:t>
            </a:r>
            <a:endParaRPr lang="en-US" sz="3200">
              <a:solidFill>
                <a:srgbClr val="000000"/>
              </a:solidFill>
              <a:effectLst/>
              <a:latin typeface="Calibri" panose="020F0502020204030204" pitchFamily="34" charset="0"/>
              <a:ea typeface="Calibri" panose="020F0502020204030204" pitchFamily="34" charset="0"/>
            </a:endParaRPr>
          </a:p>
          <a:p>
            <a:pPr marL="742950" marR="0" lvl="1" indent="-285750">
              <a:spcAft>
                <a:spcPts val="0"/>
              </a:spcAft>
              <a:buSzPts val="1000"/>
              <a:buFont typeface="Courier New" panose="02070309020205020404" pitchFamily="49" charset="0"/>
              <a:buChar char="o"/>
              <a:tabLst>
                <a:tab pos="914400" algn="l"/>
              </a:tabLst>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test tickets for one student</a:t>
            </a:r>
            <a:endParaRPr lang="en-US"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Printing tickets for multiple sessions</a:t>
            </a:r>
            <a:endParaRPr lang="en-US"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accommodations on test tickets</a:t>
            </a:r>
            <a:endParaRPr lang="en-US"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Exportable, sortable, Tier Placement Report</a:t>
            </a:r>
            <a:endParaRPr lang="en-US" sz="32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Easier School-to-School Transfers</a:t>
            </a:r>
            <a:endParaRPr lang="en-US" sz="32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Student Import history and error reports</a:t>
            </a:r>
            <a:endParaRPr lang="en-US" sz="3200">
              <a:solidFill>
                <a:srgbClr val="000000"/>
              </a:solidFill>
              <a:effectLst/>
              <a:latin typeface="Calibri" panose="020F0502020204030204" pitchFamily="34" charset="0"/>
              <a:ea typeface="Calibri" panose="020F0502020204030204" pitchFamily="34" charset="0"/>
            </a:endParaRPr>
          </a:p>
          <a:p>
            <a:pPr marL="742950" marR="0" lvl="1" indent="-285750">
              <a:spcAft>
                <a:spcPts val="0"/>
              </a:spcAft>
              <a:buSzPts val="1000"/>
              <a:buFont typeface="Courier New" panose="02070309020205020404" pitchFamily="49" charset="0"/>
              <a:buChar char="o"/>
              <a:tabLst>
                <a:tab pos="914400" algn="l"/>
              </a:tabLst>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Extended error limit</a:t>
            </a:r>
            <a:endParaRPr lang="en-US"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0"/>
              </a:spcAft>
              <a:buSzPts val="1000"/>
              <a:buFont typeface="Courier New" panose="02070309020205020404" pitchFamily="49" charset="0"/>
              <a:buChar char="o"/>
              <a:tabLst>
                <a:tab pos="914400" algn="l"/>
              </a:tabLst>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View who imported data and what date</a:t>
            </a:r>
            <a:endParaRPr lang="en-US" sz="3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Mass Test Monitoring Activation</a:t>
            </a:r>
            <a:endParaRPr lang="en-US" sz="32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Screener Regeneration by Domain</a:t>
            </a:r>
            <a:endParaRPr lang="en-US" sz="32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3200">
                <a:solidFill>
                  <a:srgbClr val="000000"/>
                </a:solidFill>
                <a:effectLst/>
                <a:latin typeface="Calibri" panose="020F0502020204030204" pitchFamily="34" charset="0"/>
                <a:ea typeface="Times New Roman" panose="02020603050405020304" pitchFamily="18" charset="0"/>
              </a:rPr>
              <a:t>Naming Conventions (Test Sessions to Registrations)</a:t>
            </a:r>
            <a:endParaRPr lang="en-US" sz="3200">
              <a:solidFill>
                <a:srgbClr val="000000"/>
              </a:solidFill>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en-US" sz="3600"/>
          </a:p>
        </p:txBody>
      </p:sp>
      <p:sp>
        <p:nvSpPr>
          <p:cNvPr id="7" name="TextBox 6">
            <a:extLst>
              <a:ext uri="{FF2B5EF4-FFF2-40B4-BE49-F238E27FC236}">
                <a16:creationId xmlns:a16="http://schemas.microsoft.com/office/drawing/2014/main" id="{D06C13E6-63B1-3AB9-0EBF-86D9556E967D}"/>
              </a:ext>
            </a:extLst>
          </p:cNvPr>
          <p:cNvSpPr txBox="1"/>
          <p:nvPr/>
        </p:nvSpPr>
        <p:spPr>
          <a:xfrm>
            <a:off x="6651923" y="1460220"/>
            <a:ext cx="6126480" cy="1323439"/>
          </a:xfrm>
          <a:prstGeom prst="rect">
            <a:avLst/>
          </a:prstGeom>
          <a:noFill/>
        </p:spPr>
        <p:txBody>
          <a:bodyPr wrap="square">
            <a:spAutoFit/>
          </a:bodyPr>
          <a:lstStyle/>
          <a:p>
            <a:pPr marL="0" marR="0">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rPr>
              <a:t>Reporting Services:</a:t>
            </a:r>
            <a:r>
              <a:rPr lang="en-US" sz="2000">
                <a:solidFill>
                  <a:srgbClr val="000000"/>
                </a:solidFill>
                <a:effectLst/>
                <a:latin typeface="Calibri" panose="020F0502020204030204" pitchFamily="34" charset="0"/>
                <a:ea typeface="Times New Roman" panose="02020603050405020304" pitchFamily="18" charset="0"/>
              </a:rPr>
              <a:t> </a:t>
            </a:r>
            <a:endParaRPr lang="en-US" sz="2000">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Transition to newer Reporting Services menu</a:t>
            </a:r>
            <a:endParaRPr lang="en-US" sz="20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 Increase of On Demand Exports</a:t>
            </a:r>
            <a:endParaRPr lang="en-US" sz="20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Customization of On Demand Exports</a:t>
            </a:r>
            <a:endParaRPr lang="en-US" sz="2000">
              <a:solidFill>
                <a:srgbClr val="000000"/>
              </a:solidFill>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B2DB68F7-88CD-EAB0-4A88-F4B734A1CB83}"/>
              </a:ext>
            </a:extLst>
          </p:cNvPr>
          <p:cNvSpPr txBox="1"/>
          <p:nvPr/>
        </p:nvSpPr>
        <p:spPr>
          <a:xfrm>
            <a:off x="6757120" y="3458788"/>
            <a:ext cx="6126480" cy="1938992"/>
          </a:xfrm>
          <a:prstGeom prst="rect">
            <a:avLst/>
          </a:prstGeom>
          <a:noFill/>
        </p:spPr>
        <p:txBody>
          <a:bodyPr wrap="square">
            <a:spAutoFit/>
          </a:bodyPr>
          <a:lstStyle/>
          <a:p>
            <a:pPr marL="0" marR="0">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rPr>
              <a:t>DRC INSIGHT:</a:t>
            </a:r>
            <a:r>
              <a:rPr lang="en-US" sz="2000">
                <a:solidFill>
                  <a:srgbClr val="000000"/>
                </a:solidFill>
                <a:effectLst/>
                <a:latin typeface="Calibri" panose="020F0502020204030204" pitchFamily="34" charset="0"/>
                <a:ea typeface="Times New Roman" panose="02020603050405020304" pitchFamily="18" charset="0"/>
              </a:rPr>
              <a:t> </a:t>
            </a:r>
            <a:endParaRPr lang="en-US" sz="2000">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Navigation Buttons for Accessibility</a:t>
            </a:r>
            <a:endParaRPr lang="en-US" sz="20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Enhanced Magnification</a:t>
            </a:r>
            <a:endParaRPr lang="en-US" sz="20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Color Preferences</a:t>
            </a:r>
            <a:endParaRPr lang="en-US" sz="20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Simpler Microphone Check</a:t>
            </a:r>
            <a:endParaRPr lang="en-US" sz="2000">
              <a:solidFill>
                <a:srgbClr val="000000"/>
              </a:solidFill>
              <a:effectLst/>
              <a:latin typeface="Calibri" panose="020F0502020204030204" pitchFamily="34" charset="0"/>
              <a:ea typeface="Calibri" panose="020F0502020204030204" pitchFamily="34" charset="0"/>
            </a:endParaRPr>
          </a:p>
          <a:p>
            <a:pPr marL="342900" marR="0" lvl="0" indent="-342900">
              <a:spcAft>
                <a:spcPts val="0"/>
              </a:spcAft>
              <a:buSzPts val="1000"/>
              <a:buFont typeface="Symbol" panose="05050102010706020507" pitchFamily="18" charset="2"/>
              <a:buChar char=""/>
              <a:tabLst>
                <a:tab pos="457200" algn="l"/>
              </a:tabLst>
            </a:pPr>
            <a:r>
              <a:rPr lang="en-US" sz="2000">
                <a:solidFill>
                  <a:srgbClr val="000000"/>
                </a:solidFill>
                <a:effectLst/>
                <a:latin typeface="Calibri" panose="020F0502020204030204" pitchFamily="34" charset="0"/>
                <a:ea typeface="Times New Roman" panose="02020603050405020304" pitchFamily="18" charset="0"/>
              </a:rPr>
              <a:t>508c/WCAG compliance</a:t>
            </a:r>
            <a:endParaRPr lang="en-US" sz="2000">
              <a:solidFill>
                <a:srgbClr val="000000"/>
              </a:solidFill>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9F5ABD34-FA96-5A6A-A1CB-73A2F044E2FF}"/>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157094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C015-929F-2F1E-3B42-F70EDA003AD5}"/>
              </a:ext>
            </a:extLst>
          </p:cNvPr>
          <p:cNvSpPr>
            <a:spLocks noGrp="1"/>
          </p:cNvSpPr>
          <p:nvPr>
            <p:ph type="title" idx="4294967295"/>
          </p:nvPr>
        </p:nvSpPr>
        <p:spPr>
          <a:xfrm>
            <a:off x="170597" y="35470"/>
            <a:ext cx="10515600" cy="1325562"/>
          </a:xfrm>
        </p:spPr>
        <p:txBody>
          <a:bodyPr/>
          <a:lstStyle/>
          <a:p>
            <a:r>
              <a:rPr lang="en-US">
                <a:hlinkClick r:id="rId2"/>
              </a:rPr>
              <a:t>WIDA AMS</a:t>
            </a:r>
            <a:endParaRPr lang="en-US"/>
          </a:p>
        </p:txBody>
      </p:sp>
      <p:pic>
        <p:nvPicPr>
          <p:cNvPr id="5" name="Picture 5" descr="WIDA AMS has a new look when you login in. It will have buttons that describe each function/ Going from left to right on the top row is the add/edit user, manage students, manage test sessions or registrations. Next row from left to right is download  individual student reports, score WIDA screener responses and to order and manage ACCESS materials. Last row from left to right is where to download status reports and then to install and configure testing software for your technology person. You can alos get help and public test resources of demos, test practice, etc. This guides you to the functions your want in WIDA AMS.">
            <a:extLst>
              <a:ext uri="{FF2B5EF4-FFF2-40B4-BE49-F238E27FC236}">
                <a16:creationId xmlns:a16="http://schemas.microsoft.com/office/drawing/2014/main" id="{2370905F-5A1B-481F-4ECB-C9C2AD7C12F7}"/>
              </a:ext>
            </a:extLst>
          </p:cNvPr>
          <p:cNvPicPr>
            <a:picLocks noChangeAspect="1"/>
          </p:cNvPicPr>
          <p:nvPr/>
        </p:nvPicPr>
        <p:blipFill>
          <a:blip r:embed="rId3"/>
          <a:stretch>
            <a:fillRect/>
          </a:stretch>
        </p:blipFill>
        <p:spPr>
          <a:xfrm>
            <a:off x="448102" y="1136501"/>
            <a:ext cx="8691348" cy="4562252"/>
          </a:xfrm>
          <a:prstGeom prst="rect">
            <a:avLst/>
          </a:prstGeom>
        </p:spPr>
      </p:pic>
      <p:sp>
        <p:nvSpPr>
          <p:cNvPr id="3" name="Slide Number Placeholder 2">
            <a:extLst>
              <a:ext uri="{FF2B5EF4-FFF2-40B4-BE49-F238E27FC236}">
                <a16:creationId xmlns:a16="http://schemas.microsoft.com/office/drawing/2014/main" id="{32C8AA32-C3AA-CE8A-9E36-3DB9B580A2F7}"/>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392266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6BC0E-49ED-8283-E55F-D7F2A649C885}"/>
              </a:ext>
            </a:extLst>
          </p:cNvPr>
          <p:cNvSpPr>
            <a:spLocks noGrp="1"/>
          </p:cNvSpPr>
          <p:nvPr>
            <p:ph type="title"/>
          </p:nvPr>
        </p:nvSpPr>
        <p:spPr>
          <a:xfrm>
            <a:off x="93929" y="382662"/>
            <a:ext cx="3426512" cy="3594893"/>
          </a:xfrm>
        </p:spPr>
        <p:txBody>
          <a:bodyPr>
            <a:normAutofit/>
          </a:bodyPr>
          <a:lstStyle/>
          <a:p>
            <a:r>
              <a:rPr lang="en-US"/>
              <a:t>My Applications in WIDA AMS</a:t>
            </a:r>
          </a:p>
        </p:txBody>
      </p:sp>
      <p:pic>
        <p:nvPicPr>
          <p:cNvPr id="7" name="Picture 7" descr="When you are on the home screen of WIDA AMS, you can also click on my applications in the top left corner of the screen to get to general information, technology, test administration, scoring and reporting and to other links which is DRC Customer Service where the knowledge articles are located to assist you with all functions of WIDA AMS.">
            <a:extLst>
              <a:ext uri="{FF2B5EF4-FFF2-40B4-BE49-F238E27FC236}">
                <a16:creationId xmlns:a16="http://schemas.microsoft.com/office/drawing/2014/main" id="{4D1969F4-6A81-7F1D-68E7-EB1DF6F8ABCF}"/>
              </a:ext>
            </a:extLst>
          </p:cNvPr>
          <p:cNvPicPr>
            <a:picLocks noChangeAspect="1"/>
          </p:cNvPicPr>
          <p:nvPr/>
        </p:nvPicPr>
        <p:blipFill>
          <a:blip r:embed="rId2"/>
          <a:stretch>
            <a:fillRect/>
          </a:stretch>
        </p:blipFill>
        <p:spPr>
          <a:xfrm>
            <a:off x="3422887" y="433517"/>
            <a:ext cx="8616712" cy="5164993"/>
          </a:xfrm>
          <a:prstGeom prst="rect">
            <a:avLst/>
          </a:prstGeom>
        </p:spPr>
      </p:pic>
    </p:spTree>
    <p:extLst>
      <p:ext uri="{BB962C8B-B14F-4D97-AF65-F5344CB8AC3E}">
        <p14:creationId xmlns:p14="http://schemas.microsoft.com/office/powerpoint/2010/main" val="353342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6D4-BAF8-B5C3-6F3A-0550EEC2A13D}"/>
              </a:ext>
            </a:extLst>
          </p:cNvPr>
          <p:cNvSpPr>
            <a:spLocks noGrp="1"/>
          </p:cNvSpPr>
          <p:nvPr>
            <p:ph type="title"/>
          </p:nvPr>
        </p:nvSpPr>
        <p:spPr>
          <a:xfrm>
            <a:off x="294204" y="97801"/>
            <a:ext cx="11781145" cy="1320800"/>
          </a:xfrm>
        </p:spPr>
        <p:txBody>
          <a:bodyPr/>
          <a:lstStyle/>
          <a:p>
            <a:r>
              <a:rPr lang="en-US"/>
              <a:t>Customer Service-WIDA AMS Knowledge Articles</a:t>
            </a:r>
          </a:p>
        </p:txBody>
      </p:sp>
      <p:pic>
        <p:nvPicPr>
          <p:cNvPr id="4" name="Picture 4" descr="It is the customer service area where the WIDA AMS Knowledge Articles are located for districts to use to get information  about the functionalities of WIDA AMS and to the Live chat feature too.">
            <a:extLst>
              <a:ext uri="{FF2B5EF4-FFF2-40B4-BE49-F238E27FC236}">
                <a16:creationId xmlns:a16="http://schemas.microsoft.com/office/drawing/2014/main" id="{6C3CB18D-693D-0BAA-FC0F-523E1629BE61}"/>
              </a:ext>
            </a:extLst>
          </p:cNvPr>
          <p:cNvPicPr>
            <a:picLocks noChangeAspect="1"/>
          </p:cNvPicPr>
          <p:nvPr/>
        </p:nvPicPr>
        <p:blipFill>
          <a:blip r:embed="rId2"/>
          <a:stretch>
            <a:fillRect/>
          </a:stretch>
        </p:blipFill>
        <p:spPr>
          <a:xfrm>
            <a:off x="197893" y="1414047"/>
            <a:ext cx="8520752" cy="4325609"/>
          </a:xfrm>
          <a:prstGeom prst="rect">
            <a:avLst/>
          </a:prstGeom>
        </p:spPr>
      </p:pic>
    </p:spTree>
    <p:extLst>
      <p:ext uri="{BB962C8B-B14F-4D97-AF65-F5344CB8AC3E}">
        <p14:creationId xmlns:p14="http://schemas.microsoft.com/office/powerpoint/2010/main" val="202499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FC2-A243-D002-7005-041922491BD4}"/>
              </a:ext>
            </a:extLst>
          </p:cNvPr>
          <p:cNvSpPr>
            <a:spLocks noGrp="1"/>
          </p:cNvSpPr>
          <p:nvPr>
            <p:ph type="title"/>
          </p:nvPr>
        </p:nvSpPr>
        <p:spPr>
          <a:xfrm>
            <a:off x="115255" y="-421155"/>
            <a:ext cx="8596668" cy="1808480"/>
          </a:xfrm>
        </p:spPr>
        <p:txBody>
          <a:bodyPr/>
          <a:lstStyle/>
          <a:p>
            <a:r>
              <a:rPr lang="en-US"/>
              <a:t>Adding a Registration</a:t>
            </a:r>
          </a:p>
        </p:txBody>
      </p:sp>
      <p:pic>
        <p:nvPicPr>
          <p:cNvPr id="3" name="Picture 5" descr="The screenshot explains how to add a registration and the steps to complete this task in WIDA AMS.&#10;&#10;To add a registration, complete the following steps:&#10; Click Test Management from the WIDA AMS My Applications menu bar&#10; Confirm or enter your site criteria in the upper right corner. Click Save&#10; Confirm or enter your Registration Window in the drop-down menu&#10; Select the New Student tab&#10; Complete First and Last Name, SSID, and Grade Filters. Button under Assessment(s) will activate&#10; Click on Select Assessments&#10;The Select Assessment(S) will appear. Select the assessments and domains applicable to the student&#10;Click Add to add a student to the following registrations or click Close to cancel the process without saving the changes&#10;Confirm or edit the Registration Name. The Registration Name will default to user's last name and date.&#10;Complete other demographic fields as needed&#10; Click Register to register the student to the selected assessment&#10;Click View Registration(s) to see the newly created registration&#10;&#10;">
            <a:extLst>
              <a:ext uri="{FF2B5EF4-FFF2-40B4-BE49-F238E27FC236}">
                <a16:creationId xmlns:a16="http://schemas.microsoft.com/office/drawing/2014/main" id="{3C58961D-F849-3836-1F1F-C74660A56A15}"/>
              </a:ext>
            </a:extLst>
          </p:cNvPr>
          <p:cNvPicPr>
            <a:picLocks noChangeAspect="1"/>
          </p:cNvPicPr>
          <p:nvPr/>
        </p:nvPicPr>
        <p:blipFill>
          <a:blip r:embed="rId3"/>
          <a:stretch>
            <a:fillRect/>
          </a:stretch>
        </p:blipFill>
        <p:spPr>
          <a:xfrm>
            <a:off x="114190" y="897874"/>
            <a:ext cx="4850605" cy="4737458"/>
          </a:xfrm>
          <a:prstGeom prst="rect">
            <a:avLst/>
          </a:prstGeom>
        </p:spPr>
      </p:pic>
      <p:sp>
        <p:nvSpPr>
          <p:cNvPr id="5" name="TextBox 4">
            <a:extLst>
              <a:ext uri="{FF2B5EF4-FFF2-40B4-BE49-F238E27FC236}">
                <a16:creationId xmlns:a16="http://schemas.microsoft.com/office/drawing/2014/main" id="{0D9951F7-B047-761F-74AE-05A6D2DEF86E}"/>
              </a:ext>
            </a:extLst>
          </p:cNvPr>
          <p:cNvSpPr txBox="1"/>
          <p:nvPr/>
        </p:nvSpPr>
        <p:spPr>
          <a:xfrm>
            <a:off x="5636434" y="146274"/>
            <a:ext cx="6582745"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Source Sans Pro"/>
                <a:cs typeface="Calibri"/>
              </a:rPr>
              <a:t>To add a registration, complete the following steps:</a:t>
            </a:r>
          </a:p>
          <a:p>
            <a:pPr>
              <a:buAutoNum type="arabicPeriod"/>
            </a:pPr>
            <a:r>
              <a:rPr lang="en-US">
                <a:latin typeface="Calibri"/>
                <a:ea typeface="Source Sans Pro"/>
                <a:cs typeface="Calibri"/>
              </a:rPr>
              <a:t> Click </a:t>
            </a:r>
            <a:r>
              <a:rPr lang="en-US" b="1">
                <a:latin typeface="Calibri"/>
                <a:ea typeface="Source Sans Pro"/>
                <a:cs typeface="Calibri"/>
              </a:rPr>
              <a:t>Test Management</a:t>
            </a:r>
            <a:r>
              <a:rPr lang="en-US">
                <a:latin typeface="Calibri"/>
                <a:ea typeface="Source Sans Pro"/>
                <a:cs typeface="Calibri"/>
              </a:rPr>
              <a:t> from the WIDA AMS My Applications menu bar</a:t>
            </a:r>
          </a:p>
          <a:p>
            <a:pPr>
              <a:buAutoNum type="arabicPeriod"/>
            </a:pPr>
            <a:r>
              <a:rPr lang="en-US">
                <a:latin typeface="Calibri"/>
                <a:ea typeface="Source Sans Pro"/>
                <a:cs typeface="Calibri"/>
              </a:rPr>
              <a:t> Confirm or enter your site criteria in the upper right corner. Click </a:t>
            </a:r>
            <a:r>
              <a:rPr lang="en-US" b="1">
                <a:latin typeface="Calibri"/>
                <a:ea typeface="Source Sans Pro"/>
                <a:cs typeface="Calibri"/>
              </a:rPr>
              <a:t>Save</a:t>
            </a:r>
            <a:endParaRPr lang="en-US">
              <a:latin typeface="Calibri"/>
              <a:ea typeface="Source Sans Pro"/>
              <a:cs typeface="Calibri"/>
            </a:endParaRPr>
          </a:p>
          <a:p>
            <a:pPr>
              <a:buAutoNum type="arabicPeriod"/>
            </a:pPr>
            <a:r>
              <a:rPr lang="en-US">
                <a:latin typeface="Calibri"/>
                <a:ea typeface="Source Sans Pro"/>
                <a:cs typeface="Calibri"/>
              </a:rPr>
              <a:t> Confirm or enter your Registration Window in the drop-down menu</a:t>
            </a:r>
          </a:p>
          <a:p>
            <a:pPr>
              <a:buAutoNum type="arabicPeriod"/>
            </a:pPr>
            <a:r>
              <a:rPr lang="en-US">
                <a:latin typeface="Calibri"/>
                <a:ea typeface="Source Sans Pro"/>
                <a:cs typeface="Calibri"/>
              </a:rPr>
              <a:t> Select the New Student tab</a:t>
            </a:r>
          </a:p>
          <a:p>
            <a:pPr>
              <a:buAutoNum type="arabicPeriod"/>
            </a:pPr>
            <a:r>
              <a:rPr lang="en-US">
                <a:latin typeface="Calibri"/>
                <a:ea typeface="Source Sans Pro"/>
                <a:cs typeface="Calibri"/>
              </a:rPr>
              <a:t> Complete First and Last Name, SSID, and Grade Filters. Button under Assessment(s) will activate</a:t>
            </a:r>
          </a:p>
          <a:p>
            <a:pPr>
              <a:buAutoNum type="arabicPeriod"/>
            </a:pPr>
            <a:r>
              <a:rPr lang="en-US">
                <a:latin typeface="Calibri"/>
                <a:ea typeface="Source Sans Pro"/>
                <a:cs typeface="Calibri"/>
              </a:rPr>
              <a:t> Click on </a:t>
            </a:r>
            <a:r>
              <a:rPr lang="en-US" b="1">
                <a:latin typeface="Calibri"/>
                <a:ea typeface="Source Sans Pro"/>
                <a:cs typeface="Calibri"/>
              </a:rPr>
              <a:t>Select Assessments</a:t>
            </a:r>
          </a:p>
          <a:p>
            <a:pPr>
              <a:buAutoNum type="arabicPeriod"/>
            </a:pPr>
            <a:r>
              <a:rPr lang="en-US">
                <a:latin typeface="Calibri"/>
                <a:ea typeface="Source Sans Pro"/>
                <a:cs typeface="Calibri"/>
              </a:rPr>
              <a:t>The Select Assessment(S) will appear. Select the assessments and domains applicable to the student</a:t>
            </a:r>
          </a:p>
          <a:p>
            <a:pPr>
              <a:buAutoNum type="arabicPeriod"/>
            </a:pPr>
            <a:r>
              <a:rPr lang="en-US">
                <a:latin typeface="Calibri"/>
                <a:ea typeface="Source Sans Pro"/>
                <a:cs typeface="Calibri"/>
              </a:rPr>
              <a:t>Click</a:t>
            </a:r>
            <a:r>
              <a:rPr lang="en-US" b="1">
                <a:latin typeface="Calibri"/>
                <a:ea typeface="Source Sans Pro"/>
                <a:cs typeface="Calibri"/>
              </a:rPr>
              <a:t> Add</a:t>
            </a:r>
            <a:r>
              <a:rPr lang="en-US">
                <a:latin typeface="Calibri"/>
                <a:ea typeface="Source Sans Pro"/>
                <a:cs typeface="Calibri"/>
              </a:rPr>
              <a:t> to add a student to the following registrations or click </a:t>
            </a:r>
            <a:r>
              <a:rPr lang="en-US" b="1">
                <a:latin typeface="Calibri"/>
                <a:ea typeface="Source Sans Pro"/>
                <a:cs typeface="Calibri"/>
              </a:rPr>
              <a:t>Close</a:t>
            </a:r>
            <a:r>
              <a:rPr lang="en-US">
                <a:latin typeface="Calibri"/>
                <a:ea typeface="Source Sans Pro"/>
                <a:cs typeface="Calibri"/>
              </a:rPr>
              <a:t> to cancel the process without saving the changes</a:t>
            </a:r>
          </a:p>
          <a:p>
            <a:pPr>
              <a:buAutoNum type="arabicPeriod"/>
            </a:pPr>
            <a:r>
              <a:rPr lang="en-US">
                <a:latin typeface="Calibri"/>
                <a:ea typeface="Source Sans Pro"/>
                <a:cs typeface="Calibri"/>
              </a:rPr>
              <a:t>Confirm or edit the Registration Name. The Registration Name will default to user's last name and date.</a:t>
            </a:r>
          </a:p>
          <a:p>
            <a:pPr>
              <a:buAutoNum type="arabicPeriod"/>
            </a:pPr>
            <a:r>
              <a:rPr lang="en-US">
                <a:latin typeface="Calibri"/>
                <a:ea typeface="Source Sans Pro"/>
                <a:cs typeface="Calibri"/>
              </a:rPr>
              <a:t>Complete other demographic fields as needed</a:t>
            </a:r>
          </a:p>
          <a:p>
            <a:pPr>
              <a:buAutoNum type="arabicPeriod"/>
            </a:pPr>
            <a:r>
              <a:rPr lang="en-US">
                <a:latin typeface="Calibri"/>
                <a:ea typeface="Source Sans Pro"/>
                <a:cs typeface="Calibri"/>
              </a:rPr>
              <a:t> Click </a:t>
            </a:r>
            <a:r>
              <a:rPr lang="en-US" b="1">
                <a:latin typeface="Calibri"/>
                <a:ea typeface="Source Sans Pro"/>
                <a:cs typeface="Calibri"/>
              </a:rPr>
              <a:t>Register</a:t>
            </a:r>
            <a:r>
              <a:rPr lang="en-US">
                <a:latin typeface="Calibri"/>
                <a:ea typeface="Source Sans Pro"/>
                <a:cs typeface="Calibri"/>
              </a:rPr>
              <a:t> to register the student to the selected assessment</a:t>
            </a:r>
          </a:p>
          <a:p>
            <a:pPr>
              <a:buAutoNum type="arabicPeriod"/>
            </a:pPr>
            <a:r>
              <a:rPr lang="en-US">
                <a:latin typeface="Calibri"/>
                <a:ea typeface="Source Sans Pro"/>
                <a:cs typeface="Calibri"/>
              </a:rPr>
              <a:t>Click V</a:t>
            </a:r>
            <a:r>
              <a:rPr lang="en-US" b="1">
                <a:latin typeface="Calibri"/>
                <a:ea typeface="Source Sans Pro"/>
                <a:cs typeface="Calibri"/>
              </a:rPr>
              <a:t>iew Registration(s)</a:t>
            </a:r>
            <a:r>
              <a:rPr lang="en-US">
                <a:latin typeface="Calibri"/>
                <a:ea typeface="Source Sans Pro"/>
                <a:cs typeface="Calibri"/>
              </a:rPr>
              <a:t> to see the newly created registration</a:t>
            </a:r>
          </a:p>
          <a:p>
            <a:pPr>
              <a:buAutoNum type="arabicPeriod"/>
            </a:pPr>
            <a:endParaRPr lang="en-US" sz="2400">
              <a:latin typeface="Calibri"/>
              <a:ea typeface="Source Sans Pro"/>
              <a:cs typeface="Calibri"/>
            </a:endParaRPr>
          </a:p>
          <a:p>
            <a:pPr>
              <a:buAutoNum type="arabicPeriod"/>
            </a:pPr>
            <a:endParaRPr lang="en-US" sz="2400">
              <a:latin typeface="Calibri"/>
              <a:ea typeface="Source Sans Pro"/>
              <a:cs typeface="Calibri"/>
            </a:endParaRPr>
          </a:p>
        </p:txBody>
      </p:sp>
    </p:spTree>
    <p:extLst>
      <p:ext uri="{BB962C8B-B14F-4D97-AF65-F5344CB8AC3E}">
        <p14:creationId xmlns:p14="http://schemas.microsoft.com/office/powerpoint/2010/main" val="255644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6D4-BAF8-B5C3-6F3A-0550EEC2A13D}"/>
              </a:ext>
            </a:extLst>
          </p:cNvPr>
          <p:cNvSpPr>
            <a:spLocks noGrp="1"/>
          </p:cNvSpPr>
          <p:nvPr>
            <p:ph type="title"/>
          </p:nvPr>
        </p:nvSpPr>
        <p:spPr>
          <a:xfrm>
            <a:off x="383066" y="277345"/>
            <a:ext cx="2866428" cy="1320800"/>
          </a:xfrm>
        </p:spPr>
        <p:txBody>
          <a:bodyPr>
            <a:normAutofit fontScale="90000"/>
          </a:bodyPr>
          <a:lstStyle/>
          <a:p>
            <a:r>
              <a:rPr lang="en-US"/>
              <a:t>Printing Test Tickets</a:t>
            </a:r>
          </a:p>
        </p:txBody>
      </p:sp>
      <p:pic>
        <p:nvPicPr>
          <p:cNvPr id="3" name="Picture 3" descr="The screenshot tells how to print test tickets in WIDA AMs for the WIDA Online Screener.&#10;&#10;To print test tickets for students in a registration, complete the following steps:&#10; Click Test Management from the WIDA AMS My Applications menu bar&#10; Confirm or enter your site criteria in the upper right corner. Click Save&#10; Confirm or enter your Registration Window in the drop-down menu&#10; Select the View Registrations(s) tab&#10; Apply one or more filter criteria such as SSID, Student Name, Domain, Registration Name, and/or Assessments to refine your search. Or, to print the test tickets for multiple registrations, leave the filters blank&#10;Select the checkbox next to the registration(s) and click Print All Tickets&#10;">
            <a:extLst>
              <a:ext uri="{FF2B5EF4-FFF2-40B4-BE49-F238E27FC236}">
                <a16:creationId xmlns:a16="http://schemas.microsoft.com/office/drawing/2014/main" id="{F9BEF83F-74B4-3154-C940-D94BDAC6B069}"/>
              </a:ext>
            </a:extLst>
          </p:cNvPr>
          <p:cNvPicPr>
            <a:picLocks noChangeAspect="1"/>
          </p:cNvPicPr>
          <p:nvPr/>
        </p:nvPicPr>
        <p:blipFill>
          <a:blip r:embed="rId3"/>
          <a:stretch>
            <a:fillRect/>
          </a:stretch>
        </p:blipFill>
        <p:spPr>
          <a:xfrm>
            <a:off x="3615055" y="89399"/>
            <a:ext cx="7752873" cy="3090816"/>
          </a:xfrm>
          <a:prstGeom prst="rect">
            <a:avLst/>
          </a:prstGeom>
        </p:spPr>
      </p:pic>
      <p:sp>
        <p:nvSpPr>
          <p:cNvPr id="4" name="TextBox 3">
            <a:extLst>
              <a:ext uri="{FF2B5EF4-FFF2-40B4-BE49-F238E27FC236}">
                <a16:creationId xmlns:a16="http://schemas.microsoft.com/office/drawing/2014/main" id="{48896BFC-76C6-48F9-C82D-45737BB32AA6}"/>
              </a:ext>
            </a:extLst>
          </p:cNvPr>
          <p:cNvSpPr txBox="1"/>
          <p:nvPr/>
        </p:nvSpPr>
        <p:spPr>
          <a:xfrm>
            <a:off x="294640" y="3180080"/>
            <a:ext cx="1189736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 print test tickets for students in a registration, complete the following steps:</a:t>
            </a:r>
          </a:p>
          <a:p>
            <a:pPr>
              <a:buAutoNum type="arabicPeriod"/>
            </a:pPr>
            <a:r>
              <a:rPr lang="en-US" sz="2000"/>
              <a:t> Click </a:t>
            </a:r>
            <a:r>
              <a:rPr lang="en-US" sz="2000" b="1"/>
              <a:t>Test Management</a:t>
            </a:r>
            <a:r>
              <a:rPr lang="en-US" sz="2000"/>
              <a:t> from the WIDA AMS My Applications menu bar</a:t>
            </a:r>
          </a:p>
          <a:p>
            <a:pPr>
              <a:buAutoNum type="arabicPeriod"/>
            </a:pPr>
            <a:r>
              <a:rPr lang="en-US" sz="2000"/>
              <a:t> Confirm or enter your site criteria in the upper right corner. Click </a:t>
            </a:r>
            <a:r>
              <a:rPr lang="en-US" sz="2000" b="1"/>
              <a:t>Save</a:t>
            </a:r>
            <a:endParaRPr lang="en-US" sz="2000"/>
          </a:p>
          <a:p>
            <a:pPr>
              <a:buAutoNum type="arabicPeriod"/>
            </a:pPr>
            <a:r>
              <a:rPr lang="en-US" sz="2000"/>
              <a:t> Confirm or enter your Registration Window in the drop-down menu</a:t>
            </a:r>
          </a:p>
          <a:p>
            <a:pPr>
              <a:buAutoNum type="arabicPeriod"/>
            </a:pPr>
            <a:r>
              <a:rPr lang="en-US" sz="2000"/>
              <a:t> Select the </a:t>
            </a:r>
            <a:r>
              <a:rPr lang="en-US" sz="2000" b="1"/>
              <a:t>View Registrations(s)</a:t>
            </a:r>
            <a:r>
              <a:rPr lang="en-US" sz="2000"/>
              <a:t> tab</a:t>
            </a:r>
          </a:p>
          <a:p>
            <a:pPr>
              <a:buAutoNum type="arabicPeriod"/>
            </a:pPr>
            <a:r>
              <a:rPr lang="en-US" sz="2000">
                <a:latin typeface="Source Sans Pro"/>
                <a:ea typeface="Source Sans Pro"/>
              </a:rPr>
              <a:t> Apply one or more filter criteria such as SSID, Student Name, Domain, Registration Name, and/or Assessments to refine your search. Or, to print the test tickets for multiple registrations, leave the filters blank</a:t>
            </a:r>
          </a:p>
          <a:p>
            <a:pPr>
              <a:buAutoNum type="arabicPeriod"/>
            </a:pPr>
            <a:r>
              <a:rPr lang="en-US" sz="2000">
                <a:latin typeface="Source Sans Pro"/>
                <a:ea typeface="Source Sans Pro"/>
              </a:rPr>
              <a:t>Select the checkbox next to the registration(s) and click </a:t>
            </a:r>
            <a:r>
              <a:rPr lang="en-US" sz="2000" b="1">
                <a:latin typeface="Source Sans Pro"/>
                <a:ea typeface="Source Sans Pro"/>
              </a:rPr>
              <a:t>Print All Tickets</a:t>
            </a:r>
          </a:p>
          <a:p>
            <a:pPr>
              <a:buAutoNum type="arabicPeriod"/>
            </a:pPr>
            <a:endParaRPr lang="en-US"/>
          </a:p>
        </p:txBody>
      </p:sp>
    </p:spTree>
    <p:extLst>
      <p:ext uri="{BB962C8B-B14F-4D97-AF65-F5344CB8AC3E}">
        <p14:creationId xmlns:p14="http://schemas.microsoft.com/office/powerpoint/2010/main" val="14161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2592281"/>
            <a:ext cx="9436100" cy="1695634"/>
          </a:xfrm>
        </p:spPr>
        <p:txBody>
          <a:bodyPr>
            <a:noAutofit/>
          </a:bodyPr>
          <a:lstStyle/>
          <a:p>
            <a:r>
              <a:rPr lang="en-US" sz="4400"/>
              <a:t>WIDA Screener for Kindergarten and </a:t>
            </a:r>
            <a:br>
              <a:rPr lang="en-US" sz="4400"/>
            </a:br>
            <a:r>
              <a:rPr lang="en-US" sz="4400"/>
              <a:t>WIDA Online Screener</a:t>
            </a:r>
          </a:p>
        </p:txBody>
      </p:sp>
      <p:sp>
        <p:nvSpPr>
          <p:cNvPr id="2" name="Slide Number Placeholder 1">
            <a:extLst>
              <a:ext uri="{FF2B5EF4-FFF2-40B4-BE49-F238E27FC236}">
                <a16:creationId xmlns:a16="http://schemas.microsoft.com/office/drawing/2014/main" id="{16DD9758-6BD1-6C12-0649-355DAAB14D50}"/>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3979436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30" y="570162"/>
            <a:ext cx="8992572" cy="900264"/>
          </a:xfrm>
        </p:spPr>
        <p:txBody>
          <a:bodyPr>
            <a:normAutofit fontScale="90000"/>
          </a:bodyPr>
          <a:lstStyle/>
          <a:p>
            <a:r>
              <a:rPr lang="en-US"/>
              <a:t>Exit Criteria for ACCESS for ELLs and Kindergarten ACCESS for ELLs </a:t>
            </a:r>
          </a:p>
        </p:txBody>
      </p:sp>
      <p:sp>
        <p:nvSpPr>
          <p:cNvPr id="4" name="Content Placeholder 3"/>
          <p:cNvSpPr>
            <a:spLocks noGrp="1"/>
          </p:cNvSpPr>
          <p:nvPr>
            <p:ph sz="quarter" idx="12"/>
          </p:nvPr>
        </p:nvSpPr>
        <p:spPr>
          <a:xfrm>
            <a:off x="534399" y="2174396"/>
            <a:ext cx="9090025" cy="5309271"/>
          </a:xfrm>
        </p:spPr>
        <p:txBody>
          <a:bodyPr>
            <a:normAutofit/>
          </a:bodyPr>
          <a:lstStyle/>
          <a:p>
            <a:pPr marL="571500" indent="-571500">
              <a:buFont typeface="Arial" panose="020B0604020202020204" pitchFamily="34" charset="0"/>
              <a:buChar char="•"/>
            </a:pPr>
            <a:r>
              <a:rPr lang="en-US" sz="3600"/>
              <a:t>Overall Composite of a 4.5 on a Tier B/C is the exit criteria for ACCESS for ELLs.</a:t>
            </a:r>
          </a:p>
          <a:p>
            <a:endParaRPr lang="en-US" sz="3600"/>
          </a:p>
          <a:p>
            <a:pPr marL="571500" indent="-571500">
              <a:buFont typeface="Arial" panose="020B0604020202020204" pitchFamily="34" charset="0"/>
              <a:buChar char="•"/>
            </a:pPr>
            <a:r>
              <a:rPr lang="en-US" sz="3600"/>
              <a:t>Overall Composite of a 4.5 is the exit criteria for Kindergarten ACCESS for ELLs.</a:t>
            </a:r>
          </a:p>
        </p:txBody>
      </p:sp>
      <p:sp>
        <p:nvSpPr>
          <p:cNvPr id="3" name="Slide Number Placeholder 2">
            <a:extLst>
              <a:ext uri="{FF2B5EF4-FFF2-40B4-BE49-F238E27FC236}">
                <a16:creationId xmlns:a16="http://schemas.microsoft.com/office/drawing/2014/main" id="{DF639139-7ED0-B4E8-CCD0-5C255994ED28}"/>
              </a:ext>
            </a:extLst>
          </p:cNvPr>
          <p:cNvSpPr>
            <a:spLocks noGrp="1"/>
          </p:cNvSpPr>
          <p:nvPr>
            <p:ph type="sldNum" sz="quarter" idx="10"/>
          </p:nvPr>
        </p:nvSpPr>
        <p:spPr/>
        <p:txBody>
          <a:bodyPr/>
          <a:lstStyle/>
          <a:p>
            <a:fld id="{91BD7323-49BF-4C97-8773-5EC64C492009}" type="slidenum">
              <a:rPr lang="en-US" smtClean="0"/>
              <a:pPr/>
              <a:t>30</a:t>
            </a:fld>
            <a:endParaRPr lang="en-US"/>
          </a:p>
        </p:txBody>
      </p:sp>
    </p:spTree>
    <p:extLst>
      <p:ext uri="{BB962C8B-B14F-4D97-AF65-F5344CB8AC3E}">
        <p14:creationId xmlns:p14="http://schemas.microsoft.com/office/powerpoint/2010/main" val="276900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1740" y="2547891"/>
            <a:ext cx="10965710" cy="2014584"/>
          </a:xfrm>
        </p:spPr>
        <p:txBody>
          <a:bodyPr>
            <a:normAutofit/>
          </a:bodyPr>
          <a:lstStyle/>
          <a:p>
            <a:r>
              <a:rPr lang="en-US"/>
              <a:t>WIDA Alternate ACCESS®</a:t>
            </a:r>
            <a:br>
              <a:rPr lang="en-US"/>
            </a:br>
            <a:r>
              <a:rPr lang="en-US" baseline="30000"/>
              <a:t>  </a:t>
            </a:r>
          </a:p>
        </p:txBody>
      </p:sp>
      <p:sp>
        <p:nvSpPr>
          <p:cNvPr id="2" name="Slide Number Placeholder 1">
            <a:extLst>
              <a:ext uri="{FF2B5EF4-FFF2-40B4-BE49-F238E27FC236}">
                <a16:creationId xmlns:a16="http://schemas.microsoft.com/office/drawing/2014/main" id="{3A49B490-6A9B-5FE7-86F1-F023D8D4BB06}"/>
              </a:ext>
            </a:extLst>
          </p:cNvPr>
          <p:cNvSpPr>
            <a:spLocks noGrp="1"/>
          </p:cNvSpPr>
          <p:nvPr>
            <p:ph type="sldNum" sz="quarter" idx="12"/>
          </p:nvPr>
        </p:nvSpPr>
        <p:spPr/>
        <p:txBody>
          <a:bodyPr/>
          <a:lstStyle/>
          <a:p>
            <a:fld id="{01152AFA-7C55-604E-8665-049907417E35}" type="slidenum">
              <a:rPr lang="en-US" smtClean="0"/>
              <a:pPr/>
              <a:t>31</a:t>
            </a:fld>
            <a:endParaRPr lang="en-US"/>
          </a:p>
        </p:txBody>
      </p:sp>
    </p:spTree>
    <p:extLst>
      <p:ext uri="{BB962C8B-B14F-4D97-AF65-F5344CB8AC3E}">
        <p14:creationId xmlns:p14="http://schemas.microsoft.com/office/powerpoint/2010/main" val="446790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WIDA Alternate ACCESS</a:t>
            </a:r>
            <a:endParaRPr lang="en-US" baseline="30000"/>
          </a:p>
        </p:txBody>
      </p:sp>
      <p:sp>
        <p:nvSpPr>
          <p:cNvPr id="3" name="Content Placeholder 2"/>
          <p:cNvSpPr>
            <a:spLocks noGrp="1"/>
          </p:cNvSpPr>
          <p:nvPr>
            <p:ph idx="13"/>
          </p:nvPr>
        </p:nvSpPr>
        <p:spPr>
          <a:xfrm>
            <a:off x="555786" y="1577825"/>
            <a:ext cx="9188715" cy="5321463"/>
          </a:xfrm>
        </p:spPr>
        <p:txBody>
          <a:bodyPr vert="horz" lIns="91440" tIns="45720" rIns="91440" bIns="45720" rtlCol="0" anchor="t">
            <a:normAutofit/>
          </a:bodyPr>
          <a:lstStyle/>
          <a:p>
            <a:r>
              <a:rPr lang="en-US"/>
              <a:t>A paper-pencil test for grades K-12</a:t>
            </a:r>
          </a:p>
          <a:p>
            <a:r>
              <a:rPr lang="en-US"/>
              <a:t>Individualized Education Program (IEP) team determines whether the student takes Alternate ACCESS or regular ACCESS with accommodations</a:t>
            </a:r>
          </a:p>
          <a:p>
            <a:r>
              <a:rPr lang="en-US"/>
              <a:t>To participate in Alternate ACCESS</a:t>
            </a:r>
          </a:p>
          <a:p>
            <a:pPr lvl="2"/>
            <a:r>
              <a:rPr lang="en-US"/>
              <a:t>Must be classified as an English Learner (EL)</a:t>
            </a:r>
          </a:p>
          <a:p>
            <a:pPr lvl="2"/>
            <a:r>
              <a:rPr lang="en-US"/>
              <a:t>Must have a significant cognitive disability </a:t>
            </a:r>
          </a:p>
          <a:p>
            <a:pPr lvl="2"/>
            <a:r>
              <a:rPr lang="en-US"/>
              <a:t>Must participate or is expected to participate in the Alternate Assessment</a:t>
            </a:r>
          </a:p>
          <a:p>
            <a:pPr lvl="2"/>
            <a:r>
              <a:rPr lang="en-US"/>
              <a:t>Must have a disability that precludes taking the ACCESS for ELLs</a:t>
            </a:r>
            <a:r>
              <a:rPr lang="en-US" baseline="30000"/>
              <a:t>®</a:t>
            </a:r>
            <a:r>
              <a:rPr lang="en-US"/>
              <a:t> with accommodations</a:t>
            </a:r>
          </a:p>
          <a:p>
            <a:pPr lvl="2"/>
            <a:endParaRPr lang="en-US"/>
          </a:p>
        </p:txBody>
      </p:sp>
    </p:spTree>
    <p:extLst>
      <p:ext uri="{BB962C8B-B14F-4D97-AF65-F5344CB8AC3E}">
        <p14:creationId xmlns:p14="http://schemas.microsoft.com/office/powerpoint/2010/main" val="1702985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44D5-3C2D-448A-99FE-8B8E199FC122}"/>
              </a:ext>
            </a:extLst>
          </p:cNvPr>
          <p:cNvSpPr>
            <a:spLocks noGrp="1"/>
          </p:cNvSpPr>
          <p:nvPr>
            <p:ph type="title" idx="4294967295"/>
          </p:nvPr>
        </p:nvSpPr>
        <p:spPr>
          <a:xfrm>
            <a:off x="397898" y="798713"/>
            <a:ext cx="3755254" cy="1320800"/>
          </a:xfrm>
        </p:spPr>
        <p:txBody>
          <a:bodyPr/>
          <a:lstStyle/>
          <a:p>
            <a:r>
              <a:rPr lang="en-US"/>
              <a:t>Participation Decision Tree</a:t>
            </a:r>
          </a:p>
        </p:txBody>
      </p:sp>
      <p:pic>
        <p:nvPicPr>
          <p:cNvPr id="5" name="Content Placeholder 12" descr="State and federal laws require that all ELLs participate in annual English language proficiency assessments. The WIDA Accessibility/Accommodations Framework provides support for all ELLs, as well as targeted accommodations for students with Individual Education Plans (known as IEPs) or 504 plans.  These supports will help all ELLs to better access the test. Some ELLs with significant cognitive disabilities will still be unable to take ACCESS for ELLs, even with supports and accommodations.  These students may be eligible to participate in Alternate ACCESS for ELLs, but only if they meet specific participation criteria.  WIDA’s guidance for participation on Alternate ACCESS for ELLs is found in Appendix A of the Manual.  Check with your state education agency for your state’s specific participation criteria for alternate assessment.&#10; &#10;The Alternate ACCESS for ELLs Participation Criteria Decision Tree illustrates, there are several criteria that a student must meet to be eligible to participate in the Alternate ACCESS for ELLs assessment. Again, it is recommended that the IEP Team makes this determination. Even if all of the criteria are met, it still may be more appropriate for an English language learner with significant cognitive disabilities to take the standard ACCESS for ELLs assessment based on their language proficiency">
            <a:extLst>
              <a:ext uri="{FF2B5EF4-FFF2-40B4-BE49-F238E27FC236}">
                <a16:creationId xmlns:a16="http://schemas.microsoft.com/office/drawing/2014/main" id="{57A6FAF1-02B1-48EB-8DBC-074F23F38086}"/>
              </a:ext>
            </a:extLst>
          </p:cNvPr>
          <p:cNvPicPr>
            <a:picLocks noGrp="1" noChangeAspect="1"/>
          </p:cNvPicPr>
          <p:nvPr>
            <p:ph idx="4294967295"/>
          </p:nvPr>
        </p:nvPicPr>
        <p:blipFill>
          <a:blip r:embed="rId2"/>
          <a:stretch>
            <a:fillRect/>
          </a:stretch>
        </p:blipFill>
        <p:spPr>
          <a:xfrm>
            <a:off x="4153152" y="162631"/>
            <a:ext cx="4980720" cy="5576687"/>
          </a:xfrm>
        </p:spPr>
      </p:pic>
      <p:sp>
        <p:nvSpPr>
          <p:cNvPr id="3" name="Slide Number Placeholder 2">
            <a:extLst>
              <a:ext uri="{FF2B5EF4-FFF2-40B4-BE49-F238E27FC236}">
                <a16:creationId xmlns:a16="http://schemas.microsoft.com/office/drawing/2014/main" id="{2A0B2F7A-E010-AFBD-DA51-9A511CCCEB0D}"/>
              </a:ext>
            </a:extLst>
          </p:cNvPr>
          <p:cNvSpPr>
            <a:spLocks noGrp="1"/>
          </p:cNvSpPr>
          <p:nvPr>
            <p:ph type="sldNum" sz="quarter" idx="10"/>
          </p:nvPr>
        </p:nvSpPr>
        <p:spPr/>
        <p:txBody>
          <a:bodyPr/>
          <a:lstStyle/>
          <a:p>
            <a:fld id="{91BD7323-49BF-4C97-8773-5EC64C492009}" type="slidenum">
              <a:rPr lang="en-US" smtClean="0"/>
              <a:pPr/>
              <a:t>33</a:t>
            </a:fld>
            <a:endParaRPr lang="en-US"/>
          </a:p>
        </p:txBody>
      </p:sp>
    </p:spTree>
    <p:extLst>
      <p:ext uri="{BB962C8B-B14F-4D97-AF65-F5344CB8AC3E}">
        <p14:creationId xmlns:p14="http://schemas.microsoft.com/office/powerpoint/2010/main" val="409598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A4699B-05AE-B8A2-262E-D1EF4AC00771}"/>
              </a:ext>
            </a:extLst>
          </p:cNvPr>
          <p:cNvSpPr>
            <a:spLocks noGrp="1"/>
          </p:cNvSpPr>
          <p:nvPr>
            <p:ph type="title"/>
          </p:nvPr>
        </p:nvSpPr>
        <p:spPr>
          <a:xfrm>
            <a:off x="175090" y="0"/>
            <a:ext cx="10515600" cy="1325563"/>
          </a:xfrm>
        </p:spPr>
        <p:txBody>
          <a:bodyPr/>
          <a:lstStyle/>
          <a:p>
            <a:r>
              <a:rPr lang="en-US"/>
              <a:t>WIDA Alternate ACCESS-Operational</a:t>
            </a:r>
          </a:p>
        </p:txBody>
      </p:sp>
      <p:sp>
        <p:nvSpPr>
          <p:cNvPr id="4" name="Content Placeholder 3">
            <a:extLst>
              <a:ext uri="{FF2B5EF4-FFF2-40B4-BE49-F238E27FC236}">
                <a16:creationId xmlns:a16="http://schemas.microsoft.com/office/drawing/2014/main" id="{90F8FB1F-6C2B-4FCB-8519-5C04DA2D4F72}"/>
              </a:ext>
            </a:extLst>
          </p:cNvPr>
          <p:cNvSpPr>
            <a:spLocks noGrp="1"/>
          </p:cNvSpPr>
          <p:nvPr>
            <p:ph idx="1"/>
          </p:nvPr>
        </p:nvSpPr>
        <p:spPr>
          <a:xfrm>
            <a:off x="278457" y="1325563"/>
            <a:ext cx="10908957" cy="4093115"/>
          </a:xfrm>
        </p:spPr>
        <p:txBody>
          <a:bodyPr vert="horz" lIns="91440" tIns="45720" rIns="91440" bIns="45720" rtlCol="0" anchor="t">
            <a:normAutofit fontScale="77500" lnSpcReduction="20000"/>
          </a:bodyPr>
          <a:lstStyle/>
          <a:p>
            <a:pPr marL="0" indent="0" algn="l">
              <a:buNone/>
            </a:pPr>
            <a:r>
              <a:rPr lang="en-US" b="0" i="0">
                <a:solidFill>
                  <a:srgbClr val="2F2F2F"/>
                </a:solidFill>
                <a:effectLst/>
              </a:rPr>
              <a:t>When </a:t>
            </a:r>
            <a:r>
              <a:rPr lang="en-US">
                <a:solidFill>
                  <a:srgbClr val="2F2F2F"/>
                </a:solidFill>
              </a:rPr>
              <a:t>school and districts </a:t>
            </a:r>
            <a:r>
              <a:rPr lang="en-US" b="0" i="0">
                <a:solidFill>
                  <a:srgbClr val="2F2F2F"/>
                </a:solidFill>
                <a:effectLst/>
              </a:rPr>
              <a:t>test English learners with the most significant cognitive disabilities during the 2023–24 school year, the operational test will:</a:t>
            </a:r>
          </a:p>
          <a:p>
            <a:pPr algn="l">
              <a:buFont typeface="Arial" panose="020B0604020202020204" pitchFamily="34" charset="0"/>
              <a:buChar char="•"/>
            </a:pPr>
            <a:r>
              <a:rPr lang="en-US">
                <a:solidFill>
                  <a:srgbClr val="2F2F2F"/>
                </a:solidFill>
              </a:rPr>
              <a:t>Incorporate</a:t>
            </a:r>
            <a:r>
              <a:rPr lang="en-US" b="0" i="0">
                <a:solidFill>
                  <a:srgbClr val="2F2F2F"/>
                </a:solidFill>
                <a:effectLst/>
              </a:rPr>
              <a:t> the WIDA ELD Standards Framework, 2020 Edition</a:t>
            </a:r>
          </a:p>
          <a:p>
            <a:pPr algn="l">
              <a:buFont typeface="Arial" panose="020B0604020202020204" pitchFamily="34" charset="0"/>
              <a:buChar char="•"/>
            </a:pPr>
            <a:r>
              <a:rPr lang="en-US">
                <a:solidFill>
                  <a:srgbClr val="2F2F2F"/>
                </a:solidFill>
              </a:rPr>
              <a:t>Cover</a:t>
            </a:r>
            <a:r>
              <a:rPr lang="en-US" b="0" i="0">
                <a:solidFill>
                  <a:srgbClr val="2F2F2F"/>
                </a:solidFill>
                <a:effectLst/>
              </a:rPr>
              <a:t> kindergarten, which is part of the new K–2 grade-level cluster</a:t>
            </a:r>
          </a:p>
          <a:p>
            <a:pPr algn="l">
              <a:buFont typeface="Arial" panose="020B0604020202020204" pitchFamily="34" charset="0"/>
              <a:buChar char="•"/>
            </a:pPr>
            <a:r>
              <a:rPr lang="en-US">
                <a:solidFill>
                  <a:srgbClr val="2F2F2F"/>
                </a:solidFill>
              </a:rPr>
              <a:t>Include</a:t>
            </a:r>
            <a:r>
              <a:rPr lang="en-US" b="0" i="0">
                <a:solidFill>
                  <a:srgbClr val="2F2F2F"/>
                </a:solidFill>
                <a:effectLst/>
              </a:rPr>
              <a:t> brand-new test content and a new test item type</a:t>
            </a:r>
          </a:p>
          <a:p>
            <a:r>
              <a:rPr lang="en-US">
                <a:solidFill>
                  <a:srgbClr val="2F2F2F"/>
                </a:solidFill>
              </a:rPr>
              <a:t>Contain</a:t>
            </a:r>
            <a:r>
              <a:rPr lang="en-US" b="0" i="0">
                <a:solidFill>
                  <a:srgbClr val="2F2F2F"/>
                </a:solidFill>
                <a:effectLst/>
              </a:rPr>
              <a:t> an Individual Characteristics Questionnaire (ICQ), which prompts test administrators to answer questions about students (ICQ information will be reported on the individual student score report to help educators make reclassification decisions about students taking </a:t>
            </a:r>
            <a:r>
              <a:rPr lang="en-US">
                <a:solidFill>
                  <a:srgbClr val="2F2F2F"/>
                </a:solidFill>
              </a:rPr>
              <a:t>Alternate</a:t>
            </a:r>
            <a:r>
              <a:rPr lang="en-US" b="0" i="0">
                <a:solidFill>
                  <a:srgbClr val="2F2F2F"/>
                </a:solidFill>
                <a:effectLst/>
              </a:rPr>
              <a:t> ACCESS)</a:t>
            </a:r>
          </a:p>
          <a:p>
            <a:pPr algn="l">
              <a:buFont typeface="Arial" panose="020B0604020202020204" pitchFamily="34" charset="0"/>
              <a:buChar char="•"/>
            </a:pPr>
            <a:r>
              <a:rPr lang="en-US">
                <a:solidFill>
                  <a:srgbClr val="2F2F2F"/>
                </a:solidFill>
              </a:rPr>
              <a:t>Have</a:t>
            </a:r>
            <a:r>
              <a:rPr lang="en-US" b="0" i="0">
                <a:solidFill>
                  <a:srgbClr val="2F2F2F"/>
                </a:solidFill>
                <a:effectLst/>
              </a:rPr>
              <a:t> a new look: </a:t>
            </a:r>
            <a:r>
              <a:rPr lang="en-US" b="0" i="0" err="1">
                <a:solidFill>
                  <a:srgbClr val="2F2F2F"/>
                </a:solidFill>
                <a:effectLst/>
              </a:rPr>
              <a:t>Candoo</a:t>
            </a:r>
            <a:r>
              <a:rPr lang="en-US" b="0" i="0">
                <a:solidFill>
                  <a:srgbClr val="2F2F2F"/>
                </a:solidFill>
                <a:effectLst/>
              </a:rPr>
              <a:t>, the Alternate ACCESS dog, adorns test materials and we carry over the field test color scheme</a:t>
            </a:r>
          </a:p>
          <a:p>
            <a:pPr algn="l">
              <a:buFont typeface="Arial" panose="020B0604020202020204" pitchFamily="34" charset="0"/>
              <a:buChar char="•"/>
            </a:pPr>
            <a:r>
              <a:rPr lang="en-US">
                <a:solidFill>
                  <a:srgbClr val="2F2F2F"/>
                </a:solidFill>
              </a:rPr>
              <a:t>Have</a:t>
            </a:r>
            <a:r>
              <a:rPr lang="en-US" b="0" i="0">
                <a:solidFill>
                  <a:srgbClr val="2F2F2F"/>
                </a:solidFill>
                <a:effectLst/>
              </a:rPr>
              <a:t> a redesigned training course, which has new content and a new look and feel </a:t>
            </a:r>
            <a:endParaRPr lang="en-US"/>
          </a:p>
          <a:p>
            <a:r>
              <a:rPr lang="en-US"/>
              <a:t>Have scores delayed after WIDA standard setting in late fall of 2024 and not in late April</a:t>
            </a:r>
          </a:p>
          <a:p>
            <a:pPr marL="0" indent="0">
              <a:buNone/>
            </a:pPr>
            <a:endParaRPr lang="en-US"/>
          </a:p>
        </p:txBody>
      </p:sp>
    </p:spTree>
    <p:extLst>
      <p:ext uri="{BB962C8B-B14F-4D97-AF65-F5344CB8AC3E}">
        <p14:creationId xmlns:p14="http://schemas.microsoft.com/office/powerpoint/2010/main" val="1273221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45" y="241720"/>
            <a:ext cx="10066727" cy="900264"/>
          </a:xfrm>
        </p:spPr>
        <p:txBody>
          <a:bodyPr>
            <a:normAutofit/>
          </a:bodyPr>
          <a:lstStyle/>
          <a:p>
            <a:r>
              <a:rPr lang="en-US"/>
              <a:t>Exit Criteria WIDA Alternate ACCESS </a:t>
            </a:r>
          </a:p>
        </p:txBody>
      </p:sp>
      <p:sp>
        <p:nvSpPr>
          <p:cNvPr id="4" name="Content Placeholder 3"/>
          <p:cNvSpPr>
            <a:spLocks noGrp="1"/>
          </p:cNvSpPr>
          <p:nvPr>
            <p:ph sz="quarter" idx="12"/>
          </p:nvPr>
        </p:nvSpPr>
        <p:spPr>
          <a:xfrm>
            <a:off x="436946" y="1836558"/>
            <a:ext cx="9090025" cy="5309271"/>
          </a:xfrm>
        </p:spPr>
        <p:txBody>
          <a:bodyPr vert="horz" lIns="91440" tIns="45720" rIns="91440" bIns="45720" rtlCol="0" anchor="t">
            <a:normAutofit/>
          </a:bodyPr>
          <a:lstStyle/>
          <a:p>
            <a:r>
              <a:rPr lang="en-US"/>
              <a:t>Overall Composite Proficiency Level (PL) 2 is the exit criteria for WIDA Alternate ACCESS.</a:t>
            </a:r>
          </a:p>
        </p:txBody>
      </p:sp>
      <p:sp>
        <p:nvSpPr>
          <p:cNvPr id="3" name="Slide Number Placeholder 2">
            <a:extLst>
              <a:ext uri="{FF2B5EF4-FFF2-40B4-BE49-F238E27FC236}">
                <a16:creationId xmlns:a16="http://schemas.microsoft.com/office/drawing/2014/main" id="{7C5650ED-16A7-A78F-C8F7-A8A180C7F00C}"/>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49823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90617" y="1709738"/>
            <a:ext cx="10956833" cy="2471645"/>
          </a:xfrm>
        </p:spPr>
        <p:txBody>
          <a:bodyPr/>
          <a:lstStyle/>
          <a:p>
            <a:r>
              <a:rPr lang="en-US"/>
              <a:t>Timelines and Resources</a:t>
            </a:r>
          </a:p>
        </p:txBody>
      </p:sp>
      <p:sp>
        <p:nvSpPr>
          <p:cNvPr id="2" name="Slide Number Placeholder 1">
            <a:extLst>
              <a:ext uri="{FF2B5EF4-FFF2-40B4-BE49-F238E27FC236}">
                <a16:creationId xmlns:a16="http://schemas.microsoft.com/office/drawing/2014/main" id="{22EA3D37-CD95-9895-BF5F-D70D9EF38E7B}"/>
              </a:ext>
            </a:extLst>
          </p:cNvPr>
          <p:cNvSpPr>
            <a:spLocks noGrp="1"/>
          </p:cNvSpPr>
          <p:nvPr>
            <p:ph type="sldNum" sz="quarter" idx="12"/>
          </p:nvPr>
        </p:nvSpPr>
        <p:spPr/>
        <p:txBody>
          <a:bodyPr/>
          <a:lstStyle/>
          <a:p>
            <a:fld id="{01152AFA-7C55-604E-8665-049907417E35}" type="slidenum">
              <a:rPr lang="en-US" smtClean="0"/>
              <a:pPr/>
              <a:t>36</a:t>
            </a:fld>
            <a:endParaRPr lang="en-US"/>
          </a:p>
        </p:txBody>
      </p:sp>
    </p:spTree>
    <p:extLst>
      <p:ext uri="{BB962C8B-B14F-4D97-AF65-F5344CB8AC3E}">
        <p14:creationId xmlns:p14="http://schemas.microsoft.com/office/powerpoint/2010/main" val="320681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6" y="106105"/>
            <a:ext cx="9312676" cy="1320800"/>
          </a:xfrm>
        </p:spPr>
        <p:txBody>
          <a:bodyPr>
            <a:noAutofit/>
          </a:bodyPr>
          <a:lstStyle/>
          <a:p>
            <a:r>
              <a:rPr lang="en-US" sz="3200"/>
              <a:t>Timeline for WIDA Screener for Kindergarten and WIDA Online Screener (July/Aug./Sept.)</a:t>
            </a:r>
          </a:p>
        </p:txBody>
      </p:sp>
      <p:sp>
        <p:nvSpPr>
          <p:cNvPr id="3" name="Content Placeholder 2"/>
          <p:cNvSpPr>
            <a:spLocks noGrp="1"/>
          </p:cNvSpPr>
          <p:nvPr>
            <p:ph idx="13"/>
          </p:nvPr>
        </p:nvSpPr>
        <p:spPr>
          <a:xfrm>
            <a:off x="671846" y="1338557"/>
            <a:ext cx="10227075" cy="5227468"/>
          </a:xfrm>
        </p:spPr>
        <p:txBody>
          <a:bodyPr vert="horz" lIns="91440" tIns="45720" rIns="91440" bIns="45720" rtlCol="0" anchor="t">
            <a:normAutofit/>
          </a:bodyPr>
          <a:lstStyle/>
          <a:p>
            <a:pPr marL="0" indent="0">
              <a:buNone/>
            </a:pPr>
            <a:r>
              <a:rPr lang="en-US"/>
              <a:t>Within the first 30 calendar days of enrollment at the beginning of the school year:</a:t>
            </a:r>
          </a:p>
          <a:p>
            <a:pPr lvl="1"/>
            <a:r>
              <a:rPr lang="en-US"/>
              <a:t>Give the Home Language Survey (HLS)</a:t>
            </a:r>
          </a:p>
          <a:p>
            <a:pPr lvl="1"/>
            <a:r>
              <a:rPr lang="en-US"/>
              <a:t>Administer the WIDA Screener for Kindergarten  and WIDA Online Screener</a:t>
            </a:r>
          </a:p>
          <a:p>
            <a:pPr lvl="1"/>
            <a:r>
              <a:rPr lang="en-US"/>
              <a:t>Create a current PSP</a:t>
            </a:r>
          </a:p>
          <a:p>
            <a:pPr lvl="1"/>
            <a:r>
              <a:rPr lang="en-US"/>
              <a:t>Enter IC under Program Participation (English Learners EL) the EL identification, assessments (screener scores), services and   instructional and assessment accommodations  </a:t>
            </a:r>
          </a:p>
          <a:p>
            <a:pPr lvl="1"/>
            <a:r>
              <a:rPr lang="en-US"/>
              <a:t>Enter the screener scores in IC –WIDA Screener for Kindergarten and Online Screener for Grades 1-12 (date administered and scores)</a:t>
            </a:r>
          </a:p>
          <a:p>
            <a:pPr lvl="1"/>
            <a:endParaRPr lang="en-US"/>
          </a:p>
        </p:txBody>
      </p:sp>
    </p:spTree>
    <p:extLst>
      <p:ext uri="{BB962C8B-B14F-4D97-AF65-F5344CB8AC3E}">
        <p14:creationId xmlns:p14="http://schemas.microsoft.com/office/powerpoint/2010/main" val="414729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AB9F-4F50-49A9-A372-95F5E5420C88}"/>
              </a:ext>
            </a:extLst>
          </p:cNvPr>
          <p:cNvSpPr>
            <a:spLocks noGrp="1"/>
          </p:cNvSpPr>
          <p:nvPr>
            <p:ph type="title"/>
          </p:nvPr>
        </p:nvSpPr>
        <p:spPr>
          <a:xfrm>
            <a:off x="136491" y="-162960"/>
            <a:ext cx="8596668" cy="1320800"/>
          </a:xfrm>
        </p:spPr>
        <p:txBody>
          <a:bodyPr/>
          <a:lstStyle/>
          <a:p>
            <a:r>
              <a:rPr lang="en-US"/>
              <a:t>WIDA Online Screener</a:t>
            </a:r>
          </a:p>
        </p:txBody>
      </p:sp>
      <p:sp>
        <p:nvSpPr>
          <p:cNvPr id="3" name="Text Placeholder 2">
            <a:extLst>
              <a:ext uri="{FF2B5EF4-FFF2-40B4-BE49-F238E27FC236}">
                <a16:creationId xmlns:a16="http://schemas.microsoft.com/office/drawing/2014/main" id="{20357E0B-1DFB-45DC-9219-531B39891C8E}"/>
              </a:ext>
            </a:extLst>
          </p:cNvPr>
          <p:cNvSpPr>
            <a:spLocks noGrp="1"/>
          </p:cNvSpPr>
          <p:nvPr>
            <p:ph type="body" sz="quarter" idx="13"/>
          </p:nvPr>
        </p:nvSpPr>
        <p:spPr>
          <a:xfrm>
            <a:off x="138555" y="709762"/>
            <a:ext cx="12049205" cy="5348905"/>
          </a:xfrm>
        </p:spPr>
        <p:txBody>
          <a:bodyPr vert="horz" lIns="91440" tIns="45720" rIns="91440" bIns="45720" rtlCol="0" anchor="t">
            <a:normAutofit/>
          </a:bodyPr>
          <a:lstStyle/>
          <a:p>
            <a:r>
              <a:rPr lang="en-US"/>
              <a:t>Make sure all Test Administrators (TAs) for WIDA screener and WIDA Screener for Kindergarten have:</a:t>
            </a:r>
          </a:p>
          <a:p>
            <a:pPr lvl="1"/>
            <a:r>
              <a:rPr lang="en-US"/>
              <a:t>Reviewed the screener training on the WIDA Secure Portal</a:t>
            </a:r>
          </a:p>
          <a:p>
            <a:pPr lvl="1"/>
            <a:r>
              <a:rPr lang="en-US"/>
              <a:t>Taken the screener quiz on the </a:t>
            </a:r>
            <a:r>
              <a:rPr lang="en-US">
                <a:hlinkClick r:id="rId2"/>
              </a:rPr>
              <a:t>WIDA Secure Portal </a:t>
            </a:r>
            <a:r>
              <a:rPr lang="en-US"/>
              <a:t>starting July 1 and, </a:t>
            </a:r>
          </a:p>
          <a:p>
            <a:pPr lvl="1"/>
            <a:r>
              <a:rPr lang="en-US"/>
              <a:t>Passed the quizzes with 80% or higher for this school year prior to administering to students </a:t>
            </a:r>
          </a:p>
          <a:p>
            <a:pPr lvl="1"/>
            <a:r>
              <a:rPr lang="en-US"/>
              <a:t>Read the WIDA Online Screener and WIDA Screener for Kindergarten Manual</a:t>
            </a:r>
          </a:p>
          <a:p>
            <a:r>
              <a:rPr lang="en-US"/>
              <a:t>DACs will keep the quiz scores on file in the district office</a:t>
            </a:r>
          </a:p>
          <a:p>
            <a:r>
              <a:rPr lang="en-US"/>
              <a:t>DACs will assign the “Educator Scoring” permission in WIDA AMS after TA has passed WIDA online screener quiz</a:t>
            </a:r>
          </a:p>
          <a:p>
            <a:r>
              <a:rPr lang="en-US"/>
              <a:t>DACs/BACs provide Administration Code and Inclusion of Special Populations Training to TAs</a:t>
            </a:r>
          </a:p>
          <a:p>
            <a:endParaRPr lang="en-US"/>
          </a:p>
          <a:p>
            <a:endParaRPr lang="en-US"/>
          </a:p>
        </p:txBody>
      </p:sp>
    </p:spTree>
    <p:extLst>
      <p:ext uri="{BB962C8B-B14F-4D97-AF65-F5344CB8AC3E}">
        <p14:creationId xmlns:p14="http://schemas.microsoft.com/office/powerpoint/2010/main" val="1922047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8095-7F9B-04B5-6F99-1B81D9BB8289}"/>
              </a:ext>
            </a:extLst>
          </p:cNvPr>
          <p:cNvSpPr>
            <a:spLocks noGrp="1"/>
          </p:cNvSpPr>
          <p:nvPr>
            <p:ph type="title"/>
          </p:nvPr>
        </p:nvSpPr>
        <p:spPr>
          <a:xfrm>
            <a:off x="489456" y="182884"/>
            <a:ext cx="8596668" cy="1320800"/>
          </a:xfrm>
        </p:spPr>
        <p:txBody>
          <a:bodyPr/>
          <a:lstStyle/>
          <a:p>
            <a:r>
              <a:rPr lang="en-US"/>
              <a:t>WIDA Online Screener Continued</a:t>
            </a:r>
          </a:p>
        </p:txBody>
      </p:sp>
      <p:sp>
        <p:nvSpPr>
          <p:cNvPr id="3" name="Text Placeholder 2">
            <a:extLst>
              <a:ext uri="{FF2B5EF4-FFF2-40B4-BE49-F238E27FC236}">
                <a16:creationId xmlns:a16="http://schemas.microsoft.com/office/drawing/2014/main" id="{152169DF-EA08-C744-62F4-E9C0B2302274}"/>
              </a:ext>
            </a:extLst>
          </p:cNvPr>
          <p:cNvSpPr>
            <a:spLocks noGrp="1"/>
          </p:cNvSpPr>
          <p:nvPr>
            <p:ph type="body" sz="quarter" idx="13"/>
          </p:nvPr>
        </p:nvSpPr>
        <p:spPr>
          <a:xfrm>
            <a:off x="489456" y="1503684"/>
            <a:ext cx="11842160" cy="4901324"/>
          </a:xfrm>
        </p:spPr>
        <p:txBody>
          <a:bodyPr/>
          <a:lstStyle/>
          <a:p>
            <a:r>
              <a:rPr lang="en-US"/>
              <a:t>BACs/DACs set up test session in WIDA AMS</a:t>
            </a:r>
          </a:p>
          <a:p>
            <a:r>
              <a:rPr lang="en-US"/>
              <a:t>TA scores the student responses for Speaking and Writing domains. WIDA Screener Online will score the Listening and Reading domains automatically</a:t>
            </a:r>
          </a:p>
          <a:p>
            <a:r>
              <a:rPr lang="en-US"/>
              <a:t>Student Score Reports are available on-demand after scoring takes place</a:t>
            </a:r>
          </a:p>
          <a:p>
            <a:r>
              <a:rPr lang="en-US"/>
              <a:t>Most responses are available to score in WIDA AMS within 15 minutes but may take up to two hours</a:t>
            </a:r>
          </a:p>
          <a:p>
            <a:r>
              <a:rPr lang="en-US"/>
              <a:t>DACs must make sure that the scores are entered into IC correctly along with the other EL tabs at the beginning of school year and if EL student enrolls after within two weeks</a:t>
            </a:r>
          </a:p>
          <a:p>
            <a:endParaRPr lang="en-US"/>
          </a:p>
        </p:txBody>
      </p:sp>
    </p:spTree>
    <p:extLst>
      <p:ext uri="{BB962C8B-B14F-4D97-AF65-F5344CB8AC3E}">
        <p14:creationId xmlns:p14="http://schemas.microsoft.com/office/powerpoint/2010/main" val="10991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1E2E-E4B8-4FA6-96D6-C6B652E24C93}"/>
              </a:ext>
            </a:extLst>
          </p:cNvPr>
          <p:cNvSpPr>
            <a:spLocks noGrp="1"/>
          </p:cNvSpPr>
          <p:nvPr>
            <p:ph type="title"/>
          </p:nvPr>
        </p:nvSpPr>
        <p:spPr>
          <a:xfrm>
            <a:off x="116209" y="215836"/>
            <a:ext cx="11836893" cy="1320800"/>
          </a:xfrm>
        </p:spPr>
        <p:txBody>
          <a:bodyPr>
            <a:normAutofit/>
          </a:bodyPr>
          <a:lstStyle/>
          <a:p>
            <a:r>
              <a:rPr lang="en-US" sz="3600"/>
              <a:t>Beginning of School Year Guidance for the </a:t>
            </a:r>
            <a:br>
              <a:rPr lang="en-US" sz="3600"/>
            </a:br>
            <a:r>
              <a:rPr lang="en-US" sz="3600"/>
              <a:t>WIDA Screener for Kindergarten and WIDA Online Screener</a:t>
            </a:r>
          </a:p>
        </p:txBody>
      </p:sp>
      <p:sp>
        <p:nvSpPr>
          <p:cNvPr id="3" name="Text Placeholder 2">
            <a:extLst>
              <a:ext uri="{FF2B5EF4-FFF2-40B4-BE49-F238E27FC236}">
                <a16:creationId xmlns:a16="http://schemas.microsoft.com/office/drawing/2014/main" id="{D448883A-A9FD-4183-B37E-AA4CC6ED4B24}"/>
              </a:ext>
            </a:extLst>
          </p:cNvPr>
          <p:cNvSpPr>
            <a:spLocks noGrp="1"/>
          </p:cNvSpPr>
          <p:nvPr>
            <p:ph type="body" sz="quarter" idx="13"/>
          </p:nvPr>
        </p:nvSpPr>
        <p:spPr>
          <a:xfrm>
            <a:off x="489456" y="1852724"/>
            <a:ext cx="9817519" cy="4901324"/>
          </a:xfrm>
        </p:spPr>
        <p:txBody>
          <a:bodyPr vert="horz" lIns="91440" tIns="45720" rIns="91440" bIns="45720" rtlCol="0" anchor="t">
            <a:normAutofit/>
          </a:bodyPr>
          <a:lstStyle/>
          <a:p>
            <a:r>
              <a:rPr lang="en-US" sz="3200"/>
              <a:t>The WIDA screeners can be administered to students who are attending in-person schooling or to students who are enrolled in virtual learning. The schools will arrange a time with the parents for the screener to be administered in-person this school year. </a:t>
            </a:r>
            <a:endParaRPr lang="en-US"/>
          </a:p>
          <a:p>
            <a:r>
              <a:rPr lang="en-US" sz="3200"/>
              <a:t>The WIDA online screener and the WIDA Screener for Kindergarten cannot be administered remotely.</a:t>
            </a:r>
          </a:p>
          <a:p>
            <a:endParaRPr lang="en-US"/>
          </a:p>
        </p:txBody>
      </p:sp>
    </p:spTree>
    <p:extLst>
      <p:ext uri="{BB962C8B-B14F-4D97-AF65-F5344CB8AC3E}">
        <p14:creationId xmlns:p14="http://schemas.microsoft.com/office/powerpoint/2010/main" val="208004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IDA Secure Portal is the title slide.">
            <a:extLst>
              <a:ext uri="{FF2B5EF4-FFF2-40B4-BE49-F238E27FC236}">
                <a16:creationId xmlns:a16="http://schemas.microsoft.com/office/drawing/2014/main" id="{786D39EF-422A-43D7-A779-129BEC22B8B5}"/>
              </a:ext>
            </a:extLst>
          </p:cNvPr>
          <p:cNvSpPr>
            <a:spLocks noGrp="1"/>
          </p:cNvSpPr>
          <p:nvPr>
            <p:ph type="title"/>
          </p:nvPr>
        </p:nvSpPr>
        <p:spPr>
          <a:xfrm>
            <a:off x="489456" y="83642"/>
            <a:ext cx="8596668" cy="1320800"/>
          </a:xfrm>
        </p:spPr>
        <p:txBody>
          <a:bodyPr/>
          <a:lstStyle/>
          <a:p>
            <a:r>
              <a:rPr lang="en-US">
                <a:hlinkClick r:id="rId3"/>
              </a:rPr>
              <a:t>WIDA Secure Portal</a:t>
            </a:r>
            <a:endParaRPr lang="en-US"/>
          </a:p>
        </p:txBody>
      </p:sp>
      <p:sp>
        <p:nvSpPr>
          <p:cNvPr id="3" name="Text Placeholder 2" descr="Assessment Training&#10;Professional Learning&#10;Webinars&#10;Resources&#10; are what can be found under the WIDA Secure Portal.">
            <a:extLst>
              <a:ext uri="{FF2B5EF4-FFF2-40B4-BE49-F238E27FC236}">
                <a16:creationId xmlns:a16="http://schemas.microsoft.com/office/drawing/2014/main" id="{E755EFA1-15FF-411A-BFC1-E16803B95ED2}"/>
              </a:ext>
            </a:extLst>
          </p:cNvPr>
          <p:cNvSpPr>
            <a:spLocks noGrp="1"/>
          </p:cNvSpPr>
          <p:nvPr>
            <p:ph type="body" sz="quarter" idx="13"/>
          </p:nvPr>
        </p:nvSpPr>
        <p:spPr>
          <a:xfrm>
            <a:off x="198391" y="1143506"/>
            <a:ext cx="9188715" cy="4901324"/>
          </a:xfrm>
        </p:spPr>
        <p:txBody>
          <a:bodyPr vert="horz" lIns="91440" tIns="45720" rIns="91440" bIns="45720" rtlCol="0" anchor="t">
            <a:normAutofit/>
          </a:bodyPr>
          <a:lstStyle/>
          <a:p>
            <a:pPr marL="285750" indent="-285750"/>
            <a:r>
              <a:rPr lang="en-US"/>
              <a:t>Assessment Training</a:t>
            </a:r>
          </a:p>
          <a:p>
            <a:pPr marL="285750" indent="-285750"/>
            <a:r>
              <a:rPr lang="en-US"/>
              <a:t>Professional Learning</a:t>
            </a:r>
          </a:p>
          <a:p>
            <a:pPr marL="285750" indent="-285750"/>
            <a:r>
              <a:rPr lang="en-US"/>
              <a:t>Webinars</a:t>
            </a:r>
          </a:p>
          <a:p>
            <a:pPr marL="285750" indent="-285750"/>
            <a:r>
              <a:rPr lang="en-US"/>
              <a:t>Resources</a:t>
            </a:r>
          </a:p>
          <a:p>
            <a:endParaRPr lang="en-US"/>
          </a:p>
        </p:txBody>
      </p:sp>
      <p:sp>
        <p:nvSpPr>
          <p:cNvPr id="5" name="Content Placeholder 8" descr="Users will continue to see courses, webinars, and resources based on permissions.&#10;If a user has been given access to professional learning courses only, they will not see the assessment training category— nor any resources tagged solely to assessment training.&#10;Users will be able to update their own personal information.&#10;">
            <a:extLst>
              <a:ext uri="{FF2B5EF4-FFF2-40B4-BE49-F238E27FC236}">
                <a16:creationId xmlns:a16="http://schemas.microsoft.com/office/drawing/2014/main" id="{1E19CC29-2E48-463E-986D-A6149552F599}"/>
              </a:ext>
            </a:extLst>
          </p:cNvPr>
          <p:cNvSpPr txBox="1">
            <a:spLocks/>
          </p:cNvSpPr>
          <p:nvPr/>
        </p:nvSpPr>
        <p:spPr>
          <a:xfrm>
            <a:off x="91440" y="3316176"/>
            <a:ext cx="5650992" cy="2487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9pPr>
          </a:lstStyle>
          <a:p>
            <a:pPr marL="285750" indent="-285750">
              <a:buFont typeface="Arial" panose="020B0604020202020204" pitchFamily="34" charset="0"/>
              <a:buChar char="•"/>
            </a:pPr>
            <a:r>
              <a:rPr lang="en-US" sz="2000"/>
              <a:t>Users will continue to see courses, webinars, and resources based on permissions.</a:t>
            </a:r>
          </a:p>
          <a:p>
            <a:pPr marL="285750" indent="-285750">
              <a:buFont typeface="Arial" panose="020B0604020202020204" pitchFamily="34" charset="0"/>
              <a:buChar char="•"/>
            </a:pPr>
            <a:r>
              <a:rPr lang="en-US" sz="2000"/>
              <a:t>If a user has been given access to professional learning courses only, they will not see the assessment training category— nor any resources tagged solely to assessment training.</a:t>
            </a:r>
          </a:p>
          <a:p>
            <a:pPr marL="285750" indent="-285750">
              <a:buFont typeface="Arial" panose="020B0604020202020204" pitchFamily="34" charset="0"/>
              <a:buChar char="•"/>
            </a:pPr>
            <a:r>
              <a:rPr lang="en-US" sz="2000"/>
              <a:t>Users will be able to update their own personal information.</a:t>
            </a:r>
          </a:p>
        </p:txBody>
      </p:sp>
      <p:pic>
        <p:nvPicPr>
          <p:cNvPr id="6" name="Picture 5" descr="The training courses for ACCESS for ELLs paper and online tests are updated each year to reflect accurate test preparation and administration procedures and policies.  &#10;&#10;These modules are accessible after logging in to the WIDA website, entering My Account and Secure Portal, and selecting the applicable training course component. Each training module will appear with a brief description of its contents. &#10;&#10;In addition to training tutorials, each training course will contain key resources for preparation for the selected assessment. &#10;&#10;In order to become certified to coordinate or administer any component of ACCESS for ELLs  you must complete specific training requirements within the ACCESS  Training Course annually.  Go to https://wida.wisc.edu/ and log in to My Account and Secure Portal using your WIDA username and password. Then click on the assessment trainings you will administer: Kindergarten, Alternate, Paper, Online, Speaking, Writing. &#10;&#10;">
            <a:extLst>
              <a:ext uri="{FF2B5EF4-FFF2-40B4-BE49-F238E27FC236}">
                <a16:creationId xmlns:a16="http://schemas.microsoft.com/office/drawing/2014/main" id="{D4698207-A812-46D0-989F-B9455DD5C5A9}"/>
              </a:ext>
            </a:extLst>
          </p:cNvPr>
          <p:cNvPicPr>
            <a:picLocks noChangeAspect="1"/>
          </p:cNvPicPr>
          <p:nvPr/>
        </p:nvPicPr>
        <p:blipFill rotWithShape="1">
          <a:blip r:embed="rId4"/>
          <a:srcRect r="3" b="10019"/>
          <a:stretch/>
        </p:blipFill>
        <p:spPr>
          <a:xfrm>
            <a:off x="5849588" y="602306"/>
            <a:ext cx="6136571" cy="4823566"/>
          </a:xfrm>
          <a:prstGeom prst="rect">
            <a:avLst/>
          </a:prstGeom>
          <a:noFill/>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6671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3F4E-316B-4F89-B1D0-A946923B05CE}"/>
              </a:ext>
            </a:extLst>
          </p:cNvPr>
          <p:cNvSpPr>
            <a:spLocks noGrp="1"/>
          </p:cNvSpPr>
          <p:nvPr>
            <p:ph type="title"/>
          </p:nvPr>
        </p:nvSpPr>
        <p:spPr>
          <a:xfrm>
            <a:off x="194387" y="78851"/>
            <a:ext cx="10515600" cy="1325563"/>
          </a:xfrm>
        </p:spPr>
        <p:txBody>
          <a:bodyPr anchor="ctr">
            <a:normAutofit/>
          </a:bodyPr>
          <a:lstStyle/>
          <a:p>
            <a:r>
              <a:rPr lang="en-US"/>
              <a:t>Assessment Training</a:t>
            </a:r>
          </a:p>
        </p:txBody>
      </p:sp>
      <p:pic>
        <p:nvPicPr>
          <p:cNvPr id="5" name="Content Placeholder 5" descr="Alternate ACCESS for ELLs: Administration and Scoring is the first course listed under Assessment Training. Select “Course Details.”&#10;&#10;Then click the button for “enroll now.” Then you will see a pop-up asking if your want to be enrolled in the course. &#10;&#10;Please select “Confirm.”&#10;After you have enrolled, then you will see the option of Enter Course on this page. &#10;">
            <a:extLst>
              <a:ext uri="{FF2B5EF4-FFF2-40B4-BE49-F238E27FC236}">
                <a16:creationId xmlns:a16="http://schemas.microsoft.com/office/drawing/2014/main" id="{DA8BA502-B9C8-414D-8F54-B15B76BAD94A}"/>
              </a:ext>
            </a:extLst>
          </p:cNvPr>
          <p:cNvPicPr>
            <a:picLocks noGrp="1" noChangeAspect="1"/>
          </p:cNvPicPr>
          <p:nvPr>
            <p:ph idx="1"/>
          </p:nvPr>
        </p:nvPicPr>
        <p:blipFill>
          <a:blip r:embed="rId2"/>
          <a:stretch>
            <a:fillRect/>
          </a:stretch>
        </p:blipFill>
        <p:spPr>
          <a:xfrm>
            <a:off x="1975440" y="1143923"/>
            <a:ext cx="6552192" cy="4570153"/>
          </a:xfrm>
          <a:noFill/>
          <a:ln>
            <a:solidFill>
              <a:schemeClr val="tx1"/>
            </a:solidFill>
          </a:ln>
        </p:spPr>
      </p:pic>
    </p:spTree>
    <p:extLst>
      <p:ext uri="{BB962C8B-B14F-4D97-AF65-F5344CB8AC3E}">
        <p14:creationId xmlns:p14="http://schemas.microsoft.com/office/powerpoint/2010/main" val="4250603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31411"/>
            <a:ext cx="9893231" cy="1320800"/>
          </a:xfrm>
        </p:spPr>
        <p:txBody>
          <a:bodyPr>
            <a:normAutofit/>
          </a:bodyPr>
          <a:lstStyle/>
          <a:p>
            <a:r>
              <a:rPr lang="en-US"/>
              <a:t>Timeline for ACCESS Online (July/Aug.)</a:t>
            </a:r>
          </a:p>
        </p:txBody>
      </p:sp>
      <p:sp>
        <p:nvSpPr>
          <p:cNvPr id="3" name="Content Placeholder 2"/>
          <p:cNvSpPr>
            <a:spLocks noGrp="1"/>
          </p:cNvSpPr>
          <p:nvPr>
            <p:ph idx="13"/>
          </p:nvPr>
        </p:nvSpPr>
        <p:spPr>
          <a:xfrm>
            <a:off x="413256" y="1046552"/>
            <a:ext cx="11591768" cy="4901324"/>
          </a:xfrm>
        </p:spPr>
        <p:txBody>
          <a:bodyPr vert="horz" lIns="91440" tIns="45720" rIns="91440" bIns="45720" rtlCol="0" anchor="t">
            <a:normAutofit lnSpcReduction="10000"/>
          </a:bodyPr>
          <a:lstStyle/>
          <a:p>
            <a:r>
              <a:rPr lang="en-US"/>
              <a:t>ACCESS Data Review of 2022-2023 information in the Student Data Review and Rosters (SDRR) application</a:t>
            </a:r>
          </a:p>
          <a:p>
            <a:r>
              <a:rPr lang="en-US"/>
              <a:t>Update test administrator spreadsheet for ACCESS/Alternate ACCESS/WIDA E-Learning Only</a:t>
            </a:r>
          </a:p>
          <a:p>
            <a:r>
              <a:rPr lang="en-US"/>
              <a:t>DACs update school and district permissions for ACCESS in WIDA Assessment Management System (AMS)</a:t>
            </a:r>
          </a:p>
          <a:p>
            <a:r>
              <a:rPr lang="en-US"/>
              <a:t>Prepare Technology Coordinator with up-to-date information on the upgrades to the Central Office Service (COS) Device on all computers for WIDA Online Screener and ACCESS for ELLs and reads the DRC INSIGHT Technology User Guide</a:t>
            </a:r>
          </a:p>
          <a:p>
            <a:r>
              <a:rPr lang="en-US"/>
              <a:t>Review timeline of district transition from AT&amp;T to the new internet service with District Technology Coordinator for possible impact to online testing</a:t>
            </a:r>
          </a:p>
          <a:p>
            <a:endParaRPr lang="en-US"/>
          </a:p>
          <a:p>
            <a:endParaRPr lang="en-US"/>
          </a:p>
          <a:p>
            <a:endParaRPr lang="en-US"/>
          </a:p>
          <a:p>
            <a:endParaRPr lang="en-US"/>
          </a:p>
        </p:txBody>
      </p:sp>
    </p:spTree>
    <p:extLst>
      <p:ext uri="{BB962C8B-B14F-4D97-AF65-F5344CB8AC3E}">
        <p14:creationId xmlns:p14="http://schemas.microsoft.com/office/powerpoint/2010/main" val="3474249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WIDA Professional Learning</a:t>
            </a:r>
          </a:p>
        </p:txBody>
      </p:sp>
      <p:sp>
        <p:nvSpPr>
          <p:cNvPr id="3" name="Text Placeholder 2"/>
          <p:cNvSpPr>
            <a:spLocks noGrp="1"/>
          </p:cNvSpPr>
          <p:nvPr>
            <p:ph type="body" sz="quarter" idx="13"/>
          </p:nvPr>
        </p:nvSpPr>
        <p:spPr>
          <a:xfrm>
            <a:off x="489456" y="1699651"/>
            <a:ext cx="10120879" cy="4901324"/>
          </a:xfrm>
        </p:spPr>
        <p:txBody>
          <a:bodyPr vert="horz" lIns="91440" tIns="45720" rIns="91440" bIns="45720" rtlCol="0" anchor="t">
            <a:normAutofit/>
          </a:bodyPr>
          <a:lstStyle/>
          <a:p>
            <a:r>
              <a:rPr lang="en-US"/>
              <a:t>PD opportunity from WIDA</a:t>
            </a:r>
          </a:p>
          <a:p>
            <a:r>
              <a:rPr lang="en-US"/>
              <a:t>For EL and Content Teachers, some for Administrators</a:t>
            </a:r>
          </a:p>
          <a:p>
            <a:r>
              <a:rPr lang="en-US"/>
              <a:t>Self-paced e-Learning workshops in the WIDA Secure Portal</a:t>
            </a:r>
          </a:p>
          <a:p>
            <a:r>
              <a:rPr lang="en-US"/>
              <a:t>Available Sept. 1, 2023 -- new ones added, and some removed from last year and ends on Aug. 31, 2024</a:t>
            </a:r>
          </a:p>
          <a:p>
            <a:r>
              <a:rPr lang="en-US"/>
              <a:t>Send information through the WIDA Monday Mail and flyer on </a:t>
            </a:r>
            <a:r>
              <a:rPr lang="en-US">
                <a:hlinkClick r:id="rId3"/>
              </a:rPr>
              <a:t>Kentucky’s member/state page </a:t>
            </a:r>
            <a:r>
              <a:rPr lang="en-US"/>
              <a:t>on the WIDA website </a:t>
            </a:r>
          </a:p>
        </p:txBody>
      </p:sp>
    </p:spTree>
    <p:extLst>
      <p:ext uri="{BB962C8B-B14F-4D97-AF65-F5344CB8AC3E}">
        <p14:creationId xmlns:p14="http://schemas.microsoft.com/office/powerpoint/2010/main" val="499944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170" y="278217"/>
            <a:ext cx="8992572" cy="900264"/>
          </a:xfrm>
        </p:spPr>
        <p:txBody>
          <a:bodyPr anchor="t">
            <a:normAutofit/>
          </a:bodyPr>
          <a:lstStyle/>
          <a:p>
            <a:r>
              <a:rPr lang="en-US">
                <a:hlinkClick r:id="rId3"/>
              </a:rPr>
              <a:t>Assess Page </a:t>
            </a:r>
            <a:r>
              <a:rPr lang="en-US"/>
              <a:t>(WIDA Website)</a:t>
            </a:r>
          </a:p>
        </p:txBody>
      </p:sp>
      <p:pic>
        <p:nvPicPr>
          <p:cNvPr id="7" name="Picture 6" descr="On the Assess page of the WIDA website, districts can learn about the ACCESS for ELLs, Alternate ACCESS for ELLS WIDA Screener, WIDA Model, Accessibility and Accommodations, Technology and Building a WIDA Assessment. It has links and resources to prepare districts for giving the assessment.">
            <a:extLst>
              <a:ext uri="{FF2B5EF4-FFF2-40B4-BE49-F238E27FC236}">
                <a16:creationId xmlns:a16="http://schemas.microsoft.com/office/drawing/2014/main" id="{62815BB0-BA80-9318-CCD2-BC5AFF60EDE8}"/>
              </a:ext>
            </a:extLst>
          </p:cNvPr>
          <p:cNvPicPr>
            <a:picLocks noChangeAspect="1"/>
          </p:cNvPicPr>
          <p:nvPr/>
        </p:nvPicPr>
        <p:blipFill>
          <a:blip r:embed="rId4"/>
          <a:stretch>
            <a:fillRect/>
          </a:stretch>
        </p:blipFill>
        <p:spPr>
          <a:xfrm>
            <a:off x="280688" y="1342768"/>
            <a:ext cx="10562984" cy="3789449"/>
          </a:xfrm>
          <a:prstGeom prst="rect">
            <a:avLst/>
          </a:prstGeom>
        </p:spPr>
      </p:pic>
      <p:sp>
        <p:nvSpPr>
          <p:cNvPr id="2" name="Slide Number Placeholder 1">
            <a:extLst>
              <a:ext uri="{FF2B5EF4-FFF2-40B4-BE49-F238E27FC236}">
                <a16:creationId xmlns:a16="http://schemas.microsoft.com/office/drawing/2014/main" id="{0BCB11A6-758F-6352-1D7A-2DC92F33D590}"/>
              </a:ext>
            </a:extLst>
          </p:cNvPr>
          <p:cNvSpPr>
            <a:spLocks noGrp="1"/>
          </p:cNvSpPr>
          <p:nvPr>
            <p:ph type="sldNum" sz="quarter" idx="10"/>
          </p:nvPr>
        </p:nvSpPr>
        <p:spPr/>
        <p:txBody>
          <a:bodyPr/>
          <a:lstStyle/>
          <a:p>
            <a:fld id="{91BD7323-49BF-4C97-8773-5EC64C492009}" type="slidenum">
              <a:rPr lang="en-US" smtClean="0"/>
              <a:pPr/>
              <a:t>44</a:t>
            </a:fld>
            <a:endParaRPr lang="en-US"/>
          </a:p>
        </p:txBody>
      </p:sp>
    </p:spTree>
    <p:extLst>
      <p:ext uri="{BB962C8B-B14F-4D97-AF65-F5344CB8AC3E}">
        <p14:creationId xmlns:p14="http://schemas.microsoft.com/office/powerpoint/2010/main" val="1671138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011F66-B7A0-E581-6A8D-B399AD871ACE}"/>
              </a:ext>
            </a:extLst>
          </p:cNvPr>
          <p:cNvSpPr txBox="1">
            <a:spLocks noGrp="1"/>
          </p:cNvSpPr>
          <p:nvPr>
            <p:ph type="title" idx="4294967295"/>
          </p:nvPr>
        </p:nvSpPr>
        <p:spPr>
          <a:xfrm>
            <a:off x="164757" y="154054"/>
            <a:ext cx="926756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Franklin Gothic Medium" panose="020B0603020102020204"/>
                <a:ea typeface="+mj-ea"/>
                <a:cs typeface="+mj-cs"/>
                <a:hlinkClick r:id="rId2"/>
              </a:rPr>
              <a:t>Teach Page</a:t>
            </a:r>
            <a:r>
              <a:rPr kumimoji="0" lang="en-US" sz="4400" b="0" i="0" u="none" strike="noStrike" kern="1200" cap="none" spc="0" normalizeH="0" baseline="0" noProof="0">
                <a:ln>
                  <a:noFill/>
                </a:ln>
                <a:solidFill>
                  <a:srgbClr val="007780"/>
                </a:solidFill>
                <a:effectLst/>
                <a:uLnTx/>
                <a:uFillTx/>
                <a:latin typeface="Franklin Gothic Medium" panose="020B0603020102020204"/>
                <a:ea typeface="+mj-ea"/>
                <a:cs typeface="+mj-cs"/>
              </a:rPr>
              <a:t> (WIDA Website)</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10" name="Picture 9" descr="On the Teach page of the WIDA Website, districts can understand multilingual learners with family engagement, creating a welcoming classroom, understand what students can do with the Can Do descriptors, language learning, teaching in PreK-3, Teaching en Espanol, teaching with the standards with the ELD standards framework, the 2020 edition, standard in education and featured educators.">
            <a:extLst>
              <a:ext uri="{FF2B5EF4-FFF2-40B4-BE49-F238E27FC236}">
                <a16:creationId xmlns:a16="http://schemas.microsoft.com/office/drawing/2014/main" id="{3D920BAE-974F-1521-1485-9F7DBA10B5AB}"/>
              </a:ext>
            </a:extLst>
          </p:cNvPr>
          <p:cNvPicPr>
            <a:picLocks noChangeAspect="1"/>
          </p:cNvPicPr>
          <p:nvPr/>
        </p:nvPicPr>
        <p:blipFill>
          <a:blip r:embed="rId3"/>
          <a:stretch>
            <a:fillRect/>
          </a:stretch>
        </p:blipFill>
        <p:spPr>
          <a:xfrm>
            <a:off x="429600" y="1523993"/>
            <a:ext cx="11332799" cy="2792634"/>
          </a:xfrm>
          <a:prstGeom prst="rect">
            <a:avLst/>
          </a:prstGeom>
        </p:spPr>
      </p:pic>
      <p:sp>
        <p:nvSpPr>
          <p:cNvPr id="3" name="Slide Number Placeholder 2">
            <a:extLst>
              <a:ext uri="{FF2B5EF4-FFF2-40B4-BE49-F238E27FC236}">
                <a16:creationId xmlns:a16="http://schemas.microsoft.com/office/drawing/2014/main" id="{176848A4-0341-F5A5-485E-E6CD3F62A5D4}"/>
              </a:ext>
            </a:extLst>
          </p:cNvPr>
          <p:cNvSpPr>
            <a:spLocks noGrp="1"/>
          </p:cNvSpPr>
          <p:nvPr>
            <p:ph type="sldNum" sz="quarter" idx="10"/>
          </p:nvPr>
        </p:nvSpPr>
        <p:spPr/>
        <p:txBody>
          <a:bodyPr/>
          <a:lstStyle/>
          <a:p>
            <a:fld id="{91BD7323-49BF-4C97-8773-5EC64C492009}" type="slidenum">
              <a:rPr lang="en-US" smtClean="0"/>
              <a:pPr/>
              <a:t>45</a:t>
            </a:fld>
            <a:endParaRPr lang="en-US"/>
          </a:p>
        </p:txBody>
      </p:sp>
    </p:spTree>
    <p:extLst>
      <p:ext uri="{BB962C8B-B14F-4D97-AF65-F5344CB8AC3E}">
        <p14:creationId xmlns:p14="http://schemas.microsoft.com/office/powerpoint/2010/main" val="3605597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5"/>
          <p:cNvSpPr>
            <a:spLocks noGrp="1"/>
          </p:cNvSpPr>
          <p:nvPr>
            <p:ph type="title" idx="4294967295"/>
          </p:nvPr>
        </p:nvSpPr>
        <p:spPr>
          <a:xfrm>
            <a:off x="239078" y="102477"/>
            <a:ext cx="10505122" cy="1143000"/>
          </a:xfrm>
          <a:prstGeom prst="rect">
            <a:avLst/>
          </a:prstGeom>
        </p:spPr>
        <p:txBody>
          <a:bodyPr/>
          <a:lstStyle/>
          <a:p>
            <a:r>
              <a:rPr lang="en-US" altLang="en-US" sz="4000"/>
              <a:t>State-Specific Guidelines on WIDA Website</a:t>
            </a:r>
          </a:p>
        </p:txBody>
      </p:sp>
      <p:sp>
        <p:nvSpPr>
          <p:cNvPr id="92165" name="Rectangle 1"/>
          <p:cNvSpPr>
            <a:spLocks noChangeArrowheads="1"/>
          </p:cNvSpPr>
          <p:nvPr/>
        </p:nvSpPr>
        <p:spPr bwMode="auto">
          <a:xfrm>
            <a:off x="239078" y="1114062"/>
            <a:ext cx="9944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4"/>
              </a:buBlip>
              <a:defRPr sz="2400">
                <a:solidFill>
                  <a:schemeClr val="tx1"/>
                </a:solidFill>
                <a:latin typeface="Arial" charset="0"/>
                <a:ea typeface="ＭＳ Ｐゴシック" charset="-128"/>
              </a:defRPr>
            </a:lvl1pPr>
            <a:lvl2pPr marL="742950" indent="-285750">
              <a:spcBef>
                <a:spcPct val="20000"/>
              </a:spcBef>
              <a:buBlip>
                <a:blip r:embed="rId5"/>
              </a:buBlip>
              <a:defRPr sz="2000">
                <a:solidFill>
                  <a:schemeClr val="tx1"/>
                </a:solidFill>
                <a:latin typeface="Arial" charset="0"/>
                <a:ea typeface="ＭＳ Ｐゴシック" charset="-128"/>
              </a:defRPr>
            </a:lvl2pPr>
            <a:lvl3pPr marL="1143000" indent="-228600">
              <a:spcBef>
                <a:spcPct val="20000"/>
              </a:spcBef>
              <a:buBlip>
                <a:blip r:embed="rId6"/>
              </a:buBlip>
              <a:defRPr sz="1600">
                <a:solidFill>
                  <a:schemeClr val="tx1"/>
                </a:solidFill>
                <a:latin typeface="Arial" charset="0"/>
                <a:ea typeface="ＭＳ Ｐゴシック" charset="-128"/>
              </a:defRPr>
            </a:lvl3pPr>
            <a:lvl4pPr marL="1600200" indent="-228600">
              <a:spcBef>
                <a:spcPct val="20000"/>
              </a:spcBef>
              <a:buBlip>
                <a:blip r:embed="rId7"/>
              </a:buBlip>
              <a:defRPr sz="1600">
                <a:solidFill>
                  <a:schemeClr val="tx1"/>
                </a:solidFill>
                <a:latin typeface="Arial" charset="0"/>
                <a:ea typeface="ＭＳ Ｐゴシック" charset="-128"/>
              </a:defRPr>
            </a:lvl4pPr>
            <a:lvl5pPr marL="2057400" indent="-228600">
              <a:spcBef>
                <a:spcPct val="20000"/>
              </a:spcBef>
              <a:buBlip>
                <a:blip r:embed="rId8"/>
              </a:buBlip>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9pPr>
          </a:lstStyle>
          <a:p>
            <a:pPr>
              <a:spcBef>
                <a:spcPts val="600"/>
              </a:spcBef>
              <a:spcAft>
                <a:spcPts val="600"/>
              </a:spcAft>
              <a:buNone/>
            </a:pPr>
            <a:r>
              <a:rPr lang="en-US" altLang="en-US" sz="2800">
                <a:solidFill>
                  <a:srgbClr val="000000"/>
                </a:solidFill>
              </a:rPr>
              <a:t>Visit </a:t>
            </a:r>
            <a:r>
              <a:rPr lang="en-US" altLang="en-US" sz="2800">
                <a:solidFill>
                  <a:srgbClr val="000000"/>
                </a:solidFill>
                <a:hlinkClick r:id="rId9"/>
              </a:rPr>
              <a:t>Kentucky’s member state page </a:t>
            </a:r>
            <a:r>
              <a:rPr lang="en-US" altLang="en-US" sz="2800">
                <a:solidFill>
                  <a:srgbClr val="000000"/>
                </a:solidFill>
              </a:rPr>
              <a:t>for information related to:</a:t>
            </a:r>
          </a:p>
        </p:txBody>
      </p:sp>
      <p:sp>
        <p:nvSpPr>
          <p:cNvPr id="92163" name="Content Placeholder 9"/>
          <p:cNvSpPr>
            <a:spLocks noGrp="1"/>
          </p:cNvSpPr>
          <p:nvPr>
            <p:ph sz="half" idx="4294967295"/>
          </p:nvPr>
        </p:nvSpPr>
        <p:spPr>
          <a:xfrm>
            <a:off x="239078" y="1833885"/>
            <a:ext cx="9323032" cy="4234373"/>
          </a:xfrm>
          <a:prstGeom prst="rect">
            <a:avLst/>
          </a:prstGeom>
        </p:spPr>
        <p:txBody>
          <a:bodyPr vert="horz" lIns="91440" tIns="45720" rIns="91440" bIns="45720" rtlCol="0" anchor="t">
            <a:noAutofit/>
          </a:bodyPr>
          <a:lstStyle/>
          <a:p>
            <a:pPr>
              <a:spcBef>
                <a:spcPts val="600"/>
              </a:spcBef>
              <a:spcAft>
                <a:spcPts val="600"/>
              </a:spcAft>
            </a:pPr>
            <a:r>
              <a:rPr lang="en-US" altLang="en-US" sz="2800">
                <a:ea typeface="+mn-lt"/>
                <a:cs typeface="+mn-lt"/>
              </a:rPr>
              <a:t>Contacting  State Educational Agency’s Representatives</a:t>
            </a:r>
            <a:endParaRPr lang="en-US">
              <a:ea typeface="+mn-lt"/>
              <a:cs typeface="+mn-lt"/>
            </a:endParaRPr>
          </a:p>
          <a:p>
            <a:pPr>
              <a:spcBef>
                <a:spcPts val="600"/>
              </a:spcBef>
              <a:spcAft>
                <a:spcPts val="600"/>
              </a:spcAft>
            </a:pPr>
            <a:r>
              <a:rPr lang="en-US" altLang="en-US" sz="2800">
                <a:ea typeface="+mn-lt"/>
                <a:cs typeface="+mn-lt"/>
              </a:rPr>
              <a:t>Assessment Materials and Training</a:t>
            </a:r>
            <a:endParaRPr lang="en-US"/>
          </a:p>
          <a:p>
            <a:pPr>
              <a:spcBef>
                <a:spcPts val="600"/>
              </a:spcBef>
              <a:spcAft>
                <a:spcPts val="600"/>
              </a:spcAft>
            </a:pPr>
            <a:r>
              <a:rPr lang="en-US" altLang="en-US" sz="2800">
                <a:ea typeface="+mn-lt"/>
                <a:cs typeface="+mn-lt"/>
              </a:rPr>
              <a:t>ACCESS for ELLs Testing Schedules</a:t>
            </a:r>
            <a:endParaRPr lang="en-US"/>
          </a:p>
          <a:p>
            <a:pPr>
              <a:spcBef>
                <a:spcPts val="600"/>
              </a:spcBef>
              <a:spcAft>
                <a:spcPts val="600"/>
              </a:spcAft>
            </a:pPr>
            <a:r>
              <a:rPr lang="en-US" altLang="en-US" sz="2800">
                <a:ea typeface="+mn-lt"/>
                <a:cs typeface="+mn-lt"/>
              </a:rPr>
              <a:t>State-Specific guidance for ACCESS for ELLs </a:t>
            </a:r>
            <a:endParaRPr lang="en-US"/>
          </a:p>
          <a:p>
            <a:pPr>
              <a:spcBef>
                <a:spcPts val="600"/>
              </a:spcBef>
              <a:spcAft>
                <a:spcPts val="600"/>
              </a:spcAft>
            </a:pPr>
            <a:r>
              <a:rPr lang="en-US" altLang="en-US" sz="2800">
                <a:ea typeface="+mn-lt"/>
                <a:cs typeface="+mn-lt"/>
              </a:rPr>
              <a:t>ACCESS for ELLs Online and Paper Checklist</a:t>
            </a:r>
            <a:endParaRPr lang="en-US"/>
          </a:p>
          <a:p>
            <a:pPr>
              <a:spcBef>
                <a:spcPts val="600"/>
              </a:spcBef>
              <a:spcAft>
                <a:spcPts val="600"/>
              </a:spcAft>
            </a:pPr>
            <a:r>
              <a:rPr lang="en-US" altLang="en-US" sz="2800">
                <a:ea typeface="+mn-lt"/>
                <a:cs typeface="+mn-lt"/>
              </a:rPr>
              <a:t>Identification and Placement Guidance</a:t>
            </a:r>
            <a:endParaRPr lang="en-US"/>
          </a:p>
          <a:p>
            <a:pPr>
              <a:spcBef>
                <a:spcPts val="600"/>
              </a:spcBef>
              <a:spcAft>
                <a:spcPts val="600"/>
              </a:spcAft>
            </a:pPr>
            <a:r>
              <a:rPr lang="en-US" altLang="en-US" sz="2800">
                <a:ea typeface="+mn-lt"/>
                <a:cs typeface="+mn-lt"/>
              </a:rPr>
              <a:t>Professional Development Opportunities</a:t>
            </a:r>
            <a:endParaRPr lang="en-US"/>
          </a:p>
        </p:txBody>
      </p:sp>
      <p:sp>
        <p:nvSpPr>
          <p:cNvPr id="4" name="Slide Number Placeholder 3">
            <a:extLst>
              <a:ext uri="{FF2B5EF4-FFF2-40B4-BE49-F238E27FC236}">
                <a16:creationId xmlns:a16="http://schemas.microsoft.com/office/drawing/2014/main" id="{812D9C58-EB55-4E2C-AFF7-DA6D8B4BEEBF}"/>
              </a:ext>
            </a:extLst>
          </p:cNvPr>
          <p:cNvSpPr>
            <a:spLocks noGrp="1"/>
          </p:cNvSpPr>
          <p:nvPr>
            <p:ph type="sldNum" sz="quarter" idx="4294967295"/>
          </p:nvPr>
        </p:nvSpPr>
        <p:spPr>
          <a:xfrm>
            <a:off x="6995773" y="6419378"/>
            <a:ext cx="683339" cy="365125"/>
          </a:xfrm>
        </p:spPr>
        <p:txBody>
          <a:bodyPr/>
          <a:lstStyle/>
          <a:p>
            <a:fld id="{91BD7323-49BF-4C97-8773-5EC64C492009}" type="slidenum">
              <a:rPr lang="en-US" smtClean="0">
                <a:solidFill>
                  <a:schemeClr val="bg1"/>
                </a:solidFill>
              </a:rPr>
              <a:pPr/>
              <a:t>46</a:t>
            </a:fld>
            <a:endParaRPr lang="en-US">
              <a:solidFill>
                <a:schemeClr val="bg1"/>
              </a:solidFill>
            </a:endParaRPr>
          </a:p>
        </p:txBody>
      </p:sp>
    </p:spTree>
    <p:custDataLst>
      <p:tags r:id="rId1"/>
    </p:custDataLst>
    <p:extLst>
      <p:ext uri="{BB962C8B-B14F-4D97-AF65-F5344CB8AC3E}">
        <p14:creationId xmlns:p14="http://schemas.microsoft.com/office/powerpoint/2010/main" val="4215356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26AE-F8B2-4CF4-9752-27EDCC4C6654}"/>
              </a:ext>
            </a:extLst>
          </p:cNvPr>
          <p:cNvSpPr>
            <a:spLocks noGrp="1"/>
          </p:cNvSpPr>
          <p:nvPr>
            <p:ph type="title" idx="4294967295"/>
          </p:nvPr>
        </p:nvSpPr>
        <p:spPr>
          <a:xfrm>
            <a:off x="398834" y="206627"/>
            <a:ext cx="8596313" cy="903288"/>
          </a:xfrm>
        </p:spPr>
        <p:txBody>
          <a:bodyPr>
            <a:normAutofit/>
          </a:bodyPr>
          <a:lstStyle/>
          <a:p>
            <a:r>
              <a:rPr lang="en-US">
                <a:hlinkClick r:id="rId3"/>
              </a:rPr>
              <a:t>Alternate ACCESS </a:t>
            </a:r>
            <a:r>
              <a:rPr lang="en-US"/>
              <a:t>(WIDA Website)</a:t>
            </a:r>
          </a:p>
        </p:txBody>
      </p:sp>
      <p:pic>
        <p:nvPicPr>
          <p:cNvPr id="7" name="Picture 6" descr="On the Alternate ACCESS page of the WIDA Website will be resources and information to help district staff to administer the assessment with quickstart guides, etc.">
            <a:extLst>
              <a:ext uri="{FF2B5EF4-FFF2-40B4-BE49-F238E27FC236}">
                <a16:creationId xmlns:a16="http://schemas.microsoft.com/office/drawing/2014/main" id="{BBEBC680-6846-EBCA-1B8E-443F5F0A37B4}"/>
              </a:ext>
            </a:extLst>
          </p:cNvPr>
          <p:cNvPicPr>
            <a:picLocks noChangeAspect="1"/>
          </p:cNvPicPr>
          <p:nvPr/>
        </p:nvPicPr>
        <p:blipFill>
          <a:blip r:embed="rId4"/>
          <a:stretch>
            <a:fillRect/>
          </a:stretch>
        </p:blipFill>
        <p:spPr>
          <a:xfrm>
            <a:off x="875490" y="1109915"/>
            <a:ext cx="7910058" cy="4638170"/>
          </a:xfrm>
          <a:prstGeom prst="rect">
            <a:avLst/>
          </a:prstGeom>
        </p:spPr>
      </p:pic>
      <p:sp>
        <p:nvSpPr>
          <p:cNvPr id="3" name="Slide Number Placeholder 2">
            <a:extLst>
              <a:ext uri="{FF2B5EF4-FFF2-40B4-BE49-F238E27FC236}">
                <a16:creationId xmlns:a16="http://schemas.microsoft.com/office/drawing/2014/main" id="{A324E973-0383-BC9A-E443-8F5DA784EDB1}"/>
              </a:ext>
            </a:extLst>
          </p:cNvPr>
          <p:cNvSpPr>
            <a:spLocks noGrp="1"/>
          </p:cNvSpPr>
          <p:nvPr>
            <p:ph type="sldNum" sz="quarter" idx="10"/>
          </p:nvPr>
        </p:nvSpPr>
        <p:spPr/>
        <p:txBody>
          <a:bodyPr/>
          <a:lstStyle/>
          <a:p>
            <a:fld id="{91BD7323-49BF-4C97-8773-5EC64C492009}" type="slidenum">
              <a:rPr lang="en-US" smtClean="0"/>
              <a:pPr/>
              <a:t>47</a:t>
            </a:fld>
            <a:endParaRPr lang="en-US"/>
          </a:p>
        </p:txBody>
      </p:sp>
    </p:spTree>
    <p:extLst>
      <p:ext uri="{BB962C8B-B14F-4D97-AF65-F5344CB8AC3E}">
        <p14:creationId xmlns:p14="http://schemas.microsoft.com/office/powerpoint/2010/main" val="2730668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98087" y="0"/>
            <a:ext cx="10946561" cy="1320800"/>
          </a:xfrm>
        </p:spPr>
        <p:txBody>
          <a:bodyPr>
            <a:normAutofit/>
          </a:bodyPr>
          <a:lstStyle/>
          <a:p>
            <a:r>
              <a:rPr lang="en-US"/>
              <a:t>ACCESS for ELLs Webpage (KDE Website)</a:t>
            </a:r>
          </a:p>
        </p:txBody>
      </p:sp>
      <p:sp>
        <p:nvSpPr>
          <p:cNvPr id="2" name="Slide Number Placeholder 1">
            <a:extLst>
              <a:ext uri="{FF2B5EF4-FFF2-40B4-BE49-F238E27FC236}">
                <a16:creationId xmlns:a16="http://schemas.microsoft.com/office/drawing/2014/main" id="{1DCD8AFE-A709-400C-E476-825121461CEC}"/>
              </a:ext>
            </a:extLst>
          </p:cNvPr>
          <p:cNvSpPr>
            <a:spLocks noGrp="1"/>
          </p:cNvSpPr>
          <p:nvPr>
            <p:ph type="sldNum" sz="quarter" idx="10"/>
          </p:nvPr>
        </p:nvSpPr>
        <p:spPr/>
        <p:txBody>
          <a:bodyPr/>
          <a:lstStyle/>
          <a:p>
            <a:fld id="{91BD7323-49BF-4C97-8773-5EC64C492009}" type="slidenum">
              <a:rPr lang="en-US" smtClean="0"/>
              <a:pPr/>
              <a:t>48</a:t>
            </a:fld>
            <a:endParaRPr lang="en-US"/>
          </a:p>
        </p:txBody>
      </p:sp>
      <p:pic>
        <p:nvPicPr>
          <p:cNvPr id="5" name="Picture 4" descr="On the ACCESS for ELLs webpage on the KDE website will be information about when Kentucky became a member of the WIDA consortium, about the ACCESS, Alternate ACCESS, Kindergarten and Screeners. It has the current testing window and important links to Kentucky's member page, WIDA website, WIDA AMS, ELD standards, assessments, Accessibility and Accommodations manual, Technology resources, etc. It also has where to find the trainings for the Screeners and Trainings for ACCESS and SDRR.">
            <a:extLst>
              <a:ext uri="{FF2B5EF4-FFF2-40B4-BE49-F238E27FC236}">
                <a16:creationId xmlns:a16="http://schemas.microsoft.com/office/drawing/2014/main" id="{778E1CE1-03C0-8936-E58E-5C6B38568CBB}"/>
              </a:ext>
            </a:extLst>
          </p:cNvPr>
          <p:cNvPicPr>
            <a:picLocks noChangeAspect="1"/>
          </p:cNvPicPr>
          <p:nvPr/>
        </p:nvPicPr>
        <p:blipFill>
          <a:blip r:embed="rId2"/>
          <a:stretch>
            <a:fillRect/>
          </a:stretch>
        </p:blipFill>
        <p:spPr>
          <a:xfrm>
            <a:off x="535461" y="1148079"/>
            <a:ext cx="8723870" cy="4427111"/>
          </a:xfrm>
          <a:prstGeom prst="rect">
            <a:avLst/>
          </a:prstGeom>
        </p:spPr>
      </p:pic>
    </p:spTree>
    <p:extLst>
      <p:ext uri="{BB962C8B-B14F-4D97-AF65-F5344CB8AC3E}">
        <p14:creationId xmlns:p14="http://schemas.microsoft.com/office/powerpoint/2010/main" val="2930874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430619" y="-24735"/>
            <a:ext cx="10515600" cy="1325563"/>
          </a:xfrm>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508925" y="1265386"/>
            <a:ext cx="10515600" cy="4093115"/>
          </a:xfrm>
        </p:spPr>
        <p:txBody>
          <a:bodyPr>
            <a:normAutofit fontScale="92500" lnSpcReduction="10000"/>
          </a:bodyPr>
          <a:lstStyle/>
          <a:p>
            <a:r>
              <a:rPr lang="en-US">
                <a:hlinkClick r:id="rId2"/>
              </a:rPr>
              <a:t>Ben Riley</a:t>
            </a:r>
            <a:r>
              <a:rPr lang="en-US"/>
              <a:t>, Systems Consultant</a:t>
            </a:r>
          </a:p>
          <a:p>
            <a:r>
              <a:rPr lang="en-US">
                <a:hlinkClick r:id="rId3"/>
              </a:rPr>
              <a:t>Chris Williams</a:t>
            </a:r>
            <a:r>
              <a:rPr lang="en-US"/>
              <a:t>, Program Consultant</a:t>
            </a:r>
          </a:p>
          <a:p>
            <a:r>
              <a:rPr lang="en-US">
                <a:hlinkClick r:id="rId4"/>
              </a:rPr>
              <a:t>Christen Roseberry</a:t>
            </a:r>
            <a:r>
              <a:rPr lang="en-US"/>
              <a:t>, Program Consultant </a:t>
            </a:r>
          </a:p>
          <a:p>
            <a:r>
              <a:rPr lang="en-US">
                <a:hlinkClick r:id="rId5"/>
              </a:rPr>
              <a:t>Helen Jones</a:t>
            </a:r>
            <a:r>
              <a:rPr lang="en-US"/>
              <a:t>, Academic Program Manager</a:t>
            </a:r>
          </a:p>
          <a:p>
            <a:r>
              <a:rPr lang="en-US">
                <a:hlinkClick r:id="rId6"/>
              </a:rPr>
              <a:t>Dr. Jennifer Stafford</a:t>
            </a:r>
            <a:r>
              <a:rPr lang="en-US"/>
              <a:t>, Division Director</a:t>
            </a:r>
          </a:p>
          <a:p>
            <a:r>
              <a:rPr lang="en-US">
                <a:hlinkClick r:id="rId7"/>
              </a:rPr>
              <a:t>Krista Mullins</a:t>
            </a:r>
            <a:r>
              <a:rPr lang="en-US"/>
              <a:t>, Program Consultant</a:t>
            </a:r>
          </a:p>
          <a:p>
            <a:r>
              <a:rPr lang="en-US">
                <a:hlinkClick r:id="rId8"/>
              </a:rPr>
              <a:t>Lisa Jett</a:t>
            </a:r>
            <a:r>
              <a:rPr lang="en-US"/>
              <a:t>, Program Consultant</a:t>
            </a:r>
          </a:p>
          <a:p>
            <a:r>
              <a:rPr lang="en-US">
                <a:hlinkClick r:id="rId9"/>
              </a:rPr>
              <a:t>Melissa Chandler</a:t>
            </a:r>
            <a:r>
              <a:rPr lang="en-US"/>
              <a:t>, Program Consultant</a:t>
            </a:r>
          </a:p>
          <a:p>
            <a:r>
              <a:rPr lang="en-US">
                <a:hlinkClick r:id="rId10"/>
              </a:rPr>
              <a:t>Shara Savage</a:t>
            </a:r>
            <a:r>
              <a:rPr lang="en-US"/>
              <a:t>, Program Consultant</a:t>
            </a:r>
          </a:p>
          <a:p>
            <a:endParaRPr lang="en-US"/>
          </a:p>
        </p:txBody>
      </p:sp>
    </p:spTree>
    <p:extLst>
      <p:ext uri="{BB962C8B-B14F-4D97-AF65-F5344CB8AC3E}">
        <p14:creationId xmlns:p14="http://schemas.microsoft.com/office/powerpoint/2010/main" val="115313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C2F1A8-003B-42B6-9730-F1595F07134B}"/>
              </a:ext>
            </a:extLst>
          </p:cNvPr>
          <p:cNvSpPr>
            <a:spLocks noGrp="1"/>
          </p:cNvSpPr>
          <p:nvPr>
            <p:ph type="title"/>
          </p:nvPr>
        </p:nvSpPr>
        <p:spPr>
          <a:xfrm>
            <a:off x="287435" y="-20567"/>
            <a:ext cx="8965263" cy="1320800"/>
          </a:xfrm>
        </p:spPr>
        <p:txBody>
          <a:bodyPr/>
          <a:lstStyle/>
          <a:p>
            <a:r>
              <a:rPr lang="en-US">
                <a:hlinkClick r:id="rId3"/>
              </a:rPr>
              <a:t>WIDA Screener for Kindergarten</a:t>
            </a:r>
            <a:endParaRPr lang="en-US"/>
          </a:p>
        </p:txBody>
      </p:sp>
      <p:sp>
        <p:nvSpPr>
          <p:cNvPr id="7" name="Text Placeholder 6">
            <a:extLst>
              <a:ext uri="{FF2B5EF4-FFF2-40B4-BE49-F238E27FC236}">
                <a16:creationId xmlns:a16="http://schemas.microsoft.com/office/drawing/2014/main" id="{790504E5-4307-43FF-BEEC-E212C7AE7655}"/>
              </a:ext>
            </a:extLst>
          </p:cNvPr>
          <p:cNvSpPr>
            <a:spLocks noGrp="1"/>
          </p:cNvSpPr>
          <p:nvPr>
            <p:ph type="body" sz="quarter" idx="13"/>
          </p:nvPr>
        </p:nvSpPr>
        <p:spPr>
          <a:xfrm>
            <a:off x="287435" y="1107529"/>
            <a:ext cx="10787743" cy="4642942"/>
          </a:xfrm>
        </p:spPr>
        <p:txBody>
          <a:bodyPr vert="horz" lIns="91440" tIns="45720" rIns="91440" bIns="45720" rtlCol="0" anchor="t">
            <a:normAutofit fontScale="55000" lnSpcReduction="20000"/>
          </a:bodyPr>
          <a:lstStyle/>
          <a:p>
            <a:r>
              <a:rPr lang="en-US" sz="4200"/>
              <a:t>This screener replaced the Kindergarten WIDA-ACCESS Placement Test (K W-APT)</a:t>
            </a:r>
          </a:p>
          <a:p>
            <a:r>
              <a:rPr lang="en-US" sz="4200"/>
              <a:t>Paper/Pencil screener</a:t>
            </a:r>
          </a:p>
          <a:p>
            <a:r>
              <a:rPr lang="en-US" sz="4200"/>
              <a:t>Two quizzes for Test Administrators (TAs) to complete prior to screening students</a:t>
            </a:r>
          </a:p>
          <a:p>
            <a:r>
              <a:rPr lang="en-US" sz="4200"/>
              <a:t>Testing Times:</a:t>
            </a:r>
          </a:p>
          <a:p>
            <a:pPr lvl="1"/>
            <a:r>
              <a:rPr lang="en-US" sz="4200"/>
              <a:t>Up to 30 minutes - oral domains of listening and speaking- first semester</a:t>
            </a:r>
          </a:p>
          <a:p>
            <a:pPr lvl="1"/>
            <a:r>
              <a:rPr lang="en-US" sz="4200"/>
              <a:t>Up to 45 minutes - listening, speaking, reading, and writing- second semester</a:t>
            </a:r>
          </a:p>
          <a:p>
            <a:r>
              <a:rPr lang="en-US" sz="4200"/>
              <a:t>Materials needed to administer:</a:t>
            </a:r>
          </a:p>
          <a:p>
            <a:pPr lvl="1"/>
            <a:r>
              <a:rPr lang="en-US" sz="4200"/>
              <a:t>Storybook</a:t>
            </a:r>
          </a:p>
          <a:p>
            <a:pPr lvl="1"/>
            <a:r>
              <a:rPr lang="en-US" sz="4200"/>
              <a:t>Test Administrator (TA) script</a:t>
            </a:r>
          </a:p>
          <a:p>
            <a:pPr lvl="1"/>
            <a:r>
              <a:rPr lang="en-US" sz="4200"/>
              <a:t>Cards</a:t>
            </a:r>
          </a:p>
          <a:p>
            <a:pPr lvl="1"/>
            <a:r>
              <a:rPr lang="en-US" sz="4200"/>
              <a:t>Score Sheet</a:t>
            </a:r>
          </a:p>
          <a:p>
            <a:pPr lvl="1"/>
            <a:r>
              <a:rPr lang="en-US" sz="4200"/>
              <a:t>Response Booklet</a:t>
            </a:r>
          </a:p>
          <a:p>
            <a:r>
              <a:rPr lang="en-US" sz="4200"/>
              <a:t>Recorded Training for the Screener for Kindergarten is on the </a:t>
            </a:r>
            <a:r>
              <a:rPr lang="en-US" sz="4200">
                <a:hlinkClick r:id="rId4"/>
              </a:rPr>
              <a:t>WIDA secure portal</a:t>
            </a:r>
            <a:endParaRPr lang="en-US" sz="4200"/>
          </a:p>
          <a:p>
            <a:pPr marL="457200" lvl="1" indent="0">
              <a:buNone/>
            </a:pPr>
            <a:endParaRPr lang="en-US"/>
          </a:p>
          <a:p>
            <a:pPr marL="457200" lvl="1" indent="0">
              <a:buNone/>
            </a:pPr>
            <a:endParaRPr lang="en-US"/>
          </a:p>
          <a:p>
            <a:endParaRPr lang="en-US"/>
          </a:p>
        </p:txBody>
      </p:sp>
    </p:spTree>
    <p:extLst>
      <p:ext uri="{BB962C8B-B14F-4D97-AF65-F5344CB8AC3E}">
        <p14:creationId xmlns:p14="http://schemas.microsoft.com/office/powerpoint/2010/main" val="2667694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8" y="136525"/>
            <a:ext cx="10515600" cy="1325563"/>
          </a:xfrm>
        </p:spPr>
        <p:txBody>
          <a:bodyPr>
            <a:normAutofit/>
          </a:bodyPr>
          <a:lstStyle/>
          <a:p>
            <a:r>
              <a:rPr lang="en-US" sz="4000" b="1"/>
              <a:t>Other Back to School Trainings </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a:bodyPr>
          <a:lstStyle/>
          <a:p>
            <a:r>
              <a:rPr lang="en-US" b="1"/>
              <a:t>Accountability Overview</a:t>
            </a:r>
          </a:p>
          <a:p>
            <a:r>
              <a:rPr lang="en-US" b="1">
                <a:highlight>
                  <a:srgbClr val="FFFF00"/>
                </a:highlight>
              </a:rPr>
              <a:t>ACCESS/WIDA Alternate ACCESS</a:t>
            </a:r>
          </a:p>
          <a:p>
            <a:r>
              <a:rPr lang="en-US" b="1"/>
              <a:t>AKSA (Attainment Tasks)</a:t>
            </a:r>
          </a:p>
          <a:p>
            <a:r>
              <a:rPr lang="en-US" b="1"/>
              <a:t>K Screen</a:t>
            </a:r>
          </a:p>
          <a:p>
            <a:r>
              <a:rPr lang="en-US" b="1"/>
              <a:t>ACT-Fall ACT Administration</a:t>
            </a:r>
          </a:p>
          <a:p>
            <a:r>
              <a:rPr lang="en-US" b="1"/>
              <a:t>Test Security</a:t>
            </a:r>
          </a:p>
        </p:txBody>
      </p:sp>
    </p:spTree>
    <p:extLst>
      <p:ext uri="{BB962C8B-B14F-4D97-AF65-F5344CB8AC3E}">
        <p14:creationId xmlns:p14="http://schemas.microsoft.com/office/powerpoint/2010/main" val="3225382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title" idx="4294967295"/>
          </p:nvPr>
        </p:nvSpPr>
        <p:spPr/>
        <p:txBody>
          <a:bodyPr/>
          <a:lstStyle/>
          <a:p>
            <a:r>
              <a:rPr lang="en-US"/>
              <a:t>Thanks for Attending</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This is the Title of the slide-Home Language Survey, WIDA Screener for Kindergarten and WIDA Online Screener."/>
          <p:cNvSpPr>
            <a:spLocks noGrp="1"/>
          </p:cNvSpPr>
          <p:nvPr>
            <p:ph type="title" idx="4294967295"/>
          </p:nvPr>
        </p:nvSpPr>
        <p:spPr>
          <a:xfrm>
            <a:off x="38352" y="48126"/>
            <a:ext cx="11874247" cy="915988"/>
          </a:xfrm>
          <a:prstGeom prst="rect">
            <a:avLst/>
          </a:prstGeom>
        </p:spPr>
        <p:txBody>
          <a:bodyPr>
            <a:noAutofit/>
          </a:bodyPr>
          <a:lstStyle/>
          <a:p>
            <a:r>
              <a:rPr lang="en-US" sz="3600"/>
              <a:t>Home-Language Survey, WIDA Screener for Kindergarten and WIDA Online Screener</a:t>
            </a:r>
          </a:p>
        </p:txBody>
      </p:sp>
      <p:sp>
        <p:nvSpPr>
          <p:cNvPr id="8" name="Content Placeholder 7" descr="Give each new student in the district the Home-Language Survey (HLS).  &#10;If the answer to any of the four required HLS questions is any language other than English, then administer the screener, WIDA Screener for Kindergarten or the WIDA Online Screener for grades 1-12.&#10;The WIDA Screener Online is in WIDA Assessment Management System (AMS). The WIDA Screener for Kindergarten is downloadable free to districts from the website:            &#10;Contact Chris Williams for a screener password.&#10;The results of the WIDA Screener for Kindergarten and the WIDA Online Screener must be shared with parents within the first 30 calendar days of enrollment or two weeks of enrollment during the school year and the scores entered Infinite Campus (IC). &#10;"/>
          <p:cNvSpPr>
            <a:spLocks noGrp="1"/>
          </p:cNvSpPr>
          <p:nvPr>
            <p:ph idx="4294967295"/>
          </p:nvPr>
        </p:nvSpPr>
        <p:spPr>
          <a:xfrm>
            <a:off x="67894" y="1154058"/>
            <a:ext cx="12056212" cy="5355031"/>
          </a:xfrm>
          <a:prstGeom prst="rect">
            <a:avLst/>
          </a:prstGeom>
        </p:spPr>
        <p:txBody>
          <a:bodyPr vert="horz" lIns="91440" tIns="45720" rIns="91440" bIns="45720" rtlCol="0" anchor="t">
            <a:noAutofit/>
          </a:bodyPr>
          <a:lstStyle/>
          <a:p>
            <a:r>
              <a:rPr lang="en-US" sz="2400"/>
              <a:t>Give each new student in the district the Home-Language Survey (HLS).  </a:t>
            </a:r>
          </a:p>
          <a:p>
            <a:r>
              <a:rPr lang="en-US" sz="2400"/>
              <a:t>If the answer to any of the four required HLS questions is any language other than English, then administer the screener, WIDA Screener for Kindergarten or the WIDA Online Screener for grades 1-12.</a:t>
            </a:r>
          </a:p>
          <a:p>
            <a:r>
              <a:rPr lang="en-US" sz="2400"/>
              <a:t>The WIDA Screener Online is in WIDA Assessment Management System (AMS). The WIDA Screener for Kindergarten is downloadable free to districts from the website:            </a:t>
            </a:r>
          </a:p>
          <a:p>
            <a:pPr marL="0" indent="0">
              <a:buNone/>
            </a:pPr>
            <a:endParaRPr lang="en-US" sz="2400"/>
          </a:p>
          <a:p>
            <a:r>
              <a:rPr lang="en-US" sz="2400"/>
              <a:t>Contact the DAC if school or district staff need a screener password. </a:t>
            </a:r>
            <a:r>
              <a:rPr lang="en-US" sz="2400">
                <a:hlinkClick r:id="rId3"/>
              </a:rPr>
              <a:t>Chris Williams</a:t>
            </a:r>
            <a:r>
              <a:rPr lang="en-US" sz="2400"/>
              <a:t> will create the accounts </a:t>
            </a:r>
          </a:p>
          <a:p>
            <a:r>
              <a:rPr lang="en-US" sz="2400"/>
              <a:t>The results of the WIDA Screener for Kindergarten and the WIDA Online Screener must be shared with parents within the first 30 calendar days of enrollment or two weeks of enrollment during the school year and the scores entered Infinite Campus (IC). </a:t>
            </a:r>
          </a:p>
        </p:txBody>
      </p:sp>
      <p:sp>
        <p:nvSpPr>
          <p:cNvPr id="10" name="Rounded Rectangle 9" descr="WIDA website&#10;&#10;It is the url for the WIDA website, www.wida.us, to download the Kindergarten Screener materials for districts. It is https colon2 foward slasheswida.wisc.eduforwardslash"/>
          <p:cNvSpPr/>
          <p:nvPr/>
        </p:nvSpPr>
        <p:spPr>
          <a:xfrm>
            <a:off x="2001371" y="3550196"/>
            <a:ext cx="3579666" cy="421640"/>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FF00"/>
                </a:solidFill>
                <a:hlinkClick r:id="rId4" tooltip="WIDA Website URL"/>
              </a:rPr>
              <a:t>https://wida.wisc.edu/</a:t>
            </a:r>
            <a:endParaRPr lang="en-US" sz="2400">
              <a:solidFill>
                <a:srgbClr val="FFFF00"/>
              </a:solidFill>
            </a:endParaRPr>
          </a:p>
        </p:txBody>
      </p:sp>
      <p:sp>
        <p:nvSpPr>
          <p:cNvPr id="3" name="Slide Number Placeholder 2">
            <a:extLst>
              <a:ext uri="{FF2B5EF4-FFF2-40B4-BE49-F238E27FC236}">
                <a16:creationId xmlns:a16="http://schemas.microsoft.com/office/drawing/2014/main" id="{0C8A76B3-186D-E550-2213-399537421C0C}"/>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126996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5921" y="244325"/>
            <a:ext cx="10134443" cy="1320800"/>
          </a:xfrm>
        </p:spPr>
        <p:txBody>
          <a:bodyPr>
            <a:normAutofit/>
          </a:bodyPr>
          <a:lstStyle/>
          <a:p>
            <a:r>
              <a:rPr lang="en-US"/>
              <a:t>WIDA Screener for Kindergarten Scores</a:t>
            </a:r>
          </a:p>
        </p:txBody>
      </p:sp>
      <p:sp>
        <p:nvSpPr>
          <p:cNvPr id="146435" name="Rectangle 3"/>
          <p:cNvSpPr>
            <a:spLocks noGrp="1" noChangeArrowheads="1"/>
          </p:cNvSpPr>
          <p:nvPr>
            <p:ph idx="13"/>
          </p:nvPr>
        </p:nvSpPr>
        <p:spPr>
          <a:xfrm>
            <a:off x="243475" y="1701961"/>
            <a:ext cx="9304459" cy="4759503"/>
          </a:xfrm>
        </p:spPr>
        <p:txBody>
          <a:bodyPr vert="horz" lIns="91440" tIns="45720" rIns="91440" bIns="45720" rtlCol="0" anchor="t">
            <a:noAutofit/>
          </a:bodyPr>
          <a:lstStyle/>
          <a:p>
            <a:r>
              <a:rPr lang="en-US">
                <a:solidFill>
                  <a:schemeClr val="tx1"/>
                </a:solidFill>
              </a:rPr>
              <a:t>All kindergarteners regardless of their screener scores, must be administered ACCESS </a:t>
            </a:r>
            <a:r>
              <a:rPr lang="en-US"/>
              <a:t>the following January. </a:t>
            </a:r>
          </a:p>
          <a:p>
            <a:pPr marL="0" indent="0">
              <a:buNone/>
            </a:pPr>
            <a:endParaRPr lang="en-US"/>
          </a:p>
          <a:p>
            <a:r>
              <a:rPr lang="en-US"/>
              <a:t>Kindergarten students cannot exit an EL program until after taking the Kindergarten ACCESS for ELLs</a:t>
            </a:r>
            <a:r>
              <a:rPr lang="en-US" baseline="30000"/>
              <a:t>®</a:t>
            </a:r>
            <a:r>
              <a:rPr lang="en-US"/>
              <a:t>.</a:t>
            </a:r>
          </a:p>
        </p:txBody>
      </p:sp>
    </p:spTree>
    <p:extLst>
      <p:ext uri="{BB962C8B-B14F-4D97-AF65-F5344CB8AC3E}">
        <p14:creationId xmlns:p14="http://schemas.microsoft.com/office/powerpoint/2010/main" val="16359384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DE42-8FAB-3EEC-B157-C1EB668BAD18}"/>
              </a:ext>
            </a:extLst>
          </p:cNvPr>
          <p:cNvSpPr>
            <a:spLocks noGrp="1"/>
          </p:cNvSpPr>
          <p:nvPr>
            <p:ph type="title"/>
          </p:nvPr>
        </p:nvSpPr>
        <p:spPr>
          <a:xfrm>
            <a:off x="555786" y="257025"/>
            <a:ext cx="9514975" cy="1320800"/>
          </a:xfrm>
        </p:spPr>
        <p:txBody>
          <a:bodyPr/>
          <a:lstStyle/>
          <a:p>
            <a:r>
              <a:rPr lang="en-US"/>
              <a:t>WIDA Screener Online </a:t>
            </a:r>
          </a:p>
        </p:txBody>
      </p:sp>
      <p:sp>
        <p:nvSpPr>
          <p:cNvPr id="3" name="Text Placeholder 2">
            <a:extLst>
              <a:ext uri="{FF2B5EF4-FFF2-40B4-BE49-F238E27FC236}">
                <a16:creationId xmlns:a16="http://schemas.microsoft.com/office/drawing/2014/main" id="{9A1DBCF1-5779-BD70-7E31-7460CEF7BDF0}"/>
              </a:ext>
            </a:extLst>
          </p:cNvPr>
          <p:cNvSpPr>
            <a:spLocks noGrp="1"/>
          </p:cNvSpPr>
          <p:nvPr>
            <p:ph type="body" sz="quarter" idx="13"/>
          </p:nvPr>
        </p:nvSpPr>
        <p:spPr>
          <a:xfrm>
            <a:off x="504986" y="1580411"/>
            <a:ext cx="10562087" cy="4901324"/>
          </a:xfrm>
        </p:spPr>
        <p:txBody>
          <a:bodyPr vert="horz" lIns="91440" tIns="45720" rIns="91440" bIns="45720" rtlCol="0" anchor="t">
            <a:normAutofit/>
          </a:bodyPr>
          <a:lstStyle/>
          <a:p>
            <a:r>
              <a:rPr lang="en-US"/>
              <a:t>Administered in Grade level clusters: 1, 2-3, 4-5, 6-8 and 9-12</a:t>
            </a:r>
          </a:p>
          <a:p>
            <a:r>
              <a:rPr lang="en-US"/>
              <a:t>Tested in in all four language domains: Listening, Reading, Speaking and Writing</a:t>
            </a:r>
          </a:p>
          <a:p>
            <a:r>
              <a:rPr lang="en-US"/>
              <a:t>Scored in the domains Speaking and Writing by the TA</a:t>
            </a:r>
          </a:p>
          <a:p>
            <a:r>
              <a:rPr lang="en-US"/>
              <a:t>Needed materials to administer: TA script, Student Test Tickets and Student Test Roster, Writing Test Booklets for Grade 1-3 only, Scratch Paper if needed</a:t>
            </a:r>
          </a:p>
          <a:p>
            <a:endParaRPr lang="en-US"/>
          </a:p>
          <a:p>
            <a:endParaRPr lang="en-US"/>
          </a:p>
        </p:txBody>
      </p:sp>
    </p:spTree>
    <p:extLst>
      <p:ext uri="{BB962C8B-B14F-4D97-AF65-F5344CB8AC3E}">
        <p14:creationId xmlns:p14="http://schemas.microsoft.com/office/powerpoint/2010/main" val="323646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E26E-AEB5-85A1-B2A9-F453F442326F}"/>
              </a:ext>
            </a:extLst>
          </p:cNvPr>
          <p:cNvSpPr>
            <a:spLocks noGrp="1"/>
          </p:cNvSpPr>
          <p:nvPr>
            <p:ph type="title"/>
          </p:nvPr>
        </p:nvSpPr>
        <p:spPr>
          <a:xfrm>
            <a:off x="390602" y="123138"/>
            <a:ext cx="10466000" cy="1320800"/>
          </a:xfrm>
        </p:spPr>
        <p:txBody>
          <a:bodyPr/>
          <a:lstStyle/>
          <a:p>
            <a:r>
              <a:rPr lang="en-US"/>
              <a:t>WIDA Screener Online in WIDA AMS</a:t>
            </a:r>
          </a:p>
        </p:txBody>
      </p:sp>
      <p:sp>
        <p:nvSpPr>
          <p:cNvPr id="3" name="Text Placeholder 2">
            <a:extLst>
              <a:ext uri="{FF2B5EF4-FFF2-40B4-BE49-F238E27FC236}">
                <a16:creationId xmlns:a16="http://schemas.microsoft.com/office/drawing/2014/main" id="{6F13CCD1-13B3-6D99-39AF-811AACBCCD09}"/>
              </a:ext>
            </a:extLst>
          </p:cNvPr>
          <p:cNvSpPr>
            <a:spLocks noGrp="1"/>
          </p:cNvSpPr>
          <p:nvPr>
            <p:ph type="body" sz="quarter" idx="13"/>
          </p:nvPr>
        </p:nvSpPr>
        <p:spPr>
          <a:xfrm>
            <a:off x="489456" y="1336846"/>
            <a:ext cx="11529122" cy="4901324"/>
          </a:xfrm>
        </p:spPr>
        <p:txBody>
          <a:bodyPr vert="horz" lIns="91440" tIns="45720" rIns="91440" bIns="45720" rtlCol="0" anchor="t">
            <a:normAutofit/>
          </a:bodyPr>
          <a:lstStyle/>
          <a:p>
            <a:r>
              <a:rPr lang="en-US"/>
              <a:t>Watch the training video that provides brief overviews on common tasks in WIDA AMS</a:t>
            </a:r>
          </a:p>
          <a:p>
            <a:pPr lvl="1"/>
            <a:r>
              <a:rPr lang="en-US"/>
              <a:t>Each one-two minute segment of the video will show how to complete tasks on creating a student, creating a registration and downloading test tickets</a:t>
            </a:r>
          </a:p>
          <a:p>
            <a:pPr lvl="1"/>
            <a:r>
              <a:rPr lang="en-US"/>
              <a:t>Videos are  available in the WIDA Secure Portal under Resources-Screener Online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atin typeface="Franklin Gothic Book" panose="020B0503020102020204"/>
              </a:rPr>
              <a:t>Updated test demos, test practice and online sample items available in WIDA AMS and DRC INSIGHT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Review </a:t>
            </a:r>
            <a:r>
              <a:rPr lang="en-US">
                <a:latin typeface="Franklin Gothic Book" panose="020B0503020102020204"/>
              </a:rPr>
              <a:t>step-by-step directions on how to complete tasks in WIDA AMS through the WIDA AMS User Guide</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457200" lvl="1" indent="0">
              <a:buNone/>
            </a:pPr>
            <a:endParaRPr lang="en-US"/>
          </a:p>
          <a:p>
            <a:endParaRPr lang="en-US"/>
          </a:p>
          <a:p>
            <a:endParaRPr lang="en-US"/>
          </a:p>
        </p:txBody>
      </p:sp>
    </p:spTree>
    <p:extLst>
      <p:ext uri="{BB962C8B-B14F-4D97-AF65-F5344CB8AC3E}">
        <p14:creationId xmlns:p14="http://schemas.microsoft.com/office/powerpoint/2010/main" val="3503676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ACCESS and Alternate ACCESS</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KYED-14-1847</_dlc_DocId>
    <_dlc_DocIdUrl xmlns="3a62de7d-ba57-4f43-9dae-9623ba637be0">
      <Url>https://www.education.ky.gov/AA/distsupp/_layouts/15/DocIdRedir.aspx?ID=KYED-14-1847</Url>
      <Description>KYED-14-1847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4ba77eba-537c-4146-977f-ca75ba92ef12"/>
    <ds:schemaRef ds:uri="c4bbda24-f7c9-41ba-9732-e119dcb2e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DD9C83-F005-4B5E-80E0-0473C1317D3F}"/>
</file>

<file path=customXml/itemProps4.xml><?xml version="1.0" encoding="utf-8"?>
<ds:datastoreItem xmlns:ds="http://schemas.openxmlformats.org/officeDocument/2006/customXml" ds:itemID="{8148BC1D-B5AA-45FC-80E3-29D38564866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52</Slides>
  <Notes>33</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2023-2024 Back to School Trainings</vt:lpstr>
      <vt:lpstr>Agenda</vt:lpstr>
      <vt:lpstr>WIDA Screener for Kindergarten and  WIDA Online Screener</vt:lpstr>
      <vt:lpstr>Beginning of School Year Guidance for the  WIDA Screener for Kindergarten and WIDA Online Screener</vt:lpstr>
      <vt:lpstr>WIDA Screener for Kindergarten</vt:lpstr>
      <vt:lpstr>Home-Language Survey, WIDA Screener for Kindergarten and WIDA Online Screener</vt:lpstr>
      <vt:lpstr>WIDA Screener for Kindergarten Scores</vt:lpstr>
      <vt:lpstr>WIDA Screener Online </vt:lpstr>
      <vt:lpstr>WIDA Screener Online in WIDA AMS</vt:lpstr>
      <vt:lpstr>WIDA Online Screener Scores – Grades 1-12</vt:lpstr>
      <vt:lpstr>WIDA Screener Manuals</vt:lpstr>
      <vt:lpstr>Accessibility and Accommodations Manual</vt:lpstr>
      <vt:lpstr>Identified EL Students</vt:lpstr>
      <vt:lpstr>Essential Elements of a PSP</vt:lpstr>
      <vt:lpstr>EL Data Standards for Entering EL Data in IC</vt:lpstr>
      <vt:lpstr>Entering EL Data in IC on the EL TABS (Continued)</vt:lpstr>
      <vt:lpstr>Reports in IC for EL</vt:lpstr>
      <vt:lpstr>Parent Refusal of EL Services</vt:lpstr>
      <vt:lpstr>ACCESS for ELLs</vt:lpstr>
      <vt:lpstr>Test Vendor</vt:lpstr>
      <vt:lpstr>2023-2024 ACCESS for ELLs (ACCESS and Alternate ACCESS) Testing Schedule in WIDA AMS (Tentative) </vt:lpstr>
      <vt:lpstr>ACCESS for ELLs Suite of Assessments</vt:lpstr>
      <vt:lpstr>ACCESS for ELLs Trainings Update</vt:lpstr>
      <vt:lpstr>WIDA AMS and DRC INSIGHT Updates</vt:lpstr>
      <vt:lpstr>WIDA AMS</vt:lpstr>
      <vt:lpstr>My Applications in WIDA AMS</vt:lpstr>
      <vt:lpstr>Customer Service-WIDA AMS Knowledge Articles</vt:lpstr>
      <vt:lpstr>Adding a Registration</vt:lpstr>
      <vt:lpstr>Printing Test Tickets</vt:lpstr>
      <vt:lpstr>Exit Criteria for ACCESS for ELLs and Kindergarten ACCESS for ELLs </vt:lpstr>
      <vt:lpstr>WIDA Alternate ACCESS®   </vt:lpstr>
      <vt:lpstr>WIDA Alternate ACCESS</vt:lpstr>
      <vt:lpstr>Participation Decision Tree</vt:lpstr>
      <vt:lpstr>WIDA Alternate ACCESS-Operational</vt:lpstr>
      <vt:lpstr>Exit Criteria WIDA Alternate ACCESS </vt:lpstr>
      <vt:lpstr>Timelines and Resources</vt:lpstr>
      <vt:lpstr>Timeline for WIDA Screener for Kindergarten and WIDA Online Screener (July/Aug./Sept.)</vt:lpstr>
      <vt:lpstr>WIDA Online Screener</vt:lpstr>
      <vt:lpstr>WIDA Online Screener Continued</vt:lpstr>
      <vt:lpstr>WIDA Secure Portal</vt:lpstr>
      <vt:lpstr>Assessment Training</vt:lpstr>
      <vt:lpstr>Timeline for ACCESS Online (July/Aug.)</vt:lpstr>
      <vt:lpstr>WIDA Professional Learning</vt:lpstr>
      <vt:lpstr>Assess Page (WIDA Website)</vt:lpstr>
      <vt:lpstr>Teach Page (WIDA Website)</vt:lpstr>
      <vt:lpstr>State-Specific Guidelines on WIDA Website</vt:lpstr>
      <vt:lpstr>Alternate ACCESS (WIDA Website)</vt:lpstr>
      <vt:lpstr>ACCESS for ELLs Webpage (KDE Website)</vt:lpstr>
      <vt:lpstr>Contact Us</vt:lpstr>
      <vt:lpstr>Other Back to School Trainings </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ACCESS and Alternate ACCESS</dc:title>
  <dc:creator>Williams, Chris - Division of Assessment and Accountability Support</dc:creator>
  <cp:revision>1</cp:revision>
  <dcterms:created xsi:type="dcterms:W3CDTF">2022-07-25T15:09:48Z</dcterms:created>
  <dcterms:modified xsi:type="dcterms:W3CDTF">2023-08-07T13:10:24Z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ee526911-6b5a-4420-862f-94c36fb39b92</vt:lpwstr>
  </property>
</Properties>
</file>