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24"/>
  </p:notesMasterIdLst>
  <p:handoutMasterIdLst>
    <p:handoutMasterId r:id="rId25"/>
  </p:handoutMasterIdLst>
  <p:sldIdLst>
    <p:sldId id="257" r:id="rId6"/>
    <p:sldId id="258" r:id="rId7"/>
    <p:sldId id="259" r:id="rId8"/>
    <p:sldId id="912" r:id="rId9"/>
    <p:sldId id="913" r:id="rId10"/>
    <p:sldId id="914" r:id="rId11"/>
    <p:sldId id="915" r:id="rId12"/>
    <p:sldId id="920" r:id="rId13"/>
    <p:sldId id="916" r:id="rId14"/>
    <p:sldId id="917" r:id="rId15"/>
    <p:sldId id="918" r:id="rId16"/>
    <p:sldId id="919" r:id="rId17"/>
    <p:sldId id="921" r:id="rId18"/>
    <p:sldId id="1116" r:id="rId19"/>
    <p:sldId id="302" r:id="rId20"/>
    <p:sldId id="305" r:id="rId21"/>
    <p:sldId id="299"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MDoAaAS" userId="S::melissa.chandler@education.ky.gov::c7c40c5a-5db2-409e-9ac5-b3fa8556cae3"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HJ" userId="S::helen.jones@education.ky.gov::b7d6fb4f-88fd-4227-920b-6a3119e5e7a1" providerId="AD"/>
  <p188:author id="{436EC786-CEC7-8901-61CA-4BDABF115B31}" name="Savage, Shara - Division of Assessment and Accountability Support" initial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BR" userId="S::ben.riley@education.ky.gov::4cd6cdff-1273-49fa-8860-d0f5fa3fb9f7" providerId="AD"/>
  <p188:author id="{E0DB3AB3-8C22-653F-571B-3E25AA2E63A2}" name="Savage, Shara - Division of Assessment and Accountability Support" initials="" userId="S::shara.savage@education.ky.gov::71eadb16-699f-453e-81d8-c9ac7aaf2dd6" providerId="AD"/>
  <p188:author id="{5FD6BBD4-89B8-DC90-B9A0-590DE6A9A122}" name="Larkins, Jennifer - Office of Assessment and Accountability" initials="JL" userId="S::jennifer.larkins@education.ky.gov::093879bc-4454-48e7-95b0-93a7f4bf4b00" providerId="AD"/>
  <p188:author id="{1DDE88F8-27C4-C73A-F768-A150E2731EB4}" name="Mullins, Krista - Division of Assessment and Accountability Support" initials="KM" userId="S::krista.mullins@education.ky.gov::599e8b2c-da26-429c-a2a4-0d587b3d341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780"/>
    <a:srgbClr val="5CACB5"/>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A5E8F-A2C8-4FF2-A890-5B94BB4BD602}" v="13" dt="2024-01-19T14:09:57.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27" autoAdjust="0"/>
  </p:normalViewPr>
  <p:slideViewPr>
    <p:cSldViewPr snapToGrid="0">
      <p:cViewPr varScale="1">
        <p:scale>
          <a:sx n="58" d="100"/>
          <a:sy n="58" d="100"/>
        </p:scale>
        <p:origin x="1618"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fford, Jennifer - KDE Division Director" userId="S::jennifer.stafford@education.ky.gov::0151abd4-297e-443f-a77b-a8c249c015ab" providerId="AD" clId="Web-{5ED36CAB-BA92-7FE0-6ABA-DE25F49CA2F1}"/>
    <pc:docChg chg="">
      <pc:chgData name="Stafford, Jennifer - KDE Division Director" userId="S::jennifer.stafford@education.ky.gov::0151abd4-297e-443f-a77b-a8c249c015ab" providerId="AD" clId="Web-{5ED36CAB-BA92-7FE0-6ABA-DE25F49CA2F1}" dt="2024-01-18T12:27:26.917" v="0"/>
      <pc:docMkLst>
        <pc:docMk/>
      </pc:docMkLst>
      <pc:sldChg chg="modCm">
        <pc:chgData name="Stafford, Jennifer - KDE Division Director" userId="S::jennifer.stafford@education.ky.gov::0151abd4-297e-443f-a77b-a8c249c015ab" providerId="AD" clId="Web-{5ED36CAB-BA92-7FE0-6ABA-DE25F49CA2F1}" dt="2024-01-18T12:27:26.917" v="0"/>
        <pc:sldMkLst>
          <pc:docMk/>
          <pc:sldMk cId="3522000582" sldId="916"/>
        </pc:sldMkLst>
        <pc:extLst>
          <p:ext xmlns:p="http://schemas.openxmlformats.org/presentationml/2006/main" uri="{D6D511B9-2390-475A-947B-AFAB55BFBCF1}">
            <pc226:cmChg xmlns:pc226="http://schemas.microsoft.com/office/powerpoint/2022/06/main/command" chg="">
              <pc226:chgData name="Stafford, Jennifer - KDE Division Director" userId="S::jennifer.stafford@education.ky.gov::0151abd4-297e-443f-a77b-a8c249c015ab" providerId="AD" clId="Web-{5ED36CAB-BA92-7FE0-6ABA-DE25F49CA2F1}" dt="2024-01-18T12:27:26.917" v="0"/>
              <pc2:cmMkLst xmlns:pc2="http://schemas.microsoft.com/office/powerpoint/2019/9/main/command">
                <pc:docMk/>
                <pc:sldMk cId="3522000582" sldId="916"/>
                <pc2:cmMk id="{08ACA5A0-1C70-4868-AB95-244489F8EF08}"/>
              </pc2:cmMkLst>
              <pc226:cmRplyChg chg="add">
                <pc226:chgData name="Stafford, Jennifer - KDE Division Director" userId="S::jennifer.stafford@education.ky.gov::0151abd4-297e-443f-a77b-a8c249c015ab" providerId="AD" clId="Web-{5ED36CAB-BA92-7FE0-6ABA-DE25F49CA2F1}" dt="2024-01-18T12:27:26.917" v="0"/>
                <pc2:cmRplyMkLst xmlns:pc2="http://schemas.microsoft.com/office/powerpoint/2019/9/main/command">
                  <pc:docMk/>
                  <pc:sldMk cId="3522000582" sldId="916"/>
                  <pc2:cmMk id="{08ACA5A0-1C70-4868-AB95-244489F8EF08}"/>
                  <pc2:cmRplyMk id="{779FDACF-F0C0-41EE-A9B2-6546B8BD1AF6}"/>
                </pc2:cmRplyMkLst>
              </pc226:cmRplyChg>
            </pc226:cmChg>
          </p:ext>
        </pc:extLst>
      </pc:sldChg>
    </pc:docChg>
  </pc:docChgLst>
  <pc:docChgLst>
    <pc:chgData name="Chandler, Melissa - Division of Assessment and Accountability Support" userId="c7c40c5a-5db2-409e-9ac5-b3fa8556cae3" providerId="ADAL" clId="{58542491-8AB8-4186-AD0A-09F8D074FBBF}"/>
    <pc:docChg chg="custSel modSld">
      <pc:chgData name="Chandler, Melissa - Division of Assessment and Accountability Support" userId="c7c40c5a-5db2-409e-9ac5-b3fa8556cae3" providerId="ADAL" clId="{58542491-8AB8-4186-AD0A-09F8D074FBBF}" dt="2024-01-05T15:04:39.857" v="10"/>
      <pc:docMkLst>
        <pc:docMk/>
      </pc:docMkLst>
      <pc:sldChg chg="delSp mod addCm">
        <pc:chgData name="Chandler, Melissa - Division of Assessment and Accountability Support" userId="c7c40c5a-5db2-409e-9ac5-b3fa8556cae3" providerId="ADAL" clId="{58542491-8AB8-4186-AD0A-09F8D074FBBF}" dt="2024-01-05T14:58:55.656" v="1"/>
        <pc:sldMkLst>
          <pc:docMk/>
          <pc:sldMk cId="3667472197" sldId="257"/>
        </pc:sldMkLst>
        <pc:spChg chg="del">
          <ac:chgData name="Chandler, Melissa - Division of Assessment and Accountability Support" userId="c7c40c5a-5db2-409e-9ac5-b3fa8556cae3" providerId="ADAL" clId="{58542491-8AB8-4186-AD0A-09F8D074FBBF}" dt="2024-01-05T14:57:56.644" v="0" actId="478"/>
          <ac:spMkLst>
            <pc:docMk/>
            <pc:sldMk cId="3667472197" sldId="257"/>
            <ac:spMk id="5" creationId="{74F3EA25-48A5-3588-476B-1DC4FAA5B69E}"/>
          </ac:spMkLst>
        </pc:spChg>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58542491-8AB8-4186-AD0A-09F8D074FBBF}" dt="2024-01-05T14:58:55.656" v="1"/>
              <pc2:cmMkLst xmlns:pc2="http://schemas.microsoft.com/office/powerpoint/2019/9/main/command">
                <pc:docMk/>
                <pc:sldMk cId="3667472197" sldId="257"/>
                <pc2:cmMk id="{04249837-2D34-447F-9713-78AA2E816388}"/>
              </pc2:cmMkLst>
            </pc226:cmChg>
          </p:ext>
        </pc:extLst>
      </pc:sldChg>
      <pc:sldChg chg="delSp mod">
        <pc:chgData name="Chandler, Melissa - Division of Assessment and Accountability Support" userId="c7c40c5a-5db2-409e-9ac5-b3fa8556cae3" providerId="ADAL" clId="{58542491-8AB8-4186-AD0A-09F8D074FBBF}" dt="2024-01-05T14:59:01.788" v="2" actId="478"/>
        <pc:sldMkLst>
          <pc:docMk/>
          <pc:sldMk cId="0" sldId="258"/>
        </pc:sldMkLst>
        <pc:spChg chg="del">
          <ac:chgData name="Chandler, Melissa - Division of Assessment and Accountability Support" userId="c7c40c5a-5db2-409e-9ac5-b3fa8556cae3" providerId="ADAL" clId="{58542491-8AB8-4186-AD0A-09F8D074FBBF}" dt="2024-01-05T14:59:01.788" v="2" actId="478"/>
          <ac:spMkLst>
            <pc:docMk/>
            <pc:sldMk cId="0" sldId="258"/>
            <ac:spMk id="4" creationId="{B1C67B1F-DE3B-5678-FECD-5694C9C54795}"/>
          </ac:spMkLst>
        </pc:spChg>
      </pc:sldChg>
      <pc:sldChg chg="modSp mod addCm">
        <pc:chgData name="Chandler, Melissa - Division of Assessment and Accountability Support" userId="c7c40c5a-5db2-409e-9ac5-b3fa8556cae3" providerId="ADAL" clId="{58542491-8AB8-4186-AD0A-09F8D074FBBF}" dt="2024-01-05T15:01:03.927" v="8"/>
        <pc:sldMkLst>
          <pc:docMk/>
          <pc:sldMk cId="3225382126" sldId="259"/>
        </pc:sldMkLst>
        <pc:spChg chg="mod">
          <ac:chgData name="Chandler, Melissa - Division of Assessment and Accountability Support" userId="c7c40c5a-5db2-409e-9ac5-b3fa8556cae3" providerId="ADAL" clId="{58542491-8AB8-4186-AD0A-09F8D074FBBF}" dt="2024-01-05T15:00:13.046" v="7" actId="2711"/>
          <ac:spMkLst>
            <pc:docMk/>
            <pc:sldMk cId="3225382126" sldId="259"/>
            <ac:spMk id="3" creationId="{C41873DB-D365-487E-ACCD-B2FEB15D5164}"/>
          </ac:spMkLst>
        </pc:spChg>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58542491-8AB8-4186-AD0A-09F8D074FBBF}" dt="2024-01-05T15:01:03.927" v="8"/>
              <pc2:cmMkLst xmlns:pc2="http://schemas.microsoft.com/office/powerpoint/2019/9/main/command">
                <pc:docMk/>
                <pc:sldMk cId="3225382126" sldId="259"/>
                <pc2:cmMk id="{442EC6C2-0717-40AA-B9F6-51AA38C67410}"/>
              </pc2:cmMkLst>
            </pc226:cmChg>
          </p:ext>
        </pc:extLst>
      </pc:sldChg>
      <pc:sldChg chg="delSp mod">
        <pc:chgData name="Chandler, Melissa - Division of Assessment and Accountability Support" userId="c7c40c5a-5db2-409e-9ac5-b3fa8556cae3" providerId="ADAL" clId="{58542491-8AB8-4186-AD0A-09F8D074FBBF}" dt="2024-01-05T14:59:35.253" v="5" actId="478"/>
        <pc:sldMkLst>
          <pc:docMk/>
          <pc:sldMk cId="1674990817" sldId="299"/>
        </pc:sldMkLst>
        <pc:spChg chg="del">
          <ac:chgData name="Chandler, Melissa - Division of Assessment and Accountability Support" userId="c7c40c5a-5db2-409e-9ac5-b3fa8556cae3" providerId="ADAL" clId="{58542491-8AB8-4186-AD0A-09F8D074FBBF}" dt="2024-01-05T14:59:35.253" v="5" actId="478"/>
          <ac:spMkLst>
            <pc:docMk/>
            <pc:sldMk cId="1674990817" sldId="299"/>
            <ac:spMk id="6" creationId="{39C39446-DB1C-0036-63E0-45F0EA6211F0}"/>
          </ac:spMkLst>
        </pc:spChg>
      </pc:sldChg>
      <pc:sldChg chg="delSp mod">
        <pc:chgData name="Chandler, Melissa - Division of Assessment and Accountability Support" userId="c7c40c5a-5db2-409e-9ac5-b3fa8556cae3" providerId="ADAL" clId="{58542491-8AB8-4186-AD0A-09F8D074FBBF}" dt="2024-01-05T14:59:39.112" v="6" actId="478"/>
        <pc:sldMkLst>
          <pc:docMk/>
          <pc:sldMk cId="1932886933" sldId="301"/>
        </pc:sldMkLst>
        <pc:spChg chg="del">
          <ac:chgData name="Chandler, Melissa - Division of Assessment and Accountability Support" userId="c7c40c5a-5db2-409e-9ac5-b3fa8556cae3" providerId="ADAL" clId="{58542491-8AB8-4186-AD0A-09F8D074FBBF}" dt="2024-01-05T14:59:39.112" v="6" actId="478"/>
          <ac:spMkLst>
            <pc:docMk/>
            <pc:sldMk cId="1932886933" sldId="301"/>
            <ac:spMk id="8" creationId="{F0177057-B87E-1EE1-4636-C5BDE13C079D}"/>
          </ac:spMkLst>
        </pc:spChg>
      </pc:sldChg>
      <pc:sldChg chg="delSp mod">
        <pc:chgData name="Chandler, Melissa - Division of Assessment and Accountability Support" userId="c7c40c5a-5db2-409e-9ac5-b3fa8556cae3" providerId="ADAL" clId="{58542491-8AB8-4186-AD0A-09F8D074FBBF}" dt="2024-01-05T14:59:22.766" v="3" actId="478"/>
        <pc:sldMkLst>
          <pc:docMk/>
          <pc:sldMk cId="0" sldId="302"/>
        </pc:sldMkLst>
        <pc:spChg chg="del">
          <ac:chgData name="Chandler, Melissa - Division of Assessment and Accountability Support" userId="c7c40c5a-5db2-409e-9ac5-b3fa8556cae3" providerId="ADAL" clId="{58542491-8AB8-4186-AD0A-09F8D074FBBF}" dt="2024-01-05T14:59:22.766" v="3" actId="478"/>
          <ac:spMkLst>
            <pc:docMk/>
            <pc:sldMk cId="0" sldId="302"/>
            <ac:spMk id="3" creationId="{00DF1D8A-18DC-5C04-12E9-7B2E5E810545}"/>
          </ac:spMkLst>
        </pc:spChg>
      </pc:sldChg>
      <pc:sldChg chg="delSp mod">
        <pc:chgData name="Chandler, Melissa - Division of Assessment and Accountability Support" userId="c7c40c5a-5db2-409e-9ac5-b3fa8556cae3" providerId="ADAL" clId="{58542491-8AB8-4186-AD0A-09F8D074FBBF}" dt="2024-01-05T14:59:29.708" v="4" actId="478"/>
        <pc:sldMkLst>
          <pc:docMk/>
          <pc:sldMk cId="0" sldId="305"/>
        </pc:sldMkLst>
        <pc:spChg chg="del">
          <ac:chgData name="Chandler, Melissa - Division of Assessment and Accountability Support" userId="c7c40c5a-5db2-409e-9ac5-b3fa8556cae3" providerId="ADAL" clId="{58542491-8AB8-4186-AD0A-09F8D074FBBF}" dt="2024-01-05T14:59:29.708" v="4" actId="478"/>
          <ac:spMkLst>
            <pc:docMk/>
            <pc:sldMk cId="0" sldId="305"/>
            <ac:spMk id="4" creationId="{AB09FF70-EE1F-FF89-EF35-FDAE7D4DF72A}"/>
          </ac:spMkLst>
        </pc:spChg>
      </pc:sldChg>
      <pc:sldChg chg="modSp mod">
        <pc:chgData name="Chandler, Melissa - Division of Assessment and Accountability Support" userId="c7c40c5a-5db2-409e-9ac5-b3fa8556cae3" providerId="ADAL" clId="{58542491-8AB8-4186-AD0A-09F8D074FBBF}" dt="2024-01-05T15:02:28.162" v="9" actId="20577"/>
        <pc:sldMkLst>
          <pc:docMk/>
          <pc:sldMk cId="4030431147" sldId="915"/>
        </pc:sldMkLst>
        <pc:spChg chg="mod">
          <ac:chgData name="Chandler, Melissa - Division of Assessment and Accountability Support" userId="c7c40c5a-5db2-409e-9ac5-b3fa8556cae3" providerId="ADAL" clId="{58542491-8AB8-4186-AD0A-09F8D074FBBF}" dt="2024-01-05T15:02:28.162" v="9" actId="20577"/>
          <ac:spMkLst>
            <pc:docMk/>
            <pc:sldMk cId="4030431147" sldId="915"/>
            <ac:spMk id="7" creationId="{506A57C2-47F3-0B16-14F6-ECC70AEF6723}"/>
          </ac:spMkLst>
        </pc:spChg>
      </pc:sldChg>
      <pc:sldChg chg="addCm">
        <pc:chgData name="Chandler, Melissa - Division of Assessment and Accountability Support" userId="c7c40c5a-5db2-409e-9ac5-b3fa8556cae3" providerId="ADAL" clId="{58542491-8AB8-4186-AD0A-09F8D074FBBF}" dt="2024-01-05T15:04:39.857" v="10"/>
        <pc:sldMkLst>
          <pc:docMk/>
          <pc:sldMk cId="2616841231" sldId="920"/>
        </pc:sldMkLst>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58542491-8AB8-4186-AD0A-09F8D074FBBF}" dt="2024-01-05T15:04:39.857" v="10"/>
              <pc2:cmMkLst xmlns:pc2="http://schemas.microsoft.com/office/powerpoint/2019/9/main/command">
                <pc:docMk/>
                <pc:sldMk cId="2616841231" sldId="920"/>
                <pc2:cmMk id="{AE8592A5-88EF-4B5F-BE38-FCF736AA4C25}"/>
              </pc2:cmMkLst>
            </pc226:cmChg>
          </p:ext>
        </pc:extLst>
      </pc:sldChg>
    </pc:docChg>
  </pc:docChgLst>
  <pc:docChgLst>
    <pc:chgData name="Riley, Ben - Division of Assessment and Accountability Support" userId="4cd6cdff-1273-49fa-8860-d0f5fa3fb9f7" providerId="ADAL" clId="{C5B03183-6936-462F-9BF4-55C3E41F1BDD}"/>
    <pc:docChg chg="">
      <pc:chgData name="Riley, Ben - Division of Assessment and Accountability Support" userId="4cd6cdff-1273-49fa-8860-d0f5fa3fb9f7" providerId="ADAL" clId="{C5B03183-6936-462F-9BF4-55C3E41F1BDD}" dt="2024-01-09T16:35:23.077" v="0"/>
      <pc:docMkLst>
        <pc:docMk/>
      </pc:docMkLst>
      <pc:sldChg chg="addCm">
        <pc:chgData name="Riley, Ben - Division of Assessment and Accountability Support" userId="4cd6cdff-1273-49fa-8860-d0f5fa3fb9f7" providerId="ADAL" clId="{C5B03183-6936-462F-9BF4-55C3E41F1BDD}" dt="2024-01-09T16:35:23.077" v="0"/>
        <pc:sldMkLst>
          <pc:docMk/>
          <pc:sldMk cId="1194039653" sldId="912"/>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C5B03183-6936-462F-9BF4-55C3E41F1BDD}" dt="2024-01-09T16:35:23.077" v="0"/>
              <pc2:cmMkLst xmlns:pc2="http://schemas.microsoft.com/office/powerpoint/2019/9/main/command">
                <pc:docMk/>
                <pc:sldMk cId="1194039653" sldId="912"/>
                <pc2:cmMk id="{B79F9B14-D190-47DB-84BA-9969732BED2B}"/>
              </pc2:cmMkLst>
            </pc226:cmChg>
          </p:ext>
        </pc:extLst>
      </pc:sldChg>
    </pc:docChg>
  </pc:docChgLst>
  <pc:docChgLst>
    <pc:chgData name="Jones, Helen - Division of Assessment and Accountability Support" userId="b7d6fb4f-88fd-4227-920b-6a3119e5e7a1" providerId="ADAL" clId="{09F406DC-2E1D-4960-B903-CBC224A0F5EB}"/>
    <pc:docChg chg="">
      <pc:chgData name="Jones, Helen - Division of Assessment and Accountability Support" userId="b7d6fb4f-88fd-4227-920b-6a3119e5e7a1" providerId="ADAL" clId="{09F406DC-2E1D-4960-B903-CBC224A0F5EB}" dt="2024-01-05T18:14:29.100" v="1"/>
      <pc:docMkLst>
        <pc:docMk/>
      </pc:docMkLst>
      <pc:sldChg chg="addCm">
        <pc:chgData name="Jones, Helen - Division of Assessment and Accountability Support" userId="b7d6fb4f-88fd-4227-920b-6a3119e5e7a1" providerId="ADAL" clId="{09F406DC-2E1D-4960-B903-CBC224A0F5EB}" dt="2024-01-05T18:14:29.100" v="1"/>
        <pc:sldMkLst>
          <pc:docMk/>
          <pc:sldMk cId="3223763633" sldId="921"/>
        </pc:sldMkLst>
        <pc:extLst>
          <p:ext xmlns:p="http://schemas.openxmlformats.org/presentationml/2006/main" uri="{D6D511B9-2390-475A-947B-AFAB55BFBCF1}">
            <pc226:cmChg xmlns:pc226="http://schemas.microsoft.com/office/powerpoint/2022/06/main/command" chg="add">
              <pc226:chgData name="Jones, Helen - Division of Assessment and Accountability Support" userId="b7d6fb4f-88fd-4227-920b-6a3119e5e7a1" providerId="ADAL" clId="{09F406DC-2E1D-4960-B903-CBC224A0F5EB}" dt="2024-01-05T18:14:29.100" v="1"/>
              <pc2:cmMkLst xmlns:pc2="http://schemas.microsoft.com/office/powerpoint/2019/9/main/command">
                <pc:docMk/>
                <pc:sldMk cId="3223763633" sldId="921"/>
                <pc2:cmMk id="{4B29E745-50E0-43BE-8AA6-1D697B7DC13A}"/>
              </pc2:cmMkLst>
            </pc226:cmChg>
            <pc226:cmChg xmlns:pc226="http://schemas.microsoft.com/office/powerpoint/2022/06/main/command" chg="add">
              <pc226:chgData name="Jones, Helen - Division of Assessment and Accountability Support" userId="b7d6fb4f-88fd-4227-920b-6a3119e5e7a1" providerId="ADAL" clId="{09F406DC-2E1D-4960-B903-CBC224A0F5EB}" dt="2024-01-05T18:12:14.847" v="0"/>
              <pc2:cmMkLst xmlns:pc2="http://schemas.microsoft.com/office/powerpoint/2019/9/main/command">
                <pc:docMk/>
                <pc:sldMk cId="3223763633" sldId="921"/>
                <pc2:cmMk id="{FE1297C5-A828-4A9D-A893-98AF4FD846F5}"/>
              </pc2:cmMkLst>
            </pc226:cmChg>
          </p:ext>
        </pc:extLst>
      </pc:sldChg>
    </pc:docChg>
  </pc:docChgLst>
  <pc:docChgLst>
    <pc:chgData name="Larkins, Jennifer - Office of Assessment and Accountability" userId="093879bc-4454-48e7-95b0-93a7f4bf4b00" providerId="ADAL" clId="{DC81DBBB-7A08-400D-8077-1EAB12E84F66}"/>
    <pc:docChg chg="modSld">
      <pc:chgData name="Larkins, Jennifer - Office of Assessment and Accountability" userId="093879bc-4454-48e7-95b0-93a7f4bf4b00" providerId="ADAL" clId="{DC81DBBB-7A08-400D-8077-1EAB12E84F66}" dt="2024-01-12T16:52:27.562" v="5"/>
      <pc:docMkLst>
        <pc:docMk/>
      </pc:docMkLst>
      <pc:sldChg chg="addCm">
        <pc:chgData name="Larkins, Jennifer - Office of Assessment and Accountability" userId="093879bc-4454-48e7-95b0-93a7f4bf4b00" providerId="ADAL" clId="{DC81DBBB-7A08-400D-8077-1EAB12E84F66}" dt="2024-01-12T16:52:27.562" v="5"/>
        <pc:sldMkLst>
          <pc:docMk/>
          <pc:sldMk cId="3667472197" sldId="257"/>
        </pc:sldMkLst>
        <pc:extLst>
          <p:ext xmlns:p="http://schemas.openxmlformats.org/presentationml/2006/main" uri="{D6D511B9-2390-475A-947B-AFAB55BFBCF1}">
            <pc226:cmChg xmlns:pc226="http://schemas.microsoft.com/office/powerpoint/2022/06/main/command" chg="add">
              <pc226:chgData name="Larkins, Jennifer - Office of Assessment and Accountability" userId="093879bc-4454-48e7-95b0-93a7f4bf4b00" providerId="ADAL" clId="{DC81DBBB-7A08-400D-8077-1EAB12E84F66}" dt="2024-01-12T16:52:27.562" v="5"/>
              <pc2:cmMkLst xmlns:pc2="http://schemas.microsoft.com/office/powerpoint/2019/9/main/command">
                <pc:docMk/>
                <pc:sldMk cId="3667472197" sldId="257"/>
                <pc2:cmMk id="{ACD1DB9F-BC72-4CAC-AD44-A90EFA399812}"/>
              </pc2:cmMkLst>
            </pc226:cmChg>
          </p:ext>
        </pc:extLst>
      </pc:sldChg>
      <pc:sldChg chg="modSp mod">
        <pc:chgData name="Larkins, Jennifer - Office of Assessment and Accountability" userId="093879bc-4454-48e7-95b0-93a7f4bf4b00" providerId="ADAL" clId="{DC81DBBB-7A08-400D-8077-1EAB12E84F66}" dt="2024-01-12T16:45:23.655" v="3" actId="13926"/>
        <pc:sldMkLst>
          <pc:docMk/>
          <pc:sldMk cId="1674990817" sldId="299"/>
        </pc:sldMkLst>
        <pc:spChg chg="mod">
          <ac:chgData name="Larkins, Jennifer - Office of Assessment and Accountability" userId="093879bc-4454-48e7-95b0-93a7f4bf4b00" providerId="ADAL" clId="{DC81DBBB-7A08-400D-8077-1EAB12E84F66}" dt="2024-01-12T16:45:23.655" v="3" actId="13926"/>
          <ac:spMkLst>
            <pc:docMk/>
            <pc:sldMk cId="1674990817" sldId="299"/>
            <ac:spMk id="7" creationId="{27CC5510-07A2-4BCD-9A13-9559C66A3657}"/>
          </ac:spMkLst>
        </pc:spChg>
      </pc:sldChg>
      <pc:sldChg chg="modSp mod">
        <pc:chgData name="Larkins, Jennifer - Office of Assessment and Accountability" userId="093879bc-4454-48e7-95b0-93a7f4bf4b00" providerId="ADAL" clId="{DC81DBBB-7A08-400D-8077-1EAB12E84F66}" dt="2024-01-12T16:45:30.354" v="4" actId="13926"/>
        <pc:sldMkLst>
          <pc:docMk/>
          <pc:sldMk cId="1932886933" sldId="301"/>
        </pc:sldMkLst>
        <pc:spChg chg="mod">
          <ac:chgData name="Larkins, Jennifer - Office of Assessment and Accountability" userId="093879bc-4454-48e7-95b0-93a7f4bf4b00" providerId="ADAL" clId="{DC81DBBB-7A08-400D-8077-1EAB12E84F66}" dt="2024-01-12T16:45:30.354" v="4" actId="13926"/>
          <ac:spMkLst>
            <pc:docMk/>
            <pc:sldMk cId="1932886933" sldId="301"/>
            <ac:spMk id="7" creationId="{27CC5510-07A2-4BCD-9A13-9559C66A3657}"/>
          </ac:spMkLst>
        </pc:spChg>
      </pc:sldChg>
    </pc:docChg>
  </pc:docChgLst>
  <pc:docChgLst>
    <pc:chgData name="Savage, Shara - Division of Assessment and Accountability Support" userId="71eadb16-699f-453e-81d8-c9ac7aaf2dd6" providerId="ADAL" clId="{1D681363-8AEF-4C77-81FE-3A55C3FF0A79}"/>
    <pc:docChg chg="">
      <pc:chgData name="Savage, Shara - Division of Assessment and Accountability Support" userId="71eadb16-699f-453e-81d8-c9ac7aaf2dd6" providerId="ADAL" clId="{1D681363-8AEF-4C77-81FE-3A55C3FF0A79}" dt="2024-01-09T23:52:52.416" v="1"/>
      <pc:docMkLst>
        <pc:docMk/>
      </pc:docMkLst>
      <pc:sldChg chg="addCm">
        <pc:chgData name="Savage, Shara - Division of Assessment and Accountability Support" userId="71eadb16-699f-453e-81d8-c9ac7aaf2dd6" providerId="ADAL" clId="{1D681363-8AEF-4C77-81FE-3A55C3FF0A79}" dt="2024-01-09T23:52:52.416" v="1"/>
        <pc:sldMkLst>
          <pc:docMk/>
          <pc:sldMk cId="2774240629" sldId="917"/>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1D681363-8AEF-4C77-81FE-3A55C3FF0A79}" dt="2024-01-09T23:51:56.243" v="0"/>
              <pc2:cmMkLst xmlns:pc2="http://schemas.microsoft.com/office/powerpoint/2019/9/main/command">
                <pc:docMk/>
                <pc:sldMk cId="2774240629" sldId="917"/>
                <pc2:cmMk id="{04F56984-4F84-450A-97F5-E6DBF0F2B15A}"/>
              </pc2:cmMkLst>
            </pc226:cmChg>
            <pc226:cmChg xmlns:pc226="http://schemas.microsoft.com/office/powerpoint/2022/06/main/command" chg="add">
              <pc226:chgData name="Savage, Shara - Division of Assessment and Accountability Support" userId="71eadb16-699f-453e-81d8-c9ac7aaf2dd6" providerId="ADAL" clId="{1D681363-8AEF-4C77-81FE-3A55C3FF0A79}" dt="2024-01-09T23:52:52.416" v="1"/>
              <pc2:cmMkLst xmlns:pc2="http://schemas.microsoft.com/office/powerpoint/2019/9/main/command">
                <pc:docMk/>
                <pc:sldMk cId="2774240629" sldId="917"/>
                <pc2:cmMk id="{35589BBC-B679-4CAA-80DA-41518971F606}"/>
              </pc2:cmMkLst>
            </pc226:cmChg>
          </p:ext>
        </pc:extLst>
      </pc:sldChg>
    </pc:docChg>
  </pc:docChgLst>
  <pc:docChgLst>
    <pc:chgData name="Mullins, Krista - Division of Assessment and Accountability Support" userId="599e8b2c-da26-429c-a2a4-0d587b3d3416" providerId="ADAL" clId="{6DB7E77B-7F7C-41D4-83E8-21CC0A8C081E}"/>
    <pc:docChg chg="">
      <pc:chgData name="Mullins, Krista - Division of Assessment and Accountability Support" userId="599e8b2c-da26-429c-a2a4-0d587b3d3416" providerId="ADAL" clId="{6DB7E77B-7F7C-41D4-83E8-21CC0A8C081E}" dt="2024-01-08T20:40:30.932" v="2"/>
      <pc:docMkLst>
        <pc:docMk/>
      </pc:docMkLst>
      <pc:sldChg chg="addCm">
        <pc:chgData name="Mullins, Krista - Division of Assessment and Accountability Support" userId="599e8b2c-da26-429c-a2a4-0d587b3d3416" providerId="ADAL" clId="{6DB7E77B-7F7C-41D4-83E8-21CC0A8C081E}" dt="2024-01-08T20:40:30.932" v="2"/>
        <pc:sldMkLst>
          <pc:docMk/>
          <pc:sldMk cId="3118720248" sldId="304"/>
        </pc:sldMkLst>
        <pc:extLst>
          <p:ext xmlns:p="http://schemas.openxmlformats.org/presentationml/2006/main" uri="{D6D511B9-2390-475A-947B-AFAB55BFBCF1}">
            <pc226:cmChg xmlns:pc226="http://schemas.microsoft.com/office/powerpoint/2022/06/main/command" chg="add">
              <pc226:chgData name="Mullins, Krista - Division of Assessment and Accountability Support" userId="599e8b2c-da26-429c-a2a4-0d587b3d3416" providerId="ADAL" clId="{6DB7E77B-7F7C-41D4-83E8-21CC0A8C081E}" dt="2024-01-08T20:40:30.932" v="2"/>
              <pc2:cmMkLst xmlns:pc2="http://schemas.microsoft.com/office/powerpoint/2019/9/main/command">
                <pc:docMk/>
                <pc:sldMk cId="3118720248" sldId="304"/>
                <pc2:cmMk id="{43E6E3C2-9693-4DC9-9A8B-AA94A506C822}"/>
              </pc2:cmMkLst>
            </pc226:cmChg>
          </p:ext>
        </pc:extLst>
      </pc:sldChg>
      <pc:sldChg chg="addCm">
        <pc:chgData name="Mullins, Krista - Division of Assessment and Accountability Support" userId="599e8b2c-da26-429c-a2a4-0d587b3d3416" providerId="ADAL" clId="{6DB7E77B-7F7C-41D4-83E8-21CC0A8C081E}" dt="2024-01-08T19:48:49.056" v="0"/>
        <pc:sldMkLst>
          <pc:docMk/>
          <pc:sldMk cId="3522000582" sldId="916"/>
        </pc:sldMkLst>
        <pc:extLst>
          <p:ext xmlns:p="http://schemas.openxmlformats.org/presentationml/2006/main" uri="{D6D511B9-2390-475A-947B-AFAB55BFBCF1}">
            <pc226:cmChg xmlns:pc226="http://schemas.microsoft.com/office/powerpoint/2022/06/main/command" chg="add">
              <pc226:chgData name="Mullins, Krista - Division of Assessment and Accountability Support" userId="599e8b2c-da26-429c-a2a4-0d587b3d3416" providerId="ADAL" clId="{6DB7E77B-7F7C-41D4-83E8-21CC0A8C081E}" dt="2024-01-08T19:48:49.056" v="0"/>
              <pc2:cmMkLst xmlns:pc2="http://schemas.microsoft.com/office/powerpoint/2019/9/main/command">
                <pc:docMk/>
                <pc:sldMk cId="3522000582" sldId="916"/>
                <pc2:cmMk id="{33E0318F-EDF0-4A1A-B377-012845552A9E}"/>
              </pc2:cmMkLst>
            </pc226:cmChg>
          </p:ext>
        </pc:extLst>
      </pc:sldChg>
      <pc:sldChg chg="addCm">
        <pc:chgData name="Mullins, Krista - Division of Assessment and Accountability Support" userId="599e8b2c-da26-429c-a2a4-0d587b3d3416" providerId="ADAL" clId="{6DB7E77B-7F7C-41D4-83E8-21CC0A8C081E}" dt="2024-01-08T19:51:28.023" v="1"/>
        <pc:sldMkLst>
          <pc:docMk/>
          <pc:sldMk cId="2774240629" sldId="917"/>
        </pc:sldMkLst>
        <pc:extLst>
          <p:ext xmlns:p="http://schemas.openxmlformats.org/presentationml/2006/main" uri="{D6D511B9-2390-475A-947B-AFAB55BFBCF1}">
            <pc226:cmChg xmlns:pc226="http://schemas.microsoft.com/office/powerpoint/2022/06/main/command" chg="add">
              <pc226:chgData name="Mullins, Krista - Division of Assessment and Accountability Support" userId="599e8b2c-da26-429c-a2a4-0d587b3d3416" providerId="ADAL" clId="{6DB7E77B-7F7C-41D4-83E8-21CC0A8C081E}" dt="2024-01-08T19:51:28.023" v="1"/>
              <pc2:cmMkLst xmlns:pc2="http://schemas.microsoft.com/office/powerpoint/2019/9/main/command">
                <pc:docMk/>
                <pc:sldMk cId="2774240629" sldId="917"/>
                <pc2:cmMk id="{C48EAD88-E541-49C9-A980-FAFFAEEB83B6}"/>
              </pc2:cmMkLst>
            </pc226:cmChg>
          </p:ext>
        </pc:extLst>
      </pc:sldChg>
    </pc:docChg>
  </pc:docChgLst>
  <pc:docChgLst>
    <pc:chgData name="Roseberry, Christen - Division of Assessment and Accountability Support" userId="64f073a6-c0e0-4356-b5dd-074214d6d82f" providerId="ADAL" clId="{C472CC4F-E0E5-491B-90E6-3D3FAB04197C}"/>
    <pc:docChg chg="delSld modSld">
      <pc:chgData name="Roseberry, Christen - Division of Assessment and Accountability Support" userId="64f073a6-c0e0-4356-b5dd-074214d6d82f" providerId="ADAL" clId="{C472CC4F-E0E5-491B-90E6-3D3FAB04197C}" dt="2024-01-09T17:26:59.454" v="43" actId="2696"/>
      <pc:docMkLst>
        <pc:docMk/>
      </pc:docMkLst>
      <pc:sldChg chg="modCm">
        <pc:chgData name="Roseberry, Christen - Division of Assessment and Accountability Support" userId="64f073a6-c0e0-4356-b5dd-074214d6d82f" providerId="ADAL" clId="{C472CC4F-E0E5-491B-90E6-3D3FAB04197C}" dt="2024-01-05T20:09:33.257" v="37"/>
        <pc:sldMkLst>
          <pc:docMk/>
          <pc:sldMk cId="3667472197" sldId="257"/>
        </pc:sldMkLst>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C472CC4F-E0E5-491B-90E6-3D3FAB04197C}" dt="2024-01-05T20:09:33.257" v="37"/>
              <pc2:cmMkLst xmlns:pc2="http://schemas.microsoft.com/office/powerpoint/2019/9/main/command">
                <pc:docMk/>
                <pc:sldMk cId="3667472197" sldId="257"/>
                <pc2:cmMk id="{04249837-2D34-447F-9713-78AA2E816388}"/>
              </pc2:cmMkLst>
            </pc226:cmChg>
          </p:ext>
        </pc:extLst>
      </pc:sldChg>
      <pc:sldChg chg="modSp mod modCm">
        <pc:chgData name="Roseberry, Christen - Division of Assessment and Accountability Support" userId="64f073a6-c0e0-4356-b5dd-074214d6d82f" providerId="ADAL" clId="{C472CC4F-E0E5-491B-90E6-3D3FAB04197C}" dt="2024-01-05T19:57:37.183" v="5"/>
        <pc:sldMkLst>
          <pc:docMk/>
          <pc:sldMk cId="3225382126" sldId="259"/>
        </pc:sldMkLst>
        <pc:spChg chg="mod">
          <ac:chgData name="Roseberry, Christen - Division of Assessment and Accountability Support" userId="64f073a6-c0e0-4356-b5dd-074214d6d82f" providerId="ADAL" clId="{C472CC4F-E0E5-491B-90E6-3D3FAB04197C}" dt="2024-01-05T19:57:08.852" v="4" actId="20577"/>
          <ac:spMkLst>
            <pc:docMk/>
            <pc:sldMk cId="3225382126" sldId="259"/>
            <ac:spMk id="3" creationId="{C41873DB-D365-487E-ACCD-B2FEB15D5164}"/>
          </ac:spMkLst>
        </pc:spChg>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C472CC4F-E0E5-491B-90E6-3D3FAB04197C}" dt="2024-01-05T19:57:37.183" v="5"/>
              <pc2:cmMkLst xmlns:pc2="http://schemas.microsoft.com/office/powerpoint/2019/9/main/command">
                <pc:docMk/>
                <pc:sldMk cId="3225382126" sldId="259"/>
                <pc2:cmMk id="{442EC6C2-0717-40AA-B9F6-51AA38C67410}"/>
              </pc2:cmMkLst>
              <pc226:cmRplyChg chg="add">
                <pc226:chgData name="Roseberry, Christen - Division of Assessment and Accountability Support" userId="64f073a6-c0e0-4356-b5dd-074214d6d82f" providerId="ADAL" clId="{C472CC4F-E0E5-491B-90E6-3D3FAB04197C}" dt="2024-01-05T19:57:37.183" v="5"/>
                <pc2:cmRplyMkLst xmlns:pc2="http://schemas.microsoft.com/office/powerpoint/2019/9/main/command">
                  <pc:docMk/>
                  <pc:sldMk cId="3225382126" sldId="259"/>
                  <pc2:cmMk id="{442EC6C2-0717-40AA-B9F6-51AA38C67410}"/>
                  <pc2:cmRplyMk id="{14279C04-1913-4869-802F-0EFB757E9F9D}"/>
                </pc2:cmRplyMkLst>
              </pc226:cmRplyChg>
            </pc226:cmChg>
            <pc226:cmChg xmlns:pc226="http://schemas.microsoft.com/office/powerpoint/2022/06/main/command" chg="mod">
              <pc226:chgData name="Roseberry, Christen - Division of Assessment and Accountability Support" userId="64f073a6-c0e0-4356-b5dd-074214d6d82f" providerId="ADAL" clId="{C472CC4F-E0E5-491B-90E6-3D3FAB04197C}" dt="2024-01-05T19:56:15.818" v="1"/>
              <pc2:cmMkLst xmlns:pc2="http://schemas.microsoft.com/office/powerpoint/2019/9/main/command">
                <pc:docMk/>
                <pc:sldMk cId="3225382126" sldId="259"/>
                <pc2:cmMk id="{7569FCFA-F818-45C1-B80F-3C0F0289F781}"/>
              </pc2:cmMkLst>
              <pc226:cmRplyChg chg="add">
                <pc226:chgData name="Roseberry, Christen - Division of Assessment and Accountability Support" userId="64f073a6-c0e0-4356-b5dd-074214d6d82f" providerId="ADAL" clId="{C472CC4F-E0E5-491B-90E6-3D3FAB04197C}" dt="2024-01-05T19:56:13.920" v="0"/>
                <pc2:cmRplyMkLst xmlns:pc2="http://schemas.microsoft.com/office/powerpoint/2019/9/main/command">
                  <pc:docMk/>
                  <pc:sldMk cId="3225382126" sldId="259"/>
                  <pc2:cmMk id="{7569FCFA-F818-45C1-B80F-3C0F0289F781}"/>
                  <pc2:cmRplyMk id="{F13C4F05-5C64-4637-93F9-EB0B3E2AA5F2}"/>
                </pc2:cmRplyMkLst>
              </pc226:cmRplyChg>
            </pc226:cmChg>
          </p:ext>
        </pc:extLst>
      </pc:sldChg>
      <pc:sldChg chg="del">
        <pc:chgData name="Roseberry, Christen - Division of Assessment and Accountability Support" userId="64f073a6-c0e0-4356-b5dd-074214d6d82f" providerId="ADAL" clId="{C472CC4F-E0E5-491B-90E6-3D3FAB04197C}" dt="2024-01-09T17:26:59.454" v="43" actId="2696"/>
        <pc:sldMkLst>
          <pc:docMk/>
          <pc:sldMk cId="3118720248" sldId="304"/>
        </pc:sldMkLst>
      </pc:sldChg>
      <pc:sldChg chg="modSp mod modCm">
        <pc:chgData name="Roseberry, Christen - Division of Assessment and Accountability Support" userId="64f073a6-c0e0-4356-b5dd-074214d6d82f" providerId="ADAL" clId="{C472CC4F-E0E5-491B-90E6-3D3FAB04197C}" dt="2024-01-09T17:24:05.040" v="42"/>
        <pc:sldMkLst>
          <pc:docMk/>
          <pc:sldMk cId="1194039653" sldId="912"/>
        </pc:sldMkLst>
        <pc:spChg chg="mod">
          <ac:chgData name="Roseberry, Christen - Division of Assessment and Accountability Support" userId="64f073a6-c0e0-4356-b5dd-074214d6d82f" providerId="ADAL" clId="{C472CC4F-E0E5-491B-90E6-3D3FAB04197C}" dt="2024-01-09T17:23:44.767" v="39" actId="207"/>
          <ac:spMkLst>
            <pc:docMk/>
            <pc:sldMk cId="1194039653" sldId="912"/>
            <ac:spMk id="9" creationId="{83D071FA-1F35-4A93-8DBD-99B4FC708A83}"/>
          </ac:spMkLst>
        </pc:spChg>
        <pc:spChg chg="mod">
          <ac:chgData name="Roseberry, Christen - Division of Assessment and Accountability Support" userId="64f073a6-c0e0-4356-b5dd-074214d6d82f" providerId="ADAL" clId="{C472CC4F-E0E5-491B-90E6-3D3FAB04197C}" dt="2024-01-09T17:23:40.916" v="38" actId="207"/>
          <ac:spMkLst>
            <pc:docMk/>
            <pc:sldMk cId="1194039653" sldId="912"/>
            <ac:spMk id="12" creationId="{F21258A9-7CE6-59BF-0142-9CB6CC635AE1}"/>
          </ac:spMkLst>
        </pc:spChg>
        <pc:spChg chg="mod">
          <ac:chgData name="Roseberry, Christen - Division of Assessment and Accountability Support" userId="64f073a6-c0e0-4356-b5dd-074214d6d82f" providerId="ADAL" clId="{C472CC4F-E0E5-491B-90E6-3D3FAB04197C}" dt="2024-01-09T17:23:48.472" v="40" actId="207"/>
          <ac:spMkLst>
            <pc:docMk/>
            <pc:sldMk cId="1194039653" sldId="912"/>
            <ac:spMk id="15" creationId="{ED88205C-1207-1642-23AB-31F66304785F}"/>
          </ac:spMkLst>
        </pc:spChg>
        <pc:spChg chg="mod">
          <ac:chgData name="Roseberry, Christen - Division of Assessment and Accountability Support" userId="64f073a6-c0e0-4356-b5dd-074214d6d82f" providerId="ADAL" clId="{C472CC4F-E0E5-491B-90E6-3D3FAB04197C}" dt="2024-01-09T17:23:52.746" v="41" actId="207"/>
          <ac:spMkLst>
            <pc:docMk/>
            <pc:sldMk cId="1194039653" sldId="912"/>
            <ac:spMk id="18" creationId="{F5DC4F53-8E98-C8EB-4973-F7E7D59D9F68}"/>
          </ac:spMkLst>
        </pc:spChg>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C472CC4F-E0E5-491B-90E6-3D3FAB04197C}" dt="2024-01-09T17:24:05.040" v="42"/>
              <pc2:cmMkLst xmlns:pc2="http://schemas.microsoft.com/office/powerpoint/2019/9/main/command">
                <pc:docMk/>
                <pc:sldMk cId="1194039653" sldId="912"/>
                <pc2:cmMk id="{B79F9B14-D190-47DB-84BA-9969732BED2B}"/>
              </pc2:cmMkLst>
            </pc226:cmChg>
          </p:ext>
        </pc:extLst>
      </pc:sldChg>
      <pc:sldChg chg="modCm">
        <pc:chgData name="Roseberry, Christen - Division of Assessment and Accountability Support" userId="64f073a6-c0e0-4356-b5dd-074214d6d82f" providerId="ADAL" clId="{C472CC4F-E0E5-491B-90E6-3D3FAB04197C}" dt="2024-01-05T19:58:11.684" v="7"/>
        <pc:sldMkLst>
          <pc:docMk/>
          <pc:sldMk cId="4030431147" sldId="915"/>
        </pc:sldMkLst>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C472CC4F-E0E5-491B-90E6-3D3FAB04197C}" dt="2024-01-05T19:58:11.684" v="7"/>
              <pc2:cmMkLst xmlns:pc2="http://schemas.microsoft.com/office/powerpoint/2019/9/main/command">
                <pc:docMk/>
                <pc:sldMk cId="4030431147" sldId="915"/>
                <pc2:cmMk id="{1A68D6DD-B377-4D12-8604-BDB5B544B988}"/>
              </pc2:cmMkLst>
              <pc226:cmRplyChg chg="add">
                <pc226:chgData name="Roseberry, Christen - Division of Assessment and Accountability Support" userId="64f073a6-c0e0-4356-b5dd-074214d6d82f" providerId="ADAL" clId="{C472CC4F-E0E5-491B-90E6-3D3FAB04197C}" dt="2024-01-05T19:58:09.716" v="6"/>
                <pc2:cmRplyMkLst xmlns:pc2="http://schemas.microsoft.com/office/powerpoint/2019/9/main/command">
                  <pc:docMk/>
                  <pc:sldMk cId="4030431147" sldId="915"/>
                  <pc2:cmMk id="{1A68D6DD-B377-4D12-8604-BDB5B544B988}"/>
                  <pc2:cmRplyMk id="{EDFCD98D-AA93-4519-B04F-B18D71C1B2C8}"/>
                </pc2:cmRplyMkLst>
              </pc226:cmRplyChg>
            </pc226:cmChg>
          </p:ext>
        </pc:extLst>
      </pc:sldChg>
      <pc:sldChg chg="modCm">
        <pc:chgData name="Roseberry, Christen - Division of Assessment and Accountability Support" userId="64f073a6-c0e0-4356-b5dd-074214d6d82f" providerId="ADAL" clId="{C472CC4F-E0E5-491B-90E6-3D3FAB04197C}" dt="2024-01-05T20:00:27.050" v="32"/>
        <pc:sldMkLst>
          <pc:docMk/>
          <pc:sldMk cId="2774240629" sldId="917"/>
        </pc:sldMkLst>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C472CC4F-E0E5-491B-90E6-3D3FAB04197C}" dt="2024-01-05T20:00:27.050" v="32"/>
              <pc2:cmMkLst xmlns:pc2="http://schemas.microsoft.com/office/powerpoint/2019/9/main/command">
                <pc:docMk/>
                <pc:sldMk cId="2774240629" sldId="917"/>
                <pc2:cmMk id="{D5BB88DA-711F-4B1F-9B91-D1C776BED663}"/>
              </pc2:cmMkLst>
              <pc226:cmRplyChg chg="add">
                <pc226:chgData name="Roseberry, Christen - Division of Assessment and Accountability Support" userId="64f073a6-c0e0-4356-b5dd-074214d6d82f" providerId="ADAL" clId="{C472CC4F-E0E5-491B-90E6-3D3FAB04197C}" dt="2024-01-05T20:00:25.394" v="31"/>
                <pc2:cmRplyMkLst xmlns:pc2="http://schemas.microsoft.com/office/powerpoint/2019/9/main/command">
                  <pc:docMk/>
                  <pc:sldMk cId="2774240629" sldId="917"/>
                  <pc2:cmMk id="{D5BB88DA-711F-4B1F-9B91-D1C776BED663}"/>
                  <pc2:cmRplyMk id="{7BD7FB16-C4FD-48A2-9CF9-102F2F36DF77}"/>
                </pc2:cmRplyMkLst>
              </pc226:cmRplyChg>
            </pc226:cmChg>
          </p:ext>
        </pc:extLst>
      </pc:sldChg>
      <pc:sldChg chg="modCm">
        <pc:chgData name="Roseberry, Christen - Division of Assessment and Accountability Support" userId="64f073a6-c0e0-4356-b5dd-074214d6d82f" providerId="ADAL" clId="{C472CC4F-E0E5-491B-90E6-3D3FAB04197C}" dt="2024-01-05T20:01:10.097" v="34"/>
        <pc:sldMkLst>
          <pc:docMk/>
          <pc:sldMk cId="4001037642" sldId="918"/>
        </pc:sldMkLst>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C472CC4F-E0E5-491B-90E6-3D3FAB04197C}" dt="2024-01-05T20:01:10.097" v="34"/>
              <pc2:cmMkLst xmlns:pc2="http://schemas.microsoft.com/office/powerpoint/2019/9/main/command">
                <pc:docMk/>
                <pc:sldMk cId="4001037642" sldId="918"/>
                <pc2:cmMk id="{EC744E82-4E07-4109-8694-E4E3AE7207E5}"/>
              </pc2:cmMkLst>
              <pc226:cmRplyChg chg="add">
                <pc226:chgData name="Roseberry, Christen - Division of Assessment and Accountability Support" userId="64f073a6-c0e0-4356-b5dd-074214d6d82f" providerId="ADAL" clId="{C472CC4F-E0E5-491B-90E6-3D3FAB04197C}" dt="2024-01-05T20:01:08.443" v="33"/>
                <pc2:cmRplyMkLst xmlns:pc2="http://schemas.microsoft.com/office/powerpoint/2019/9/main/command">
                  <pc:docMk/>
                  <pc:sldMk cId="4001037642" sldId="918"/>
                  <pc2:cmMk id="{EC744E82-4E07-4109-8694-E4E3AE7207E5}"/>
                  <pc2:cmRplyMk id="{2FB2476C-2240-472F-A0C2-D852AC56F851}"/>
                </pc2:cmRplyMkLst>
              </pc226:cmRplyChg>
            </pc226:cmChg>
          </p:ext>
        </pc:extLst>
      </pc:sldChg>
      <pc:sldChg chg="modSp mod modCm">
        <pc:chgData name="Roseberry, Christen - Division of Assessment and Accountability Support" userId="64f073a6-c0e0-4356-b5dd-074214d6d82f" providerId="ADAL" clId="{C472CC4F-E0E5-491B-90E6-3D3FAB04197C}" dt="2024-01-05T19:59:44.805" v="30"/>
        <pc:sldMkLst>
          <pc:docMk/>
          <pc:sldMk cId="2616841231" sldId="920"/>
        </pc:sldMkLst>
        <pc:spChg chg="mod">
          <ac:chgData name="Roseberry, Christen - Division of Assessment and Accountability Support" userId="64f073a6-c0e0-4356-b5dd-074214d6d82f" providerId="ADAL" clId="{C472CC4F-E0E5-491B-90E6-3D3FAB04197C}" dt="2024-01-05T19:59:29.395" v="28" actId="6549"/>
          <ac:spMkLst>
            <pc:docMk/>
            <pc:sldMk cId="2616841231" sldId="920"/>
            <ac:spMk id="3" creationId="{CE40A5ED-2CBE-EB3B-9B7C-6CF388B0C2CF}"/>
          </ac:spMkLst>
        </pc:spChg>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C472CC4F-E0E5-491B-90E6-3D3FAB04197C}" dt="2024-01-05T19:59:44.805" v="30"/>
              <pc2:cmMkLst xmlns:pc2="http://schemas.microsoft.com/office/powerpoint/2019/9/main/command">
                <pc:docMk/>
                <pc:sldMk cId="2616841231" sldId="920"/>
                <pc2:cmMk id="{AE8592A5-88EF-4B5F-BE38-FCF736AA4C25}"/>
              </pc2:cmMkLst>
              <pc226:cmRplyChg chg="add">
                <pc226:chgData name="Roseberry, Christen - Division of Assessment and Accountability Support" userId="64f073a6-c0e0-4356-b5dd-074214d6d82f" providerId="ADAL" clId="{C472CC4F-E0E5-491B-90E6-3D3FAB04197C}" dt="2024-01-05T19:59:41.579" v="29"/>
                <pc2:cmRplyMkLst xmlns:pc2="http://schemas.microsoft.com/office/powerpoint/2019/9/main/command">
                  <pc:docMk/>
                  <pc:sldMk cId="2616841231" sldId="920"/>
                  <pc2:cmMk id="{AE8592A5-88EF-4B5F-BE38-FCF736AA4C25}"/>
                  <pc2:cmRplyMk id="{EFE08673-B2C5-4BA4-BA76-A0EE2789132C}"/>
                </pc2:cmRplyMkLst>
              </pc226:cmRplyChg>
            </pc226:cmChg>
          </p:ext>
        </pc:extLst>
      </pc:sldChg>
      <pc:sldChg chg="modCm">
        <pc:chgData name="Roseberry, Christen - Division of Assessment and Accountability Support" userId="64f073a6-c0e0-4356-b5dd-074214d6d82f" providerId="ADAL" clId="{C472CC4F-E0E5-491B-90E6-3D3FAB04197C}" dt="2024-01-05T20:05:00.273" v="36"/>
        <pc:sldMkLst>
          <pc:docMk/>
          <pc:sldMk cId="3223763633" sldId="921"/>
        </pc:sldMkLst>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C472CC4F-E0E5-491B-90E6-3D3FAB04197C}" dt="2024-01-05T20:05:00.273" v="36"/>
              <pc2:cmMkLst xmlns:pc2="http://schemas.microsoft.com/office/powerpoint/2019/9/main/command">
                <pc:docMk/>
                <pc:sldMk cId="3223763633" sldId="921"/>
                <pc2:cmMk id="{4B29E745-50E0-43BE-8AA6-1D697B7DC13A}"/>
              </pc2:cmMkLst>
              <pc226:cmRplyChg chg="add">
                <pc226:chgData name="Roseberry, Christen - Division of Assessment and Accountability Support" userId="64f073a6-c0e0-4356-b5dd-074214d6d82f" providerId="ADAL" clId="{C472CC4F-E0E5-491B-90E6-3D3FAB04197C}" dt="2024-01-05T20:04:57.856" v="35"/>
                <pc2:cmRplyMkLst xmlns:pc2="http://schemas.microsoft.com/office/powerpoint/2019/9/main/command">
                  <pc:docMk/>
                  <pc:sldMk cId="3223763633" sldId="921"/>
                  <pc2:cmMk id="{4B29E745-50E0-43BE-8AA6-1D697B7DC13A}"/>
                  <pc2:cmRplyMk id="{4CB4D7C1-769F-4B6E-8769-4AEF77A793C6}"/>
                </pc2:cmRplyMkLst>
              </pc226:cmRplyChg>
            </pc226:cmChg>
          </p:ext>
        </pc:extLst>
      </pc:sldChg>
    </pc:docChg>
  </pc:docChgLst>
  <pc:docChgLst>
    <pc:chgData name="Roseberry, Christen - Division of Assessment and Accountability Support" userId="64f073a6-c0e0-4356-b5dd-074214d6d82f" providerId="ADAL" clId="{FDAB576D-19A4-49C9-9DAC-B5E2C287723A}"/>
    <pc:docChg chg="undo redo custSel addSld delSld modSld">
      <pc:chgData name="Roseberry, Christen - Division of Assessment and Accountability Support" userId="64f073a6-c0e0-4356-b5dd-074214d6d82f" providerId="ADAL" clId="{FDAB576D-19A4-49C9-9DAC-B5E2C287723A}" dt="2023-11-17T19:04:38.558" v="233"/>
      <pc:docMkLst>
        <pc:docMk/>
      </pc:docMkLst>
      <pc:sldChg chg="modSp mod modNotesTx">
        <pc:chgData name="Roseberry, Christen - Division of Assessment and Accountability Support" userId="64f073a6-c0e0-4356-b5dd-074214d6d82f" providerId="ADAL" clId="{FDAB576D-19A4-49C9-9DAC-B5E2C287723A}" dt="2023-11-08T19:20:27.773" v="79" actId="20577"/>
        <pc:sldMkLst>
          <pc:docMk/>
          <pc:sldMk cId="3667472197" sldId="257"/>
        </pc:sldMkLst>
        <pc:spChg chg="mod">
          <ac:chgData name="Roseberry, Christen - Division of Assessment and Accountability Support" userId="64f073a6-c0e0-4356-b5dd-074214d6d82f" providerId="ADAL" clId="{FDAB576D-19A4-49C9-9DAC-B5E2C287723A}" dt="2023-11-08T19:14:34.767" v="76" actId="20577"/>
          <ac:spMkLst>
            <pc:docMk/>
            <pc:sldMk cId="3667472197" sldId="257"/>
            <ac:spMk id="9" creationId="{F03D6A03-BE1A-4040-9335-B6A1590FA9D1}"/>
          </ac:spMkLst>
        </pc:spChg>
      </pc:sldChg>
      <pc:sldChg chg="modSp mod modNotesTx">
        <pc:chgData name="Roseberry, Christen - Division of Assessment and Accountability Support" userId="64f073a6-c0e0-4356-b5dd-074214d6d82f" providerId="ADAL" clId="{FDAB576D-19A4-49C9-9DAC-B5E2C287723A}" dt="2023-11-08T19:21:36.562" v="87"/>
        <pc:sldMkLst>
          <pc:docMk/>
          <pc:sldMk cId="0" sldId="258"/>
        </pc:sldMkLst>
        <pc:spChg chg="mod">
          <ac:chgData name="Roseberry, Christen - Division of Assessment and Accountability Support" userId="64f073a6-c0e0-4356-b5dd-074214d6d82f" providerId="ADAL" clId="{FDAB576D-19A4-49C9-9DAC-B5E2C287723A}" dt="2023-11-08T19:21:27.884" v="86"/>
          <ac:spMkLst>
            <pc:docMk/>
            <pc:sldMk cId="0" sldId="258"/>
            <ac:spMk id="3" creationId="{323CE49C-3B01-B80F-BD4C-346479447C9B}"/>
          </ac:spMkLst>
        </pc:spChg>
      </pc:sldChg>
      <pc:sldChg chg="modSp mod addCm">
        <pc:chgData name="Roseberry, Christen - Division of Assessment and Accountability Support" userId="64f073a6-c0e0-4356-b5dd-074214d6d82f" providerId="ADAL" clId="{FDAB576D-19A4-49C9-9DAC-B5E2C287723A}" dt="2023-11-17T19:02:52.647" v="228"/>
        <pc:sldMkLst>
          <pc:docMk/>
          <pc:sldMk cId="3225382126" sldId="259"/>
        </pc:sldMkLst>
        <pc:spChg chg="mod">
          <ac:chgData name="Roseberry, Christen - Division of Assessment and Accountability Support" userId="64f073a6-c0e0-4356-b5dd-074214d6d82f" providerId="ADAL" clId="{FDAB576D-19A4-49C9-9DAC-B5E2C287723A}" dt="2023-11-08T19:26:44.437" v="94" actId="1076"/>
          <ac:spMkLst>
            <pc:docMk/>
            <pc:sldMk cId="3225382126" sldId="259"/>
            <ac:spMk id="2" creationId="{90F65A09-3F6A-479E-9723-5819466542BB}"/>
          </ac:spMkLst>
        </pc:spChg>
        <pc:extLst>
          <p:ext xmlns:p="http://schemas.openxmlformats.org/presentationml/2006/main" uri="{D6D511B9-2390-475A-947B-AFAB55BFBCF1}">
            <pc226:cmChg xmlns:pc226="http://schemas.microsoft.com/office/powerpoint/2022/06/main/command" chg="add">
              <pc226:chgData name="Roseberry, Christen - Division of Assessment and Accountability Support" userId="64f073a6-c0e0-4356-b5dd-074214d6d82f" providerId="ADAL" clId="{FDAB576D-19A4-49C9-9DAC-B5E2C287723A}" dt="2023-11-17T19:02:52.647" v="228"/>
              <pc2:cmMkLst xmlns:pc2="http://schemas.microsoft.com/office/powerpoint/2019/9/main/command">
                <pc:docMk/>
                <pc:sldMk cId="3225382126" sldId="259"/>
                <pc2:cmMk id="{7569FCFA-F818-45C1-B80F-3C0F0289F781}"/>
              </pc2:cmMkLst>
            </pc226:cmChg>
          </p:ext>
        </pc:extLst>
      </pc:sldChg>
      <pc:sldChg chg="add del">
        <pc:chgData name="Roseberry, Christen - Division of Assessment and Accountability Support" userId="64f073a6-c0e0-4356-b5dd-074214d6d82f" providerId="ADAL" clId="{FDAB576D-19A4-49C9-9DAC-B5E2C287723A}" dt="2023-11-08T19:21:13.115" v="81"/>
        <pc:sldMkLst>
          <pc:docMk/>
          <pc:sldMk cId="2453328097" sldId="300"/>
        </pc:sldMkLst>
      </pc:sldChg>
      <pc:sldChg chg="modNotesTx">
        <pc:chgData name="Roseberry, Christen - Division of Assessment and Accountability Support" userId="64f073a6-c0e0-4356-b5dd-074214d6d82f" providerId="ADAL" clId="{FDAB576D-19A4-49C9-9DAC-B5E2C287723A}" dt="2023-11-08T19:24:55.440" v="91" actId="20577"/>
        <pc:sldMkLst>
          <pc:docMk/>
          <pc:sldMk cId="1932886933" sldId="301"/>
        </pc:sldMkLst>
      </pc:sldChg>
      <pc:sldChg chg="modNotesTx">
        <pc:chgData name="Roseberry, Christen - Division of Assessment and Accountability Support" userId="64f073a6-c0e0-4356-b5dd-074214d6d82f" providerId="ADAL" clId="{FDAB576D-19A4-49C9-9DAC-B5E2C287723A}" dt="2023-11-08T19:24:22.492" v="89" actId="20577"/>
        <pc:sldMkLst>
          <pc:docMk/>
          <pc:sldMk cId="0" sldId="305"/>
        </pc:sldMkLst>
      </pc:sldChg>
      <pc:sldChg chg="modSp mod modNotesTx">
        <pc:chgData name="Roseberry, Christen - Division of Assessment and Accountability Support" userId="64f073a6-c0e0-4356-b5dd-074214d6d82f" providerId="ADAL" clId="{FDAB576D-19A4-49C9-9DAC-B5E2C287723A}" dt="2023-11-09T16:10:11.921" v="226" actId="115"/>
        <pc:sldMkLst>
          <pc:docMk/>
          <pc:sldMk cId="1194039653" sldId="912"/>
        </pc:sldMkLst>
        <pc:spChg chg="mod">
          <ac:chgData name="Roseberry, Christen - Division of Assessment and Accountability Support" userId="64f073a6-c0e0-4356-b5dd-074214d6d82f" providerId="ADAL" clId="{FDAB576D-19A4-49C9-9DAC-B5E2C287723A}" dt="2023-11-08T19:27:10.143" v="98" actId="1076"/>
          <ac:spMkLst>
            <pc:docMk/>
            <pc:sldMk cId="1194039653" sldId="912"/>
            <ac:spMk id="2" creationId="{F602A5D2-CE40-3274-0897-BA3B7B228427}"/>
          </ac:spMkLst>
        </pc:spChg>
      </pc:sldChg>
      <pc:sldChg chg="modSp mod">
        <pc:chgData name="Roseberry, Christen - Division of Assessment and Accountability Support" userId="64f073a6-c0e0-4356-b5dd-074214d6d82f" providerId="ADAL" clId="{FDAB576D-19A4-49C9-9DAC-B5E2C287723A}" dt="2023-11-08T19:27:25.279" v="101" actId="1076"/>
        <pc:sldMkLst>
          <pc:docMk/>
          <pc:sldMk cId="304140471" sldId="913"/>
        </pc:sldMkLst>
        <pc:spChg chg="mod">
          <ac:chgData name="Roseberry, Christen - Division of Assessment and Accountability Support" userId="64f073a6-c0e0-4356-b5dd-074214d6d82f" providerId="ADAL" clId="{FDAB576D-19A4-49C9-9DAC-B5E2C287723A}" dt="2023-11-08T19:27:25.279" v="101" actId="1076"/>
          <ac:spMkLst>
            <pc:docMk/>
            <pc:sldMk cId="304140471" sldId="913"/>
            <ac:spMk id="2" creationId="{4C4F7BD3-918A-B332-25D1-FBA1138506B1}"/>
          </ac:spMkLst>
        </pc:spChg>
      </pc:sldChg>
      <pc:sldChg chg="modSp mod addCm">
        <pc:chgData name="Roseberry, Christen - Division of Assessment and Accountability Support" userId="64f073a6-c0e0-4356-b5dd-074214d6d82f" providerId="ADAL" clId="{FDAB576D-19A4-49C9-9DAC-B5E2C287723A}" dt="2023-11-09T16:11:45.338" v="227"/>
        <pc:sldMkLst>
          <pc:docMk/>
          <pc:sldMk cId="1307103988" sldId="914"/>
        </pc:sldMkLst>
        <pc:spChg chg="mod">
          <ac:chgData name="Roseberry, Christen - Division of Assessment and Accountability Support" userId="64f073a6-c0e0-4356-b5dd-074214d6d82f" providerId="ADAL" clId="{FDAB576D-19A4-49C9-9DAC-B5E2C287723A}" dt="2023-11-08T19:27:57.793" v="104" actId="1076"/>
          <ac:spMkLst>
            <pc:docMk/>
            <pc:sldMk cId="1307103988" sldId="914"/>
            <ac:spMk id="2" creationId="{D21EA6E2-E2D5-714D-F530-7297ECA974A7}"/>
          </ac:spMkLst>
        </pc:spChg>
        <pc:extLst>
          <p:ext xmlns:p="http://schemas.openxmlformats.org/presentationml/2006/main" uri="{D6D511B9-2390-475A-947B-AFAB55BFBCF1}">
            <pc226:cmChg xmlns:pc226="http://schemas.microsoft.com/office/powerpoint/2022/06/main/command" chg="add">
              <pc226:chgData name="Roseberry, Christen - Division of Assessment and Accountability Support" userId="64f073a6-c0e0-4356-b5dd-074214d6d82f" providerId="ADAL" clId="{FDAB576D-19A4-49C9-9DAC-B5E2C287723A}" dt="2023-11-09T16:11:45.338" v="227"/>
              <pc2:cmMkLst xmlns:pc2="http://schemas.microsoft.com/office/powerpoint/2019/9/main/command">
                <pc:docMk/>
                <pc:sldMk cId="1307103988" sldId="914"/>
                <pc2:cmMk id="{EBE13715-4DA4-4ACB-8E23-F0BF706D16B8}"/>
              </pc2:cmMkLst>
            </pc226:cmChg>
          </p:ext>
        </pc:extLst>
      </pc:sldChg>
      <pc:sldChg chg="modSp mod addCm">
        <pc:chgData name="Roseberry, Christen - Division of Assessment and Accountability Support" userId="64f073a6-c0e0-4356-b5dd-074214d6d82f" providerId="ADAL" clId="{FDAB576D-19A4-49C9-9DAC-B5E2C287723A}" dt="2023-11-17T19:03:18.008" v="229"/>
        <pc:sldMkLst>
          <pc:docMk/>
          <pc:sldMk cId="4030431147" sldId="915"/>
        </pc:sldMkLst>
        <pc:spChg chg="mod">
          <ac:chgData name="Roseberry, Christen - Division of Assessment and Accountability Support" userId="64f073a6-c0e0-4356-b5dd-074214d6d82f" providerId="ADAL" clId="{FDAB576D-19A4-49C9-9DAC-B5E2C287723A}" dt="2023-11-08T19:28:28.486" v="107" actId="1076"/>
          <ac:spMkLst>
            <pc:docMk/>
            <pc:sldMk cId="4030431147" sldId="915"/>
            <ac:spMk id="2" creationId="{E3877491-AB8B-0AAC-8CF5-E0A1AAF2221C}"/>
          </ac:spMkLst>
        </pc:spChg>
        <pc:extLst>
          <p:ext xmlns:p="http://schemas.openxmlformats.org/presentationml/2006/main" uri="{D6D511B9-2390-475A-947B-AFAB55BFBCF1}">
            <pc226:cmChg xmlns:pc226="http://schemas.microsoft.com/office/powerpoint/2022/06/main/command" chg="add">
              <pc226:chgData name="Roseberry, Christen - Division of Assessment and Accountability Support" userId="64f073a6-c0e0-4356-b5dd-074214d6d82f" providerId="ADAL" clId="{FDAB576D-19A4-49C9-9DAC-B5E2C287723A}" dt="2023-11-08T19:35:56.414" v="187"/>
              <pc2:cmMkLst xmlns:pc2="http://schemas.microsoft.com/office/powerpoint/2019/9/main/command">
                <pc:docMk/>
                <pc:sldMk cId="4030431147" sldId="915"/>
                <pc2:cmMk id="{665960A0-6713-4140-B0AA-CB3B477C9981}"/>
              </pc2:cmMkLst>
            </pc226:cmChg>
            <pc226:cmChg xmlns:pc226="http://schemas.microsoft.com/office/powerpoint/2022/06/main/command" chg="add">
              <pc226:chgData name="Roseberry, Christen - Division of Assessment and Accountability Support" userId="64f073a6-c0e0-4356-b5dd-074214d6d82f" providerId="ADAL" clId="{FDAB576D-19A4-49C9-9DAC-B5E2C287723A}" dt="2023-11-17T19:03:18.008" v="229"/>
              <pc2:cmMkLst xmlns:pc2="http://schemas.microsoft.com/office/powerpoint/2019/9/main/command">
                <pc:docMk/>
                <pc:sldMk cId="4030431147" sldId="915"/>
                <pc2:cmMk id="{1A68D6DD-B377-4D12-8604-BDB5B544B988}"/>
              </pc2:cmMkLst>
            </pc226:cmChg>
          </p:ext>
        </pc:extLst>
      </pc:sldChg>
      <pc:sldChg chg="modSp mod addCm">
        <pc:chgData name="Roseberry, Christen - Division of Assessment and Accountability Support" userId="64f073a6-c0e0-4356-b5dd-074214d6d82f" providerId="ADAL" clId="{FDAB576D-19A4-49C9-9DAC-B5E2C287723A}" dt="2023-11-08T19:36:48.977" v="188"/>
        <pc:sldMkLst>
          <pc:docMk/>
          <pc:sldMk cId="3522000582" sldId="916"/>
        </pc:sldMkLst>
        <pc:spChg chg="mod">
          <ac:chgData name="Roseberry, Christen - Division of Assessment and Accountability Support" userId="64f073a6-c0e0-4356-b5dd-074214d6d82f" providerId="ADAL" clId="{FDAB576D-19A4-49C9-9DAC-B5E2C287723A}" dt="2023-11-08T19:29:01.947" v="114" actId="1076"/>
          <ac:spMkLst>
            <pc:docMk/>
            <pc:sldMk cId="3522000582" sldId="916"/>
            <ac:spMk id="2" creationId="{0609E1DB-DE0D-7855-5A0A-8F035186F939}"/>
          </ac:spMkLst>
        </pc:spChg>
        <pc:extLst>
          <p:ext xmlns:p="http://schemas.openxmlformats.org/presentationml/2006/main" uri="{D6D511B9-2390-475A-947B-AFAB55BFBCF1}">
            <pc226:cmChg xmlns:pc226="http://schemas.microsoft.com/office/powerpoint/2022/06/main/command" chg="add">
              <pc226:chgData name="Roseberry, Christen - Division of Assessment and Accountability Support" userId="64f073a6-c0e0-4356-b5dd-074214d6d82f" providerId="ADAL" clId="{FDAB576D-19A4-49C9-9DAC-B5E2C287723A}" dt="2023-11-08T19:36:48.977" v="188"/>
              <pc2:cmMkLst xmlns:pc2="http://schemas.microsoft.com/office/powerpoint/2019/9/main/command">
                <pc:docMk/>
                <pc:sldMk cId="3522000582" sldId="916"/>
                <pc2:cmMk id="{FDBC59A3-B066-42EF-91DB-69BA6AD1CC2C}"/>
              </pc2:cmMkLst>
            </pc226:cmChg>
          </p:ext>
        </pc:extLst>
      </pc:sldChg>
      <pc:sldChg chg="modSp mod addCm">
        <pc:chgData name="Roseberry, Christen - Division of Assessment and Accountability Support" userId="64f073a6-c0e0-4356-b5dd-074214d6d82f" providerId="ADAL" clId="{FDAB576D-19A4-49C9-9DAC-B5E2C287723A}" dt="2023-11-17T19:03:59.335" v="231"/>
        <pc:sldMkLst>
          <pc:docMk/>
          <pc:sldMk cId="2774240629" sldId="917"/>
        </pc:sldMkLst>
        <pc:spChg chg="mod">
          <ac:chgData name="Roseberry, Christen - Division of Assessment and Accountability Support" userId="64f073a6-c0e0-4356-b5dd-074214d6d82f" providerId="ADAL" clId="{FDAB576D-19A4-49C9-9DAC-B5E2C287723A}" dt="2023-11-08T19:29:19.914" v="117" actId="1076"/>
          <ac:spMkLst>
            <pc:docMk/>
            <pc:sldMk cId="2774240629" sldId="917"/>
            <ac:spMk id="4" creationId="{567F74ED-1AA0-9504-D59D-936AE76F5227}"/>
          </ac:spMkLst>
        </pc:spChg>
        <pc:extLst>
          <p:ext xmlns:p="http://schemas.openxmlformats.org/presentationml/2006/main" uri="{D6D511B9-2390-475A-947B-AFAB55BFBCF1}">
            <pc226:cmChg xmlns:pc226="http://schemas.microsoft.com/office/powerpoint/2022/06/main/command" chg="add">
              <pc226:chgData name="Roseberry, Christen - Division of Assessment and Accountability Support" userId="64f073a6-c0e0-4356-b5dd-074214d6d82f" providerId="ADAL" clId="{FDAB576D-19A4-49C9-9DAC-B5E2C287723A}" dt="2023-11-17T19:03:59.335" v="231"/>
              <pc2:cmMkLst xmlns:pc2="http://schemas.microsoft.com/office/powerpoint/2019/9/main/command">
                <pc:docMk/>
                <pc:sldMk cId="2774240629" sldId="917"/>
                <pc2:cmMk id="{D5BB88DA-711F-4B1F-9B91-D1C776BED663}"/>
              </pc2:cmMkLst>
            </pc226:cmChg>
          </p:ext>
        </pc:extLst>
      </pc:sldChg>
      <pc:sldChg chg="modSp mod addCm">
        <pc:chgData name="Roseberry, Christen - Division of Assessment and Accountability Support" userId="64f073a6-c0e0-4356-b5dd-074214d6d82f" providerId="ADAL" clId="{FDAB576D-19A4-49C9-9DAC-B5E2C287723A}" dt="2023-11-17T19:04:17.206" v="232"/>
        <pc:sldMkLst>
          <pc:docMk/>
          <pc:sldMk cId="4001037642" sldId="918"/>
        </pc:sldMkLst>
        <pc:spChg chg="mod">
          <ac:chgData name="Roseberry, Christen - Division of Assessment and Accountability Support" userId="64f073a6-c0e0-4356-b5dd-074214d6d82f" providerId="ADAL" clId="{FDAB576D-19A4-49C9-9DAC-B5E2C287723A}" dt="2023-11-08T19:29:49.949" v="120" actId="1076"/>
          <ac:spMkLst>
            <pc:docMk/>
            <pc:sldMk cId="4001037642" sldId="918"/>
            <ac:spMk id="2" creationId="{F22194B8-046B-BE86-5710-90D21433A75F}"/>
          </ac:spMkLst>
        </pc:spChg>
        <pc:extLst>
          <p:ext xmlns:p="http://schemas.openxmlformats.org/presentationml/2006/main" uri="{D6D511B9-2390-475A-947B-AFAB55BFBCF1}">
            <pc226:cmChg xmlns:pc226="http://schemas.microsoft.com/office/powerpoint/2022/06/main/command" chg="add">
              <pc226:chgData name="Roseberry, Christen - Division of Assessment and Accountability Support" userId="64f073a6-c0e0-4356-b5dd-074214d6d82f" providerId="ADAL" clId="{FDAB576D-19A4-49C9-9DAC-B5E2C287723A}" dt="2023-11-17T19:04:17.206" v="232"/>
              <pc2:cmMkLst xmlns:pc2="http://schemas.microsoft.com/office/powerpoint/2019/9/main/command">
                <pc:docMk/>
                <pc:sldMk cId="4001037642" sldId="918"/>
                <pc2:cmMk id="{EC744E82-4E07-4109-8694-E4E3AE7207E5}"/>
              </pc2:cmMkLst>
            </pc226:cmChg>
          </p:ext>
        </pc:extLst>
      </pc:sldChg>
      <pc:sldChg chg="modSp mod">
        <pc:chgData name="Roseberry, Christen - Division of Assessment and Accountability Support" userId="64f073a6-c0e0-4356-b5dd-074214d6d82f" providerId="ADAL" clId="{FDAB576D-19A4-49C9-9DAC-B5E2C287723A}" dt="2023-11-08T19:30:11.677" v="123" actId="1076"/>
        <pc:sldMkLst>
          <pc:docMk/>
          <pc:sldMk cId="1289933293" sldId="919"/>
        </pc:sldMkLst>
        <pc:spChg chg="mod">
          <ac:chgData name="Roseberry, Christen - Division of Assessment and Accountability Support" userId="64f073a6-c0e0-4356-b5dd-074214d6d82f" providerId="ADAL" clId="{FDAB576D-19A4-49C9-9DAC-B5E2C287723A}" dt="2023-11-08T19:30:11.677" v="123" actId="1076"/>
          <ac:spMkLst>
            <pc:docMk/>
            <pc:sldMk cId="1289933293" sldId="919"/>
            <ac:spMk id="2" creationId="{DA690733-812F-F7FD-0A17-A7C4A0795F68}"/>
          </ac:spMkLst>
        </pc:spChg>
      </pc:sldChg>
      <pc:sldChg chg="modSp mod addCm">
        <pc:chgData name="Roseberry, Christen - Division of Assessment and Accountability Support" userId="64f073a6-c0e0-4356-b5dd-074214d6d82f" providerId="ADAL" clId="{FDAB576D-19A4-49C9-9DAC-B5E2C287723A}" dt="2023-11-17T19:03:31.818" v="230"/>
        <pc:sldMkLst>
          <pc:docMk/>
          <pc:sldMk cId="2616841231" sldId="920"/>
        </pc:sldMkLst>
        <pc:spChg chg="mod">
          <ac:chgData name="Roseberry, Christen - Division of Assessment and Accountability Support" userId="64f073a6-c0e0-4356-b5dd-074214d6d82f" providerId="ADAL" clId="{FDAB576D-19A4-49C9-9DAC-B5E2C287723A}" dt="2023-11-08T19:28:44.799" v="110" actId="1076"/>
          <ac:spMkLst>
            <pc:docMk/>
            <pc:sldMk cId="2616841231" sldId="920"/>
            <ac:spMk id="2" creationId="{A80BBD29-6286-9297-7C4F-554696B997FC}"/>
          </ac:spMkLst>
        </pc:spChg>
        <pc:extLst>
          <p:ext xmlns:p="http://schemas.openxmlformats.org/presentationml/2006/main" uri="{D6D511B9-2390-475A-947B-AFAB55BFBCF1}">
            <pc226:cmChg xmlns:pc226="http://schemas.microsoft.com/office/powerpoint/2022/06/main/command" chg="add">
              <pc226:chgData name="Roseberry, Christen - Division of Assessment and Accountability Support" userId="64f073a6-c0e0-4356-b5dd-074214d6d82f" providerId="ADAL" clId="{FDAB576D-19A4-49C9-9DAC-B5E2C287723A}" dt="2023-11-17T19:03:31.818" v="230"/>
              <pc2:cmMkLst xmlns:pc2="http://schemas.microsoft.com/office/powerpoint/2019/9/main/command">
                <pc:docMk/>
                <pc:sldMk cId="2616841231" sldId="920"/>
                <pc2:cmMk id="{52DAFA4E-324C-49A4-B4C1-57A55D334B36}"/>
              </pc2:cmMkLst>
            </pc226:cmChg>
          </p:ext>
        </pc:extLst>
      </pc:sldChg>
      <pc:sldChg chg="modSp mod addCm">
        <pc:chgData name="Roseberry, Christen - Division of Assessment and Accountability Support" userId="64f073a6-c0e0-4356-b5dd-074214d6d82f" providerId="ADAL" clId="{FDAB576D-19A4-49C9-9DAC-B5E2C287723A}" dt="2023-11-17T19:04:38.558" v="233"/>
        <pc:sldMkLst>
          <pc:docMk/>
          <pc:sldMk cId="3223763633" sldId="921"/>
        </pc:sldMkLst>
        <pc:spChg chg="mod">
          <ac:chgData name="Roseberry, Christen - Division of Assessment and Accountability Support" userId="64f073a6-c0e0-4356-b5dd-074214d6d82f" providerId="ADAL" clId="{FDAB576D-19A4-49C9-9DAC-B5E2C287723A}" dt="2023-11-08T19:30:24.125" v="126" actId="1076"/>
          <ac:spMkLst>
            <pc:docMk/>
            <pc:sldMk cId="3223763633" sldId="921"/>
            <ac:spMk id="2" creationId="{B963F02B-E171-D95E-6387-C62E12628729}"/>
          </ac:spMkLst>
        </pc:spChg>
        <pc:extLst>
          <p:ext xmlns:p="http://schemas.openxmlformats.org/presentationml/2006/main" uri="{D6D511B9-2390-475A-947B-AFAB55BFBCF1}">
            <pc226:cmChg xmlns:pc226="http://schemas.microsoft.com/office/powerpoint/2022/06/main/command" chg="add">
              <pc226:chgData name="Roseberry, Christen - Division of Assessment and Accountability Support" userId="64f073a6-c0e0-4356-b5dd-074214d6d82f" providerId="ADAL" clId="{FDAB576D-19A4-49C9-9DAC-B5E2C287723A}" dt="2023-11-08T19:38:30.604" v="189"/>
              <pc2:cmMkLst xmlns:pc2="http://schemas.microsoft.com/office/powerpoint/2019/9/main/command">
                <pc:docMk/>
                <pc:sldMk cId="3223763633" sldId="921"/>
                <pc2:cmMk id="{727CFD1F-2AEF-444F-BA01-07DEBC6CA64F}"/>
              </pc2:cmMkLst>
            </pc226:cmChg>
            <pc226:cmChg xmlns:pc226="http://schemas.microsoft.com/office/powerpoint/2022/06/main/command" chg="add">
              <pc226:chgData name="Roseberry, Christen - Division of Assessment and Accountability Support" userId="64f073a6-c0e0-4356-b5dd-074214d6d82f" providerId="ADAL" clId="{FDAB576D-19A4-49C9-9DAC-B5E2C287723A}" dt="2023-11-17T19:04:38.558" v="233"/>
              <pc2:cmMkLst xmlns:pc2="http://schemas.microsoft.com/office/powerpoint/2019/9/main/command">
                <pc:docMk/>
                <pc:sldMk cId="3223763633" sldId="921"/>
                <pc2:cmMk id="{E1808E68-9504-40FD-9B94-A95041D0D2A0}"/>
              </pc2:cmMkLst>
            </pc226:cmChg>
          </p:ext>
        </pc:extLst>
      </pc:sldChg>
    </pc:docChg>
  </pc:docChgLst>
  <pc:docChgLst>
    <pc:chgData name="Roseberry, Christen - Division of Assessment and Accountability Support" userId="64f073a6-c0e0-4356-b5dd-074214d6d82f" providerId="ADAL" clId="{C26A5E8F-A2C8-4FF2-A890-5B94BB4BD602}"/>
    <pc:docChg chg="undo custSel modSld">
      <pc:chgData name="Roseberry, Christen - Division of Assessment and Accountability Support" userId="64f073a6-c0e0-4356-b5dd-074214d6d82f" providerId="ADAL" clId="{C26A5E8F-A2C8-4FF2-A890-5B94BB4BD602}" dt="2024-01-19T20:00:24.343" v="111"/>
      <pc:docMkLst>
        <pc:docMk/>
      </pc:docMkLst>
      <pc:sldChg chg="modSp mod delCm modCm">
        <pc:chgData name="Roseberry, Christen - Division of Assessment and Accountability Support" userId="64f073a6-c0e0-4356-b5dd-074214d6d82f" providerId="ADAL" clId="{C26A5E8F-A2C8-4FF2-A890-5B94BB4BD602}" dt="2024-01-19T19:59:34.619" v="105"/>
        <pc:sldMkLst>
          <pc:docMk/>
          <pc:sldMk cId="3667472197" sldId="257"/>
        </pc:sldMkLst>
        <pc:spChg chg="mod">
          <ac:chgData name="Roseberry, Christen - Division of Assessment and Accountability Support" userId="64f073a6-c0e0-4356-b5dd-074214d6d82f" providerId="ADAL" clId="{C26A5E8F-A2C8-4FF2-A890-5B94BB4BD602}" dt="2024-01-10T16:25:38.680" v="0" actId="121"/>
          <ac:spMkLst>
            <pc:docMk/>
            <pc:sldMk cId="3667472197" sldId="257"/>
            <ac:spMk id="4" creationId="{C69DB1B6-904E-4159-AFA3-8BECA16F509C}"/>
          </ac:spMkLst>
        </pc:spChg>
        <pc:extLst>
          <p:ext xmlns:p="http://schemas.openxmlformats.org/presentationml/2006/main" uri="{D6D511B9-2390-475A-947B-AFAB55BFBCF1}">
            <pc226:cmChg xmlns:pc226="http://schemas.microsoft.com/office/powerpoint/2022/06/main/command" chg="del">
              <pc226:chgData name="Roseberry, Christen - Division of Assessment and Accountability Support" userId="64f073a6-c0e0-4356-b5dd-074214d6d82f" providerId="ADAL" clId="{C26A5E8F-A2C8-4FF2-A890-5B94BB4BD602}" dt="2024-01-19T15:23:03.972" v="104"/>
              <pc2:cmMkLst xmlns:pc2="http://schemas.microsoft.com/office/powerpoint/2019/9/main/command">
                <pc:docMk/>
                <pc:sldMk cId="3667472197" sldId="257"/>
                <pc2:cmMk id="{04249837-2D34-447F-9713-78AA2E816388}"/>
              </pc2:cmMkLst>
            </pc226:cmChg>
            <pc226:cmChg xmlns:pc226="http://schemas.microsoft.com/office/powerpoint/2022/06/main/command" chg="del mod">
              <pc226:chgData name="Roseberry, Christen - Division of Assessment and Accountability Support" userId="64f073a6-c0e0-4356-b5dd-074214d6d82f" providerId="ADAL" clId="{C26A5E8F-A2C8-4FF2-A890-5B94BB4BD602}" dt="2024-01-19T19:59:34.619" v="105"/>
              <pc2:cmMkLst xmlns:pc2="http://schemas.microsoft.com/office/powerpoint/2019/9/main/command">
                <pc:docMk/>
                <pc:sldMk cId="3667472197" sldId="257"/>
                <pc2:cmMk id="{ACD1DB9F-BC72-4CAC-AD44-A90EFA399812}"/>
              </pc2:cmMkLst>
            </pc226:cmChg>
          </p:ext>
        </pc:extLst>
      </pc:sldChg>
      <pc:sldChg chg="modNotesTx">
        <pc:chgData name="Roseberry, Christen - Division of Assessment and Accountability Support" userId="64f073a6-c0e0-4356-b5dd-074214d6d82f" providerId="ADAL" clId="{C26A5E8F-A2C8-4FF2-A890-5B94BB4BD602}" dt="2024-01-19T12:58:28.481" v="62" actId="20577"/>
        <pc:sldMkLst>
          <pc:docMk/>
          <pc:sldMk cId="0" sldId="258"/>
        </pc:sldMkLst>
      </pc:sldChg>
      <pc:sldChg chg="delCm modCm">
        <pc:chgData name="Roseberry, Christen - Division of Assessment and Accountability Support" userId="64f073a6-c0e0-4356-b5dd-074214d6d82f" providerId="ADAL" clId="{C26A5E8F-A2C8-4FF2-A890-5B94BB4BD602}" dt="2024-01-19T15:22:53.407" v="103"/>
        <pc:sldMkLst>
          <pc:docMk/>
          <pc:sldMk cId="3225382126" sldId="259"/>
        </pc:sldMkLst>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C26A5E8F-A2C8-4FF2-A890-5B94BB4BD602}" dt="2024-01-19T15:22:53.407" v="103"/>
              <pc2:cmMkLst xmlns:pc2="http://schemas.microsoft.com/office/powerpoint/2019/9/main/command">
                <pc:docMk/>
                <pc:sldMk cId="3225382126" sldId="259"/>
                <pc2:cmMk id="{442EC6C2-0717-40AA-B9F6-51AA38C67410}"/>
              </pc2:cmMkLst>
            </pc226:cmChg>
            <pc226:cmChg xmlns:pc226="http://schemas.microsoft.com/office/powerpoint/2022/06/main/command" chg="del">
              <pc226:chgData name="Roseberry, Christen - Division of Assessment and Accountability Support" userId="64f073a6-c0e0-4356-b5dd-074214d6d82f" providerId="ADAL" clId="{C26A5E8F-A2C8-4FF2-A890-5B94BB4BD602}" dt="2024-01-19T15:22:52.697" v="102"/>
              <pc2:cmMkLst xmlns:pc2="http://schemas.microsoft.com/office/powerpoint/2019/9/main/command">
                <pc:docMk/>
                <pc:sldMk cId="3225382126" sldId="259"/>
                <pc2:cmMk id="{7569FCFA-F818-45C1-B80F-3C0F0289F781}"/>
              </pc2:cmMkLst>
            </pc226:cmChg>
          </p:ext>
        </pc:extLst>
      </pc:sldChg>
      <pc:sldChg chg="modSp mod modNotesTx">
        <pc:chgData name="Roseberry, Christen - Division of Assessment and Accountability Support" userId="64f073a6-c0e0-4356-b5dd-074214d6d82f" providerId="ADAL" clId="{C26A5E8F-A2C8-4FF2-A890-5B94BB4BD602}" dt="2024-01-19T15:19:46.754" v="65" actId="6549"/>
        <pc:sldMkLst>
          <pc:docMk/>
          <pc:sldMk cId="1674990817" sldId="299"/>
        </pc:sldMkLst>
        <pc:spChg chg="mod">
          <ac:chgData name="Roseberry, Christen - Division of Assessment and Accountability Support" userId="64f073a6-c0e0-4356-b5dd-074214d6d82f" providerId="ADAL" clId="{C26A5E8F-A2C8-4FF2-A890-5B94BB4BD602}" dt="2024-01-16T13:37:58.456" v="2" actId="13926"/>
          <ac:spMkLst>
            <pc:docMk/>
            <pc:sldMk cId="1674990817" sldId="299"/>
            <ac:spMk id="7" creationId="{27CC5510-07A2-4BCD-9A13-9559C66A3657}"/>
          </ac:spMkLst>
        </pc:spChg>
      </pc:sldChg>
      <pc:sldChg chg="modSp mod">
        <pc:chgData name="Roseberry, Christen - Division of Assessment and Accountability Support" userId="64f073a6-c0e0-4356-b5dd-074214d6d82f" providerId="ADAL" clId="{C26A5E8F-A2C8-4FF2-A890-5B94BB4BD602}" dt="2024-01-16T13:37:53.137" v="1" actId="13926"/>
        <pc:sldMkLst>
          <pc:docMk/>
          <pc:sldMk cId="1932886933" sldId="301"/>
        </pc:sldMkLst>
        <pc:spChg chg="mod">
          <ac:chgData name="Roseberry, Christen - Division of Assessment and Accountability Support" userId="64f073a6-c0e0-4356-b5dd-074214d6d82f" providerId="ADAL" clId="{C26A5E8F-A2C8-4FF2-A890-5B94BB4BD602}" dt="2024-01-16T13:37:53.137" v="1" actId="13926"/>
          <ac:spMkLst>
            <pc:docMk/>
            <pc:sldMk cId="1932886933" sldId="301"/>
            <ac:spMk id="7" creationId="{27CC5510-07A2-4BCD-9A13-9559C66A3657}"/>
          </ac:spMkLst>
        </pc:spChg>
      </pc:sldChg>
      <pc:sldChg chg="delCm modNotesTx">
        <pc:chgData name="Roseberry, Christen - Division of Assessment and Accountability Support" userId="64f073a6-c0e0-4356-b5dd-074214d6d82f" providerId="ADAL" clId="{C26A5E8F-A2C8-4FF2-A890-5B94BB4BD602}" dt="2024-01-19T15:22:43.300" v="101" actId="115"/>
        <pc:sldMkLst>
          <pc:docMk/>
          <pc:sldMk cId="1194039653" sldId="912"/>
        </pc:sldMkLst>
        <pc:extLst>
          <p:ext xmlns:p="http://schemas.openxmlformats.org/presentationml/2006/main" uri="{D6D511B9-2390-475A-947B-AFAB55BFBCF1}">
            <pc226:cmChg xmlns:pc226="http://schemas.microsoft.com/office/powerpoint/2022/06/main/command" chg="del">
              <pc226:chgData name="Roseberry, Christen - Division of Assessment and Accountability Support" userId="64f073a6-c0e0-4356-b5dd-074214d6d82f" providerId="ADAL" clId="{C26A5E8F-A2C8-4FF2-A890-5B94BB4BD602}" dt="2024-01-19T15:22:07.446" v="77"/>
              <pc2:cmMkLst xmlns:pc2="http://schemas.microsoft.com/office/powerpoint/2019/9/main/command">
                <pc:docMk/>
                <pc:sldMk cId="1194039653" sldId="912"/>
                <pc2:cmMk id="{B79F9B14-D190-47DB-84BA-9969732BED2B}"/>
              </pc2:cmMkLst>
            </pc226:cmChg>
          </p:ext>
        </pc:extLst>
      </pc:sldChg>
      <pc:sldChg chg="delCm modCm">
        <pc:chgData name="Roseberry, Christen - Division of Assessment and Accountability Support" userId="64f073a6-c0e0-4356-b5dd-074214d6d82f" providerId="ADAL" clId="{C26A5E8F-A2C8-4FF2-A890-5B94BB4BD602}" dt="2024-01-19T15:21:56.847" v="76"/>
        <pc:sldMkLst>
          <pc:docMk/>
          <pc:sldMk cId="1307103988" sldId="914"/>
        </pc:sldMkLst>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C26A5E8F-A2C8-4FF2-A890-5B94BB4BD602}" dt="2024-01-19T15:21:56.847" v="76"/>
              <pc2:cmMkLst xmlns:pc2="http://schemas.microsoft.com/office/powerpoint/2019/9/main/command">
                <pc:docMk/>
                <pc:sldMk cId="1307103988" sldId="914"/>
                <pc2:cmMk id="{EBE13715-4DA4-4ACB-8E23-F0BF706D16B8}"/>
              </pc2:cmMkLst>
            </pc226:cmChg>
          </p:ext>
        </pc:extLst>
      </pc:sldChg>
      <pc:sldChg chg="delCm modCm">
        <pc:chgData name="Roseberry, Christen - Division of Assessment and Accountability Support" userId="64f073a6-c0e0-4356-b5dd-074214d6d82f" providerId="ADAL" clId="{C26A5E8F-A2C8-4FF2-A890-5B94BB4BD602}" dt="2024-01-19T15:21:53.394" v="75"/>
        <pc:sldMkLst>
          <pc:docMk/>
          <pc:sldMk cId="4030431147" sldId="915"/>
        </pc:sldMkLst>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C26A5E8F-A2C8-4FF2-A890-5B94BB4BD602}" dt="2024-01-19T15:21:52.779" v="74"/>
              <pc2:cmMkLst xmlns:pc2="http://schemas.microsoft.com/office/powerpoint/2019/9/main/command">
                <pc:docMk/>
                <pc:sldMk cId="4030431147" sldId="915"/>
                <pc2:cmMk id="{665960A0-6713-4140-B0AA-CB3B477C9981}"/>
              </pc2:cmMkLst>
            </pc226:cmChg>
            <pc226:cmChg xmlns:pc226="http://schemas.microsoft.com/office/powerpoint/2022/06/main/command" chg="del">
              <pc226:chgData name="Roseberry, Christen - Division of Assessment and Accountability Support" userId="64f073a6-c0e0-4356-b5dd-074214d6d82f" providerId="ADAL" clId="{C26A5E8F-A2C8-4FF2-A890-5B94BB4BD602}" dt="2024-01-19T15:21:53.394" v="75"/>
              <pc2:cmMkLst xmlns:pc2="http://schemas.microsoft.com/office/powerpoint/2019/9/main/command">
                <pc:docMk/>
                <pc:sldMk cId="4030431147" sldId="915"/>
                <pc2:cmMk id="{1A68D6DD-B377-4D12-8604-BDB5B544B988}"/>
              </pc2:cmMkLst>
            </pc226:cmChg>
          </p:ext>
        </pc:extLst>
      </pc:sldChg>
      <pc:sldChg chg="modSp mod addCm delCm modCm">
        <pc:chgData name="Roseberry, Christen - Division of Assessment and Accountability Support" userId="64f073a6-c0e0-4356-b5dd-074214d6d82f" providerId="ADAL" clId="{C26A5E8F-A2C8-4FF2-A890-5B94BB4BD602}" dt="2024-01-19T15:21:44.374" v="71"/>
        <pc:sldMkLst>
          <pc:docMk/>
          <pc:sldMk cId="3522000582" sldId="916"/>
        </pc:sldMkLst>
        <pc:spChg chg="mod">
          <ac:chgData name="Roseberry, Christen - Division of Assessment and Accountability Support" userId="64f073a6-c0e0-4356-b5dd-074214d6d82f" providerId="ADAL" clId="{C26A5E8F-A2C8-4FF2-A890-5B94BB4BD602}" dt="2024-01-17T19:47:23.922" v="44" actId="14100"/>
          <ac:spMkLst>
            <pc:docMk/>
            <pc:sldMk cId="3522000582" sldId="916"/>
            <ac:spMk id="6" creationId="{B349CD6C-EE15-3111-BFED-89F88C7C61F0}"/>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C26A5E8F-A2C8-4FF2-A890-5B94BB4BD602}" dt="2024-01-17T19:54:33.929" v="47"/>
              <pc2:cmMkLst xmlns:pc2="http://schemas.microsoft.com/office/powerpoint/2019/9/main/command">
                <pc:docMk/>
                <pc:sldMk cId="3522000582" sldId="916"/>
                <pc2:cmMk id="{33E0318F-EDF0-4A1A-B377-012845552A9E}"/>
              </pc2:cmMkLst>
            </pc226:cmChg>
            <pc226:cmChg xmlns:pc226="http://schemas.microsoft.com/office/powerpoint/2022/06/main/command" chg="add del mod">
              <pc226:chgData name="Roseberry, Christen - Division of Assessment and Accountability Support" userId="64f073a6-c0e0-4356-b5dd-074214d6d82f" providerId="ADAL" clId="{C26A5E8F-A2C8-4FF2-A890-5B94BB4BD602}" dt="2024-01-19T15:21:44.374" v="71"/>
              <pc2:cmMkLst xmlns:pc2="http://schemas.microsoft.com/office/powerpoint/2019/9/main/command">
                <pc:docMk/>
                <pc:sldMk cId="3522000582" sldId="916"/>
                <pc2:cmMk id="{08ACA5A0-1C70-4868-AB95-244489F8EF08}"/>
              </pc2:cmMkLst>
            </pc226:cmChg>
            <pc226:cmChg xmlns:pc226="http://schemas.microsoft.com/office/powerpoint/2022/06/main/command" chg="del mod">
              <pc226:chgData name="Roseberry, Christen - Division of Assessment and Accountability Support" userId="64f073a6-c0e0-4356-b5dd-074214d6d82f" providerId="ADAL" clId="{C26A5E8F-A2C8-4FF2-A890-5B94BB4BD602}" dt="2024-01-17T19:53:32.918" v="46"/>
              <pc2:cmMkLst xmlns:pc2="http://schemas.microsoft.com/office/powerpoint/2019/9/main/command">
                <pc:docMk/>
                <pc:sldMk cId="3522000582" sldId="916"/>
                <pc2:cmMk id="{FDBC59A3-B066-42EF-91DB-69BA6AD1CC2C}"/>
              </pc2:cmMkLst>
            </pc226:cmChg>
          </p:ext>
        </pc:extLst>
      </pc:sldChg>
      <pc:sldChg chg="modSp mod delCm modCm">
        <pc:chgData name="Roseberry, Christen - Division of Assessment and Accountability Support" userId="64f073a6-c0e0-4356-b5dd-074214d6d82f" providerId="ADAL" clId="{C26A5E8F-A2C8-4FF2-A890-5B94BB4BD602}" dt="2024-01-19T15:21:35.068" v="70"/>
        <pc:sldMkLst>
          <pc:docMk/>
          <pc:sldMk cId="2774240629" sldId="917"/>
        </pc:sldMkLst>
        <pc:spChg chg="mod">
          <ac:chgData name="Roseberry, Christen - Division of Assessment and Accountability Support" userId="64f073a6-c0e0-4356-b5dd-074214d6d82f" providerId="ADAL" clId="{C26A5E8F-A2C8-4FF2-A890-5B94BB4BD602}" dt="2024-01-17T19:42:53.491" v="14" actId="20577"/>
          <ac:spMkLst>
            <pc:docMk/>
            <pc:sldMk cId="2774240629" sldId="917"/>
            <ac:spMk id="7" creationId="{C1C33296-8890-5CD0-23C1-782929253E39}"/>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C26A5E8F-A2C8-4FF2-A890-5B94BB4BD602}" dt="2024-01-19T15:21:34.435" v="69"/>
              <pc2:cmMkLst xmlns:pc2="http://schemas.microsoft.com/office/powerpoint/2019/9/main/command">
                <pc:docMk/>
                <pc:sldMk cId="2774240629" sldId="917"/>
                <pc2:cmMk id="{04F56984-4F84-450A-97F5-E6DBF0F2B15A}"/>
              </pc2:cmMkLst>
            </pc226:cmChg>
            <pc226:cmChg xmlns:pc226="http://schemas.microsoft.com/office/powerpoint/2022/06/main/command" chg="del mod">
              <pc226:chgData name="Roseberry, Christen - Division of Assessment and Accountability Support" userId="64f073a6-c0e0-4356-b5dd-074214d6d82f" providerId="ADAL" clId="{C26A5E8F-A2C8-4FF2-A890-5B94BB4BD602}" dt="2024-01-19T15:21:33.090" v="68"/>
              <pc2:cmMkLst xmlns:pc2="http://schemas.microsoft.com/office/powerpoint/2019/9/main/command">
                <pc:docMk/>
                <pc:sldMk cId="2774240629" sldId="917"/>
                <pc2:cmMk id="{C48EAD88-E541-49C9-A980-FAFFAEEB83B6}"/>
              </pc2:cmMkLst>
            </pc226:cmChg>
            <pc226:cmChg xmlns:pc226="http://schemas.microsoft.com/office/powerpoint/2022/06/main/command" chg="del mod">
              <pc226:chgData name="Roseberry, Christen - Division of Assessment and Accountability Support" userId="64f073a6-c0e0-4356-b5dd-074214d6d82f" providerId="ADAL" clId="{C26A5E8F-A2C8-4FF2-A890-5B94BB4BD602}" dt="2024-01-19T15:21:35.068" v="70"/>
              <pc2:cmMkLst xmlns:pc2="http://schemas.microsoft.com/office/powerpoint/2019/9/main/command">
                <pc:docMk/>
                <pc:sldMk cId="2774240629" sldId="917"/>
                <pc2:cmMk id="{35589BBC-B679-4CAA-80DA-41518971F606}"/>
              </pc2:cmMkLst>
            </pc226:cmChg>
            <pc226:cmChg xmlns:pc226="http://schemas.microsoft.com/office/powerpoint/2022/06/main/command" chg="del">
              <pc226:chgData name="Roseberry, Christen - Division of Assessment and Accountability Support" userId="64f073a6-c0e0-4356-b5dd-074214d6d82f" providerId="ADAL" clId="{C26A5E8F-A2C8-4FF2-A890-5B94BB4BD602}" dt="2024-01-19T15:21:32.419" v="67"/>
              <pc2:cmMkLst xmlns:pc2="http://schemas.microsoft.com/office/powerpoint/2019/9/main/command">
                <pc:docMk/>
                <pc:sldMk cId="2774240629" sldId="917"/>
                <pc2:cmMk id="{D5BB88DA-711F-4B1F-9B91-D1C776BED663}"/>
              </pc2:cmMkLst>
            </pc226:cmChg>
          </p:ext>
        </pc:extLst>
      </pc:sldChg>
      <pc:sldChg chg="modSp mod delCm">
        <pc:chgData name="Roseberry, Christen - Division of Assessment and Accountability Support" userId="64f073a6-c0e0-4356-b5dd-074214d6d82f" providerId="ADAL" clId="{C26A5E8F-A2C8-4FF2-A890-5B94BB4BD602}" dt="2024-01-19T15:21:28.680" v="66"/>
        <pc:sldMkLst>
          <pc:docMk/>
          <pc:sldMk cId="4001037642" sldId="918"/>
        </pc:sldMkLst>
        <pc:spChg chg="mod">
          <ac:chgData name="Roseberry, Christen - Division of Assessment and Accountability Support" userId="64f073a6-c0e0-4356-b5dd-074214d6d82f" providerId="ADAL" clId="{C26A5E8F-A2C8-4FF2-A890-5B94BB4BD602}" dt="2024-01-19T14:09:57.798" v="64" actId="20577"/>
          <ac:spMkLst>
            <pc:docMk/>
            <pc:sldMk cId="4001037642" sldId="918"/>
            <ac:spMk id="3" creationId="{21668B33-B949-D80F-08AF-E8F1B15CE467}"/>
          </ac:spMkLst>
        </pc:spChg>
        <pc:extLst>
          <p:ext xmlns:p="http://schemas.openxmlformats.org/presentationml/2006/main" uri="{D6D511B9-2390-475A-947B-AFAB55BFBCF1}">
            <pc226:cmChg xmlns:pc226="http://schemas.microsoft.com/office/powerpoint/2022/06/main/command" chg="del">
              <pc226:chgData name="Roseberry, Christen - Division of Assessment and Accountability Support" userId="64f073a6-c0e0-4356-b5dd-074214d6d82f" providerId="ADAL" clId="{C26A5E8F-A2C8-4FF2-A890-5B94BB4BD602}" dt="2024-01-19T15:21:28.680" v="66"/>
              <pc2:cmMkLst xmlns:pc2="http://schemas.microsoft.com/office/powerpoint/2019/9/main/command">
                <pc:docMk/>
                <pc:sldMk cId="4001037642" sldId="918"/>
                <pc2:cmMk id="{EC744E82-4E07-4109-8694-E4E3AE7207E5}"/>
              </pc2:cmMkLst>
            </pc226:cmChg>
          </p:ext>
        </pc:extLst>
      </pc:sldChg>
      <pc:sldChg chg="delCm modCm">
        <pc:chgData name="Roseberry, Christen - Division of Assessment and Accountability Support" userId="64f073a6-c0e0-4356-b5dd-074214d6d82f" providerId="ADAL" clId="{C26A5E8F-A2C8-4FF2-A890-5B94BB4BD602}" dt="2024-01-19T15:21:48.058" v="73"/>
        <pc:sldMkLst>
          <pc:docMk/>
          <pc:sldMk cId="2616841231" sldId="920"/>
        </pc:sldMkLst>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C26A5E8F-A2C8-4FF2-A890-5B94BB4BD602}" dt="2024-01-19T15:21:47.151" v="72"/>
              <pc2:cmMkLst xmlns:pc2="http://schemas.microsoft.com/office/powerpoint/2019/9/main/command">
                <pc:docMk/>
                <pc:sldMk cId="2616841231" sldId="920"/>
                <pc2:cmMk id="{52DAFA4E-324C-49A4-B4C1-57A55D334B36}"/>
              </pc2:cmMkLst>
            </pc226:cmChg>
            <pc226:cmChg xmlns:pc226="http://schemas.microsoft.com/office/powerpoint/2022/06/main/command" chg="del">
              <pc226:chgData name="Roseberry, Christen - Division of Assessment and Accountability Support" userId="64f073a6-c0e0-4356-b5dd-074214d6d82f" providerId="ADAL" clId="{C26A5E8F-A2C8-4FF2-A890-5B94BB4BD602}" dt="2024-01-19T15:21:48.058" v="73"/>
              <pc2:cmMkLst xmlns:pc2="http://schemas.microsoft.com/office/powerpoint/2019/9/main/command">
                <pc:docMk/>
                <pc:sldMk cId="2616841231" sldId="920"/>
                <pc2:cmMk id="{AE8592A5-88EF-4B5F-BE38-FCF736AA4C25}"/>
              </pc2:cmMkLst>
            </pc226:cmChg>
          </p:ext>
        </pc:extLst>
      </pc:sldChg>
      <pc:sldChg chg="delCm modCm">
        <pc:chgData name="Roseberry, Christen - Division of Assessment and Accountability Support" userId="64f073a6-c0e0-4356-b5dd-074214d6d82f" providerId="ADAL" clId="{C26A5E8F-A2C8-4FF2-A890-5B94BB4BD602}" dt="2024-01-19T20:00:24.343" v="111"/>
        <pc:sldMkLst>
          <pc:docMk/>
          <pc:sldMk cId="3223763633" sldId="921"/>
        </pc:sldMkLst>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C26A5E8F-A2C8-4FF2-A890-5B94BB4BD602}" dt="2024-01-19T20:00:18.981" v="107"/>
              <pc2:cmMkLst xmlns:pc2="http://schemas.microsoft.com/office/powerpoint/2019/9/main/command">
                <pc:docMk/>
                <pc:sldMk cId="3223763633" sldId="921"/>
                <pc2:cmMk id="{727CFD1F-2AEF-444F-BA01-07DEBC6CA64F}"/>
              </pc2:cmMkLst>
            </pc226:cmChg>
            <pc226:cmChg xmlns:pc226="http://schemas.microsoft.com/office/powerpoint/2022/06/main/command" chg="del">
              <pc226:chgData name="Roseberry, Christen - Division of Assessment and Accountability Support" userId="64f073a6-c0e0-4356-b5dd-074214d6d82f" providerId="ADAL" clId="{C26A5E8F-A2C8-4FF2-A890-5B94BB4BD602}" dt="2024-01-19T20:00:24.343" v="111"/>
              <pc2:cmMkLst xmlns:pc2="http://schemas.microsoft.com/office/powerpoint/2019/9/main/command">
                <pc:docMk/>
                <pc:sldMk cId="3223763633" sldId="921"/>
                <pc2:cmMk id="{4B29E745-50E0-43BE-8AA6-1D697B7DC13A}"/>
              </pc2:cmMkLst>
            </pc226:cmChg>
            <pc226:cmChg xmlns:pc226="http://schemas.microsoft.com/office/powerpoint/2022/06/main/command" chg="del mod">
              <pc226:chgData name="Roseberry, Christen - Division of Assessment and Accountability Support" userId="64f073a6-c0e0-4356-b5dd-074214d6d82f" providerId="ADAL" clId="{C26A5E8F-A2C8-4FF2-A890-5B94BB4BD602}" dt="2024-01-19T20:00:20.058" v="108"/>
              <pc2:cmMkLst xmlns:pc2="http://schemas.microsoft.com/office/powerpoint/2019/9/main/command">
                <pc:docMk/>
                <pc:sldMk cId="3223763633" sldId="921"/>
                <pc2:cmMk id="{E1808E68-9504-40FD-9B94-A95041D0D2A0}"/>
              </pc2:cmMkLst>
            </pc226:cmChg>
            <pc226:cmChg xmlns:pc226="http://schemas.microsoft.com/office/powerpoint/2022/06/main/command" chg="del mod">
              <pc226:chgData name="Roseberry, Christen - Division of Assessment and Accountability Support" userId="64f073a6-c0e0-4356-b5dd-074214d6d82f" providerId="ADAL" clId="{C26A5E8F-A2C8-4FF2-A890-5B94BB4BD602}" dt="2024-01-19T20:00:23.266" v="110"/>
              <pc2:cmMkLst xmlns:pc2="http://schemas.microsoft.com/office/powerpoint/2019/9/main/command">
                <pc:docMk/>
                <pc:sldMk cId="3223763633" sldId="921"/>
                <pc2:cmMk id="{FE1297C5-A828-4A9D-A893-98AF4FD846F5}"/>
              </pc2:cmMkLst>
              <pc226:cmRplyChg chg="add">
                <pc226:chgData name="Roseberry, Christen - Division of Assessment and Accountability Support" userId="64f073a6-c0e0-4356-b5dd-074214d6d82f" providerId="ADAL" clId="{C26A5E8F-A2C8-4FF2-A890-5B94BB4BD602}" dt="2024-01-17T19:43:10.964" v="16"/>
                <pc2:cmRplyMkLst xmlns:pc2="http://schemas.microsoft.com/office/powerpoint/2019/9/main/command">
                  <pc:docMk/>
                  <pc:sldMk cId="3223763633" sldId="921"/>
                  <pc2:cmMk id="{FE1297C5-A828-4A9D-A893-98AF4FD846F5}"/>
                  <pc2:cmRplyMk id="{E61016A2-4B43-437F-9904-8C275F2AC674}"/>
                </pc2:cmRplyMkLst>
              </pc226:cmRplyChg>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6EE935-1235-DCE7-6381-919F5DCF2A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A5EB57-B783-98C7-5B90-546F27C267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5C4FF4-CB9A-483D-8F68-033623D557AC}" type="datetimeFigureOut">
              <a:rPr lang="en-US" smtClean="0"/>
              <a:t>1/18/2024</a:t>
            </a:fld>
            <a:endParaRPr lang="en-US"/>
          </a:p>
        </p:txBody>
      </p:sp>
      <p:sp>
        <p:nvSpPr>
          <p:cNvPr id="4" name="Footer Placeholder 3">
            <a:extLst>
              <a:ext uri="{FF2B5EF4-FFF2-40B4-BE49-F238E27FC236}">
                <a16:creationId xmlns:a16="http://schemas.microsoft.com/office/drawing/2014/main" id="{E9352712-29C9-DA10-DAF4-BAD8F39F2A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48E093-BF24-6DC6-168C-3A9893B398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194971-8A1A-4CCD-A08C-327716ADC5D5}" type="slidenum">
              <a:rPr lang="en-US" smtClean="0"/>
              <a:t>‹#›</a:t>
            </a:fld>
            <a:endParaRPr lang="en-US"/>
          </a:p>
        </p:txBody>
      </p:sp>
    </p:spTree>
    <p:extLst>
      <p:ext uri="{BB962C8B-B14F-4D97-AF65-F5344CB8AC3E}">
        <p14:creationId xmlns:p14="http://schemas.microsoft.com/office/powerpoint/2010/main" val="160263053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6E735-6893-4BF8-A3C1-E6A89550CE50}"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0B408-1315-42B9-9804-74B22CCB63B0}" type="slidenum">
              <a:rPr lang="en-US" smtClean="0"/>
              <a:t>‹#›</a:t>
            </a:fld>
            <a:endParaRPr lang="en-US"/>
          </a:p>
        </p:txBody>
      </p:sp>
    </p:spTree>
    <p:extLst>
      <p:ext uri="{BB962C8B-B14F-4D97-AF65-F5344CB8AC3E}">
        <p14:creationId xmlns:p14="http://schemas.microsoft.com/office/powerpoint/2010/main" val="241659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and welcome to the 2024 February DAC training on Accommodations. My name is Christen Roseberry, I am a program consultant in the Office of Assessment and Accountability. This training is one in a series meant to prepare DACs and BACs for the upcoming spring state test administration.  As a result of overwhelmingly positive feedback on the recorded trainings, OAA is continuing to provide pre-recorded trainings in advance of scheduled question and answer sessions.</a:t>
            </a: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DACs and BACs to enable the online calculator functionality. DACs or BACs will be able to set the flag. Pearson has guidance regarding this process and it is also referenced in the Online Toolbox document. The Online Desmos calculators are linked on this slide. </a:t>
            </a:r>
            <a:r>
              <a:rPr lang="en-US" b="0" i="0">
                <a:solidFill>
                  <a:srgbClr val="333333"/>
                </a:solidFill>
                <a:effectLst/>
                <a:latin typeface="HelveticaNeue-Light"/>
              </a:rPr>
              <a:t>These calculators are specific to parameters set for Kentucky and differ from the ones on the regular Desmos site. We encourage you to have students practice with these calculators during regular instruction and classroom assessment.</a:t>
            </a: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65218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11</a:t>
            </a:fld>
            <a:endParaRPr lang="en-US"/>
          </a:p>
        </p:txBody>
      </p:sp>
    </p:spTree>
    <p:extLst>
      <p:ext uri="{BB962C8B-B14F-4D97-AF65-F5344CB8AC3E}">
        <p14:creationId xmlns:p14="http://schemas.microsoft.com/office/powerpoint/2010/main" val="636062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Students may receive other accommodations, for example: manipulatives, word-to-word, etc. This slide does not include an exhaustive list, there may be others that are permitted on state assessments. Also, there have been several questions about sequestering students who are waiting to take their exam with accommodations. These students may work on other school related activities while they are waiting, as long as they are not working on test preparation materials. </a:t>
            </a:r>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799146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are links to some resources specific to accommodations. The Online Testing Toolbox gives policies, accommodation guides, technology guides, and general tips and best practices. The practice tests include accommodated practice tests to give staff and students familiarity with the text to speech function and are highly recommended. Finally, the accommodations bookmarks are a quick reference sheet for those providing accommodations.   </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13</a:t>
            </a:fld>
            <a:endParaRPr lang="en-US"/>
          </a:p>
        </p:txBody>
      </p:sp>
    </p:spTree>
    <p:extLst>
      <p:ext uri="{BB962C8B-B14F-4D97-AF65-F5344CB8AC3E}">
        <p14:creationId xmlns:p14="http://schemas.microsoft.com/office/powerpoint/2010/main" val="165073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information about our Feb. DAC Q&amp;A Sessions and Contact Information.</a:t>
            </a:r>
          </a:p>
        </p:txBody>
      </p:sp>
      <p:sp>
        <p:nvSpPr>
          <p:cNvPr id="4" name="Slide Number Placeholder 3"/>
          <p:cNvSpPr>
            <a:spLocks noGrp="1"/>
          </p:cNvSpPr>
          <p:nvPr>
            <p:ph type="sldNum" sz="quarter" idx="5"/>
          </p:nvPr>
        </p:nvSpPr>
        <p:spPr/>
        <p:txBody>
          <a:bodyPr/>
          <a:lstStyle/>
          <a:p>
            <a:fld id="{2D50B408-1315-42B9-9804-74B22CCB63B0}" type="slidenum">
              <a:rPr lang="en-US" smtClean="0"/>
              <a:t>14</a:t>
            </a:fld>
            <a:endParaRPr lang="en-US"/>
          </a:p>
        </p:txBody>
      </p:sp>
    </p:spTree>
    <p:extLst>
      <p:ext uri="{BB962C8B-B14F-4D97-AF65-F5344CB8AC3E}">
        <p14:creationId xmlns:p14="http://schemas.microsoft.com/office/powerpoint/2010/main" val="3805376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5e81bac1d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5e81bac1d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February DAC Q&amp;A sessions will follow the same topics and timeframe at each location. The agenda and times on the slide will be followed; however, once an agenda item has no additional questions, staff will move on to the next topic. Participants planning to attend should plan for the entire meeting.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live Q&amp;A sessions will not include full presentations of content already covered in the video recordings, DACs and BACs should be prepared for the Q&amp;A sessions. Before attending the Q&amp;A Sessions, DACs and BACs can be prepared by watching all training videos on the administration of Spring 2024 assessments.</a:t>
            </a:r>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the February DAC training on Accommodations. We look forward to seeing you at our Q &amp; A sessions. Thank you for your time. </a:t>
            </a:r>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79168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5e81bac1d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5e81bac1d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we are going to talk about accommodated print materials, accommodated environment, scribe, reader, stop the clock, calculators, other accommodations, and finally we will discuss some helpful resources. </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accommodated print materials, these individual orders are required in </a:t>
            </a:r>
            <a:r>
              <a:rPr lang="en-US" err="1"/>
              <a:t>PearsonAccess</a:t>
            </a:r>
            <a:r>
              <a:rPr lang="en-US"/>
              <a:t>. There are kits for Braille and Large Print. Please note that there will not be any shipping windows for accommodated materials. All accommodated materials will be submitted via an additional order. Those step by step instructions can be found on the Pearson Access Online Support document. </a:t>
            </a:r>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259934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testing environment can impact the way an accommodation is provided. </a:t>
            </a:r>
            <a:r>
              <a:rPr lang="en-US" b="0" u="none" dirty="0">
                <a:highlight>
                  <a:srgbClr val="FFFF00"/>
                </a:highlight>
              </a:rPr>
              <a:t>With a rapid move to online testing, this is something that must be covered. </a:t>
            </a:r>
            <a:r>
              <a:rPr lang="en-US" dirty="0"/>
              <a:t>The important take away is that the rules and regulations that govern accommodations do not change. A scribe still can only record what the student instructs the scribe to write. A reader still can only read the words as written on the test. Nothing changes in what accommodators and accommodations may do or provide.</a:t>
            </a:r>
          </a:p>
          <a:p>
            <a:endParaRPr lang="en-US" dirty="0"/>
          </a:p>
          <a:p>
            <a:r>
              <a:rPr lang="en-US" dirty="0"/>
              <a:t>What changes is the</a:t>
            </a:r>
            <a:r>
              <a:rPr lang="en-US" dirty="0">
                <a:highlight>
                  <a:srgbClr val="FFFF00"/>
                </a:highlight>
              </a:rPr>
              <a:t> </a:t>
            </a:r>
            <a:r>
              <a:rPr lang="en-US" i="0" u="none" strike="noStrike" dirty="0">
                <a:highlight>
                  <a:srgbClr val="FFFF00"/>
                </a:highlight>
              </a:rPr>
              <a:t>mode </a:t>
            </a:r>
            <a:r>
              <a:rPr lang="en-US" dirty="0"/>
              <a:t>in which the students and accommodators are interacting with the test. Some of the accommodations which may look a little different are scribe, human reader, stop-the-clock, and calculator. This is not an exhaustive list. To know exactly how these accommodations can be provided on a specific test it is imperative to read the documentation for the test </a:t>
            </a:r>
            <a:r>
              <a:rPr lang="en-US" dirty="0">
                <a:highlight>
                  <a:srgbClr val="FFFF00"/>
                </a:highlight>
              </a:rPr>
              <a:t>being proctored. </a:t>
            </a:r>
            <a:endParaRPr lang="en-US" dirty="0">
              <a:highlight>
                <a:srgbClr val="FFFF00"/>
              </a:highlight>
              <a:cs typeface="Calibri"/>
            </a:endParaRPr>
          </a:p>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243024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scribe accommodation, the technology checkbox is not required on the students plan. It is still a 1 to 1 accommodation. Scribes can type for students if the student is unable to type for themselves. All other rules surrounding the use of a scribe remain the same.</a:t>
            </a:r>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308148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human reader accommodation can be administered 1 to 1 or a small group, up to 4. If this accommodation is administered to a group up to 4, the DAC or BAC may set up a read aloud session. This will automatically assign students to the same form and create a proctor ticket for the person administering the accommodation. All other guidelines for readers still apply. </a:t>
            </a:r>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63941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Proctor Test ticket is designed to print out a ticket for the proctor to use to log in to their own device and be able to read to one or a group of 4 students without having to read from a student’s computer screen. When the Read Aloud Session is created, it will provide ONE proctor ticket per session. If a session contains multiple students, the ticket cannot be copied and used simultaneously with multiple proctors at the same time. However, the ticket could be used successively to test students; for example, a proctor could test one student and provide reading services in a 1-1 environment and when finished, use that same ticket to test a group of 4 students who have similar accommodations. When using the Proctor Test Ticket, please be aware of which ticket is being used to sign in. We advise printing the proctor test ticket on different colored paper. If a student takes the assessment using a proctor test ticket, it will not save or report their answers, so please be aware. </a:t>
            </a:r>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132880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effectLst/>
                <a:latin typeface="Calibri" panose="020F0502020204030204" pitchFamily="34" charset="0"/>
              </a:rPr>
              <a:t>The student’s plan must indicate that they receive an online/text reader.  If the online/text reader box is checked, that is the mode of reader that should be used during state assessment. However, a human reader may correct a mispronunciation by a text reader if requested by the student.  To turn on the Text-to-Speech functionality, two boxes must be checked, and detailed instructions are on the Kentucky Portal.</a:t>
            </a:r>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207234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Some students have an accommodation for stopping the clock due to medical concerns. KDE generally accepts this as a valid state testing accommodation. The student should be tested in a one-on-one environment and the test administrator should keep track of the time used and remaining. Providing additional time would not be permitted unless extended time was identified as part of a student plan.</a:t>
            </a:r>
            <a:r>
              <a:rPr lang="en-US" sz="1200">
                <a:effectLst/>
                <a:latin typeface="Times New Roman"/>
                <a:ea typeface="Times New Roman" panose="02020603050405020304" pitchFamily="18" charset="0"/>
                <a:cs typeface="Times New Roman"/>
              </a:rPr>
              <a:t> Directions for temporarily exiting TestNav 8 (for example, to take a break or to move a student to another location) before finishing the test can be found on page </a:t>
            </a:r>
            <a:r>
              <a:rPr lang="en-US">
                <a:latin typeface="Times New Roman"/>
                <a:ea typeface="Times New Roman" panose="02020603050405020304" pitchFamily="18" charset="0"/>
                <a:cs typeface="Times New Roman"/>
              </a:rPr>
              <a:t>36 </a:t>
            </a:r>
            <a:r>
              <a:rPr lang="en-US" sz="1200">
                <a:effectLst/>
                <a:latin typeface="Times New Roman"/>
                <a:ea typeface="Times New Roman" panose="02020603050405020304" pitchFamily="18" charset="0"/>
                <a:cs typeface="Times New Roman"/>
              </a:rPr>
              <a:t>of the Test Administration Manual. </a:t>
            </a:r>
            <a:r>
              <a:rPr lang="en-US" sz="1800">
                <a:effectLst/>
                <a:latin typeface="Arial"/>
                <a:ea typeface="Times New Roman" panose="02020603050405020304" pitchFamily="18" charset="0"/>
                <a:cs typeface="Arial"/>
              </a:rPr>
              <a:t>If a student exits TestNav 8 (either unintentionally or intentionally) before completing the test, then the student’s test must be resumed by the test administrator before the student can continue with the same test.</a:t>
            </a:r>
            <a:r>
              <a:rPr lang="en-US" sz="1800">
                <a:latin typeface="Arial"/>
                <a:ea typeface="Times New Roman" panose="02020603050405020304" pitchFamily="18" charset="0"/>
                <a:cs typeface="Arial"/>
              </a:rPr>
              <a:t> </a:t>
            </a:r>
            <a:endParaRPr lang="en-US" sz="1200" kern="1200">
              <a:solidFill>
                <a:schemeClr val="tx1"/>
              </a:solidFill>
              <a:effectLst/>
              <a:latin typeface="+mn-lt"/>
              <a:cs typeface="+mn-cs"/>
            </a:endParaRP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109691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4038600" y="6356350"/>
            <a:ext cx="3564699" cy="365125"/>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4038600" y="6356350"/>
            <a:ext cx="3564699" cy="365125"/>
          </a:xfrm>
          <a:prstGeom prst="rect">
            <a:avLst/>
          </a:prstGeom>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4038600" y="6356350"/>
            <a:ext cx="3564699" cy="365125"/>
          </a:xfrm>
          <a:prstGeom prst="rect">
            <a:avLst/>
          </a:prstGeom>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a:xfrm>
            <a:off x="4038600" y="6356350"/>
            <a:ext cx="3564699" cy="365125"/>
          </a:xfrm>
          <a:prstGeom prst="rect">
            <a:avLst/>
          </a:prstGeom>
        </p:spPr>
        <p:txBody>
          <a:bodyPr/>
          <a:lstStyle>
            <a:lvl1pPr>
              <a:defRPr>
                <a:solidFill>
                  <a:srgbClr val="102649"/>
                </a:solidFill>
              </a:defRPr>
            </a:lvl1pPr>
          </a:lstStyle>
          <a:p>
            <a:endParaRPr lang="en-US"/>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6137620" y="6264633"/>
            <a:ext cx="731600" cy="524800"/>
          </a:xfrm>
          <a:prstGeom prst="rect">
            <a:avLst/>
          </a:prstGeom>
        </p:spPr>
        <p:txBody>
          <a:bodyPr spcFirstLastPara="1" wrap="square" lIns="91425" tIns="91425" rIns="91425" bIns="91425" anchor="ctr" anchorCtr="0">
            <a:normAutofit/>
          </a:bodyPr>
          <a:lstStyle>
            <a:lvl1pPr lvl="0">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2060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08844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2475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7143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4013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67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3481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FB13CA8-91AD-6646-C233-2DC4ABD233CE}"/>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F0ADD6A5-3E0E-1B98-B3FC-F8F85A689343}"/>
              </a:ext>
            </a:extLst>
          </p:cNvPr>
          <p:cNvSpPr>
            <a:spLocks noGrp="1"/>
          </p:cNvSpPr>
          <p:nvPr>
            <p:ph type="sldNum" sz="quarter" idx="10"/>
          </p:nvPr>
        </p:nvSpPr>
        <p:spPr/>
        <p:txBody>
          <a:bodyPr/>
          <a:lstStyle/>
          <a:p>
            <a:fld id="{C0C8F88A-AA11-4305-A80F-BCBF00EDB4D8}" type="slidenum">
              <a:rPr lang="en-US" smtClean="0"/>
              <a:pPr/>
              <a:t>‹#›</a:t>
            </a:fld>
            <a:endParaRPr lang="en-US"/>
          </a:p>
        </p:txBody>
      </p:sp>
    </p:spTree>
    <p:extLst>
      <p:ext uri="{BB962C8B-B14F-4D97-AF65-F5344CB8AC3E}">
        <p14:creationId xmlns:p14="http://schemas.microsoft.com/office/powerpoint/2010/main" val="114667962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63738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6340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7763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7659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4523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a:prstGeom prst="rect">
            <a:avLst/>
          </a:prstGeo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4038600" y="6356350"/>
            <a:ext cx="3564699" cy="365125"/>
          </a:xfrm>
          <a:prstGeom prst="rect">
            <a:avLst/>
          </a:prstGeom>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4038600" y="6356350"/>
            <a:ext cx="3564699" cy="365125"/>
          </a:xfrm>
          <a:prstGeom prst="rect">
            <a:avLst/>
          </a:prstGeom>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4038600" y="6356350"/>
            <a:ext cx="3564699" cy="365125"/>
          </a:xfrm>
          <a:prstGeom prst="rect">
            <a:avLst/>
          </a:prstGeo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4038600" y="6356350"/>
            <a:ext cx="3564699" cy="365125"/>
          </a:xfrm>
          <a:prstGeom prst="rect">
            <a:avLst/>
          </a:prstGeo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a:xfrm>
            <a:off x="838200" y="6356350"/>
            <a:ext cx="2743200" cy="365125"/>
          </a:xfrm>
          <a:prstGeom prst="rect">
            <a:avLst/>
          </a:prstGeom>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a:prstGeom prst="rect">
            <a:avLst/>
          </a:prstGeo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4038600" y="6356350"/>
            <a:ext cx="3564699" cy="365125"/>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72FF3E-A189-44F3-0EA7-50D38CFABBEE}"/>
              </a:ext>
            </a:extLst>
          </p:cNvPr>
          <p:cNvSpPr>
            <a:spLocks noGrp="1"/>
          </p:cNvSpPr>
          <p:nvPr>
            <p:ph type="sldNum" sz="quarter" idx="4"/>
          </p:nvPr>
        </p:nvSpPr>
        <p:spPr>
          <a:xfrm>
            <a:off x="4724400" y="6313833"/>
            <a:ext cx="2743200" cy="365125"/>
          </a:xfrm>
          <a:prstGeom prst="rect">
            <a:avLst/>
          </a:prstGeom>
        </p:spPr>
        <p:txBody>
          <a:bodyPr vert="horz" lIns="91440" tIns="45720" rIns="91440" bIns="45720" rtlCol="0" anchor="ctr"/>
          <a:lstStyle>
            <a:lvl1pPr algn="r">
              <a:defRPr sz="1200">
                <a:solidFill>
                  <a:schemeClr val="bg1"/>
                </a:solidFill>
              </a:defRPr>
            </a:lvl1pPr>
          </a:lstStyle>
          <a:p>
            <a:fld id="{C0C8F88A-AA11-4305-A80F-BCBF00EDB4D8}" type="slidenum">
              <a:rPr lang="en-US" smtClean="0"/>
              <a:pPr/>
              <a:t>‹#›</a:t>
            </a:fld>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83946684"/>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esmos.com/testing/kentucky/fourfunc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ky.mypearsonsupport.com/pearsonaccessnext/" TargetMode="External"/><Relationship Id="rId5" Type="http://schemas.openxmlformats.org/officeDocument/2006/relationships/hyperlink" Target="https://www.desmos.com/testing/kentucky/graphing" TargetMode="External"/><Relationship Id="rId4" Type="http://schemas.openxmlformats.org/officeDocument/2006/relationships/hyperlink" Target="https://www.desmos.com/testing/kentucky/scientifi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ky.gov/AA/Assessments/Documents/Calculator%20Use%20Policy%20for%20State%20Testing.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dacinfo@education.ky.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ky.gov/AA/distsupp/Documents/Unapproved%20Calculator%20Guidance%20Document.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ky.gov/AA/distsupp/Documents/KSA_Online_Testing_Toolbox.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education.ky.gov/AA/Assessments/Documents/Accommodations_Resource_Bookmarks.pdf" TargetMode="External"/><Relationship Id="rId4" Type="http://schemas.openxmlformats.org/officeDocument/2006/relationships/hyperlink" Target="https://ky.mypearsonsupport.com/practice-test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support.assessment.pearson.com/display/PAsup/Create+an+Order+for+Material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1.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ky.mypearsonsupport.com/pearsonaccessnex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ky.mypearsonsupport.com/pearsonaccessnex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1933852" y="1101155"/>
            <a:ext cx="9963705"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02649"/>
                </a:solidFill>
                <a:effectLst/>
                <a:uLnTx/>
                <a:uFillTx/>
                <a:latin typeface="+mj-lt"/>
                <a:ea typeface="+mj-ea"/>
                <a:cs typeface="+mj-cs"/>
              </a:rPr>
              <a:t>2024 February DAC Training</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76869" y="3429000"/>
            <a:ext cx="9144000" cy="1655762"/>
          </a:xfrm>
        </p:spPr>
        <p:txBody>
          <a:bodyPr vert="horz" lIns="91440" tIns="45720" rIns="91440" bIns="45720" rtlCol="0" anchor="t">
            <a:normAutofit fontScale="85000" lnSpcReduction="20000"/>
          </a:bodyPr>
          <a:lstStyle/>
          <a:p>
            <a:pPr algn="r"/>
            <a:r>
              <a:rPr lang="en-US" sz="4400" dirty="0"/>
              <a:t>Accommodations</a:t>
            </a:r>
          </a:p>
          <a:p>
            <a:pPr algn="r"/>
            <a:r>
              <a:rPr lang="en-US" sz="4400" dirty="0"/>
              <a:t>Christen Roseberry</a:t>
            </a:r>
          </a:p>
          <a:p>
            <a:pPr algn="r"/>
            <a:r>
              <a:rPr lang="en-US" sz="4400" dirty="0"/>
              <a:t>Program Consultant</a:t>
            </a:r>
          </a:p>
        </p:txBody>
      </p:sp>
    </p:spTree>
    <p:extLst>
      <p:ext uri="{BB962C8B-B14F-4D97-AF65-F5344CB8AC3E}">
        <p14:creationId xmlns:p14="http://schemas.microsoft.com/office/powerpoint/2010/main" val="366747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EBA5DE3-E013-FC6C-49CC-0B27EB322D67}"/>
              </a:ext>
              <a:ext uri="{C183D7F6-B498-43B3-948B-1728B52AA6E4}">
                <adec:decorative xmlns:adec="http://schemas.microsoft.com/office/drawing/2017/decorative" val="1"/>
              </a:ext>
            </a:extLst>
          </p:cNvPr>
          <p:cNvSpPr/>
          <p:nvPr/>
        </p:nvSpPr>
        <p:spPr>
          <a:xfrm>
            <a:off x="840791" y="3825557"/>
            <a:ext cx="10515599" cy="1776870"/>
          </a:xfrm>
          <a:prstGeom prst="roundRect">
            <a:avLst>
              <a:gd name="adj" fmla="val 10000"/>
            </a:avLst>
          </a:prstGeom>
          <a:solidFill>
            <a:srgbClr val="AAD6B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Title 5">
            <a:extLst>
              <a:ext uri="{FF2B5EF4-FFF2-40B4-BE49-F238E27FC236}">
                <a16:creationId xmlns:a16="http://schemas.microsoft.com/office/drawing/2014/main" id="{567F74ED-1AA0-9504-D59D-936AE76F5227}"/>
              </a:ext>
            </a:extLst>
          </p:cNvPr>
          <p:cNvSpPr>
            <a:spLocks noGrp="1"/>
          </p:cNvSpPr>
          <p:nvPr>
            <p:ph type="title"/>
          </p:nvPr>
        </p:nvSpPr>
        <p:spPr>
          <a:xfrm>
            <a:off x="111170" y="383940"/>
            <a:ext cx="10515600" cy="662781"/>
          </a:xfrm>
          <a:prstGeom prst="rect">
            <a:avLst/>
          </a:prstGeom>
        </p:spPr>
        <p:txBody>
          <a:bodyPr anchor="t">
            <a:normAutofit/>
          </a:bodyPr>
          <a:lstStyle/>
          <a:p>
            <a:r>
              <a:rPr lang="en-US" sz="4000"/>
              <a:t>Online Calculator Accommodation</a:t>
            </a:r>
          </a:p>
        </p:txBody>
      </p:sp>
      <p:sp>
        <p:nvSpPr>
          <p:cNvPr id="5" name="TextBox 4">
            <a:extLst>
              <a:ext uri="{FF2B5EF4-FFF2-40B4-BE49-F238E27FC236}">
                <a16:creationId xmlns:a16="http://schemas.microsoft.com/office/drawing/2014/main" id="{57B48594-B5E8-F3FA-0733-75F037D1A7B5}"/>
              </a:ext>
            </a:extLst>
          </p:cNvPr>
          <p:cNvSpPr txBox="1"/>
          <p:nvPr/>
        </p:nvSpPr>
        <p:spPr>
          <a:xfrm>
            <a:off x="936040" y="3823125"/>
            <a:ext cx="10325100" cy="1661993"/>
          </a:xfrm>
          <a:prstGeom prst="rect">
            <a:avLst/>
          </a:prstGeom>
          <a:noFill/>
        </p:spPr>
        <p:txBody>
          <a:bodyPr wrap="square" lIns="91440" tIns="45720" rIns="91440" bIns="45720" rtlCol="0" anchor="t">
            <a:spAutoFit/>
          </a:bodyPr>
          <a:lstStyle/>
          <a:p>
            <a:pPr algn="ctr"/>
            <a:r>
              <a:rPr lang="en-US" sz="2200" b="1" u="sng"/>
              <a:t>Online DESMOS Calculators</a:t>
            </a:r>
          </a:p>
          <a:p>
            <a:pPr marL="342900" lvl="0" indent="-342900">
              <a:buFont typeface="Wingdings" panose="05000000000000000000" pitchFamily="2" charset="2"/>
              <a:buChar char="q"/>
            </a:pPr>
            <a:r>
              <a:rPr lang="en-US" sz="2000"/>
              <a:t>Elementary (3-5) </a:t>
            </a:r>
            <a:r>
              <a:rPr lang="en-US" sz="2000" u="sng">
                <a:hlinkClick r:id="rId3"/>
              </a:rPr>
              <a:t>Desmos 4-Function calculator</a:t>
            </a:r>
            <a:endParaRPr lang="en-US" sz="2000"/>
          </a:p>
          <a:p>
            <a:pPr marL="342900" lvl="0" indent="-342900">
              <a:buFont typeface="Wingdings" panose="05000000000000000000" pitchFamily="2" charset="2"/>
              <a:buChar char="q"/>
            </a:pPr>
            <a:r>
              <a:rPr lang="en-US" sz="2000"/>
              <a:t>Middle School (6-8) </a:t>
            </a:r>
            <a:r>
              <a:rPr lang="en-US" sz="2000" u="sng">
                <a:hlinkClick r:id="rId4"/>
              </a:rPr>
              <a:t>Desmos Scientific calculator</a:t>
            </a:r>
            <a:endParaRPr lang="en-US" sz="2000"/>
          </a:p>
          <a:p>
            <a:pPr marL="342900" indent="-342900">
              <a:buFont typeface="Wingdings" panose="05000000000000000000" pitchFamily="2" charset="2"/>
              <a:buChar char="q"/>
            </a:pPr>
            <a:r>
              <a:rPr lang="en-US" sz="2000"/>
              <a:t>High School (10, 11) will have the </a:t>
            </a:r>
            <a:r>
              <a:rPr lang="en-US" sz="2000" u="sng">
                <a:hlinkClick r:id="rId5"/>
              </a:rPr>
              <a:t>Desmos Graphing calculator</a:t>
            </a:r>
            <a:r>
              <a:rPr lang="en-US" sz="2000"/>
              <a:t> available for mathematics and the </a:t>
            </a:r>
            <a:r>
              <a:rPr lang="en-US" sz="2000">
                <a:hlinkClick r:id="rId4"/>
              </a:rPr>
              <a:t>Scientific calculator </a:t>
            </a:r>
            <a:r>
              <a:rPr lang="en-US" sz="2000"/>
              <a:t>for science. </a:t>
            </a:r>
          </a:p>
        </p:txBody>
      </p:sp>
      <p:sp>
        <p:nvSpPr>
          <p:cNvPr id="7" name="TextBox 6">
            <a:extLst>
              <a:ext uri="{FF2B5EF4-FFF2-40B4-BE49-F238E27FC236}">
                <a16:creationId xmlns:a16="http://schemas.microsoft.com/office/drawing/2014/main" id="{C1C33296-8890-5CD0-23C1-782929253E39}"/>
              </a:ext>
            </a:extLst>
          </p:cNvPr>
          <p:cNvSpPr txBox="1"/>
          <p:nvPr/>
        </p:nvSpPr>
        <p:spPr>
          <a:xfrm>
            <a:off x="839043" y="1046721"/>
            <a:ext cx="10544175" cy="2862322"/>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q"/>
            </a:pPr>
            <a:r>
              <a:rPr lang="en-US" sz="1800" dirty="0">
                <a:effectLst/>
                <a:ea typeface="Times New Roman" panose="02020603050405020304" pitchFamily="18" charset="0"/>
              </a:rPr>
              <a:t>For a student to receive the online IEP/504 Calculator accommodations during testing, the functionality will need to be flagged in PAN.</a:t>
            </a:r>
            <a:r>
              <a:rPr lang="en-US" dirty="0">
                <a:ea typeface="Times New Roman" panose="02020603050405020304" pitchFamily="18" charset="0"/>
              </a:rPr>
              <a:t> </a:t>
            </a:r>
            <a:endParaRPr lang="en-US" sz="1800" dirty="0">
              <a:effectLst/>
              <a:ea typeface="Times New Roman" panose="02020603050405020304" pitchFamily="18" charset="0"/>
            </a:endParaRPr>
          </a:p>
          <a:p>
            <a:pPr marL="285750" indent="-285750">
              <a:buFont typeface="Wingdings" panose="05000000000000000000" pitchFamily="2" charset="2"/>
              <a:buChar char="q"/>
            </a:pPr>
            <a:r>
              <a:rPr lang="en-US" dirty="0">
                <a:ea typeface="Times New Roman" panose="02020603050405020304" pitchFamily="18" charset="0"/>
              </a:rPr>
              <a:t>The </a:t>
            </a:r>
            <a:r>
              <a:rPr lang="en-US" sz="1800" dirty="0">
                <a:effectLst/>
                <a:ea typeface="Times New Roman" panose="02020603050405020304" pitchFamily="18" charset="0"/>
              </a:rPr>
              <a:t>IEP/504 Calculator </a:t>
            </a:r>
            <a:r>
              <a:rPr lang="en-US" sz="1800" b="1" dirty="0">
                <a:effectLst/>
                <a:ea typeface="Times New Roman" panose="02020603050405020304" pitchFamily="18" charset="0"/>
              </a:rPr>
              <a:t>must</a:t>
            </a:r>
            <a:r>
              <a:rPr lang="en-US" sz="1800" dirty="0">
                <a:effectLst/>
                <a:ea typeface="Times New Roman" panose="02020603050405020304" pitchFamily="18" charset="0"/>
              </a:rPr>
              <a:t> be added to the student’s record </a:t>
            </a:r>
            <a:r>
              <a:rPr lang="en-US" sz="1800" b="1" dirty="0">
                <a:effectLst/>
                <a:ea typeface="Times New Roman" panose="02020603050405020304" pitchFamily="18" charset="0"/>
              </a:rPr>
              <a:t>before</a:t>
            </a:r>
            <a:r>
              <a:rPr lang="en-US" sz="1800" dirty="0">
                <a:effectLst/>
                <a:ea typeface="Times New Roman" panose="02020603050405020304" pitchFamily="18" charset="0"/>
              </a:rPr>
              <a:t> a session is prepared.</a:t>
            </a:r>
            <a:r>
              <a:rPr lang="en-US" dirty="0">
                <a:ea typeface="Times New Roman" panose="02020603050405020304" pitchFamily="18" charset="0"/>
              </a:rPr>
              <a:t> </a:t>
            </a:r>
            <a:endParaRPr lang="en-US" sz="1800" dirty="0">
              <a:effectLst/>
              <a:ea typeface="Times New Roman" panose="02020603050405020304" pitchFamily="18" charset="0"/>
            </a:endParaRPr>
          </a:p>
          <a:p>
            <a:pPr marL="285750" indent="-285750"/>
            <a:r>
              <a:rPr lang="en-US" dirty="0">
                <a:ea typeface="Times New Roman" panose="02020603050405020304" pitchFamily="18" charset="0"/>
              </a:rPr>
              <a:t>     To</a:t>
            </a:r>
            <a:r>
              <a:rPr lang="en-US" sz="1800" dirty="0">
                <a:effectLst/>
                <a:ea typeface="Times New Roman" panose="02020603050405020304" pitchFamily="18" charset="0"/>
              </a:rPr>
              <a:t> setup a student to receive the IEP/504 Calculator accommodation, the DAC/BAC will have two options:</a:t>
            </a:r>
            <a:endParaRPr lang="en-US" sz="2000" dirty="0">
              <a:effectLst/>
              <a:ea typeface="Times New Roman" panose="02020603050405020304" pitchFamily="18" charset="0"/>
            </a:endParaRPr>
          </a:p>
          <a:p>
            <a:pPr marL="800100" lvl="1" indent="-342900">
              <a:buFont typeface="Wingdings" panose="05000000000000000000" pitchFamily="2" charset="2"/>
              <a:buChar char=""/>
            </a:pPr>
            <a:r>
              <a:rPr lang="en-US" dirty="0">
                <a:effectLst/>
                <a:ea typeface="Calibri" panose="020F0502020204030204" pitchFamily="34" charset="0"/>
              </a:rPr>
              <a:t>The DAC/BAC can enter the information into PAN via the User Interface (UI).</a:t>
            </a:r>
          </a:p>
          <a:p>
            <a:pPr marL="800100" lvl="1" indent="-342900">
              <a:buFont typeface="Wingdings" panose="05000000000000000000" pitchFamily="2" charset="2"/>
              <a:buChar char=""/>
            </a:pPr>
            <a:r>
              <a:rPr lang="en-US" dirty="0">
                <a:effectLst/>
                <a:ea typeface="Calibri" panose="020F0502020204030204" pitchFamily="34" charset="0"/>
              </a:rPr>
              <a:t>The DAC/BAC can export a file from PAN, make updates to the student record on the file, and import the file back into PAN.</a:t>
            </a:r>
          </a:p>
          <a:p>
            <a:pPr marL="342900" marR="0" indent="-342900">
              <a:spcBef>
                <a:spcPts val="0"/>
              </a:spcBef>
              <a:spcAft>
                <a:spcPts val="0"/>
              </a:spcAft>
              <a:buFont typeface="Wingdings" panose="05000000000000000000" pitchFamily="2" charset="2"/>
              <a:buChar char="q"/>
            </a:pPr>
            <a:r>
              <a:rPr lang="en-US" dirty="0">
                <a:effectLst/>
                <a:ea typeface="Times New Roman" panose="02020603050405020304" pitchFamily="18" charset="0"/>
              </a:rPr>
              <a:t>Detailed instructions are posted in the </a:t>
            </a:r>
            <a:r>
              <a:rPr lang="en-US" u="sng" dirty="0">
                <a:solidFill>
                  <a:srgbClr val="4F81BD"/>
                </a:solidFill>
                <a:effectLst/>
                <a:ea typeface="Times New Roman" panose="02020603050405020304" pitchFamily="18" charset="0"/>
                <a:cs typeface="Arial"/>
                <a:hlinkClick r:id="rId6"/>
              </a:rPr>
              <a:t>Kentucky Portal</a:t>
            </a:r>
            <a:r>
              <a:rPr lang="en-US" dirty="0">
                <a:effectLst/>
                <a:ea typeface="Times New Roman" panose="02020603050405020304" pitchFamily="18" charset="0"/>
              </a:rPr>
              <a:t>, under the </a:t>
            </a:r>
            <a:r>
              <a:rPr lang="en-US" dirty="0" err="1">
                <a:effectLst/>
                <a:ea typeface="Times New Roman" panose="02020603050405020304" pitchFamily="18" charset="0"/>
              </a:rPr>
              <a:t>PearsonAccess</a:t>
            </a:r>
            <a:r>
              <a:rPr lang="en-US" baseline="30000" dirty="0" err="1">
                <a:effectLst/>
                <a:ea typeface="Times New Roman" panose="02020603050405020304" pitchFamily="18" charset="0"/>
              </a:rPr>
              <a:t>next</a:t>
            </a:r>
            <a:r>
              <a:rPr lang="en-US" dirty="0">
                <a:effectLst/>
                <a:ea typeface="Times New Roman" panose="02020603050405020304" pitchFamily="18" charset="0"/>
              </a:rPr>
              <a:t> Guidance Documents tab.</a:t>
            </a:r>
          </a:p>
        </p:txBody>
      </p:sp>
    </p:spTree>
    <p:extLst>
      <p:ext uri="{BB962C8B-B14F-4D97-AF65-F5344CB8AC3E}">
        <p14:creationId xmlns:p14="http://schemas.microsoft.com/office/powerpoint/2010/main" val="2774240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94B8-046B-BE86-5710-90D21433A75F}"/>
              </a:ext>
            </a:extLst>
          </p:cNvPr>
          <p:cNvSpPr>
            <a:spLocks noGrp="1"/>
          </p:cNvSpPr>
          <p:nvPr>
            <p:ph type="title"/>
          </p:nvPr>
        </p:nvSpPr>
        <p:spPr>
          <a:xfrm>
            <a:off x="363071" y="216543"/>
            <a:ext cx="10515600" cy="796711"/>
          </a:xfrm>
        </p:spPr>
        <p:txBody>
          <a:bodyPr>
            <a:normAutofit/>
          </a:bodyPr>
          <a:lstStyle/>
          <a:p>
            <a:r>
              <a:rPr lang="en-US" sz="4000"/>
              <a:t>Handheld Calculator Accommodation</a:t>
            </a:r>
          </a:p>
        </p:txBody>
      </p:sp>
      <p:sp>
        <p:nvSpPr>
          <p:cNvPr id="3" name="Content Placeholder 2">
            <a:extLst>
              <a:ext uri="{FF2B5EF4-FFF2-40B4-BE49-F238E27FC236}">
                <a16:creationId xmlns:a16="http://schemas.microsoft.com/office/drawing/2014/main" id="{21668B33-B949-D80F-08AF-E8F1B15CE467}"/>
              </a:ext>
            </a:extLst>
          </p:cNvPr>
          <p:cNvSpPr>
            <a:spLocks noGrp="1"/>
          </p:cNvSpPr>
          <p:nvPr>
            <p:ph idx="1"/>
          </p:nvPr>
        </p:nvSpPr>
        <p:spPr>
          <a:xfrm>
            <a:off x="363071" y="1382442"/>
            <a:ext cx="10972800" cy="4093115"/>
          </a:xfrm>
        </p:spPr>
        <p:txBody>
          <a:bodyPr>
            <a:normAutofit fontScale="85000" lnSpcReduction="20000"/>
          </a:bodyPr>
          <a:lstStyle/>
          <a:p>
            <a:pPr marL="0" indent="0">
              <a:buNone/>
            </a:pPr>
            <a:r>
              <a:rPr lang="en-US" dirty="0"/>
              <a:t>Handheld calculators are an allowed accommodation </a:t>
            </a:r>
            <a:r>
              <a:rPr lang="en-US" b="1" dirty="0"/>
              <a:t>only</a:t>
            </a:r>
            <a:r>
              <a:rPr lang="en-US" dirty="0"/>
              <a:t> if the following conditions are met:</a:t>
            </a:r>
          </a:p>
          <a:p>
            <a:pPr marL="0" indent="0">
              <a:buNone/>
            </a:pPr>
            <a:endParaRPr lang="en-US" dirty="0"/>
          </a:p>
          <a:p>
            <a:pPr lvl="1">
              <a:buFont typeface="Wingdings" panose="05000000000000000000" pitchFamily="2" charset="2"/>
              <a:buChar char="Ø"/>
            </a:pPr>
            <a:r>
              <a:rPr lang="en-US" sz="2800" dirty="0"/>
              <a:t>The student’s plan indicates Handheld Calculator Accommodation</a:t>
            </a:r>
          </a:p>
          <a:p>
            <a:pPr marL="457200" lvl="1" indent="0">
              <a:buNone/>
            </a:pPr>
            <a:endParaRPr lang="en-US" sz="2800" dirty="0"/>
          </a:p>
          <a:p>
            <a:pPr lvl="1">
              <a:buFont typeface="Wingdings" panose="05000000000000000000" pitchFamily="2" charset="2"/>
              <a:buChar char="Ø"/>
            </a:pPr>
            <a:r>
              <a:rPr lang="en-US" sz="2800" dirty="0"/>
              <a:t>The calculator is used in regular instruction</a:t>
            </a:r>
          </a:p>
          <a:p>
            <a:pPr marL="457200" lvl="1" indent="0">
              <a:buNone/>
            </a:pPr>
            <a:endParaRPr lang="en-US" sz="2800" dirty="0"/>
          </a:p>
          <a:p>
            <a:pPr lvl="1">
              <a:buFont typeface="Wingdings" panose="05000000000000000000" pitchFamily="2" charset="2"/>
              <a:buChar char="Ø"/>
            </a:pPr>
            <a:r>
              <a:rPr lang="en-US" sz="2800" dirty="0"/>
              <a:t>The calculator is not prohibited in KDE’s </a:t>
            </a:r>
            <a:r>
              <a:rPr lang="en-US" sz="2800" dirty="0">
                <a:hlinkClick r:id="rId3"/>
              </a:rPr>
              <a:t>Calculator Policy</a:t>
            </a:r>
            <a:endParaRPr lang="en-US" sz="2800" dirty="0"/>
          </a:p>
          <a:p>
            <a:pPr lvl="1">
              <a:buFont typeface="Wingdings" panose="05000000000000000000" pitchFamily="2" charset="2"/>
              <a:buChar char="Ø"/>
            </a:pPr>
            <a:endParaRPr lang="en-US" sz="2800" dirty="0"/>
          </a:p>
          <a:p>
            <a:pPr marL="457200" lvl="1" indent="0">
              <a:buNone/>
            </a:pPr>
            <a:r>
              <a:rPr lang="en-US" sz="2700" dirty="0"/>
              <a:t>*Note: In some instances, a student with an IEP/504 might use a device not listed on the approved calculator list. The District Assessment Coordinator (DAC) must submit a written request to the Office of Assessment and Accountability (OAA) (</a:t>
            </a:r>
            <a:r>
              <a:rPr lang="en-US" sz="2700" dirty="0">
                <a:hlinkClick r:id="rId4"/>
              </a:rPr>
              <a:t>DAC Info</a:t>
            </a:r>
            <a:r>
              <a:rPr lang="en-US" sz="2700" dirty="0"/>
              <a:t>) for permission allowing a student to use the device not included on the list</a:t>
            </a:r>
            <a:r>
              <a:rPr lang="en-US" sz="2800" dirty="0"/>
              <a:t>.</a:t>
            </a:r>
          </a:p>
          <a:p>
            <a:endParaRPr lang="en-US" dirty="0"/>
          </a:p>
        </p:txBody>
      </p:sp>
    </p:spTree>
    <p:extLst>
      <p:ext uri="{BB962C8B-B14F-4D97-AF65-F5344CB8AC3E}">
        <p14:creationId xmlns:p14="http://schemas.microsoft.com/office/powerpoint/2010/main" val="400103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90733-812F-F7FD-0A17-A7C4A0795F68}"/>
              </a:ext>
            </a:extLst>
          </p:cNvPr>
          <p:cNvSpPr>
            <a:spLocks noGrp="1"/>
          </p:cNvSpPr>
          <p:nvPr>
            <p:ph type="title"/>
          </p:nvPr>
        </p:nvSpPr>
        <p:spPr>
          <a:xfrm>
            <a:off x="220362" y="439267"/>
            <a:ext cx="10515600" cy="821124"/>
          </a:xfrm>
        </p:spPr>
        <p:txBody>
          <a:bodyPr>
            <a:normAutofit/>
          </a:bodyPr>
          <a:lstStyle/>
          <a:p>
            <a:r>
              <a:rPr lang="en-US" sz="4000"/>
              <a:t>Other Accommodations</a:t>
            </a:r>
          </a:p>
        </p:txBody>
      </p:sp>
      <p:sp>
        <p:nvSpPr>
          <p:cNvPr id="4" name="Text Placeholder 7">
            <a:extLst>
              <a:ext uri="{FF2B5EF4-FFF2-40B4-BE49-F238E27FC236}">
                <a16:creationId xmlns:a16="http://schemas.microsoft.com/office/drawing/2014/main" id="{5AF94DE9-C96A-EDB0-7FFC-878C1FD25DD7}"/>
              </a:ext>
            </a:extLst>
          </p:cNvPr>
          <p:cNvSpPr txBox="1">
            <a:spLocks/>
          </p:cNvSpPr>
          <p:nvPr/>
        </p:nvSpPr>
        <p:spPr>
          <a:xfrm>
            <a:off x="723812" y="1690688"/>
            <a:ext cx="9500661" cy="33772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Manipulatives</a:t>
            </a:r>
          </a:p>
          <a:p>
            <a:r>
              <a:rPr lang="en-US"/>
              <a:t>Word-to-Word Dictionary</a:t>
            </a:r>
          </a:p>
          <a:p>
            <a:r>
              <a:rPr lang="en-US"/>
              <a:t>Paper/Pencil Testing (Braille and Large Print)</a:t>
            </a:r>
          </a:p>
          <a:p>
            <a:r>
              <a:rPr lang="en-US"/>
              <a:t>Extended Time</a:t>
            </a:r>
            <a:endParaRPr lang="en-US">
              <a:hlinkClick r:id="rId3"/>
            </a:endParaRPr>
          </a:p>
          <a:p>
            <a:r>
              <a:rPr lang="en-US"/>
              <a:t>Alternate Testing Environments</a:t>
            </a:r>
          </a:p>
          <a:p>
            <a:r>
              <a:rPr lang="en-US"/>
              <a:t>All other previously allowed KSA accommodations </a:t>
            </a:r>
          </a:p>
          <a:p>
            <a:endParaRPr lang="en-US"/>
          </a:p>
        </p:txBody>
      </p:sp>
    </p:spTree>
    <p:extLst>
      <p:ext uri="{BB962C8B-B14F-4D97-AF65-F5344CB8AC3E}">
        <p14:creationId xmlns:p14="http://schemas.microsoft.com/office/powerpoint/2010/main" val="128993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F02B-E171-D95E-6387-C62E12628729}"/>
              </a:ext>
            </a:extLst>
          </p:cNvPr>
          <p:cNvSpPr>
            <a:spLocks noGrp="1"/>
          </p:cNvSpPr>
          <p:nvPr>
            <p:ph type="title"/>
          </p:nvPr>
        </p:nvSpPr>
        <p:spPr>
          <a:xfrm>
            <a:off x="134186" y="258108"/>
            <a:ext cx="10515600" cy="669655"/>
          </a:xfrm>
        </p:spPr>
        <p:txBody>
          <a:bodyPr>
            <a:normAutofit/>
          </a:bodyPr>
          <a:lstStyle/>
          <a:p>
            <a:r>
              <a:rPr lang="en-US" sz="4000"/>
              <a:t>Accommodations Resources</a:t>
            </a:r>
          </a:p>
        </p:txBody>
      </p:sp>
      <p:sp>
        <p:nvSpPr>
          <p:cNvPr id="4" name="Rectangle: Rounded Corners 3">
            <a:extLst>
              <a:ext uri="{FF2B5EF4-FFF2-40B4-BE49-F238E27FC236}">
                <a16:creationId xmlns:a16="http://schemas.microsoft.com/office/drawing/2014/main" id="{91CD946B-377F-AB41-B869-DD29C58C39EF}"/>
              </a:ext>
            </a:extLst>
          </p:cNvPr>
          <p:cNvSpPr/>
          <p:nvPr/>
        </p:nvSpPr>
        <p:spPr>
          <a:xfrm>
            <a:off x="1204417" y="1158694"/>
            <a:ext cx="9225604" cy="1325563"/>
          </a:xfrm>
          <a:prstGeom prst="roundRect">
            <a:avLst>
              <a:gd name="adj" fmla="val 10000"/>
            </a:avLst>
          </a:prstGeom>
          <a:solidFill>
            <a:srgbClr val="AAD6B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sz="2400">
                <a:hlinkClick r:id="rId3"/>
              </a:rPr>
              <a:t>Online Testing Toolbox</a:t>
            </a:r>
            <a:endParaRPr lang="en-US" sz="2400"/>
          </a:p>
          <a:p>
            <a:pPr algn="ctr"/>
            <a:endParaRPr lang="en-US"/>
          </a:p>
          <a:p>
            <a:pPr algn="ctr"/>
            <a:r>
              <a:rPr lang="en-US"/>
              <a:t>KDE online testing policies, accommodation guides, technology guides, tips, and best practices </a:t>
            </a:r>
          </a:p>
          <a:p>
            <a:endParaRPr lang="en-US"/>
          </a:p>
        </p:txBody>
      </p:sp>
      <p:sp>
        <p:nvSpPr>
          <p:cNvPr id="5" name="Rectangle: Rounded Corners 4">
            <a:extLst>
              <a:ext uri="{FF2B5EF4-FFF2-40B4-BE49-F238E27FC236}">
                <a16:creationId xmlns:a16="http://schemas.microsoft.com/office/drawing/2014/main" id="{CF03C852-AC35-2C4F-112A-4E669ECD5377}"/>
              </a:ext>
            </a:extLst>
          </p:cNvPr>
          <p:cNvSpPr/>
          <p:nvPr/>
        </p:nvSpPr>
        <p:spPr>
          <a:xfrm>
            <a:off x="1204417" y="2715188"/>
            <a:ext cx="9225604" cy="1325563"/>
          </a:xfrm>
          <a:prstGeom prst="roundRect">
            <a:avLst>
              <a:gd name="adj" fmla="val 10000"/>
            </a:avLst>
          </a:prstGeom>
          <a:solidFill>
            <a:srgbClr val="AAD6B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en-US" sz="2400">
                <a:hlinkClick r:id="rId4"/>
              </a:rPr>
              <a:t>Practice Tests</a:t>
            </a:r>
            <a:endParaRPr lang="en-US" sz="2400"/>
          </a:p>
          <a:p>
            <a:pPr algn="ctr"/>
            <a:endParaRPr lang="en-US"/>
          </a:p>
          <a:p>
            <a:pPr algn="ctr"/>
            <a:r>
              <a:rPr lang="en-US"/>
              <a:t>Non-secured Practice Tests, Accommodated Practice Tests (text-to-speech), Answer Keys/Rubrics </a:t>
            </a:r>
          </a:p>
        </p:txBody>
      </p:sp>
      <p:sp>
        <p:nvSpPr>
          <p:cNvPr id="6" name="Rectangle: Rounded Corners 5">
            <a:extLst>
              <a:ext uri="{FF2B5EF4-FFF2-40B4-BE49-F238E27FC236}">
                <a16:creationId xmlns:a16="http://schemas.microsoft.com/office/drawing/2014/main" id="{8A38E5B1-2F78-246E-D93C-30FDD0FB4538}"/>
              </a:ext>
            </a:extLst>
          </p:cNvPr>
          <p:cNvSpPr/>
          <p:nvPr/>
        </p:nvSpPr>
        <p:spPr>
          <a:xfrm>
            <a:off x="1204417" y="4229543"/>
            <a:ext cx="9225604" cy="1325563"/>
          </a:xfrm>
          <a:prstGeom prst="roundRect">
            <a:avLst>
              <a:gd name="adj" fmla="val 10000"/>
            </a:avLst>
          </a:prstGeom>
          <a:solidFill>
            <a:srgbClr val="AAD6B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91440" tIns="45720" rIns="91440" bIns="45720" anchor="t"/>
          <a:lstStyle/>
          <a:p>
            <a:pPr algn="ctr"/>
            <a:r>
              <a:rPr lang="en-US" sz="2400">
                <a:hlinkClick r:id="rId5"/>
              </a:rPr>
              <a:t>Accommodations Bookmarks</a:t>
            </a:r>
            <a:endParaRPr lang="en-US" sz="2400"/>
          </a:p>
          <a:p>
            <a:endParaRPr lang="en-US"/>
          </a:p>
          <a:p>
            <a:pPr algn="ctr"/>
            <a:r>
              <a:rPr lang="en-US"/>
              <a:t>Quick Reference Sheet for Do’s and Don'ts of Providing Accommodations</a:t>
            </a:r>
          </a:p>
        </p:txBody>
      </p:sp>
    </p:spTree>
    <p:extLst>
      <p:ext uri="{BB962C8B-B14F-4D97-AF65-F5344CB8AC3E}">
        <p14:creationId xmlns:p14="http://schemas.microsoft.com/office/powerpoint/2010/main" val="322376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1D85-0DA5-76C0-D93F-436D3F1191D5}"/>
              </a:ext>
            </a:extLst>
          </p:cNvPr>
          <p:cNvSpPr>
            <a:spLocks noGrp="1"/>
          </p:cNvSpPr>
          <p:nvPr>
            <p:ph type="title"/>
          </p:nvPr>
        </p:nvSpPr>
        <p:spPr/>
        <p:txBody>
          <a:bodyPr/>
          <a:lstStyle/>
          <a:p>
            <a:r>
              <a:rPr lang="en-US"/>
              <a:t>Feb. DAC Q&amp;A Session and Contact Information</a:t>
            </a:r>
          </a:p>
        </p:txBody>
      </p:sp>
    </p:spTree>
    <p:extLst>
      <p:ext uri="{BB962C8B-B14F-4D97-AF65-F5344CB8AC3E}">
        <p14:creationId xmlns:p14="http://schemas.microsoft.com/office/powerpoint/2010/main" val="78794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Title 5">
            <a:extLst>
              <a:ext uri="{FF2B5EF4-FFF2-40B4-BE49-F238E27FC236}">
                <a16:creationId xmlns:a16="http://schemas.microsoft.com/office/drawing/2014/main" id="{00F1D9EA-DD69-AE7F-2B79-B34F034EA5C9}"/>
              </a:ext>
            </a:extLst>
          </p:cNvPr>
          <p:cNvSpPr>
            <a:spLocks noGrp="1"/>
          </p:cNvSpPr>
          <p:nvPr>
            <p:ph type="ctrTitle"/>
          </p:nvPr>
        </p:nvSpPr>
        <p:spPr>
          <a:xfrm>
            <a:off x="415600" y="231913"/>
            <a:ext cx="11360800" cy="1179669"/>
          </a:xfrm>
        </p:spPr>
        <p:txBody>
          <a:bodyPr>
            <a:normAutofit fontScale="90000"/>
          </a:bodyPr>
          <a:lstStyle/>
          <a:p>
            <a:pPr algn="l"/>
            <a:r>
              <a:rPr lang="en-US" sz="4000">
                <a:solidFill>
                  <a:schemeClr val="accent5">
                    <a:lumMod val="75000"/>
                  </a:schemeClr>
                </a:solidFill>
                <a:latin typeface="Franklin Gothic Medium" panose="020B0603020102020204" pitchFamily="34" charset="0"/>
              </a:rPr>
              <a:t>2024</a:t>
            </a:r>
            <a:r>
              <a:rPr lang="en-US" sz="4000" baseline="0">
                <a:solidFill>
                  <a:schemeClr val="accent5">
                    <a:lumMod val="75000"/>
                  </a:schemeClr>
                </a:solidFill>
                <a:latin typeface="Franklin Gothic Medium" panose="020B0603020102020204" pitchFamily="34" charset="0"/>
              </a:rPr>
              <a:t> February DAC Hybrid Q&amp;A Session Dates/Locations</a:t>
            </a:r>
            <a:endParaRPr lang="en-US" sz="4000">
              <a:solidFill>
                <a:schemeClr val="accent5">
                  <a:lumMod val="75000"/>
                </a:schemeClr>
              </a:solidFill>
              <a:latin typeface="Franklin Gothic Medium" panose="020B0603020102020204" pitchFamily="34" charset="0"/>
            </a:endParaRPr>
          </a:p>
        </p:txBody>
      </p:sp>
      <p:sp>
        <p:nvSpPr>
          <p:cNvPr id="5" name="TextBox 4">
            <a:extLst>
              <a:ext uri="{FF2B5EF4-FFF2-40B4-BE49-F238E27FC236}">
                <a16:creationId xmlns:a16="http://schemas.microsoft.com/office/drawing/2014/main" id="{CA896614-FF6E-9027-A93A-18D788F9017D}"/>
              </a:ext>
            </a:extLst>
          </p:cNvPr>
          <p:cNvSpPr txBox="1"/>
          <p:nvPr/>
        </p:nvSpPr>
        <p:spPr>
          <a:xfrm>
            <a:off x="791570" y="2693748"/>
            <a:ext cx="11197227" cy="1384995"/>
          </a:xfrm>
          <a:prstGeom prst="rect">
            <a:avLst/>
          </a:prstGeom>
          <a:noFill/>
        </p:spPr>
        <p:txBody>
          <a:bodyPr wrap="square" lIns="91440" tIns="45720" rIns="91440" bIns="45720" anchor="t">
            <a:spAutoFit/>
          </a:bodyPr>
          <a:lstStyle/>
          <a:p>
            <a:r>
              <a:rPr lang="en-US" sz="2800">
                <a:solidFill>
                  <a:srgbClr val="102649"/>
                </a:solidFill>
              </a:rPr>
              <a:t>Feb. 5 – Frankfort – Sower Building (in-person only)</a:t>
            </a:r>
          </a:p>
          <a:p>
            <a:r>
              <a:rPr lang="en-US" sz="2800">
                <a:solidFill>
                  <a:srgbClr val="102649"/>
                </a:solidFill>
              </a:rPr>
              <a:t>Feb. 15* – Ashland – Kentucky Education Development Corporation</a:t>
            </a:r>
            <a:endParaRPr lang="en-US" sz="2800">
              <a:solidFill>
                <a:srgbClr val="102649"/>
              </a:solidFill>
              <a:cs typeface="Arial"/>
            </a:endParaRPr>
          </a:p>
          <a:p>
            <a:r>
              <a:rPr lang="en-US" sz="2800">
                <a:solidFill>
                  <a:srgbClr val="102649"/>
                </a:solidFill>
              </a:rPr>
              <a:t>Feb. 21* – Eddyville – West Kentucky Educational Cooperative</a:t>
            </a:r>
            <a:endParaRPr lang="en-US" sz="2800">
              <a:solidFill>
                <a:srgbClr val="102649"/>
              </a:solidFill>
              <a:cs typeface="Arial"/>
            </a:endParaRPr>
          </a:p>
        </p:txBody>
      </p:sp>
      <p:sp>
        <p:nvSpPr>
          <p:cNvPr id="11" name="TextBox 10">
            <a:extLst>
              <a:ext uri="{FF2B5EF4-FFF2-40B4-BE49-F238E27FC236}">
                <a16:creationId xmlns:a16="http://schemas.microsoft.com/office/drawing/2014/main" id="{FDF2F93A-85A8-7151-442C-A9D33284C77A}"/>
              </a:ext>
            </a:extLst>
          </p:cNvPr>
          <p:cNvSpPr txBox="1"/>
          <p:nvPr/>
        </p:nvSpPr>
        <p:spPr>
          <a:xfrm>
            <a:off x="533379" y="4763276"/>
            <a:ext cx="10577015" cy="1384995"/>
          </a:xfrm>
          <a:prstGeom prst="rect">
            <a:avLst/>
          </a:prstGeom>
          <a:noFill/>
        </p:spPr>
        <p:txBody>
          <a:bodyPr wrap="square" lIns="91440" tIns="45720" rIns="91440" bIns="45720" anchor="t">
            <a:spAutoFit/>
          </a:bodyPr>
          <a:lstStyle/>
          <a:p>
            <a:r>
              <a:rPr lang="en-US" sz="2800" i="1">
                <a:solidFill>
                  <a:srgbClr val="102649"/>
                </a:solidFill>
                <a:latin typeface="Söhne"/>
              </a:rPr>
              <a:t>*In-person and virtual options available </a:t>
            </a:r>
            <a:endParaRPr lang="en-US" sz="2800" i="1">
              <a:solidFill>
                <a:srgbClr val="102649"/>
              </a:solidFill>
              <a:latin typeface="Arial"/>
              <a:cs typeface="Arial"/>
            </a:endParaRPr>
          </a:p>
          <a:p>
            <a:r>
              <a:rPr lang="en-US" sz="2800" i="1">
                <a:solidFill>
                  <a:srgbClr val="102649"/>
                </a:solidFill>
                <a:latin typeface="Söhne"/>
              </a:rPr>
              <a:t>Note: If</a:t>
            </a:r>
            <a:r>
              <a:rPr lang="en-US" sz="2800" b="0" i="1">
                <a:solidFill>
                  <a:srgbClr val="102649"/>
                </a:solidFill>
                <a:effectLst/>
                <a:latin typeface="Söhne"/>
              </a:rPr>
              <a:t> weather or other circumstances impact </a:t>
            </a:r>
            <a:r>
              <a:rPr lang="en-US" sz="2800" i="1">
                <a:solidFill>
                  <a:srgbClr val="102649"/>
                </a:solidFill>
                <a:latin typeface="Söhne"/>
              </a:rPr>
              <a:t>the in-person</a:t>
            </a:r>
            <a:r>
              <a:rPr lang="en-US" sz="2800" b="0" i="1">
                <a:solidFill>
                  <a:srgbClr val="102649"/>
                </a:solidFill>
                <a:effectLst/>
                <a:latin typeface="Söhne"/>
              </a:rPr>
              <a:t> session, the Q&amp;A session will be held online only.</a:t>
            </a:r>
            <a:endParaRPr lang="en-US" sz="2800" i="1">
              <a:solidFill>
                <a:srgbClr val="102649"/>
              </a:solidFil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Title 5">
            <a:extLst>
              <a:ext uri="{FF2B5EF4-FFF2-40B4-BE49-F238E27FC236}">
                <a16:creationId xmlns:a16="http://schemas.microsoft.com/office/drawing/2014/main" id="{8FDE4BD1-91A2-B9F8-7845-F3A41A1B0926}"/>
              </a:ext>
              <a:ext uri="{C183D7F6-B498-43B3-948B-1728B52AA6E4}">
                <adec:decorative xmlns:adec="http://schemas.microsoft.com/office/drawing/2017/decorative" val="0"/>
              </a:ext>
            </a:extLst>
          </p:cNvPr>
          <p:cNvSpPr>
            <a:spLocks noGrp="1"/>
          </p:cNvSpPr>
          <p:nvPr>
            <p:ph type="title"/>
          </p:nvPr>
        </p:nvSpPr>
        <p:spPr>
          <a:xfrm>
            <a:off x="475235" y="296304"/>
            <a:ext cx="11360800" cy="763600"/>
          </a:xfrm>
        </p:spPr>
        <p:txBody>
          <a:bodyPr>
            <a:noAutofit/>
          </a:bodyPr>
          <a:lstStyle/>
          <a:p>
            <a:r>
              <a:rPr lang="en-US" sz="4000">
                <a:solidFill>
                  <a:schemeClr val="accent5">
                    <a:lumMod val="75000"/>
                  </a:schemeClr>
                </a:solidFill>
                <a:latin typeface="Franklin Gothic Medium" panose="020B0603020102020204" pitchFamily="34" charset="0"/>
              </a:rPr>
              <a:t>2024 February</a:t>
            </a:r>
            <a:r>
              <a:rPr lang="en-US" sz="4000" baseline="0">
                <a:solidFill>
                  <a:schemeClr val="accent5">
                    <a:lumMod val="75000"/>
                  </a:schemeClr>
                </a:solidFill>
                <a:latin typeface="Franklin Gothic Medium" panose="020B0603020102020204" pitchFamily="34" charset="0"/>
              </a:rPr>
              <a:t> DAC Hybrid Q&amp;A Sessions</a:t>
            </a:r>
            <a:endParaRPr lang="en-US" sz="4000">
              <a:solidFill>
                <a:schemeClr val="accent5">
                  <a:lumMod val="75000"/>
                </a:schemeClr>
              </a:solidFill>
              <a:latin typeface="Franklin Gothic Medium" panose="020B0603020102020204" pitchFamily="34" charset="0"/>
            </a:endParaRPr>
          </a:p>
        </p:txBody>
      </p:sp>
      <p:graphicFrame>
        <p:nvGraphicFramePr>
          <p:cNvPr id="63" name="Google Shape;63;p14"/>
          <p:cNvGraphicFramePr/>
          <p:nvPr>
            <p:extLst>
              <p:ext uri="{D42A27DB-BD31-4B8C-83A1-F6EECF244321}">
                <p14:modId xmlns:p14="http://schemas.microsoft.com/office/powerpoint/2010/main" val="2218257877"/>
              </p:ext>
            </p:extLst>
          </p:nvPr>
        </p:nvGraphicFramePr>
        <p:xfrm>
          <a:off x="605150" y="1059904"/>
          <a:ext cx="10981700" cy="4876440"/>
        </p:xfrm>
        <a:graphic>
          <a:graphicData uri="http://schemas.openxmlformats.org/drawingml/2006/table">
            <a:tbl>
              <a:tblPr firstRow="1">
                <a:noFill/>
              </a:tblPr>
              <a:tblGrid>
                <a:gridCol w="1843229">
                  <a:extLst>
                    <a:ext uri="{9D8B030D-6E8A-4147-A177-3AD203B41FA5}">
                      <a16:colId xmlns:a16="http://schemas.microsoft.com/office/drawing/2014/main" val="20000"/>
                    </a:ext>
                  </a:extLst>
                </a:gridCol>
                <a:gridCol w="9138471">
                  <a:extLst>
                    <a:ext uri="{9D8B030D-6E8A-4147-A177-3AD203B41FA5}">
                      <a16:colId xmlns:a16="http://schemas.microsoft.com/office/drawing/2014/main" val="20001"/>
                    </a:ext>
                  </a:extLst>
                </a:gridCol>
              </a:tblGrid>
              <a:tr h="470967">
                <a:tc>
                  <a:txBody>
                    <a:bodyPr/>
                    <a:lstStyle/>
                    <a:p>
                      <a:pPr marL="0" lvl="0" indent="0" algn="l" rtl="0">
                        <a:spcBef>
                          <a:spcPts val="0"/>
                        </a:spcBef>
                        <a:spcAft>
                          <a:spcPts val="0"/>
                        </a:spcAft>
                        <a:buNone/>
                      </a:pPr>
                      <a:r>
                        <a:rPr lang="en" sz="1600">
                          <a:solidFill>
                            <a:schemeClr val="lt1"/>
                          </a:solidFill>
                        </a:rPr>
                        <a:t>Time</a:t>
                      </a:r>
                      <a:endParaRPr sz="1600">
                        <a:solidFill>
                          <a:schemeClr val="lt1"/>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7780"/>
                    </a:solidFill>
                  </a:tcPr>
                </a:tc>
                <a:tc>
                  <a:txBody>
                    <a:bodyPr/>
                    <a:lstStyle/>
                    <a:p>
                      <a:pPr marL="0" lvl="0" indent="0" algn="l" rtl="0">
                        <a:spcBef>
                          <a:spcPts val="0"/>
                        </a:spcBef>
                        <a:spcAft>
                          <a:spcPts val="0"/>
                        </a:spcAft>
                        <a:buNone/>
                      </a:pPr>
                      <a:r>
                        <a:rPr lang="en" sz="1600">
                          <a:solidFill>
                            <a:schemeClr val="lt1"/>
                          </a:solidFill>
                        </a:rPr>
                        <a:t>Topic</a:t>
                      </a:r>
                      <a:endParaRPr sz="1600">
                        <a:solidFill>
                          <a:schemeClr val="lt1"/>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7780"/>
                    </a:solidFill>
                  </a:tcPr>
                </a:tc>
                <a:extLst>
                  <a:ext uri="{0D108BD9-81ED-4DB2-BD59-A6C34878D82A}">
                    <a16:rowId xmlns:a16="http://schemas.microsoft.com/office/drawing/2014/main" val="10000"/>
                  </a:ext>
                </a:extLst>
              </a:tr>
              <a:tr h="529843">
                <a:tc>
                  <a:txBody>
                    <a:bodyPr/>
                    <a:lstStyle/>
                    <a:p>
                      <a:pPr marL="0" lvl="0" indent="0" algn="l" rtl="0">
                        <a:spcBef>
                          <a:spcPts val="0"/>
                        </a:spcBef>
                        <a:spcAft>
                          <a:spcPts val="0"/>
                        </a:spcAft>
                        <a:buNone/>
                      </a:pPr>
                      <a:r>
                        <a:rPr lang="en" sz="2000"/>
                        <a:t>9:00</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Welcome and Updates</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1"/>
                  </a:ext>
                </a:extLst>
              </a:tr>
              <a:tr h="529843">
                <a:tc>
                  <a:txBody>
                    <a:bodyPr/>
                    <a:lstStyle/>
                    <a:p>
                      <a:pPr marL="0" lvl="0" indent="0" algn="l" rtl="0">
                        <a:spcBef>
                          <a:spcPts val="0"/>
                        </a:spcBef>
                        <a:spcAft>
                          <a:spcPts val="0"/>
                        </a:spcAft>
                        <a:buNone/>
                      </a:pP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Kentucky Summative Assessment (KSA) including PAN &amp; </a:t>
                      </a:r>
                      <a:r>
                        <a:rPr lang="en" sz="2000" err="1"/>
                        <a:t>TestNAV</a:t>
                      </a:r>
                      <a:endParaRPr sz="2000" err="1"/>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2"/>
                  </a:ext>
                </a:extLst>
              </a:tr>
              <a:tr h="529843">
                <a:tc>
                  <a:txBody>
                    <a:bodyPr/>
                    <a:lstStyle/>
                    <a:p>
                      <a:pPr marL="0" lvl="0" indent="0" algn="l" rtl="0">
                        <a:spcBef>
                          <a:spcPts val="0"/>
                        </a:spcBef>
                        <a:spcAft>
                          <a:spcPts val="0"/>
                        </a:spcAft>
                        <a:buNone/>
                      </a:pPr>
                      <a:r>
                        <a:rPr lang="en" sz="2000"/>
                        <a:t>10:15-10:30</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Break</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3"/>
                  </a:ext>
                </a:extLst>
              </a:tr>
              <a:tr h="529843">
                <a:tc>
                  <a:txBody>
                    <a:bodyPr/>
                    <a:lstStyle/>
                    <a:p>
                      <a:pPr marL="0" lvl="0" indent="0" algn="l" rtl="0">
                        <a:spcBef>
                          <a:spcPts val="0"/>
                        </a:spcBef>
                        <a:spcAft>
                          <a:spcPts val="0"/>
                        </a:spcAft>
                        <a:buNone/>
                      </a:pP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Alternate Kentucky Summative Assessment (AKSA) &amp; Accommodations</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4"/>
                  </a:ext>
                </a:extLst>
              </a:tr>
              <a:tr h="529843">
                <a:tc>
                  <a:txBody>
                    <a:bodyPr/>
                    <a:lstStyle/>
                    <a:p>
                      <a:pPr marL="0" lvl="0" indent="0" algn="l" rtl="0">
                        <a:spcBef>
                          <a:spcPts val="0"/>
                        </a:spcBef>
                        <a:spcAft>
                          <a:spcPts val="0"/>
                        </a:spcAft>
                        <a:buNone/>
                      </a:pP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High School and Test Security</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5"/>
                  </a:ext>
                </a:extLst>
              </a:tr>
              <a:tr h="529843">
                <a:tc>
                  <a:txBody>
                    <a:bodyPr/>
                    <a:lstStyle/>
                    <a:p>
                      <a:pPr marL="0" lvl="0" indent="0" algn="l" rtl="0">
                        <a:spcBef>
                          <a:spcPts val="0"/>
                        </a:spcBef>
                        <a:spcAft>
                          <a:spcPts val="0"/>
                        </a:spcAft>
                        <a:buNone/>
                      </a:pP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SDRR</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6"/>
                  </a:ext>
                </a:extLst>
              </a:tr>
              <a:tr h="529843">
                <a:tc>
                  <a:txBody>
                    <a:bodyPr/>
                    <a:lstStyle/>
                    <a:p>
                      <a:pPr marL="0" lvl="0" indent="0" algn="l" rtl="0">
                        <a:spcBef>
                          <a:spcPts val="0"/>
                        </a:spcBef>
                        <a:spcAft>
                          <a:spcPts val="0"/>
                        </a:spcAft>
                        <a:buNone/>
                      </a:pP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Open Floor Questions</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7"/>
                  </a:ext>
                </a:extLst>
              </a:tr>
              <a:tr h="529843">
                <a:tc>
                  <a:txBody>
                    <a:bodyPr/>
                    <a:lstStyle/>
                    <a:p>
                      <a:pPr marL="0" lvl="0" indent="0" algn="l" rtl="0">
                        <a:spcBef>
                          <a:spcPts val="0"/>
                        </a:spcBef>
                        <a:spcAft>
                          <a:spcPts val="0"/>
                        </a:spcAft>
                        <a:buNone/>
                      </a:pPr>
                      <a:r>
                        <a:rPr lang="en" sz="2000"/>
                        <a:t>Noon</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a:t>Conclusion</a:t>
                      </a:r>
                      <a:endParaRPr sz="2000"/>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0FDC765B-3D56-13D0-9769-455588EAB8AA}"/>
              </a:ext>
            </a:extLst>
          </p:cNvPr>
          <p:cNvSpPr txBox="1"/>
          <p:nvPr/>
        </p:nvSpPr>
        <p:spPr>
          <a:xfrm>
            <a:off x="385964" y="5936344"/>
            <a:ext cx="11255300" cy="830997"/>
          </a:xfrm>
          <a:prstGeom prst="rect">
            <a:avLst/>
          </a:prstGeom>
          <a:noFill/>
        </p:spPr>
        <p:txBody>
          <a:bodyPr wrap="square">
            <a:spAutoFit/>
          </a:bodyPr>
          <a:lstStyle/>
          <a:p>
            <a:r>
              <a:rPr lang="en-US" sz="1600" b="0" i="1">
                <a:solidFill>
                  <a:srgbClr val="102649"/>
                </a:solidFill>
                <a:effectLst/>
                <a:latin typeface="Söhne"/>
              </a:rPr>
              <a:t>Please Note: The February DAC Q&amp;A sessions will follow the same topics and timeframe at each location. The agenda and times on the slide will be followed; however, once an agenda item has no additional questions, staff will move on to the next topic. Participants planning to attend should plan for the entire meeting.</a:t>
            </a:r>
            <a:endParaRPr lang="en-US" sz="1600" i="1">
              <a:solidFill>
                <a:srgbClr val="10264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179798" y="47325"/>
            <a:ext cx="9443663" cy="786171"/>
          </a:xfrm>
          <a:prstGeom prst="rect">
            <a:avLst/>
          </a:prstGeom>
        </p:spPr>
        <p:txBody>
          <a:bodyPr>
            <a:normAutofit/>
          </a:bodyPr>
          <a:lstStyle/>
          <a:p>
            <a:r>
              <a:rPr lang="en-US" sz="4000"/>
              <a:t>Feb. DAC Recorded Trainings Available</a:t>
            </a:r>
            <a:endParaRPr lang="en-US"/>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861204" y="674915"/>
            <a:ext cx="9345905" cy="4898572"/>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endParaRPr lang="en-US" sz="3600" dirty="0">
              <a:solidFill>
                <a:schemeClr val="bg1"/>
              </a:solidFill>
            </a:endParaRPr>
          </a:p>
          <a:p>
            <a:pPr marL="285750" indent="-285750">
              <a:buFont typeface="Arial"/>
              <a:buChar char="•"/>
            </a:pPr>
            <a:r>
              <a:rPr lang="en-US" sz="2800" dirty="0">
                <a:ea typeface="+mn-lt"/>
                <a:cs typeface="+mn-lt"/>
              </a:rPr>
              <a:t>Kentucky Summative Assessment (KSA)</a:t>
            </a:r>
          </a:p>
          <a:p>
            <a:pPr marL="285750" indent="-285750">
              <a:buFont typeface="Arial"/>
              <a:buChar char="•"/>
            </a:pPr>
            <a:r>
              <a:rPr lang="en-US" sz="2800" dirty="0"/>
              <a:t>KSA </a:t>
            </a:r>
            <a:r>
              <a:rPr lang="en-US" sz="2800" dirty="0" err="1"/>
              <a:t>PearsonAccess</a:t>
            </a:r>
            <a:r>
              <a:rPr lang="en-US" sz="2800" baseline="30000" dirty="0" err="1"/>
              <a:t>Next</a:t>
            </a:r>
            <a:r>
              <a:rPr lang="en-US" sz="2800" baseline="30000" dirty="0"/>
              <a:t> </a:t>
            </a:r>
            <a:r>
              <a:rPr lang="en-US" sz="2800" dirty="0"/>
              <a:t>(PAN)</a:t>
            </a:r>
          </a:p>
          <a:p>
            <a:pPr marL="285750" indent="-285750">
              <a:buFont typeface="Arial"/>
              <a:buChar char="•"/>
            </a:pPr>
            <a:r>
              <a:rPr lang="en-US" sz="2800" dirty="0" err="1"/>
              <a:t>TestNAV</a:t>
            </a:r>
            <a:endParaRPr lang="en-US" sz="2800" dirty="0"/>
          </a:p>
          <a:p>
            <a:pPr marL="285750" indent="-285750">
              <a:buFont typeface="Arial,Sans-Serif"/>
              <a:buChar char="•"/>
            </a:pPr>
            <a:r>
              <a:rPr lang="en-US" sz="2800" dirty="0">
                <a:ea typeface="+mn-lt"/>
                <a:cs typeface="+mn-lt"/>
              </a:rPr>
              <a:t>Alternate Kentucky Summative Assessment (AKSA)</a:t>
            </a:r>
          </a:p>
          <a:p>
            <a:pPr marL="285750" indent="-285750">
              <a:buFont typeface="Arial"/>
              <a:buChar char="•"/>
            </a:pPr>
            <a:r>
              <a:rPr lang="en-US" sz="2800" dirty="0">
                <a:ea typeface="+mn-lt"/>
                <a:cs typeface="+mn-lt"/>
              </a:rPr>
              <a:t>SDRR</a:t>
            </a:r>
            <a:endParaRPr lang="en-US" sz="2800" dirty="0"/>
          </a:p>
          <a:p>
            <a:pPr marL="285750" indent="-285750">
              <a:buFont typeface="Arial"/>
              <a:buChar char="•"/>
            </a:pPr>
            <a:r>
              <a:rPr lang="en-US" sz="2800" dirty="0">
                <a:ea typeface="+mn-lt"/>
                <a:cs typeface="+mn-lt"/>
              </a:rPr>
              <a:t>Test Security </a:t>
            </a:r>
            <a:endParaRPr lang="en-US" sz="2800" dirty="0"/>
          </a:p>
          <a:p>
            <a:pPr marL="285750" indent="-285750">
              <a:buFont typeface="Arial"/>
              <a:buChar char="•"/>
            </a:pPr>
            <a:r>
              <a:rPr lang="en-US" sz="2800" dirty="0">
                <a:ea typeface="+mn-lt"/>
                <a:cs typeface="+mn-lt"/>
              </a:rPr>
              <a:t>Accommodations</a:t>
            </a:r>
            <a:endParaRPr lang="en-US" sz="2800" dirty="0"/>
          </a:p>
          <a:p>
            <a:pPr marL="285750" indent="-285750">
              <a:buFont typeface="Arial"/>
              <a:buChar char="•"/>
            </a:pPr>
            <a:r>
              <a:rPr lang="en-US" sz="2800" dirty="0">
                <a:ea typeface="+mn-lt"/>
                <a:cs typeface="+mn-lt"/>
              </a:rPr>
              <a:t>High School</a:t>
            </a:r>
            <a:endParaRPr lang="en-US" sz="2800" dirty="0"/>
          </a:p>
          <a:p>
            <a:endParaRPr lang="en-US" sz="2800" dirty="0"/>
          </a:p>
          <a:p>
            <a:pPr lvl="1"/>
            <a:endParaRPr lang="en-US" sz="2400" dirty="0">
              <a:solidFill>
                <a:schemeClr val="bg1"/>
              </a:solidFill>
            </a:endParaRPr>
          </a:p>
          <a:p>
            <a:pPr lvl="1"/>
            <a:endParaRPr lang="en-US" sz="2400" dirty="0">
              <a:solidFill>
                <a:schemeClr val="bg1"/>
              </a:solidFill>
            </a:endParaRPr>
          </a:p>
        </p:txBody>
      </p:sp>
    </p:spTree>
    <p:extLst>
      <p:ext uri="{BB962C8B-B14F-4D97-AF65-F5344CB8AC3E}">
        <p14:creationId xmlns:p14="http://schemas.microsoft.com/office/powerpoint/2010/main" val="167499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rPr>
              <a:t>dacinfo@education.ky.gov </a:t>
            </a: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800" b="1" dirty="0">
                <a:solidFill>
                  <a:schemeClr val="bg1"/>
                </a:solidFill>
              </a:rPr>
              <a:t>OAA/DAAS Staff:</a:t>
            </a:r>
          </a:p>
          <a:p>
            <a:pPr lvl="1"/>
            <a:r>
              <a:rPr lang="en-US" sz="2400" dirty="0">
                <a:solidFill>
                  <a:schemeClr val="bg1"/>
                </a:solidFill>
              </a:rPr>
              <a:t>Jennifer Stafford, Director</a:t>
            </a:r>
            <a:endParaRPr lang="en-US" dirty="0">
              <a:solidFill>
                <a:schemeClr val="bg1"/>
              </a:solidFill>
            </a:endParaRPr>
          </a:p>
          <a:p>
            <a:pPr lvl="1"/>
            <a:r>
              <a:rPr lang="en-US" sz="2400" dirty="0">
                <a:solidFill>
                  <a:schemeClr val="bg1"/>
                </a:solidFill>
              </a:rPr>
              <a:t>Shara Savage, Branch Manager</a:t>
            </a:r>
          </a:p>
          <a:p>
            <a:pPr lvl="1"/>
            <a:r>
              <a:rPr lang="en-US" sz="2400" dirty="0">
                <a:solidFill>
                  <a:schemeClr val="bg1"/>
                </a:solidFill>
              </a:rPr>
              <a:t>Helen Jones, Program Manager</a:t>
            </a:r>
          </a:p>
          <a:p>
            <a:pPr lvl="1"/>
            <a:r>
              <a:rPr lang="en-US" sz="2400" dirty="0">
                <a:solidFill>
                  <a:schemeClr val="bg1"/>
                </a:solidFill>
              </a:rPr>
              <a:t>Ben Riley, Systems Consultant</a:t>
            </a:r>
          </a:p>
          <a:p>
            <a:pPr lvl="1"/>
            <a:r>
              <a:rPr lang="en-US" sz="2400" dirty="0">
                <a:solidFill>
                  <a:schemeClr val="bg1"/>
                </a:solidFill>
              </a:rPr>
              <a:t>Chris Williams, Program Consultant</a:t>
            </a:r>
          </a:p>
          <a:p>
            <a:pPr lvl="1"/>
            <a:r>
              <a:rPr lang="en-US" sz="2400" dirty="0">
                <a:solidFill>
                  <a:schemeClr val="bg1"/>
                </a:solidFill>
              </a:rPr>
              <a:t>Melissa Chandler, Program Consultant</a:t>
            </a:r>
          </a:p>
          <a:p>
            <a:pPr lvl="1"/>
            <a:r>
              <a:rPr lang="en-US" sz="2400" dirty="0">
                <a:solidFill>
                  <a:schemeClr val="bg1"/>
                </a:solidFill>
              </a:rPr>
              <a:t>Christen Roseberry, Program Consultant</a:t>
            </a:r>
          </a:p>
          <a:p>
            <a:pPr lvl="1"/>
            <a:r>
              <a:rPr lang="en-US" sz="2400" dirty="0">
                <a:solidFill>
                  <a:schemeClr val="bg1"/>
                </a:solidFill>
              </a:rPr>
              <a:t>Lisa Jett, Program Consultant</a:t>
            </a:r>
          </a:p>
          <a:p>
            <a:pPr lvl="1"/>
            <a:r>
              <a:rPr lang="en-US" sz="2400" dirty="0">
                <a:solidFill>
                  <a:schemeClr val="bg1"/>
                </a:solidFill>
              </a:rPr>
              <a:t>Krista Mullins, Program Consultant</a:t>
            </a:r>
          </a:p>
          <a:p>
            <a:pPr lvl="1"/>
            <a:r>
              <a:rPr lang="en-US" sz="2400" dirty="0">
                <a:solidFill>
                  <a:schemeClr val="bg1"/>
                </a:solidFill>
              </a:rPr>
              <a:t>Tammy Bradley, Division Administrator </a:t>
            </a:r>
          </a:p>
        </p:txBody>
      </p:sp>
    </p:spTree>
    <p:extLst>
      <p:ext uri="{BB962C8B-B14F-4D97-AF65-F5344CB8AC3E}">
        <p14:creationId xmlns:p14="http://schemas.microsoft.com/office/powerpoint/2010/main" val="193288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5" name="Title 4">
            <a:extLst>
              <a:ext uri="{FF2B5EF4-FFF2-40B4-BE49-F238E27FC236}">
                <a16:creationId xmlns:a16="http://schemas.microsoft.com/office/drawing/2014/main" id="{DAF60C44-74F0-DBBD-D9E7-1B25592167AC}"/>
              </a:ext>
            </a:extLst>
          </p:cNvPr>
          <p:cNvSpPr>
            <a:spLocks noGrp="1"/>
          </p:cNvSpPr>
          <p:nvPr>
            <p:ph type="title"/>
          </p:nvPr>
        </p:nvSpPr>
        <p:spPr/>
        <p:txBody>
          <a:bodyPr>
            <a:normAutofit fontScale="90000"/>
          </a:bodyPr>
          <a:lstStyle/>
          <a:p>
            <a:r>
              <a:rPr lang="en-US"/>
              <a:t>Agenda</a:t>
            </a:r>
          </a:p>
        </p:txBody>
      </p:sp>
      <p:sp>
        <p:nvSpPr>
          <p:cNvPr id="3" name="TextBox 2">
            <a:extLst>
              <a:ext uri="{FF2B5EF4-FFF2-40B4-BE49-F238E27FC236}">
                <a16:creationId xmlns:a16="http://schemas.microsoft.com/office/drawing/2014/main" id="{323CE49C-3B01-B80F-BD4C-346479447C9B}"/>
              </a:ext>
            </a:extLst>
          </p:cNvPr>
          <p:cNvSpPr txBox="1"/>
          <p:nvPr/>
        </p:nvSpPr>
        <p:spPr>
          <a:xfrm>
            <a:off x="754039" y="1533688"/>
            <a:ext cx="10409830" cy="409240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Accommodated Print Materials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Accommodated Environment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Scribe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Reader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Stop the Clock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Calculators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Other Accommodations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Resources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211841" y="286269"/>
            <a:ext cx="10515600" cy="912487"/>
          </a:xfrm>
        </p:spPr>
        <p:txBody>
          <a:bodyPr>
            <a:normAutofit/>
          </a:bodyPr>
          <a:lstStyle/>
          <a:p>
            <a:r>
              <a:rPr lang="en-US" sz="4000"/>
              <a:t>Accommodated Print Materials </a:t>
            </a:r>
          </a:p>
        </p:txBody>
      </p:sp>
      <p:sp>
        <p:nvSpPr>
          <p:cNvPr id="3" name="Content Placeholder 2">
            <a:extLst>
              <a:ext uri="{FF2B5EF4-FFF2-40B4-BE49-F238E27FC236}">
                <a16:creationId xmlns:a16="http://schemas.microsoft.com/office/drawing/2014/main" id="{C41873DB-D365-487E-ACCD-B2FEB15D5164}"/>
              </a:ext>
            </a:extLst>
          </p:cNvPr>
          <p:cNvSpPr>
            <a:spLocks noGrp="1"/>
          </p:cNvSpPr>
          <p:nvPr>
            <p:ph idx="1"/>
          </p:nvPr>
        </p:nvSpPr>
        <p:spPr>
          <a:xfrm>
            <a:off x="842036" y="1198756"/>
            <a:ext cx="10515600" cy="4460488"/>
          </a:xfrm>
        </p:spPr>
        <p:txBody>
          <a:bodyPr vert="horz" lIns="91440" tIns="45720" rIns="91440" bIns="45720" rtlCol="0" anchor="t">
            <a:normAutofit fontScale="62500" lnSpcReduction="20000"/>
          </a:bodyPr>
          <a:lstStyle/>
          <a:p>
            <a:pPr marL="0" indent="0">
              <a:buNone/>
            </a:pPr>
            <a:r>
              <a:rPr lang="en-US" sz="4000"/>
              <a:t>Individual Orders Required in </a:t>
            </a:r>
            <a:r>
              <a:rPr lang="en-US" sz="4000" err="1"/>
              <a:t>PearsonAccess</a:t>
            </a:r>
            <a:r>
              <a:rPr lang="en-US" sz="4000" baseline="30000" err="1"/>
              <a:t>next</a:t>
            </a:r>
            <a:endParaRPr lang="en-US" sz="4000" baseline="30000"/>
          </a:p>
          <a:p>
            <a:pPr>
              <a:buFont typeface="Wingdings" panose="05000000000000000000" pitchFamily="2" charset="2"/>
              <a:buChar char="q"/>
            </a:pPr>
            <a:endParaRPr lang="en-US" sz="4000" baseline="30000"/>
          </a:p>
          <a:p>
            <a:pPr lvl="1">
              <a:buSzPct val="94000"/>
              <a:buFont typeface="Wingdings" panose="05000000000000000000" pitchFamily="2" charset="2"/>
              <a:buChar char="q"/>
            </a:pPr>
            <a:r>
              <a:rPr lang="en-US" sz="3200" b="1"/>
              <a:t> 	</a:t>
            </a:r>
            <a:r>
              <a:rPr lang="en-US" sz="3700" b="1"/>
              <a:t>Braille</a:t>
            </a:r>
          </a:p>
          <a:p>
            <a:pPr marL="0" indent="0">
              <a:lnSpc>
                <a:spcPct val="120000"/>
              </a:lnSpc>
              <a:spcBef>
                <a:spcPts val="0"/>
              </a:spcBef>
              <a:buNone/>
            </a:pPr>
            <a:r>
              <a:rPr lang="en-US" sz="3600"/>
              <a:t>             UEB and/or Nemeth Braille Kit contains Braille test booklet, regular test </a:t>
            </a:r>
          </a:p>
          <a:p>
            <a:pPr marL="0" indent="0">
              <a:lnSpc>
                <a:spcPct val="120000"/>
              </a:lnSpc>
              <a:spcBef>
                <a:spcPts val="0"/>
              </a:spcBef>
              <a:buNone/>
            </a:pPr>
            <a:r>
              <a:rPr lang="en-US" sz="3600"/>
              <a:t>             book/student response booklet, Test Administration Notes, and 	accommodation memo</a:t>
            </a:r>
          </a:p>
          <a:p>
            <a:pPr marL="914400" lvl="1" indent="-457200">
              <a:buFont typeface="Wingdings" panose="05000000000000000000" pitchFamily="2" charset="2"/>
              <a:buChar char="q"/>
            </a:pPr>
            <a:r>
              <a:rPr lang="en-US" sz="3700" b="1"/>
              <a:t>Large Print</a:t>
            </a:r>
          </a:p>
          <a:p>
            <a:pPr marL="0" indent="0">
              <a:lnSpc>
                <a:spcPct val="120000"/>
              </a:lnSpc>
              <a:spcBef>
                <a:spcPts val="0"/>
              </a:spcBef>
              <a:buNone/>
            </a:pPr>
            <a:r>
              <a:rPr lang="en-US" sz="3600"/>
              <a:t>             Kit contains large print test booklet, regular test book/student response 	booklet, rulers, and accommodations memo</a:t>
            </a:r>
          </a:p>
          <a:p>
            <a:pPr marL="0" indent="0">
              <a:lnSpc>
                <a:spcPct val="120000"/>
              </a:lnSpc>
              <a:spcBef>
                <a:spcPts val="0"/>
              </a:spcBef>
              <a:buNone/>
            </a:pPr>
            <a:endParaRPr lang="en-US" sz="3600"/>
          </a:p>
          <a:p>
            <a:pPr marL="0" indent="0">
              <a:buNone/>
            </a:pPr>
            <a:r>
              <a:rPr lang="en-US" sz="3600"/>
              <a:t>*Note: There will not be any shipping windows for accommodated materials. All accommodated materials will be submitted via an additional order. Step by step instructions can be found on the </a:t>
            </a:r>
            <a:r>
              <a:rPr lang="en-US" sz="3600" u="sng" err="1">
                <a:hlinkClick r:id="rId3"/>
              </a:rPr>
              <a:t>PearsonAccess</a:t>
            </a:r>
            <a:r>
              <a:rPr lang="en-US" sz="3600" u="sng" baseline="30000" err="1">
                <a:hlinkClick r:id="rId3"/>
              </a:rPr>
              <a:t>next</a:t>
            </a:r>
            <a:r>
              <a:rPr lang="en-US" sz="3600" u="sng">
                <a:hlinkClick r:id="rId3"/>
              </a:rPr>
              <a:t> Online support document</a:t>
            </a:r>
            <a:r>
              <a:rPr lang="en-US" sz="3600"/>
              <a:t>. </a:t>
            </a:r>
          </a:p>
          <a:p>
            <a:endParaRPr lang="en-US"/>
          </a:p>
        </p:txBody>
      </p:sp>
    </p:spTree>
    <p:extLst>
      <p:ext uri="{BB962C8B-B14F-4D97-AF65-F5344CB8AC3E}">
        <p14:creationId xmlns:p14="http://schemas.microsoft.com/office/powerpoint/2010/main" val="3225382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A5D2-CE40-3274-0897-BA3B7B228427}"/>
              </a:ext>
            </a:extLst>
          </p:cNvPr>
          <p:cNvSpPr>
            <a:spLocks noGrp="1"/>
          </p:cNvSpPr>
          <p:nvPr>
            <p:ph type="title"/>
          </p:nvPr>
        </p:nvSpPr>
        <p:spPr>
          <a:xfrm>
            <a:off x="105419" y="329302"/>
            <a:ext cx="10515600" cy="930420"/>
          </a:xfrm>
        </p:spPr>
        <p:txBody>
          <a:bodyPr>
            <a:normAutofit/>
          </a:bodyPr>
          <a:lstStyle/>
          <a:p>
            <a:r>
              <a:rPr lang="en-US" sz="4000"/>
              <a:t>Accommodations Environment</a:t>
            </a:r>
          </a:p>
        </p:txBody>
      </p:sp>
      <p:sp>
        <p:nvSpPr>
          <p:cNvPr id="4" name="Rectangle: Rounded Corners 3">
            <a:extLst>
              <a:ext uri="{FF2B5EF4-FFF2-40B4-BE49-F238E27FC236}">
                <a16:creationId xmlns:a16="http://schemas.microsoft.com/office/drawing/2014/main" id="{2915590B-4089-41F7-6F65-9870B0B5E949}"/>
              </a:ext>
            </a:extLst>
          </p:cNvPr>
          <p:cNvSpPr/>
          <p:nvPr/>
        </p:nvSpPr>
        <p:spPr>
          <a:xfrm>
            <a:off x="838200" y="1570108"/>
            <a:ext cx="4525019" cy="3946224"/>
          </a:xfrm>
          <a:prstGeom prst="roundRect">
            <a:avLst>
              <a:gd name="adj" fmla="val 10000"/>
            </a:avLst>
          </a:prstGeom>
          <a:solidFill>
            <a:srgbClr val="6AC398"/>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lvl="0">
              <a:lnSpc>
                <a:spcPct val="100000"/>
              </a:lnSpc>
            </a:pPr>
            <a:r>
              <a:rPr lang="en-US" sz="3000"/>
              <a:t>All rules within this training still apply to all accommodations whether given online or via paper. </a:t>
            </a:r>
          </a:p>
          <a:p>
            <a:pPr lvl="0">
              <a:lnSpc>
                <a:spcPct val="100000"/>
              </a:lnSpc>
            </a:pPr>
            <a:endParaRPr lang="en-US"/>
          </a:p>
        </p:txBody>
      </p:sp>
      <p:sp>
        <p:nvSpPr>
          <p:cNvPr id="5" name="Rectangle: Rounded Corners 4">
            <a:extLst>
              <a:ext uri="{FF2B5EF4-FFF2-40B4-BE49-F238E27FC236}">
                <a16:creationId xmlns:a16="http://schemas.microsoft.com/office/drawing/2014/main" id="{EC7749B1-0E6C-7531-C0CC-5A74F3628ACF}"/>
              </a:ext>
              <a:ext uri="{C183D7F6-B498-43B3-948B-1728B52AA6E4}">
                <adec:decorative xmlns:adec="http://schemas.microsoft.com/office/drawing/2017/decorative" val="1"/>
              </a:ext>
            </a:extLst>
          </p:cNvPr>
          <p:cNvSpPr/>
          <p:nvPr/>
        </p:nvSpPr>
        <p:spPr>
          <a:xfrm>
            <a:off x="6096000" y="1556714"/>
            <a:ext cx="5055975" cy="1576779"/>
          </a:xfrm>
          <a:prstGeom prst="roundRect">
            <a:avLst>
              <a:gd name="adj" fmla="val 10000"/>
            </a:avLst>
          </a:prstGeom>
          <a:solidFill>
            <a:srgbClr val="6AC398"/>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E41614E1-BF16-20EC-7C00-EFF40740DAEC}"/>
              </a:ext>
            </a:extLst>
          </p:cNvPr>
          <p:cNvSpPr txBox="1"/>
          <p:nvPr/>
        </p:nvSpPr>
        <p:spPr>
          <a:xfrm>
            <a:off x="6353707" y="1592538"/>
            <a:ext cx="4896142" cy="1723549"/>
          </a:xfrm>
          <a:prstGeom prst="rect">
            <a:avLst/>
          </a:prstGeom>
          <a:noFill/>
        </p:spPr>
        <p:txBody>
          <a:bodyPr wrap="square" rtlCol="0">
            <a:spAutoFit/>
          </a:bodyPr>
          <a:lstStyle/>
          <a:p>
            <a:r>
              <a:rPr lang="en-US" sz="2200"/>
              <a:t>Accommodations which may look different in an online environment include the following – </a:t>
            </a:r>
            <a:r>
              <a:rPr lang="en-US" sz="2200" b="1" u="sng">
                <a:solidFill>
                  <a:schemeClr val="bg2">
                    <a:lumMod val="25000"/>
                  </a:schemeClr>
                </a:solidFill>
              </a:rPr>
              <a:t>not an exhaustive list:</a:t>
            </a:r>
          </a:p>
          <a:p>
            <a:endParaRPr lang="en-US"/>
          </a:p>
        </p:txBody>
      </p:sp>
      <p:grpSp>
        <p:nvGrpSpPr>
          <p:cNvPr id="7" name="Group 6" descr="Blue box with the text Scribe">
            <a:extLst>
              <a:ext uri="{FF2B5EF4-FFF2-40B4-BE49-F238E27FC236}">
                <a16:creationId xmlns:a16="http://schemas.microsoft.com/office/drawing/2014/main" id="{2AADF0C7-76F7-EF4E-BF18-9BFDE446E71E}"/>
              </a:ext>
            </a:extLst>
          </p:cNvPr>
          <p:cNvGrpSpPr/>
          <p:nvPr/>
        </p:nvGrpSpPr>
        <p:grpSpPr>
          <a:xfrm>
            <a:off x="6237532" y="3172744"/>
            <a:ext cx="2048522" cy="1155426"/>
            <a:chOff x="87158" y="684634"/>
            <a:chExt cx="2244252" cy="1346551"/>
          </a:xfrm>
        </p:grpSpPr>
        <p:sp>
          <p:nvSpPr>
            <p:cNvPr id="8" name="Rectangle 7">
              <a:extLst>
                <a:ext uri="{FF2B5EF4-FFF2-40B4-BE49-F238E27FC236}">
                  <a16:creationId xmlns:a16="http://schemas.microsoft.com/office/drawing/2014/main" id="{3EEC06A1-BD9B-7B10-2C77-A45146E6B942}"/>
                </a:ext>
              </a:extLst>
            </p:cNvPr>
            <p:cNvSpPr/>
            <p:nvPr/>
          </p:nvSpPr>
          <p:spPr>
            <a:xfrm>
              <a:off x="87158" y="684634"/>
              <a:ext cx="2244252" cy="1346551"/>
            </a:xfrm>
            <a:prstGeom prst="rect">
              <a:avLst/>
            </a:prstGeom>
            <a:solidFill>
              <a:srgbClr val="83B2B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83D071FA-1F35-4A93-8DBD-99B4FC708A83}"/>
                </a:ext>
              </a:extLst>
            </p:cNvPr>
            <p:cNvSpPr txBox="1"/>
            <p:nvPr/>
          </p:nvSpPr>
          <p:spPr>
            <a:xfrm>
              <a:off x="87158" y="684634"/>
              <a:ext cx="2244252" cy="1346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solidFill>
                    <a:schemeClr val="tx1"/>
                  </a:solidFill>
                </a:rPr>
                <a:t>Scribe</a:t>
              </a:r>
            </a:p>
          </p:txBody>
        </p:sp>
      </p:grpSp>
      <p:grpSp>
        <p:nvGrpSpPr>
          <p:cNvPr id="10" name="Group 9" descr="Blue box with the text Human Reader">
            <a:extLst>
              <a:ext uri="{FF2B5EF4-FFF2-40B4-BE49-F238E27FC236}">
                <a16:creationId xmlns:a16="http://schemas.microsoft.com/office/drawing/2014/main" id="{D53A16B2-8E8C-DD21-3F86-5DD0764781FF}"/>
              </a:ext>
            </a:extLst>
          </p:cNvPr>
          <p:cNvGrpSpPr/>
          <p:nvPr/>
        </p:nvGrpSpPr>
        <p:grpSpPr>
          <a:xfrm>
            <a:off x="8801778" y="3144864"/>
            <a:ext cx="2175401" cy="1166579"/>
            <a:chOff x="2469828" y="631324"/>
            <a:chExt cx="2244252" cy="1346551"/>
          </a:xfrm>
        </p:grpSpPr>
        <p:sp>
          <p:nvSpPr>
            <p:cNvPr id="11" name="Rectangle 10">
              <a:extLst>
                <a:ext uri="{FF2B5EF4-FFF2-40B4-BE49-F238E27FC236}">
                  <a16:creationId xmlns:a16="http://schemas.microsoft.com/office/drawing/2014/main" id="{B81E7544-8769-BDAB-6AF7-7CE2444F9261}"/>
                </a:ext>
              </a:extLst>
            </p:cNvPr>
            <p:cNvSpPr/>
            <p:nvPr/>
          </p:nvSpPr>
          <p:spPr>
            <a:xfrm>
              <a:off x="2469828" y="631324"/>
              <a:ext cx="2244252" cy="1346551"/>
            </a:xfrm>
            <a:prstGeom prst="rect">
              <a:avLst/>
            </a:prstGeom>
            <a:solidFill>
              <a:srgbClr val="83B2B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F21258A9-7CE6-59BF-0142-9CB6CC635AE1}"/>
                </a:ext>
              </a:extLst>
            </p:cNvPr>
            <p:cNvSpPr txBox="1"/>
            <p:nvPr/>
          </p:nvSpPr>
          <p:spPr>
            <a:xfrm>
              <a:off x="2469828" y="631324"/>
              <a:ext cx="2244252" cy="1346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solidFill>
                    <a:schemeClr val="tx1"/>
                  </a:solidFill>
                </a:rPr>
                <a:t>Human Reader</a:t>
              </a:r>
            </a:p>
          </p:txBody>
        </p:sp>
      </p:grpSp>
      <p:grpSp>
        <p:nvGrpSpPr>
          <p:cNvPr id="13" name="Group 12" descr="Blue box with the text Stop the Clock">
            <a:extLst>
              <a:ext uri="{FF2B5EF4-FFF2-40B4-BE49-F238E27FC236}">
                <a16:creationId xmlns:a16="http://schemas.microsoft.com/office/drawing/2014/main" id="{97C585EB-8B46-533C-8174-F932910436D9}"/>
              </a:ext>
            </a:extLst>
          </p:cNvPr>
          <p:cNvGrpSpPr/>
          <p:nvPr/>
        </p:nvGrpSpPr>
        <p:grpSpPr>
          <a:xfrm>
            <a:off x="6207539" y="4360905"/>
            <a:ext cx="2078515" cy="1155427"/>
            <a:chOff x="41241" y="2197480"/>
            <a:chExt cx="2244252" cy="1346551"/>
          </a:xfrm>
        </p:grpSpPr>
        <p:sp>
          <p:nvSpPr>
            <p:cNvPr id="14" name="Rectangle 13">
              <a:extLst>
                <a:ext uri="{FF2B5EF4-FFF2-40B4-BE49-F238E27FC236}">
                  <a16:creationId xmlns:a16="http://schemas.microsoft.com/office/drawing/2014/main" id="{CEE7500F-41AF-333C-27F0-F0825AEAAA79}"/>
                </a:ext>
              </a:extLst>
            </p:cNvPr>
            <p:cNvSpPr/>
            <p:nvPr/>
          </p:nvSpPr>
          <p:spPr>
            <a:xfrm>
              <a:off x="41241" y="2197480"/>
              <a:ext cx="2244252" cy="1346551"/>
            </a:xfrm>
            <a:prstGeom prst="rect">
              <a:avLst/>
            </a:prstGeom>
            <a:solidFill>
              <a:srgbClr val="83B2B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ED88205C-1207-1642-23AB-31F66304785F}"/>
                </a:ext>
              </a:extLst>
            </p:cNvPr>
            <p:cNvSpPr txBox="1"/>
            <p:nvPr/>
          </p:nvSpPr>
          <p:spPr>
            <a:xfrm>
              <a:off x="41241" y="2197480"/>
              <a:ext cx="2244252" cy="1346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a:solidFill>
                    <a:schemeClr val="tx1"/>
                  </a:solidFill>
                </a:rPr>
                <a:t>Stop-the-Clock</a:t>
              </a:r>
              <a:endParaRPr lang="en-US" sz="3600" kern="1200">
                <a:solidFill>
                  <a:schemeClr val="tx1"/>
                </a:solidFill>
              </a:endParaRPr>
            </a:p>
          </p:txBody>
        </p:sp>
      </p:grpSp>
      <p:grpSp>
        <p:nvGrpSpPr>
          <p:cNvPr id="16" name="Group 15" descr="Blue box with the text Calculator">
            <a:extLst>
              <a:ext uri="{FF2B5EF4-FFF2-40B4-BE49-F238E27FC236}">
                <a16:creationId xmlns:a16="http://schemas.microsoft.com/office/drawing/2014/main" id="{7C10774D-D386-DF1E-62BB-B89B65EAF343}"/>
              </a:ext>
            </a:extLst>
          </p:cNvPr>
          <p:cNvGrpSpPr/>
          <p:nvPr/>
        </p:nvGrpSpPr>
        <p:grpSpPr>
          <a:xfrm>
            <a:off x="8801778" y="4360906"/>
            <a:ext cx="2175401" cy="1155427"/>
            <a:chOff x="2469828" y="2184769"/>
            <a:chExt cx="2244252" cy="1346551"/>
          </a:xfrm>
        </p:grpSpPr>
        <p:sp>
          <p:nvSpPr>
            <p:cNvPr id="17" name="Rectangle 16">
              <a:extLst>
                <a:ext uri="{FF2B5EF4-FFF2-40B4-BE49-F238E27FC236}">
                  <a16:creationId xmlns:a16="http://schemas.microsoft.com/office/drawing/2014/main" id="{785CB7E4-BE19-1794-12C3-E5CAD56115D8}"/>
                </a:ext>
              </a:extLst>
            </p:cNvPr>
            <p:cNvSpPr/>
            <p:nvPr/>
          </p:nvSpPr>
          <p:spPr>
            <a:xfrm>
              <a:off x="2469828" y="2184769"/>
              <a:ext cx="2244252" cy="1346551"/>
            </a:xfrm>
            <a:prstGeom prst="rect">
              <a:avLst/>
            </a:prstGeom>
            <a:solidFill>
              <a:srgbClr val="83B2B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F5DC4F53-8E98-C8EB-4973-F7E7D59D9F68}"/>
                </a:ext>
              </a:extLst>
            </p:cNvPr>
            <p:cNvSpPr txBox="1"/>
            <p:nvPr/>
          </p:nvSpPr>
          <p:spPr>
            <a:xfrm>
              <a:off x="2469828" y="2184769"/>
              <a:ext cx="2244252" cy="13465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500" kern="1200">
                  <a:solidFill>
                    <a:schemeClr val="tx1"/>
                  </a:solidFill>
                </a:rPr>
                <a:t>Calculator</a:t>
              </a:r>
            </a:p>
          </p:txBody>
        </p:sp>
      </p:grpSp>
    </p:spTree>
    <p:extLst>
      <p:ext uri="{BB962C8B-B14F-4D97-AF65-F5344CB8AC3E}">
        <p14:creationId xmlns:p14="http://schemas.microsoft.com/office/powerpoint/2010/main" val="119403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7BD3-918A-B332-25D1-FBA1138506B1}"/>
              </a:ext>
            </a:extLst>
          </p:cNvPr>
          <p:cNvSpPr>
            <a:spLocks noGrp="1"/>
          </p:cNvSpPr>
          <p:nvPr>
            <p:ph type="title"/>
          </p:nvPr>
        </p:nvSpPr>
        <p:spPr>
          <a:xfrm>
            <a:off x="255406" y="437835"/>
            <a:ext cx="10515600" cy="844930"/>
          </a:xfrm>
        </p:spPr>
        <p:txBody>
          <a:bodyPr>
            <a:normAutofit/>
          </a:bodyPr>
          <a:lstStyle/>
          <a:p>
            <a:r>
              <a:rPr lang="en-US" sz="4000"/>
              <a:t>Scribe</a:t>
            </a:r>
          </a:p>
        </p:txBody>
      </p:sp>
      <p:grpSp>
        <p:nvGrpSpPr>
          <p:cNvPr id="4" name="Group 3" descr="Text reads, technology checkbox not required on student plan (IEP, 504, and PSP) for a scribe to type">
            <a:extLst>
              <a:ext uri="{FF2B5EF4-FFF2-40B4-BE49-F238E27FC236}">
                <a16:creationId xmlns:a16="http://schemas.microsoft.com/office/drawing/2014/main" id="{2741FB4D-DA3C-0470-8A57-CEF8940C0693}"/>
              </a:ext>
            </a:extLst>
          </p:cNvPr>
          <p:cNvGrpSpPr/>
          <p:nvPr/>
        </p:nvGrpSpPr>
        <p:grpSpPr>
          <a:xfrm>
            <a:off x="1512168" y="1932247"/>
            <a:ext cx="2913091" cy="1014676"/>
            <a:chOff x="2062907" y="7014"/>
            <a:chExt cx="2913091" cy="1014676"/>
          </a:xfrm>
        </p:grpSpPr>
        <p:sp>
          <p:nvSpPr>
            <p:cNvPr id="5" name="Rectangle 4">
              <a:extLst>
                <a:ext uri="{FF2B5EF4-FFF2-40B4-BE49-F238E27FC236}">
                  <a16:creationId xmlns:a16="http://schemas.microsoft.com/office/drawing/2014/main" id="{452982B4-34A3-3629-2FB0-5E65D8A8D414}"/>
                </a:ext>
              </a:extLst>
            </p:cNvPr>
            <p:cNvSpPr/>
            <p:nvPr/>
          </p:nvSpPr>
          <p:spPr>
            <a:xfrm>
              <a:off x="2062907" y="7014"/>
              <a:ext cx="2283190" cy="9686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35004C01-61F5-B6C6-4FC3-B6F9FCEEA720}"/>
                </a:ext>
              </a:extLst>
            </p:cNvPr>
            <p:cNvSpPr txBox="1"/>
            <p:nvPr/>
          </p:nvSpPr>
          <p:spPr>
            <a:xfrm>
              <a:off x="2091096" y="53064"/>
              <a:ext cx="2884902" cy="968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2400" kern="1200"/>
                <a:t>Technology checkbox </a:t>
              </a:r>
              <a:r>
                <a:rPr lang="en-US" sz="2400" b="1" kern="1200"/>
                <a:t>not required </a:t>
              </a:r>
              <a:r>
                <a:rPr lang="en-US" sz="2400" kern="1200"/>
                <a:t>on student plan (IEP, 504 and PSP) for a scribe to type.</a:t>
              </a:r>
            </a:p>
          </p:txBody>
        </p:sp>
      </p:grpSp>
      <p:grpSp>
        <p:nvGrpSpPr>
          <p:cNvPr id="7" name="Group 6" descr="Text reads, scribes can type for students, if students are unable to type for themselves">
            <a:extLst>
              <a:ext uri="{FF2B5EF4-FFF2-40B4-BE49-F238E27FC236}">
                <a16:creationId xmlns:a16="http://schemas.microsoft.com/office/drawing/2014/main" id="{A4ED9839-D76F-B32C-14EF-CB0774D75757}"/>
              </a:ext>
            </a:extLst>
          </p:cNvPr>
          <p:cNvGrpSpPr/>
          <p:nvPr/>
        </p:nvGrpSpPr>
        <p:grpSpPr>
          <a:xfrm>
            <a:off x="6515575" y="1525284"/>
            <a:ext cx="4217659" cy="1156458"/>
            <a:chOff x="5920115" y="7014"/>
            <a:chExt cx="2348491" cy="1156458"/>
          </a:xfrm>
        </p:grpSpPr>
        <p:sp>
          <p:nvSpPr>
            <p:cNvPr id="8" name="Rectangle 7">
              <a:extLst>
                <a:ext uri="{FF2B5EF4-FFF2-40B4-BE49-F238E27FC236}">
                  <a16:creationId xmlns:a16="http://schemas.microsoft.com/office/drawing/2014/main" id="{73AB7A8D-1206-2221-737D-6A6F743DE123}"/>
                </a:ext>
              </a:extLst>
            </p:cNvPr>
            <p:cNvSpPr/>
            <p:nvPr/>
          </p:nvSpPr>
          <p:spPr>
            <a:xfrm>
              <a:off x="5920115" y="7014"/>
              <a:ext cx="2283190" cy="9686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5992A0FC-1CB4-C745-9E5B-B772F89939EF}"/>
                </a:ext>
              </a:extLst>
            </p:cNvPr>
            <p:cNvSpPr txBox="1"/>
            <p:nvPr/>
          </p:nvSpPr>
          <p:spPr>
            <a:xfrm>
              <a:off x="5985416" y="194846"/>
              <a:ext cx="2283190" cy="968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2400" kern="1200"/>
                <a:t>Scribes can type for students, if students are unable to type for themselves.</a:t>
              </a:r>
            </a:p>
          </p:txBody>
        </p:sp>
      </p:grpSp>
      <p:grpSp>
        <p:nvGrpSpPr>
          <p:cNvPr id="10" name="Group 9" descr="Text reads, still a 1 to 1 accommodation">
            <a:extLst>
              <a:ext uri="{FF2B5EF4-FFF2-40B4-BE49-F238E27FC236}">
                <a16:creationId xmlns:a16="http://schemas.microsoft.com/office/drawing/2014/main" id="{9BD14627-19F7-0A91-5598-B78AD3DF8E5E}"/>
              </a:ext>
            </a:extLst>
          </p:cNvPr>
          <p:cNvGrpSpPr/>
          <p:nvPr/>
        </p:nvGrpSpPr>
        <p:grpSpPr>
          <a:xfrm>
            <a:off x="1603589" y="3672796"/>
            <a:ext cx="3141380" cy="968626"/>
            <a:chOff x="5920115" y="1727738"/>
            <a:chExt cx="3141380" cy="968626"/>
          </a:xfrm>
        </p:grpSpPr>
        <p:sp>
          <p:nvSpPr>
            <p:cNvPr id="11" name="Rectangle 10">
              <a:extLst>
                <a:ext uri="{FF2B5EF4-FFF2-40B4-BE49-F238E27FC236}">
                  <a16:creationId xmlns:a16="http://schemas.microsoft.com/office/drawing/2014/main" id="{584F564D-DF33-2E70-999D-DCB9D754737A}"/>
                </a:ext>
              </a:extLst>
            </p:cNvPr>
            <p:cNvSpPr/>
            <p:nvPr/>
          </p:nvSpPr>
          <p:spPr>
            <a:xfrm>
              <a:off x="5920115" y="1727738"/>
              <a:ext cx="2283190" cy="9686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TextBox 11">
              <a:extLst>
                <a:ext uri="{FF2B5EF4-FFF2-40B4-BE49-F238E27FC236}">
                  <a16:creationId xmlns:a16="http://schemas.microsoft.com/office/drawing/2014/main" id="{C5A8B454-2479-3F75-55BC-426F00E78A26}"/>
                </a:ext>
              </a:extLst>
            </p:cNvPr>
            <p:cNvSpPr txBox="1"/>
            <p:nvPr/>
          </p:nvSpPr>
          <p:spPr>
            <a:xfrm>
              <a:off x="5920115" y="1727738"/>
              <a:ext cx="3141380" cy="968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2400" kern="1200"/>
                <a:t>Still a 1-to-1 accommodation</a:t>
              </a:r>
              <a:r>
                <a:rPr lang="en-US" sz="1600" kern="1200"/>
                <a:t>.</a:t>
              </a:r>
            </a:p>
          </p:txBody>
        </p:sp>
      </p:grpSp>
      <p:grpSp>
        <p:nvGrpSpPr>
          <p:cNvPr id="16" name="Group 15" descr="Text reads, all other rules surrounding use of a scribe remain the same (ie if you don't hear it, you don't type it, etc)">
            <a:extLst>
              <a:ext uri="{FF2B5EF4-FFF2-40B4-BE49-F238E27FC236}">
                <a16:creationId xmlns:a16="http://schemas.microsoft.com/office/drawing/2014/main" id="{7376A818-0D80-E03B-C86E-1A54B51B58AF}"/>
              </a:ext>
            </a:extLst>
          </p:cNvPr>
          <p:cNvGrpSpPr/>
          <p:nvPr/>
        </p:nvGrpSpPr>
        <p:grpSpPr>
          <a:xfrm>
            <a:off x="1443362" y="3699156"/>
            <a:ext cx="9289872" cy="2357969"/>
            <a:chOff x="2062907" y="2059119"/>
            <a:chExt cx="9289872" cy="2357969"/>
          </a:xfrm>
        </p:grpSpPr>
        <p:sp>
          <p:nvSpPr>
            <p:cNvPr id="17" name="Rectangle 16">
              <a:extLst>
                <a:ext uri="{FF2B5EF4-FFF2-40B4-BE49-F238E27FC236}">
                  <a16:creationId xmlns:a16="http://schemas.microsoft.com/office/drawing/2014/main" id="{C9CDB501-63F6-D36B-43D2-46FD89F5B3A2}"/>
                </a:ext>
              </a:extLst>
            </p:cNvPr>
            <p:cNvSpPr/>
            <p:nvPr/>
          </p:nvSpPr>
          <p:spPr>
            <a:xfrm>
              <a:off x="2062907" y="3448462"/>
              <a:ext cx="2283190" cy="9686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TextBox 17">
              <a:extLst>
                <a:ext uri="{FF2B5EF4-FFF2-40B4-BE49-F238E27FC236}">
                  <a16:creationId xmlns:a16="http://schemas.microsoft.com/office/drawing/2014/main" id="{A9B41A93-153C-58F3-F81E-79E2362C8865}"/>
                </a:ext>
              </a:extLst>
            </p:cNvPr>
            <p:cNvSpPr txBox="1"/>
            <p:nvPr/>
          </p:nvSpPr>
          <p:spPr>
            <a:xfrm>
              <a:off x="7417351" y="2059119"/>
              <a:ext cx="3935428" cy="9686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2400"/>
                <a:t>All other rules surrounding use of a scribe</a:t>
              </a:r>
              <a:r>
                <a:rPr lang="en-US" sz="2400" kern="1200"/>
                <a:t> remain the same. (i.e., if you don’t hear it, you don’t type it, etc.)</a:t>
              </a:r>
            </a:p>
          </p:txBody>
        </p:sp>
      </p:grpSp>
      <p:sp>
        <p:nvSpPr>
          <p:cNvPr id="19" name="Oval 18">
            <a:extLst>
              <a:ext uri="{FF2B5EF4-FFF2-40B4-BE49-F238E27FC236}">
                <a16:creationId xmlns:a16="http://schemas.microsoft.com/office/drawing/2014/main" id="{D4F2B290-4A87-363A-E877-157C0B1C8714}"/>
              </a:ext>
              <a:ext uri="{C183D7F6-B498-43B3-948B-1728B52AA6E4}">
                <adec:decorative xmlns:adec="http://schemas.microsoft.com/office/drawing/2017/decorative" val="1"/>
              </a:ext>
            </a:extLst>
          </p:cNvPr>
          <p:cNvSpPr/>
          <p:nvPr/>
        </p:nvSpPr>
        <p:spPr>
          <a:xfrm>
            <a:off x="529448" y="1928159"/>
            <a:ext cx="968626" cy="968626"/>
          </a:xfrm>
          <a:prstGeom prst="ellipse">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21" name="Graphic 20">
            <a:extLst>
              <a:ext uri="{FF2B5EF4-FFF2-40B4-BE49-F238E27FC236}">
                <a16:creationId xmlns:a16="http://schemas.microsoft.com/office/drawing/2014/main" id="{7FAC8E9A-BF9B-B356-4DEC-E03AA1F3E52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2529" y="1969509"/>
            <a:ext cx="914400" cy="914400"/>
          </a:xfrm>
          <a:prstGeom prst="rect">
            <a:avLst/>
          </a:prstGeom>
        </p:spPr>
      </p:pic>
      <p:sp>
        <p:nvSpPr>
          <p:cNvPr id="22" name="Oval 21">
            <a:extLst>
              <a:ext uri="{FF2B5EF4-FFF2-40B4-BE49-F238E27FC236}">
                <a16:creationId xmlns:a16="http://schemas.microsoft.com/office/drawing/2014/main" id="{8975DB53-2A4F-DA76-90EE-B1F9BFB6E0DB}"/>
              </a:ext>
              <a:ext uri="{C183D7F6-B498-43B3-948B-1728B52AA6E4}">
                <adec:decorative xmlns:adec="http://schemas.microsoft.com/office/drawing/2017/decorative" val="1"/>
              </a:ext>
            </a:extLst>
          </p:cNvPr>
          <p:cNvSpPr/>
          <p:nvPr/>
        </p:nvSpPr>
        <p:spPr>
          <a:xfrm>
            <a:off x="5513206" y="1694875"/>
            <a:ext cx="968626" cy="968626"/>
          </a:xfrm>
          <a:prstGeom prst="ellipse">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24" name="Graphic 23">
            <a:extLst>
              <a:ext uri="{FF2B5EF4-FFF2-40B4-BE49-F238E27FC236}">
                <a16:creationId xmlns:a16="http://schemas.microsoft.com/office/drawing/2014/main" id="{9EBC5217-65C1-03F6-046A-C94EC662963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3688" y="1729842"/>
            <a:ext cx="914400" cy="914400"/>
          </a:xfrm>
          <a:prstGeom prst="rect">
            <a:avLst/>
          </a:prstGeom>
        </p:spPr>
      </p:pic>
      <p:sp>
        <p:nvSpPr>
          <p:cNvPr id="25" name="Oval 24">
            <a:extLst>
              <a:ext uri="{FF2B5EF4-FFF2-40B4-BE49-F238E27FC236}">
                <a16:creationId xmlns:a16="http://schemas.microsoft.com/office/drawing/2014/main" id="{27CADE3E-F22F-DD81-9E73-90BF53734E59}"/>
              </a:ext>
              <a:ext uri="{C183D7F6-B498-43B3-948B-1728B52AA6E4}">
                <adec:decorative xmlns:adec="http://schemas.microsoft.com/office/drawing/2017/decorative" val="1"/>
              </a:ext>
            </a:extLst>
          </p:cNvPr>
          <p:cNvSpPr/>
          <p:nvPr/>
        </p:nvSpPr>
        <p:spPr>
          <a:xfrm>
            <a:off x="479010" y="3654069"/>
            <a:ext cx="968626" cy="968626"/>
          </a:xfrm>
          <a:prstGeom prst="ellipse">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28" name="Graphic 27">
            <a:extLst>
              <a:ext uri="{FF2B5EF4-FFF2-40B4-BE49-F238E27FC236}">
                <a16:creationId xmlns:a16="http://schemas.microsoft.com/office/drawing/2014/main" id="{E7142715-EB15-FD46-1F22-3B4AB81ABA5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1440" y="3845226"/>
            <a:ext cx="623765" cy="623765"/>
          </a:xfrm>
          <a:prstGeom prst="rect">
            <a:avLst/>
          </a:prstGeom>
        </p:spPr>
      </p:pic>
      <p:sp>
        <p:nvSpPr>
          <p:cNvPr id="29" name="Oval 28">
            <a:extLst>
              <a:ext uri="{FF2B5EF4-FFF2-40B4-BE49-F238E27FC236}">
                <a16:creationId xmlns:a16="http://schemas.microsoft.com/office/drawing/2014/main" id="{CC78EC59-099F-2084-A3D6-F95F8182C943}"/>
              </a:ext>
              <a:ext uri="{C183D7F6-B498-43B3-948B-1728B52AA6E4}">
                <adec:decorative xmlns:adec="http://schemas.microsoft.com/office/drawing/2017/decorative" val="1"/>
              </a:ext>
            </a:extLst>
          </p:cNvPr>
          <p:cNvSpPr/>
          <p:nvPr/>
        </p:nvSpPr>
        <p:spPr>
          <a:xfrm>
            <a:off x="5552728" y="3577135"/>
            <a:ext cx="968626" cy="968626"/>
          </a:xfrm>
          <a:prstGeom prst="ellipse">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31" name="Graphic 30">
            <a:extLst>
              <a:ext uri="{FF2B5EF4-FFF2-40B4-BE49-F238E27FC236}">
                <a16:creationId xmlns:a16="http://schemas.microsoft.com/office/drawing/2014/main" id="{9242E7F9-0BB0-8AA5-6CED-48A9BBFAF8E7}"/>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74866" y="3633863"/>
            <a:ext cx="914400" cy="914400"/>
          </a:xfrm>
          <a:prstGeom prst="rect">
            <a:avLst/>
          </a:prstGeom>
        </p:spPr>
      </p:pic>
    </p:spTree>
    <p:extLst>
      <p:ext uri="{BB962C8B-B14F-4D97-AF65-F5344CB8AC3E}">
        <p14:creationId xmlns:p14="http://schemas.microsoft.com/office/powerpoint/2010/main" val="304140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182B1361-CE94-A31B-A6E2-96C663F77451}"/>
              </a:ext>
              <a:ext uri="{C183D7F6-B498-43B3-948B-1728B52AA6E4}">
                <adec:decorative xmlns:adec="http://schemas.microsoft.com/office/drawing/2017/decorative" val="1"/>
              </a:ext>
            </a:extLst>
          </p:cNvPr>
          <p:cNvSpPr/>
          <p:nvPr/>
        </p:nvSpPr>
        <p:spPr>
          <a:xfrm>
            <a:off x="834483" y="2608319"/>
            <a:ext cx="10004502" cy="1781682"/>
          </a:xfrm>
          <a:prstGeom prst="roundRect">
            <a:avLst>
              <a:gd name="adj" fmla="val 10000"/>
            </a:avLst>
          </a:prstGeom>
          <a:solidFill>
            <a:srgbClr val="AAD6B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2800"/>
          </a:p>
        </p:txBody>
      </p:sp>
      <p:sp>
        <p:nvSpPr>
          <p:cNvPr id="2" name="Title 1">
            <a:extLst>
              <a:ext uri="{FF2B5EF4-FFF2-40B4-BE49-F238E27FC236}">
                <a16:creationId xmlns:a16="http://schemas.microsoft.com/office/drawing/2014/main" id="{D21EA6E2-E2D5-714D-F530-7297ECA974A7}"/>
              </a:ext>
            </a:extLst>
          </p:cNvPr>
          <p:cNvSpPr>
            <a:spLocks noGrp="1"/>
          </p:cNvSpPr>
          <p:nvPr>
            <p:ph type="title"/>
          </p:nvPr>
        </p:nvSpPr>
        <p:spPr>
          <a:xfrm>
            <a:off x="109151" y="280714"/>
            <a:ext cx="10515600" cy="939227"/>
          </a:xfrm>
        </p:spPr>
        <p:txBody>
          <a:bodyPr>
            <a:normAutofit/>
          </a:bodyPr>
          <a:lstStyle/>
          <a:p>
            <a:r>
              <a:rPr lang="en-US" sz="4000"/>
              <a:t>Human Reader</a:t>
            </a:r>
          </a:p>
        </p:txBody>
      </p:sp>
      <p:sp>
        <p:nvSpPr>
          <p:cNvPr id="4" name="Content Placeholder 3">
            <a:extLst>
              <a:ext uri="{FF2B5EF4-FFF2-40B4-BE49-F238E27FC236}">
                <a16:creationId xmlns:a16="http://schemas.microsoft.com/office/drawing/2014/main" id="{97DC6D9A-8987-D2E4-172B-688E15BA005B}"/>
              </a:ext>
              <a:ext uri="{C183D7F6-B498-43B3-948B-1728B52AA6E4}">
                <adec:decorative xmlns:adec="http://schemas.microsoft.com/office/drawing/2017/decorative" val="0"/>
              </a:ext>
            </a:extLst>
          </p:cNvPr>
          <p:cNvSpPr>
            <a:spLocks noGrp="1"/>
          </p:cNvSpPr>
          <p:nvPr>
            <p:ph idx="1"/>
          </p:nvPr>
        </p:nvSpPr>
        <p:spPr>
          <a:xfrm>
            <a:off x="834482" y="1462242"/>
            <a:ext cx="9911576" cy="914401"/>
          </a:xfrm>
          <a:prstGeom prst="roundRect">
            <a:avLst>
              <a:gd name="adj" fmla="val 10000"/>
            </a:avLst>
          </a:prstGeom>
          <a:solidFill>
            <a:srgbClr val="AAD6B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ormAutofit lnSpcReduction="10000"/>
          </a:bodyPr>
          <a:lstStyle/>
          <a:p>
            <a:pPr marL="0" indent="0" algn="ctr">
              <a:buNone/>
            </a:pPr>
            <a:r>
              <a:rPr lang="en-US" sz="2400"/>
              <a:t>                                     Can be a one-to-one or a small group (up</a:t>
            </a:r>
          </a:p>
          <a:p>
            <a:pPr marL="0" indent="0" algn="ctr">
              <a:buNone/>
            </a:pPr>
            <a:r>
              <a:rPr lang="en-US" sz="2400"/>
              <a:t>                                  to four) administered accommodation</a:t>
            </a:r>
            <a:r>
              <a:rPr lang="en-US" sz="2800"/>
              <a:t>.</a:t>
            </a:r>
          </a:p>
          <a:p>
            <a:endParaRPr lang="en-US"/>
          </a:p>
        </p:txBody>
      </p:sp>
      <p:pic>
        <p:nvPicPr>
          <p:cNvPr id="6" name="Graphic 5" descr="Graphic showing two people with an arrow between signifiying a 1-1 accomodation">
            <a:extLst>
              <a:ext uri="{FF2B5EF4-FFF2-40B4-BE49-F238E27FC236}">
                <a16:creationId xmlns:a16="http://schemas.microsoft.com/office/drawing/2014/main" id="{005FD5F5-50BC-43FC-191D-3DA3BF458EEF}"/>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482" y="1491311"/>
            <a:ext cx="914400" cy="914400"/>
          </a:xfrm>
          <a:prstGeom prst="rect">
            <a:avLst/>
          </a:prstGeom>
        </p:spPr>
      </p:pic>
      <p:sp>
        <p:nvSpPr>
          <p:cNvPr id="9" name="TextBox 8">
            <a:extLst>
              <a:ext uri="{FF2B5EF4-FFF2-40B4-BE49-F238E27FC236}">
                <a16:creationId xmlns:a16="http://schemas.microsoft.com/office/drawing/2014/main" id="{02DDCD99-2F1E-3334-0BC1-DE56A82E574C}"/>
              </a:ext>
              <a:ext uri="{C183D7F6-B498-43B3-948B-1728B52AA6E4}">
                <adec:decorative xmlns:adec="http://schemas.microsoft.com/office/drawing/2017/decorative" val="0"/>
              </a:ext>
            </a:extLst>
          </p:cNvPr>
          <p:cNvSpPr txBox="1"/>
          <p:nvPr/>
        </p:nvSpPr>
        <p:spPr>
          <a:xfrm>
            <a:off x="1243072" y="1843084"/>
            <a:ext cx="2142893" cy="400110"/>
          </a:xfrm>
          <a:prstGeom prst="rect">
            <a:avLst/>
          </a:prstGeom>
          <a:noFill/>
        </p:spPr>
        <p:txBody>
          <a:bodyPr wrap="square" rtlCol="0">
            <a:spAutoFit/>
          </a:bodyPr>
          <a:lstStyle/>
          <a:p>
            <a:pPr algn="ctr"/>
            <a:r>
              <a:rPr lang="en-US" sz="2000" b="1"/>
              <a:t>OR UP TO</a:t>
            </a:r>
          </a:p>
        </p:txBody>
      </p:sp>
      <p:pic>
        <p:nvPicPr>
          <p:cNvPr id="8" name="Graphic 7" descr="Graphic showing group of 4 people, signifiying an accommodation of a group of up to 4">
            <a:extLst>
              <a:ext uri="{FF2B5EF4-FFF2-40B4-BE49-F238E27FC236}">
                <a16:creationId xmlns:a16="http://schemas.microsoft.com/office/drawing/2014/main" id="{CA5360B3-06F6-ED5D-028A-A8571BC611AA}"/>
              </a:ext>
              <a:ext uri="{C183D7F6-B498-43B3-948B-1728B52AA6E4}">
                <adec:decorative xmlns:adec="http://schemas.microsoft.com/office/drawing/2017/decorative" val="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80153" y="1362456"/>
            <a:ext cx="1245798" cy="1187759"/>
          </a:xfrm>
          <a:prstGeom prst="rect">
            <a:avLst/>
          </a:prstGeom>
        </p:spPr>
      </p:pic>
      <p:sp>
        <p:nvSpPr>
          <p:cNvPr id="11" name="TextBox 10">
            <a:extLst>
              <a:ext uri="{FF2B5EF4-FFF2-40B4-BE49-F238E27FC236}">
                <a16:creationId xmlns:a16="http://schemas.microsoft.com/office/drawing/2014/main" id="{9CE0B523-5ACF-C237-4DA0-2D98C306CEA6}"/>
              </a:ext>
            </a:extLst>
          </p:cNvPr>
          <p:cNvSpPr txBox="1"/>
          <p:nvPr/>
        </p:nvSpPr>
        <p:spPr>
          <a:xfrm>
            <a:off x="4490224" y="2608319"/>
            <a:ext cx="6255834" cy="1785104"/>
          </a:xfrm>
          <a:prstGeom prst="rect">
            <a:avLst/>
          </a:prstGeom>
          <a:noFill/>
        </p:spPr>
        <p:txBody>
          <a:bodyPr wrap="square">
            <a:spAutoFit/>
          </a:bodyPr>
          <a:lstStyle/>
          <a:p>
            <a:r>
              <a:rPr lang="en-US" sz="2200"/>
              <a:t>Read Aloud Session: DAC/BAC may set up a read aloud session for small group of up to four. This will automatically assign students to the same form and create a proctor ticket for the person administering the accommodation. </a:t>
            </a:r>
          </a:p>
        </p:txBody>
      </p:sp>
      <p:pic>
        <p:nvPicPr>
          <p:cNvPr id="14" name="Graphic 13">
            <a:extLst>
              <a:ext uri="{FF2B5EF4-FFF2-40B4-BE49-F238E27FC236}">
                <a16:creationId xmlns:a16="http://schemas.microsoft.com/office/drawing/2014/main" id="{F17ED0BA-A944-502E-13E7-98578084DE9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96025" y="2633274"/>
            <a:ext cx="914400" cy="914400"/>
          </a:xfrm>
          <a:prstGeom prst="rect">
            <a:avLst/>
          </a:prstGeom>
        </p:spPr>
      </p:pic>
      <p:pic>
        <p:nvPicPr>
          <p:cNvPr id="16" name="Graphic 15">
            <a:extLst>
              <a:ext uri="{FF2B5EF4-FFF2-40B4-BE49-F238E27FC236}">
                <a16:creationId xmlns:a16="http://schemas.microsoft.com/office/drawing/2014/main" id="{C4FE3700-6135-7A35-12D3-C1A9392EE623}"/>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3578" y="3013535"/>
            <a:ext cx="1105096" cy="1105096"/>
          </a:xfrm>
          <a:prstGeom prst="rect">
            <a:avLst/>
          </a:prstGeom>
        </p:spPr>
      </p:pic>
      <p:sp>
        <p:nvSpPr>
          <p:cNvPr id="17" name="Rectangle: Rounded Corners 16">
            <a:extLst>
              <a:ext uri="{FF2B5EF4-FFF2-40B4-BE49-F238E27FC236}">
                <a16:creationId xmlns:a16="http://schemas.microsoft.com/office/drawing/2014/main" id="{37A64012-F614-CA39-8776-A6AA5625A479}"/>
              </a:ext>
              <a:ext uri="{C183D7F6-B498-43B3-948B-1728B52AA6E4}">
                <adec:decorative xmlns:adec="http://schemas.microsoft.com/office/drawing/2017/decorative" val="1"/>
              </a:ext>
            </a:extLst>
          </p:cNvPr>
          <p:cNvSpPr/>
          <p:nvPr/>
        </p:nvSpPr>
        <p:spPr>
          <a:xfrm>
            <a:off x="834482" y="4530319"/>
            <a:ext cx="10004501" cy="1015663"/>
          </a:xfrm>
          <a:prstGeom prst="roundRect">
            <a:avLst>
              <a:gd name="adj" fmla="val 10000"/>
            </a:avLst>
          </a:prstGeom>
          <a:solidFill>
            <a:srgbClr val="AAD6B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TextBox 18">
            <a:extLst>
              <a:ext uri="{FF2B5EF4-FFF2-40B4-BE49-F238E27FC236}">
                <a16:creationId xmlns:a16="http://schemas.microsoft.com/office/drawing/2014/main" id="{6C8FC272-9344-010C-301F-6AA7217DC37D}"/>
              </a:ext>
            </a:extLst>
          </p:cNvPr>
          <p:cNvSpPr txBox="1"/>
          <p:nvPr/>
        </p:nvSpPr>
        <p:spPr>
          <a:xfrm>
            <a:off x="4490223" y="4530320"/>
            <a:ext cx="6437971" cy="1015663"/>
          </a:xfrm>
          <a:prstGeom prst="rect">
            <a:avLst/>
          </a:prstGeom>
          <a:noFill/>
        </p:spPr>
        <p:txBody>
          <a:bodyPr wrap="square">
            <a:spAutoFit/>
          </a:bodyPr>
          <a:lstStyle/>
          <a:p>
            <a:r>
              <a:rPr lang="en-US" sz="2000"/>
              <a:t>All other guidelines for readers still apply (watch inflection when reading; do not guide student to correct answer, etc.)</a:t>
            </a:r>
          </a:p>
        </p:txBody>
      </p:sp>
      <p:pic>
        <p:nvPicPr>
          <p:cNvPr id="21" name="Graphic 20">
            <a:extLst>
              <a:ext uri="{FF2B5EF4-FFF2-40B4-BE49-F238E27FC236}">
                <a16:creationId xmlns:a16="http://schemas.microsoft.com/office/drawing/2014/main" id="{66B6AEB4-08F6-490D-B3D8-B9FC02A405A9}"/>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65753" y="4506209"/>
            <a:ext cx="914400" cy="914400"/>
          </a:xfrm>
          <a:prstGeom prst="rect">
            <a:avLst/>
          </a:prstGeom>
        </p:spPr>
      </p:pic>
    </p:spTree>
    <p:extLst>
      <p:ext uri="{BB962C8B-B14F-4D97-AF65-F5344CB8AC3E}">
        <p14:creationId xmlns:p14="http://schemas.microsoft.com/office/powerpoint/2010/main" val="130710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7491-AB8B-0AAC-8CF5-E0A1AAF2221C}"/>
              </a:ext>
            </a:extLst>
          </p:cNvPr>
          <p:cNvSpPr>
            <a:spLocks noGrp="1"/>
          </p:cNvSpPr>
          <p:nvPr>
            <p:ph type="title"/>
          </p:nvPr>
        </p:nvSpPr>
        <p:spPr>
          <a:xfrm>
            <a:off x="170935" y="249185"/>
            <a:ext cx="10515600" cy="1015664"/>
          </a:xfrm>
        </p:spPr>
        <p:txBody>
          <a:bodyPr>
            <a:normAutofit/>
          </a:bodyPr>
          <a:lstStyle/>
          <a:p>
            <a:r>
              <a:rPr lang="en-US" sz="4000"/>
              <a:t>Read Aloud Session: Proctor Test Ticket</a:t>
            </a:r>
          </a:p>
        </p:txBody>
      </p:sp>
      <p:sp>
        <p:nvSpPr>
          <p:cNvPr id="6" name="TextBox 5">
            <a:extLst>
              <a:ext uri="{FF2B5EF4-FFF2-40B4-BE49-F238E27FC236}">
                <a16:creationId xmlns:a16="http://schemas.microsoft.com/office/drawing/2014/main" id="{57799886-7176-C82E-64A3-7A6C4CEAF8D8}"/>
              </a:ext>
            </a:extLst>
          </p:cNvPr>
          <p:cNvSpPr txBox="1"/>
          <p:nvPr/>
        </p:nvSpPr>
        <p:spPr>
          <a:xfrm>
            <a:off x="836762" y="1531803"/>
            <a:ext cx="10069131" cy="707886"/>
          </a:xfrm>
          <a:prstGeom prst="rect">
            <a:avLst/>
          </a:prstGeom>
          <a:noFill/>
        </p:spPr>
        <p:txBody>
          <a:bodyPr wrap="square">
            <a:spAutoFit/>
          </a:bodyPr>
          <a:lstStyle/>
          <a:p>
            <a:pPr marL="285750" indent="-285750">
              <a:buFont typeface="Wingdings" panose="05000000000000000000" pitchFamily="2" charset="2"/>
              <a:buChar char="q"/>
            </a:pPr>
            <a:r>
              <a:rPr lang="en-US" sz="2000">
                <a:solidFill>
                  <a:srgbClr val="000000"/>
                </a:solidFill>
                <a:ea typeface="Times New Roman" panose="02020603050405020304" pitchFamily="18" charset="0"/>
                <a:cs typeface="Times New Roman" panose="02020603050405020304" pitchFamily="18" charset="0"/>
              </a:rPr>
              <a:t>Read Aloud Sessions provide a proctor test ticket so a human reader may read the student’s assessment from their own computer screen.</a:t>
            </a:r>
          </a:p>
        </p:txBody>
      </p:sp>
      <p:sp>
        <p:nvSpPr>
          <p:cNvPr id="9" name="TextBox 8">
            <a:extLst>
              <a:ext uri="{FF2B5EF4-FFF2-40B4-BE49-F238E27FC236}">
                <a16:creationId xmlns:a16="http://schemas.microsoft.com/office/drawing/2014/main" id="{1218FA32-F37F-E900-1EE4-479B2295F4F9}"/>
              </a:ext>
            </a:extLst>
          </p:cNvPr>
          <p:cNvSpPr txBox="1"/>
          <p:nvPr/>
        </p:nvSpPr>
        <p:spPr>
          <a:xfrm>
            <a:off x="836762" y="2317647"/>
            <a:ext cx="10231134" cy="1015663"/>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q"/>
            </a:pPr>
            <a:r>
              <a:rPr lang="en-US" sz="2000" b="0">
                <a:solidFill>
                  <a:srgbClr val="000000"/>
                </a:solidFill>
                <a:effectLst/>
                <a:ea typeface="Times New Roman" panose="02020603050405020304" pitchFamily="18" charset="0"/>
                <a:cs typeface="Times New Roman" panose="02020603050405020304" pitchFamily="18" charset="0"/>
              </a:rPr>
              <a:t>The DAC/BAC may set up a read aloud session that will automatically assign all students in the session the same form and create a proctor ticket. Detailed instructions for this process may be found in the </a:t>
            </a:r>
            <a:r>
              <a:rPr lang="en-US" sz="2000" b="0" i="1">
                <a:solidFill>
                  <a:srgbClr val="000000"/>
                </a:solidFill>
                <a:effectLst/>
                <a:ea typeface="Times New Roman" panose="02020603050405020304" pitchFamily="18" charset="0"/>
                <a:cs typeface="Times New Roman" panose="02020603050405020304" pitchFamily="18" charset="0"/>
              </a:rPr>
              <a:t>Creating Test Sessions Guide</a:t>
            </a:r>
            <a:r>
              <a:rPr lang="en-US" sz="2000" b="0">
                <a:solidFill>
                  <a:srgbClr val="000000"/>
                </a:solidFill>
                <a:effectLst/>
                <a:ea typeface="Times New Roman" panose="02020603050405020304" pitchFamily="18" charset="0"/>
                <a:cs typeface="Times New Roman" panose="02020603050405020304" pitchFamily="18" charset="0"/>
              </a:rPr>
              <a:t> on the </a:t>
            </a:r>
            <a:r>
              <a:rPr lang="en-US" sz="2000" b="0" u="sng">
                <a:solidFill>
                  <a:srgbClr val="000000"/>
                </a:solidFill>
                <a:effectLst/>
                <a:ea typeface="Times New Roman" panose="02020603050405020304" pitchFamily="18" charset="0"/>
                <a:cs typeface="Times New Roman" panose="02020603050405020304" pitchFamily="18" charset="0"/>
                <a:hlinkClick r:id="rId3"/>
              </a:rPr>
              <a:t>Kentucky Portal</a:t>
            </a:r>
            <a:r>
              <a:rPr lang="en-US" sz="2000" b="0">
                <a:solidFill>
                  <a:srgbClr val="000000"/>
                </a:solidFill>
                <a:effectLst/>
                <a:ea typeface="Times New Roman" panose="02020603050405020304" pitchFamily="18" charset="0"/>
                <a:cs typeface="Times New Roman" panose="02020603050405020304" pitchFamily="18" charset="0"/>
              </a:rPr>
              <a:t>. </a:t>
            </a:r>
            <a:endParaRPr lang="en-US" sz="2000" b="1">
              <a:solidFill>
                <a:srgbClr val="000000"/>
              </a:solidFill>
              <a:effectLst/>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06A57C2-47F3-0B16-14F6-ECC70AEF6723}"/>
              </a:ext>
            </a:extLst>
          </p:cNvPr>
          <p:cNvSpPr txBox="1"/>
          <p:nvPr/>
        </p:nvSpPr>
        <p:spPr>
          <a:xfrm>
            <a:off x="836762" y="3411268"/>
            <a:ext cx="10860867" cy="707886"/>
          </a:xfrm>
          <a:prstGeom prst="rect">
            <a:avLst/>
          </a:prstGeom>
          <a:noFill/>
        </p:spPr>
        <p:txBody>
          <a:bodyPr wrap="square" rtlCol="0">
            <a:spAutoFit/>
          </a:bodyPr>
          <a:lstStyle/>
          <a:p>
            <a:pPr marL="342900" indent="-342900">
              <a:buFont typeface="Wingdings" panose="05000000000000000000" pitchFamily="2" charset="2"/>
              <a:buChar char="q"/>
            </a:pPr>
            <a:r>
              <a:rPr lang="en-US" sz="2000"/>
              <a:t>Each session created provides ONE proctor test ticket. This ticket can be reused in successive sessions but cannot be copied to be used simultaneously with multiple groups/proctors.</a:t>
            </a:r>
          </a:p>
        </p:txBody>
      </p:sp>
      <p:sp>
        <p:nvSpPr>
          <p:cNvPr id="3" name="Content Placeholder 2">
            <a:extLst>
              <a:ext uri="{FF2B5EF4-FFF2-40B4-BE49-F238E27FC236}">
                <a16:creationId xmlns:a16="http://schemas.microsoft.com/office/drawing/2014/main" id="{AA910452-5726-E65C-21C2-CE5655756B7A}"/>
              </a:ext>
            </a:extLst>
          </p:cNvPr>
          <p:cNvSpPr>
            <a:spLocks noGrp="1"/>
          </p:cNvSpPr>
          <p:nvPr>
            <p:ph idx="1"/>
          </p:nvPr>
        </p:nvSpPr>
        <p:spPr>
          <a:xfrm>
            <a:off x="836762" y="4386108"/>
            <a:ext cx="10515600" cy="2471892"/>
          </a:xfrm>
        </p:spPr>
        <p:txBody>
          <a:bodyPr/>
          <a:lstStyle/>
          <a:p>
            <a:pPr marR="0">
              <a:spcBef>
                <a:spcPts val="0"/>
              </a:spcBef>
              <a:spcAft>
                <a:spcPts val="0"/>
              </a:spcAft>
              <a:buFont typeface="Wingdings" panose="05000000000000000000" pitchFamily="2" charset="2"/>
              <a:buChar char="q"/>
            </a:pPr>
            <a:r>
              <a:rPr lang="en-US" sz="2000" b="1">
                <a:effectLst/>
                <a:ea typeface="Times New Roman" panose="02020603050405020304" pitchFamily="18" charset="0"/>
              </a:rPr>
              <a:t> </a:t>
            </a:r>
            <a:r>
              <a:rPr lang="en-US" sz="2200" b="1" u="sng">
                <a:effectLst/>
                <a:ea typeface="Times New Roman" panose="02020603050405020304" pitchFamily="18" charset="0"/>
              </a:rPr>
              <a:t>Note: </a:t>
            </a:r>
            <a:r>
              <a:rPr lang="en-US" sz="2000">
                <a:effectLst/>
                <a:ea typeface="Times New Roman" panose="02020603050405020304" pitchFamily="18" charset="0"/>
              </a:rPr>
              <a:t>Proctor Testing Tickets are to be used by the test administrator/proctor only. Do </a:t>
            </a:r>
            <a:r>
              <a:rPr lang="en-US" sz="2000" b="1">
                <a:effectLst/>
                <a:ea typeface="Times New Roman" panose="02020603050405020304" pitchFamily="18" charset="0"/>
              </a:rPr>
              <a:t>NOT</a:t>
            </a:r>
            <a:r>
              <a:rPr lang="en-US" sz="2000">
                <a:effectLst/>
                <a:ea typeface="Times New Roman" panose="02020603050405020304" pitchFamily="18" charset="0"/>
              </a:rPr>
              <a:t> give a Proctor Testing Ticket to a student to use to log into a test. </a:t>
            </a:r>
            <a:r>
              <a:rPr lang="en-US" sz="2000" b="1" i="1" u="sng">
                <a:effectLst/>
                <a:ea typeface="Times New Roman" panose="02020603050405020304" pitchFamily="18" charset="0"/>
              </a:rPr>
              <a:t>It is advisable to print the Proctor Testing Ticket on a different color paper to distinguish it from the student test ticket. </a:t>
            </a:r>
          </a:p>
          <a:p>
            <a:endParaRPr lang="en-US"/>
          </a:p>
        </p:txBody>
      </p:sp>
    </p:spTree>
    <p:extLst>
      <p:ext uri="{BB962C8B-B14F-4D97-AF65-F5344CB8AC3E}">
        <p14:creationId xmlns:p14="http://schemas.microsoft.com/office/powerpoint/2010/main" val="403043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BBD29-6286-9297-7C4F-554696B997FC}"/>
              </a:ext>
            </a:extLst>
          </p:cNvPr>
          <p:cNvSpPr>
            <a:spLocks noGrp="1"/>
          </p:cNvSpPr>
          <p:nvPr>
            <p:ph type="title"/>
          </p:nvPr>
        </p:nvSpPr>
        <p:spPr>
          <a:xfrm>
            <a:off x="128439" y="298218"/>
            <a:ext cx="10515600" cy="863317"/>
          </a:xfrm>
        </p:spPr>
        <p:txBody>
          <a:bodyPr>
            <a:normAutofit/>
          </a:bodyPr>
          <a:lstStyle/>
          <a:p>
            <a:r>
              <a:rPr lang="en-US" sz="4000"/>
              <a:t>Text-to-Speech</a:t>
            </a:r>
          </a:p>
        </p:txBody>
      </p:sp>
      <p:sp>
        <p:nvSpPr>
          <p:cNvPr id="3" name="Content Placeholder 2">
            <a:extLst>
              <a:ext uri="{FF2B5EF4-FFF2-40B4-BE49-F238E27FC236}">
                <a16:creationId xmlns:a16="http://schemas.microsoft.com/office/drawing/2014/main" id="{CE40A5ED-2CBE-EB3B-9B7C-6CF388B0C2CF}"/>
              </a:ext>
            </a:extLst>
          </p:cNvPr>
          <p:cNvSpPr>
            <a:spLocks noGrp="1"/>
          </p:cNvSpPr>
          <p:nvPr>
            <p:ph idx="1"/>
          </p:nvPr>
        </p:nvSpPr>
        <p:spPr>
          <a:xfrm>
            <a:off x="546830" y="1382442"/>
            <a:ext cx="10515600" cy="4093115"/>
          </a:xfrm>
        </p:spPr>
        <p:txBody>
          <a:bodyPr/>
          <a:lstStyle/>
          <a:p>
            <a:r>
              <a:rPr lang="en-US" sz="2400">
                <a:solidFill>
                  <a:schemeClr val="tx1"/>
                </a:solidFill>
              </a:rPr>
              <a:t>Must be marked in student’s IEP, 504, or PSP</a:t>
            </a:r>
          </a:p>
          <a:p>
            <a:r>
              <a:rPr lang="en-US" sz="2400">
                <a:solidFill>
                  <a:schemeClr val="tx1"/>
                </a:solidFill>
              </a:rPr>
              <a:t>The type of reader box that is checked is the mode of reader that the student should use.</a:t>
            </a:r>
          </a:p>
          <a:p>
            <a:endParaRPr lang="en-US" sz="2400">
              <a:solidFill>
                <a:schemeClr val="tx1"/>
              </a:solidFill>
            </a:endParaRPr>
          </a:p>
          <a:p>
            <a:endParaRPr lang="en-US" sz="2400">
              <a:solidFill>
                <a:schemeClr val="tx1"/>
              </a:solidFill>
            </a:endParaRPr>
          </a:p>
          <a:p>
            <a:endParaRPr lang="en-US" sz="2400">
              <a:solidFill>
                <a:schemeClr val="tx1"/>
              </a:solidFill>
            </a:endParaRPr>
          </a:p>
          <a:p>
            <a:r>
              <a:rPr lang="en-US" sz="2400">
                <a:solidFill>
                  <a:schemeClr val="tx1"/>
                </a:solidFill>
                <a:ea typeface="Arial"/>
                <a:cs typeface="Arial"/>
                <a:sym typeface="Arial"/>
              </a:rPr>
              <a:t>To turn on the TTS functionality in </a:t>
            </a:r>
            <a:r>
              <a:rPr lang="en-US" sz="2400" err="1">
                <a:solidFill>
                  <a:schemeClr val="tx1"/>
                </a:solidFill>
                <a:ea typeface="Arial"/>
                <a:cs typeface="Arial"/>
                <a:sym typeface="Arial"/>
              </a:rPr>
              <a:t>PearsonAccess</a:t>
            </a:r>
            <a:r>
              <a:rPr lang="en-US" sz="2400" baseline="30000" err="1">
                <a:solidFill>
                  <a:schemeClr val="tx1"/>
                </a:solidFill>
                <a:ea typeface="Arial"/>
                <a:cs typeface="Arial"/>
                <a:sym typeface="Arial"/>
              </a:rPr>
              <a:t>next</a:t>
            </a:r>
            <a:r>
              <a:rPr lang="en-US" sz="2400" baseline="30000">
                <a:solidFill>
                  <a:schemeClr val="tx1"/>
                </a:solidFill>
                <a:ea typeface="Arial"/>
                <a:cs typeface="Arial"/>
                <a:sym typeface="Arial"/>
              </a:rPr>
              <a:t> </a:t>
            </a:r>
            <a:r>
              <a:rPr lang="en-US" sz="2400">
                <a:solidFill>
                  <a:schemeClr val="tx1"/>
                </a:solidFill>
                <a:ea typeface="Arial"/>
                <a:cs typeface="Arial"/>
                <a:sym typeface="Arial"/>
              </a:rPr>
              <a:t>there are two boxes. Detailed instructions will be on the </a:t>
            </a:r>
            <a:r>
              <a:rPr lang="en-US" sz="2400">
                <a:solidFill>
                  <a:schemeClr val="tx1"/>
                </a:solidFill>
                <a:ea typeface="Arial"/>
                <a:cs typeface="Arial"/>
                <a:sym typeface="Arial"/>
                <a:hlinkClick r:id="rId3"/>
              </a:rPr>
              <a:t>Kentucky Portal </a:t>
            </a:r>
            <a:r>
              <a:rPr lang="en-US" sz="2400">
                <a:solidFill>
                  <a:schemeClr val="tx1"/>
                </a:solidFill>
                <a:ea typeface="Arial"/>
                <a:cs typeface="Arial"/>
                <a:sym typeface="Arial"/>
              </a:rPr>
              <a:t>under the </a:t>
            </a:r>
            <a:r>
              <a:rPr lang="en-US" sz="2400" err="1">
                <a:solidFill>
                  <a:schemeClr val="tx1"/>
                </a:solidFill>
                <a:ea typeface="Arial"/>
                <a:cs typeface="Arial"/>
                <a:sym typeface="Arial"/>
              </a:rPr>
              <a:t>PearsonAccess</a:t>
            </a:r>
            <a:r>
              <a:rPr lang="en-US" sz="2400" baseline="30000" err="1">
                <a:solidFill>
                  <a:schemeClr val="tx1"/>
                </a:solidFill>
                <a:ea typeface="Arial"/>
                <a:cs typeface="Arial"/>
                <a:sym typeface="Arial"/>
              </a:rPr>
              <a:t>next</a:t>
            </a:r>
            <a:r>
              <a:rPr lang="en-US" sz="2400">
                <a:solidFill>
                  <a:schemeClr val="tx1"/>
                </a:solidFill>
                <a:ea typeface="Arial"/>
                <a:cs typeface="Arial"/>
                <a:sym typeface="Arial"/>
              </a:rPr>
              <a:t> Guidance Documents tab.</a:t>
            </a:r>
          </a:p>
          <a:p>
            <a:pPr marL="0" indent="0">
              <a:buNone/>
            </a:pPr>
            <a:endParaRPr lang="en-US" sz="2400">
              <a:solidFill>
                <a:schemeClr val="tx1"/>
              </a:solidFill>
              <a:ea typeface="Arial"/>
              <a:cs typeface="Arial"/>
              <a:sym typeface="Arial"/>
            </a:endParaRPr>
          </a:p>
          <a:p>
            <a:endParaRPr lang="en-US" sz="2400">
              <a:solidFill>
                <a:schemeClr val="tx1"/>
              </a:solidFill>
            </a:endParaRPr>
          </a:p>
          <a:p>
            <a:endParaRPr lang="en-US"/>
          </a:p>
        </p:txBody>
      </p:sp>
      <p:pic>
        <p:nvPicPr>
          <p:cNvPr id="5" name="Picture 4" descr="Image of accommodation box from IEP. There is a box next to the words Readers (select one). Underneath that is the text Online/Text Reader with a checkbox. Underneath that is the text Human Reader with a checkbox">
            <a:extLst>
              <a:ext uri="{FF2B5EF4-FFF2-40B4-BE49-F238E27FC236}">
                <a16:creationId xmlns:a16="http://schemas.microsoft.com/office/drawing/2014/main" id="{3C51E1DB-97B7-4873-23E8-B98A1B7E0D3F}"/>
              </a:ext>
            </a:extLst>
          </p:cNvPr>
          <p:cNvPicPr>
            <a:picLocks noChangeAspect="1"/>
          </p:cNvPicPr>
          <p:nvPr/>
        </p:nvPicPr>
        <p:blipFill>
          <a:blip r:embed="rId4"/>
          <a:stretch>
            <a:fillRect/>
          </a:stretch>
        </p:blipFill>
        <p:spPr>
          <a:xfrm>
            <a:off x="1861307" y="2607232"/>
            <a:ext cx="5911093" cy="1228788"/>
          </a:xfrm>
          <a:prstGeom prst="rect">
            <a:avLst/>
          </a:prstGeom>
        </p:spPr>
      </p:pic>
      <p:sp>
        <p:nvSpPr>
          <p:cNvPr id="6" name="Multiplication Sign 5" descr="Image is of an X in the checkbox next to the text Readers (select one)">
            <a:extLst>
              <a:ext uri="{FF2B5EF4-FFF2-40B4-BE49-F238E27FC236}">
                <a16:creationId xmlns:a16="http://schemas.microsoft.com/office/drawing/2014/main" id="{DC66732A-8452-63FE-1E8B-C84D5A499E48}"/>
              </a:ext>
            </a:extLst>
          </p:cNvPr>
          <p:cNvSpPr/>
          <p:nvPr/>
        </p:nvSpPr>
        <p:spPr>
          <a:xfrm>
            <a:off x="2107580" y="2607232"/>
            <a:ext cx="223025" cy="33669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0">
                <a:solidFill>
                  <a:schemeClr val="tx1"/>
                </a:solidFill>
              </a:ln>
              <a:solidFill>
                <a:schemeClr val="tx1"/>
              </a:solidFill>
              <a:effectLst>
                <a:outerShdw blurRad="38100" dist="19050" dir="2700000" algn="tl" rotWithShape="0">
                  <a:schemeClr val="dk1">
                    <a:alpha val="40000"/>
                  </a:schemeClr>
                </a:outerShdw>
              </a:effectLst>
            </a:endParaRPr>
          </a:p>
        </p:txBody>
      </p:sp>
      <p:sp>
        <p:nvSpPr>
          <p:cNvPr id="7" name="Multiplication Sign 6" descr="Image is of an X in the box next to the words Online/Text Reader">
            <a:extLst>
              <a:ext uri="{FF2B5EF4-FFF2-40B4-BE49-F238E27FC236}">
                <a16:creationId xmlns:a16="http://schemas.microsoft.com/office/drawing/2014/main" id="{CE713A9A-75A9-527C-43BC-7A93DB023E2B}"/>
              </a:ext>
            </a:extLst>
          </p:cNvPr>
          <p:cNvSpPr/>
          <p:nvPr/>
        </p:nvSpPr>
        <p:spPr>
          <a:xfrm>
            <a:off x="3051716" y="3044634"/>
            <a:ext cx="223025" cy="336690"/>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0">
                <a:solidFill>
                  <a:schemeClr val="tx1"/>
                </a:solidFill>
              </a:ln>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1684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9E1DB-DE0D-7855-5A0A-8F035186F939}"/>
              </a:ext>
            </a:extLst>
          </p:cNvPr>
          <p:cNvSpPr>
            <a:spLocks noGrp="1"/>
          </p:cNvSpPr>
          <p:nvPr>
            <p:ph type="title"/>
          </p:nvPr>
        </p:nvSpPr>
        <p:spPr>
          <a:xfrm>
            <a:off x="155749" y="281705"/>
            <a:ext cx="10515600" cy="1034237"/>
          </a:xfrm>
        </p:spPr>
        <p:txBody>
          <a:bodyPr>
            <a:normAutofit/>
          </a:bodyPr>
          <a:lstStyle/>
          <a:p>
            <a:r>
              <a:rPr lang="en-US" sz="4000"/>
              <a:t>Stop-the-Clock (Exit/Resume Session)</a:t>
            </a:r>
          </a:p>
        </p:txBody>
      </p:sp>
      <p:sp>
        <p:nvSpPr>
          <p:cNvPr id="6" name="TextBox 5">
            <a:extLst>
              <a:ext uri="{FF2B5EF4-FFF2-40B4-BE49-F238E27FC236}">
                <a16:creationId xmlns:a16="http://schemas.microsoft.com/office/drawing/2014/main" id="{B349CD6C-EE15-3111-BFED-89F88C7C61F0}"/>
              </a:ext>
            </a:extLst>
          </p:cNvPr>
          <p:cNvSpPr txBox="1"/>
          <p:nvPr/>
        </p:nvSpPr>
        <p:spPr>
          <a:xfrm>
            <a:off x="1387572" y="1809207"/>
            <a:ext cx="3936395" cy="11505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600" kern="1200" dirty="0"/>
              <a:t>During online assessments, the test can be exited/resumed directly in </a:t>
            </a:r>
            <a:r>
              <a:rPr lang="en-US" sz="2600" kern="1200" dirty="0" err="1"/>
              <a:t>PearsonAccess</a:t>
            </a:r>
            <a:r>
              <a:rPr lang="en-US" sz="2600" kern="1200" baseline="30000" dirty="0" err="1"/>
              <a:t>next</a:t>
            </a:r>
            <a:r>
              <a:rPr lang="en-US" sz="2600" kern="1200" dirty="0"/>
              <a:t>.</a:t>
            </a:r>
          </a:p>
        </p:txBody>
      </p:sp>
      <p:grpSp>
        <p:nvGrpSpPr>
          <p:cNvPr id="7" name="Group 6">
            <a:extLst>
              <a:ext uri="{FF2B5EF4-FFF2-40B4-BE49-F238E27FC236}">
                <a16:creationId xmlns:a16="http://schemas.microsoft.com/office/drawing/2014/main" id="{E6DDF2AF-C4E0-C26E-A4C0-74E725505707}"/>
              </a:ext>
              <a:ext uri="{C183D7F6-B498-43B3-948B-1728B52AA6E4}">
                <adec:decorative xmlns:adec="http://schemas.microsoft.com/office/drawing/2017/decorative" val="1"/>
              </a:ext>
            </a:extLst>
          </p:cNvPr>
          <p:cNvGrpSpPr/>
          <p:nvPr/>
        </p:nvGrpSpPr>
        <p:grpSpPr>
          <a:xfrm>
            <a:off x="1387573" y="1537886"/>
            <a:ext cx="8004732" cy="3547600"/>
            <a:chOff x="885620" y="873991"/>
            <a:chExt cx="8004732" cy="3547600"/>
          </a:xfrm>
        </p:grpSpPr>
        <p:sp>
          <p:nvSpPr>
            <p:cNvPr id="8" name="Rectangle 7">
              <a:extLst>
                <a:ext uri="{FF2B5EF4-FFF2-40B4-BE49-F238E27FC236}">
                  <a16:creationId xmlns:a16="http://schemas.microsoft.com/office/drawing/2014/main" id="{73AF2A50-BDAE-0F14-398C-A43AC33CFAF3}"/>
                </a:ext>
              </a:extLst>
            </p:cNvPr>
            <p:cNvSpPr/>
            <p:nvPr/>
          </p:nvSpPr>
          <p:spPr>
            <a:xfrm>
              <a:off x="6178367" y="873991"/>
              <a:ext cx="2711985" cy="11505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7B7CB93A-4C01-975A-89AC-8F299F07D371}"/>
                </a:ext>
              </a:extLst>
            </p:cNvPr>
            <p:cNvSpPr txBox="1"/>
            <p:nvPr/>
          </p:nvSpPr>
          <p:spPr>
            <a:xfrm>
              <a:off x="885620" y="3271052"/>
              <a:ext cx="3645709" cy="11505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600" kern="1200" dirty="0"/>
                <a:t>Make sure to not provide additional time unless specified in plan.</a:t>
              </a:r>
            </a:p>
          </p:txBody>
        </p:sp>
      </p:grpSp>
      <p:sp>
        <p:nvSpPr>
          <p:cNvPr id="14" name="TextBox 13">
            <a:extLst>
              <a:ext uri="{FF2B5EF4-FFF2-40B4-BE49-F238E27FC236}">
                <a16:creationId xmlns:a16="http://schemas.microsoft.com/office/drawing/2014/main" id="{5E2B762C-5F20-D1E5-9730-D6FC75284225}"/>
              </a:ext>
            </a:extLst>
          </p:cNvPr>
          <p:cNvSpPr txBox="1"/>
          <p:nvPr/>
        </p:nvSpPr>
        <p:spPr>
          <a:xfrm>
            <a:off x="6445406" y="1678338"/>
            <a:ext cx="4303252" cy="11505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600" kern="1200" dirty="0"/>
              <a:t>Can be used with or without a student plan if medically necessary.</a:t>
            </a:r>
          </a:p>
        </p:txBody>
      </p:sp>
      <p:grpSp>
        <p:nvGrpSpPr>
          <p:cNvPr id="15" name="Group 14" descr="Text reads, directions for temporarily exiting and resuming a test are on page 35 of the TAM">
            <a:extLst>
              <a:ext uri="{FF2B5EF4-FFF2-40B4-BE49-F238E27FC236}">
                <a16:creationId xmlns:a16="http://schemas.microsoft.com/office/drawing/2014/main" id="{A93CF6BE-4EB8-3071-6B9C-6496C2CE0743}"/>
              </a:ext>
            </a:extLst>
          </p:cNvPr>
          <p:cNvGrpSpPr/>
          <p:nvPr/>
        </p:nvGrpSpPr>
        <p:grpSpPr>
          <a:xfrm>
            <a:off x="6528847" y="3359678"/>
            <a:ext cx="4275580" cy="1725808"/>
            <a:chOff x="6178367" y="2853856"/>
            <a:chExt cx="2803261" cy="1725808"/>
          </a:xfrm>
        </p:grpSpPr>
        <p:sp>
          <p:nvSpPr>
            <p:cNvPr id="16" name="Rectangle 15">
              <a:extLst>
                <a:ext uri="{FF2B5EF4-FFF2-40B4-BE49-F238E27FC236}">
                  <a16:creationId xmlns:a16="http://schemas.microsoft.com/office/drawing/2014/main" id="{901C95FD-8044-42F4-662F-16DE70EC97E2}"/>
                </a:ext>
              </a:extLst>
            </p:cNvPr>
            <p:cNvSpPr/>
            <p:nvPr/>
          </p:nvSpPr>
          <p:spPr>
            <a:xfrm>
              <a:off x="6178367" y="2853856"/>
              <a:ext cx="2711985" cy="11505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TextBox 16">
              <a:extLst>
                <a:ext uri="{FF2B5EF4-FFF2-40B4-BE49-F238E27FC236}">
                  <a16:creationId xmlns:a16="http://schemas.microsoft.com/office/drawing/2014/main" id="{8DE14096-5F22-E9D9-FC08-9A0C6C65C636}"/>
                </a:ext>
              </a:extLst>
            </p:cNvPr>
            <p:cNvSpPr txBox="1"/>
            <p:nvPr/>
          </p:nvSpPr>
          <p:spPr>
            <a:xfrm>
              <a:off x="6269643" y="3429125"/>
              <a:ext cx="2711985" cy="11505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600" kern="1200"/>
                <a:t>Directions for temporarily exiting and resuming a test ar</a:t>
              </a:r>
              <a:r>
                <a:rPr lang="en-US" sz="2600"/>
                <a:t>e on page 36 of the TAM.</a:t>
              </a:r>
              <a:endParaRPr lang="en-US" sz="2600" kern="1200"/>
            </a:p>
          </p:txBody>
        </p:sp>
      </p:grpSp>
      <p:pic>
        <p:nvPicPr>
          <p:cNvPr id="19" name="Graphic 18">
            <a:extLst>
              <a:ext uri="{FF2B5EF4-FFF2-40B4-BE49-F238E27FC236}">
                <a16:creationId xmlns:a16="http://schemas.microsoft.com/office/drawing/2014/main" id="{B1C47B43-46D3-A3A6-626F-BCADDFD993D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756" y="4172215"/>
            <a:ext cx="715710" cy="715710"/>
          </a:xfrm>
          <a:prstGeom prst="rect">
            <a:avLst/>
          </a:prstGeom>
        </p:spPr>
      </p:pic>
      <p:pic>
        <p:nvPicPr>
          <p:cNvPr id="21" name="Graphic 20">
            <a:extLst>
              <a:ext uri="{FF2B5EF4-FFF2-40B4-BE49-F238E27FC236}">
                <a16:creationId xmlns:a16="http://schemas.microsoft.com/office/drawing/2014/main" id="{4B9C0803-EDC7-F560-FA26-160384B50EE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3549" y="1774025"/>
            <a:ext cx="914400" cy="914400"/>
          </a:xfrm>
          <a:prstGeom prst="rect">
            <a:avLst/>
          </a:prstGeom>
        </p:spPr>
      </p:pic>
      <p:pic>
        <p:nvPicPr>
          <p:cNvPr id="23" name="Graphic 22">
            <a:extLst>
              <a:ext uri="{FF2B5EF4-FFF2-40B4-BE49-F238E27FC236}">
                <a16:creationId xmlns:a16="http://schemas.microsoft.com/office/drawing/2014/main" id="{FB53AF5B-A7C9-EFD4-DCFF-BC953880945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31006" y="3934947"/>
            <a:ext cx="914400" cy="914400"/>
          </a:xfrm>
          <a:prstGeom prst="rect">
            <a:avLst/>
          </a:prstGeom>
        </p:spPr>
      </p:pic>
      <p:pic>
        <p:nvPicPr>
          <p:cNvPr id="25" name="Graphic 24">
            <a:extLst>
              <a:ext uri="{FF2B5EF4-FFF2-40B4-BE49-F238E27FC236}">
                <a16:creationId xmlns:a16="http://schemas.microsoft.com/office/drawing/2014/main" id="{64D6DC91-4B9F-3F5C-3808-538965E0A604}"/>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8392" y="1907007"/>
            <a:ext cx="914400" cy="914400"/>
          </a:xfrm>
          <a:prstGeom prst="rect">
            <a:avLst/>
          </a:prstGeom>
        </p:spPr>
      </p:pic>
    </p:spTree>
    <p:extLst>
      <p:ext uri="{BB962C8B-B14F-4D97-AF65-F5344CB8AC3E}">
        <p14:creationId xmlns:p14="http://schemas.microsoft.com/office/powerpoint/2010/main" val="3522000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_Feb_DAC_Training_Template" id="{86F11D9D-7F0A-4694-A56A-8BB7A200D920}" vid="{467CFCE3-0C77-4706-9C87-3CD6F3843B95}"/>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4_Feb_DAC_Training_Template" id="{86F11D9D-7F0A-4694-A56A-8BB7A200D920}" vid="{AE060501-47F5-418F-8AFA-7ACBD8E7BA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Stafford, Jennifer - KDE Division Director</DisplayName>
        <AccountId>25</AccountId>
        <AccountType/>
      </UserInfo>
      <UserInfo>
        <DisplayName>Savage, Shara - Division of Assessment and Accountability Support</DisplayName>
        <AccountId>17</AccountId>
        <AccountType/>
      </UserInfo>
      <UserInfo>
        <DisplayName>Jones, Helen - Division of Assessment and Accountability Support</DisplayName>
        <AccountId>22</AccountId>
        <AccountType/>
      </UserInfo>
      <UserInfo>
        <DisplayName>Roseberry, Christen - Division of Assessment and Accountability Support</DisplayName>
        <AccountId>12</AccountId>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February DAC Training</RoutingRuleDescription>
    <PublishingExpirationDate xmlns="http://schemas.microsoft.com/sharepoint/v3" xsi:nil="true"/>
    <PublishingStartDate xmlns="http://schemas.microsoft.com/sharepoint/v3" xsi:nil="true"/>
    <Publication_x0020_Date xmlns="3a62de7d-ba57-4f43-9dae-9623ba637be0">2022-01-31T05:00:00+00:00</Publication_x0020_Date>
    <Audience1 xmlns="3a62de7d-ba57-4f43-9dae-9623ba637be0">
      <Value>1</Value>
      <Value>2</Value>
    </Audience1>
    <_dlc_DocId xmlns="3a62de7d-ba57-4f43-9dae-9623ba637be0">KYED-14-1760</_dlc_DocId>
    <_dlc_DocIdUrl xmlns="3a62de7d-ba57-4f43-9dae-9623ba637be0">
      <Url>https://www.education.ky.gov/AA/distsupp/_layouts/15/DocIdRedir.aspx?ID=KYED-14-1760</Url>
      <Description>KYED-14-1760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2.xml><?xml version="1.0" encoding="utf-8"?>
<ds:datastoreItem xmlns:ds="http://schemas.openxmlformats.org/officeDocument/2006/customXml" ds:itemID="{C523462E-756B-41D6-B1F9-6F638FA4CEB7}">
  <ds:schemaRefs>
    <ds:schemaRef ds:uri="http://www.w3.org/XML/1998/namespace"/>
    <ds:schemaRef ds:uri="http://purl.org/dc/dcmitype/"/>
    <ds:schemaRef ds:uri="http://schemas.microsoft.com/office/infopath/2007/PartnerControls"/>
    <ds:schemaRef ds:uri="http://schemas.microsoft.com/office/2006/documentManagement/types"/>
    <ds:schemaRef ds:uri="d2e0887b-4a8a-4736-99cf-56284292f442"/>
    <ds:schemaRef ds:uri="http://schemas.microsoft.com/office/2006/metadata/properties"/>
    <ds:schemaRef ds:uri="http://purl.org/dc/terms/"/>
    <ds:schemaRef ds:uri="http://purl.org/dc/elements/1.1/"/>
    <ds:schemaRef ds:uri="http://schemas.openxmlformats.org/package/2006/metadata/core-properties"/>
    <ds:schemaRef ds:uri="9e447306-43c9-46fc-85e8-9d0ed75a31bf"/>
  </ds:schemaRefs>
</ds:datastoreItem>
</file>

<file path=customXml/itemProps3.xml><?xml version="1.0" encoding="utf-8"?>
<ds:datastoreItem xmlns:ds="http://schemas.openxmlformats.org/officeDocument/2006/customXml" ds:itemID="{60F99DFB-2444-4551-BD70-611BC1C8681A}"/>
</file>

<file path=customXml/itemProps4.xml><?xml version="1.0" encoding="utf-8"?>
<ds:datastoreItem xmlns:ds="http://schemas.openxmlformats.org/officeDocument/2006/customXml" ds:itemID="{80848E11-E2E9-4BC3-A5BE-C45461F23BF4}"/>
</file>

<file path=docProps/app.xml><?xml version="1.0" encoding="utf-8"?>
<Properties xmlns="http://schemas.openxmlformats.org/officeDocument/2006/extended-properties" xmlns:vt="http://schemas.openxmlformats.org/officeDocument/2006/docPropsVTypes">
  <Template>2024_Feb_DAC_Training_Template</Template>
  <TotalTime>3545</TotalTime>
  <Words>2568</Words>
  <Application>Microsoft Office PowerPoint</Application>
  <PresentationFormat>Widescreen</PresentationFormat>
  <Paragraphs>176</Paragraphs>
  <Slides>18</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Arial,Sans-Serif</vt:lpstr>
      <vt:lpstr>Calibri</vt:lpstr>
      <vt:lpstr>Franklin Gothic Book</vt:lpstr>
      <vt:lpstr>Franklin Gothic Medium</vt:lpstr>
      <vt:lpstr>HelveticaNeue-Light</vt:lpstr>
      <vt:lpstr>Söhne</vt:lpstr>
      <vt:lpstr>Times New Roman</vt:lpstr>
      <vt:lpstr>Wingdings</vt:lpstr>
      <vt:lpstr>Office Theme</vt:lpstr>
      <vt:lpstr>Simple Light</vt:lpstr>
      <vt:lpstr>2024 February DAC Training</vt:lpstr>
      <vt:lpstr>Agenda</vt:lpstr>
      <vt:lpstr>Accommodated Print Materials </vt:lpstr>
      <vt:lpstr>Accommodations Environment</vt:lpstr>
      <vt:lpstr>Scribe</vt:lpstr>
      <vt:lpstr>Human Reader</vt:lpstr>
      <vt:lpstr>Read Aloud Session: Proctor Test Ticket</vt:lpstr>
      <vt:lpstr>Text-to-Speech</vt:lpstr>
      <vt:lpstr>Stop-the-Clock (Exit/Resume Session)</vt:lpstr>
      <vt:lpstr>Online Calculator Accommodation</vt:lpstr>
      <vt:lpstr>Handheld Calculator Accommodation</vt:lpstr>
      <vt:lpstr>Other Accommodations</vt:lpstr>
      <vt:lpstr>Accommodations Resources</vt:lpstr>
      <vt:lpstr>Feb. DAC Q&amp;A Session and Contact Information</vt:lpstr>
      <vt:lpstr>2024 February DAC Hybrid Q&amp;A Session Dates/Locations</vt:lpstr>
      <vt:lpstr>2024 February DAC Hybrid Q&amp;A Sessions</vt:lpstr>
      <vt:lpstr>Feb. DAC Recorded Trainings Available</vt:lpstr>
      <vt:lpstr>Division of Assessment and Accountability Support</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February DAC Training</dc:title>
  <dc:creator>Roseberry, Christen - Division of Assessment and Accountability Support</dc:creator>
  <cp:lastModifiedBy>Roseberry, Christen - Division of Assessment and Accountability Support</cp:lastModifiedBy>
  <cp:revision>1</cp:revision>
  <dcterms:created xsi:type="dcterms:W3CDTF">2023-11-08T19:12:24Z</dcterms:created>
  <dcterms:modified xsi:type="dcterms:W3CDTF">2024-01-19T20:00:29Z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TaxKeyword">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y fmtid="{D5CDD505-2E9C-101B-9397-08002B2CF9AE}" pid="11" name="_dlc_DocIdItemGuid">
    <vt:lpwstr>bb0d8d12-eb07-46cd-81b5-0135b93827c2</vt:lpwstr>
  </property>
</Properties>
</file>