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03_C03F6CEE.xml" ContentType="application/vnd.ms-powerpoint.comments+xml"/>
  <Override PartName="/ppt/comments/modernComment_395_9A5ECC1.xml" ContentType="application/vnd.ms-powerpoint.comments+xml"/>
  <Override PartName="/ppt/comments/modernComment_397_B5496DF5.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256" r:id="rId5"/>
    <p:sldId id="300" r:id="rId6"/>
    <p:sldId id="922" r:id="rId7"/>
    <p:sldId id="915" r:id="rId8"/>
    <p:sldId id="916" r:id="rId9"/>
    <p:sldId id="912" r:id="rId10"/>
    <p:sldId id="303" r:id="rId11"/>
    <p:sldId id="304" r:id="rId12"/>
    <p:sldId id="308" r:id="rId13"/>
    <p:sldId id="309" r:id="rId14"/>
    <p:sldId id="305" r:id="rId15"/>
    <p:sldId id="306" r:id="rId16"/>
    <p:sldId id="310" r:id="rId17"/>
    <p:sldId id="311" r:id="rId18"/>
    <p:sldId id="326" r:id="rId19"/>
    <p:sldId id="314" r:id="rId20"/>
    <p:sldId id="312" r:id="rId21"/>
    <p:sldId id="315" r:id="rId22"/>
    <p:sldId id="316" r:id="rId23"/>
    <p:sldId id="317" r:id="rId24"/>
    <p:sldId id="318" r:id="rId25"/>
    <p:sldId id="319" r:id="rId26"/>
    <p:sldId id="325" r:id="rId27"/>
    <p:sldId id="320" r:id="rId28"/>
    <p:sldId id="321" r:id="rId29"/>
    <p:sldId id="322" r:id="rId30"/>
    <p:sldId id="323" r:id="rId31"/>
    <p:sldId id="914" r:id="rId32"/>
    <p:sldId id="923" r:id="rId33"/>
    <p:sldId id="259" r:id="rId34"/>
    <p:sldId id="924" r:id="rId35"/>
    <p:sldId id="917" r:id="rId36"/>
    <p:sldId id="918" r:id="rId37"/>
    <p:sldId id="919" r:id="rId38"/>
    <p:sldId id="920" r:id="rId39"/>
    <p:sldId id="921" r:id="rId40"/>
    <p:sldId id="302" r:id="rId41"/>
    <p:sldId id="299" r:id="rId42"/>
    <p:sldId id="911"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2C0FC13C-748B-D961-772C-145112EE73E3}" name="Sims, Rhonda - KDE Associate Commissioner" initials="SRKA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 userId="S::Shara.Savage@education.ky.gov::71eadb16-699f-453e-81d8-c9ac7aaf2dd6" providerId="AD"/>
  <p188:author id="{88138196-F698-FBED-D0A7-04A9C0FF3D88}" name="Stafford, Jennifer - KDE Division Director" initials="SD" userId="S::jennifer.stafford@education.ky.gov::0151abd4-297e-443f-a77b-a8c249c015ab" providerId="AD"/>
  <p188:author id="{06503FA0-CBF4-1A7A-9030-A490AA4AEDD1}" name="Rome, Nathan -  Division of Accountability Data and Analysis" initials="RNDoADaA" userId="S::nathan.rome2@education.ky.gov::b782872e-1e93-463d-b799-660fe6177205" providerId="AD"/>
  <p188:author id="{4E37AEA2-9003-7A2B-581B-AF4837220C73}" name="Riley, Ben - Division of Assessment and Accountability Support" initials="BR" userId="S::ben.riley@education.ky.gov::4cd6cdff-1273-49fa-8860-d0f5fa3fb9f7" providerId="AD"/>
  <p188:author id="{2DFC81C1-C964-7CBE-E5A2-8181FB4130DC}" name="Wickizer, John - Division of Accountability Data and Analysis" initials="WJDoADaA" userId="S::john.wickizer@education.ky.gov::1c22ac94-8f1d-4cc0-ad19-578a4f29fa40" providerId="AD"/>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057780"/>
    <a:srgbClr val="AAD6B8"/>
    <a:srgbClr val="A7CBCD"/>
    <a:srgbClr val="009999"/>
    <a:srgbClr val="00CC99"/>
    <a:srgbClr val="102649"/>
    <a:srgbClr val="AFD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A8A40-335A-4C02-916F-81A458A69839}" v="14" dt="2024-01-25T21:23:59.679"/>
    <p1510:client id="{64EF717E-7A7C-4310-B2AB-D858509EA212}" v="4" dt="2024-01-24T17:46:47.551"/>
    <p1510:client id="{89D68BA0-ABD7-4D1F-8A55-573AE5C65F21}" v="2" dt="2024-01-24T17:45:48.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y, Ben - Division of Assessment and Accountability Support" userId="4cd6cdff-1273-49fa-8860-d0f5fa3fb9f7" providerId="ADAL" clId="{9DCC929E-E0C6-41F7-8C78-6C88A1BF2E66}"/>
    <pc:docChg chg="undo custSel modSld">
      <pc:chgData name="Riley, Ben - Division of Assessment and Accountability Support" userId="4cd6cdff-1273-49fa-8860-d0f5fa3fb9f7" providerId="ADAL" clId="{9DCC929E-E0C6-41F7-8C78-6C88A1BF2E66}" dt="2023-01-17T20:27:59.298" v="642"/>
      <pc:docMkLst>
        <pc:docMk/>
      </pc:docMkLst>
      <pc:sldChg chg="delCm">
        <pc:chgData name="Riley, Ben - Division of Assessment and Accountability Support" userId="4cd6cdff-1273-49fa-8860-d0f5fa3fb9f7" providerId="ADAL" clId="{9DCC929E-E0C6-41F7-8C78-6C88A1BF2E66}" dt="2023-01-17T20:07:39.142" v="269"/>
        <pc:sldMkLst>
          <pc:docMk/>
          <pc:sldMk cId="3225382126" sldId="259"/>
        </pc:sldMkLst>
      </pc:sldChg>
      <pc:sldChg chg="delCm">
        <pc:chgData name="Riley, Ben - Division of Assessment and Accountability Support" userId="4cd6cdff-1273-49fa-8860-d0f5fa3fb9f7" providerId="ADAL" clId="{9DCC929E-E0C6-41F7-8C78-6C88A1BF2E66}" dt="2023-01-17T20:07:47.430" v="270"/>
        <pc:sldMkLst>
          <pc:docMk/>
          <pc:sldMk cId="1674990817" sldId="299"/>
        </pc:sldMkLst>
      </pc:sldChg>
      <pc:sldChg chg="modSp mod delCm">
        <pc:chgData name="Riley, Ben - Division of Assessment and Accountability Support" userId="4cd6cdff-1273-49fa-8860-d0f5fa3fb9f7" providerId="ADAL" clId="{9DCC929E-E0C6-41F7-8C78-6C88A1BF2E66}" dt="2023-01-17T20:09:39.746" v="289"/>
        <pc:sldMkLst>
          <pc:docMk/>
          <pc:sldMk cId="1388447099" sldId="304"/>
        </pc:sldMkLst>
        <pc:spChg chg="mod">
          <ac:chgData name="Riley, Ben - Division of Assessment and Accountability Support" userId="4cd6cdff-1273-49fa-8860-d0f5fa3fb9f7" providerId="ADAL" clId="{9DCC929E-E0C6-41F7-8C78-6C88A1BF2E66}" dt="2023-01-17T20:09:30.383" v="288" actId="27636"/>
          <ac:spMkLst>
            <pc:docMk/>
            <pc:sldMk cId="1388447099" sldId="304"/>
            <ac:spMk id="12" creationId="{CD6891DE-8F2E-4BFC-8AD2-279029D57DEF}"/>
          </ac:spMkLst>
        </pc:spChg>
      </pc:sldChg>
      <pc:sldChg chg="modSp mod delCm modCm">
        <pc:chgData name="Riley, Ben - Division of Assessment and Accountability Support" userId="4cd6cdff-1273-49fa-8860-d0f5fa3fb9f7" providerId="ADAL" clId="{9DCC929E-E0C6-41F7-8C78-6C88A1BF2E66}" dt="2023-01-17T20:27:59.298" v="642"/>
        <pc:sldMkLst>
          <pc:docMk/>
          <pc:sldMk cId="371369579" sldId="306"/>
        </pc:sldMkLst>
        <pc:spChg chg="mod">
          <ac:chgData name="Riley, Ben - Division of Assessment and Accountability Support" userId="4cd6cdff-1273-49fa-8860-d0f5fa3fb9f7" providerId="ADAL" clId="{9DCC929E-E0C6-41F7-8C78-6C88A1BF2E66}" dt="2023-01-17T20:05:20.734" v="222" actId="20577"/>
          <ac:spMkLst>
            <pc:docMk/>
            <pc:sldMk cId="371369579" sldId="306"/>
            <ac:spMk id="7" creationId="{2C1264E5-A784-4377-979B-3A7259EE3458}"/>
          </ac:spMkLst>
        </pc:spChg>
      </pc:sldChg>
      <pc:sldChg chg="modSp mod modCm">
        <pc:chgData name="Riley, Ben - Division of Assessment and Accountability Support" userId="4cd6cdff-1273-49fa-8860-d0f5fa3fb9f7" providerId="ADAL" clId="{9DCC929E-E0C6-41F7-8C78-6C88A1BF2E66}" dt="2023-01-17T20:05:56.105" v="253"/>
        <pc:sldMkLst>
          <pc:docMk/>
          <pc:sldMk cId="2480151483" sldId="312"/>
        </pc:sldMkLst>
        <pc:spChg chg="mod">
          <ac:chgData name="Riley, Ben - Division of Assessment and Accountability Support" userId="4cd6cdff-1273-49fa-8860-d0f5fa3fb9f7" providerId="ADAL" clId="{9DCC929E-E0C6-41F7-8C78-6C88A1BF2E66}" dt="2023-01-17T20:05:52.954" v="252" actId="20577"/>
          <ac:spMkLst>
            <pc:docMk/>
            <pc:sldMk cId="2480151483" sldId="312"/>
            <ac:spMk id="3" creationId="{363AB7DB-604C-4BBC-A507-7FF83D25285D}"/>
          </ac:spMkLst>
        </pc:spChg>
      </pc:sldChg>
      <pc:sldChg chg="modSp mod modCm">
        <pc:chgData name="Riley, Ben - Division of Assessment and Accountability Support" userId="4cd6cdff-1273-49fa-8860-d0f5fa3fb9f7" providerId="ADAL" clId="{9DCC929E-E0C6-41F7-8C78-6C88A1BF2E66}" dt="2023-01-17T20:06:11.263" v="266"/>
        <pc:sldMkLst>
          <pc:docMk/>
          <pc:sldMk cId="3261236915" sldId="315"/>
        </pc:sldMkLst>
        <pc:spChg chg="mod">
          <ac:chgData name="Riley, Ben - Division of Assessment and Accountability Support" userId="4cd6cdff-1273-49fa-8860-d0f5fa3fb9f7" providerId="ADAL" clId="{9DCC929E-E0C6-41F7-8C78-6C88A1BF2E66}" dt="2023-01-17T20:06:08.314" v="265" actId="20577"/>
          <ac:spMkLst>
            <pc:docMk/>
            <pc:sldMk cId="3261236915" sldId="315"/>
            <ac:spMk id="3" creationId="{93D4DC6D-9214-489B-A494-753A03EF8DA4}"/>
          </ac:spMkLst>
        </pc:spChg>
      </pc:sldChg>
      <pc:sldChg chg="modSp mod delCm modCm modNotesTx">
        <pc:chgData name="Riley, Ben - Division of Assessment and Accountability Support" userId="4cd6cdff-1273-49fa-8860-d0f5fa3fb9f7" providerId="ADAL" clId="{9DCC929E-E0C6-41F7-8C78-6C88A1BF2E66}" dt="2023-01-17T20:27:47.160" v="640"/>
        <pc:sldMkLst>
          <pc:docMk/>
          <pc:sldMk cId="1876825479" sldId="320"/>
        </pc:sldMkLst>
        <pc:spChg chg="mod">
          <ac:chgData name="Riley, Ben - Division of Assessment and Accountability Support" userId="4cd6cdff-1273-49fa-8860-d0f5fa3fb9f7" providerId="ADAL" clId="{9DCC929E-E0C6-41F7-8C78-6C88A1BF2E66}" dt="2023-01-17T20:23:25.074" v="532" actId="20577"/>
          <ac:spMkLst>
            <pc:docMk/>
            <pc:sldMk cId="1876825479" sldId="320"/>
            <ac:spMk id="3" creationId="{3418351E-01BE-4D91-8E5F-8B3D99EE98A8}"/>
          </ac:spMkLst>
        </pc:spChg>
      </pc:sldChg>
      <pc:sldChg chg="modSp mod delCm modCm modNotesTx">
        <pc:chgData name="Riley, Ben - Division of Assessment and Accountability Support" userId="4cd6cdff-1273-49fa-8860-d0f5fa3fb9f7" providerId="ADAL" clId="{9DCC929E-E0C6-41F7-8C78-6C88A1BF2E66}" dt="2023-01-17T20:23:02.733" v="531"/>
        <pc:sldMkLst>
          <pc:docMk/>
          <pc:sldMk cId="1795380959" sldId="321"/>
        </pc:sldMkLst>
        <pc:spChg chg="mod">
          <ac:chgData name="Riley, Ben - Division of Assessment and Accountability Support" userId="4cd6cdff-1273-49fa-8860-d0f5fa3fb9f7" providerId="ADAL" clId="{9DCC929E-E0C6-41F7-8C78-6C88A1BF2E66}" dt="2023-01-17T20:17:50.244" v="291" actId="20577"/>
          <ac:spMkLst>
            <pc:docMk/>
            <pc:sldMk cId="1795380959" sldId="321"/>
            <ac:spMk id="6" creationId="{E1BE5899-AC66-4401-8F4A-0129C6B7621E}"/>
          </ac:spMkLst>
        </pc:spChg>
      </pc:sldChg>
      <pc:sldChg chg="delCm modCm">
        <pc:chgData name="Riley, Ben - Division of Assessment and Accountability Support" userId="4cd6cdff-1273-49fa-8860-d0f5fa3fb9f7" providerId="ADAL" clId="{9DCC929E-E0C6-41F7-8C78-6C88A1BF2E66}" dt="2023-01-17T20:06:37.621" v="268"/>
        <pc:sldMkLst>
          <pc:docMk/>
          <pc:sldMk cId="3626841445" sldId="325"/>
        </pc:sldMkLst>
      </pc:sldChg>
    </pc:docChg>
  </pc:docChgLst>
  <pc:docChgLst>
    <pc:chgData name="Williams, Chris - Division of Assessment and Accountability Support" userId="2f156fa2-a309-475c-82f3-62ae8d0ba8a4" providerId="ADAL" clId="{4BE382FC-E2D7-4BD1-80EE-B28D2FE111F3}"/>
    <pc:docChg chg="custSel addSld delSld modSld">
      <pc:chgData name="Williams, Chris - Division of Assessment and Accountability Support" userId="2f156fa2-a309-475c-82f3-62ae8d0ba8a4" providerId="ADAL" clId="{4BE382FC-E2D7-4BD1-80EE-B28D2FE111F3}" dt="2024-01-16T18:05:51.878" v="401"/>
      <pc:docMkLst>
        <pc:docMk/>
      </pc:docMkLst>
      <pc:sldChg chg="modSp mod modCm">
        <pc:chgData name="Williams, Chris - Division of Assessment and Accountability Support" userId="2f156fa2-a309-475c-82f3-62ae8d0ba8a4" providerId="ADAL" clId="{4BE382FC-E2D7-4BD1-80EE-B28D2FE111F3}" dt="2024-01-16T18:05:51.878" v="401"/>
        <pc:sldMkLst>
          <pc:docMk/>
          <pc:sldMk cId="301902911" sldId="256"/>
        </pc:sldMkLst>
        <pc:spChg chg="mod">
          <ac:chgData name="Williams, Chris - Division of Assessment and Accountability Support" userId="2f156fa2-a309-475c-82f3-62ae8d0ba8a4" providerId="ADAL" clId="{4BE382FC-E2D7-4BD1-80EE-B28D2FE111F3}" dt="2024-01-16T18:05:24.965" v="398" actId="1076"/>
          <ac:spMkLst>
            <pc:docMk/>
            <pc:sldMk cId="301902911" sldId="256"/>
            <ac:spMk id="4" creationId="{C69DB1B6-904E-4159-AFA3-8BECA16F509C}"/>
          </ac:spMkLst>
        </pc:spChg>
        <pc:spChg chg="mod">
          <ac:chgData name="Williams, Chris - Division of Assessment and Accountability Support" userId="2f156fa2-a309-475c-82f3-62ae8d0ba8a4" providerId="ADAL" clId="{4BE382FC-E2D7-4BD1-80EE-B28D2FE111F3}" dt="2024-01-16T18:05:36.802" v="400" actId="123"/>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2f156fa2-a309-475c-82f3-62ae8d0ba8a4" providerId="ADAL" clId="{4BE382FC-E2D7-4BD1-80EE-B28D2FE111F3}" dt="2024-01-16T18:05:51.878" v="401"/>
              <pc2:cmMkLst xmlns:pc2="http://schemas.microsoft.com/office/powerpoint/2019/9/main/command">
                <pc:docMk/>
                <pc:sldMk cId="301902911" sldId="256"/>
                <pc2:cmMk id="{DEF42842-A084-4227-BF0F-DC41458A17D7}"/>
              </pc2:cmMkLst>
            </pc226:cmChg>
          </p:ext>
        </pc:extLst>
      </pc:sldChg>
      <pc:sldChg chg="modCm">
        <pc:chgData name="Williams, Chris - Division of Assessment and Accountability Support" userId="2f156fa2-a309-475c-82f3-62ae8d0ba8a4" providerId="ADAL" clId="{4BE382FC-E2D7-4BD1-80EE-B28D2FE111F3}" dt="2024-01-16T17:46:45.342" v="153"/>
        <pc:sldMkLst>
          <pc:docMk/>
          <pc:sldMk cId="3225382126" sldId="259"/>
        </pc:sldMkLst>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2f156fa2-a309-475c-82f3-62ae8d0ba8a4" providerId="ADAL" clId="{4BE382FC-E2D7-4BD1-80EE-B28D2FE111F3}" dt="2024-01-16T17:46:45.342" v="153"/>
              <pc2:cmMkLst xmlns:pc2="http://schemas.microsoft.com/office/powerpoint/2019/9/main/command">
                <pc:docMk/>
                <pc:sldMk cId="3225382126" sldId="259"/>
                <pc2:cmMk id="{5CD2E8D0-7135-48D1-AE0B-D35B153FDB83}"/>
              </pc2:cmMkLst>
            </pc226:cmChg>
          </p:ext>
        </pc:extLst>
      </pc:sldChg>
      <pc:sldChg chg="modSp mod">
        <pc:chgData name="Williams, Chris - Division of Assessment and Accountability Support" userId="2f156fa2-a309-475c-82f3-62ae8d0ba8a4" providerId="ADAL" clId="{4BE382FC-E2D7-4BD1-80EE-B28D2FE111F3}" dt="2024-01-16T17:59:29.260" v="312" actId="20577"/>
        <pc:sldMkLst>
          <pc:docMk/>
          <pc:sldMk cId="2453328097" sldId="300"/>
        </pc:sldMkLst>
        <pc:spChg chg="mod">
          <ac:chgData name="Williams, Chris - Division of Assessment and Accountability Support" userId="2f156fa2-a309-475c-82f3-62ae8d0ba8a4" providerId="ADAL" clId="{4BE382FC-E2D7-4BD1-80EE-B28D2FE111F3}" dt="2024-01-16T17:59:29.260" v="312" actId="20577"/>
          <ac:spMkLst>
            <pc:docMk/>
            <pc:sldMk cId="2453328097" sldId="300"/>
            <ac:spMk id="8" creationId="{8CEED6DD-3855-9301-056D-6775A485FF48}"/>
          </ac:spMkLst>
        </pc:spChg>
      </pc:sldChg>
      <pc:sldChg chg="modSp mod">
        <pc:chgData name="Williams, Chris - Division of Assessment and Accountability Support" userId="2f156fa2-a309-475c-82f3-62ae8d0ba8a4" providerId="ADAL" clId="{4BE382FC-E2D7-4BD1-80EE-B28D2FE111F3}" dt="2024-01-16T17:55:21.793" v="287" actId="14100"/>
        <pc:sldMkLst>
          <pc:docMk/>
          <pc:sldMk cId="1932886933" sldId="301"/>
        </pc:sldMkLst>
        <pc:spChg chg="mod">
          <ac:chgData name="Williams, Chris - Division of Assessment and Accountability Support" userId="2f156fa2-a309-475c-82f3-62ae8d0ba8a4" providerId="ADAL" clId="{4BE382FC-E2D7-4BD1-80EE-B28D2FE111F3}" dt="2024-01-16T17:55:21.793" v="287" actId="14100"/>
          <ac:spMkLst>
            <pc:docMk/>
            <pc:sldMk cId="1932886933" sldId="301"/>
            <ac:spMk id="6" creationId="{B90D9DA2-C37A-4EC2-9DD5-C3DCF061A585}"/>
          </ac:spMkLst>
        </pc:spChg>
        <pc:spChg chg="mod">
          <ac:chgData name="Williams, Chris - Division of Assessment and Accountability Support" userId="2f156fa2-a309-475c-82f3-62ae8d0ba8a4" providerId="ADAL" clId="{4BE382FC-E2D7-4BD1-80EE-B28D2FE111F3}" dt="2024-01-16T17:55:15.094" v="285" actId="1076"/>
          <ac:spMkLst>
            <pc:docMk/>
            <pc:sldMk cId="1932886933" sldId="301"/>
            <ac:spMk id="7" creationId="{27CC5510-07A2-4BCD-9A13-9559C66A3657}"/>
          </ac:spMkLst>
        </pc:spChg>
      </pc:sldChg>
      <pc:sldChg chg="addSp delSp modSp mod">
        <pc:chgData name="Williams, Chris - Division of Assessment and Accountability Support" userId="2f156fa2-a309-475c-82f3-62ae8d0ba8a4" providerId="ADAL" clId="{4BE382FC-E2D7-4BD1-80EE-B28D2FE111F3}" dt="2024-01-16T17:57:07.434" v="291" actId="21"/>
        <pc:sldMkLst>
          <pc:docMk/>
          <pc:sldMk cId="3008839374" sldId="305"/>
        </pc:sldMkLst>
        <pc:spChg chg="add del mod">
          <ac:chgData name="Williams, Chris - Division of Assessment and Accountability Support" userId="2f156fa2-a309-475c-82f3-62ae8d0ba8a4" providerId="ADAL" clId="{4BE382FC-E2D7-4BD1-80EE-B28D2FE111F3}" dt="2024-01-16T17:57:07.434" v="291" actId="21"/>
          <ac:spMkLst>
            <pc:docMk/>
            <pc:sldMk cId="3008839374" sldId="305"/>
            <ac:spMk id="4" creationId="{8035CBB2-BFD2-8384-3D79-B5C55B7E7C06}"/>
          </ac:spMkLst>
        </pc:spChg>
        <pc:spChg chg="del">
          <ac:chgData name="Williams, Chris - Division of Assessment and Accountability Support" userId="2f156fa2-a309-475c-82f3-62ae8d0ba8a4" providerId="ADAL" clId="{4BE382FC-E2D7-4BD1-80EE-B28D2FE111F3}" dt="2024-01-16T17:57:00.694" v="290" actId="21"/>
          <ac:spMkLst>
            <pc:docMk/>
            <pc:sldMk cId="3008839374" sldId="305"/>
            <ac:spMk id="6" creationId="{AA0D8435-33CD-4EE9-875B-F78B89A40807}"/>
          </ac:spMkLst>
        </pc:spChg>
      </pc:sldChg>
      <pc:sldChg chg="delSp modSp del mod">
        <pc:chgData name="Williams, Chris - Division of Assessment and Accountability Support" userId="2f156fa2-a309-475c-82f3-62ae8d0ba8a4" providerId="ADAL" clId="{4BE382FC-E2D7-4BD1-80EE-B28D2FE111F3}" dt="2024-01-16T17:58:08.342" v="294" actId="2696"/>
        <pc:sldMkLst>
          <pc:docMk/>
          <pc:sldMk cId="3820430359" sldId="307"/>
        </pc:sldMkLst>
        <pc:spChg chg="del mod">
          <ac:chgData name="Williams, Chris - Division of Assessment and Accountability Support" userId="2f156fa2-a309-475c-82f3-62ae8d0ba8a4" providerId="ADAL" clId="{4BE382FC-E2D7-4BD1-80EE-B28D2FE111F3}" dt="2024-01-16T17:57:29.642" v="293" actId="21"/>
          <ac:spMkLst>
            <pc:docMk/>
            <pc:sldMk cId="3820430359" sldId="307"/>
            <ac:spMk id="6" creationId="{227AF037-F1EB-4B93-8066-05A16F2E8724}"/>
          </ac:spMkLst>
        </pc:spChg>
      </pc:sldChg>
      <pc:sldChg chg="addSp delSp modSp mod">
        <pc:chgData name="Williams, Chris - Division of Assessment and Accountability Support" userId="2f156fa2-a309-475c-82f3-62ae8d0ba8a4" providerId="ADAL" clId="{4BE382FC-E2D7-4BD1-80EE-B28D2FE111F3}" dt="2024-01-16T18:00:04.732" v="314" actId="21"/>
        <pc:sldMkLst>
          <pc:docMk/>
          <pc:sldMk cId="3845709085" sldId="311"/>
        </pc:sldMkLst>
        <pc:spChg chg="add del mod">
          <ac:chgData name="Williams, Chris - Division of Assessment and Accountability Support" userId="2f156fa2-a309-475c-82f3-62ae8d0ba8a4" providerId="ADAL" clId="{4BE382FC-E2D7-4BD1-80EE-B28D2FE111F3}" dt="2024-01-16T18:00:04.732" v="314" actId="21"/>
          <ac:spMkLst>
            <pc:docMk/>
            <pc:sldMk cId="3845709085" sldId="311"/>
            <ac:spMk id="4" creationId="{D7D4D6A9-33CF-1B90-D745-BB5EBBE330E0}"/>
          </ac:spMkLst>
        </pc:spChg>
        <pc:spChg chg="del">
          <ac:chgData name="Williams, Chris - Division of Assessment and Accountability Support" userId="2f156fa2-a309-475c-82f3-62ae8d0ba8a4" providerId="ADAL" clId="{4BE382FC-E2D7-4BD1-80EE-B28D2FE111F3}" dt="2024-01-16T17:59:57.628" v="313" actId="21"/>
          <ac:spMkLst>
            <pc:docMk/>
            <pc:sldMk cId="3845709085" sldId="311"/>
            <ac:spMk id="6" creationId="{EC3581F4-34F5-42FF-82B9-4CADE1F41F1B}"/>
          </ac:spMkLst>
        </pc:spChg>
      </pc:sldChg>
      <pc:sldChg chg="addSp delSp modSp mod">
        <pc:chgData name="Williams, Chris - Division of Assessment and Accountability Support" userId="2f156fa2-a309-475c-82f3-62ae8d0ba8a4" providerId="ADAL" clId="{4BE382FC-E2D7-4BD1-80EE-B28D2FE111F3}" dt="2024-01-16T18:01:00.433" v="317" actId="21"/>
        <pc:sldMkLst>
          <pc:docMk/>
          <pc:sldMk cId="2480151483" sldId="312"/>
        </pc:sldMkLst>
        <pc:spChg chg="del mod">
          <ac:chgData name="Williams, Chris - Division of Assessment and Accountability Support" userId="2f156fa2-a309-475c-82f3-62ae8d0ba8a4" providerId="ADAL" clId="{4BE382FC-E2D7-4BD1-80EE-B28D2FE111F3}" dt="2024-01-16T18:00:53.083" v="316" actId="21"/>
          <ac:spMkLst>
            <pc:docMk/>
            <pc:sldMk cId="2480151483" sldId="312"/>
            <ac:spMk id="3" creationId="{363AB7DB-604C-4BBC-A507-7FF83D25285D}"/>
          </ac:spMkLst>
        </pc:spChg>
        <pc:spChg chg="add del mod">
          <ac:chgData name="Williams, Chris - Division of Assessment and Accountability Support" userId="2f156fa2-a309-475c-82f3-62ae8d0ba8a4" providerId="ADAL" clId="{4BE382FC-E2D7-4BD1-80EE-B28D2FE111F3}" dt="2024-01-16T18:01:00.433" v="317" actId="21"/>
          <ac:spMkLst>
            <pc:docMk/>
            <pc:sldMk cId="2480151483" sldId="312"/>
            <ac:spMk id="6" creationId="{A0A90F22-45BC-077B-EA6C-98BDCB0294A8}"/>
          </ac:spMkLst>
        </pc:spChg>
      </pc:sldChg>
      <pc:sldChg chg="modSp mod">
        <pc:chgData name="Williams, Chris - Division of Assessment and Accountability Support" userId="2f156fa2-a309-475c-82f3-62ae8d0ba8a4" providerId="ADAL" clId="{4BE382FC-E2D7-4BD1-80EE-B28D2FE111F3}" dt="2024-01-16T18:02:26.377" v="381" actId="207"/>
        <pc:sldMkLst>
          <pc:docMk/>
          <pc:sldMk cId="3261236915" sldId="315"/>
        </pc:sldMkLst>
        <pc:spChg chg="mod">
          <ac:chgData name="Williams, Chris - Division of Assessment and Accountability Support" userId="2f156fa2-a309-475c-82f3-62ae8d0ba8a4" providerId="ADAL" clId="{4BE382FC-E2D7-4BD1-80EE-B28D2FE111F3}" dt="2024-01-16T18:02:26.377" v="381" actId="207"/>
          <ac:spMkLst>
            <pc:docMk/>
            <pc:sldMk cId="3261236915" sldId="315"/>
            <ac:spMk id="3" creationId="{93D4DC6D-9214-489B-A494-753A03EF8DA4}"/>
          </ac:spMkLst>
        </pc:spChg>
      </pc:sldChg>
      <pc:sldChg chg="delSp modSp mod">
        <pc:chgData name="Williams, Chris - Division of Assessment and Accountability Support" userId="2f156fa2-a309-475c-82f3-62ae8d0ba8a4" providerId="ADAL" clId="{4BE382FC-E2D7-4BD1-80EE-B28D2FE111F3}" dt="2024-01-16T18:03:03.841" v="383" actId="21"/>
        <pc:sldMkLst>
          <pc:docMk/>
          <pc:sldMk cId="2327391720" sldId="317"/>
        </pc:sldMkLst>
        <pc:spChg chg="del mod">
          <ac:chgData name="Williams, Chris - Division of Assessment and Accountability Support" userId="2f156fa2-a309-475c-82f3-62ae8d0ba8a4" providerId="ADAL" clId="{4BE382FC-E2D7-4BD1-80EE-B28D2FE111F3}" dt="2024-01-16T18:03:03.841" v="383" actId="21"/>
          <ac:spMkLst>
            <pc:docMk/>
            <pc:sldMk cId="2327391720" sldId="317"/>
            <ac:spMk id="6" creationId="{402A16BF-298A-4B8B-B296-C7747212F73E}"/>
          </ac:spMkLst>
        </pc:spChg>
      </pc:sldChg>
      <pc:sldChg chg="modCm">
        <pc:chgData name="Williams, Chris - Division of Assessment and Accountability Support" userId="2f156fa2-a309-475c-82f3-62ae8d0ba8a4" providerId="ADAL" clId="{4BE382FC-E2D7-4BD1-80EE-B28D2FE111F3}" dt="2024-01-16T17:45:32.404" v="137"/>
        <pc:sldMkLst>
          <pc:docMk/>
          <pc:sldMk cId="3568530418" sldId="915"/>
        </pc:sldMkLst>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2f156fa2-a309-475c-82f3-62ae8d0ba8a4" providerId="ADAL" clId="{4BE382FC-E2D7-4BD1-80EE-B28D2FE111F3}" dt="2024-01-16T17:45:32.404" v="137"/>
              <pc2:cmMkLst xmlns:pc2="http://schemas.microsoft.com/office/powerpoint/2019/9/main/command">
                <pc:docMk/>
                <pc:sldMk cId="3568530418" sldId="915"/>
                <pc2:cmMk id="{E2A2F22B-D590-439B-927B-3663EDB24EEB}"/>
              </pc2:cmMkLst>
            </pc226:cmChg>
          </p:ext>
        </pc:extLst>
      </pc:sldChg>
      <pc:sldChg chg="modCm">
        <pc:chgData name="Williams, Chris - Division of Assessment and Accountability Support" userId="2f156fa2-a309-475c-82f3-62ae8d0ba8a4" providerId="ADAL" clId="{4BE382FC-E2D7-4BD1-80EE-B28D2FE111F3}" dt="2024-01-16T17:50:21.912" v="189"/>
        <pc:sldMkLst>
          <pc:docMk/>
          <pc:sldMk cId="161868993" sldId="917"/>
        </pc:sldMkLst>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2f156fa2-a309-475c-82f3-62ae8d0ba8a4" providerId="ADAL" clId="{4BE382FC-E2D7-4BD1-80EE-B28D2FE111F3}" dt="2024-01-16T17:50:21.912" v="189"/>
              <pc2:cmMkLst xmlns:pc2="http://schemas.microsoft.com/office/powerpoint/2019/9/main/command">
                <pc:docMk/>
                <pc:sldMk cId="161868993" sldId="917"/>
                <pc2:cmMk id="{10526082-7B34-4203-9E73-0E2C125CDBEF}"/>
              </pc2:cmMkLst>
            </pc226:cmChg>
          </p:ext>
        </pc:extLst>
      </pc:sldChg>
      <pc:sldChg chg="modCm">
        <pc:chgData name="Williams, Chris - Division of Assessment and Accountability Support" userId="2f156fa2-a309-475c-82f3-62ae8d0ba8a4" providerId="ADAL" clId="{4BE382FC-E2D7-4BD1-80EE-B28D2FE111F3}" dt="2024-01-16T17:49:03.671" v="187"/>
        <pc:sldMkLst>
          <pc:docMk/>
          <pc:sldMk cId="3041488373" sldId="919"/>
        </pc:sldMkLst>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2f156fa2-a309-475c-82f3-62ae8d0ba8a4" providerId="ADAL" clId="{4BE382FC-E2D7-4BD1-80EE-B28D2FE111F3}" dt="2024-01-16T17:49:03.671" v="187"/>
              <pc2:cmMkLst xmlns:pc2="http://schemas.microsoft.com/office/powerpoint/2019/9/main/command">
                <pc:docMk/>
                <pc:sldMk cId="3041488373" sldId="919"/>
                <pc2:cmMk id="{2C6B2B9F-9366-40CD-A0B9-1744DCA741B3}"/>
              </pc2:cmMkLst>
            </pc226:cmChg>
          </p:ext>
        </pc:extLst>
      </pc:sldChg>
      <pc:sldChg chg="addSp delSp modSp new mod modClrScheme chgLayout">
        <pc:chgData name="Williams, Chris - Division of Assessment and Accountability Support" userId="2f156fa2-a309-475c-82f3-62ae8d0ba8a4" providerId="ADAL" clId="{4BE382FC-E2D7-4BD1-80EE-B28D2FE111F3}" dt="2024-01-16T17:56:14.975" v="289" actId="21"/>
        <pc:sldMkLst>
          <pc:docMk/>
          <pc:sldMk cId="2875431283" sldId="922"/>
        </pc:sldMkLst>
        <pc:spChg chg="del mod ord">
          <ac:chgData name="Williams, Chris - Division of Assessment and Accountability Support" userId="2f156fa2-a309-475c-82f3-62ae8d0ba8a4" providerId="ADAL" clId="{4BE382FC-E2D7-4BD1-80EE-B28D2FE111F3}" dt="2024-01-16T17:43:46.843" v="1" actId="700"/>
          <ac:spMkLst>
            <pc:docMk/>
            <pc:sldMk cId="2875431283" sldId="922"/>
            <ac:spMk id="2" creationId="{2AAF317F-2295-3F81-A768-13CA1800851E}"/>
          </ac:spMkLst>
        </pc:spChg>
        <pc:spChg chg="del mod ord">
          <ac:chgData name="Williams, Chris - Division of Assessment and Accountability Support" userId="2f156fa2-a309-475c-82f3-62ae8d0ba8a4" providerId="ADAL" clId="{4BE382FC-E2D7-4BD1-80EE-B28D2FE111F3}" dt="2024-01-16T17:43:46.843" v="1" actId="700"/>
          <ac:spMkLst>
            <pc:docMk/>
            <pc:sldMk cId="2875431283" sldId="922"/>
            <ac:spMk id="3" creationId="{616BC544-A30D-2CE0-A80F-2EE2DB2030E2}"/>
          </ac:spMkLst>
        </pc:spChg>
        <pc:spChg chg="add mod ord">
          <ac:chgData name="Williams, Chris - Division of Assessment and Accountability Support" userId="2f156fa2-a309-475c-82f3-62ae8d0ba8a4" providerId="ADAL" clId="{4BE382FC-E2D7-4BD1-80EE-B28D2FE111F3}" dt="2024-01-16T17:44:00.965" v="25" actId="20577"/>
          <ac:spMkLst>
            <pc:docMk/>
            <pc:sldMk cId="2875431283" sldId="922"/>
            <ac:spMk id="4" creationId="{26076051-22BE-E650-4257-F792F860CF63}"/>
          </ac:spMkLst>
        </pc:spChg>
        <pc:spChg chg="add del mod ord">
          <ac:chgData name="Williams, Chris - Division of Assessment and Accountability Support" userId="2f156fa2-a309-475c-82f3-62ae8d0ba8a4" providerId="ADAL" clId="{4BE382FC-E2D7-4BD1-80EE-B28D2FE111F3}" dt="2024-01-16T17:56:10.779" v="288" actId="21"/>
          <ac:spMkLst>
            <pc:docMk/>
            <pc:sldMk cId="2875431283" sldId="922"/>
            <ac:spMk id="5" creationId="{0E9EB70D-2FB3-AE9A-8811-FF0DEE1B19A2}"/>
          </ac:spMkLst>
        </pc:spChg>
        <pc:spChg chg="add del mod">
          <ac:chgData name="Williams, Chris - Division of Assessment and Accountability Support" userId="2f156fa2-a309-475c-82f3-62ae8d0ba8a4" providerId="ADAL" clId="{4BE382FC-E2D7-4BD1-80EE-B28D2FE111F3}" dt="2024-01-16T17:56:14.975" v="289" actId="21"/>
          <ac:spMkLst>
            <pc:docMk/>
            <pc:sldMk cId="2875431283" sldId="922"/>
            <ac:spMk id="7" creationId="{42F3F148-87AA-3CB5-5B15-10E0909EFE5C}"/>
          </ac:spMkLst>
        </pc:spChg>
      </pc:sldChg>
      <pc:sldChg chg="addSp delSp modSp new mod modClrScheme chgLayout">
        <pc:chgData name="Williams, Chris - Division of Assessment and Accountability Support" userId="2f156fa2-a309-475c-82f3-62ae8d0ba8a4" providerId="ADAL" clId="{4BE382FC-E2D7-4BD1-80EE-B28D2FE111F3}" dt="2024-01-16T18:03:27.955" v="385" actId="21"/>
        <pc:sldMkLst>
          <pc:docMk/>
          <pc:sldMk cId="3430015619" sldId="923"/>
        </pc:sldMkLst>
        <pc:spChg chg="mod ord">
          <ac:chgData name="Williams, Chris - Division of Assessment and Accountability Support" userId="2f156fa2-a309-475c-82f3-62ae8d0ba8a4" providerId="ADAL" clId="{4BE382FC-E2D7-4BD1-80EE-B28D2FE111F3}" dt="2024-01-16T17:46:16.541" v="139" actId="700"/>
          <ac:spMkLst>
            <pc:docMk/>
            <pc:sldMk cId="3430015619" sldId="923"/>
            <ac:spMk id="2" creationId="{32B2140A-335D-27B3-BB7D-6EB35702C061}"/>
          </ac:spMkLst>
        </pc:spChg>
        <pc:spChg chg="add mod ord">
          <ac:chgData name="Williams, Chris - Division of Assessment and Accountability Support" userId="2f156fa2-a309-475c-82f3-62ae8d0ba8a4" providerId="ADAL" clId="{4BE382FC-E2D7-4BD1-80EE-B28D2FE111F3}" dt="2024-01-16T17:46:21.858" v="148" actId="20577"/>
          <ac:spMkLst>
            <pc:docMk/>
            <pc:sldMk cId="3430015619" sldId="923"/>
            <ac:spMk id="3" creationId="{AB496626-122C-6F05-E463-022A00FC6C70}"/>
          </ac:spMkLst>
        </pc:spChg>
        <pc:spChg chg="add del mod ord">
          <ac:chgData name="Williams, Chris - Division of Assessment and Accountability Support" userId="2f156fa2-a309-475c-82f3-62ae8d0ba8a4" providerId="ADAL" clId="{4BE382FC-E2D7-4BD1-80EE-B28D2FE111F3}" dt="2024-01-16T18:03:27.955" v="385" actId="21"/>
          <ac:spMkLst>
            <pc:docMk/>
            <pc:sldMk cId="3430015619" sldId="923"/>
            <ac:spMk id="4" creationId="{D0FEF2EC-84A9-36CC-32BB-39900F10D658}"/>
          </ac:spMkLst>
        </pc:spChg>
      </pc:sldChg>
      <pc:sldChg chg="addSp delSp modSp new mod modClrScheme chgLayout">
        <pc:chgData name="Williams, Chris - Division of Assessment and Accountability Support" userId="2f156fa2-a309-475c-82f3-62ae8d0ba8a4" providerId="ADAL" clId="{4BE382FC-E2D7-4BD1-80EE-B28D2FE111F3}" dt="2024-01-16T18:03:48.792" v="386" actId="21"/>
        <pc:sldMkLst>
          <pc:docMk/>
          <pc:sldMk cId="1086148802" sldId="924"/>
        </pc:sldMkLst>
        <pc:spChg chg="del mod ord">
          <ac:chgData name="Williams, Chris - Division of Assessment and Accountability Support" userId="2f156fa2-a309-475c-82f3-62ae8d0ba8a4" providerId="ADAL" clId="{4BE382FC-E2D7-4BD1-80EE-B28D2FE111F3}" dt="2024-01-16T17:48:11.559" v="155" actId="700"/>
          <ac:spMkLst>
            <pc:docMk/>
            <pc:sldMk cId="1086148802" sldId="924"/>
            <ac:spMk id="2" creationId="{6C0EE14D-15A8-837F-7A76-25B6FB6842EC}"/>
          </ac:spMkLst>
        </pc:spChg>
        <pc:spChg chg="del mod ord">
          <ac:chgData name="Williams, Chris - Division of Assessment and Accountability Support" userId="2f156fa2-a309-475c-82f3-62ae8d0ba8a4" providerId="ADAL" clId="{4BE382FC-E2D7-4BD1-80EE-B28D2FE111F3}" dt="2024-01-16T17:48:11.559" v="155" actId="700"/>
          <ac:spMkLst>
            <pc:docMk/>
            <pc:sldMk cId="1086148802" sldId="924"/>
            <ac:spMk id="3" creationId="{4AE9976E-A65A-AE95-7D17-959263C753DA}"/>
          </ac:spMkLst>
        </pc:spChg>
        <pc:spChg chg="add mod ord">
          <ac:chgData name="Williams, Chris - Division of Assessment and Accountability Support" userId="2f156fa2-a309-475c-82f3-62ae8d0ba8a4" providerId="ADAL" clId="{4BE382FC-E2D7-4BD1-80EE-B28D2FE111F3}" dt="2024-01-16T17:48:27.881" v="186" actId="20577"/>
          <ac:spMkLst>
            <pc:docMk/>
            <pc:sldMk cId="1086148802" sldId="924"/>
            <ac:spMk id="4" creationId="{F3D5D5AB-366B-30D6-98C4-92AD534C893B}"/>
          </ac:spMkLst>
        </pc:spChg>
        <pc:spChg chg="add del mod ord">
          <ac:chgData name="Williams, Chris - Division of Assessment and Accountability Support" userId="2f156fa2-a309-475c-82f3-62ae8d0ba8a4" providerId="ADAL" clId="{4BE382FC-E2D7-4BD1-80EE-B28D2FE111F3}" dt="2024-01-16T18:03:48.792" v="386" actId="21"/>
          <ac:spMkLst>
            <pc:docMk/>
            <pc:sldMk cId="1086148802" sldId="924"/>
            <ac:spMk id="5" creationId="{5CFEC6AA-BDBB-9DC8-8E37-733F228894D4}"/>
          </ac:spMkLst>
        </pc:spChg>
      </pc:sldChg>
    </pc:docChg>
  </pc:docChgLst>
  <pc:docChgLst>
    <pc:chgData name="Savage, Shara - Division of Assessment and Accountability Support" userId="71eadb16-699f-453e-81d8-c9ac7aaf2dd6" providerId="ADAL" clId="{E27B0B96-94F2-4320-A0E0-ACB7416AC76F}"/>
    <pc:docChg chg="">
      <pc:chgData name="Savage, Shara - Division of Assessment and Accountability Support" userId="71eadb16-699f-453e-81d8-c9ac7aaf2dd6" providerId="ADAL" clId="{E27B0B96-94F2-4320-A0E0-ACB7416AC76F}" dt="2024-01-09T22:51:02.378" v="5"/>
      <pc:docMkLst>
        <pc:docMk/>
      </pc:docMkLst>
      <pc:sldChg chg="addCm">
        <pc:chgData name="Savage, Shara - Division of Assessment and Accountability Support" userId="71eadb16-699f-453e-81d8-c9ac7aaf2dd6" providerId="ADAL" clId="{E27B0B96-94F2-4320-A0E0-ACB7416AC76F}" dt="2024-01-09T22:51:02.378" v="5"/>
        <pc:sldMkLst>
          <pc:docMk/>
          <pc:sldMk cId="301902911" sldId="25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51:02.378" v="5"/>
              <pc2:cmMkLst xmlns:pc2="http://schemas.microsoft.com/office/powerpoint/2019/9/main/command">
                <pc:docMk/>
                <pc:sldMk cId="301902911" sldId="256"/>
                <pc2:cmMk id="{DEF42842-A084-4227-BF0F-DC41458A17D7}"/>
              </pc2:cmMkLst>
            </pc226:cmChg>
          </p:ext>
        </pc:extLst>
      </pc:sldChg>
      <pc:sldChg chg="addCm">
        <pc:chgData name="Savage, Shara - Division of Assessment and Accountability Support" userId="71eadb16-699f-453e-81d8-c9ac7aaf2dd6" providerId="ADAL" clId="{E27B0B96-94F2-4320-A0E0-ACB7416AC76F}" dt="2024-01-09T22:47:21.138" v="3"/>
        <pc:sldMkLst>
          <pc:docMk/>
          <pc:sldMk cId="3225382126"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47:21.138" v="3"/>
              <pc2:cmMkLst xmlns:pc2="http://schemas.microsoft.com/office/powerpoint/2019/9/main/command">
                <pc:docMk/>
                <pc:sldMk cId="3225382126" sldId="259"/>
                <pc2:cmMk id="{5CD2E8D0-7135-48D1-AE0B-D35B153FDB83}"/>
              </pc2:cmMkLst>
            </pc226:cmChg>
          </p:ext>
        </pc:extLst>
      </pc:sldChg>
      <pc:sldChg chg="addCm">
        <pc:chgData name="Savage, Shara - Division of Assessment and Accountability Support" userId="71eadb16-699f-453e-81d8-c9ac7aaf2dd6" providerId="ADAL" clId="{E27B0B96-94F2-4320-A0E0-ACB7416AC76F}" dt="2024-01-09T22:40:18.317" v="1"/>
        <pc:sldMkLst>
          <pc:docMk/>
          <pc:sldMk cId="3845709085" sldId="31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40:18.317" v="1"/>
              <pc2:cmMkLst xmlns:pc2="http://schemas.microsoft.com/office/powerpoint/2019/9/main/command">
                <pc:docMk/>
                <pc:sldMk cId="3845709085" sldId="311"/>
                <pc2:cmMk id="{235ACC01-DCE6-45D1-B038-C33C42E89AEE}"/>
              </pc2:cmMkLst>
            </pc226:cmChg>
          </p:ext>
        </pc:extLst>
      </pc:sldChg>
      <pc:sldChg chg="addCm">
        <pc:chgData name="Savage, Shara - Division of Assessment and Accountability Support" userId="71eadb16-699f-453e-81d8-c9ac7aaf2dd6" providerId="ADAL" clId="{E27B0B96-94F2-4320-A0E0-ACB7416AC76F}" dt="2024-01-09T22:48:57.503" v="4"/>
        <pc:sldMkLst>
          <pc:docMk/>
          <pc:sldMk cId="2480151483" sldId="31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48:57.503" v="4"/>
              <pc2:cmMkLst xmlns:pc2="http://schemas.microsoft.com/office/powerpoint/2019/9/main/command">
                <pc:docMk/>
                <pc:sldMk cId="2480151483" sldId="312"/>
                <pc2:cmMk id="{1C54FACE-C388-457F-9B92-4100B1599895}"/>
              </pc2:cmMkLst>
            </pc226:cmChg>
          </p:ext>
        </pc:extLst>
      </pc:sldChg>
      <pc:sldChg chg="addCm">
        <pc:chgData name="Savage, Shara - Division of Assessment and Accountability Support" userId="71eadb16-699f-453e-81d8-c9ac7aaf2dd6" providerId="ADAL" clId="{E27B0B96-94F2-4320-A0E0-ACB7416AC76F}" dt="2024-01-09T22:38:37.927" v="0"/>
        <pc:sldMkLst>
          <pc:docMk/>
          <pc:sldMk cId="3568530418" sldId="915"/>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38:37.927" v="0"/>
              <pc2:cmMkLst xmlns:pc2="http://schemas.microsoft.com/office/powerpoint/2019/9/main/command">
                <pc:docMk/>
                <pc:sldMk cId="3568530418" sldId="915"/>
                <pc2:cmMk id="{E2A2F22B-D590-439B-927B-3663EDB24EEB}"/>
              </pc2:cmMkLst>
            </pc226:cmChg>
          </p:ext>
        </pc:extLst>
      </pc:sldChg>
      <pc:sldChg chg="addCm">
        <pc:chgData name="Savage, Shara - Division of Assessment and Accountability Support" userId="71eadb16-699f-453e-81d8-c9ac7aaf2dd6" providerId="ADAL" clId="{E27B0B96-94F2-4320-A0E0-ACB7416AC76F}" dt="2024-01-09T22:46:37.317" v="2"/>
        <pc:sldMkLst>
          <pc:docMk/>
          <pc:sldMk cId="161868993" sldId="91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27B0B96-94F2-4320-A0E0-ACB7416AC76F}" dt="2024-01-09T22:46:37.317" v="2"/>
              <pc2:cmMkLst xmlns:pc2="http://schemas.microsoft.com/office/powerpoint/2019/9/main/command">
                <pc:docMk/>
                <pc:sldMk cId="161868993" sldId="917"/>
                <pc2:cmMk id="{10526082-7B34-4203-9E73-0E2C125CDBEF}"/>
              </pc2:cmMkLst>
            </pc226:cmChg>
          </p:ext>
        </pc:extLst>
      </pc:sldChg>
    </pc:docChg>
  </pc:docChgLst>
  <pc:docChgLst>
    <pc:chgData name="Jett, Lisa - Division of Assessment and Accountability Support" userId="S::lisa.jett@education.ky.gov::6d718aac-4a55-46f9-aab8-85fa88911f2a" providerId="AD" clId="Web-{0396651B-D622-5116-EA06-106172B0C2F9}"/>
    <pc:docChg chg="mod">
      <pc:chgData name="Jett, Lisa - Division of Assessment and Accountability Support" userId="S::lisa.jett@education.ky.gov::6d718aac-4a55-46f9-aab8-85fa88911f2a" providerId="AD" clId="Web-{0396651B-D622-5116-EA06-106172B0C2F9}" dt="2022-12-27T19:45:39.784" v="1"/>
      <pc:docMkLst>
        <pc:docMk/>
      </pc:docMkLst>
      <pc:sldChg chg="addCm">
        <pc:chgData name="Jett, Lisa - Division of Assessment and Accountability Support" userId="S::lisa.jett@education.ky.gov::6d718aac-4a55-46f9-aab8-85fa88911f2a" providerId="AD" clId="Web-{0396651B-D622-5116-EA06-106172B0C2F9}" dt="2022-12-27T19:45:39.784" v="1"/>
        <pc:sldMkLst>
          <pc:docMk/>
          <pc:sldMk cId="371369579" sldId="306"/>
        </pc:sldMkLst>
      </pc:sldChg>
    </pc:docChg>
  </pc:docChgLst>
  <pc:docChgLst>
    <pc:chgData name="Rome, Nathan -  Division of Accountability Data and Analysis" userId="S::nathan.rome2@education.ky.gov::b782872e-1e93-463d-b799-660fe6177205" providerId="AD" clId="Web-{4D37FB93-D24D-237B-D9E3-DBE4EF256A84}"/>
    <pc:docChg chg="modSld">
      <pc:chgData name="Rome, Nathan -  Division of Accountability Data and Analysis" userId="S::nathan.rome2@education.ky.gov::b782872e-1e93-463d-b799-660fe6177205" providerId="AD" clId="Web-{4D37FB93-D24D-237B-D9E3-DBE4EF256A84}" dt="2023-01-30T12:19:09.117" v="347" actId="20577"/>
      <pc:docMkLst>
        <pc:docMk/>
      </pc:docMkLst>
      <pc:sldChg chg="modSp">
        <pc:chgData name="Rome, Nathan -  Division of Accountability Data and Analysis" userId="S::nathan.rome2@education.ky.gov::b782872e-1e93-463d-b799-660fe6177205" providerId="AD" clId="Web-{4D37FB93-D24D-237B-D9E3-DBE4EF256A84}" dt="2023-01-30T12:18:24.928" v="342" actId="20577"/>
        <pc:sldMkLst>
          <pc:docMk/>
          <pc:sldMk cId="3225382126" sldId="259"/>
        </pc:sldMkLst>
        <pc:spChg chg="mod">
          <ac:chgData name="Rome, Nathan -  Division of Accountability Data and Analysis" userId="S::nathan.rome2@education.ky.gov::b782872e-1e93-463d-b799-660fe6177205" providerId="AD" clId="Web-{4D37FB93-D24D-237B-D9E3-DBE4EF256A84}" dt="2023-01-30T12:18:24.928" v="342" actId="20577"/>
          <ac:spMkLst>
            <pc:docMk/>
            <pc:sldMk cId="3225382126" sldId="259"/>
            <ac:spMk id="3" creationId="{C41873DB-D365-487E-ACCD-B2FEB15D5164}"/>
          </ac:spMkLst>
        </pc:spChg>
      </pc:sldChg>
      <pc:sldChg chg="modSp">
        <pc:chgData name="Rome, Nathan -  Division of Accountability Data and Analysis" userId="S::nathan.rome2@education.ky.gov::b782872e-1e93-463d-b799-660fe6177205" providerId="AD" clId="Web-{4D37FB93-D24D-237B-D9E3-DBE4EF256A84}" dt="2023-01-30T12:19:09.117" v="347" actId="20577"/>
        <pc:sldMkLst>
          <pc:docMk/>
          <pc:sldMk cId="1674990817" sldId="299"/>
        </pc:sldMkLst>
        <pc:spChg chg="mod">
          <ac:chgData name="Rome, Nathan -  Division of Accountability Data and Analysis" userId="S::nathan.rome2@education.ky.gov::b782872e-1e93-463d-b799-660fe6177205" providerId="AD" clId="Web-{4D37FB93-D24D-237B-D9E3-DBE4EF256A84}" dt="2023-01-30T12:19:09.117" v="347" actId="20577"/>
          <ac:spMkLst>
            <pc:docMk/>
            <pc:sldMk cId="1674990817" sldId="299"/>
            <ac:spMk id="7" creationId="{27CC5510-07A2-4BCD-9A13-9559C66A3657}"/>
          </ac:spMkLst>
        </pc:spChg>
      </pc:sldChg>
      <pc:sldChg chg="modSp">
        <pc:chgData name="Rome, Nathan -  Division of Accountability Data and Analysis" userId="S::nathan.rome2@education.ky.gov::b782872e-1e93-463d-b799-660fe6177205" providerId="AD" clId="Web-{4D37FB93-D24D-237B-D9E3-DBE4EF256A84}" dt="2023-01-30T12:05:10.595" v="244" actId="20577"/>
        <pc:sldMkLst>
          <pc:docMk/>
          <pc:sldMk cId="2453328097" sldId="300"/>
        </pc:sldMkLst>
        <pc:spChg chg="mod">
          <ac:chgData name="Rome, Nathan -  Division of Accountability Data and Analysis" userId="S::nathan.rome2@education.ky.gov::b782872e-1e93-463d-b799-660fe6177205" providerId="AD" clId="Web-{4D37FB93-D24D-237B-D9E3-DBE4EF256A84}" dt="2023-01-30T12:05:10.595" v="244" actId="20577"/>
          <ac:spMkLst>
            <pc:docMk/>
            <pc:sldMk cId="2453328097" sldId="300"/>
            <ac:spMk id="8" creationId="{8CEED6DD-3855-9301-056D-6775A485FF48}"/>
          </ac:spMkLst>
        </pc:spChg>
      </pc:sldChg>
      <pc:sldChg chg="modSp">
        <pc:chgData name="Rome, Nathan -  Division of Accountability Data and Analysis" userId="S::nathan.rome2@education.ky.gov::b782872e-1e93-463d-b799-660fe6177205" providerId="AD" clId="Web-{4D37FB93-D24D-237B-D9E3-DBE4EF256A84}" dt="2023-01-30T12:08:32.054" v="291" actId="20577"/>
        <pc:sldMkLst>
          <pc:docMk/>
          <pc:sldMk cId="1388447099" sldId="304"/>
        </pc:sldMkLst>
        <pc:spChg chg="mod">
          <ac:chgData name="Rome, Nathan -  Division of Accountability Data and Analysis" userId="S::nathan.rome2@education.ky.gov::b782872e-1e93-463d-b799-660fe6177205" providerId="AD" clId="Web-{4D37FB93-D24D-237B-D9E3-DBE4EF256A84}" dt="2023-01-30T12:08:32.054" v="291" actId="20577"/>
          <ac:spMkLst>
            <pc:docMk/>
            <pc:sldMk cId="1388447099" sldId="304"/>
            <ac:spMk id="11" creationId="{0743C4DA-145D-4384-B545-25426DE89DEA}"/>
          </ac:spMkLst>
        </pc:spChg>
        <pc:spChg chg="mod">
          <ac:chgData name="Rome, Nathan -  Division of Accountability Data and Analysis" userId="S::nathan.rome2@education.ky.gov::b782872e-1e93-463d-b799-660fe6177205" providerId="AD" clId="Web-{4D37FB93-D24D-237B-D9E3-DBE4EF256A84}" dt="2023-01-30T12:08:15.928" v="284" actId="20577"/>
          <ac:spMkLst>
            <pc:docMk/>
            <pc:sldMk cId="1388447099" sldId="304"/>
            <ac:spMk id="12" creationId="{CD6891DE-8F2E-4BFC-8AD2-279029D57DEF}"/>
          </ac:spMkLst>
        </pc:spChg>
      </pc:sldChg>
      <pc:sldChg chg="modSp">
        <pc:chgData name="Rome, Nathan -  Division of Accountability Data and Analysis" userId="S::nathan.rome2@education.ky.gov::b782872e-1e93-463d-b799-660fe6177205" providerId="AD" clId="Web-{4D37FB93-D24D-237B-D9E3-DBE4EF256A84}" dt="2023-01-30T12:09:51.478" v="306" actId="20577"/>
        <pc:sldMkLst>
          <pc:docMk/>
          <pc:sldMk cId="371369579" sldId="306"/>
        </pc:sldMkLst>
        <pc:spChg chg="mod">
          <ac:chgData name="Rome, Nathan -  Division of Accountability Data and Analysis" userId="S::nathan.rome2@education.ky.gov::b782872e-1e93-463d-b799-660fe6177205" providerId="AD" clId="Web-{4D37FB93-D24D-237B-D9E3-DBE4EF256A84}" dt="2023-01-30T12:09:51.478" v="306" actId="20577"/>
          <ac:spMkLst>
            <pc:docMk/>
            <pc:sldMk cId="371369579" sldId="306"/>
            <ac:spMk id="7" creationId="{2C1264E5-A784-4377-979B-3A7259EE3458}"/>
          </ac:spMkLst>
        </pc:spChg>
      </pc:sldChg>
      <pc:sldChg chg="modSp">
        <pc:chgData name="Rome, Nathan -  Division of Accountability Data and Analysis" userId="S::nathan.rome2@education.ky.gov::b782872e-1e93-463d-b799-660fe6177205" providerId="AD" clId="Web-{4D37FB93-D24D-237B-D9E3-DBE4EF256A84}" dt="2023-01-30T12:04:39.657" v="243" actId="20577"/>
        <pc:sldMkLst>
          <pc:docMk/>
          <pc:sldMk cId="2781239822" sldId="309"/>
        </pc:sldMkLst>
        <pc:spChg chg="mod">
          <ac:chgData name="Rome, Nathan -  Division of Accountability Data and Analysis" userId="S::nathan.rome2@education.ky.gov::b782872e-1e93-463d-b799-660fe6177205" providerId="AD" clId="Web-{4D37FB93-D24D-237B-D9E3-DBE4EF256A84}" dt="2023-01-30T12:04:39.657" v="243" actId="20577"/>
          <ac:spMkLst>
            <pc:docMk/>
            <pc:sldMk cId="2781239822" sldId="309"/>
            <ac:spMk id="3" creationId="{FA51BF9C-D6EB-448A-BFBD-8FE3FB44FB9C}"/>
          </ac:spMkLst>
        </pc:spChg>
      </pc:sldChg>
      <pc:sldChg chg="modSp">
        <pc:chgData name="Rome, Nathan -  Division of Accountability Data and Analysis" userId="S::nathan.rome2@education.ky.gov::b782872e-1e93-463d-b799-660fe6177205" providerId="AD" clId="Web-{4D37FB93-D24D-237B-D9E3-DBE4EF256A84}" dt="2023-01-30T12:13:20.717" v="316" actId="20577"/>
        <pc:sldMkLst>
          <pc:docMk/>
          <pc:sldMk cId="107677004" sldId="318"/>
        </pc:sldMkLst>
        <pc:spChg chg="mod">
          <ac:chgData name="Rome, Nathan -  Division of Accountability Data and Analysis" userId="S::nathan.rome2@education.ky.gov::b782872e-1e93-463d-b799-660fe6177205" providerId="AD" clId="Web-{4D37FB93-D24D-237B-D9E3-DBE4EF256A84}" dt="2023-01-30T12:13:20.717" v="316" actId="20577"/>
          <ac:spMkLst>
            <pc:docMk/>
            <pc:sldMk cId="107677004" sldId="318"/>
            <ac:spMk id="7" creationId="{9C9C3026-35AD-4518-B91A-ACBFBF87E8BB}"/>
          </ac:spMkLst>
        </pc:spChg>
      </pc:sldChg>
      <pc:sldChg chg="modSp">
        <pc:chgData name="Rome, Nathan -  Division of Accountability Data and Analysis" userId="S::nathan.rome2@education.ky.gov::b782872e-1e93-463d-b799-660fe6177205" providerId="AD" clId="Web-{4D37FB93-D24D-237B-D9E3-DBE4EF256A84}" dt="2023-01-30T12:15:44.815" v="328" actId="20577"/>
        <pc:sldMkLst>
          <pc:docMk/>
          <pc:sldMk cId="1876825479" sldId="320"/>
        </pc:sldMkLst>
        <pc:spChg chg="mod">
          <ac:chgData name="Rome, Nathan -  Division of Accountability Data and Analysis" userId="S::nathan.rome2@education.ky.gov::b782872e-1e93-463d-b799-660fe6177205" providerId="AD" clId="Web-{4D37FB93-D24D-237B-D9E3-DBE4EF256A84}" dt="2023-01-30T12:15:44.815" v="328" actId="20577"/>
          <ac:spMkLst>
            <pc:docMk/>
            <pc:sldMk cId="1876825479" sldId="320"/>
            <ac:spMk id="3" creationId="{3418351E-01BE-4D91-8E5F-8B3D99EE98A8}"/>
          </ac:spMkLst>
        </pc:spChg>
      </pc:sldChg>
      <pc:sldChg chg="modSp">
        <pc:chgData name="Rome, Nathan -  Division of Accountability Data and Analysis" userId="S::nathan.rome2@education.ky.gov::b782872e-1e93-463d-b799-660fe6177205" providerId="AD" clId="Web-{4D37FB93-D24D-237B-D9E3-DBE4EF256A84}" dt="2023-01-30T12:15:56.518" v="329" actId="20577"/>
        <pc:sldMkLst>
          <pc:docMk/>
          <pc:sldMk cId="1795380959" sldId="321"/>
        </pc:sldMkLst>
        <pc:spChg chg="mod">
          <ac:chgData name="Rome, Nathan -  Division of Accountability Data and Analysis" userId="S::nathan.rome2@education.ky.gov::b782872e-1e93-463d-b799-660fe6177205" providerId="AD" clId="Web-{4D37FB93-D24D-237B-D9E3-DBE4EF256A84}" dt="2023-01-30T12:15:56.518" v="329" actId="20577"/>
          <ac:spMkLst>
            <pc:docMk/>
            <pc:sldMk cId="1795380959" sldId="321"/>
            <ac:spMk id="6" creationId="{E1BE5899-AC66-4401-8F4A-0129C6B7621E}"/>
          </ac:spMkLst>
        </pc:spChg>
      </pc:sldChg>
      <pc:sldChg chg="modSp">
        <pc:chgData name="Rome, Nathan -  Division of Accountability Data and Analysis" userId="S::nathan.rome2@education.ky.gov::b782872e-1e93-463d-b799-660fe6177205" providerId="AD" clId="Web-{4D37FB93-D24D-237B-D9E3-DBE4EF256A84}" dt="2023-01-30T12:16:48.910" v="331" actId="20577"/>
        <pc:sldMkLst>
          <pc:docMk/>
          <pc:sldMk cId="2757652557" sldId="322"/>
        </pc:sldMkLst>
        <pc:spChg chg="mod">
          <ac:chgData name="Rome, Nathan -  Division of Accountability Data and Analysis" userId="S::nathan.rome2@education.ky.gov::b782872e-1e93-463d-b799-660fe6177205" providerId="AD" clId="Web-{4D37FB93-D24D-237B-D9E3-DBE4EF256A84}" dt="2023-01-30T12:16:48.910" v="331" actId="20577"/>
          <ac:spMkLst>
            <pc:docMk/>
            <pc:sldMk cId="2757652557" sldId="322"/>
            <ac:spMk id="3" creationId="{FB85E892-9585-4029-B3D3-5F825E3E23B2}"/>
          </ac:spMkLst>
        </pc:spChg>
      </pc:sldChg>
      <pc:sldChg chg="modSp">
        <pc:chgData name="Rome, Nathan -  Division of Accountability Data and Analysis" userId="S::nathan.rome2@education.ky.gov::b782872e-1e93-463d-b799-660fe6177205" providerId="AD" clId="Web-{4D37FB93-D24D-237B-D9E3-DBE4EF256A84}" dt="2023-01-30T12:15:13.033" v="326" actId="20577"/>
        <pc:sldMkLst>
          <pc:docMk/>
          <pc:sldMk cId="3626841445" sldId="325"/>
        </pc:sldMkLst>
        <pc:spChg chg="mod">
          <ac:chgData name="Rome, Nathan -  Division of Accountability Data and Analysis" userId="S::nathan.rome2@education.ky.gov::b782872e-1e93-463d-b799-660fe6177205" providerId="AD" clId="Web-{4D37FB93-D24D-237B-D9E3-DBE4EF256A84}" dt="2023-01-30T12:15:13.033" v="326" actId="20577"/>
          <ac:spMkLst>
            <pc:docMk/>
            <pc:sldMk cId="3626841445" sldId="325"/>
            <ac:spMk id="3" creationId="{9DD31D9C-F236-4E9E-81F4-765114956843}"/>
          </ac:spMkLst>
        </pc:spChg>
      </pc:sldChg>
      <pc:sldChg chg="modSp">
        <pc:chgData name="Rome, Nathan -  Division of Accountability Data and Analysis" userId="S::nathan.rome2@education.ky.gov::b782872e-1e93-463d-b799-660fe6177205" providerId="AD" clId="Web-{4D37FB93-D24D-237B-D9E3-DBE4EF256A84}" dt="2023-01-30T12:10:46.635" v="308" actId="20577"/>
        <pc:sldMkLst>
          <pc:docMk/>
          <pc:sldMk cId="2558895506" sldId="326"/>
        </pc:sldMkLst>
        <pc:spChg chg="mod">
          <ac:chgData name="Rome, Nathan -  Division of Accountability Data and Analysis" userId="S::nathan.rome2@education.ky.gov::b782872e-1e93-463d-b799-660fe6177205" providerId="AD" clId="Web-{4D37FB93-D24D-237B-D9E3-DBE4EF256A84}" dt="2023-01-30T12:10:46.635" v="308" actId="20577"/>
          <ac:spMkLst>
            <pc:docMk/>
            <pc:sldMk cId="2558895506" sldId="326"/>
            <ac:spMk id="2" creationId="{00000000-0000-0000-0000-000000000000}"/>
          </ac:spMkLst>
        </pc:spChg>
      </pc:sldChg>
      <pc:sldChg chg="modSp">
        <pc:chgData name="Rome, Nathan -  Division of Accountability Data and Analysis" userId="S::nathan.rome2@education.ky.gov::b782872e-1e93-463d-b799-660fe6177205" providerId="AD" clId="Web-{4D37FB93-D24D-237B-D9E3-DBE4EF256A84}" dt="2023-01-30T12:00:28.932" v="221" actId="20577"/>
        <pc:sldMkLst>
          <pc:docMk/>
          <pc:sldMk cId="540431307" sldId="912"/>
        </pc:sldMkLst>
        <pc:graphicFrameChg chg="mod modGraphic">
          <ac:chgData name="Rome, Nathan -  Division of Accountability Data and Analysis" userId="S::nathan.rome2@education.ky.gov::b782872e-1e93-463d-b799-660fe6177205" providerId="AD" clId="Web-{4D37FB93-D24D-237B-D9E3-DBE4EF256A84}" dt="2023-01-30T12:00:28.932" v="221" actId="20577"/>
          <ac:graphicFrameMkLst>
            <pc:docMk/>
            <pc:sldMk cId="540431307" sldId="912"/>
            <ac:graphicFrameMk id="5" creationId="{D57D0040-E0EC-4100-83A4-736FD7A341F0}"/>
          </ac:graphicFrameMkLst>
        </pc:graphicFrameChg>
      </pc:sldChg>
      <pc:sldChg chg="modSp">
        <pc:chgData name="Rome, Nathan -  Division of Accountability Data and Analysis" userId="S::nathan.rome2@education.ky.gov::b782872e-1e93-463d-b799-660fe6177205" providerId="AD" clId="Web-{4D37FB93-D24D-237B-D9E3-DBE4EF256A84}" dt="2023-01-30T12:17:55.818" v="339"/>
        <pc:sldMkLst>
          <pc:docMk/>
          <pc:sldMk cId="939188167" sldId="914"/>
        </pc:sldMkLst>
        <pc:spChg chg="mod">
          <ac:chgData name="Rome, Nathan -  Division of Accountability Data and Analysis" userId="S::nathan.rome2@education.ky.gov::b782872e-1e93-463d-b799-660fe6177205" providerId="AD" clId="Web-{4D37FB93-D24D-237B-D9E3-DBE4EF256A84}" dt="2023-01-30T12:17:46.818" v="333" actId="20577"/>
          <ac:spMkLst>
            <pc:docMk/>
            <pc:sldMk cId="939188167" sldId="914"/>
            <ac:spMk id="11" creationId="{00000000-0000-0000-0000-000000000000}"/>
          </ac:spMkLst>
        </pc:spChg>
        <pc:graphicFrameChg chg="mod modGraphic">
          <ac:chgData name="Rome, Nathan -  Division of Accountability Data and Analysis" userId="S::nathan.rome2@education.ky.gov::b782872e-1e93-463d-b799-660fe6177205" providerId="AD" clId="Web-{4D37FB93-D24D-237B-D9E3-DBE4EF256A84}" dt="2023-01-30T12:17:55.818" v="339"/>
          <ac:graphicFrameMkLst>
            <pc:docMk/>
            <pc:sldMk cId="939188167" sldId="914"/>
            <ac:graphicFrameMk id="6" creationId="{00000000-0000-0000-0000-000000000000}"/>
          </ac:graphicFrameMkLst>
        </pc:graphicFrameChg>
      </pc:sldChg>
      <pc:sldChg chg="modSp">
        <pc:chgData name="Rome, Nathan -  Division of Accountability Data and Analysis" userId="S::nathan.rome2@education.ky.gov::b782872e-1e93-463d-b799-660fe6177205" providerId="AD" clId="Web-{4D37FB93-D24D-237B-D9E3-DBE4EF256A84}" dt="2023-01-30T12:02:45.342" v="237"/>
        <pc:sldMkLst>
          <pc:docMk/>
          <pc:sldMk cId="926047913" sldId="916"/>
        </pc:sldMkLst>
        <pc:graphicFrameChg chg="mod modGraphic">
          <ac:chgData name="Rome, Nathan -  Division of Accountability Data and Analysis" userId="S::nathan.rome2@education.ky.gov::b782872e-1e93-463d-b799-660fe6177205" providerId="AD" clId="Web-{4D37FB93-D24D-237B-D9E3-DBE4EF256A84}" dt="2023-01-30T12:02:45.342" v="237"/>
          <ac:graphicFrameMkLst>
            <pc:docMk/>
            <pc:sldMk cId="926047913" sldId="916"/>
            <ac:graphicFrameMk id="4" creationId="{74464526-9EE0-B66F-A6CB-8436CD031B0D}"/>
          </ac:graphicFrameMkLst>
        </pc:graphicFrameChg>
      </pc:sldChg>
    </pc:docChg>
  </pc:docChgLst>
  <pc:docChgLst>
    <pc:chgData name="Williams, Chris - Division of Assessment and Accountability Support" userId="S::chris.williams@education.ky.gov::2f156fa2-a309-475c-82f3-62ae8d0ba8a4" providerId="AD" clId="Web-{D95FE6A6-3747-F7A2-998F-414C68487C53}"/>
    <pc:docChg chg="modSld">
      <pc:chgData name="Williams, Chris - Division of Assessment and Accountability Support" userId="S::chris.williams@education.ky.gov::2f156fa2-a309-475c-82f3-62ae8d0ba8a4" providerId="AD" clId="Web-{D95FE6A6-3747-F7A2-998F-414C68487C53}" dt="2023-01-20T20:10:08.017" v="2"/>
      <pc:docMkLst>
        <pc:docMk/>
      </pc:docMkLst>
      <pc:sldChg chg="modSp">
        <pc:chgData name="Williams, Chris - Division of Assessment and Accountability Support" userId="S::chris.williams@education.ky.gov::2f156fa2-a309-475c-82f3-62ae8d0ba8a4" providerId="AD" clId="Web-{D95FE6A6-3747-F7A2-998F-414C68487C53}" dt="2023-01-20T20:10:08.017" v="2"/>
        <pc:sldMkLst>
          <pc:docMk/>
          <pc:sldMk cId="926047913" sldId="916"/>
        </pc:sldMkLst>
        <pc:spChg chg="mod">
          <ac:chgData name="Williams, Chris - Division of Assessment and Accountability Support" userId="S::chris.williams@education.ky.gov::2f156fa2-a309-475c-82f3-62ae8d0ba8a4" providerId="AD" clId="Web-{D95FE6A6-3747-F7A2-998F-414C68487C53}" dt="2023-01-20T20:09:54.142" v="1" actId="20577"/>
          <ac:spMkLst>
            <pc:docMk/>
            <pc:sldMk cId="926047913" sldId="916"/>
            <ac:spMk id="3" creationId="{15CD504D-56F6-40CA-7C57-39243A81AC5B}"/>
          </ac:spMkLst>
        </pc:spChg>
        <pc:graphicFrameChg chg="modGraphic">
          <ac:chgData name="Williams, Chris - Division of Assessment and Accountability Support" userId="S::chris.williams@education.ky.gov::2f156fa2-a309-475c-82f3-62ae8d0ba8a4" providerId="AD" clId="Web-{D95FE6A6-3747-F7A2-998F-414C68487C53}" dt="2023-01-20T20:10:08.017" v="2"/>
          <ac:graphicFrameMkLst>
            <pc:docMk/>
            <pc:sldMk cId="926047913" sldId="916"/>
            <ac:graphicFrameMk id="4" creationId="{74464526-9EE0-B66F-A6CB-8436CD031B0D}"/>
          </ac:graphicFrameMkLst>
        </pc:graphicFrameChg>
      </pc:sldChg>
    </pc:docChg>
  </pc:docChgLst>
  <pc:docChgLst>
    <pc:chgData name="Larkins, Jennifer - Division of Assessment and Accountability Support" userId="093879bc-4454-48e7-95b0-93a7f4bf4b00" providerId="ADAL" clId="{71751B13-1E7B-4CFD-8FE6-7702426DD25C}"/>
    <pc:docChg chg="">
      <pc:chgData name="Larkins, Jennifer - Division of Assessment and Accountability Support" userId="093879bc-4454-48e7-95b0-93a7f4bf4b00" providerId="ADAL" clId="{71751B13-1E7B-4CFD-8FE6-7702426DD25C}" dt="2023-01-16T21:58:08.454" v="3"/>
      <pc:docMkLst>
        <pc:docMk/>
      </pc:docMkLst>
      <pc:sldChg chg="modCm">
        <pc:chgData name="Larkins, Jennifer - Division of Assessment and Accountability Support" userId="093879bc-4454-48e7-95b0-93a7f4bf4b00" providerId="ADAL" clId="{71751B13-1E7B-4CFD-8FE6-7702426DD25C}" dt="2023-01-16T21:58:08.454" v="3"/>
        <pc:sldMkLst>
          <pc:docMk/>
          <pc:sldMk cId="3626841445" sldId="325"/>
        </pc:sldMkLst>
      </pc:sldChg>
      <pc:sldChg chg="addCm">
        <pc:chgData name="Larkins, Jennifer - Division of Assessment and Accountability Support" userId="093879bc-4454-48e7-95b0-93a7f4bf4b00" providerId="ADAL" clId="{71751B13-1E7B-4CFD-8FE6-7702426DD25C}" dt="2023-01-16T21:40:54.826" v="0"/>
        <pc:sldMkLst>
          <pc:docMk/>
          <pc:sldMk cId="3378462367" sldId="913"/>
        </pc:sldMkLst>
      </pc:sldChg>
    </pc:docChg>
  </pc:docChgLst>
  <pc:docChgLst>
    <pc:chgData name="Jones, Helen - Division of Assessment and Accountability Support" userId="b7d6fb4f-88fd-4227-920b-6a3119e5e7a1" providerId="ADAL" clId="{B740C655-2372-4350-9CCD-3942D3198DD2}"/>
    <pc:docChg chg="modSld">
      <pc:chgData name="Jones, Helen - Division of Assessment and Accountability Support" userId="b7d6fb4f-88fd-4227-920b-6a3119e5e7a1" providerId="ADAL" clId="{B740C655-2372-4350-9CCD-3942D3198DD2}" dt="2023-01-08T17:49:31.834" v="0" actId="400"/>
      <pc:docMkLst>
        <pc:docMk/>
      </pc:docMkLst>
      <pc:sldChg chg="modSp mod">
        <pc:chgData name="Jones, Helen - Division of Assessment and Accountability Support" userId="b7d6fb4f-88fd-4227-920b-6a3119e5e7a1" providerId="ADAL" clId="{B740C655-2372-4350-9CCD-3942D3198DD2}" dt="2023-01-08T17:49:31.834" v="0" actId="400"/>
        <pc:sldMkLst>
          <pc:docMk/>
          <pc:sldMk cId="937887878" sldId="911"/>
        </pc:sldMkLst>
        <pc:spChg chg="mod">
          <ac:chgData name="Jones, Helen - Division of Assessment and Accountability Support" userId="b7d6fb4f-88fd-4227-920b-6a3119e5e7a1" providerId="ADAL" clId="{B740C655-2372-4350-9CCD-3942D3198DD2}" dt="2023-01-08T17:49:31.834" v="0" actId="400"/>
          <ac:spMkLst>
            <pc:docMk/>
            <pc:sldMk cId="937887878" sldId="911"/>
            <ac:spMk id="2" creationId="{90F65A09-3F6A-479E-9723-5819466542BB}"/>
          </ac:spMkLst>
        </pc:spChg>
      </pc:sldChg>
    </pc:docChg>
  </pc:docChgLst>
  <pc:docChgLst>
    <pc:chgData name="Prater, Michael - Division of Accountability Data and Analysis" userId="S::michael.prater@education.ky.gov::d1706e83-bbbf-420a-9299-477f144fa9a1" providerId="AD" clId="Web-{450C74F1-35DC-A2F8-7E90-4297E03B948D}"/>
    <pc:docChg chg="sldOrd">
      <pc:chgData name="Prater, Michael - Division of Accountability Data and Analysis" userId="S::michael.prater@education.ky.gov::d1706e83-bbbf-420a-9299-477f144fa9a1" providerId="AD" clId="Web-{450C74F1-35DC-A2F8-7E90-4297E03B948D}" dt="2024-01-10T16:45:18.198" v="0"/>
      <pc:docMkLst>
        <pc:docMk/>
      </pc:docMkLst>
      <pc:sldChg chg="ord">
        <pc:chgData name="Prater, Michael - Division of Accountability Data and Analysis" userId="S::michael.prater@education.ky.gov::d1706e83-bbbf-420a-9299-477f144fa9a1" providerId="AD" clId="Web-{450C74F1-35DC-A2F8-7E90-4297E03B948D}" dt="2024-01-10T16:45:18.198" v="0"/>
        <pc:sldMkLst>
          <pc:docMk/>
          <pc:sldMk cId="1674990817" sldId="299"/>
        </pc:sldMkLst>
      </pc:sldChg>
    </pc:docChg>
  </pc:docChgLst>
  <pc:docChgLst>
    <pc:chgData name="Williams, Chris - Division of Assessment and Accountability Support" userId="S::chris.williams@education.ky.gov::2f156fa2-a309-475c-82f3-62ae8d0ba8a4" providerId="AD" clId="Web-{DBD253ED-4D1B-BC92-406B-5A1809385408}"/>
    <pc:docChg chg="modSld">
      <pc:chgData name="Williams, Chris - Division of Assessment and Accountability Support" userId="S::chris.williams@education.ky.gov::2f156fa2-a309-475c-82f3-62ae8d0ba8a4" providerId="AD" clId="Web-{DBD253ED-4D1B-BC92-406B-5A1809385408}" dt="2024-01-18T19:32:01.903" v="413" actId="20577"/>
      <pc:docMkLst>
        <pc:docMk/>
      </pc:docMkLst>
      <pc:sldChg chg="modSp">
        <pc:chgData name="Williams, Chris - Division of Assessment and Accountability Support" userId="S::chris.williams@education.ky.gov::2f156fa2-a309-475c-82f3-62ae8d0ba8a4" providerId="AD" clId="Web-{DBD253ED-4D1B-BC92-406B-5A1809385408}" dt="2024-01-18T19:32:01.903" v="413" actId="20577"/>
        <pc:sldMkLst>
          <pc:docMk/>
          <pc:sldMk cId="3225382126" sldId="259"/>
        </pc:sldMkLst>
        <pc:spChg chg="mod">
          <ac:chgData name="Williams, Chris - Division of Assessment and Accountability Support" userId="S::chris.williams@education.ky.gov::2f156fa2-a309-475c-82f3-62ae8d0ba8a4" providerId="AD" clId="Web-{DBD253ED-4D1B-BC92-406B-5A1809385408}" dt="2024-01-18T19:32:01.903" v="413" actId="20577"/>
          <ac:spMkLst>
            <pc:docMk/>
            <pc:sldMk cId="3225382126" sldId="259"/>
            <ac:spMk id="3" creationId="{C41873DB-D365-487E-ACCD-B2FEB15D5164}"/>
          </ac:spMkLst>
        </pc:spChg>
      </pc:sldChg>
      <pc:sldChg chg="modSp">
        <pc:chgData name="Williams, Chris - Division of Assessment and Accountability Support" userId="S::chris.williams@education.ky.gov::2f156fa2-a309-475c-82f3-62ae8d0ba8a4" providerId="AD" clId="Web-{DBD253ED-4D1B-BC92-406B-5A1809385408}" dt="2024-01-17T22:09:47.635" v="69" actId="20577"/>
        <pc:sldMkLst>
          <pc:docMk/>
          <pc:sldMk cId="3261236915" sldId="315"/>
        </pc:sldMkLst>
        <pc:spChg chg="mod">
          <ac:chgData name="Williams, Chris - Division of Assessment and Accountability Support" userId="S::chris.williams@education.ky.gov::2f156fa2-a309-475c-82f3-62ae8d0ba8a4" providerId="AD" clId="Web-{DBD253ED-4D1B-BC92-406B-5A1809385408}" dt="2024-01-17T22:09:47.635" v="69" actId="20577"/>
          <ac:spMkLst>
            <pc:docMk/>
            <pc:sldMk cId="3261236915" sldId="315"/>
            <ac:spMk id="3" creationId="{93D4DC6D-9214-489B-A494-753A03EF8DA4}"/>
          </ac:spMkLst>
        </pc:spChg>
      </pc:sldChg>
      <pc:sldChg chg="modSp">
        <pc:chgData name="Williams, Chris - Division of Assessment and Accountability Support" userId="S::chris.williams@education.ky.gov::2f156fa2-a309-475c-82f3-62ae8d0ba8a4" providerId="AD" clId="Web-{DBD253ED-4D1B-BC92-406B-5A1809385408}" dt="2024-01-18T18:40:30.015" v="156" actId="20577"/>
        <pc:sldMkLst>
          <pc:docMk/>
          <pc:sldMk cId="101527531" sldId="319"/>
        </pc:sldMkLst>
        <pc:spChg chg="mod">
          <ac:chgData name="Williams, Chris - Division of Assessment and Accountability Support" userId="S::chris.williams@education.ky.gov::2f156fa2-a309-475c-82f3-62ae8d0ba8a4" providerId="AD" clId="Web-{DBD253ED-4D1B-BC92-406B-5A1809385408}" dt="2024-01-18T18:40:30.015" v="156" actId="20577"/>
          <ac:spMkLst>
            <pc:docMk/>
            <pc:sldMk cId="101527531" sldId="319"/>
            <ac:spMk id="3" creationId="{8A4DF31D-B27F-4A3B-AADB-7C2FA6F93451}"/>
          </ac:spMkLst>
        </pc:spChg>
      </pc:sldChg>
      <pc:sldChg chg="modSp">
        <pc:chgData name="Williams, Chris - Division of Assessment and Accountability Support" userId="S::chris.williams@education.ky.gov::2f156fa2-a309-475c-82f3-62ae8d0ba8a4" providerId="AD" clId="Web-{DBD253ED-4D1B-BC92-406B-5A1809385408}" dt="2024-01-18T18:52:04.813" v="259" actId="20577"/>
        <pc:sldMkLst>
          <pc:docMk/>
          <pc:sldMk cId="1876825479" sldId="320"/>
        </pc:sldMkLst>
        <pc:spChg chg="mod">
          <ac:chgData name="Williams, Chris - Division of Assessment and Accountability Support" userId="S::chris.williams@education.ky.gov::2f156fa2-a309-475c-82f3-62ae8d0ba8a4" providerId="AD" clId="Web-{DBD253ED-4D1B-BC92-406B-5A1809385408}" dt="2024-01-18T18:52:04.813" v="259" actId="20577"/>
          <ac:spMkLst>
            <pc:docMk/>
            <pc:sldMk cId="1876825479" sldId="320"/>
            <ac:spMk id="2" creationId="{A97A81A9-A698-40F3-833E-2E1C8C5E7190}"/>
          </ac:spMkLst>
        </pc:spChg>
      </pc:sldChg>
      <pc:sldChg chg="modSp">
        <pc:chgData name="Williams, Chris - Division of Assessment and Accountability Support" userId="S::chris.williams@education.ky.gov::2f156fa2-a309-475c-82f3-62ae8d0ba8a4" providerId="AD" clId="Web-{DBD253ED-4D1B-BC92-406B-5A1809385408}" dt="2024-01-18T19:05:35.161" v="302" actId="1076"/>
        <pc:sldMkLst>
          <pc:docMk/>
          <pc:sldMk cId="1795380959" sldId="321"/>
        </pc:sldMkLst>
        <pc:spChg chg="mod">
          <ac:chgData name="Williams, Chris - Division of Assessment and Accountability Support" userId="S::chris.williams@education.ky.gov::2f156fa2-a309-475c-82f3-62ae8d0ba8a4" providerId="AD" clId="Web-{DBD253ED-4D1B-BC92-406B-5A1809385408}" dt="2024-01-18T18:33:35.677" v="98" actId="1076"/>
          <ac:spMkLst>
            <pc:docMk/>
            <pc:sldMk cId="1795380959" sldId="321"/>
            <ac:spMk id="3" creationId="{14377BC9-F2E4-463B-9AAF-73C83974C3A6}"/>
          </ac:spMkLst>
        </pc:spChg>
        <pc:spChg chg="mod">
          <ac:chgData name="Williams, Chris - Division of Assessment and Accountability Support" userId="S::chris.williams@education.ky.gov::2f156fa2-a309-475c-82f3-62ae8d0ba8a4" providerId="AD" clId="Web-{DBD253ED-4D1B-BC92-406B-5A1809385408}" dt="2024-01-18T18:33:41.552" v="99" actId="1076"/>
          <ac:spMkLst>
            <pc:docMk/>
            <pc:sldMk cId="1795380959" sldId="321"/>
            <ac:spMk id="5" creationId="{6CC84A48-CEDD-44D0-92E5-610CBDC5886F}"/>
          </ac:spMkLst>
        </pc:spChg>
        <pc:spChg chg="mod">
          <ac:chgData name="Williams, Chris - Division of Assessment and Accountability Support" userId="S::chris.williams@education.ky.gov::2f156fa2-a309-475c-82f3-62ae8d0ba8a4" providerId="AD" clId="Web-{DBD253ED-4D1B-BC92-406B-5A1809385408}" dt="2024-01-18T18:33:46.459" v="100" actId="1076"/>
          <ac:spMkLst>
            <pc:docMk/>
            <pc:sldMk cId="1795380959" sldId="321"/>
            <ac:spMk id="6" creationId="{E1BE5899-AC66-4401-8F4A-0129C6B7621E}"/>
          </ac:spMkLst>
        </pc:spChg>
        <pc:spChg chg="mod">
          <ac:chgData name="Williams, Chris - Division of Assessment and Accountability Support" userId="S::chris.williams@education.ky.gov::2f156fa2-a309-475c-82f3-62ae8d0ba8a4" providerId="AD" clId="Web-{DBD253ED-4D1B-BC92-406B-5A1809385408}" dt="2024-01-18T19:05:24.051" v="301" actId="20577"/>
          <ac:spMkLst>
            <pc:docMk/>
            <pc:sldMk cId="1795380959" sldId="321"/>
            <ac:spMk id="7" creationId="{F6F720DD-9927-4B6D-9F60-394FE117BF75}"/>
          </ac:spMkLst>
        </pc:spChg>
        <pc:spChg chg="mod">
          <ac:chgData name="Williams, Chris - Division of Assessment and Accountability Support" userId="S::chris.williams@education.ky.gov::2f156fa2-a309-475c-82f3-62ae8d0ba8a4" providerId="AD" clId="Web-{DBD253ED-4D1B-BC92-406B-5A1809385408}" dt="2024-01-18T19:05:35.161" v="302" actId="1076"/>
          <ac:spMkLst>
            <pc:docMk/>
            <pc:sldMk cId="1795380959" sldId="321"/>
            <ac:spMk id="8" creationId="{CB9431EB-C45B-44A1-851A-B04D40FCC71E}"/>
          </ac:spMkLst>
        </pc:spChg>
      </pc:sldChg>
      <pc:sldChg chg="modSp">
        <pc:chgData name="Williams, Chris - Division of Assessment and Accountability Support" userId="S::chris.williams@education.ky.gov::2f156fa2-a309-475c-82f3-62ae8d0ba8a4" providerId="AD" clId="Web-{DBD253ED-4D1B-BC92-406B-5A1809385408}" dt="2024-01-18T19:17:48.976" v="343" actId="20577"/>
        <pc:sldMkLst>
          <pc:docMk/>
          <pc:sldMk cId="2757652557" sldId="322"/>
        </pc:sldMkLst>
        <pc:spChg chg="mod">
          <ac:chgData name="Williams, Chris - Division of Assessment and Accountability Support" userId="S::chris.williams@education.ky.gov::2f156fa2-a309-475c-82f3-62ae8d0ba8a4" providerId="AD" clId="Web-{DBD253ED-4D1B-BC92-406B-5A1809385408}" dt="2024-01-18T19:17:28.413" v="330" actId="20577"/>
          <ac:spMkLst>
            <pc:docMk/>
            <pc:sldMk cId="2757652557" sldId="322"/>
            <ac:spMk id="2" creationId="{E894AA2D-AB3F-42C6-BBCA-993C580B217C}"/>
          </ac:spMkLst>
        </pc:spChg>
        <pc:spChg chg="mod">
          <ac:chgData name="Williams, Chris - Division of Assessment and Accountability Support" userId="S::chris.williams@education.ky.gov::2f156fa2-a309-475c-82f3-62ae8d0ba8a4" providerId="AD" clId="Web-{DBD253ED-4D1B-BC92-406B-5A1809385408}" dt="2024-01-18T19:17:48.976" v="343" actId="20577"/>
          <ac:spMkLst>
            <pc:docMk/>
            <pc:sldMk cId="2757652557" sldId="322"/>
            <ac:spMk id="3" creationId="{FB85E892-9585-4029-B3D3-5F825E3E23B2}"/>
          </ac:spMkLst>
        </pc:spChg>
      </pc:sldChg>
      <pc:sldChg chg="modSp">
        <pc:chgData name="Williams, Chris - Division of Assessment and Accountability Support" userId="S::chris.williams@education.ky.gov::2f156fa2-a309-475c-82f3-62ae8d0ba8a4" providerId="AD" clId="Web-{DBD253ED-4D1B-BC92-406B-5A1809385408}" dt="2024-01-18T19:24:01.547" v="347" actId="20577"/>
        <pc:sldMkLst>
          <pc:docMk/>
          <pc:sldMk cId="798660365" sldId="323"/>
        </pc:sldMkLst>
        <pc:spChg chg="mod">
          <ac:chgData name="Williams, Chris - Division of Assessment and Accountability Support" userId="S::chris.williams@education.ky.gov::2f156fa2-a309-475c-82f3-62ae8d0ba8a4" providerId="AD" clId="Web-{DBD253ED-4D1B-BC92-406B-5A1809385408}" dt="2024-01-18T19:17:17.303" v="328" actId="20577"/>
          <ac:spMkLst>
            <pc:docMk/>
            <pc:sldMk cId="798660365" sldId="323"/>
            <ac:spMk id="2" creationId="{3B5C67C5-DEB3-4B26-9615-A4E1C29C7C06}"/>
          </ac:spMkLst>
        </pc:spChg>
        <pc:spChg chg="mod">
          <ac:chgData name="Williams, Chris - Division of Assessment and Accountability Support" userId="S::chris.williams@education.ky.gov::2f156fa2-a309-475c-82f3-62ae8d0ba8a4" providerId="AD" clId="Web-{DBD253ED-4D1B-BC92-406B-5A1809385408}" dt="2024-01-18T19:24:01.547" v="347" actId="20577"/>
          <ac:spMkLst>
            <pc:docMk/>
            <pc:sldMk cId="798660365" sldId="323"/>
            <ac:spMk id="3" creationId="{5F208062-43F2-4ACF-A204-D9BA657B7D51}"/>
          </ac:spMkLst>
        </pc:spChg>
      </pc:sldChg>
      <pc:sldChg chg="modSp">
        <pc:chgData name="Williams, Chris - Division of Assessment and Accountability Support" userId="S::chris.williams@education.ky.gov::2f156fa2-a309-475c-82f3-62ae8d0ba8a4" providerId="AD" clId="Web-{DBD253ED-4D1B-BC92-406B-5A1809385408}" dt="2024-01-18T18:45:24.741" v="252" actId="20577"/>
        <pc:sldMkLst>
          <pc:docMk/>
          <pc:sldMk cId="3626841445" sldId="325"/>
        </pc:sldMkLst>
        <pc:spChg chg="mod">
          <ac:chgData name="Williams, Chris - Division of Assessment and Accountability Support" userId="S::chris.williams@education.ky.gov::2f156fa2-a309-475c-82f3-62ae8d0ba8a4" providerId="AD" clId="Web-{DBD253ED-4D1B-BC92-406B-5A1809385408}" dt="2024-01-18T18:45:24.741" v="252" actId="20577"/>
          <ac:spMkLst>
            <pc:docMk/>
            <pc:sldMk cId="3626841445" sldId="325"/>
            <ac:spMk id="3" creationId="{9DD31D9C-F236-4E9E-81F4-765114956843}"/>
          </ac:spMkLst>
        </pc:spChg>
      </pc:sldChg>
      <pc:sldChg chg="addSp delSp">
        <pc:chgData name="Williams, Chris - Division of Assessment and Accountability Support" userId="S::chris.williams@education.ky.gov::2f156fa2-a309-475c-82f3-62ae8d0ba8a4" providerId="AD" clId="Web-{DBD253ED-4D1B-BC92-406B-5A1809385408}" dt="2024-01-17T22:05:20.767" v="1"/>
        <pc:sldMkLst>
          <pc:docMk/>
          <pc:sldMk cId="550546829" sldId="918"/>
        </pc:sldMkLst>
        <pc:spChg chg="del">
          <ac:chgData name="Williams, Chris - Division of Assessment and Accountability Support" userId="S::chris.williams@education.ky.gov::2f156fa2-a309-475c-82f3-62ae8d0ba8a4" providerId="AD" clId="Web-{DBD253ED-4D1B-BC92-406B-5A1809385408}" dt="2024-01-17T22:05:10.033" v="0"/>
          <ac:spMkLst>
            <pc:docMk/>
            <pc:sldMk cId="550546829" sldId="918"/>
            <ac:spMk id="4" creationId="{D597B51D-67CE-C9C0-FC68-D5C9A2C3342C}"/>
          </ac:spMkLst>
        </pc:spChg>
        <pc:spChg chg="add">
          <ac:chgData name="Williams, Chris - Division of Assessment and Accountability Support" userId="S::chris.williams@education.ky.gov::2f156fa2-a309-475c-82f3-62ae8d0ba8a4" providerId="AD" clId="Web-{DBD253ED-4D1B-BC92-406B-5A1809385408}" dt="2024-01-17T22:05:20.767" v="1"/>
          <ac:spMkLst>
            <pc:docMk/>
            <pc:sldMk cId="550546829" sldId="918"/>
            <ac:spMk id="6" creationId="{14F1B99C-7831-9376-AA3F-0BE6150264C6}"/>
          </ac:spMkLst>
        </pc:spChg>
      </pc:sldChg>
      <pc:sldChg chg="addSp">
        <pc:chgData name="Williams, Chris - Division of Assessment and Accountability Support" userId="S::chris.williams@education.ky.gov::2f156fa2-a309-475c-82f3-62ae8d0ba8a4" providerId="AD" clId="Web-{DBD253ED-4D1B-BC92-406B-5A1809385408}" dt="2024-01-17T22:05:25.705" v="2"/>
        <pc:sldMkLst>
          <pc:docMk/>
          <pc:sldMk cId="3041488373" sldId="919"/>
        </pc:sldMkLst>
        <pc:spChg chg="add">
          <ac:chgData name="Williams, Chris - Division of Assessment and Accountability Support" userId="S::chris.williams@education.ky.gov::2f156fa2-a309-475c-82f3-62ae8d0ba8a4" providerId="AD" clId="Web-{DBD253ED-4D1B-BC92-406B-5A1809385408}" dt="2024-01-17T22:05:25.705" v="2"/>
          <ac:spMkLst>
            <pc:docMk/>
            <pc:sldMk cId="3041488373" sldId="919"/>
            <ac:spMk id="5" creationId="{D427230C-EBBB-E9EE-82C8-1EE9211233F2}"/>
          </ac:spMkLst>
        </pc:spChg>
      </pc:sldChg>
      <pc:sldChg chg="addSp">
        <pc:chgData name="Williams, Chris - Division of Assessment and Accountability Support" userId="S::chris.williams@education.ky.gov::2f156fa2-a309-475c-82f3-62ae8d0ba8a4" providerId="AD" clId="Web-{DBD253ED-4D1B-BC92-406B-5A1809385408}" dt="2024-01-17T22:05:36.986" v="3"/>
        <pc:sldMkLst>
          <pc:docMk/>
          <pc:sldMk cId="1818125981" sldId="920"/>
        </pc:sldMkLst>
        <pc:spChg chg="add">
          <ac:chgData name="Williams, Chris - Division of Assessment and Accountability Support" userId="S::chris.williams@education.ky.gov::2f156fa2-a309-475c-82f3-62ae8d0ba8a4" providerId="AD" clId="Web-{DBD253ED-4D1B-BC92-406B-5A1809385408}" dt="2024-01-17T22:05:36.986" v="3"/>
          <ac:spMkLst>
            <pc:docMk/>
            <pc:sldMk cId="1818125981" sldId="920"/>
            <ac:spMk id="5" creationId="{78E441C4-EFD0-68FA-F87B-968DB0B29965}"/>
          </ac:spMkLst>
        </pc:spChg>
      </pc:sldChg>
      <pc:sldChg chg="addSp">
        <pc:chgData name="Williams, Chris - Division of Assessment and Accountability Support" userId="S::chris.williams@education.ky.gov::2f156fa2-a309-475c-82f3-62ae8d0ba8a4" providerId="AD" clId="Web-{DBD253ED-4D1B-BC92-406B-5A1809385408}" dt="2024-01-17T22:05:42.752" v="4"/>
        <pc:sldMkLst>
          <pc:docMk/>
          <pc:sldMk cId="692653754" sldId="921"/>
        </pc:sldMkLst>
        <pc:spChg chg="add">
          <ac:chgData name="Williams, Chris - Division of Assessment and Accountability Support" userId="S::chris.williams@education.ky.gov::2f156fa2-a309-475c-82f3-62ae8d0ba8a4" providerId="AD" clId="Web-{DBD253ED-4D1B-BC92-406B-5A1809385408}" dt="2024-01-17T22:05:42.752" v="4"/>
          <ac:spMkLst>
            <pc:docMk/>
            <pc:sldMk cId="692653754" sldId="921"/>
            <ac:spMk id="5" creationId="{949608C3-828C-5D6B-3855-4F0F8CC601C4}"/>
          </ac:spMkLst>
        </pc:spChg>
      </pc:sldChg>
    </pc:docChg>
  </pc:docChgLst>
  <pc:docChgLst>
    <pc:chgData name="Wickizer, John - Division of Accountability Data and Analysis" userId="S::john.wickizer@education.ky.gov::1c22ac94-8f1d-4cc0-ad19-578a4f29fa40" providerId="AD" clId="Web-{214E4C94-863C-5FE5-F75A-EAD11E8B8896}"/>
    <pc:docChg chg="">
      <pc:chgData name="Wickizer, John - Division of Accountability Data and Analysis" userId="S::john.wickizer@education.ky.gov::1c22ac94-8f1d-4cc0-ad19-578a4f29fa40" providerId="AD" clId="Web-{214E4C94-863C-5FE5-F75A-EAD11E8B8896}" dt="2024-01-10T15:57:05.130" v="0"/>
      <pc:docMkLst>
        <pc:docMk/>
      </pc:docMkLst>
      <pc:sldChg chg="addCm">
        <pc:chgData name="Wickizer, John - Division of Accountability Data and Analysis" userId="S::john.wickizer@education.ky.gov::1c22ac94-8f1d-4cc0-ad19-578a4f29fa40" providerId="AD" clId="Web-{214E4C94-863C-5FE5-F75A-EAD11E8B8896}" dt="2024-01-10T15:57:05.130" v="0"/>
        <pc:sldMkLst>
          <pc:docMk/>
          <pc:sldMk cId="2558895506" sldId="326"/>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214E4C94-863C-5FE5-F75A-EAD11E8B8896}" dt="2024-01-10T15:57:05.130" v="0"/>
              <pc2:cmMkLst xmlns:pc2="http://schemas.microsoft.com/office/powerpoint/2019/9/main/command">
                <pc:docMk/>
                <pc:sldMk cId="2558895506" sldId="326"/>
                <pc2:cmMk id="{3B36FE2A-1FEF-492B-A5D2-66CAAADDE1A7}"/>
              </pc2:cmMkLst>
            </pc226:cmChg>
          </p:ext>
        </pc:extLst>
      </pc:sldChg>
    </pc:docChg>
  </pc:docChgLst>
  <pc:docChgLst>
    <pc:chgData name="Williams, Chris - Division of Assessment and Accountability Support" userId="S::chris.williams@education.ky.gov::2f156fa2-a309-475c-82f3-62ae8d0ba8a4" providerId="AD" clId="Web-{D8DB7C8B-C195-4EDC-0932-5311B59AC03A}"/>
    <pc:docChg chg="modSld">
      <pc:chgData name="Williams, Chris - Division of Assessment and Accountability Support" userId="S::chris.williams@education.ky.gov::2f156fa2-a309-475c-82f3-62ae8d0ba8a4" providerId="AD" clId="Web-{D8DB7C8B-C195-4EDC-0932-5311B59AC03A}" dt="2024-01-04T19:16:04.092" v="11" actId="1076"/>
      <pc:docMkLst>
        <pc:docMk/>
      </pc:docMkLst>
      <pc:sldChg chg="modSp">
        <pc:chgData name="Williams, Chris - Division of Assessment and Accountability Support" userId="S::chris.williams@education.ky.gov::2f156fa2-a309-475c-82f3-62ae8d0ba8a4" providerId="AD" clId="Web-{D8DB7C8B-C195-4EDC-0932-5311B59AC03A}" dt="2024-01-04T19:16:04.092" v="11" actId="1076"/>
        <pc:sldMkLst>
          <pc:docMk/>
          <pc:sldMk cId="540431307" sldId="912"/>
        </pc:sldMkLst>
        <pc:graphicFrameChg chg="mod modGraphic">
          <ac:chgData name="Williams, Chris - Division of Assessment and Accountability Support" userId="S::chris.williams@education.ky.gov::2f156fa2-a309-475c-82f3-62ae8d0ba8a4" providerId="AD" clId="Web-{D8DB7C8B-C195-4EDC-0932-5311B59AC03A}" dt="2024-01-04T19:16:04.092" v="11" actId="1076"/>
          <ac:graphicFrameMkLst>
            <pc:docMk/>
            <pc:sldMk cId="540431307" sldId="912"/>
            <ac:graphicFrameMk id="5" creationId="{D57D0040-E0EC-4100-83A4-736FD7A341F0}"/>
          </ac:graphicFrameMkLst>
        </pc:graphicFrameChg>
      </pc:sldChg>
      <pc:sldChg chg="modSp">
        <pc:chgData name="Williams, Chris - Division of Assessment and Accountability Support" userId="S::chris.williams@education.ky.gov::2f156fa2-a309-475c-82f3-62ae8d0ba8a4" providerId="AD" clId="Web-{D8DB7C8B-C195-4EDC-0932-5311B59AC03A}" dt="2024-01-04T19:14:10.713" v="1"/>
        <pc:sldMkLst>
          <pc:docMk/>
          <pc:sldMk cId="926047913" sldId="916"/>
        </pc:sldMkLst>
        <pc:graphicFrameChg chg="mod modGraphic">
          <ac:chgData name="Williams, Chris - Division of Assessment and Accountability Support" userId="S::chris.williams@education.ky.gov::2f156fa2-a309-475c-82f3-62ae8d0ba8a4" providerId="AD" clId="Web-{D8DB7C8B-C195-4EDC-0932-5311B59AC03A}" dt="2024-01-04T19:14:10.713" v="1"/>
          <ac:graphicFrameMkLst>
            <pc:docMk/>
            <pc:sldMk cId="926047913" sldId="916"/>
            <ac:graphicFrameMk id="4" creationId="{74464526-9EE0-B66F-A6CB-8436CD031B0D}"/>
          </ac:graphicFrameMkLst>
        </pc:graphicFrameChg>
      </pc:sldChg>
    </pc:docChg>
  </pc:docChgLst>
  <pc:docChgLst>
    <pc:chgData name="Williams, Chris - Division of Assessment and Accountability Support" userId="S::chris.williams@education.ky.gov::2f156fa2-a309-475c-82f3-62ae8d0ba8a4" providerId="AD" clId="Web-{625F8AEE-4467-C42D-70CA-080717191992}"/>
    <pc:docChg chg="addSld delSld modSld">
      <pc:chgData name="Williams, Chris - Division of Assessment and Accountability Support" userId="S::chris.williams@education.ky.gov::2f156fa2-a309-475c-82f3-62ae8d0ba8a4" providerId="AD" clId="Web-{625F8AEE-4467-C42D-70CA-080717191992}" dt="2024-01-16T17:42:41.404" v="50"/>
      <pc:docMkLst>
        <pc:docMk/>
      </pc:docMkLst>
      <pc:sldChg chg="modSp">
        <pc:chgData name="Williams, Chris - Division of Assessment and Accountability Support" userId="S::chris.williams@education.ky.gov::2f156fa2-a309-475c-82f3-62ae8d0ba8a4" providerId="AD" clId="Web-{625F8AEE-4467-C42D-70CA-080717191992}" dt="2024-01-16T17:40:28.712" v="35" actId="20577"/>
        <pc:sldMkLst>
          <pc:docMk/>
          <pc:sldMk cId="2453328097" sldId="300"/>
        </pc:sldMkLst>
        <pc:spChg chg="mod">
          <ac:chgData name="Williams, Chris - Division of Assessment and Accountability Support" userId="S::chris.williams@education.ky.gov::2f156fa2-a309-475c-82f3-62ae8d0ba8a4" providerId="AD" clId="Web-{625F8AEE-4467-C42D-70CA-080717191992}" dt="2024-01-16T17:40:28.712" v="35" actId="20577"/>
          <ac:spMkLst>
            <pc:docMk/>
            <pc:sldMk cId="2453328097" sldId="300"/>
            <ac:spMk id="8" creationId="{8CEED6DD-3855-9301-056D-6775A485FF48}"/>
          </ac:spMkLst>
        </pc:spChg>
      </pc:sldChg>
      <pc:sldChg chg="modSp modCm">
        <pc:chgData name="Williams, Chris - Division of Assessment and Accountability Support" userId="S::chris.williams@education.ky.gov::2f156fa2-a309-475c-82f3-62ae8d0ba8a4" providerId="AD" clId="Web-{625F8AEE-4467-C42D-70CA-080717191992}" dt="2024-01-16T17:40:35.494" v="43" actId="20577"/>
        <pc:sldMkLst>
          <pc:docMk/>
          <pc:sldMk cId="3845709085" sldId="311"/>
        </pc:sldMkLst>
        <pc:spChg chg="mod">
          <ac:chgData name="Williams, Chris - Division of Assessment and Accountability Support" userId="S::chris.williams@education.ky.gov::2f156fa2-a309-475c-82f3-62ae8d0ba8a4" providerId="AD" clId="Web-{625F8AEE-4467-C42D-70CA-080717191992}" dt="2024-01-16T17:40:35.494" v="43" actId="20577"/>
          <ac:spMkLst>
            <pc:docMk/>
            <pc:sldMk cId="3845709085" sldId="311"/>
            <ac:spMk id="5" creationId="{7BE024BE-DBB5-4516-8653-A1A7B68749CC}"/>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625F8AEE-4467-C42D-70CA-080717191992}" dt="2024-01-16T17:38:50.146" v="6"/>
              <pc2:cmMkLst xmlns:pc2="http://schemas.microsoft.com/office/powerpoint/2019/9/main/command">
                <pc:docMk/>
                <pc:sldMk cId="3845709085" sldId="311"/>
                <pc2:cmMk id="{235ACC01-DCE6-45D1-B038-C33C42E89AEE}"/>
              </pc2:cmMkLst>
            </pc226:cmChg>
          </p:ext>
        </pc:extLst>
      </pc:sldChg>
      <pc:sldChg chg="modSp modCm">
        <pc:chgData name="Williams, Chris - Division of Assessment and Accountability Support" userId="S::chris.williams@education.ky.gov::2f156fa2-a309-475c-82f3-62ae8d0ba8a4" providerId="AD" clId="Web-{625F8AEE-4467-C42D-70CA-080717191992}" dt="2024-01-16T17:40:49.166" v="44"/>
        <pc:sldMkLst>
          <pc:docMk/>
          <pc:sldMk cId="2480151483" sldId="312"/>
        </pc:sldMkLst>
        <pc:spChg chg="mod">
          <ac:chgData name="Williams, Chris - Division of Assessment and Accountability Support" userId="S::chris.williams@education.ky.gov::2f156fa2-a309-475c-82f3-62ae8d0ba8a4" providerId="AD" clId="Web-{625F8AEE-4467-C42D-70CA-080717191992}" dt="2024-01-16T17:40:08.587" v="26" actId="20577"/>
          <ac:spMkLst>
            <pc:docMk/>
            <pc:sldMk cId="2480151483" sldId="312"/>
            <ac:spMk id="2" creationId="{6A27BF74-841B-46EF-8649-1902E2AE99A7}"/>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625F8AEE-4467-C42D-70CA-080717191992}" dt="2024-01-16T17:40:49.166" v="44"/>
              <pc2:cmMkLst xmlns:pc2="http://schemas.microsoft.com/office/powerpoint/2019/9/main/command">
                <pc:docMk/>
                <pc:sldMk cId="2480151483" sldId="312"/>
                <pc2:cmMk id="{1C54FACE-C388-457F-9B92-4100B1599895}"/>
              </pc2:cmMkLst>
            </pc226:cmChg>
          </p:ext>
        </pc:extLst>
      </pc:sldChg>
      <pc:sldChg chg="modSp modCm">
        <pc:chgData name="Williams, Chris - Division of Assessment and Accountability Support" userId="S::chris.williams@education.ky.gov::2f156fa2-a309-475c-82f3-62ae8d0ba8a4" providerId="AD" clId="Web-{625F8AEE-4467-C42D-70CA-080717191992}" dt="2024-01-16T17:39:18.241" v="12"/>
        <pc:sldMkLst>
          <pc:docMk/>
          <pc:sldMk cId="2558895506" sldId="326"/>
        </pc:sldMkLst>
        <pc:graphicFrameChg chg="mod modGraphic">
          <ac:chgData name="Williams, Chris - Division of Assessment and Accountability Support" userId="S::chris.williams@education.ky.gov::2f156fa2-a309-475c-82f3-62ae8d0ba8a4" providerId="AD" clId="Web-{625F8AEE-4467-C42D-70CA-080717191992}" dt="2024-01-16T17:39:13.803" v="11"/>
          <ac:graphicFrameMkLst>
            <pc:docMk/>
            <pc:sldMk cId="2558895506" sldId="326"/>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625F8AEE-4467-C42D-70CA-080717191992}" dt="2024-01-16T17:39:18.241" v="12"/>
              <pc2:cmMkLst xmlns:pc2="http://schemas.microsoft.com/office/powerpoint/2019/9/main/command">
                <pc:docMk/>
                <pc:sldMk cId="2558895506" sldId="326"/>
                <pc2:cmMk id="{3B36FE2A-1FEF-492B-A5D2-66CAAADDE1A7}"/>
              </pc2:cmMkLst>
            </pc226:cmChg>
          </p:ext>
        </pc:extLst>
      </pc:sldChg>
      <pc:sldChg chg="new del">
        <pc:chgData name="Williams, Chris - Division of Assessment and Accountability Support" userId="S::chris.williams@education.ky.gov::2f156fa2-a309-475c-82f3-62ae8d0ba8a4" providerId="AD" clId="Web-{625F8AEE-4467-C42D-70CA-080717191992}" dt="2024-01-16T17:41:28.417" v="46"/>
        <pc:sldMkLst>
          <pc:docMk/>
          <pc:sldMk cId="3602080897" sldId="922"/>
        </pc:sldMkLst>
      </pc:sldChg>
      <pc:sldChg chg="new del">
        <pc:chgData name="Williams, Chris - Division of Assessment and Accountability Support" userId="S::chris.williams@education.ky.gov::2f156fa2-a309-475c-82f3-62ae8d0ba8a4" providerId="AD" clId="Web-{625F8AEE-4467-C42D-70CA-080717191992}" dt="2024-01-16T17:42:41.404" v="50"/>
        <pc:sldMkLst>
          <pc:docMk/>
          <pc:sldMk cId="4243320933" sldId="922"/>
        </pc:sldMkLst>
      </pc:sldChg>
      <pc:sldChg chg="new del">
        <pc:chgData name="Williams, Chris - Division of Assessment and Accountability Support" userId="S::chris.williams@education.ky.gov::2f156fa2-a309-475c-82f3-62ae8d0ba8a4" providerId="AD" clId="Web-{625F8AEE-4467-C42D-70CA-080717191992}" dt="2024-01-16T17:42:13.262" v="48"/>
        <pc:sldMkLst>
          <pc:docMk/>
          <pc:sldMk cId="4282652667" sldId="922"/>
        </pc:sldMkLst>
      </pc:sldChg>
    </pc:docChg>
  </pc:docChgLst>
  <pc:docChgLst>
    <pc:chgData name="Riley, Ben - Division of Assessment and Accountability Support" userId="S::ben.riley@education.ky.gov::4cd6cdff-1273-49fa-8860-d0f5fa3fb9f7" providerId="AD" clId="Web-{64EF717E-7A7C-4310-B2AB-D858509EA212}"/>
    <pc:docChg chg="modSld">
      <pc:chgData name="Riley, Ben - Division of Assessment and Accountability Support" userId="S::ben.riley@education.ky.gov::4cd6cdff-1273-49fa-8860-d0f5fa3fb9f7" providerId="AD" clId="Web-{64EF717E-7A7C-4310-B2AB-D858509EA212}" dt="2024-01-24T17:46:47.551" v="3" actId="20577"/>
      <pc:docMkLst>
        <pc:docMk/>
      </pc:docMkLst>
      <pc:sldChg chg="modSp">
        <pc:chgData name="Riley, Ben - Division of Assessment and Accountability Support" userId="S::ben.riley@education.ky.gov::4cd6cdff-1273-49fa-8860-d0f5fa3fb9f7" providerId="AD" clId="Web-{64EF717E-7A7C-4310-B2AB-D858509EA212}" dt="2024-01-24T17:46:47.551" v="3" actId="20577"/>
        <pc:sldMkLst>
          <pc:docMk/>
          <pc:sldMk cId="3894514401" sldId="303"/>
        </pc:sldMkLst>
        <pc:spChg chg="mod">
          <ac:chgData name="Riley, Ben - Division of Assessment and Accountability Support" userId="S::ben.riley@education.ky.gov::4cd6cdff-1273-49fa-8860-d0f5fa3fb9f7" providerId="AD" clId="Web-{64EF717E-7A7C-4310-B2AB-D858509EA212}" dt="2024-01-24T17:46:47.551" v="3" actId="20577"/>
          <ac:spMkLst>
            <pc:docMk/>
            <pc:sldMk cId="3894514401" sldId="303"/>
            <ac:spMk id="3" creationId="{590D281E-D74A-4952-90D0-4B852CB4CD8B}"/>
          </ac:spMkLst>
        </pc:spChg>
      </pc:sldChg>
    </pc:docChg>
  </pc:docChgLst>
  <pc:docChgLst>
    <pc:chgData name="Mullins, Krista - Division of Assessment and Accountability Support" userId="S::krista.mullins@education.ky.gov::599e8b2c-da26-429c-a2a4-0d587b3d3416" providerId="AD" clId="Web-{123C4A11-3BF2-CEE4-19D5-BB630A0DA7AE}"/>
    <pc:docChg chg="">
      <pc:chgData name="Mullins, Krista - Division of Assessment and Accountability Support" userId="S::krista.mullins@education.ky.gov::599e8b2c-da26-429c-a2a4-0d587b3d3416" providerId="AD" clId="Web-{123C4A11-3BF2-CEE4-19D5-BB630A0DA7AE}" dt="2024-01-09T14:15:03.599" v="2"/>
      <pc:docMkLst>
        <pc:docMk/>
      </pc:docMkLst>
      <pc:sldChg chg="modCm">
        <pc:chgData name="Mullins, Krista - Division of Assessment and Accountability Support" userId="S::krista.mullins@education.ky.gov::599e8b2c-da26-429c-a2a4-0d587b3d3416" providerId="AD" clId="Web-{123C4A11-3BF2-CEE4-19D5-BB630A0DA7AE}" dt="2024-01-09T14:15:03.599" v="2"/>
        <pc:sldMkLst>
          <pc:docMk/>
          <pc:sldMk cId="1388447099" sldId="304"/>
        </pc:sldMkLst>
        <pc:extLst>
          <p:ext xmlns:p="http://schemas.openxmlformats.org/presentationml/2006/main" uri="{D6D511B9-2390-475A-947B-AFAB55BFBCF1}">
            <pc226:cmChg xmlns:pc226="http://schemas.microsoft.com/office/powerpoint/2022/06/main/command" chg="">
              <pc226:chgData name="Mullins, Krista - Division of Assessment and Accountability Support" userId="S::krista.mullins@education.ky.gov::599e8b2c-da26-429c-a2a4-0d587b3d3416" providerId="AD" clId="Web-{123C4A11-3BF2-CEE4-19D5-BB630A0DA7AE}" dt="2024-01-09T14:15:03.599" v="2"/>
              <pc2:cmMkLst xmlns:pc2="http://schemas.microsoft.com/office/powerpoint/2019/9/main/command">
                <pc:docMk/>
                <pc:sldMk cId="1388447099" sldId="304"/>
                <pc2:cmMk id="{545259EE-DCBF-4A89-9398-A3B8D60C2343}"/>
              </pc2:cmMkLst>
              <pc226:cmRplyChg chg="add del">
                <pc226:chgData name="Mullins, Krista - Division of Assessment and Accountability Support" userId="S::krista.mullins@education.ky.gov::599e8b2c-da26-429c-a2a4-0d587b3d3416" providerId="AD" clId="Web-{123C4A11-3BF2-CEE4-19D5-BB630A0DA7AE}" dt="2024-01-09T14:13:51.360" v="1"/>
                <pc2:cmRplyMkLst xmlns:pc2="http://schemas.microsoft.com/office/powerpoint/2019/9/main/command">
                  <pc:docMk/>
                  <pc:sldMk cId="1388447099" sldId="304"/>
                  <pc2:cmMk id="{545259EE-DCBF-4A89-9398-A3B8D60C2343}"/>
                  <pc2:cmRplyMk id="{08982351-DD38-4935-AA2C-F65ECE70610C}"/>
                </pc2:cmRplyMkLst>
              </pc226:cmRplyChg>
              <pc226:cmRplyChg chg="add">
                <pc226:chgData name="Mullins, Krista - Division of Assessment and Accountability Support" userId="S::krista.mullins@education.ky.gov::599e8b2c-da26-429c-a2a4-0d587b3d3416" providerId="AD" clId="Web-{123C4A11-3BF2-CEE4-19D5-BB630A0DA7AE}" dt="2024-01-09T14:15:03.599" v="2"/>
                <pc2:cmRplyMkLst xmlns:pc2="http://schemas.microsoft.com/office/powerpoint/2019/9/main/command">
                  <pc:docMk/>
                  <pc:sldMk cId="1388447099" sldId="304"/>
                  <pc2:cmMk id="{545259EE-DCBF-4A89-9398-A3B8D60C2343}"/>
                  <pc2:cmRplyMk id="{65A6F68D-D3BD-4664-967A-F02414E80F5A}"/>
                </pc2:cmRplyMkLst>
              </pc226:cmRplyChg>
            </pc226:cmChg>
          </p:ext>
        </pc:extLst>
      </pc:sldChg>
    </pc:docChg>
  </pc:docChgLst>
  <pc:docChgLst>
    <pc:chgData name="Williams, Chris - Division of Assessment and Accountability Support" userId="2f156fa2-a309-475c-82f3-62ae8d0ba8a4" providerId="ADAL" clId="{A8E3BA3A-90AC-4436-BD0D-46FB1D65E7F9}"/>
    <pc:docChg chg="custSel modSld">
      <pc:chgData name="Williams, Chris - Division of Assessment and Accountability Support" userId="2f156fa2-a309-475c-82f3-62ae8d0ba8a4" providerId="ADAL" clId="{A8E3BA3A-90AC-4436-BD0D-46FB1D65E7F9}" dt="2023-01-20T20:30:29.240" v="2420" actId="21"/>
      <pc:docMkLst>
        <pc:docMk/>
      </pc:docMkLst>
      <pc:sldChg chg="modSp mod modNotesTx">
        <pc:chgData name="Williams, Chris - Division of Assessment and Accountability Support" userId="2f156fa2-a309-475c-82f3-62ae8d0ba8a4" providerId="ADAL" clId="{A8E3BA3A-90AC-4436-BD0D-46FB1D65E7F9}" dt="2023-01-20T20:26:52.327" v="2412" actId="20577"/>
        <pc:sldMkLst>
          <pc:docMk/>
          <pc:sldMk cId="1388447099" sldId="304"/>
        </pc:sldMkLst>
        <pc:spChg chg="mod">
          <ac:chgData name="Williams, Chris - Division of Assessment and Accountability Support" userId="2f156fa2-a309-475c-82f3-62ae8d0ba8a4" providerId="ADAL" clId="{A8E3BA3A-90AC-4436-BD0D-46FB1D65E7F9}" dt="2023-01-20T20:26:26.616" v="2406" actId="20577"/>
          <ac:spMkLst>
            <pc:docMk/>
            <pc:sldMk cId="1388447099" sldId="304"/>
            <ac:spMk id="11" creationId="{0743C4DA-145D-4384-B545-25426DE89DEA}"/>
          </ac:spMkLst>
        </pc:spChg>
      </pc:sldChg>
      <pc:sldChg chg="addSp delSp modSp mod modNotesTx">
        <pc:chgData name="Williams, Chris - Division of Assessment and Accountability Support" userId="2f156fa2-a309-475c-82f3-62ae8d0ba8a4" providerId="ADAL" clId="{A8E3BA3A-90AC-4436-BD0D-46FB1D65E7F9}" dt="2023-01-20T20:30:29.240" v="2420" actId="21"/>
        <pc:sldMkLst>
          <pc:docMk/>
          <pc:sldMk cId="371369579" sldId="306"/>
        </pc:sldMkLst>
        <pc:spChg chg="add del mod">
          <ac:chgData name="Williams, Chris - Division of Assessment and Accountability Support" userId="2f156fa2-a309-475c-82f3-62ae8d0ba8a4" providerId="ADAL" clId="{A8E3BA3A-90AC-4436-BD0D-46FB1D65E7F9}" dt="2023-01-20T20:30:29.240" v="2420" actId="21"/>
          <ac:spMkLst>
            <pc:docMk/>
            <pc:sldMk cId="371369579" sldId="306"/>
            <ac:spMk id="2" creationId="{92C11C33-705E-30D3-F9F6-CBAE838F0513}"/>
          </ac:spMkLst>
        </pc:spChg>
      </pc:sldChg>
      <pc:sldChg chg="modSp delCm modCm">
        <pc:chgData name="Williams, Chris - Division of Assessment and Accountability Support" userId="2f156fa2-a309-475c-82f3-62ae8d0ba8a4" providerId="ADAL" clId="{A8E3BA3A-90AC-4436-BD0D-46FB1D65E7F9}" dt="2023-01-20T20:22:52.940" v="2043" actId="962"/>
        <pc:sldMkLst>
          <pc:docMk/>
          <pc:sldMk cId="3503063508" sldId="314"/>
        </pc:sldMkLst>
        <pc:picChg chg="mod">
          <ac:chgData name="Williams, Chris - Division of Assessment and Accountability Support" userId="2f156fa2-a309-475c-82f3-62ae8d0ba8a4" providerId="ADAL" clId="{A8E3BA3A-90AC-4436-BD0D-46FB1D65E7F9}" dt="2023-01-20T20:22:52.940" v="2043" actId="962"/>
          <ac:picMkLst>
            <pc:docMk/>
            <pc:sldMk cId="3503063508" sldId="314"/>
            <ac:picMk id="5" creationId="{973AABB6-3654-43F1-8D6A-075FFA44FE2E}"/>
          </ac:picMkLst>
        </pc:picChg>
      </pc:sldChg>
      <pc:sldChg chg="modSp mod delCm modCm">
        <pc:chgData name="Williams, Chris - Division of Assessment and Accountability Support" userId="2f156fa2-a309-475c-82f3-62ae8d0ba8a4" providerId="ADAL" clId="{A8E3BA3A-90AC-4436-BD0D-46FB1D65E7F9}" dt="2023-01-20T20:19:13.038" v="1117"/>
        <pc:sldMkLst>
          <pc:docMk/>
          <pc:sldMk cId="2558895506" sldId="326"/>
        </pc:sldMkLst>
        <pc:graphicFrameChg chg="mod modGraphic">
          <ac:chgData name="Williams, Chris - Division of Assessment and Accountability Support" userId="2f156fa2-a309-475c-82f3-62ae8d0ba8a4" providerId="ADAL" clId="{A8E3BA3A-90AC-4436-BD0D-46FB1D65E7F9}" dt="2023-01-20T20:18:54.338" v="1115" actId="20577"/>
          <ac:graphicFrameMkLst>
            <pc:docMk/>
            <pc:sldMk cId="2558895506" sldId="326"/>
            <ac:graphicFrameMk id="6" creationId="{00000000-0000-0000-0000-000000000000}"/>
          </ac:graphicFrameMkLst>
        </pc:graphicFrameChg>
      </pc:sldChg>
      <pc:sldChg chg="modSp mod">
        <pc:chgData name="Williams, Chris - Division of Assessment and Accountability Support" userId="2f156fa2-a309-475c-82f3-62ae8d0ba8a4" providerId="ADAL" clId="{A8E3BA3A-90AC-4436-BD0D-46FB1D65E7F9}" dt="2023-01-20T20:25:23.971" v="2403" actId="962"/>
        <pc:sldMkLst>
          <pc:docMk/>
          <pc:sldMk cId="926047913" sldId="916"/>
        </pc:sldMkLst>
        <pc:spChg chg="mod">
          <ac:chgData name="Williams, Chris - Division of Assessment and Accountability Support" userId="2f156fa2-a309-475c-82f3-62ae8d0ba8a4" providerId="ADAL" clId="{A8E3BA3A-90AC-4436-BD0D-46FB1D65E7F9}" dt="2023-01-20T20:13:05.340" v="345" actId="962"/>
          <ac:spMkLst>
            <pc:docMk/>
            <pc:sldMk cId="926047913" sldId="916"/>
            <ac:spMk id="3" creationId="{15CD504D-56F6-40CA-7C57-39243A81AC5B}"/>
          </ac:spMkLst>
        </pc:spChg>
        <pc:graphicFrameChg chg="mod modGraphic">
          <ac:chgData name="Williams, Chris - Division of Assessment and Accountability Support" userId="2f156fa2-a309-475c-82f3-62ae8d0ba8a4" providerId="ADAL" clId="{A8E3BA3A-90AC-4436-BD0D-46FB1D65E7F9}" dt="2023-01-20T20:25:23.971" v="2403" actId="962"/>
          <ac:graphicFrameMkLst>
            <pc:docMk/>
            <pc:sldMk cId="926047913" sldId="916"/>
            <ac:graphicFrameMk id="4" creationId="{74464526-9EE0-B66F-A6CB-8436CD031B0D}"/>
          </ac:graphicFrameMkLst>
        </pc:graphicFrameChg>
      </pc:sldChg>
    </pc:docChg>
  </pc:docChgLst>
  <pc:docChgLst>
    <pc:chgData name="Williams, Chris - Division of Assessment and Accountability Support" userId="S::chris.williams@education.ky.gov::2f156fa2-a309-475c-82f3-62ae8d0ba8a4" providerId="AD" clId="Web-{79730ABE-FB62-0F38-7F35-CE276EC908AA}"/>
    <pc:docChg chg="sldOrd">
      <pc:chgData name="Williams, Chris - Division of Assessment and Accountability Support" userId="S::chris.williams@education.ky.gov::2f156fa2-a309-475c-82f3-62ae8d0ba8a4" providerId="AD" clId="Web-{79730ABE-FB62-0F38-7F35-CE276EC908AA}" dt="2023-11-03T18:35:12.580" v="5"/>
      <pc:docMkLst>
        <pc:docMk/>
      </pc:docMkLst>
      <pc:sldChg chg="ord">
        <pc:chgData name="Williams, Chris - Division of Assessment and Accountability Support" userId="S::chris.williams@education.ky.gov::2f156fa2-a309-475c-82f3-62ae8d0ba8a4" providerId="AD" clId="Web-{79730ABE-FB62-0F38-7F35-CE276EC908AA}" dt="2023-11-03T18:35:04.893" v="3"/>
        <pc:sldMkLst>
          <pc:docMk/>
          <pc:sldMk cId="2453328097" sldId="300"/>
        </pc:sldMkLst>
      </pc:sldChg>
      <pc:sldChg chg="ord">
        <pc:chgData name="Williams, Chris - Division of Assessment and Accountability Support" userId="S::chris.williams@education.ky.gov::2f156fa2-a309-475c-82f3-62ae8d0ba8a4" providerId="AD" clId="Web-{79730ABE-FB62-0F38-7F35-CE276EC908AA}" dt="2023-11-03T18:35:12.580" v="5"/>
        <pc:sldMkLst>
          <pc:docMk/>
          <pc:sldMk cId="926047913" sldId="916"/>
        </pc:sldMkLst>
      </pc:sldChg>
    </pc:docChg>
  </pc:docChgLst>
  <pc:docChgLst>
    <pc:chgData name="Stafford, Jennifer - KDE Division Director" userId="S::jennifer.stafford@education.ky.gov::0151abd4-297e-443f-a77b-a8c249c015ab" providerId="AD" clId="Web-{E4BE72D0-145A-8778-6F53-F2BB55DF1E24}"/>
    <pc:docChg chg="mod addSld modSld sldOrd">
      <pc:chgData name="Stafford, Jennifer - KDE Division Director" userId="S::jennifer.stafford@education.ky.gov::0151abd4-297e-443f-a77b-a8c249c015ab" providerId="AD" clId="Web-{E4BE72D0-145A-8778-6F53-F2BB55DF1E24}" dt="2023-01-06T19:38:34.324" v="47" actId="20577"/>
      <pc:docMkLst>
        <pc:docMk/>
      </pc:docMkLst>
      <pc:sldChg chg="modSp">
        <pc:chgData name="Stafford, Jennifer - KDE Division Director" userId="S::jennifer.stafford@education.ky.gov::0151abd4-297e-443f-a77b-a8c249c015ab" providerId="AD" clId="Web-{E4BE72D0-145A-8778-6F53-F2BB55DF1E24}" dt="2023-01-06T19:38:34.324" v="47" actId="20577"/>
        <pc:sldMkLst>
          <pc:docMk/>
          <pc:sldMk cId="1932886933" sldId="301"/>
        </pc:sldMkLst>
        <pc:spChg chg="mod">
          <ac:chgData name="Stafford, Jennifer - KDE Division Director" userId="S::jennifer.stafford@education.ky.gov::0151abd4-297e-443f-a77b-a8c249c015ab" providerId="AD" clId="Web-{E4BE72D0-145A-8778-6F53-F2BB55DF1E24}" dt="2023-01-06T19:38:34.324" v="47" actId="20577"/>
          <ac:spMkLst>
            <pc:docMk/>
            <pc:sldMk cId="1932886933" sldId="301"/>
            <ac:spMk id="7" creationId="{27CC5510-07A2-4BCD-9A13-9559C66A3657}"/>
          </ac:spMkLst>
        </pc:spChg>
      </pc:sldChg>
      <pc:sldChg chg="addCm">
        <pc:chgData name="Stafford, Jennifer - KDE Division Director" userId="S::jennifer.stafford@education.ky.gov::0151abd4-297e-443f-a77b-a8c249c015ab" providerId="AD" clId="Web-{E4BE72D0-145A-8778-6F53-F2BB55DF1E24}" dt="2023-01-06T19:33:23.346" v="1"/>
        <pc:sldMkLst>
          <pc:docMk/>
          <pc:sldMk cId="3894514401" sldId="303"/>
        </pc:sldMkLst>
      </pc:sldChg>
      <pc:sldChg chg="modSp addCm">
        <pc:chgData name="Stafford, Jennifer - KDE Division Director" userId="S::jennifer.stafford@education.ky.gov::0151abd4-297e-443f-a77b-a8c249c015ab" providerId="AD" clId="Web-{E4BE72D0-145A-8778-6F53-F2BB55DF1E24}" dt="2023-01-06T19:38:01.604" v="33"/>
        <pc:sldMkLst>
          <pc:docMk/>
          <pc:sldMk cId="3378462367" sldId="913"/>
        </pc:sldMkLst>
        <pc:spChg chg="mod">
          <ac:chgData name="Stafford, Jennifer - KDE Division Director" userId="S::jennifer.stafford@education.ky.gov::0151abd4-297e-443f-a77b-a8c249c015ab" providerId="AD" clId="Web-{E4BE72D0-145A-8778-6F53-F2BB55DF1E24}" dt="2023-01-06T19:35:55.132" v="28" actId="20577"/>
          <ac:spMkLst>
            <pc:docMk/>
            <pc:sldMk cId="3378462367" sldId="913"/>
            <ac:spMk id="2" creationId="{6E0E952E-FA83-04A7-C98E-612DD2870EC1}"/>
          </ac:spMkLst>
        </pc:spChg>
      </pc:sldChg>
      <pc:sldChg chg="addSp delSp modSp add ord replId addCm">
        <pc:chgData name="Stafford, Jennifer - KDE Division Director" userId="S::jennifer.stafford@education.ky.gov::0151abd4-297e-443f-a77b-a8c249c015ab" providerId="AD" clId="Web-{E4BE72D0-145A-8778-6F53-F2BB55DF1E24}" dt="2023-01-06T19:37:24.384" v="32"/>
        <pc:sldMkLst>
          <pc:docMk/>
          <pc:sldMk cId="3568530418" sldId="915"/>
        </pc:sldMkLst>
        <pc:spChg chg="mod">
          <ac:chgData name="Stafford, Jennifer - KDE Division Director" userId="S::jennifer.stafford@education.ky.gov::0151abd4-297e-443f-a77b-a8c249c015ab" providerId="AD" clId="Web-{E4BE72D0-145A-8778-6F53-F2BB55DF1E24}" dt="2023-01-06T19:35:31.381" v="12" actId="20577"/>
          <ac:spMkLst>
            <pc:docMk/>
            <pc:sldMk cId="3568530418" sldId="915"/>
            <ac:spMk id="2" creationId="{6E0E952E-FA83-04A7-C98E-612DD2870EC1}"/>
          </ac:spMkLst>
        </pc:spChg>
        <pc:spChg chg="del">
          <ac:chgData name="Stafford, Jennifer - KDE Division Director" userId="S::jennifer.stafford@education.ky.gov::0151abd4-297e-443f-a77b-a8c249c015ab" providerId="AD" clId="Web-{E4BE72D0-145A-8778-6F53-F2BB55DF1E24}" dt="2023-01-06T19:36:01.445" v="29"/>
          <ac:spMkLst>
            <pc:docMk/>
            <pc:sldMk cId="3568530418" sldId="915"/>
            <ac:spMk id="3" creationId="{15CD504D-56F6-40CA-7C57-39243A81AC5B}"/>
          </ac:spMkLst>
        </pc:spChg>
        <pc:spChg chg="add mod">
          <ac:chgData name="Stafford, Jennifer - KDE Division Director" userId="S::jennifer.stafford@education.ky.gov::0151abd4-297e-443f-a77b-a8c249c015ab" providerId="AD" clId="Web-{E4BE72D0-145A-8778-6F53-F2BB55DF1E24}" dt="2023-01-06T19:36:03.976" v="30" actId="1076"/>
          <ac:spMkLst>
            <pc:docMk/>
            <pc:sldMk cId="3568530418" sldId="915"/>
            <ac:spMk id="5" creationId="{FF80AC4C-F336-AC70-E74C-B3C7ECAD0EFC}"/>
          </ac:spMkLst>
        </pc:spChg>
      </pc:sldChg>
    </pc:docChg>
  </pc:docChgLst>
  <pc:docChgLst>
    <pc:chgData name="O'Hair, Kevin - Office of Assessment and Accountability" userId="S::kevin.ohair@education.ky.gov::854929ff-e20a-4d14-a6ee-38bca46af5a2" providerId="AD" clId="Web-{931CCD62-A681-5A92-27F9-D832C3AF90D8}"/>
    <pc:docChg chg="sldOrd">
      <pc:chgData name="O'Hair, Kevin - Office of Assessment and Accountability" userId="S::kevin.ohair@education.ky.gov::854929ff-e20a-4d14-a6ee-38bca46af5a2" providerId="AD" clId="Web-{931CCD62-A681-5A92-27F9-D832C3AF90D8}" dt="2024-01-11T16:23:13.824" v="0"/>
      <pc:docMkLst>
        <pc:docMk/>
      </pc:docMkLst>
      <pc:sldChg chg="ord">
        <pc:chgData name="O'Hair, Kevin - Office of Assessment and Accountability" userId="S::kevin.ohair@education.ky.gov::854929ff-e20a-4d14-a6ee-38bca46af5a2" providerId="AD" clId="Web-{931CCD62-A681-5A92-27F9-D832C3AF90D8}" dt="2024-01-11T16:23:13.824" v="0"/>
        <pc:sldMkLst>
          <pc:docMk/>
          <pc:sldMk cId="3820430359" sldId="307"/>
        </pc:sldMkLst>
      </pc:sldChg>
    </pc:docChg>
  </pc:docChgLst>
  <pc:docChgLst>
    <pc:chgData name="Williams, Chris - Division of Assessment and Accountability Support" userId="2f156fa2-a309-475c-82f3-62ae8d0ba8a4" providerId="ADAL" clId="{94E6CFB5-6798-4E70-A905-E71CB9612976}"/>
    <pc:docChg chg="undo custSel addSld modSld">
      <pc:chgData name="Williams, Chris - Division of Assessment and Accountability Support" userId="2f156fa2-a309-475c-82f3-62ae8d0ba8a4" providerId="ADAL" clId="{94E6CFB5-6798-4E70-A905-E71CB9612976}" dt="2024-01-04T22:05:43.594" v="1647" actId="1076"/>
      <pc:docMkLst>
        <pc:docMk/>
      </pc:docMkLst>
      <pc:sldChg chg="modNotesTx">
        <pc:chgData name="Williams, Chris - Division of Assessment and Accountability Support" userId="2f156fa2-a309-475c-82f3-62ae8d0ba8a4" providerId="ADAL" clId="{94E6CFB5-6798-4E70-A905-E71CB9612976}" dt="2024-01-04T21:57:30.771" v="1535" actId="20577"/>
        <pc:sldMkLst>
          <pc:docMk/>
          <pc:sldMk cId="1674990817" sldId="299"/>
        </pc:sldMkLst>
      </pc:sldChg>
      <pc:sldChg chg="modSp mod">
        <pc:chgData name="Williams, Chris - Division of Assessment and Accountability Support" userId="2f156fa2-a309-475c-82f3-62ae8d0ba8a4" providerId="ADAL" clId="{94E6CFB5-6798-4E70-A905-E71CB9612976}" dt="2024-01-04T22:05:43.594" v="1647" actId="1076"/>
        <pc:sldMkLst>
          <pc:docMk/>
          <pc:sldMk cId="2453328097" sldId="300"/>
        </pc:sldMkLst>
        <pc:spChg chg="mod">
          <ac:chgData name="Williams, Chris - Division of Assessment and Accountability Support" userId="2f156fa2-a309-475c-82f3-62ae8d0ba8a4" providerId="ADAL" clId="{94E6CFB5-6798-4E70-A905-E71CB9612976}" dt="2024-01-04T22:05:43.594" v="1647" actId="1076"/>
          <ac:spMkLst>
            <pc:docMk/>
            <pc:sldMk cId="2453328097" sldId="300"/>
            <ac:spMk id="7" creationId="{D7995D2F-8A45-2A90-9077-4CC75D0A82F6}"/>
          </ac:spMkLst>
        </pc:spChg>
        <pc:spChg chg="mod">
          <ac:chgData name="Williams, Chris - Division of Assessment and Accountability Support" userId="2f156fa2-a309-475c-82f3-62ae8d0ba8a4" providerId="ADAL" clId="{94E6CFB5-6798-4E70-A905-E71CB9612976}" dt="2024-01-04T22:05:37.925" v="1646" actId="1076"/>
          <ac:spMkLst>
            <pc:docMk/>
            <pc:sldMk cId="2453328097" sldId="300"/>
            <ac:spMk id="8" creationId="{8CEED6DD-3855-9301-056D-6775A485FF48}"/>
          </ac:spMkLst>
        </pc:spChg>
      </pc:sldChg>
      <pc:sldChg chg="modSp mod">
        <pc:chgData name="Williams, Chris - Division of Assessment and Accountability Support" userId="2f156fa2-a309-475c-82f3-62ae8d0ba8a4" providerId="ADAL" clId="{94E6CFB5-6798-4E70-A905-E71CB9612976}" dt="2024-01-04T21:56:27.870" v="1533" actId="20577"/>
        <pc:sldMkLst>
          <pc:docMk/>
          <pc:sldMk cId="1932886933" sldId="301"/>
        </pc:sldMkLst>
        <pc:spChg chg="mod">
          <ac:chgData name="Williams, Chris - Division of Assessment and Accountability Support" userId="2f156fa2-a309-475c-82f3-62ae8d0ba8a4" providerId="ADAL" clId="{94E6CFB5-6798-4E70-A905-E71CB9612976}" dt="2024-01-04T21:56:27.870" v="1533" actId="20577"/>
          <ac:spMkLst>
            <pc:docMk/>
            <pc:sldMk cId="1932886933" sldId="301"/>
            <ac:spMk id="7" creationId="{27CC5510-07A2-4BCD-9A13-9559C66A3657}"/>
          </ac:spMkLst>
        </pc:spChg>
      </pc:sldChg>
      <pc:sldChg chg="modNotesTx">
        <pc:chgData name="Williams, Chris - Division of Assessment and Accountability Support" userId="2f156fa2-a309-475c-82f3-62ae8d0ba8a4" providerId="ADAL" clId="{94E6CFB5-6798-4E70-A905-E71CB9612976}" dt="2024-01-04T22:03:36.678" v="1605" actId="20577"/>
        <pc:sldMkLst>
          <pc:docMk/>
          <pc:sldMk cId="371369579" sldId="306"/>
        </pc:sldMkLst>
      </pc:sldChg>
      <pc:sldChg chg="modSp mod delCm">
        <pc:chgData name="Williams, Chris - Division of Assessment and Accountability Support" userId="2f156fa2-a309-475c-82f3-62ae8d0ba8a4" providerId="ADAL" clId="{94E6CFB5-6798-4E70-A905-E71CB9612976}" dt="2024-01-04T19:22:34.006" v="34"/>
        <pc:sldMkLst>
          <pc:docMk/>
          <pc:sldMk cId="2480151483" sldId="312"/>
        </pc:sldMkLst>
        <pc:spChg chg="mod">
          <ac:chgData name="Williams, Chris - Division of Assessment and Accountability Support" userId="2f156fa2-a309-475c-82f3-62ae8d0ba8a4" providerId="ADAL" clId="{94E6CFB5-6798-4E70-A905-E71CB9612976}" dt="2024-01-04T19:22:02.143" v="33" actId="13926"/>
          <ac:spMkLst>
            <pc:docMk/>
            <pc:sldMk cId="2480151483" sldId="312"/>
            <ac:spMk id="3" creationId="{363AB7DB-604C-4BBC-A507-7FF83D25285D}"/>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94E6CFB5-6798-4E70-A905-E71CB9612976}" dt="2024-01-04T19:22:34.006" v="34"/>
              <pc2:cmMkLst xmlns:pc2="http://schemas.microsoft.com/office/powerpoint/2019/9/main/command">
                <pc:docMk/>
                <pc:sldMk cId="2480151483" sldId="312"/>
                <pc2:cmMk id="{3145143A-0959-48B6-B914-B7E7BEB87843}"/>
              </pc2:cmMkLst>
            </pc226:cmChg>
          </p:ext>
        </pc:extLst>
      </pc:sldChg>
      <pc:sldChg chg="modSp mod delCm modNotesTx">
        <pc:chgData name="Williams, Chris - Division of Assessment and Accountability Support" userId="2f156fa2-a309-475c-82f3-62ae8d0ba8a4" providerId="ADAL" clId="{94E6CFB5-6798-4E70-A905-E71CB9612976}" dt="2024-01-04T19:23:43.676" v="42" actId="20577"/>
        <pc:sldMkLst>
          <pc:docMk/>
          <pc:sldMk cId="3261236915" sldId="315"/>
        </pc:sldMkLst>
        <pc:spChg chg="mod">
          <ac:chgData name="Williams, Chris - Division of Assessment and Accountability Support" userId="2f156fa2-a309-475c-82f3-62ae8d0ba8a4" providerId="ADAL" clId="{94E6CFB5-6798-4E70-A905-E71CB9612976}" dt="2024-01-04T19:23:11.679" v="38" actId="13926"/>
          <ac:spMkLst>
            <pc:docMk/>
            <pc:sldMk cId="3261236915" sldId="315"/>
            <ac:spMk id="3" creationId="{93D4DC6D-9214-489B-A494-753A03EF8DA4}"/>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94E6CFB5-6798-4E70-A905-E71CB9612976}" dt="2024-01-04T19:22:52.287" v="35"/>
              <pc2:cmMkLst xmlns:pc2="http://schemas.microsoft.com/office/powerpoint/2019/9/main/command">
                <pc:docMk/>
                <pc:sldMk cId="3261236915" sldId="315"/>
                <pc2:cmMk id="{D544633D-E8DD-49AC-91C9-0631060B8E48}"/>
              </pc2:cmMkLst>
            </pc226:cmChg>
          </p:ext>
        </pc:extLst>
      </pc:sldChg>
      <pc:sldChg chg="modNotesTx">
        <pc:chgData name="Williams, Chris - Division of Assessment and Accountability Support" userId="2f156fa2-a309-475c-82f3-62ae8d0ba8a4" providerId="ADAL" clId="{94E6CFB5-6798-4E70-A905-E71CB9612976}" dt="2024-01-04T22:01:28.518" v="1564" actId="20577"/>
        <pc:sldMkLst>
          <pc:docMk/>
          <pc:sldMk cId="1876825479" sldId="320"/>
        </pc:sldMkLst>
      </pc:sldChg>
      <pc:sldChg chg="modNotesTx">
        <pc:chgData name="Williams, Chris - Division of Assessment and Accountability Support" userId="2f156fa2-a309-475c-82f3-62ae8d0ba8a4" providerId="ADAL" clId="{94E6CFB5-6798-4E70-A905-E71CB9612976}" dt="2024-01-04T19:24:27.422" v="43" actId="33524"/>
        <pc:sldMkLst>
          <pc:docMk/>
          <pc:sldMk cId="798660365" sldId="323"/>
        </pc:sldMkLst>
      </pc:sldChg>
      <pc:sldChg chg="modSp modNotesTx">
        <pc:chgData name="Williams, Chris - Division of Assessment and Accountability Support" userId="2f156fa2-a309-475c-82f3-62ae8d0ba8a4" providerId="ADAL" clId="{94E6CFB5-6798-4E70-A905-E71CB9612976}" dt="2024-01-04T22:04:20.753" v="1612" actId="20577"/>
        <pc:sldMkLst>
          <pc:docMk/>
          <pc:sldMk cId="540431307" sldId="912"/>
        </pc:sldMkLst>
        <pc:graphicFrameChg chg="mod">
          <ac:chgData name="Williams, Chris - Division of Assessment and Accountability Support" userId="2f156fa2-a309-475c-82f3-62ae8d0ba8a4" providerId="ADAL" clId="{94E6CFB5-6798-4E70-A905-E71CB9612976}" dt="2024-01-04T22:04:03.794" v="1608" actId="20577"/>
          <ac:graphicFrameMkLst>
            <pc:docMk/>
            <pc:sldMk cId="540431307" sldId="912"/>
            <ac:graphicFrameMk id="5" creationId="{D57D0040-E0EC-4100-83A4-736FD7A341F0}"/>
          </ac:graphicFrameMkLst>
        </pc:graphicFrameChg>
      </pc:sldChg>
      <pc:sldChg chg="modSp mod modNotesTx">
        <pc:chgData name="Williams, Chris - Division of Assessment and Accountability Support" userId="2f156fa2-a309-475c-82f3-62ae8d0ba8a4" providerId="ADAL" clId="{94E6CFB5-6798-4E70-A905-E71CB9612976}" dt="2024-01-04T21:58:47.728" v="1540" actId="20577"/>
        <pc:sldMkLst>
          <pc:docMk/>
          <pc:sldMk cId="939188167" sldId="914"/>
        </pc:sldMkLst>
        <pc:graphicFrameChg chg="modGraphic">
          <ac:chgData name="Williams, Chris - Division of Assessment and Accountability Support" userId="2f156fa2-a309-475c-82f3-62ae8d0ba8a4" providerId="ADAL" clId="{94E6CFB5-6798-4E70-A905-E71CB9612976}" dt="2024-01-04T19:25:38.039" v="56" actId="20577"/>
          <ac:graphicFrameMkLst>
            <pc:docMk/>
            <pc:sldMk cId="939188167" sldId="914"/>
            <ac:graphicFrameMk id="6" creationId="{00000000-0000-0000-0000-000000000000}"/>
          </ac:graphicFrameMkLst>
        </pc:graphicFrameChg>
      </pc:sldChg>
      <pc:sldChg chg="modSp new mod">
        <pc:chgData name="Williams, Chris - Division of Assessment and Accountability Support" userId="2f156fa2-a309-475c-82f3-62ae8d0ba8a4" providerId="ADAL" clId="{94E6CFB5-6798-4E70-A905-E71CB9612976}" dt="2024-01-04T21:38:58.031" v="924" actId="20577"/>
        <pc:sldMkLst>
          <pc:docMk/>
          <pc:sldMk cId="161868993" sldId="917"/>
        </pc:sldMkLst>
        <pc:spChg chg="mod">
          <ac:chgData name="Williams, Chris - Division of Assessment and Accountability Support" userId="2f156fa2-a309-475c-82f3-62ae8d0ba8a4" providerId="ADAL" clId="{94E6CFB5-6798-4E70-A905-E71CB9612976}" dt="2024-01-04T21:29:09.633" v="600" actId="20577"/>
          <ac:spMkLst>
            <pc:docMk/>
            <pc:sldMk cId="161868993" sldId="917"/>
            <ac:spMk id="2" creationId="{0BDA3685-0587-8C6D-8D42-06D5DBB5888A}"/>
          </ac:spMkLst>
        </pc:spChg>
        <pc:spChg chg="mod">
          <ac:chgData name="Williams, Chris - Division of Assessment and Accountability Support" userId="2f156fa2-a309-475c-82f3-62ae8d0ba8a4" providerId="ADAL" clId="{94E6CFB5-6798-4E70-A905-E71CB9612976}" dt="2024-01-04T21:38:58.031" v="924" actId="20577"/>
          <ac:spMkLst>
            <pc:docMk/>
            <pc:sldMk cId="161868993" sldId="917"/>
            <ac:spMk id="3" creationId="{1460DA8D-A0B9-8D89-AB2E-945702EF73B7}"/>
          </ac:spMkLst>
        </pc:spChg>
      </pc:sldChg>
      <pc:sldChg chg="modSp new mod">
        <pc:chgData name="Williams, Chris - Division of Assessment and Accountability Support" userId="2f156fa2-a309-475c-82f3-62ae8d0ba8a4" providerId="ADAL" clId="{94E6CFB5-6798-4E70-A905-E71CB9612976}" dt="2024-01-04T21:39:06.099" v="925" actId="20577"/>
        <pc:sldMkLst>
          <pc:docMk/>
          <pc:sldMk cId="550546829" sldId="918"/>
        </pc:sldMkLst>
        <pc:spChg chg="mod">
          <ac:chgData name="Williams, Chris - Division of Assessment and Accountability Support" userId="2f156fa2-a309-475c-82f3-62ae8d0ba8a4" providerId="ADAL" clId="{94E6CFB5-6798-4E70-A905-E71CB9612976}" dt="2024-01-04T21:29:29.246" v="614" actId="313"/>
          <ac:spMkLst>
            <pc:docMk/>
            <pc:sldMk cId="550546829" sldId="918"/>
            <ac:spMk id="2" creationId="{F5615FF0-D92A-3409-6159-136FD0F54E06}"/>
          </ac:spMkLst>
        </pc:spChg>
        <pc:spChg chg="mod">
          <ac:chgData name="Williams, Chris - Division of Assessment and Accountability Support" userId="2f156fa2-a309-475c-82f3-62ae8d0ba8a4" providerId="ADAL" clId="{94E6CFB5-6798-4E70-A905-E71CB9612976}" dt="2024-01-04T21:39:06.099" v="925" actId="20577"/>
          <ac:spMkLst>
            <pc:docMk/>
            <pc:sldMk cId="550546829" sldId="918"/>
            <ac:spMk id="3" creationId="{224E5B00-1825-5938-35F1-EEF123104037}"/>
          </ac:spMkLst>
        </pc:spChg>
      </pc:sldChg>
      <pc:sldChg chg="modSp mod">
        <pc:chgData name="Williams, Chris - Division of Assessment and Accountability Support" userId="2f156fa2-a309-475c-82f3-62ae8d0ba8a4" providerId="ADAL" clId="{94E6CFB5-6798-4E70-A905-E71CB9612976}" dt="2024-01-04T21:45:38.943" v="1251" actId="12"/>
        <pc:sldMkLst>
          <pc:docMk/>
          <pc:sldMk cId="3041488373" sldId="919"/>
        </pc:sldMkLst>
        <pc:spChg chg="mod">
          <ac:chgData name="Williams, Chris - Division of Assessment and Accountability Support" userId="2f156fa2-a309-475c-82f3-62ae8d0ba8a4" providerId="ADAL" clId="{94E6CFB5-6798-4E70-A905-E71CB9612976}" dt="2024-01-04T21:38:06.292" v="914" actId="20577"/>
          <ac:spMkLst>
            <pc:docMk/>
            <pc:sldMk cId="3041488373" sldId="919"/>
            <ac:spMk id="2" creationId="{F5615FF0-D92A-3409-6159-136FD0F54E06}"/>
          </ac:spMkLst>
        </pc:spChg>
        <pc:spChg chg="mod">
          <ac:chgData name="Williams, Chris - Division of Assessment and Accountability Support" userId="2f156fa2-a309-475c-82f3-62ae8d0ba8a4" providerId="ADAL" clId="{94E6CFB5-6798-4E70-A905-E71CB9612976}" dt="2024-01-04T21:45:38.943" v="1251" actId="12"/>
          <ac:spMkLst>
            <pc:docMk/>
            <pc:sldMk cId="3041488373" sldId="919"/>
            <ac:spMk id="3" creationId="{224E5B00-1825-5938-35F1-EEF123104037}"/>
          </ac:spMkLst>
        </pc:spChg>
      </pc:sldChg>
      <pc:sldChg chg="modSp mod">
        <pc:chgData name="Williams, Chris - Division of Assessment and Accountability Support" userId="2f156fa2-a309-475c-82f3-62ae8d0ba8a4" providerId="ADAL" clId="{94E6CFB5-6798-4E70-A905-E71CB9612976}" dt="2024-01-04T21:51:51.935" v="1434" actId="20577"/>
        <pc:sldMkLst>
          <pc:docMk/>
          <pc:sldMk cId="1818125981" sldId="920"/>
        </pc:sldMkLst>
        <pc:spChg chg="mod">
          <ac:chgData name="Williams, Chris - Division of Assessment and Accountability Support" userId="2f156fa2-a309-475c-82f3-62ae8d0ba8a4" providerId="ADAL" clId="{94E6CFB5-6798-4E70-A905-E71CB9612976}" dt="2024-01-04T21:43:38.564" v="1196" actId="20577"/>
          <ac:spMkLst>
            <pc:docMk/>
            <pc:sldMk cId="1818125981" sldId="920"/>
            <ac:spMk id="2" creationId="{F5615FF0-D92A-3409-6159-136FD0F54E06}"/>
          </ac:spMkLst>
        </pc:spChg>
        <pc:spChg chg="mod">
          <ac:chgData name="Williams, Chris - Division of Assessment and Accountability Support" userId="2f156fa2-a309-475c-82f3-62ae8d0ba8a4" providerId="ADAL" clId="{94E6CFB5-6798-4E70-A905-E71CB9612976}" dt="2024-01-04T21:51:51.935" v="1434" actId="20577"/>
          <ac:spMkLst>
            <pc:docMk/>
            <pc:sldMk cId="1818125981" sldId="920"/>
            <ac:spMk id="3" creationId="{224E5B00-1825-5938-35F1-EEF123104037}"/>
          </ac:spMkLst>
        </pc:spChg>
      </pc:sldChg>
      <pc:sldChg chg="modSp mod">
        <pc:chgData name="Williams, Chris - Division of Assessment and Accountability Support" userId="2f156fa2-a309-475c-82f3-62ae8d0ba8a4" providerId="ADAL" clId="{94E6CFB5-6798-4E70-A905-E71CB9612976}" dt="2024-01-04T21:53:40.321" v="1441" actId="5793"/>
        <pc:sldMkLst>
          <pc:docMk/>
          <pc:sldMk cId="692653754" sldId="921"/>
        </pc:sldMkLst>
        <pc:spChg chg="mod">
          <ac:chgData name="Williams, Chris - Division of Assessment and Accountability Support" userId="2f156fa2-a309-475c-82f3-62ae8d0ba8a4" providerId="ADAL" clId="{94E6CFB5-6798-4E70-A905-E71CB9612976}" dt="2024-01-04T21:43:44.406" v="1198" actId="20577"/>
          <ac:spMkLst>
            <pc:docMk/>
            <pc:sldMk cId="692653754" sldId="921"/>
            <ac:spMk id="2" creationId="{F5615FF0-D92A-3409-6159-136FD0F54E06}"/>
          </ac:spMkLst>
        </pc:spChg>
        <pc:spChg chg="mod">
          <ac:chgData name="Williams, Chris - Division of Assessment and Accountability Support" userId="2f156fa2-a309-475c-82f3-62ae8d0ba8a4" providerId="ADAL" clId="{94E6CFB5-6798-4E70-A905-E71CB9612976}" dt="2024-01-04T21:53:40.321" v="1441" actId="5793"/>
          <ac:spMkLst>
            <pc:docMk/>
            <pc:sldMk cId="692653754" sldId="921"/>
            <ac:spMk id="3" creationId="{224E5B00-1825-5938-35F1-EEF123104037}"/>
          </ac:spMkLst>
        </pc:spChg>
      </pc:sldChg>
    </pc:docChg>
  </pc:docChgLst>
  <pc:docChgLst>
    <pc:chgData name="Jones, Helen - Division of Assessment and Accountability Support" userId="b7d6fb4f-88fd-4227-920b-6a3119e5e7a1" providerId="ADAL" clId="{B221BCAC-71F5-4B74-A884-3B89DD56A5F0}"/>
    <pc:docChg chg="custSel modSld">
      <pc:chgData name="Jones, Helen - Division of Assessment and Accountability Support" userId="b7d6fb4f-88fd-4227-920b-6a3119e5e7a1" providerId="ADAL" clId="{B221BCAC-71F5-4B74-A884-3B89DD56A5F0}" dt="2024-01-05T13:56:17.440" v="24" actId="20577"/>
      <pc:docMkLst>
        <pc:docMk/>
      </pc:docMkLst>
      <pc:sldChg chg="addCm modCm modNotesTx">
        <pc:chgData name="Jones, Helen - Division of Assessment and Accountability Support" userId="b7d6fb4f-88fd-4227-920b-6a3119e5e7a1" providerId="ADAL" clId="{B221BCAC-71F5-4B74-A884-3B89DD56A5F0}" dt="2024-01-05T13:45:49.314" v="5"/>
        <pc:sldMkLst>
          <pc:docMk/>
          <pc:sldMk cId="1388447099" sldId="304"/>
        </pc:sldMkLst>
        <pc:extLst>
          <p:ext xmlns:p="http://schemas.openxmlformats.org/presentationml/2006/main" uri="{D6D511B9-2390-475A-947B-AFAB55BFBCF1}">
            <pc226:cmChg xmlns:pc226="http://schemas.microsoft.com/office/powerpoint/2022/06/main/command" chg="add mod">
              <pc226:chgData name="Jones, Helen - Division of Assessment and Accountability Support" userId="b7d6fb4f-88fd-4227-920b-6a3119e5e7a1" providerId="ADAL" clId="{B221BCAC-71F5-4B74-A884-3B89DD56A5F0}" dt="2024-01-05T13:45:49.314" v="5"/>
              <pc2:cmMkLst xmlns:pc2="http://schemas.microsoft.com/office/powerpoint/2019/9/main/command">
                <pc:docMk/>
                <pc:sldMk cId="1388447099" sldId="304"/>
                <pc2:cmMk id="{B0D6085C-5747-40CB-AE20-BE885E89FC08}"/>
              </pc2:cmMkLst>
            </pc226:cmChg>
          </p:ext>
        </pc:extLst>
      </pc:sldChg>
      <pc:sldChg chg="modNotesTx">
        <pc:chgData name="Jones, Helen - Division of Assessment and Accountability Support" userId="b7d6fb4f-88fd-4227-920b-6a3119e5e7a1" providerId="ADAL" clId="{B221BCAC-71F5-4B74-A884-3B89DD56A5F0}" dt="2024-01-05T13:56:17.440" v="24" actId="20577"/>
        <pc:sldMkLst>
          <pc:docMk/>
          <pc:sldMk cId="101527531" sldId="319"/>
        </pc:sldMkLst>
      </pc:sldChg>
      <pc:sldChg chg="addCm">
        <pc:chgData name="Jones, Helen - Division of Assessment and Accountability Support" userId="b7d6fb4f-88fd-4227-920b-6a3119e5e7a1" providerId="ADAL" clId="{B221BCAC-71F5-4B74-A884-3B89DD56A5F0}" dt="2024-01-05T13:40:45.461" v="0"/>
        <pc:sldMkLst>
          <pc:docMk/>
          <pc:sldMk cId="926047913" sldId="916"/>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B221BCAC-71F5-4B74-A884-3B89DD56A5F0}" dt="2024-01-05T13:40:45.461" v="0"/>
              <pc2:cmMkLst xmlns:pc2="http://schemas.microsoft.com/office/powerpoint/2019/9/main/command">
                <pc:docMk/>
                <pc:sldMk cId="926047913" sldId="916"/>
                <pc2:cmMk id="{A9DADB75-2FC4-406E-98B0-EC2324811C8C}"/>
              </pc2:cmMkLst>
            </pc226:cmChg>
          </p:ext>
        </pc:extLst>
      </pc:sldChg>
    </pc:docChg>
  </pc:docChgLst>
  <pc:docChgLst>
    <pc:chgData name="Riley, Ben - Division of Assessment and Accountability Support" userId="4cd6cdff-1273-49fa-8860-d0f5fa3fb9f7" providerId="ADAL" clId="{89D68BA0-ABD7-4D1F-8A55-573AE5C65F21}"/>
    <pc:docChg chg="custSel modSld">
      <pc:chgData name="Riley, Ben - Division of Assessment and Accountability Support" userId="4cd6cdff-1273-49fa-8860-d0f5fa3fb9f7" providerId="ADAL" clId="{89D68BA0-ABD7-4D1F-8A55-573AE5C65F21}" dt="2024-01-24T18:41:32.543" v="53" actId="27636"/>
      <pc:docMkLst>
        <pc:docMk/>
      </pc:docMkLst>
      <pc:sldChg chg="modSp mod delCm">
        <pc:chgData name="Riley, Ben - Division of Assessment and Accountability Support" userId="4cd6cdff-1273-49fa-8860-d0f5fa3fb9f7" providerId="ADAL" clId="{89D68BA0-ABD7-4D1F-8A55-573AE5C65F21}" dt="2024-01-19T15:16:50.664" v="34"/>
        <pc:sldMkLst>
          <pc:docMk/>
          <pc:sldMk cId="301902911" sldId="256"/>
        </pc:sldMkLst>
        <pc:spChg chg="mod">
          <ac:chgData name="Riley, Ben - Division of Assessment and Accountability Support" userId="4cd6cdff-1273-49fa-8860-d0f5fa3fb9f7" providerId="ADAL" clId="{89D68BA0-ABD7-4D1F-8A55-573AE5C65F21}" dt="2024-01-16T19:44:11.937" v="18" actId="14100"/>
          <ac:spMkLst>
            <pc:docMk/>
            <pc:sldMk cId="301902911" sldId="256"/>
            <ac:spMk id="4" creationId="{C69DB1B6-904E-4159-AFA3-8BECA16F509C}"/>
          </ac:spMkLst>
        </pc:spChg>
        <pc:spChg chg="mod">
          <ac:chgData name="Riley, Ben - Division of Assessment and Accountability Support" userId="4cd6cdff-1273-49fa-8860-d0f5fa3fb9f7" providerId="ADAL" clId="{89D68BA0-ABD7-4D1F-8A55-573AE5C65F21}" dt="2024-01-16T19:43:57.811" v="15" actId="1076"/>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9D68BA0-ABD7-4D1F-8A55-573AE5C65F21}" dt="2024-01-19T15:16:50.664" v="34"/>
              <pc2:cmMkLst xmlns:pc2="http://schemas.microsoft.com/office/powerpoint/2019/9/main/command">
                <pc:docMk/>
                <pc:sldMk cId="301902911" sldId="256"/>
                <pc2:cmMk id="{DEF42842-A084-4227-BF0F-DC41458A17D7}"/>
              </pc2:cmMkLst>
            </pc226:cmChg>
          </p:ext>
        </pc:extLst>
      </pc:sldChg>
      <pc:sldChg chg="delSp modSp mod">
        <pc:chgData name="Riley, Ben - Division of Assessment and Accountability Support" userId="4cd6cdff-1273-49fa-8860-d0f5fa3fb9f7" providerId="ADAL" clId="{89D68BA0-ABD7-4D1F-8A55-573AE5C65F21}" dt="2024-01-24T18:41:32.543" v="53" actId="27636"/>
        <pc:sldMkLst>
          <pc:docMk/>
          <pc:sldMk cId="1469814579" sldId="308"/>
        </pc:sldMkLst>
        <pc:spChg chg="mod">
          <ac:chgData name="Riley, Ben - Division of Assessment and Accountability Support" userId="4cd6cdff-1273-49fa-8860-d0f5fa3fb9f7" providerId="ADAL" clId="{89D68BA0-ABD7-4D1F-8A55-573AE5C65F21}" dt="2024-01-24T18:41:32.543" v="53" actId="27636"/>
          <ac:spMkLst>
            <pc:docMk/>
            <pc:sldMk cId="1469814579" sldId="308"/>
            <ac:spMk id="3" creationId="{3D4AE2D1-23B3-41F4-934E-BA1F5C213D09}"/>
          </ac:spMkLst>
        </pc:spChg>
        <pc:picChg chg="del">
          <ac:chgData name="Riley, Ben - Division of Assessment and Accountability Support" userId="4cd6cdff-1273-49fa-8860-d0f5fa3fb9f7" providerId="ADAL" clId="{89D68BA0-ABD7-4D1F-8A55-573AE5C65F21}" dt="2024-01-24T18:41:29.671" v="51" actId="478"/>
          <ac:picMkLst>
            <pc:docMk/>
            <pc:sldMk cId="1469814579" sldId="308"/>
            <ac:picMk id="5" creationId="{59761748-E24F-47F5-A800-1574FB7246B8}"/>
          </ac:picMkLst>
        </pc:picChg>
      </pc:sldChg>
      <pc:sldChg chg="modSp mod">
        <pc:chgData name="Riley, Ben - Division of Assessment and Accountability Support" userId="4cd6cdff-1273-49fa-8860-d0f5fa3fb9f7" providerId="ADAL" clId="{89D68BA0-ABD7-4D1F-8A55-573AE5C65F21}" dt="2024-01-19T15:30:11.022" v="50" actId="207"/>
        <pc:sldMkLst>
          <pc:docMk/>
          <pc:sldMk cId="161868993" sldId="917"/>
        </pc:sldMkLst>
        <pc:spChg chg="mod">
          <ac:chgData name="Riley, Ben - Division of Assessment and Accountability Support" userId="4cd6cdff-1273-49fa-8860-d0f5fa3fb9f7" providerId="ADAL" clId="{89D68BA0-ABD7-4D1F-8A55-573AE5C65F21}" dt="2024-01-19T15:30:11.022" v="50" actId="207"/>
          <ac:spMkLst>
            <pc:docMk/>
            <pc:sldMk cId="161868993" sldId="917"/>
            <ac:spMk id="3" creationId="{1460DA8D-A0B9-8D89-AB2E-945702EF73B7}"/>
          </ac:spMkLst>
        </pc:spChg>
      </pc:sldChg>
      <pc:sldChg chg="modSp mod">
        <pc:chgData name="Riley, Ben - Division of Assessment and Accountability Support" userId="4cd6cdff-1273-49fa-8860-d0f5fa3fb9f7" providerId="ADAL" clId="{89D68BA0-ABD7-4D1F-8A55-573AE5C65F21}" dt="2024-01-19T15:30:03.413" v="48" actId="207"/>
        <pc:sldMkLst>
          <pc:docMk/>
          <pc:sldMk cId="550546829" sldId="918"/>
        </pc:sldMkLst>
        <pc:spChg chg="mod">
          <ac:chgData name="Riley, Ben - Division of Assessment and Accountability Support" userId="4cd6cdff-1273-49fa-8860-d0f5fa3fb9f7" providerId="ADAL" clId="{89D68BA0-ABD7-4D1F-8A55-573AE5C65F21}" dt="2024-01-19T15:30:03.413" v="48" actId="207"/>
          <ac:spMkLst>
            <pc:docMk/>
            <pc:sldMk cId="550546829" sldId="918"/>
            <ac:spMk id="3" creationId="{224E5B00-1825-5938-35F1-EEF123104037}"/>
          </ac:spMkLst>
        </pc:spChg>
      </pc:sldChg>
      <pc:sldChg chg="modSp mod">
        <pc:chgData name="Riley, Ben - Division of Assessment and Accountability Support" userId="4cd6cdff-1273-49fa-8860-d0f5fa3fb9f7" providerId="ADAL" clId="{89D68BA0-ABD7-4D1F-8A55-573AE5C65F21}" dt="2024-01-19T15:29:57.542" v="46" actId="207"/>
        <pc:sldMkLst>
          <pc:docMk/>
          <pc:sldMk cId="3041488373" sldId="919"/>
        </pc:sldMkLst>
        <pc:spChg chg="mod">
          <ac:chgData name="Riley, Ben - Division of Assessment and Accountability Support" userId="4cd6cdff-1273-49fa-8860-d0f5fa3fb9f7" providerId="ADAL" clId="{89D68BA0-ABD7-4D1F-8A55-573AE5C65F21}" dt="2024-01-19T15:29:57.542" v="46" actId="207"/>
          <ac:spMkLst>
            <pc:docMk/>
            <pc:sldMk cId="3041488373" sldId="919"/>
            <ac:spMk id="3" creationId="{224E5B00-1825-5938-35F1-EEF123104037}"/>
          </ac:spMkLst>
        </pc:spChg>
      </pc:sldChg>
      <pc:sldChg chg="modSp mod">
        <pc:chgData name="Riley, Ben - Division of Assessment and Accountability Support" userId="4cd6cdff-1273-49fa-8860-d0f5fa3fb9f7" providerId="ADAL" clId="{89D68BA0-ABD7-4D1F-8A55-573AE5C65F21}" dt="2024-01-19T15:29:50.925" v="44" actId="207"/>
        <pc:sldMkLst>
          <pc:docMk/>
          <pc:sldMk cId="1818125981" sldId="920"/>
        </pc:sldMkLst>
        <pc:spChg chg="mod">
          <ac:chgData name="Riley, Ben - Division of Assessment and Accountability Support" userId="4cd6cdff-1273-49fa-8860-d0f5fa3fb9f7" providerId="ADAL" clId="{89D68BA0-ABD7-4D1F-8A55-573AE5C65F21}" dt="2024-01-19T15:29:50.925" v="44" actId="207"/>
          <ac:spMkLst>
            <pc:docMk/>
            <pc:sldMk cId="1818125981" sldId="920"/>
            <ac:spMk id="3" creationId="{224E5B00-1825-5938-35F1-EEF123104037}"/>
          </ac:spMkLst>
        </pc:spChg>
      </pc:sldChg>
      <pc:sldChg chg="modSp mod">
        <pc:chgData name="Riley, Ben - Division of Assessment and Accountability Support" userId="4cd6cdff-1273-49fa-8860-d0f5fa3fb9f7" providerId="ADAL" clId="{89D68BA0-ABD7-4D1F-8A55-573AE5C65F21}" dt="2024-01-19T15:29:42.298" v="42" actId="207"/>
        <pc:sldMkLst>
          <pc:docMk/>
          <pc:sldMk cId="692653754" sldId="921"/>
        </pc:sldMkLst>
        <pc:spChg chg="mod">
          <ac:chgData name="Riley, Ben - Division of Assessment and Accountability Support" userId="4cd6cdff-1273-49fa-8860-d0f5fa3fb9f7" providerId="ADAL" clId="{89D68BA0-ABD7-4D1F-8A55-573AE5C65F21}" dt="2024-01-19T15:29:42.298" v="42" actId="207"/>
          <ac:spMkLst>
            <pc:docMk/>
            <pc:sldMk cId="692653754" sldId="921"/>
            <ac:spMk id="3" creationId="{224E5B00-1825-5938-35F1-EEF123104037}"/>
          </ac:spMkLst>
        </pc:spChg>
      </pc:sldChg>
      <pc:sldChg chg="modSp mod">
        <pc:chgData name="Riley, Ben - Division of Assessment and Accountability Support" userId="4cd6cdff-1273-49fa-8860-d0f5fa3fb9f7" providerId="ADAL" clId="{89D68BA0-ABD7-4D1F-8A55-573AE5C65F21}" dt="2024-01-16T19:48:37.716" v="33" actId="20577"/>
        <pc:sldMkLst>
          <pc:docMk/>
          <pc:sldMk cId="1086148802" sldId="924"/>
        </pc:sldMkLst>
        <pc:spChg chg="mod">
          <ac:chgData name="Riley, Ben - Division of Assessment and Accountability Support" userId="4cd6cdff-1273-49fa-8860-d0f5fa3fb9f7" providerId="ADAL" clId="{89D68BA0-ABD7-4D1F-8A55-573AE5C65F21}" dt="2024-01-16T19:48:37.716" v="33" actId="20577"/>
          <ac:spMkLst>
            <pc:docMk/>
            <pc:sldMk cId="1086148802" sldId="924"/>
            <ac:spMk id="4" creationId="{F3D5D5AB-366B-30D6-98C4-92AD534C893B}"/>
          </ac:spMkLst>
        </pc:spChg>
      </pc:sldChg>
    </pc:docChg>
  </pc:docChgLst>
  <pc:docChgLst>
    <pc:chgData name="Rome, Nathan -  Division of Accountability Data and Analysis" userId="b782872e-1e93-463d-b799-660fe6177205" providerId="ADAL" clId="{B168D0CD-F196-4211-9013-248DBA0C5A76}"/>
    <pc:docChg chg="">
      <pc:chgData name="Rome, Nathan -  Division of Accountability Data and Analysis" userId="b782872e-1e93-463d-b799-660fe6177205" providerId="ADAL" clId="{B168D0CD-F196-4211-9013-248DBA0C5A76}" dt="2023-01-11T20:20:30.447" v="5"/>
      <pc:docMkLst>
        <pc:docMk/>
      </pc:docMkLst>
      <pc:sldChg chg="addCm modCm">
        <pc:chgData name="Rome, Nathan -  Division of Accountability Data and Analysis" userId="b782872e-1e93-463d-b799-660fe6177205" providerId="ADAL" clId="{B168D0CD-F196-4211-9013-248DBA0C5A76}" dt="2023-01-11T20:20:30.447" v="5"/>
        <pc:sldMkLst>
          <pc:docMk/>
          <pc:sldMk cId="3225382126" sldId="259"/>
        </pc:sldMkLst>
      </pc:sldChg>
      <pc:sldChg chg="addCm delCm">
        <pc:chgData name="Rome, Nathan -  Division of Accountability Data and Analysis" userId="b782872e-1e93-463d-b799-660fe6177205" providerId="ADAL" clId="{B168D0CD-F196-4211-9013-248DBA0C5A76}" dt="2023-01-11T20:11:43.420" v="1"/>
        <pc:sldMkLst>
          <pc:docMk/>
          <pc:sldMk cId="3894514401" sldId="303"/>
        </pc:sldMkLst>
      </pc:sldChg>
      <pc:sldChg chg="addCm">
        <pc:chgData name="Rome, Nathan -  Division of Accountability Data and Analysis" userId="b782872e-1e93-463d-b799-660fe6177205" providerId="ADAL" clId="{B168D0CD-F196-4211-9013-248DBA0C5A76}" dt="2023-01-11T20:15:32.666" v="3"/>
        <pc:sldMkLst>
          <pc:docMk/>
          <pc:sldMk cId="371369579" sldId="306"/>
        </pc:sldMkLst>
      </pc:sldChg>
    </pc:docChg>
  </pc:docChgLst>
  <pc:docChgLst>
    <pc:chgData name="Chandler, Melissa - Division of Assessment and Accountability Support" userId="c7c40c5a-5db2-409e-9ac5-b3fa8556cae3" providerId="ADAL" clId="{077098E2-6C1C-4EF6-9213-036659F6D828}"/>
    <pc:docChg chg="modSld">
      <pc:chgData name="Chandler, Melissa - Division of Assessment and Accountability Support" userId="c7c40c5a-5db2-409e-9ac5-b3fa8556cae3" providerId="ADAL" clId="{077098E2-6C1C-4EF6-9213-036659F6D828}" dt="2023-01-10T21:15:53.767" v="1" actId="12"/>
      <pc:docMkLst>
        <pc:docMk/>
      </pc:docMkLst>
      <pc:sldChg chg="addCm">
        <pc:chgData name="Chandler, Melissa - Division of Assessment and Accountability Support" userId="c7c40c5a-5db2-409e-9ac5-b3fa8556cae3" providerId="ADAL" clId="{077098E2-6C1C-4EF6-9213-036659F6D828}" dt="2023-01-10T21:15:08.491" v="0"/>
        <pc:sldMkLst>
          <pc:docMk/>
          <pc:sldMk cId="1674990817" sldId="299"/>
        </pc:sldMkLst>
      </pc:sldChg>
      <pc:sldChg chg="modSp mod">
        <pc:chgData name="Chandler, Melissa - Division of Assessment and Accountability Support" userId="c7c40c5a-5db2-409e-9ac5-b3fa8556cae3" providerId="ADAL" clId="{077098E2-6C1C-4EF6-9213-036659F6D828}" dt="2023-01-10T21:15:53.767" v="1" actId="12"/>
        <pc:sldMkLst>
          <pc:docMk/>
          <pc:sldMk cId="107677004" sldId="318"/>
        </pc:sldMkLst>
        <pc:spChg chg="mod">
          <ac:chgData name="Chandler, Melissa - Division of Assessment and Accountability Support" userId="c7c40c5a-5db2-409e-9ac5-b3fa8556cae3" providerId="ADAL" clId="{077098E2-6C1C-4EF6-9213-036659F6D828}" dt="2023-01-10T21:15:53.767" v="1" actId="12"/>
          <ac:spMkLst>
            <pc:docMk/>
            <pc:sldMk cId="107677004" sldId="318"/>
            <ac:spMk id="7" creationId="{9C9C3026-35AD-4518-B91A-ACBFBF87E8BB}"/>
          </ac:spMkLst>
        </pc:spChg>
      </pc:sldChg>
    </pc:docChg>
  </pc:docChgLst>
  <pc:docChgLst>
    <pc:chgData name="Mullins, Krista - Division of Assessment and Accountability Support" userId="599e8b2c-da26-429c-a2a4-0d587b3d3416" providerId="ADAL" clId="{C73D9353-B46E-4331-A238-36334680C3A4}"/>
    <pc:docChg chg="modSld">
      <pc:chgData name="Mullins, Krista - Division of Assessment and Accountability Support" userId="599e8b2c-da26-429c-a2a4-0d587b3d3416" providerId="ADAL" clId="{C73D9353-B46E-4331-A238-36334680C3A4}" dt="2024-01-08T18:15:11.988" v="16"/>
      <pc:docMkLst>
        <pc:docMk/>
      </pc:docMkLst>
      <pc:sldChg chg="addCm">
        <pc:chgData name="Mullins, Krista - Division of Assessment and Accountability Support" userId="599e8b2c-da26-429c-a2a4-0d587b3d3416" providerId="ADAL" clId="{C73D9353-B46E-4331-A238-36334680C3A4}" dt="2024-01-08T14:53:52.562" v="6"/>
        <pc:sldMkLst>
          <pc:docMk/>
          <pc:sldMk cId="1388447099" sldId="304"/>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C73D9353-B46E-4331-A238-36334680C3A4}" dt="2024-01-08T14:53:52.562" v="6"/>
              <pc2:cmMkLst xmlns:pc2="http://schemas.microsoft.com/office/powerpoint/2019/9/main/command">
                <pc:docMk/>
                <pc:sldMk cId="1388447099" sldId="304"/>
                <pc2:cmMk id="{545259EE-DCBF-4A89-9398-A3B8D60C2343}"/>
              </pc2:cmMkLst>
            </pc226:cmChg>
          </p:ext>
        </pc:extLst>
      </pc:sldChg>
      <pc:sldChg chg="modNotesTx">
        <pc:chgData name="Mullins, Krista - Division of Assessment and Accountability Support" userId="599e8b2c-da26-429c-a2a4-0d587b3d3416" providerId="ADAL" clId="{C73D9353-B46E-4331-A238-36334680C3A4}" dt="2024-01-08T13:38:19.593" v="1" actId="20577"/>
        <pc:sldMkLst>
          <pc:docMk/>
          <pc:sldMk cId="5113777" sldId="310"/>
        </pc:sldMkLst>
      </pc:sldChg>
      <pc:sldChg chg="addCm modCm">
        <pc:chgData name="Mullins, Krista - Division of Assessment and Accountability Support" userId="599e8b2c-da26-429c-a2a4-0d587b3d3416" providerId="ADAL" clId="{C73D9353-B46E-4331-A238-36334680C3A4}" dt="2024-01-08T13:41:51.353" v="3"/>
        <pc:sldMkLst>
          <pc:docMk/>
          <pc:sldMk cId="3261236915" sldId="315"/>
        </pc:sldMkLst>
        <pc:extLst>
          <p:ext xmlns:p="http://schemas.openxmlformats.org/presentationml/2006/main" uri="{D6D511B9-2390-475A-947B-AFAB55BFBCF1}">
            <pc226:cmChg xmlns:pc226="http://schemas.microsoft.com/office/powerpoint/2022/06/main/command" chg="add mod">
              <pc226:chgData name="Mullins, Krista - Division of Assessment and Accountability Support" userId="599e8b2c-da26-429c-a2a4-0d587b3d3416" providerId="ADAL" clId="{C73D9353-B46E-4331-A238-36334680C3A4}" dt="2024-01-08T13:41:51.353" v="3"/>
              <pc2:cmMkLst xmlns:pc2="http://schemas.microsoft.com/office/powerpoint/2019/9/main/command">
                <pc:docMk/>
                <pc:sldMk cId="3261236915" sldId="315"/>
                <pc2:cmMk id="{EBEB9B26-B4A8-493B-829D-4EA5161F5C75}"/>
              </pc2:cmMkLst>
            </pc226:cmChg>
          </p:ext>
        </pc:extLst>
      </pc:sldChg>
      <pc:sldChg chg="modNotesTx">
        <pc:chgData name="Mullins, Krista - Division of Assessment and Accountability Support" userId="599e8b2c-da26-429c-a2a4-0d587b3d3416" providerId="ADAL" clId="{C73D9353-B46E-4331-A238-36334680C3A4}" dt="2024-01-08T13:43:13.019" v="5" actId="20577"/>
        <pc:sldMkLst>
          <pc:docMk/>
          <pc:sldMk cId="107677004" sldId="318"/>
        </pc:sldMkLst>
      </pc:sldChg>
      <pc:sldChg chg="modNotesTx">
        <pc:chgData name="Mullins, Krista - Division of Assessment and Accountability Support" userId="599e8b2c-da26-429c-a2a4-0d587b3d3416" providerId="ADAL" clId="{C73D9353-B46E-4331-A238-36334680C3A4}" dt="2024-01-08T18:13:38.694" v="15" actId="20577"/>
        <pc:sldMkLst>
          <pc:docMk/>
          <pc:sldMk cId="939188167" sldId="914"/>
        </pc:sldMkLst>
      </pc:sldChg>
      <pc:sldChg chg="addCm">
        <pc:chgData name="Mullins, Krista - Division of Assessment and Accountability Support" userId="599e8b2c-da26-429c-a2a4-0d587b3d3416" providerId="ADAL" clId="{C73D9353-B46E-4331-A238-36334680C3A4}" dt="2024-01-08T18:15:11.988" v="16"/>
        <pc:sldMkLst>
          <pc:docMk/>
          <pc:sldMk cId="3041488373" sldId="919"/>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C73D9353-B46E-4331-A238-36334680C3A4}" dt="2024-01-08T18:15:11.988" v="16"/>
              <pc2:cmMkLst xmlns:pc2="http://schemas.microsoft.com/office/powerpoint/2019/9/main/command">
                <pc:docMk/>
                <pc:sldMk cId="3041488373" sldId="919"/>
                <pc2:cmMk id="{2C6B2B9F-9366-40CD-A0B9-1744DCA741B3}"/>
              </pc2:cmMkLst>
            </pc226:cmChg>
          </p:ext>
        </pc:extLst>
      </pc:sldChg>
    </pc:docChg>
  </pc:docChgLst>
  <pc:docChgLst>
    <pc:chgData name="Williams, Chris - Division of Assessment and Accountability Support" userId="S::chris.williams@education.ky.gov::2f156fa2-a309-475c-82f3-62ae8d0ba8a4" providerId="AD" clId="Web-{9D9CED8C-F711-EB23-DF87-E954823F5FF5}"/>
    <pc:docChg chg="">
      <pc:chgData name="Williams, Chris - Division of Assessment and Accountability Support" userId="S::chris.williams@education.ky.gov::2f156fa2-a309-475c-82f3-62ae8d0ba8a4" providerId="AD" clId="Web-{9D9CED8C-F711-EB23-DF87-E954823F5FF5}" dt="2023-01-17T18:46:50.384" v="0"/>
      <pc:docMkLst>
        <pc:docMk/>
      </pc:docMkLst>
      <pc:sldChg chg="delCm">
        <pc:chgData name="Williams, Chris - Division of Assessment and Accountability Support" userId="S::chris.williams@education.ky.gov::2f156fa2-a309-475c-82f3-62ae8d0ba8a4" providerId="AD" clId="Web-{9D9CED8C-F711-EB23-DF87-E954823F5FF5}" dt="2023-01-17T18:46:50.384" v="0"/>
        <pc:sldMkLst>
          <pc:docMk/>
          <pc:sldMk cId="3378462367" sldId="913"/>
        </pc:sldMkLst>
      </pc:sldChg>
    </pc:docChg>
  </pc:docChgLst>
  <pc:docChgLst>
    <pc:chgData name="Williams, Chris - Division of Assessment and Accountability Support" userId="S::chris.williams@education.ky.gov::2f156fa2-a309-475c-82f3-62ae8d0ba8a4" providerId="AD" clId="Web-{E38530DE-4C83-655F-373A-9FF8832E923F}"/>
    <pc:docChg chg="modSld">
      <pc:chgData name="Williams, Chris - Division of Assessment and Accountability Support" userId="S::chris.williams@education.ky.gov::2f156fa2-a309-475c-82f3-62ae8d0ba8a4" providerId="AD" clId="Web-{E38530DE-4C83-655F-373A-9FF8832E923F}" dt="2023-11-03T18:45:26.199" v="63" actId="20577"/>
      <pc:docMkLst>
        <pc:docMk/>
      </pc:docMkLst>
      <pc:sldChg chg="modSp">
        <pc:chgData name="Williams, Chris - Division of Assessment and Accountability Support" userId="S::chris.williams@education.ky.gov::2f156fa2-a309-475c-82f3-62ae8d0ba8a4" providerId="AD" clId="Web-{E38530DE-4C83-655F-373A-9FF8832E923F}" dt="2023-11-03T18:35:54.233" v="1" actId="20577"/>
        <pc:sldMkLst>
          <pc:docMk/>
          <pc:sldMk cId="301902911" sldId="256"/>
        </pc:sldMkLst>
        <pc:spChg chg="mod">
          <ac:chgData name="Williams, Chris - Division of Assessment and Accountability Support" userId="S::chris.williams@education.ky.gov::2f156fa2-a309-475c-82f3-62ae8d0ba8a4" providerId="AD" clId="Web-{E38530DE-4C83-655F-373A-9FF8832E923F}" dt="2023-11-03T18:35:54.233" v="1" actId="20577"/>
          <ac:spMkLst>
            <pc:docMk/>
            <pc:sldMk cId="301902911" sldId="256"/>
            <ac:spMk id="4" creationId="{C69DB1B6-904E-4159-AFA3-8BECA16F509C}"/>
          </ac:spMkLst>
        </pc:spChg>
      </pc:sldChg>
      <pc:sldChg chg="modSp">
        <pc:chgData name="Williams, Chris - Division of Assessment and Accountability Support" userId="S::chris.williams@education.ky.gov::2f156fa2-a309-475c-82f3-62ae8d0ba8a4" providerId="AD" clId="Web-{E38530DE-4C83-655F-373A-9FF8832E923F}" dt="2023-11-03T18:43:37.697" v="48" actId="20577"/>
        <pc:sldMkLst>
          <pc:docMk/>
          <pc:sldMk cId="638432172" sldId="302"/>
        </pc:sldMkLst>
        <pc:spChg chg="mod">
          <ac:chgData name="Williams, Chris - Division of Assessment and Accountability Support" userId="S::chris.williams@education.ky.gov::2f156fa2-a309-475c-82f3-62ae8d0ba8a4" providerId="AD" clId="Web-{E38530DE-4C83-655F-373A-9FF8832E923F}" dt="2023-11-03T18:43:09.399" v="40" actId="20577"/>
          <ac:spMkLst>
            <pc:docMk/>
            <pc:sldMk cId="638432172" sldId="302"/>
            <ac:spMk id="2" creationId="{90F65A09-3F6A-479E-9723-5819466542BB}"/>
          </ac:spMkLst>
        </pc:spChg>
        <pc:spChg chg="mod">
          <ac:chgData name="Williams, Chris - Division of Assessment and Accountability Support" userId="S::chris.williams@education.ky.gov::2f156fa2-a309-475c-82f3-62ae8d0ba8a4" providerId="AD" clId="Web-{E38530DE-4C83-655F-373A-9FF8832E923F}" dt="2023-11-03T18:43:37.697" v="48" actId="20577"/>
          <ac:spMkLst>
            <pc:docMk/>
            <pc:sldMk cId="638432172" sldId="302"/>
            <ac:spMk id="3" creationId="{C41873DB-D365-487E-ACCD-B2FEB15D5164}"/>
          </ac:spMkLst>
        </pc:spChg>
      </pc:sldChg>
      <pc:sldChg chg="modSp">
        <pc:chgData name="Williams, Chris - Division of Assessment and Accountability Support" userId="S::chris.williams@education.ky.gov::2f156fa2-a309-475c-82f3-62ae8d0ba8a4" providerId="AD" clId="Web-{E38530DE-4C83-655F-373A-9FF8832E923F}" dt="2023-11-03T18:45:26.199" v="63" actId="20577"/>
        <pc:sldMkLst>
          <pc:docMk/>
          <pc:sldMk cId="1388447099" sldId="304"/>
        </pc:sldMkLst>
        <pc:spChg chg="mod">
          <ac:chgData name="Williams, Chris - Division of Assessment and Accountability Support" userId="S::chris.williams@education.ky.gov::2f156fa2-a309-475c-82f3-62ae8d0ba8a4" providerId="AD" clId="Web-{E38530DE-4C83-655F-373A-9FF8832E923F}" dt="2023-11-03T18:36:35.515" v="5" actId="20577"/>
          <ac:spMkLst>
            <pc:docMk/>
            <pc:sldMk cId="1388447099" sldId="304"/>
            <ac:spMk id="8" creationId="{17EA627B-4632-4231-A4B4-5800A46590CA}"/>
          </ac:spMkLst>
        </pc:spChg>
        <pc:spChg chg="mod">
          <ac:chgData name="Williams, Chris - Division of Assessment and Accountability Support" userId="S::chris.williams@education.ky.gov::2f156fa2-a309-475c-82f3-62ae8d0ba8a4" providerId="AD" clId="Web-{E38530DE-4C83-655F-373A-9FF8832E923F}" dt="2023-11-03T18:36:49.187" v="8" actId="20577"/>
          <ac:spMkLst>
            <pc:docMk/>
            <pc:sldMk cId="1388447099" sldId="304"/>
            <ac:spMk id="10" creationId="{8004127D-AB23-48D3-98DC-C085FECD28A2}"/>
          </ac:spMkLst>
        </pc:spChg>
        <pc:spChg chg="mod">
          <ac:chgData name="Williams, Chris - Division of Assessment and Accountability Support" userId="S::chris.williams@education.ky.gov::2f156fa2-a309-475c-82f3-62ae8d0ba8a4" providerId="AD" clId="Web-{E38530DE-4C83-655F-373A-9FF8832E923F}" dt="2023-11-03T18:45:26.199" v="63" actId="20577"/>
          <ac:spMkLst>
            <pc:docMk/>
            <pc:sldMk cId="1388447099" sldId="304"/>
            <ac:spMk id="12" creationId="{CD6891DE-8F2E-4BFC-8AD2-279029D57DEF}"/>
          </ac:spMkLst>
        </pc:spChg>
      </pc:sldChg>
      <pc:sldChg chg="modSp">
        <pc:chgData name="Williams, Chris - Division of Assessment and Accountability Support" userId="S::chris.williams@education.ky.gov::2f156fa2-a309-475c-82f3-62ae8d0ba8a4" providerId="AD" clId="Web-{E38530DE-4C83-655F-373A-9FF8832E923F}" dt="2023-11-03T18:39:38.754" v="11" actId="20577"/>
        <pc:sldMkLst>
          <pc:docMk/>
          <pc:sldMk cId="371369579" sldId="306"/>
        </pc:sldMkLst>
        <pc:spChg chg="mod">
          <ac:chgData name="Williams, Chris - Division of Assessment and Accountability Support" userId="S::chris.williams@education.ky.gov::2f156fa2-a309-475c-82f3-62ae8d0ba8a4" providerId="AD" clId="Web-{E38530DE-4C83-655F-373A-9FF8832E923F}" dt="2023-11-03T18:39:38.754" v="11" actId="20577"/>
          <ac:spMkLst>
            <pc:docMk/>
            <pc:sldMk cId="371369579" sldId="306"/>
            <ac:spMk id="7" creationId="{2C1264E5-A784-4377-979B-3A7259EE3458}"/>
          </ac:spMkLst>
        </pc:spChg>
      </pc:sldChg>
      <pc:sldChg chg="modSp">
        <pc:chgData name="Williams, Chris - Division of Assessment and Accountability Support" userId="S::chris.williams@education.ky.gov::2f156fa2-a309-475c-82f3-62ae8d0ba8a4" providerId="AD" clId="Web-{E38530DE-4C83-655F-373A-9FF8832E923F}" dt="2023-11-03T18:41:03.724" v="33" actId="20577"/>
        <pc:sldMkLst>
          <pc:docMk/>
          <pc:sldMk cId="2480151483" sldId="312"/>
        </pc:sldMkLst>
        <pc:spChg chg="mod">
          <ac:chgData name="Williams, Chris - Division of Assessment and Accountability Support" userId="S::chris.williams@education.ky.gov::2f156fa2-a309-475c-82f3-62ae8d0ba8a4" providerId="AD" clId="Web-{E38530DE-4C83-655F-373A-9FF8832E923F}" dt="2023-11-03T18:41:03.724" v="33" actId="20577"/>
          <ac:spMkLst>
            <pc:docMk/>
            <pc:sldMk cId="2480151483" sldId="312"/>
            <ac:spMk id="3" creationId="{363AB7DB-604C-4BBC-A507-7FF83D25285D}"/>
          </ac:spMkLst>
        </pc:spChg>
      </pc:sldChg>
      <pc:sldChg chg="modSp">
        <pc:chgData name="Williams, Chris - Division of Assessment and Accountability Support" userId="S::chris.williams@education.ky.gov::2f156fa2-a309-475c-82f3-62ae8d0ba8a4" providerId="AD" clId="Web-{E38530DE-4C83-655F-373A-9FF8832E923F}" dt="2023-11-03T18:41:15.428" v="34" actId="20577"/>
        <pc:sldMkLst>
          <pc:docMk/>
          <pc:sldMk cId="3261236915" sldId="315"/>
        </pc:sldMkLst>
        <pc:spChg chg="mod">
          <ac:chgData name="Williams, Chris - Division of Assessment and Accountability Support" userId="S::chris.williams@education.ky.gov::2f156fa2-a309-475c-82f3-62ae8d0ba8a4" providerId="AD" clId="Web-{E38530DE-4C83-655F-373A-9FF8832E923F}" dt="2023-11-03T18:41:15.428" v="34" actId="20577"/>
          <ac:spMkLst>
            <pc:docMk/>
            <pc:sldMk cId="3261236915" sldId="315"/>
            <ac:spMk id="3" creationId="{93D4DC6D-9214-489B-A494-753A03EF8DA4}"/>
          </ac:spMkLst>
        </pc:spChg>
      </pc:sldChg>
      <pc:sldChg chg="modSp">
        <pc:chgData name="Williams, Chris - Division of Assessment and Accountability Support" userId="S::chris.williams@education.ky.gov::2f156fa2-a309-475c-82f3-62ae8d0ba8a4" providerId="AD" clId="Web-{E38530DE-4C83-655F-373A-9FF8832E923F}" dt="2023-11-03T18:40:19.442" v="29"/>
        <pc:sldMkLst>
          <pc:docMk/>
          <pc:sldMk cId="2558895506" sldId="326"/>
        </pc:sldMkLst>
        <pc:graphicFrameChg chg="mod modGraphic">
          <ac:chgData name="Williams, Chris - Division of Assessment and Accountability Support" userId="S::chris.williams@education.ky.gov::2f156fa2-a309-475c-82f3-62ae8d0ba8a4" providerId="AD" clId="Web-{E38530DE-4C83-655F-373A-9FF8832E923F}" dt="2023-11-03T18:40:19.442" v="29"/>
          <ac:graphicFrameMkLst>
            <pc:docMk/>
            <pc:sldMk cId="2558895506" sldId="326"/>
            <ac:graphicFrameMk id="6" creationId="{00000000-0000-0000-0000-000000000000}"/>
          </ac:graphicFrameMkLst>
        </pc:graphicFrameChg>
      </pc:sldChg>
      <pc:sldChg chg="modSp">
        <pc:chgData name="Williams, Chris - Division of Assessment and Accountability Support" userId="S::chris.williams@education.ky.gov::2f156fa2-a309-475c-82f3-62ae8d0ba8a4" providerId="AD" clId="Web-{E38530DE-4C83-655F-373A-9FF8832E923F}" dt="2023-11-03T18:44:00.385" v="51" actId="20577"/>
        <pc:sldMkLst>
          <pc:docMk/>
          <pc:sldMk cId="937887878" sldId="911"/>
        </pc:sldMkLst>
        <pc:spChg chg="mod">
          <ac:chgData name="Williams, Chris - Division of Assessment and Accountability Support" userId="S::chris.williams@education.ky.gov::2f156fa2-a309-475c-82f3-62ae8d0ba8a4" providerId="AD" clId="Web-{E38530DE-4C83-655F-373A-9FF8832E923F}" dt="2023-11-03T18:44:00.385" v="51" actId="20577"/>
          <ac:spMkLst>
            <pc:docMk/>
            <pc:sldMk cId="937887878" sldId="911"/>
            <ac:spMk id="2" creationId="{90F65A09-3F6A-479E-9723-5819466542BB}"/>
          </ac:spMkLst>
        </pc:spChg>
      </pc:sldChg>
      <pc:sldChg chg="modSp">
        <pc:chgData name="Williams, Chris - Division of Assessment and Accountability Support" userId="S::chris.williams@education.ky.gov::2f156fa2-a309-475c-82f3-62ae8d0ba8a4" providerId="AD" clId="Web-{E38530DE-4C83-655F-373A-9FF8832E923F}" dt="2023-11-03T18:44:44.823" v="55" actId="20577"/>
        <pc:sldMkLst>
          <pc:docMk/>
          <pc:sldMk cId="540431307" sldId="912"/>
        </pc:sldMkLst>
        <pc:graphicFrameChg chg="mod modGraphic">
          <ac:chgData name="Williams, Chris - Division of Assessment and Accountability Support" userId="S::chris.williams@education.ky.gov::2f156fa2-a309-475c-82f3-62ae8d0ba8a4" providerId="AD" clId="Web-{E38530DE-4C83-655F-373A-9FF8832E923F}" dt="2023-11-03T18:44:44.823" v="55" actId="20577"/>
          <ac:graphicFrameMkLst>
            <pc:docMk/>
            <pc:sldMk cId="540431307" sldId="912"/>
            <ac:graphicFrameMk id="5" creationId="{D57D0040-E0EC-4100-83A4-736FD7A341F0}"/>
          </ac:graphicFrameMkLst>
        </pc:graphicFrameChg>
      </pc:sldChg>
      <pc:sldChg chg="modSp">
        <pc:chgData name="Williams, Chris - Division of Assessment and Accountability Support" userId="S::chris.williams@education.ky.gov::2f156fa2-a309-475c-82f3-62ae8d0ba8a4" providerId="AD" clId="Web-{E38530DE-4C83-655F-373A-9FF8832E923F}" dt="2023-11-03T18:42:01.476" v="37"/>
        <pc:sldMkLst>
          <pc:docMk/>
          <pc:sldMk cId="939188167" sldId="914"/>
        </pc:sldMkLst>
        <pc:graphicFrameChg chg="mod modGraphic">
          <ac:chgData name="Williams, Chris - Division of Assessment and Accountability Support" userId="S::chris.williams@education.ky.gov::2f156fa2-a309-475c-82f3-62ae8d0ba8a4" providerId="AD" clId="Web-{E38530DE-4C83-655F-373A-9FF8832E923F}" dt="2023-11-03T18:42:01.476" v="37"/>
          <ac:graphicFrameMkLst>
            <pc:docMk/>
            <pc:sldMk cId="939188167" sldId="914"/>
            <ac:graphicFrameMk id="6" creationId="{00000000-0000-0000-0000-000000000000}"/>
          </ac:graphicFrameMkLst>
        </pc:graphicFrameChg>
      </pc:sldChg>
    </pc:docChg>
  </pc:docChgLst>
  <pc:docChgLst>
    <pc:chgData name="Riley, Ben - Division of Assessment and Accountability Support" userId="4cd6cdff-1273-49fa-8860-d0f5fa3fb9f7" providerId="ADAL" clId="{4821D61D-04DB-4013-929E-D042433737B1}"/>
    <pc:docChg chg="custSel addSld delSld modSld">
      <pc:chgData name="Riley, Ben - Division of Assessment and Accountability Support" userId="4cd6cdff-1273-49fa-8860-d0f5fa3fb9f7" providerId="ADAL" clId="{4821D61D-04DB-4013-929E-D042433737B1}" dt="2023-01-18T18:58:38.286" v="349" actId="313"/>
      <pc:docMkLst>
        <pc:docMk/>
      </pc:docMkLst>
      <pc:sldChg chg="addCm">
        <pc:chgData name="Riley, Ben - Division of Assessment and Accountability Support" userId="4cd6cdff-1273-49fa-8860-d0f5fa3fb9f7" providerId="ADAL" clId="{4821D61D-04DB-4013-929E-D042433737B1}" dt="2023-01-18T18:41:36.782" v="1"/>
        <pc:sldMkLst>
          <pc:docMk/>
          <pc:sldMk cId="3503063508" sldId="314"/>
        </pc:sldMkLst>
      </pc:sldChg>
      <pc:sldChg chg="addCm">
        <pc:chgData name="Riley, Ben - Division of Assessment and Accountability Support" userId="4cd6cdff-1273-49fa-8860-d0f5fa3fb9f7" providerId="ADAL" clId="{4821D61D-04DB-4013-929E-D042433737B1}" dt="2023-01-18T18:42:38.896" v="2"/>
        <pc:sldMkLst>
          <pc:docMk/>
          <pc:sldMk cId="798660365" sldId="323"/>
        </pc:sldMkLst>
      </pc:sldChg>
      <pc:sldChg chg="addCm">
        <pc:chgData name="Riley, Ben - Division of Assessment and Accountability Support" userId="4cd6cdff-1273-49fa-8860-d0f5fa3fb9f7" providerId="ADAL" clId="{4821D61D-04DB-4013-929E-D042433737B1}" dt="2023-01-18T18:40:58.361" v="0"/>
        <pc:sldMkLst>
          <pc:docMk/>
          <pc:sldMk cId="2558895506" sldId="326"/>
        </pc:sldMkLst>
      </pc:sldChg>
      <pc:sldChg chg="del">
        <pc:chgData name="Riley, Ben - Division of Assessment and Accountability Support" userId="4cd6cdff-1273-49fa-8860-d0f5fa3fb9f7" providerId="ADAL" clId="{4821D61D-04DB-4013-929E-D042433737B1}" dt="2023-01-18T18:58:31.758" v="348" actId="47"/>
        <pc:sldMkLst>
          <pc:docMk/>
          <pc:sldMk cId="3378462367" sldId="913"/>
        </pc:sldMkLst>
      </pc:sldChg>
      <pc:sldChg chg="addSp modSp add mod">
        <pc:chgData name="Riley, Ben - Division of Assessment and Accountability Support" userId="4cd6cdff-1273-49fa-8860-d0f5fa3fb9f7" providerId="ADAL" clId="{4821D61D-04DB-4013-929E-D042433737B1}" dt="2023-01-18T18:58:38.286" v="349" actId="313"/>
        <pc:sldMkLst>
          <pc:docMk/>
          <pc:sldMk cId="926047913" sldId="916"/>
        </pc:sldMkLst>
        <pc:spChg chg="mod">
          <ac:chgData name="Riley, Ben - Division of Assessment and Accountability Support" userId="4cd6cdff-1273-49fa-8860-d0f5fa3fb9f7" providerId="ADAL" clId="{4821D61D-04DB-4013-929E-D042433737B1}" dt="2023-01-18T18:50:34.574" v="5" actId="27636"/>
          <ac:spMkLst>
            <pc:docMk/>
            <pc:sldMk cId="926047913" sldId="916"/>
            <ac:spMk id="3" creationId="{15CD504D-56F6-40CA-7C57-39243A81AC5B}"/>
          </ac:spMkLst>
        </pc:spChg>
        <pc:graphicFrameChg chg="add mod modGraphic">
          <ac:chgData name="Riley, Ben - Division of Assessment and Accountability Support" userId="4cd6cdff-1273-49fa-8860-d0f5fa3fb9f7" providerId="ADAL" clId="{4821D61D-04DB-4013-929E-D042433737B1}" dt="2023-01-18T18:58:38.286" v="349" actId="313"/>
          <ac:graphicFrameMkLst>
            <pc:docMk/>
            <pc:sldMk cId="926047913" sldId="916"/>
            <ac:graphicFrameMk id="4" creationId="{74464526-9EE0-B66F-A6CB-8436CD031B0D}"/>
          </ac:graphicFrameMkLst>
        </pc:graphicFrameChg>
      </pc:sldChg>
    </pc:docChg>
  </pc:docChgLst>
  <pc:docChgLst>
    <pc:chgData name="Williams, Chris - Division of Assessment and Accountability Support" userId="S::chris.williams@education.ky.gov::2f156fa2-a309-475c-82f3-62ae8d0ba8a4" providerId="AD" clId="Web-{C651C2DF-BFAA-A223-BB21-DE553E2E0E46}"/>
    <pc:docChg chg="modSld">
      <pc:chgData name="Williams, Chris - Division of Assessment and Accountability Support" userId="S::chris.williams@education.ky.gov::2f156fa2-a309-475c-82f3-62ae8d0ba8a4" providerId="AD" clId="Web-{C651C2DF-BFAA-A223-BB21-DE553E2E0E46}" dt="2024-01-09T19:11:36.836" v="611" actId="20577"/>
      <pc:docMkLst>
        <pc:docMk/>
      </pc:docMkLst>
      <pc:sldChg chg="modCm modNotes">
        <pc:chgData name="Williams, Chris - Division of Assessment and Accountability Support" userId="S::chris.williams@education.ky.gov::2f156fa2-a309-475c-82f3-62ae8d0ba8a4" providerId="AD" clId="Web-{C651C2DF-BFAA-A223-BB21-DE553E2E0E46}" dt="2024-01-09T15:03:49.626" v="489"/>
        <pc:sldMkLst>
          <pc:docMk/>
          <pc:sldMk cId="1388447099" sldId="304"/>
        </pc:sldMkLst>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C651C2DF-BFAA-A223-BB21-DE553E2E0E46}" dt="2024-01-08T20:51:30.223" v="166"/>
              <pc2:cmMkLst xmlns:pc2="http://schemas.microsoft.com/office/powerpoint/2019/9/main/command">
                <pc:docMk/>
                <pc:sldMk cId="1388447099" sldId="304"/>
                <pc2:cmMk id="{B0D6085C-5747-40CB-AE20-BE885E89FC08}"/>
              </pc2:cmMkLst>
              <pc226:cmRplyChg chg="add">
                <pc226:chgData name="Williams, Chris - Division of Assessment and Accountability Support" userId="S::chris.williams@education.ky.gov::2f156fa2-a309-475c-82f3-62ae8d0ba8a4" providerId="AD" clId="Web-{C651C2DF-BFAA-A223-BB21-DE553E2E0E46}" dt="2024-01-08T20:51:30.223" v="166"/>
                <pc2:cmRplyMkLst xmlns:pc2="http://schemas.microsoft.com/office/powerpoint/2019/9/main/command">
                  <pc:docMk/>
                  <pc:sldMk cId="1388447099" sldId="304"/>
                  <pc2:cmMk id="{B0D6085C-5747-40CB-AE20-BE885E89FC08}"/>
                  <pc2:cmRplyMk id="{BC8FFC15-66EB-4284-BD73-C86EAAD93B93}"/>
                </pc2:cmRplyMkLst>
              </pc226:cmRplyChg>
            </pc226:cmChg>
            <pc226:cmChg xmlns:pc226="http://schemas.microsoft.com/office/powerpoint/2022/06/main/command" chg="mod modRxn">
              <pc226:chgData name="Williams, Chris - Division of Assessment and Accountability Support" userId="S::chris.williams@education.ky.gov::2f156fa2-a309-475c-82f3-62ae8d0ba8a4" providerId="AD" clId="Web-{C651C2DF-BFAA-A223-BB21-DE553E2E0E46}" dt="2024-01-08T21:08:38.124" v="278"/>
              <pc2:cmMkLst xmlns:pc2="http://schemas.microsoft.com/office/powerpoint/2019/9/main/command">
                <pc:docMk/>
                <pc:sldMk cId="1388447099" sldId="304"/>
                <pc2:cmMk id="{545259EE-DCBF-4A89-9398-A3B8D60C2343}"/>
              </pc2:cmMkLst>
              <pc226:cmRplyChg chg="add">
                <pc226:chgData name="Williams, Chris - Division of Assessment and Accountability Support" userId="S::chris.williams@education.ky.gov::2f156fa2-a309-475c-82f3-62ae8d0ba8a4" providerId="AD" clId="Web-{C651C2DF-BFAA-A223-BB21-DE553E2E0E46}" dt="2024-01-08T21:08:38.124" v="278"/>
                <pc2:cmRplyMkLst xmlns:pc2="http://schemas.microsoft.com/office/powerpoint/2019/9/main/command">
                  <pc:docMk/>
                  <pc:sldMk cId="1388447099" sldId="304"/>
                  <pc2:cmMk id="{545259EE-DCBF-4A89-9398-A3B8D60C2343}"/>
                  <pc2:cmRplyMk id="{F9CFDB90-8BE1-4E3A-9D1D-12D0E7F8E32A}"/>
                </pc2:cmRplyMkLst>
              </pc226:cmRplyChg>
            </pc226:cmChg>
          </p:ext>
        </pc:extLst>
      </pc:sldChg>
      <pc:sldChg chg="modSp modNotes">
        <pc:chgData name="Williams, Chris - Division of Assessment and Accountability Support" userId="S::chris.williams@education.ky.gov::2f156fa2-a309-475c-82f3-62ae8d0ba8a4" providerId="AD" clId="Web-{C651C2DF-BFAA-A223-BB21-DE553E2E0E46}" dt="2024-01-09T19:11:36.836" v="611" actId="20577"/>
        <pc:sldMkLst>
          <pc:docMk/>
          <pc:sldMk cId="371369579" sldId="306"/>
        </pc:sldMkLst>
        <pc:spChg chg="mod">
          <ac:chgData name="Williams, Chris - Division of Assessment and Accountability Support" userId="S::chris.williams@education.ky.gov::2f156fa2-a309-475c-82f3-62ae8d0ba8a4" providerId="AD" clId="Web-{C651C2DF-BFAA-A223-BB21-DE553E2E0E46}" dt="2024-01-09T19:11:36.836" v="611" actId="20577"/>
          <ac:spMkLst>
            <pc:docMk/>
            <pc:sldMk cId="371369579" sldId="306"/>
            <ac:spMk id="7" creationId="{2C1264E5-A784-4377-979B-3A7259EE3458}"/>
          </ac:spMkLst>
        </pc:spChg>
      </pc:sldChg>
      <pc:sldChg chg="modSp">
        <pc:chgData name="Williams, Chris - Division of Assessment and Accountability Support" userId="S::chris.williams@education.ky.gov::2f156fa2-a309-475c-82f3-62ae8d0ba8a4" providerId="AD" clId="Web-{C651C2DF-BFAA-A223-BB21-DE553E2E0E46}" dt="2024-01-09T15:08:53.433" v="582" actId="20577"/>
        <pc:sldMkLst>
          <pc:docMk/>
          <pc:sldMk cId="5113777" sldId="310"/>
        </pc:sldMkLst>
        <pc:spChg chg="mod">
          <ac:chgData name="Williams, Chris - Division of Assessment and Accountability Support" userId="S::chris.williams@education.ky.gov::2f156fa2-a309-475c-82f3-62ae8d0ba8a4" providerId="AD" clId="Web-{C651C2DF-BFAA-A223-BB21-DE553E2E0E46}" dt="2024-01-09T15:08:53.433" v="582" actId="20577"/>
          <ac:spMkLst>
            <pc:docMk/>
            <pc:sldMk cId="5113777" sldId="310"/>
            <ac:spMk id="7" creationId="{2825F824-DD79-49E1-A43A-CA2598926CF6}"/>
          </ac:spMkLst>
        </pc:spChg>
      </pc:sldChg>
      <pc:sldChg chg="modCm modNotes">
        <pc:chgData name="Williams, Chris - Division of Assessment and Accountability Support" userId="S::chris.williams@education.ky.gov::2f156fa2-a309-475c-82f3-62ae8d0ba8a4" providerId="AD" clId="Web-{C651C2DF-BFAA-A223-BB21-DE553E2E0E46}" dt="2024-01-08T20:57:36.358" v="257"/>
        <pc:sldMkLst>
          <pc:docMk/>
          <pc:sldMk cId="3261236915" sldId="315"/>
        </pc:sldMkLst>
        <pc:extLst>
          <p:ext xmlns:p="http://schemas.openxmlformats.org/presentationml/2006/main" uri="{D6D511B9-2390-475A-947B-AFAB55BFBCF1}">
            <pc226:cmChg xmlns:pc226="http://schemas.microsoft.com/office/powerpoint/2022/06/main/command" chg="mod modRxn">
              <pc226:chgData name="Williams, Chris - Division of Assessment and Accountability Support" userId="S::chris.williams@education.ky.gov::2f156fa2-a309-475c-82f3-62ae8d0ba8a4" providerId="AD" clId="Web-{C651C2DF-BFAA-A223-BB21-DE553E2E0E46}" dt="2024-01-08T20:57:30.264" v="256"/>
              <pc2:cmMkLst xmlns:pc2="http://schemas.microsoft.com/office/powerpoint/2019/9/main/command">
                <pc:docMk/>
                <pc:sldMk cId="3261236915" sldId="315"/>
                <pc2:cmMk id="{EBEB9B26-B4A8-493B-829D-4EA5161F5C75}"/>
              </pc2:cmMkLst>
            </pc226:cmChg>
          </p:ext>
        </pc:extLst>
      </pc:sldChg>
      <pc:sldChg chg="modCm">
        <pc:chgData name="Williams, Chris - Division of Assessment and Accountability Support" userId="S::chris.williams@education.ky.gov::2f156fa2-a309-475c-82f3-62ae8d0ba8a4" providerId="AD" clId="Web-{C651C2DF-BFAA-A223-BB21-DE553E2E0E46}" dt="2024-01-08T20:58:15.296" v="258"/>
        <pc:sldMkLst>
          <pc:docMk/>
          <pc:sldMk cId="1876825479" sldId="320"/>
        </pc:sldMkLst>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C651C2DF-BFAA-A223-BB21-DE553E2E0E46}" dt="2024-01-08T20:58:15.296" v="258"/>
              <pc2:cmMkLst xmlns:pc2="http://schemas.microsoft.com/office/powerpoint/2019/9/main/command">
                <pc:docMk/>
                <pc:sldMk cId="1876825479" sldId="320"/>
                <pc2:cmMk id="{868908B7-401B-4EA8-99CB-5FB7CCD6FFFE}"/>
              </pc2:cmMkLst>
              <pc226:cmRplyChg chg="add">
                <pc226:chgData name="Williams, Chris - Division of Assessment and Accountability Support" userId="S::chris.williams@education.ky.gov::2f156fa2-a309-475c-82f3-62ae8d0ba8a4" providerId="AD" clId="Web-{C651C2DF-BFAA-A223-BB21-DE553E2E0E46}" dt="2024-01-08T20:58:15.296" v="258"/>
                <pc2:cmRplyMkLst xmlns:pc2="http://schemas.microsoft.com/office/powerpoint/2019/9/main/command">
                  <pc:docMk/>
                  <pc:sldMk cId="1876825479" sldId="320"/>
                  <pc2:cmMk id="{868908B7-401B-4EA8-99CB-5FB7CCD6FFFE}"/>
                  <pc2:cmRplyMk id="{2ECD7EDF-2506-4B29-8C52-18F6808EB085}"/>
                </pc2:cmRplyMkLst>
              </pc226:cmRplyChg>
            </pc226:cmChg>
          </p:ext>
        </pc:extLst>
      </pc:sldChg>
      <pc:sldChg chg="modNotes">
        <pc:chgData name="Williams, Chris - Division of Assessment and Accountability Support" userId="S::chris.williams@education.ky.gov::2f156fa2-a309-475c-82f3-62ae8d0ba8a4" providerId="AD" clId="Web-{C651C2DF-BFAA-A223-BB21-DE553E2E0E46}" dt="2024-01-09T14:56:38.080" v="433"/>
        <pc:sldMkLst>
          <pc:docMk/>
          <pc:sldMk cId="540431307" sldId="912"/>
        </pc:sldMkLst>
      </pc:sldChg>
      <pc:sldChg chg="modSp modCm">
        <pc:chgData name="Williams, Chris - Division of Assessment and Accountability Support" userId="S::chris.williams@education.ky.gov::2f156fa2-a309-475c-82f3-62ae8d0ba8a4" providerId="AD" clId="Web-{C651C2DF-BFAA-A223-BB21-DE553E2E0E46}" dt="2024-01-09T14:31:00.495" v="283" actId="1076"/>
        <pc:sldMkLst>
          <pc:docMk/>
          <pc:sldMk cId="926047913" sldId="916"/>
        </pc:sldMkLst>
        <pc:graphicFrameChg chg="mod modGraphic">
          <ac:chgData name="Williams, Chris - Division of Assessment and Accountability Support" userId="S::chris.williams@education.ky.gov::2f156fa2-a309-475c-82f3-62ae8d0ba8a4" providerId="AD" clId="Web-{C651C2DF-BFAA-A223-BB21-DE553E2E0E46}" dt="2024-01-09T14:31:00.495" v="283" actId="1076"/>
          <ac:graphicFrameMkLst>
            <pc:docMk/>
            <pc:sldMk cId="926047913" sldId="916"/>
            <ac:graphicFrameMk id="4" creationId="{74464526-9EE0-B66F-A6CB-8436CD031B0D}"/>
          </ac:graphicFrameMkLst>
        </pc:graphicFrameChg>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C651C2DF-BFAA-A223-BB21-DE553E2E0E46}" dt="2024-01-08T21:07:52.701" v="276"/>
              <pc2:cmMkLst xmlns:pc2="http://schemas.microsoft.com/office/powerpoint/2019/9/main/command">
                <pc:docMk/>
                <pc:sldMk cId="926047913" sldId="916"/>
                <pc2:cmMk id="{A9DADB75-2FC4-406E-98B0-EC2324811C8C}"/>
              </pc2:cmMkLst>
              <pc226:cmRplyChg chg="add">
                <pc226:chgData name="Williams, Chris - Division of Assessment and Accountability Support" userId="S::chris.williams@education.ky.gov::2f156fa2-a309-475c-82f3-62ae8d0ba8a4" providerId="AD" clId="Web-{C651C2DF-BFAA-A223-BB21-DE553E2E0E46}" dt="2024-01-08T21:07:52.701" v="276"/>
                <pc2:cmRplyMkLst xmlns:pc2="http://schemas.microsoft.com/office/powerpoint/2019/9/main/command">
                  <pc:docMk/>
                  <pc:sldMk cId="926047913" sldId="916"/>
                  <pc2:cmMk id="{A9DADB75-2FC4-406E-98B0-EC2324811C8C}"/>
                  <pc2:cmRplyMk id="{BD586891-97FF-48DA-8EA6-C9D5638E118A}"/>
                </pc2:cmRplyMkLst>
              </pc226:cmRplyChg>
            </pc226:cmChg>
            <pc226:cmChg xmlns:pc226="http://schemas.microsoft.com/office/powerpoint/2022/06/main/command" chg="mod modRxn">
              <pc226:chgData name="Williams, Chris - Division of Assessment and Accountability Support" userId="S::chris.williams@education.ky.gov::2f156fa2-a309-475c-82f3-62ae8d0ba8a4" providerId="AD" clId="Web-{C651C2DF-BFAA-A223-BB21-DE553E2E0E46}" dt="2024-01-08T21:08:08.858" v="277"/>
              <pc2:cmMkLst xmlns:pc2="http://schemas.microsoft.com/office/powerpoint/2019/9/main/command">
                <pc:docMk/>
                <pc:sldMk cId="926047913" sldId="916"/>
                <pc2:cmMk id="{3C1FDAA6-1E89-4785-9F9D-5F5E70EC58D5}"/>
              </pc2:cmMkLst>
              <pc226:cmRplyChg chg="add">
                <pc226:chgData name="Williams, Chris - Division of Assessment and Accountability Support" userId="S::chris.williams@education.ky.gov::2f156fa2-a309-475c-82f3-62ae8d0ba8a4" providerId="AD" clId="Web-{C651C2DF-BFAA-A223-BB21-DE553E2E0E46}" dt="2024-01-08T21:08:08.858" v="277"/>
                <pc2:cmRplyMkLst xmlns:pc2="http://schemas.microsoft.com/office/powerpoint/2019/9/main/command">
                  <pc:docMk/>
                  <pc:sldMk cId="926047913" sldId="916"/>
                  <pc2:cmMk id="{3C1FDAA6-1E89-4785-9F9D-5F5E70EC58D5}"/>
                  <pc2:cmRplyMk id="{A0489B18-2DB8-4E99-BC13-A01DFF53C73F}"/>
                </pc2:cmRplyMkLst>
              </pc226:cmRplyChg>
            </pc226:cmChg>
            <pc226:cmChg xmlns:pc226="http://schemas.microsoft.com/office/powerpoint/2022/06/main/command" chg="mod">
              <pc226:chgData name="Williams, Chris - Division of Assessment and Accountability Support" userId="S::chris.williams@education.ky.gov::2f156fa2-a309-475c-82f3-62ae8d0ba8a4" providerId="AD" clId="Web-{C651C2DF-BFAA-A223-BB21-DE553E2E0E46}" dt="2024-01-08T21:07:37.185" v="274"/>
              <pc2:cmMkLst xmlns:pc2="http://schemas.microsoft.com/office/powerpoint/2019/9/main/command">
                <pc:docMk/>
                <pc:sldMk cId="926047913" sldId="916"/>
                <pc2:cmMk id="{D274F4D1-60F5-487D-ADD5-885F990AB28C}"/>
              </pc2:cmMkLst>
              <pc226:cmRplyChg chg="add">
                <pc226:chgData name="Williams, Chris - Division of Assessment and Accountability Support" userId="S::chris.williams@education.ky.gov::2f156fa2-a309-475c-82f3-62ae8d0ba8a4" providerId="AD" clId="Web-{C651C2DF-BFAA-A223-BB21-DE553E2E0E46}" dt="2024-01-08T20:47:54.874" v="22"/>
                <pc2:cmRplyMkLst xmlns:pc2="http://schemas.microsoft.com/office/powerpoint/2019/9/main/command">
                  <pc:docMk/>
                  <pc:sldMk cId="926047913" sldId="916"/>
                  <pc2:cmMk id="{D274F4D1-60F5-487D-ADD5-885F990AB28C}"/>
                  <pc2:cmRplyMk id="{702A5752-5AF2-4744-9A9A-0366F52CE9B7}"/>
                </pc2:cmRplyMkLst>
              </pc226:cmRplyChg>
            </pc226:cmChg>
          </p:ext>
        </pc:extLst>
      </pc:sldChg>
      <pc:sldChg chg="modCm">
        <pc:chgData name="Williams, Chris - Division of Assessment and Accountability Support" userId="S::chris.williams@education.ky.gov::2f156fa2-a309-475c-82f3-62ae8d0ba8a4" providerId="AD" clId="Web-{C651C2DF-BFAA-A223-BB21-DE553E2E0E46}" dt="2024-01-08T21:06:50.106" v="259"/>
        <pc:sldMkLst>
          <pc:docMk/>
          <pc:sldMk cId="3041488373" sldId="919"/>
        </pc:sldMkLst>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C651C2DF-BFAA-A223-BB21-DE553E2E0E46}" dt="2024-01-08T21:06:50.106" v="259"/>
              <pc2:cmMkLst xmlns:pc2="http://schemas.microsoft.com/office/powerpoint/2019/9/main/command">
                <pc:docMk/>
                <pc:sldMk cId="3041488373" sldId="919"/>
                <pc2:cmMk id="{2C6B2B9F-9366-40CD-A0B9-1744DCA741B3}"/>
              </pc2:cmMkLst>
              <pc226:cmRplyChg chg="add">
                <pc226:chgData name="Williams, Chris - Division of Assessment and Accountability Support" userId="S::chris.williams@education.ky.gov::2f156fa2-a309-475c-82f3-62ae8d0ba8a4" providerId="AD" clId="Web-{C651C2DF-BFAA-A223-BB21-DE553E2E0E46}" dt="2024-01-08T21:06:50.106" v="259"/>
                <pc2:cmRplyMkLst xmlns:pc2="http://schemas.microsoft.com/office/powerpoint/2019/9/main/command">
                  <pc:docMk/>
                  <pc:sldMk cId="3041488373" sldId="919"/>
                  <pc2:cmMk id="{2C6B2B9F-9366-40CD-A0B9-1744DCA741B3}"/>
                  <pc2:cmRplyMk id="{11FA8B50-EA57-4ECF-8776-FE6C6D8591D1}"/>
                </pc2:cmRplyMkLst>
              </pc226:cmRplyChg>
            </pc226:cmChg>
          </p:ext>
        </pc:extLst>
      </pc:sldChg>
    </pc:docChg>
  </pc:docChgLst>
  <pc:docChgLst>
    <pc:chgData name="Stafford, Jennifer - KDE Division Director" userId="S::jennifer.stafford@education.ky.gov::0151abd4-297e-443f-a77b-a8c249c015ab" providerId="AD" clId="Web-{93DE8C2D-E9CE-BD44-4CF3-630C71160A0E}"/>
    <pc:docChg chg="modSld">
      <pc:chgData name="Stafford, Jennifer - KDE Division Director" userId="S::jennifer.stafford@education.ky.gov::0151abd4-297e-443f-a77b-a8c249c015ab" providerId="AD" clId="Web-{93DE8C2D-E9CE-BD44-4CF3-630C71160A0E}" dt="2023-01-05T20:55:04.741" v="1" actId="1076"/>
      <pc:docMkLst>
        <pc:docMk/>
      </pc:docMkLst>
      <pc:sldChg chg="modSp">
        <pc:chgData name="Stafford, Jennifer - KDE Division Director" userId="S::jennifer.stafford@education.ky.gov::0151abd4-297e-443f-a77b-a8c249c015ab" providerId="AD" clId="Web-{93DE8C2D-E9CE-BD44-4CF3-630C71160A0E}" dt="2023-01-05T20:55:04.741" v="1" actId="1076"/>
        <pc:sldMkLst>
          <pc:docMk/>
          <pc:sldMk cId="301902911" sldId="256"/>
        </pc:sldMkLst>
        <pc:spChg chg="mod">
          <ac:chgData name="Stafford, Jennifer - KDE Division Director" userId="S::jennifer.stafford@education.ky.gov::0151abd4-297e-443f-a77b-a8c249c015ab" providerId="AD" clId="Web-{93DE8C2D-E9CE-BD44-4CF3-630C71160A0E}" dt="2023-01-05T20:55:04.741" v="1" actId="1076"/>
          <ac:spMkLst>
            <pc:docMk/>
            <pc:sldMk cId="301902911" sldId="256"/>
            <ac:spMk id="9" creationId="{F03D6A03-BE1A-4040-9335-B6A1590FA9D1}"/>
          </ac:spMkLst>
        </pc:spChg>
      </pc:sldChg>
    </pc:docChg>
  </pc:docChgLst>
  <pc:docChgLst>
    <pc:chgData name="Williams, Chris - Division of Assessment and Accountability Support" userId="S::chris.williams@education.ky.gov::2f156fa2-a309-475c-82f3-62ae8d0ba8a4" providerId="AD" clId="Web-{385E7225-6F19-76F6-10D3-D583F4118D70}"/>
    <pc:docChg chg="modSld">
      <pc:chgData name="Williams, Chris - Division of Assessment and Accountability Support" userId="S::chris.williams@education.ky.gov::2f156fa2-a309-475c-82f3-62ae8d0ba8a4" providerId="AD" clId="Web-{385E7225-6F19-76F6-10D3-D583F4118D70}" dt="2023-01-19T21:12:50.511" v="1"/>
      <pc:docMkLst>
        <pc:docMk/>
      </pc:docMkLst>
      <pc:sldChg chg="modSp modCm">
        <pc:chgData name="Williams, Chris - Division of Assessment and Accountability Support" userId="S::chris.williams@education.ky.gov::2f156fa2-a309-475c-82f3-62ae8d0ba8a4" providerId="AD" clId="Web-{385E7225-6F19-76F6-10D3-D583F4118D70}" dt="2023-01-19T21:12:50.511" v="1"/>
        <pc:sldMkLst>
          <pc:docMk/>
          <pc:sldMk cId="798660365" sldId="323"/>
        </pc:sldMkLst>
        <pc:spChg chg="mod">
          <ac:chgData name="Williams, Chris - Division of Assessment and Accountability Support" userId="S::chris.williams@education.ky.gov::2f156fa2-a309-475c-82f3-62ae8d0ba8a4" providerId="AD" clId="Web-{385E7225-6F19-76F6-10D3-D583F4118D70}" dt="2023-01-19T21:12:39.652" v="0" actId="20577"/>
          <ac:spMkLst>
            <pc:docMk/>
            <pc:sldMk cId="798660365" sldId="323"/>
            <ac:spMk id="5" creationId="{CD8576E0-8C5C-4EAB-BC4F-AC138CB9D20B}"/>
          </ac:spMkLst>
        </pc:spChg>
      </pc:sldChg>
    </pc:docChg>
  </pc:docChgLst>
  <pc:docChgLst>
    <pc:chgData name="Williams, Chris - Division of Assessment and Accountability Support" userId="S::chris.williams@education.ky.gov::2f156fa2-a309-475c-82f3-62ae8d0ba8a4" providerId="AD" clId="Web-{2F3B3A8C-8D10-73E3-4D95-9A9C864E14E5}"/>
    <pc:docChg chg="mod modSld">
      <pc:chgData name="Williams, Chris - Division of Assessment and Accountability Support" userId="S::chris.williams@education.ky.gov::2f156fa2-a309-475c-82f3-62ae8d0ba8a4" providerId="AD" clId="Web-{2F3B3A8C-8D10-73E3-4D95-9A9C864E14E5}" dt="2023-01-17T17:27:23.426" v="311"/>
      <pc:docMkLst>
        <pc:docMk/>
      </pc:docMkLst>
      <pc:sldChg chg="modCm">
        <pc:chgData name="Williams, Chris - Division of Assessment and Accountability Support" userId="S::chris.williams@education.ky.gov::2f156fa2-a309-475c-82f3-62ae8d0ba8a4" providerId="AD" clId="Web-{2F3B3A8C-8D10-73E3-4D95-9A9C864E14E5}" dt="2023-01-17T17:18:26.894" v="33"/>
        <pc:sldMkLst>
          <pc:docMk/>
          <pc:sldMk cId="1674990817" sldId="299"/>
        </pc:sldMkLst>
      </pc:sldChg>
      <pc:sldChg chg="modSp delCm">
        <pc:chgData name="Williams, Chris - Division of Assessment and Accountability Support" userId="S::chris.williams@education.ky.gov::2f156fa2-a309-475c-82f3-62ae8d0ba8a4" providerId="AD" clId="Web-{2F3B3A8C-8D10-73E3-4D95-9A9C864E14E5}" dt="2023-01-17T17:09:40.972" v="18"/>
        <pc:sldMkLst>
          <pc:docMk/>
          <pc:sldMk cId="3894514401" sldId="303"/>
        </pc:sldMkLst>
        <pc:spChg chg="mod">
          <ac:chgData name="Williams, Chris - Division of Assessment and Accountability Support" userId="S::chris.williams@education.ky.gov::2f156fa2-a309-475c-82f3-62ae8d0ba8a4" providerId="AD" clId="Web-{2F3B3A8C-8D10-73E3-4D95-9A9C864E14E5}" dt="2023-01-17T17:09:40.863" v="17" actId="20577"/>
          <ac:spMkLst>
            <pc:docMk/>
            <pc:sldMk cId="3894514401" sldId="303"/>
            <ac:spMk id="2" creationId="{0CB542B7-63BE-49A6-9781-33CDF82AF339}"/>
          </ac:spMkLst>
        </pc:spChg>
      </pc:sldChg>
      <pc:sldChg chg="modSp modCm">
        <pc:chgData name="Williams, Chris - Division of Assessment and Accountability Support" userId="S::chris.williams@education.ky.gov::2f156fa2-a309-475c-82f3-62ae8d0ba8a4" providerId="AD" clId="Web-{2F3B3A8C-8D10-73E3-4D95-9A9C864E14E5}" dt="2023-01-17T17:15:42.041" v="31" actId="20577"/>
        <pc:sldMkLst>
          <pc:docMk/>
          <pc:sldMk cId="3626841445" sldId="325"/>
        </pc:sldMkLst>
        <pc:spChg chg="mod">
          <ac:chgData name="Williams, Chris - Division of Assessment and Accountability Support" userId="S::chris.williams@education.ky.gov::2f156fa2-a309-475c-82f3-62ae8d0ba8a4" providerId="AD" clId="Web-{2F3B3A8C-8D10-73E3-4D95-9A9C864E14E5}" dt="2023-01-17T17:15:42.041" v="31" actId="20577"/>
          <ac:spMkLst>
            <pc:docMk/>
            <pc:sldMk cId="3626841445" sldId="325"/>
            <ac:spMk id="3" creationId="{9DD31D9C-F236-4E9E-81F4-765114956843}"/>
          </ac:spMkLst>
        </pc:spChg>
      </pc:sldChg>
      <pc:sldChg chg="modSp">
        <pc:chgData name="Williams, Chris - Division of Assessment and Accountability Support" userId="S::chris.williams@education.ky.gov::2f156fa2-a309-475c-82f3-62ae8d0ba8a4" providerId="AD" clId="Web-{2F3B3A8C-8D10-73E3-4D95-9A9C864E14E5}" dt="2023-01-17T17:18:57.521" v="38" actId="20577"/>
        <pc:sldMkLst>
          <pc:docMk/>
          <pc:sldMk cId="937887878" sldId="911"/>
        </pc:sldMkLst>
        <pc:spChg chg="mod">
          <ac:chgData name="Williams, Chris - Division of Assessment and Accountability Support" userId="S::chris.williams@education.ky.gov::2f156fa2-a309-475c-82f3-62ae8d0ba8a4" providerId="AD" clId="Web-{2F3B3A8C-8D10-73E3-4D95-9A9C864E14E5}" dt="2023-01-17T17:18:57.521" v="38" actId="20577"/>
          <ac:spMkLst>
            <pc:docMk/>
            <pc:sldMk cId="937887878" sldId="911"/>
            <ac:spMk id="2" creationId="{90F65A09-3F6A-479E-9723-5819466542BB}"/>
          </ac:spMkLst>
        </pc:spChg>
      </pc:sldChg>
      <pc:sldChg chg="modSp delCm modCm">
        <pc:chgData name="Williams, Chris - Division of Assessment and Accountability Support" userId="S::chris.williams@education.ky.gov::2f156fa2-a309-475c-82f3-62ae8d0ba8a4" providerId="AD" clId="Web-{2F3B3A8C-8D10-73E3-4D95-9A9C864E14E5}" dt="2023-01-17T17:27:23.426" v="311"/>
        <pc:sldMkLst>
          <pc:docMk/>
          <pc:sldMk cId="3378462367" sldId="913"/>
        </pc:sldMkLst>
        <pc:spChg chg="mod">
          <ac:chgData name="Williams, Chris - Division of Assessment and Accountability Support" userId="S::chris.williams@education.ky.gov::2f156fa2-a309-475c-82f3-62ae8d0ba8a4" providerId="AD" clId="Web-{2F3B3A8C-8D10-73E3-4D95-9A9C864E14E5}" dt="2023-01-17T17:26:56.440" v="308" actId="1076"/>
          <ac:spMkLst>
            <pc:docMk/>
            <pc:sldMk cId="3378462367" sldId="913"/>
            <ac:spMk id="3" creationId="{15CD504D-56F6-40CA-7C57-39243A81AC5B}"/>
          </ac:spMkLst>
        </pc:spChg>
      </pc:sldChg>
      <pc:sldChg chg="modSp delCm">
        <pc:chgData name="Williams, Chris - Division of Assessment and Accountability Support" userId="S::chris.williams@education.ky.gov::2f156fa2-a309-475c-82f3-62ae8d0ba8a4" providerId="AD" clId="Web-{2F3B3A8C-8D10-73E3-4D95-9A9C864E14E5}" dt="2023-01-17T17:24:10.602" v="204"/>
        <pc:sldMkLst>
          <pc:docMk/>
          <pc:sldMk cId="3568530418" sldId="915"/>
        </pc:sldMkLst>
        <pc:spChg chg="mod">
          <ac:chgData name="Williams, Chris - Division of Assessment and Accountability Support" userId="S::chris.williams@education.ky.gov::2f156fa2-a309-475c-82f3-62ae8d0ba8a4" providerId="AD" clId="Web-{2F3B3A8C-8D10-73E3-4D95-9A9C864E14E5}" dt="2023-01-17T17:23:57.945" v="203" actId="20577"/>
          <ac:spMkLst>
            <pc:docMk/>
            <pc:sldMk cId="3568530418" sldId="915"/>
            <ac:spMk id="5" creationId="{FF80AC4C-F336-AC70-E74C-B3C7ECAD0EFC}"/>
          </ac:spMkLst>
        </pc:spChg>
      </pc:sldChg>
    </pc:docChg>
  </pc:docChgLst>
  <pc:docChgLst>
    <pc:chgData name="Williams, Chris - Division of Assessment and Accountability Support" userId="S::chris.williams@education.ky.gov::2f156fa2-a309-475c-82f3-62ae8d0ba8a4" providerId="AD" clId="Web-{6A3E8A86-EA34-64DE-9C4A-AA01A8EB1B68}"/>
    <pc:docChg chg="modSld sldOrd">
      <pc:chgData name="Williams, Chris - Division of Assessment and Accountability Support" userId="S::chris.williams@education.ky.gov::2f156fa2-a309-475c-82f3-62ae8d0ba8a4" providerId="AD" clId="Web-{6A3E8A86-EA34-64DE-9C4A-AA01A8EB1B68}" dt="2024-01-17T22:04:42.830" v="4" actId="14100"/>
      <pc:docMkLst>
        <pc:docMk/>
      </pc:docMkLst>
      <pc:sldChg chg="addSp modSp">
        <pc:chgData name="Williams, Chris - Division of Assessment and Accountability Support" userId="S::chris.williams@education.ky.gov::2f156fa2-a309-475c-82f3-62ae8d0ba8a4" providerId="AD" clId="Web-{6A3E8A86-EA34-64DE-9C4A-AA01A8EB1B68}" dt="2024-01-17T22:04:33.345" v="2" actId="1076"/>
        <pc:sldMkLst>
          <pc:docMk/>
          <pc:sldMk cId="161868993" sldId="917"/>
        </pc:sldMkLst>
        <pc:spChg chg="add mod">
          <ac:chgData name="Williams, Chris - Division of Assessment and Accountability Support" userId="S::chris.williams@education.ky.gov::2f156fa2-a309-475c-82f3-62ae8d0ba8a4" providerId="AD" clId="Web-{6A3E8A86-EA34-64DE-9C4A-AA01A8EB1B68}" dt="2024-01-17T22:04:33.345" v="2" actId="1076"/>
          <ac:spMkLst>
            <pc:docMk/>
            <pc:sldMk cId="161868993" sldId="917"/>
            <ac:spMk id="4" creationId="{D597B51D-67CE-C9C0-FC68-D5C9A2C3342C}"/>
          </ac:spMkLst>
        </pc:spChg>
      </pc:sldChg>
      <pc:sldChg chg="addSp modSp">
        <pc:chgData name="Williams, Chris - Division of Assessment and Accountability Support" userId="S::chris.williams@education.ky.gov::2f156fa2-a309-475c-82f3-62ae8d0ba8a4" providerId="AD" clId="Web-{6A3E8A86-EA34-64DE-9C4A-AA01A8EB1B68}" dt="2024-01-17T22:04:42.830" v="4" actId="14100"/>
        <pc:sldMkLst>
          <pc:docMk/>
          <pc:sldMk cId="550546829" sldId="918"/>
        </pc:sldMkLst>
        <pc:spChg chg="add mod">
          <ac:chgData name="Williams, Chris - Division of Assessment and Accountability Support" userId="S::chris.williams@education.ky.gov::2f156fa2-a309-475c-82f3-62ae8d0ba8a4" providerId="AD" clId="Web-{6A3E8A86-EA34-64DE-9C4A-AA01A8EB1B68}" dt="2024-01-17T22:04:42.830" v="4" actId="14100"/>
          <ac:spMkLst>
            <pc:docMk/>
            <pc:sldMk cId="550546829" sldId="918"/>
            <ac:spMk id="4" creationId="{D597B51D-67CE-C9C0-FC68-D5C9A2C3342C}"/>
          </ac:spMkLst>
        </pc:spChg>
      </pc:sldChg>
      <pc:sldChg chg="ord">
        <pc:chgData name="Williams, Chris - Division of Assessment and Accountability Support" userId="S::chris.williams@education.ky.gov::2f156fa2-a309-475c-82f3-62ae8d0ba8a4" providerId="AD" clId="Web-{6A3E8A86-EA34-64DE-9C4A-AA01A8EB1B68}" dt="2024-01-17T22:03:18.874" v="0"/>
        <pc:sldMkLst>
          <pc:docMk/>
          <pc:sldMk cId="1086148802" sldId="924"/>
        </pc:sldMkLst>
      </pc:sldChg>
    </pc:docChg>
  </pc:docChgLst>
  <pc:docChgLst>
    <pc:chgData name="Chandler, Melissa - Division of Assessment and Accountability Support" userId="S::melissa.chandler@education.ky.gov::c7c40c5a-5db2-409e-9ac5-b3fa8556cae3" providerId="AD" clId="Web-{16E3BA9A-5470-A01E-4554-53ECB4C57586}"/>
    <pc:docChg chg="modSld">
      <pc:chgData name="Chandler, Melissa - Division of Assessment and Accountability Support" userId="S::melissa.chandler@education.ky.gov::c7c40c5a-5db2-409e-9ac5-b3fa8556cae3" providerId="AD" clId="Web-{16E3BA9A-5470-A01E-4554-53ECB4C57586}" dt="2023-01-10T21:11:25.465" v="3" actId="20577"/>
      <pc:docMkLst>
        <pc:docMk/>
      </pc:docMkLst>
      <pc:sldChg chg="modSp">
        <pc:chgData name="Chandler, Melissa - Division of Assessment and Accountability Support" userId="S::melissa.chandler@education.ky.gov::c7c40c5a-5db2-409e-9ac5-b3fa8556cae3" providerId="AD" clId="Web-{16E3BA9A-5470-A01E-4554-53ECB4C57586}" dt="2023-01-10T21:09:22.430" v="1" actId="20577"/>
        <pc:sldMkLst>
          <pc:docMk/>
          <pc:sldMk cId="301902911" sldId="256"/>
        </pc:sldMkLst>
        <pc:spChg chg="mod">
          <ac:chgData name="Chandler, Melissa - Division of Assessment and Accountability Support" userId="S::melissa.chandler@education.ky.gov::c7c40c5a-5db2-409e-9ac5-b3fa8556cae3" providerId="AD" clId="Web-{16E3BA9A-5470-A01E-4554-53ECB4C57586}" dt="2023-01-10T21:09:22.430" v="1" actId="20577"/>
          <ac:spMkLst>
            <pc:docMk/>
            <pc:sldMk cId="301902911" sldId="256"/>
            <ac:spMk id="9" creationId="{F03D6A03-BE1A-4040-9335-B6A1590FA9D1}"/>
          </ac:spMkLst>
        </pc:spChg>
      </pc:sldChg>
      <pc:sldChg chg="modSp">
        <pc:chgData name="Chandler, Melissa - Division of Assessment and Accountability Support" userId="S::melissa.chandler@education.ky.gov::c7c40c5a-5db2-409e-9ac5-b3fa8556cae3" providerId="AD" clId="Web-{16E3BA9A-5470-A01E-4554-53ECB4C57586}" dt="2023-01-10T21:11:25.465" v="3" actId="20577"/>
        <pc:sldMkLst>
          <pc:docMk/>
          <pc:sldMk cId="1469814579" sldId="308"/>
        </pc:sldMkLst>
        <pc:spChg chg="mod">
          <ac:chgData name="Chandler, Melissa - Division of Assessment and Accountability Support" userId="S::melissa.chandler@education.ky.gov::c7c40c5a-5db2-409e-9ac5-b3fa8556cae3" providerId="AD" clId="Web-{16E3BA9A-5470-A01E-4554-53ECB4C57586}" dt="2023-01-10T21:11:25.465" v="3" actId="20577"/>
          <ac:spMkLst>
            <pc:docMk/>
            <pc:sldMk cId="1469814579" sldId="308"/>
            <ac:spMk id="3" creationId="{3D4AE2D1-23B3-41F4-934E-BA1F5C213D09}"/>
          </ac:spMkLst>
        </pc:spChg>
      </pc:sldChg>
    </pc:docChg>
  </pc:docChgLst>
  <pc:docChgLst>
    <pc:chgData name="Riley, Ben - Division of Assessment and Accountability Support" userId="4cd6cdff-1273-49fa-8860-d0f5fa3fb9f7" providerId="ADAL" clId="{4036ACF7-6EA8-455C-91B0-2C99FF5B0F69}"/>
    <pc:docChg chg="undo custSel modSld">
      <pc:chgData name="Riley, Ben - Division of Assessment and Accountability Support" userId="4cd6cdff-1273-49fa-8860-d0f5fa3fb9f7" providerId="ADAL" clId="{4036ACF7-6EA8-455C-91B0-2C99FF5B0F69}" dt="2024-01-09T15:27:47.690" v="170" actId="207"/>
      <pc:docMkLst>
        <pc:docMk/>
      </pc:docMkLst>
      <pc:sldChg chg="modSp mod modCm">
        <pc:chgData name="Riley, Ben - Division of Assessment and Accountability Support" userId="4cd6cdff-1273-49fa-8860-d0f5fa3fb9f7" providerId="ADAL" clId="{4036ACF7-6EA8-455C-91B0-2C99FF5B0F69}" dt="2024-01-09T14:47:55.209" v="20" actId="207"/>
        <pc:sldMkLst>
          <pc:docMk/>
          <pc:sldMk cId="1388447099" sldId="304"/>
        </pc:sldMkLst>
        <pc:spChg chg="mod">
          <ac:chgData name="Riley, Ben - Division of Assessment and Accountability Support" userId="4cd6cdff-1273-49fa-8860-d0f5fa3fb9f7" providerId="ADAL" clId="{4036ACF7-6EA8-455C-91B0-2C99FF5B0F69}" dt="2024-01-09T14:47:55.209" v="20" actId="207"/>
          <ac:spMkLst>
            <pc:docMk/>
            <pc:sldMk cId="1388447099" sldId="304"/>
            <ac:spMk id="10" creationId="{8004127D-AB23-48D3-98DC-C085FECD28A2}"/>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4036ACF7-6EA8-455C-91B0-2C99FF5B0F69}" dt="2024-01-09T14:34:00.834" v="7"/>
              <pc2:cmMkLst xmlns:pc2="http://schemas.microsoft.com/office/powerpoint/2019/9/main/command">
                <pc:docMk/>
                <pc:sldMk cId="1388447099" sldId="304"/>
                <pc2:cmMk id="{B0D6085C-5747-40CB-AE20-BE885E89FC08}"/>
              </pc2:cmMkLst>
            </pc226:cmChg>
            <pc226:cmChg xmlns:pc226="http://schemas.microsoft.com/office/powerpoint/2022/06/main/command" chg="mod">
              <pc226:chgData name="Riley, Ben - Division of Assessment and Accountability Support" userId="4cd6cdff-1273-49fa-8860-d0f5fa3fb9f7" providerId="ADAL" clId="{4036ACF7-6EA8-455C-91B0-2C99FF5B0F69}" dt="2024-01-09T14:32:21.748" v="6"/>
              <pc2:cmMkLst xmlns:pc2="http://schemas.microsoft.com/office/powerpoint/2019/9/main/command">
                <pc:docMk/>
                <pc:sldMk cId="1388447099" sldId="304"/>
                <pc2:cmMk id="{545259EE-DCBF-4A89-9398-A3B8D60C2343}"/>
              </pc2:cmMkLst>
            </pc226:cmChg>
          </p:ext>
        </pc:extLst>
      </pc:sldChg>
      <pc:sldChg chg="addSp modSp mod">
        <pc:chgData name="Riley, Ben - Division of Assessment and Accountability Support" userId="4cd6cdff-1273-49fa-8860-d0f5fa3fb9f7" providerId="ADAL" clId="{4036ACF7-6EA8-455C-91B0-2C99FF5B0F69}" dt="2024-01-09T15:26:40.443" v="169" actId="962"/>
        <pc:sldMkLst>
          <pc:docMk/>
          <pc:sldMk cId="3503063508" sldId="314"/>
        </pc:sldMkLst>
        <pc:spChg chg="mod">
          <ac:chgData name="Riley, Ben - Division of Assessment and Accountability Support" userId="4cd6cdff-1273-49fa-8860-d0f5fa3fb9f7" providerId="ADAL" clId="{4036ACF7-6EA8-455C-91B0-2C99FF5B0F69}" dt="2024-01-09T15:00:16.764" v="93" actId="3626"/>
          <ac:spMkLst>
            <pc:docMk/>
            <pc:sldMk cId="3503063508" sldId="314"/>
            <ac:spMk id="2" creationId="{930ACB3C-5C8C-460F-82AA-B209A4543565}"/>
          </ac:spMkLst>
        </pc:spChg>
        <pc:spChg chg="add mod ord">
          <ac:chgData name="Riley, Ben - Division of Assessment and Accountability Support" userId="4cd6cdff-1273-49fa-8860-d0f5fa3fb9f7" providerId="ADAL" clId="{4036ACF7-6EA8-455C-91B0-2C99FF5B0F69}" dt="2024-01-09T15:18:55.751" v="151"/>
          <ac:spMkLst>
            <pc:docMk/>
            <pc:sldMk cId="3503063508" sldId="314"/>
            <ac:spMk id="3" creationId="{BAFC57F4-195E-7B77-16A4-21E9180EEE3D}"/>
          </ac:spMkLst>
        </pc:spChg>
        <pc:spChg chg="mod ord">
          <ac:chgData name="Riley, Ben - Division of Assessment and Accountability Support" userId="4cd6cdff-1273-49fa-8860-d0f5fa3fb9f7" providerId="ADAL" clId="{4036ACF7-6EA8-455C-91B0-2C99FF5B0F69}" dt="2024-01-09T15:18:47.865" v="148"/>
          <ac:spMkLst>
            <pc:docMk/>
            <pc:sldMk cId="3503063508" sldId="314"/>
            <ac:spMk id="6" creationId="{0FFBB1CB-A188-468D-BA48-0DE1BB46BE21}"/>
          </ac:spMkLst>
        </pc:spChg>
        <pc:picChg chg="mod">
          <ac:chgData name="Riley, Ben - Division of Assessment and Accountability Support" userId="4cd6cdff-1273-49fa-8860-d0f5fa3fb9f7" providerId="ADAL" clId="{4036ACF7-6EA8-455C-91B0-2C99FF5B0F69}" dt="2024-01-09T15:26:40.443" v="169" actId="962"/>
          <ac:picMkLst>
            <pc:docMk/>
            <pc:sldMk cId="3503063508" sldId="314"/>
            <ac:picMk id="7" creationId="{D09EF51B-EB00-4EC6-AA22-BD80675218E1}"/>
          </ac:picMkLst>
        </pc:picChg>
      </pc:sldChg>
      <pc:sldChg chg="modCm">
        <pc:chgData name="Riley, Ben - Division of Assessment and Accountability Support" userId="4cd6cdff-1273-49fa-8860-d0f5fa3fb9f7" providerId="ADAL" clId="{4036ACF7-6EA8-455C-91B0-2C99FF5B0F69}" dt="2024-01-09T14:36:09.395" v="8"/>
        <pc:sldMkLst>
          <pc:docMk/>
          <pc:sldMk cId="3261236915" sldId="315"/>
        </pc:sldMkLst>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4036ACF7-6EA8-455C-91B0-2C99FF5B0F69}" dt="2024-01-09T14:36:09.395" v="8"/>
              <pc2:cmMkLst xmlns:pc2="http://schemas.microsoft.com/office/powerpoint/2019/9/main/command">
                <pc:docMk/>
                <pc:sldMk cId="3261236915" sldId="315"/>
                <pc2:cmMk id="{EBEB9B26-B4A8-493B-829D-4EA5161F5C75}"/>
              </pc2:cmMkLst>
            </pc226:cmChg>
          </p:ext>
        </pc:extLst>
      </pc:sldChg>
      <pc:sldChg chg="modSp mod">
        <pc:chgData name="Riley, Ben - Division of Assessment and Accountability Support" userId="4cd6cdff-1273-49fa-8860-d0f5fa3fb9f7" providerId="ADAL" clId="{4036ACF7-6EA8-455C-91B0-2C99FF5B0F69}" dt="2024-01-09T15:02:47.484" v="94" actId="207"/>
        <pc:sldMkLst>
          <pc:docMk/>
          <pc:sldMk cId="837641477" sldId="316"/>
        </pc:sldMkLst>
        <pc:spChg chg="mod">
          <ac:chgData name="Riley, Ben - Division of Assessment and Accountability Support" userId="4cd6cdff-1273-49fa-8860-d0f5fa3fb9f7" providerId="ADAL" clId="{4036ACF7-6EA8-455C-91B0-2C99FF5B0F69}" dt="2024-01-09T15:02:47.484" v="94" actId="207"/>
          <ac:spMkLst>
            <pc:docMk/>
            <pc:sldMk cId="837641477" sldId="316"/>
            <ac:spMk id="13" creationId="{A13E6E82-345A-45DE-89EC-5743E59BF037}"/>
          </ac:spMkLst>
        </pc:spChg>
      </pc:sldChg>
      <pc:sldChg chg="modSp mod">
        <pc:chgData name="Riley, Ben - Division of Assessment and Accountability Support" userId="4cd6cdff-1273-49fa-8860-d0f5fa3fb9f7" providerId="ADAL" clId="{4036ACF7-6EA8-455C-91B0-2C99FF5B0F69}" dt="2024-01-09T15:27:47.690" v="170" actId="207"/>
        <pc:sldMkLst>
          <pc:docMk/>
          <pc:sldMk cId="107677004" sldId="318"/>
        </pc:sldMkLst>
        <pc:spChg chg="mod">
          <ac:chgData name="Riley, Ben - Division of Assessment and Accountability Support" userId="4cd6cdff-1273-49fa-8860-d0f5fa3fb9f7" providerId="ADAL" clId="{4036ACF7-6EA8-455C-91B0-2C99FF5B0F69}" dt="2024-01-09T15:27:47.690" v="170" actId="207"/>
          <ac:spMkLst>
            <pc:docMk/>
            <pc:sldMk cId="107677004" sldId="318"/>
            <ac:spMk id="8" creationId="{BC2346FA-6C0F-4DDF-962F-5ADBDAD74EE4}"/>
          </ac:spMkLst>
        </pc:spChg>
      </pc:sldChg>
      <pc:sldChg chg="modSp mod modCm">
        <pc:chgData name="Riley, Ben - Division of Assessment and Accountability Support" userId="4cd6cdff-1273-49fa-8860-d0f5fa3fb9f7" providerId="ADAL" clId="{4036ACF7-6EA8-455C-91B0-2C99FF5B0F69}" dt="2024-01-09T15:18:11.608" v="147" actId="20577"/>
        <pc:sldMkLst>
          <pc:docMk/>
          <pc:sldMk cId="1876825479" sldId="320"/>
        </pc:sldMkLst>
        <pc:spChg chg="mod">
          <ac:chgData name="Riley, Ben - Division of Assessment and Accountability Support" userId="4cd6cdff-1273-49fa-8860-d0f5fa3fb9f7" providerId="ADAL" clId="{4036ACF7-6EA8-455C-91B0-2C99FF5B0F69}" dt="2024-01-09T15:18:11.608" v="147" actId="20577"/>
          <ac:spMkLst>
            <pc:docMk/>
            <pc:sldMk cId="1876825479" sldId="320"/>
            <ac:spMk id="3" creationId="{3418351E-01BE-4D91-8E5F-8B3D99EE98A8}"/>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4036ACF7-6EA8-455C-91B0-2C99FF5B0F69}" dt="2024-01-09T15:18:11.608" v="147" actId="20577"/>
              <pc2:cmMkLst xmlns:pc2="http://schemas.microsoft.com/office/powerpoint/2019/9/main/command">
                <pc:docMk/>
                <pc:sldMk cId="1876825479" sldId="320"/>
                <pc2:cmMk id="{041D3296-254C-4628-A5EC-5BA061CD2634}"/>
              </pc2:cmMkLst>
            </pc226:cmChg>
            <pc226:cmChg xmlns:pc226="http://schemas.microsoft.com/office/powerpoint/2022/06/main/command" chg="mod">
              <pc226:chgData name="Riley, Ben - Division of Assessment and Accountability Support" userId="4cd6cdff-1273-49fa-8860-d0f5fa3fb9f7" providerId="ADAL" clId="{4036ACF7-6EA8-455C-91B0-2C99FF5B0F69}" dt="2024-01-09T15:18:11.608" v="147" actId="20577"/>
              <pc2:cmMkLst xmlns:pc2="http://schemas.microsoft.com/office/powerpoint/2019/9/main/command">
                <pc:docMk/>
                <pc:sldMk cId="1876825479" sldId="320"/>
                <pc2:cmMk id="{538DF0B6-4C81-4676-B735-5D5D80F8050A}"/>
              </pc2:cmMkLst>
            </pc226:cmChg>
            <pc226:cmChg xmlns:pc226="http://schemas.microsoft.com/office/powerpoint/2022/06/main/command" chg="mod">
              <pc226:chgData name="Riley, Ben - Division of Assessment and Accountability Support" userId="4cd6cdff-1273-49fa-8860-d0f5fa3fb9f7" providerId="ADAL" clId="{4036ACF7-6EA8-455C-91B0-2C99FF5B0F69}" dt="2024-01-09T15:18:11.608" v="147" actId="20577"/>
              <pc2:cmMkLst xmlns:pc2="http://schemas.microsoft.com/office/powerpoint/2019/9/main/command">
                <pc:docMk/>
                <pc:sldMk cId="1876825479" sldId="320"/>
                <pc2:cmMk id="{868908B7-401B-4EA8-99CB-5FB7CCD6FFFE}"/>
              </pc2:cmMkLst>
            </pc226:cmChg>
          </p:ext>
        </pc:extLst>
      </pc:sldChg>
      <pc:sldChg chg="modSp mod">
        <pc:chgData name="Riley, Ben - Division of Assessment and Accountability Support" userId="4cd6cdff-1273-49fa-8860-d0f5fa3fb9f7" providerId="ADAL" clId="{4036ACF7-6EA8-455C-91B0-2C99FF5B0F69}" dt="2024-01-09T15:04:09.528" v="96" actId="207"/>
        <pc:sldMkLst>
          <pc:docMk/>
          <pc:sldMk cId="1795380959" sldId="321"/>
        </pc:sldMkLst>
        <pc:spChg chg="mod">
          <ac:chgData name="Riley, Ben - Division of Assessment and Accountability Support" userId="4cd6cdff-1273-49fa-8860-d0f5fa3fb9f7" providerId="ADAL" clId="{4036ACF7-6EA8-455C-91B0-2C99FF5B0F69}" dt="2024-01-09T15:04:09.528" v="96" actId="207"/>
          <ac:spMkLst>
            <pc:docMk/>
            <pc:sldMk cId="1795380959" sldId="321"/>
            <ac:spMk id="8" creationId="{CB9431EB-C45B-44A1-851A-B04D40FCC71E}"/>
          </ac:spMkLst>
        </pc:spChg>
      </pc:sldChg>
      <pc:sldChg chg="modSp mod">
        <pc:chgData name="Riley, Ben - Division of Assessment and Accountability Support" userId="4cd6cdff-1273-49fa-8860-d0f5fa3fb9f7" providerId="ADAL" clId="{4036ACF7-6EA8-455C-91B0-2C99FF5B0F69}" dt="2024-01-09T15:04:43.551" v="98" actId="207"/>
        <pc:sldMkLst>
          <pc:docMk/>
          <pc:sldMk cId="2757652557" sldId="322"/>
        </pc:sldMkLst>
        <pc:spChg chg="mod">
          <ac:chgData name="Riley, Ben - Division of Assessment and Accountability Support" userId="4cd6cdff-1273-49fa-8860-d0f5fa3fb9f7" providerId="ADAL" clId="{4036ACF7-6EA8-455C-91B0-2C99FF5B0F69}" dt="2024-01-09T15:04:43.551" v="98" actId="207"/>
          <ac:spMkLst>
            <pc:docMk/>
            <pc:sldMk cId="2757652557" sldId="322"/>
            <ac:spMk id="6" creationId="{A2511C46-4E9C-404F-BA38-C52C204C1C5F}"/>
          </ac:spMkLst>
        </pc:spChg>
      </pc:sldChg>
      <pc:sldChg chg="modSp mod">
        <pc:chgData name="Riley, Ben - Division of Assessment and Accountability Support" userId="4cd6cdff-1273-49fa-8860-d0f5fa3fb9f7" providerId="ADAL" clId="{4036ACF7-6EA8-455C-91B0-2C99FF5B0F69}" dt="2024-01-09T15:05:08.275" v="100" actId="207"/>
        <pc:sldMkLst>
          <pc:docMk/>
          <pc:sldMk cId="798660365" sldId="323"/>
        </pc:sldMkLst>
        <pc:spChg chg="mod">
          <ac:chgData name="Riley, Ben - Division of Assessment and Accountability Support" userId="4cd6cdff-1273-49fa-8860-d0f5fa3fb9f7" providerId="ADAL" clId="{4036ACF7-6EA8-455C-91B0-2C99FF5B0F69}" dt="2024-01-09T15:05:08.275" v="100" actId="207"/>
          <ac:spMkLst>
            <pc:docMk/>
            <pc:sldMk cId="798660365" sldId="323"/>
            <ac:spMk id="5" creationId="{CD8576E0-8C5C-4EAB-BC4F-AC138CB9D20B}"/>
          </ac:spMkLst>
        </pc:spChg>
      </pc:sldChg>
      <pc:sldChg chg="modSp mod">
        <pc:chgData name="Riley, Ben - Division of Assessment and Accountability Support" userId="4cd6cdff-1273-49fa-8860-d0f5fa3fb9f7" providerId="ADAL" clId="{4036ACF7-6EA8-455C-91B0-2C99FF5B0F69}" dt="2024-01-09T14:55:10.072" v="42" actId="207"/>
        <pc:sldMkLst>
          <pc:docMk/>
          <pc:sldMk cId="2558895506" sldId="326"/>
        </pc:sldMkLst>
        <pc:spChg chg="mod">
          <ac:chgData name="Riley, Ben - Division of Assessment and Accountability Support" userId="4cd6cdff-1273-49fa-8860-d0f5fa3fb9f7" providerId="ADAL" clId="{4036ACF7-6EA8-455C-91B0-2C99FF5B0F69}" dt="2024-01-09T14:55:10.072" v="42" actId="207"/>
          <ac:spMkLst>
            <pc:docMk/>
            <pc:sldMk cId="2558895506" sldId="326"/>
            <ac:spMk id="3" creationId="{00000000-0000-0000-0000-000000000000}"/>
          </ac:spMkLst>
        </pc:spChg>
        <pc:graphicFrameChg chg="mod modGraphic">
          <ac:chgData name="Riley, Ben - Division of Assessment and Accountability Support" userId="4cd6cdff-1273-49fa-8860-d0f5fa3fb9f7" providerId="ADAL" clId="{4036ACF7-6EA8-455C-91B0-2C99FF5B0F69}" dt="2024-01-09T14:54:18.583" v="40" actId="14100"/>
          <ac:graphicFrameMkLst>
            <pc:docMk/>
            <pc:sldMk cId="2558895506" sldId="326"/>
            <ac:graphicFrameMk id="6" creationId="{00000000-0000-0000-0000-000000000000}"/>
          </ac:graphicFrameMkLst>
        </pc:graphicFrameChg>
      </pc:sldChg>
      <pc:sldChg chg="modSp modNotesTx">
        <pc:chgData name="Riley, Ben - Division of Assessment and Accountability Support" userId="4cd6cdff-1273-49fa-8860-d0f5fa3fb9f7" providerId="ADAL" clId="{4036ACF7-6EA8-455C-91B0-2C99FF5B0F69}" dt="2024-01-09T14:51:13.906" v="35" actId="207"/>
        <pc:sldMkLst>
          <pc:docMk/>
          <pc:sldMk cId="540431307" sldId="912"/>
        </pc:sldMkLst>
        <pc:graphicFrameChg chg="mod">
          <ac:chgData name="Riley, Ben - Division of Assessment and Accountability Support" userId="4cd6cdff-1273-49fa-8860-d0f5fa3fb9f7" providerId="ADAL" clId="{4036ACF7-6EA8-455C-91B0-2C99FF5B0F69}" dt="2024-01-09T14:51:13.906" v="35" actId="207"/>
          <ac:graphicFrameMkLst>
            <pc:docMk/>
            <pc:sldMk cId="540431307" sldId="912"/>
            <ac:graphicFrameMk id="5" creationId="{D57D0040-E0EC-4100-83A4-736FD7A341F0}"/>
          </ac:graphicFrameMkLst>
        </pc:graphicFrameChg>
      </pc:sldChg>
      <pc:sldChg chg="modSp mod">
        <pc:chgData name="Riley, Ben - Division of Assessment and Accountability Support" userId="4cd6cdff-1273-49fa-8860-d0f5fa3fb9f7" providerId="ADAL" clId="{4036ACF7-6EA8-455C-91B0-2C99FF5B0F69}" dt="2024-01-09T15:08:30.730" v="108" actId="113"/>
        <pc:sldMkLst>
          <pc:docMk/>
          <pc:sldMk cId="939188167" sldId="914"/>
        </pc:sldMkLst>
        <pc:spChg chg="mod">
          <ac:chgData name="Riley, Ben - Division of Assessment and Accountability Support" userId="4cd6cdff-1273-49fa-8860-d0f5fa3fb9f7" providerId="ADAL" clId="{4036ACF7-6EA8-455C-91B0-2C99FF5B0F69}" dt="2024-01-09T15:08:30.730" v="108" actId="113"/>
          <ac:spMkLst>
            <pc:docMk/>
            <pc:sldMk cId="939188167" sldId="914"/>
            <ac:spMk id="9" creationId="{00000000-0000-0000-0000-000000000000}"/>
          </ac:spMkLst>
        </pc:spChg>
        <pc:spChg chg="mod">
          <ac:chgData name="Riley, Ben - Division of Assessment and Accountability Support" userId="4cd6cdff-1273-49fa-8860-d0f5fa3fb9f7" providerId="ADAL" clId="{4036ACF7-6EA8-455C-91B0-2C99FF5B0F69}" dt="2024-01-09T15:07:46.464" v="106" actId="2711"/>
          <ac:spMkLst>
            <pc:docMk/>
            <pc:sldMk cId="939188167" sldId="914"/>
            <ac:spMk id="11" creationId="{00000000-0000-0000-0000-000000000000}"/>
          </ac:spMkLst>
        </pc:spChg>
      </pc:sldChg>
      <pc:sldChg chg="modSp mod modCm">
        <pc:chgData name="Riley, Ben - Division of Assessment and Accountability Support" userId="4cd6cdff-1273-49fa-8860-d0f5fa3fb9f7" providerId="ADAL" clId="{4036ACF7-6EA8-455C-91B0-2C99FF5B0F69}" dt="2024-01-09T14:45:39.338" v="13" actId="207"/>
        <pc:sldMkLst>
          <pc:docMk/>
          <pc:sldMk cId="926047913" sldId="916"/>
        </pc:sldMkLst>
        <pc:graphicFrameChg chg="mod modGraphic">
          <ac:chgData name="Riley, Ben - Division of Assessment and Accountability Support" userId="4cd6cdff-1273-49fa-8860-d0f5fa3fb9f7" providerId="ADAL" clId="{4036ACF7-6EA8-455C-91B0-2C99FF5B0F69}" dt="2024-01-09T14:45:39.338" v="13" actId="207"/>
          <ac:graphicFrameMkLst>
            <pc:docMk/>
            <pc:sldMk cId="926047913" sldId="916"/>
            <ac:graphicFrameMk id="4" creationId="{74464526-9EE0-B66F-A6CB-8436CD031B0D}"/>
          </ac:graphicFrameMkLst>
        </pc:graphicFrame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4036ACF7-6EA8-455C-91B0-2C99FF5B0F69}" dt="2024-01-09T14:26:13.231" v="0"/>
              <pc2:cmMkLst xmlns:pc2="http://schemas.microsoft.com/office/powerpoint/2019/9/main/command">
                <pc:docMk/>
                <pc:sldMk cId="926047913" sldId="916"/>
                <pc2:cmMk id="{A9DADB75-2FC4-406E-98B0-EC2324811C8C}"/>
              </pc2:cmMkLst>
            </pc226:cmChg>
            <pc226:cmChg xmlns:pc226="http://schemas.microsoft.com/office/powerpoint/2022/06/main/command" chg="mod">
              <pc226:chgData name="Riley, Ben - Division of Assessment and Accountability Support" userId="4cd6cdff-1273-49fa-8860-d0f5fa3fb9f7" providerId="ADAL" clId="{4036ACF7-6EA8-455C-91B0-2C99FF5B0F69}" dt="2024-01-09T14:30:00.330" v="5"/>
              <pc2:cmMkLst xmlns:pc2="http://schemas.microsoft.com/office/powerpoint/2019/9/main/command">
                <pc:docMk/>
                <pc:sldMk cId="926047913" sldId="916"/>
                <pc2:cmMk id="{3C1FDAA6-1E89-4785-9F9D-5F5E70EC58D5}"/>
              </pc2:cmMkLst>
            </pc226:cmChg>
            <pc226:cmChg xmlns:pc226="http://schemas.microsoft.com/office/powerpoint/2022/06/main/command" chg="mod">
              <pc226:chgData name="Riley, Ben - Division of Assessment and Accountability Support" userId="4cd6cdff-1273-49fa-8860-d0f5fa3fb9f7" providerId="ADAL" clId="{4036ACF7-6EA8-455C-91B0-2C99FF5B0F69}" dt="2024-01-09T14:29:26.477" v="4"/>
              <pc2:cmMkLst xmlns:pc2="http://schemas.microsoft.com/office/powerpoint/2019/9/main/command">
                <pc:docMk/>
                <pc:sldMk cId="926047913" sldId="916"/>
                <pc2:cmMk id="{D274F4D1-60F5-487D-ADD5-885F990AB28C}"/>
              </pc2:cmMkLst>
            </pc226:cmChg>
          </p:ext>
        </pc:extLst>
      </pc:sldChg>
    </pc:docChg>
  </pc:docChgLst>
  <pc:docChgLst>
    <pc:chgData name="Sims, Rhonda - KDE Associate Commissioner" userId="bad20b3f-b7c8-4cb3-ae2a-6808ba4166df" providerId="ADAL" clId="{ABED4FFB-6161-468B-B58D-3578E1DFA802}"/>
    <pc:docChg chg="">
      <pc:chgData name="Sims, Rhonda - KDE Associate Commissioner" userId="bad20b3f-b7c8-4cb3-ae2a-6808ba4166df" providerId="ADAL" clId="{ABED4FFB-6161-468B-B58D-3578E1DFA802}" dt="2023-01-13T19:02:37.197" v="2"/>
      <pc:docMkLst>
        <pc:docMk/>
      </pc:docMkLst>
      <pc:sldChg chg="modCm">
        <pc:chgData name="Sims, Rhonda - KDE Associate Commissioner" userId="bad20b3f-b7c8-4cb3-ae2a-6808ba4166df" providerId="ADAL" clId="{ABED4FFB-6161-468B-B58D-3578E1DFA802}" dt="2023-01-13T18:42:42.552" v="0"/>
        <pc:sldMkLst>
          <pc:docMk/>
          <pc:sldMk cId="3894514401" sldId="303"/>
        </pc:sldMkLst>
      </pc:sldChg>
      <pc:sldChg chg="addCm">
        <pc:chgData name="Sims, Rhonda - KDE Associate Commissioner" userId="bad20b3f-b7c8-4cb3-ae2a-6808ba4166df" providerId="ADAL" clId="{ABED4FFB-6161-468B-B58D-3578E1DFA802}" dt="2023-01-13T18:46:35.129" v="1"/>
        <pc:sldMkLst>
          <pc:docMk/>
          <pc:sldMk cId="1388447099" sldId="304"/>
        </pc:sldMkLst>
      </pc:sldChg>
      <pc:sldChg chg="addCm">
        <pc:chgData name="Sims, Rhonda - KDE Associate Commissioner" userId="bad20b3f-b7c8-4cb3-ae2a-6808ba4166df" providerId="ADAL" clId="{ABED4FFB-6161-468B-B58D-3578E1DFA802}" dt="2023-01-13T19:02:37.197" v="2"/>
        <pc:sldMkLst>
          <pc:docMk/>
          <pc:sldMk cId="3626841445" sldId="325"/>
        </pc:sldMkLst>
      </pc:sldChg>
    </pc:docChg>
  </pc:docChgLst>
  <pc:docChgLst>
    <pc:chgData name="Chandler, Melissa - Division of Assessment and Accountability Support" userId="c7c40c5a-5db2-409e-9ac5-b3fa8556cae3" providerId="ADAL" clId="{EF9838E6-E0E9-40B7-B81C-BBCF2D239D57}"/>
    <pc:docChg chg="custSel modSld">
      <pc:chgData name="Chandler, Melissa - Division of Assessment and Accountability Support" userId="c7c40c5a-5db2-409e-9ac5-b3fa8556cae3" providerId="ADAL" clId="{EF9838E6-E0E9-40B7-B81C-BBCF2D239D57}" dt="2024-01-05T15:36:30.884" v="43"/>
      <pc:docMkLst>
        <pc:docMk/>
      </pc:docMkLst>
      <pc:sldChg chg="modSp mod">
        <pc:chgData name="Chandler, Melissa - Division of Assessment and Accountability Support" userId="c7c40c5a-5db2-409e-9ac5-b3fa8556cae3" providerId="ADAL" clId="{EF9838E6-E0E9-40B7-B81C-BBCF2D239D57}" dt="2024-01-05T15:27:53.801" v="1" actId="12"/>
        <pc:sldMkLst>
          <pc:docMk/>
          <pc:sldMk cId="1469814579" sldId="308"/>
        </pc:sldMkLst>
        <pc:spChg chg="mod">
          <ac:chgData name="Chandler, Melissa - Division of Assessment and Accountability Support" userId="c7c40c5a-5db2-409e-9ac5-b3fa8556cae3" providerId="ADAL" clId="{EF9838E6-E0E9-40B7-B81C-BBCF2D239D57}" dt="2024-01-05T15:27:53.801" v="1" actId="12"/>
          <ac:spMkLst>
            <pc:docMk/>
            <pc:sldMk cId="1469814579" sldId="308"/>
            <ac:spMk id="3" creationId="{3D4AE2D1-23B3-41F4-934E-BA1F5C213D09}"/>
          </ac:spMkLst>
        </pc:spChg>
      </pc:sldChg>
      <pc:sldChg chg="modSp addCm">
        <pc:chgData name="Chandler, Melissa - Division of Assessment and Accountability Support" userId="c7c40c5a-5db2-409e-9ac5-b3fa8556cae3" providerId="ADAL" clId="{EF9838E6-E0E9-40B7-B81C-BBCF2D239D57}" dt="2024-01-05T15:36:30.884" v="43"/>
        <pc:sldMkLst>
          <pc:docMk/>
          <pc:sldMk cId="1876825479" sldId="320"/>
        </pc:sldMkLst>
        <pc:spChg chg="mod">
          <ac:chgData name="Chandler, Melissa - Division of Assessment and Accountability Support" userId="c7c40c5a-5db2-409e-9ac5-b3fa8556cae3" providerId="ADAL" clId="{EF9838E6-E0E9-40B7-B81C-BBCF2D239D57}" dt="2024-01-05T15:35:25.112" v="41" actId="20578"/>
          <ac:spMkLst>
            <pc:docMk/>
            <pc:sldMk cId="1876825479" sldId="320"/>
            <ac:spMk id="3" creationId="{3418351E-01BE-4D91-8E5F-8B3D99EE98A8}"/>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EF9838E6-E0E9-40B7-B81C-BBCF2D239D57}" dt="2024-01-05T15:36:30.884" v="43"/>
              <pc2:cmMkLst xmlns:pc2="http://schemas.microsoft.com/office/powerpoint/2019/9/main/command">
                <pc:docMk/>
                <pc:sldMk cId="1876825479" sldId="320"/>
                <pc2:cmMk id="{041D3296-254C-4628-A5EC-5BA061CD2634}"/>
              </pc2:cmMkLst>
            </pc226:cmChg>
            <pc226:cmChg xmlns:pc226="http://schemas.microsoft.com/office/powerpoint/2022/06/main/command" chg="add">
              <pc226:chgData name="Chandler, Melissa - Division of Assessment and Accountability Support" userId="c7c40c5a-5db2-409e-9ac5-b3fa8556cae3" providerId="ADAL" clId="{EF9838E6-E0E9-40B7-B81C-BBCF2D239D57}" dt="2024-01-05T15:35:51.270" v="42"/>
              <pc2:cmMkLst xmlns:pc2="http://schemas.microsoft.com/office/powerpoint/2019/9/main/command">
                <pc:docMk/>
                <pc:sldMk cId="1876825479" sldId="320"/>
                <pc2:cmMk id="{538DF0B6-4C81-4676-B735-5D5D80F8050A}"/>
              </pc2:cmMkLst>
            </pc226:cmChg>
            <pc226:cmChg xmlns:pc226="http://schemas.microsoft.com/office/powerpoint/2022/06/main/command" chg="add">
              <pc226:chgData name="Chandler, Melissa - Division of Assessment and Accountability Support" userId="c7c40c5a-5db2-409e-9ac5-b3fa8556cae3" providerId="ADAL" clId="{EF9838E6-E0E9-40B7-B81C-BBCF2D239D57}" dt="2024-01-05T15:35:22.192" v="40"/>
              <pc2:cmMkLst xmlns:pc2="http://schemas.microsoft.com/office/powerpoint/2019/9/main/command">
                <pc:docMk/>
                <pc:sldMk cId="1876825479" sldId="320"/>
                <pc2:cmMk id="{868908B7-401B-4EA8-99CB-5FB7CCD6FFFE}"/>
              </pc2:cmMkLst>
            </pc226:cmChg>
          </p:ext>
        </pc:extLst>
      </pc:sldChg>
      <pc:sldChg chg="modSp mod">
        <pc:chgData name="Chandler, Melissa - Division of Assessment and Accountability Support" userId="c7c40c5a-5db2-409e-9ac5-b3fa8556cae3" providerId="ADAL" clId="{EF9838E6-E0E9-40B7-B81C-BBCF2D239D57}" dt="2024-01-05T15:34:17.153" v="39" actId="20577"/>
        <pc:sldMkLst>
          <pc:docMk/>
          <pc:sldMk cId="3626841445" sldId="325"/>
        </pc:sldMkLst>
        <pc:spChg chg="mod">
          <ac:chgData name="Chandler, Melissa - Division of Assessment and Accountability Support" userId="c7c40c5a-5db2-409e-9ac5-b3fa8556cae3" providerId="ADAL" clId="{EF9838E6-E0E9-40B7-B81C-BBCF2D239D57}" dt="2024-01-05T15:34:17.153" v="39" actId="20577"/>
          <ac:spMkLst>
            <pc:docMk/>
            <pc:sldMk cId="3626841445" sldId="325"/>
            <ac:spMk id="3" creationId="{9DD31D9C-F236-4E9E-81F4-765114956843}"/>
          </ac:spMkLst>
        </pc:spChg>
      </pc:sldChg>
      <pc:sldChg chg="addCm">
        <pc:chgData name="Chandler, Melissa - Division of Assessment and Accountability Support" userId="c7c40c5a-5db2-409e-9ac5-b3fa8556cae3" providerId="ADAL" clId="{EF9838E6-E0E9-40B7-B81C-BBCF2D239D57}" dt="2024-01-05T15:32:38.647" v="2"/>
        <pc:sldMkLst>
          <pc:docMk/>
          <pc:sldMk cId="926047913" sldId="916"/>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EF9838E6-E0E9-40B7-B81C-BBCF2D239D57}" dt="2024-01-05T15:32:38.647" v="2"/>
              <pc2:cmMkLst xmlns:pc2="http://schemas.microsoft.com/office/powerpoint/2019/9/main/command">
                <pc:docMk/>
                <pc:sldMk cId="926047913" sldId="916"/>
                <pc2:cmMk id="{3C1FDAA6-1E89-4785-9F9D-5F5E70EC58D5}"/>
              </pc2:cmMkLst>
            </pc226:cmChg>
            <pc226:cmChg xmlns:pc226="http://schemas.microsoft.com/office/powerpoint/2022/06/main/command" chg="add">
              <pc226:chgData name="Chandler, Melissa - Division of Assessment and Accountability Support" userId="c7c40c5a-5db2-409e-9ac5-b3fa8556cae3" providerId="ADAL" clId="{EF9838E6-E0E9-40B7-B81C-BBCF2D239D57}" dt="2024-01-05T15:25:38.482" v="0"/>
              <pc2:cmMkLst xmlns:pc2="http://schemas.microsoft.com/office/powerpoint/2019/9/main/command">
                <pc:docMk/>
                <pc:sldMk cId="926047913" sldId="916"/>
                <pc2:cmMk id="{D274F4D1-60F5-487D-ADD5-885F990AB28C}"/>
              </pc2:cmMkLst>
            </pc226:cmChg>
          </p:ext>
        </pc:extLst>
      </pc:sldChg>
    </pc:docChg>
  </pc:docChgLst>
  <pc:docChgLst>
    <pc:chgData name="Riley, Ben - Division of Assessment and Accountability Support" userId="S::ben.riley@education.ky.gov::4cd6cdff-1273-49fa-8860-d0f5fa3fb9f7" providerId="AD" clId="Web-{54DA8A40-335A-4C02-916F-81A458A69839}"/>
    <pc:docChg chg="">
      <pc:chgData name="Riley, Ben - Division of Assessment and Accountability Support" userId="S::ben.riley@education.ky.gov::4cd6cdff-1273-49fa-8860-d0f5fa3fb9f7" providerId="AD" clId="Web-{54DA8A40-335A-4C02-916F-81A458A69839}" dt="2024-01-25T21:23:59.679" v="13"/>
      <pc:docMkLst>
        <pc:docMk/>
      </pc:docMkLst>
      <pc:sldChg chg="delCm">
        <pc:chgData name="Riley, Ben - Division of Assessment and Accountability Support" userId="S::ben.riley@education.ky.gov::4cd6cdff-1273-49fa-8860-d0f5fa3fb9f7" providerId="AD" clId="Web-{54DA8A40-335A-4C02-916F-81A458A69839}" dt="2024-01-25T21:23:59.679" v="5"/>
        <pc:sldMkLst>
          <pc:docMk/>
          <pc:sldMk cId="1388447099" sldId="304"/>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4"/>
              <pc2:cmMkLst xmlns:pc2="http://schemas.microsoft.com/office/powerpoint/2019/9/main/command">
                <pc:docMk/>
                <pc:sldMk cId="1388447099" sldId="304"/>
                <pc2:cmMk id="{B0D6085C-5747-40CB-AE20-BE885E89FC08}"/>
              </pc2:cmMkLst>
            </pc226:cmChg>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5"/>
              <pc2:cmMkLst xmlns:pc2="http://schemas.microsoft.com/office/powerpoint/2019/9/main/command">
                <pc:docMk/>
                <pc:sldMk cId="1388447099" sldId="304"/>
                <pc2:cmMk id="{545259EE-DCBF-4A89-9398-A3B8D60C2343}"/>
              </pc2:cmMkLst>
            </pc226:cmChg>
          </p:ext>
        </pc:extLst>
      </pc:sldChg>
      <pc:sldChg chg="delCm">
        <pc:chgData name="Riley, Ben - Division of Assessment and Accountability Support" userId="S::ben.riley@education.ky.gov::4cd6cdff-1273-49fa-8860-d0f5fa3fb9f7" providerId="AD" clId="Web-{54DA8A40-335A-4C02-916F-81A458A69839}" dt="2024-01-25T21:23:59.679" v="6"/>
        <pc:sldMkLst>
          <pc:docMk/>
          <pc:sldMk cId="3845709085" sldId="311"/>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6"/>
              <pc2:cmMkLst xmlns:pc2="http://schemas.microsoft.com/office/powerpoint/2019/9/main/command">
                <pc:docMk/>
                <pc:sldMk cId="3845709085" sldId="311"/>
                <pc2:cmMk id="{235ACC01-DCE6-45D1-B038-C33C42E89AEE}"/>
              </pc2:cmMkLst>
            </pc226:cmChg>
          </p:ext>
        </pc:extLst>
      </pc:sldChg>
      <pc:sldChg chg="delCm">
        <pc:chgData name="Riley, Ben - Division of Assessment and Accountability Support" userId="S::ben.riley@education.ky.gov::4cd6cdff-1273-49fa-8860-d0f5fa3fb9f7" providerId="AD" clId="Web-{54DA8A40-335A-4C02-916F-81A458A69839}" dt="2024-01-25T21:23:59.679" v="8"/>
        <pc:sldMkLst>
          <pc:docMk/>
          <pc:sldMk cId="2480151483" sldId="312"/>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8"/>
              <pc2:cmMkLst xmlns:pc2="http://schemas.microsoft.com/office/powerpoint/2019/9/main/command">
                <pc:docMk/>
                <pc:sldMk cId="2480151483" sldId="312"/>
                <pc2:cmMk id="{1C54FACE-C388-457F-9B92-4100B1599895}"/>
              </pc2:cmMkLst>
            </pc226:cmChg>
          </p:ext>
        </pc:extLst>
      </pc:sldChg>
      <pc:sldChg chg="delCm">
        <pc:chgData name="Riley, Ben - Division of Assessment and Accountability Support" userId="S::ben.riley@education.ky.gov::4cd6cdff-1273-49fa-8860-d0f5fa3fb9f7" providerId="AD" clId="Web-{54DA8A40-335A-4C02-916F-81A458A69839}" dt="2024-01-25T21:23:59.679" v="9"/>
        <pc:sldMkLst>
          <pc:docMk/>
          <pc:sldMk cId="3261236915" sldId="315"/>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9"/>
              <pc2:cmMkLst xmlns:pc2="http://schemas.microsoft.com/office/powerpoint/2019/9/main/command">
                <pc:docMk/>
                <pc:sldMk cId="3261236915" sldId="315"/>
                <pc2:cmMk id="{EBEB9B26-B4A8-493B-829D-4EA5161F5C75}"/>
              </pc2:cmMkLst>
            </pc226:cmChg>
          </p:ext>
        </pc:extLst>
      </pc:sldChg>
      <pc:sldChg chg="delCm">
        <pc:chgData name="Riley, Ben - Division of Assessment and Accountability Support" userId="S::ben.riley@education.ky.gov::4cd6cdff-1273-49fa-8860-d0f5fa3fb9f7" providerId="AD" clId="Web-{54DA8A40-335A-4C02-916F-81A458A69839}" dt="2024-01-25T21:23:59.679" v="12"/>
        <pc:sldMkLst>
          <pc:docMk/>
          <pc:sldMk cId="1876825479" sldId="320"/>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12"/>
              <pc2:cmMkLst xmlns:pc2="http://schemas.microsoft.com/office/powerpoint/2019/9/main/command">
                <pc:docMk/>
                <pc:sldMk cId="1876825479" sldId="320"/>
                <pc2:cmMk id="{041D3296-254C-4628-A5EC-5BA061CD2634}"/>
              </pc2:cmMkLst>
            </pc226:cmChg>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11"/>
              <pc2:cmMkLst xmlns:pc2="http://schemas.microsoft.com/office/powerpoint/2019/9/main/command">
                <pc:docMk/>
                <pc:sldMk cId="1876825479" sldId="320"/>
                <pc2:cmMk id="{538DF0B6-4C81-4676-B735-5D5D80F8050A}"/>
              </pc2:cmMkLst>
            </pc226:cmChg>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10"/>
              <pc2:cmMkLst xmlns:pc2="http://schemas.microsoft.com/office/powerpoint/2019/9/main/command">
                <pc:docMk/>
                <pc:sldMk cId="1876825479" sldId="320"/>
                <pc2:cmMk id="{868908B7-401B-4EA8-99CB-5FB7CCD6FFFE}"/>
              </pc2:cmMkLst>
            </pc226:cmChg>
          </p:ext>
        </pc:extLst>
      </pc:sldChg>
      <pc:sldChg chg="delCm">
        <pc:chgData name="Riley, Ben - Division of Assessment and Accountability Support" userId="S::ben.riley@education.ky.gov::4cd6cdff-1273-49fa-8860-d0f5fa3fb9f7" providerId="AD" clId="Web-{54DA8A40-335A-4C02-916F-81A458A69839}" dt="2024-01-25T21:23:59.679" v="13"/>
        <pc:sldMkLst>
          <pc:docMk/>
          <pc:sldMk cId="798660365" sldId="323"/>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13"/>
              <pc2:cmMkLst xmlns:pc2="http://schemas.microsoft.com/office/powerpoint/2019/9/main/command">
                <pc:docMk/>
                <pc:sldMk cId="798660365" sldId="323"/>
                <pc2:cmMk id="{5BE6CA12-DCC8-4E73-B22B-6462E410899F}"/>
              </pc2:cmMkLst>
            </pc226:cmChg>
          </p:ext>
        </pc:extLst>
      </pc:sldChg>
      <pc:sldChg chg="delCm">
        <pc:chgData name="Riley, Ben - Division of Assessment and Accountability Support" userId="S::ben.riley@education.ky.gov::4cd6cdff-1273-49fa-8860-d0f5fa3fb9f7" providerId="AD" clId="Web-{54DA8A40-335A-4C02-916F-81A458A69839}" dt="2024-01-25T21:23:59.679" v="7"/>
        <pc:sldMkLst>
          <pc:docMk/>
          <pc:sldMk cId="2558895506" sldId="326"/>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7"/>
              <pc2:cmMkLst xmlns:pc2="http://schemas.microsoft.com/office/powerpoint/2019/9/main/command">
                <pc:docMk/>
                <pc:sldMk cId="2558895506" sldId="326"/>
                <pc2:cmMk id="{3B36FE2A-1FEF-492B-A5D2-66CAAADDE1A7}"/>
              </pc2:cmMkLst>
            </pc226:cmChg>
          </p:ext>
        </pc:extLst>
      </pc:sldChg>
      <pc:sldChg chg="delCm">
        <pc:chgData name="Riley, Ben - Division of Assessment and Accountability Support" userId="S::ben.riley@education.ky.gov::4cd6cdff-1273-49fa-8860-d0f5fa3fb9f7" providerId="AD" clId="Web-{54DA8A40-335A-4C02-916F-81A458A69839}" dt="2024-01-25T21:23:59.664" v="0"/>
        <pc:sldMkLst>
          <pc:docMk/>
          <pc:sldMk cId="3568530418" sldId="915"/>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64" v="0"/>
              <pc2:cmMkLst xmlns:pc2="http://schemas.microsoft.com/office/powerpoint/2019/9/main/command">
                <pc:docMk/>
                <pc:sldMk cId="3568530418" sldId="915"/>
                <pc2:cmMk id="{E2A2F22B-D590-439B-927B-3663EDB24EEB}"/>
              </pc2:cmMkLst>
            </pc226:cmChg>
          </p:ext>
        </pc:extLst>
      </pc:sldChg>
      <pc:sldChg chg="delCm">
        <pc:chgData name="Riley, Ben - Division of Assessment and Accountability Support" userId="S::ben.riley@education.ky.gov::4cd6cdff-1273-49fa-8860-d0f5fa3fb9f7" providerId="AD" clId="Web-{54DA8A40-335A-4C02-916F-81A458A69839}" dt="2024-01-25T21:23:59.679" v="3"/>
        <pc:sldMkLst>
          <pc:docMk/>
          <pc:sldMk cId="926047913" sldId="916"/>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1"/>
              <pc2:cmMkLst xmlns:pc2="http://schemas.microsoft.com/office/powerpoint/2019/9/main/command">
                <pc:docMk/>
                <pc:sldMk cId="926047913" sldId="916"/>
                <pc2:cmMk id="{A9DADB75-2FC4-406E-98B0-EC2324811C8C}"/>
              </pc2:cmMkLst>
            </pc226:cmChg>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3"/>
              <pc2:cmMkLst xmlns:pc2="http://schemas.microsoft.com/office/powerpoint/2019/9/main/command">
                <pc:docMk/>
                <pc:sldMk cId="926047913" sldId="916"/>
                <pc2:cmMk id="{3C1FDAA6-1E89-4785-9F9D-5F5E70EC58D5}"/>
              </pc2:cmMkLst>
            </pc226:cmChg>
            <pc226:cmChg xmlns:pc226="http://schemas.microsoft.com/office/powerpoint/2022/06/main/command" chg="del">
              <pc226:chgData name="Riley, Ben - Division of Assessment and Accountability Support" userId="S::ben.riley@education.ky.gov::4cd6cdff-1273-49fa-8860-d0f5fa3fb9f7" providerId="AD" clId="Web-{54DA8A40-335A-4C02-916F-81A458A69839}" dt="2024-01-25T21:23:59.679" v="2"/>
              <pc2:cmMkLst xmlns:pc2="http://schemas.microsoft.com/office/powerpoint/2019/9/main/command">
                <pc:docMk/>
                <pc:sldMk cId="926047913" sldId="916"/>
                <pc2:cmMk id="{D274F4D1-60F5-487D-ADD5-885F990AB28C}"/>
              </pc2:cmMkLst>
            </pc226:cmChg>
          </p:ext>
        </pc:extLst>
      </pc:sldChg>
    </pc:docChg>
  </pc:docChgLst>
  <pc:docChgLst>
    <pc:chgData name="Williams, Chris - Division of Assessment and Accountability Support" userId="S::chris.williams@education.ky.gov::2f156fa2-a309-475c-82f3-62ae8d0ba8a4" providerId="AD" clId="Web-{D371716E-8838-7CE2-04E9-F86A441BBF9B}"/>
    <pc:docChg chg="modSld">
      <pc:chgData name="Williams, Chris - Division of Assessment and Accountability Support" userId="S::chris.williams@education.ky.gov::2f156fa2-a309-475c-82f3-62ae8d0ba8a4" providerId="AD" clId="Web-{D371716E-8838-7CE2-04E9-F86A441BBF9B}" dt="2023-11-09T15:30:43.294" v="3" actId="20577"/>
      <pc:docMkLst>
        <pc:docMk/>
      </pc:docMkLst>
      <pc:sldChg chg="modSp">
        <pc:chgData name="Williams, Chris - Division of Assessment and Accountability Support" userId="S::chris.williams@education.ky.gov::2f156fa2-a309-475c-82f3-62ae8d0ba8a4" providerId="AD" clId="Web-{D371716E-8838-7CE2-04E9-F86A441BBF9B}" dt="2023-11-09T15:30:43.294" v="3" actId="20577"/>
        <pc:sldMkLst>
          <pc:docMk/>
          <pc:sldMk cId="3225382126" sldId="259"/>
        </pc:sldMkLst>
        <pc:spChg chg="mod">
          <ac:chgData name="Williams, Chris - Division of Assessment and Accountability Support" userId="S::chris.williams@education.ky.gov::2f156fa2-a309-475c-82f3-62ae8d0ba8a4" providerId="AD" clId="Web-{D371716E-8838-7CE2-04E9-F86A441BBF9B}" dt="2023-11-09T15:30:43.294" v="3" actId="20577"/>
          <ac:spMkLst>
            <pc:docMk/>
            <pc:sldMk cId="3225382126" sldId="259"/>
            <ac:spMk id="3" creationId="{C41873DB-D365-487E-ACCD-B2FEB15D5164}"/>
          </ac:spMkLst>
        </pc:spChg>
      </pc:sldChg>
      <pc:sldChg chg="modSp">
        <pc:chgData name="Williams, Chris - Division of Assessment and Accountability Support" userId="S::chris.williams@education.ky.gov::2f156fa2-a309-475c-82f3-62ae8d0ba8a4" providerId="AD" clId="Web-{D371716E-8838-7CE2-04E9-F86A441BBF9B}" dt="2023-11-09T15:30:03.731" v="0" actId="20577"/>
        <pc:sldMkLst>
          <pc:docMk/>
          <pc:sldMk cId="937887878" sldId="911"/>
        </pc:sldMkLst>
        <pc:spChg chg="mod">
          <ac:chgData name="Williams, Chris - Division of Assessment and Accountability Support" userId="S::chris.williams@education.ky.gov::2f156fa2-a309-475c-82f3-62ae8d0ba8a4" providerId="AD" clId="Web-{D371716E-8838-7CE2-04E9-F86A441BBF9B}" dt="2023-11-09T15:30:03.731" v="0" actId="20577"/>
          <ac:spMkLst>
            <pc:docMk/>
            <pc:sldMk cId="937887878" sldId="911"/>
            <ac:spMk id="2" creationId="{90F65A09-3F6A-479E-9723-5819466542BB}"/>
          </ac:spMkLst>
        </pc:spChg>
      </pc:sldChg>
    </pc:docChg>
  </pc:docChgLst>
  <pc:docChgLst>
    <pc:chgData name="Wickizer, John - Division of Accountability Data and Analysis" userId="1c22ac94-8f1d-4cc0-ad19-578a4f29fa40" providerId="ADAL" clId="{2EFC7D1F-048E-4563-B738-A6F7D0BEECE6}"/>
    <pc:docChg chg="modSld">
      <pc:chgData name="Wickizer, John - Division of Accountability Data and Analysis" userId="1c22ac94-8f1d-4cc0-ad19-578a4f29fa40" providerId="ADAL" clId="{2EFC7D1F-048E-4563-B738-A6F7D0BEECE6}" dt="2023-01-13T12:00:41.426" v="5"/>
      <pc:docMkLst>
        <pc:docMk/>
      </pc:docMkLst>
      <pc:sldChg chg="modSp mod addCm">
        <pc:chgData name="Wickizer, John - Division of Accountability Data and Analysis" userId="1c22ac94-8f1d-4cc0-ad19-578a4f29fa40" providerId="ADAL" clId="{2EFC7D1F-048E-4563-B738-A6F7D0BEECE6}" dt="2023-01-13T11:54:53.094" v="2"/>
        <pc:sldMkLst>
          <pc:docMk/>
          <pc:sldMk cId="2480151483" sldId="312"/>
        </pc:sldMkLst>
        <pc:spChg chg="mod">
          <ac:chgData name="Wickizer, John - Division of Accountability Data and Analysis" userId="1c22ac94-8f1d-4cc0-ad19-578a4f29fa40" providerId="ADAL" clId="{2EFC7D1F-048E-4563-B738-A6F7D0BEECE6}" dt="2023-01-13T11:54:14.156" v="1" actId="1076"/>
          <ac:spMkLst>
            <pc:docMk/>
            <pc:sldMk cId="2480151483" sldId="312"/>
            <ac:spMk id="3" creationId="{363AB7DB-604C-4BBC-A507-7FF83D25285D}"/>
          </ac:spMkLst>
        </pc:spChg>
      </pc:sldChg>
      <pc:sldChg chg="addCm">
        <pc:chgData name="Wickizer, John - Division of Accountability Data and Analysis" userId="1c22ac94-8f1d-4cc0-ad19-578a4f29fa40" providerId="ADAL" clId="{2EFC7D1F-048E-4563-B738-A6F7D0BEECE6}" dt="2023-01-13T11:55:32.445" v="3"/>
        <pc:sldMkLst>
          <pc:docMk/>
          <pc:sldMk cId="3261236915" sldId="315"/>
        </pc:sldMkLst>
      </pc:sldChg>
      <pc:sldChg chg="addCm">
        <pc:chgData name="Wickizer, John - Division of Accountability Data and Analysis" userId="1c22ac94-8f1d-4cc0-ad19-578a4f29fa40" providerId="ADAL" clId="{2EFC7D1F-048E-4563-B738-A6F7D0BEECE6}" dt="2023-01-13T11:58:14.128" v="4"/>
        <pc:sldMkLst>
          <pc:docMk/>
          <pc:sldMk cId="1876825479" sldId="320"/>
        </pc:sldMkLst>
      </pc:sldChg>
      <pc:sldChg chg="addCm">
        <pc:chgData name="Wickizer, John - Division of Accountability Data and Analysis" userId="1c22ac94-8f1d-4cc0-ad19-578a4f29fa40" providerId="ADAL" clId="{2EFC7D1F-048E-4563-B738-A6F7D0BEECE6}" dt="2023-01-13T12:00:41.426" v="5"/>
        <pc:sldMkLst>
          <pc:docMk/>
          <pc:sldMk cId="1795380959" sldId="321"/>
        </pc:sldMkLst>
      </pc:sldChg>
      <pc:sldChg chg="addCm">
        <pc:chgData name="Wickizer, John - Division of Accountability Data and Analysis" userId="1c22ac94-8f1d-4cc0-ad19-578a4f29fa40" providerId="ADAL" clId="{2EFC7D1F-048E-4563-B738-A6F7D0BEECE6}" dt="2023-01-13T11:49:11.828" v="0"/>
        <pc:sldMkLst>
          <pc:docMk/>
          <pc:sldMk cId="3378462367" sldId="913"/>
        </pc:sldMkLst>
      </pc:sldChg>
    </pc:docChg>
  </pc:docChgLst>
</pc:chgInfo>
</file>

<file path=ppt/comments/modernComment_103_C03F6CEE.xml><?xml version="1.0" encoding="utf-8"?>
<p188:cmLst xmlns:a="http://schemas.openxmlformats.org/drawingml/2006/main" xmlns:r="http://schemas.openxmlformats.org/officeDocument/2006/relationships" xmlns:p188="http://schemas.microsoft.com/office/powerpoint/2018/8/main">
  <p188:cm id="{5CD2E8D0-7135-48D1-AE0B-D35B153FDB83}" authorId="{436EC786-CEC7-8901-61CA-4BDABF115B31}" status="resolved" created="2024-01-09T22:47:21.010" complete="100000">
    <ac:txMkLst xmlns:ac="http://schemas.microsoft.com/office/drawing/2013/main/command">
      <pc:docMk xmlns:pc="http://schemas.microsoft.com/office/powerpoint/2013/main/command"/>
      <pc:sldMk xmlns:pc="http://schemas.microsoft.com/office/powerpoint/2013/main/command" cId="3225382126" sldId="259"/>
      <ac:spMk id="2" creationId="{90F65A09-3F6A-479E-9723-5819466542BB}"/>
      <ac:txMk cp="5" len="10">
        <ac:context len="16" hash="762684291"/>
      </ac:txMk>
    </ac:txMkLst>
    <p188:pos x="3924013" y="647246"/>
    <p188:txBody>
      <a:bodyPr/>
      <a:lstStyle/>
      <a:p>
        <a:r>
          <a:rPr lang="en-US"/>
          <a:t>Need to add section slide for Resources</a:t>
        </a:r>
      </a:p>
    </p188:txBody>
  </p188:cm>
</p188:cmLst>
</file>

<file path=ppt/comments/modernComment_395_9A5ECC1.xml><?xml version="1.0" encoding="utf-8"?>
<p188:cmLst xmlns:a="http://schemas.openxmlformats.org/drawingml/2006/main" xmlns:r="http://schemas.openxmlformats.org/officeDocument/2006/relationships" xmlns:p188="http://schemas.microsoft.com/office/powerpoint/2018/8/main">
  <p188:cm id="{10526082-7B34-4203-9E73-0E2C125CDBEF}" authorId="{436EC786-CEC7-8901-61CA-4BDABF115B31}" status="resolved" created="2024-01-09T22:46:37.082" complete="100000">
    <pc:sldMkLst xmlns:pc="http://schemas.microsoft.com/office/powerpoint/2013/main/command">
      <pc:docMk/>
      <pc:sldMk cId="161868993" sldId="917"/>
    </pc:sldMkLst>
    <p188:txBody>
      <a:bodyPr/>
      <a:lstStyle/>
      <a:p>
        <a:r>
          <a:rPr lang="en-US"/>
          <a:t>Need to add a section slide - SDRR “Hot Topic” Office Hours</a:t>
        </a:r>
      </a:p>
    </p188:txBody>
  </p188:cm>
</p188:cmLst>
</file>

<file path=ppt/comments/modernComment_397_B5496DF5.xml><?xml version="1.0" encoding="utf-8"?>
<p188:cmLst xmlns:a="http://schemas.openxmlformats.org/drawingml/2006/main" xmlns:r="http://schemas.openxmlformats.org/officeDocument/2006/relationships" xmlns:p188="http://schemas.microsoft.com/office/powerpoint/2018/8/main">
  <p188:cm id="{2C6B2B9F-9366-40CD-A0B9-1744DCA741B3}" authorId="{1DDE88F8-27C4-C73A-F768-A150E2731EB4}" status="resolved" created="2024-01-08T18:15:11.833" complete="100000">
    <ac:txMkLst xmlns:ac="http://schemas.microsoft.com/office/drawing/2013/main/command">
      <pc:docMk xmlns:pc="http://schemas.microsoft.com/office/powerpoint/2013/main/command"/>
      <pc:sldMk xmlns:pc="http://schemas.microsoft.com/office/powerpoint/2013/main/command" cId="3041488373" sldId="919"/>
      <ac:spMk id="3" creationId="{224E5B00-1825-5938-35F1-EEF123104037}"/>
      <ac:txMk cp="76" len="6">
        <ac:context len="433" hash="2377932018"/>
      </ac:txMk>
    </ac:txMkLst>
    <p188:pos x="2772712" y="795838"/>
    <p188:replyLst>
      <p188:reply id="{11FA8B50-EA57-4ECF-8776-FE6C6D8591D1}" authorId="{989BDD03-6500-141E-5C73-C5F7B6F6E863}" created="2024-01-08T21:06:50.106">
        <p188:txBody>
          <a:bodyPr/>
          <a:lstStyle/>
          <a:p>
            <a:r>
              <a:rPr lang="en-US"/>
              <a:t>I googled it before and it says the way I have it is correct?</a:t>
            </a:r>
          </a:p>
        </p188:txBody>
      </p188:reply>
    </p188:replyLst>
    <p188:txBody>
      <a:bodyPr/>
      <a:lstStyle/>
      <a:p>
        <a:r>
          <a:rPr lang="en-US"/>
          <a:t>Should be Dont's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53500-C649-4A02-ADF5-9EC4A244EFA5}"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28A4D09B-D3FC-496B-A691-3D79B3CB372D}">
      <dgm:prSet phldrT="[Text]"/>
      <dgm:spPr>
        <a:solidFill>
          <a:srgbClr val="009999"/>
        </a:solidFill>
      </dgm:spPr>
      <dgm:t>
        <a:bodyPr/>
        <a:lstStyle/>
        <a:p>
          <a:r>
            <a:rPr lang="en-US" b="0"/>
            <a:t>SDRR</a:t>
          </a:r>
        </a:p>
      </dgm:t>
    </dgm:pt>
    <dgm:pt modelId="{92706666-770C-419D-B816-6671C5A396CA}" type="parTrans" cxnId="{616A8012-4EBC-40D7-816C-FF7F44E0BF67}">
      <dgm:prSet/>
      <dgm:spPr/>
      <dgm:t>
        <a:bodyPr/>
        <a:lstStyle/>
        <a:p>
          <a:endParaRPr lang="en-US"/>
        </a:p>
      </dgm:t>
    </dgm:pt>
    <dgm:pt modelId="{60CAF2FA-4892-416A-829C-CE4D50D7757E}" type="sibTrans" cxnId="{616A8012-4EBC-40D7-816C-FF7F44E0BF67}">
      <dgm:prSet/>
      <dgm:spPr/>
      <dgm:t>
        <a:bodyPr/>
        <a:lstStyle/>
        <a:p>
          <a:endParaRPr lang="en-US"/>
        </a:p>
      </dgm:t>
    </dgm:pt>
    <dgm:pt modelId="{59437491-8350-4021-90A7-F58505F2A4F1}">
      <dgm:prSet phldrT="[Text]"/>
      <dgm:spPr>
        <a:solidFill>
          <a:srgbClr val="009999"/>
        </a:solidFill>
      </dgm:spPr>
      <dgm:t>
        <a:bodyPr/>
        <a:lstStyle/>
        <a:p>
          <a:pPr algn="l" rtl="0"/>
          <a:r>
            <a:rPr lang="en-US" b="0">
              <a:latin typeface="+mn-lt"/>
            </a:rPr>
            <a:t>ACCESS and Alternate ACCESS Rosters: Jan. 5 - March 7</a:t>
          </a:r>
        </a:p>
      </dgm:t>
    </dgm:pt>
    <dgm:pt modelId="{9D37C171-7689-4B6A-9BDD-4CECA0CE70C1}" type="parTrans" cxnId="{BC6C56F0-5C31-444A-B6D9-FDB58ED33DB0}">
      <dgm:prSet/>
      <dgm:spPr/>
      <dgm:t>
        <a:bodyPr/>
        <a:lstStyle/>
        <a:p>
          <a:endParaRPr lang="en-US"/>
        </a:p>
      </dgm:t>
    </dgm:pt>
    <dgm:pt modelId="{EA33A6E9-C55E-467D-AAFB-5170E726A6A0}" type="sibTrans" cxnId="{BC6C56F0-5C31-444A-B6D9-FDB58ED33DB0}">
      <dgm:prSet/>
      <dgm:spPr/>
      <dgm:t>
        <a:bodyPr/>
        <a:lstStyle/>
        <a:p>
          <a:endParaRPr lang="en-US"/>
        </a:p>
      </dgm:t>
    </dgm:pt>
    <dgm:pt modelId="{A03A51F3-A4D7-446F-AD0C-169A16E8FE50}">
      <dgm:prSet phldrT="[Text]"/>
      <dgm:spPr>
        <a:solidFill>
          <a:srgbClr val="009999"/>
        </a:solidFill>
      </dgm:spPr>
      <dgm:t>
        <a:bodyPr/>
        <a:lstStyle/>
        <a:p>
          <a:pPr algn="l" rtl="0"/>
          <a:r>
            <a:rPr lang="en-US" b="0">
              <a:latin typeface="+mn-lt"/>
            </a:rPr>
            <a:t>District Test Window Collection: March 12 - 28 </a:t>
          </a:r>
        </a:p>
      </dgm:t>
    </dgm:pt>
    <dgm:pt modelId="{CE4EF2E8-5EC3-4B68-8475-D654C76A31F4}" type="parTrans" cxnId="{4D041083-598C-4A03-A57E-97ADA9769D8F}">
      <dgm:prSet/>
      <dgm:spPr/>
      <dgm:t>
        <a:bodyPr/>
        <a:lstStyle/>
        <a:p>
          <a:endParaRPr lang="en-US"/>
        </a:p>
      </dgm:t>
    </dgm:pt>
    <dgm:pt modelId="{B9B8F741-36BD-4A88-8E15-5FCDAF13C4E5}" type="sibTrans" cxnId="{4D041083-598C-4A03-A57E-97ADA9769D8F}">
      <dgm:prSet/>
      <dgm:spPr/>
      <dgm:t>
        <a:bodyPr/>
        <a:lstStyle/>
        <a:p>
          <a:endParaRPr lang="en-US"/>
        </a:p>
      </dgm:t>
    </dgm:pt>
    <dgm:pt modelId="{0B7132E4-8EF3-4BEA-8157-7E18D7397A6E}">
      <dgm:prSet/>
      <dgm:spPr>
        <a:solidFill>
          <a:srgbClr val="009999"/>
        </a:solidFill>
      </dgm:spPr>
      <dgm:t>
        <a:bodyPr/>
        <a:lstStyle/>
        <a:p>
          <a:pPr algn="l" rtl="0"/>
          <a:r>
            <a:rPr lang="en-US" b="0">
              <a:latin typeface="+mn-lt"/>
            </a:rPr>
            <a:t>Spring Rosters: April 24 - June 12</a:t>
          </a:r>
        </a:p>
      </dgm:t>
    </dgm:pt>
    <dgm:pt modelId="{5A3E20F3-1AA4-409B-B187-4A0499ABB2C1}" type="parTrans" cxnId="{C8D516F2-8731-4342-BAAF-A23DEC6C7DFB}">
      <dgm:prSet/>
      <dgm:spPr/>
      <dgm:t>
        <a:bodyPr/>
        <a:lstStyle/>
        <a:p>
          <a:endParaRPr lang="en-US"/>
        </a:p>
      </dgm:t>
    </dgm:pt>
    <dgm:pt modelId="{61230680-7DCF-4D85-9EAA-8B0C233EC3F7}" type="sibTrans" cxnId="{C8D516F2-8731-4342-BAAF-A23DEC6C7DFB}">
      <dgm:prSet/>
      <dgm:spPr/>
      <dgm:t>
        <a:bodyPr/>
        <a:lstStyle/>
        <a:p>
          <a:endParaRPr lang="en-US"/>
        </a:p>
      </dgm:t>
    </dgm:pt>
    <dgm:pt modelId="{64A4026A-BC1A-47E0-A360-819380465248}" type="pres">
      <dgm:prSet presAssocID="{EE453500-C649-4A02-ADF5-9EC4A244EFA5}" presName="composite" presStyleCnt="0">
        <dgm:presLayoutVars>
          <dgm:chMax val="1"/>
          <dgm:dir/>
          <dgm:resizeHandles val="exact"/>
        </dgm:presLayoutVars>
      </dgm:prSet>
      <dgm:spPr/>
    </dgm:pt>
    <dgm:pt modelId="{DC03C812-4084-4365-A8CB-27E5186B7869}" type="pres">
      <dgm:prSet presAssocID="{28A4D09B-D3FC-496B-A691-3D79B3CB372D}" presName="roof" presStyleLbl="dkBgShp" presStyleIdx="0" presStyleCnt="2"/>
      <dgm:spPr/>
    </dgm:pt>
    <dgm:pt modelId="{0AEF2C68-11F7-450B-80A3-304F741913B0}" type="pres">
      <dgm:prSet presAssocID="{28A4D09B-D3FC-496B-A691-3D79B3CB372D}" presName="pillars" presStyleCnt="0"/>
      <dgm:spPr/>
    </dgm:pt>
    <dgm:pt modelId="{8FE60A30-5269-48FA-A6B9-33E568A1C21B}" type="pres">
      <dgm:prSet presAssocID="{28A4D09B-D3FC-496B-A691-3D79B3CB372D}" presName="pillar1" presStyleLbl="node1" presStyleIdx="0" presStyleCnt="3">
        <dgm:presLayoutVars>
          <dgm:bulletEnabled val="1"/>
        </dgm:presLayoutVars>
      </dgm:prSet>
      <dgm:spPr/>
    </dgm:pt>
    <dgm:pt modelId="{942C48EE-5900-4835-9B4A-78BC169F419F}" type="pres">
      <dgm:prSet presAssocID="{A03A51F3-A4D7-446F-AD0C-169A16E8FE50}" presName="pillarX" presStyleLbl="node1" presStyleIdx="1" presStyleCnt="3">
        <dgm:presLayoutVars>
          <dgm:bulletEnabled val="1"/>
        </dgm:presLayoutVars>
      </dgm:prSet>
      <dgm:spPr/>
    </dgm:pt>
    <dgm:pt modelId="{3FFE490D-763A-44C6-A7CA-FA7B83AFC974}" type="pres">
      <dgm:prSet presAssocID="{0B7132E4-8EF3-4BEA-8157-7E18D7397A6E}" presName="pillarX" presStyleLbl="node1" presStyleIdx="2" presStyleCnt="3">
        <dgm:presLayoutVars>
          <dgm:bulletEnabled val="1"/>
        </dgm:presLayoutVars>
      </dgm:prSet>
      <dgm:spPr/>
    </dgm:pt>
    <dgm:pt modelId="{A79E61D6-B0F1-4485-B0BC-9888C0B0E47B}" type="pres">
      <dgm:prSet presAssocID="{28A4D09B-D3FC-496B-A691-3D79B3CB372D}" presName="base" presStyleLbl="dkBgShp" presStyleIdx="1" presStyleCnt="2"/>
      <dgm:spPr>
        <a:solidFill>
          <a:srgbClr val="009999"/>
        </a:solidFill>
      </dgm:spPr>
    </dgm:pt>
  </dgm:ptLst>
  <dgm:cxnLst>
    <dgm:cxn modelId="{616A8012-4EBC-40D7-816C-FF7F44E0BF67}" srcId="{EE453500-C649-4A02-ADF5-9EC4A244EFA5}" destId="{28A4D09B-D3FC-496B-A691-3D79B3CB372D}" srcOrd="0" destOrd="0" parTransId="{92706666-770C-419D-B816-6671C5A396CA}" sibTransId="{60CAF2FA-4892-416A-829C-CE4D50D7757E}"/>
    <dgm:cxn modelId="{3846D225-73BA-4FA0-8BEF-A63CEC121774}" type="presOf" srcId="{59437491-8350-4021-90A7-F58505F2A4F1}" destId="{8FE60A30-5269-48FA-A6B9-33E568A1C21B}" srcOrd="0" destOrd="0" presId="urn:microsoft.com/office/officeart/2005/8/layout/hList3"/>
    <dgm:cxn modelId="{ADC94E30-74BC-47CE-BA99-47DD246207B3}" type="presOf" srcId="{0B7132E4-8EF3-4BEA-8157-7E18D7397A6E}" destId="{3FFE490D-763A-44C6-A7CA-FA7B83AFC974}" srcOrd="0" destOrd="0" presId="urn:microsoft.com/office/officeart/2005/8/layout/hList3"/>
    <dgm:cxn modelId="{4D041083-598C-4A03-A57E-97ADA9769D8F}" srcId="{28A4D09B-D3FC-496B-A691-3D79B3CB372D}" destId="{A03A51F3-A4D7-446F-AD0C-169A16E8FE50}" srcOrd="1" destOrd="0" parTransId="{CE4EF2E8-5EC3-4B68-8475-D654C76A31F4}" sibTransId="{B9B8F741-36BD-4A88-8E15-5FCDAF13C4E5}"/>
    <dgm:cxn modelId="{B544DDBC-A1AF-47CE-97BC-2A7989826FFC}" type="presOf" srcId="{A03A51F3-A4D7-446F-AD0C-169A16E8FE50}" destId="{942C48EE-5900-4835-9B4A-78BC169F419F}" srcOrd="0" destOrd="0" presId="urn:microsoft.com/office/officeart/2005/8/layout/hList3"/>
    <dgm:cxn modelId="{1B07A9DB-893A-4500-8421-8CA688C98F6F}" type="presOf" srcId="{EE453500-C649-4A02-ADF5-9EC4A244EFA5}" destId="{64A4026A-BC1A-47E0-A360-819380465248}" srcOrd="0" destOrd="0" presId="urn:microsoft.com/office/officeart/2005/8/layout/hList3"/>
    <dgm:cxn modelId="{89997AEB-7BDA-4413-9B08-B89F1E3CCED9}" type="presOf" srcId="{28A4D09B-D3FC-496B-A691-3D79B3CB372D}" destId="{DC03C812-4084-4365-A8CB-27E5186B7869}" srcOrd="0" destOrd="0" presId="urn:microsoft.com/office/officeart/2005/8/layout/hList3"/>
    <dgm:cxn modelId="{BC6C56F0-5C31-444A-B6D9-FDB58ED33DB0}" srcId="{28A4D09B-D3FC-496B-A691-3D79B3CB372D}" destId="{59437491-8350-4021-90A7-F58505F2A4F1}" srcOrd="0" destOrd="0" parTransId="{9D37C171-7689-4B6A-9BDD-4CECA0CE70C1}" sibTransId="{EA33A6E9-C55E-467D-AAFB-5170E726A6A0}"/>
    <dgm:cxn modelId="{C8D516F2-8731-4342-BAAF-A23DEC6C7DFB}" srcId="{28A4D09B-D3FC-496B-A691-3D79B3CB372D}" destId="{0B7132E4-8EF3-4BEA-8157-7E18D7397A6E}" srcOrd="2" destOrd="0" parTransId="{5A3E20F3-1AA4-409B-B187-4A0499ABB2C1}" sibTransId="{61230680-7DCF-4D85-9EAA-8B0C233EC3F7}"/>
    <dgm:cxn modelId="{958FC2A7-86B4-48F1-90FF-830468B55006}" type="presParOf" srcId="{64A4026A-BC1A-47E0-A360-819380465248}" destId="{DC03C812-4084-4365-A8CB-27E5186B7869}" srcOrd="0" destOrd="0" presId="urn:microsoft.com/office/officeart/2005/8/layout/hList3"/>
    <dgm:cxn modelId="{8350B0AA-C700-487E-955B-A1D8D0D524FF}" type="presParOf" srcId="{64A4026A-BC1A-47E0-A360-819380465248}" destId="{0AEF2C68-11F7-450B-80A3-304F741913B0}" srcOrd="1" destOrd="0" presId="urn:microsoft.com/office/officeart/2005/8/layout/hList3"/>
    <dgm:cxn modelId="{59CC96C7-A89A-486B-8502-F7EE45A4295A}" type="presParOf" srcId="{0AEF2C68-11F7-450B-80A3-304F741913B0}" destId="{8FE60A30-5269-48FA-A6B9-33E568A1C21B}" srcOrd="0" destOrd="0" presId="urn:microsoft.com/office/officeart/2005/8/layout/hList3"/>
    <dgm:cxn modelId="{0C5467E2-FEFF-4F0B-81BA-5EF7869F3DFA}" type="presParOf" srcId="{0AEF2C68-11F7-450B-80A3-304F741913B0}" destId="{942C48EE-5900-4835-9B4A-78BC169F419F}" srcOrd="1" destOrd="0" presId="urn:microsoft.com/office/officeart/2005/8/layout/hList3"/>
    <dgm:cxn modelId="{5A221CBD-B3C8-48AE-BD21-6CBCADE62AFC}" type="presParOf" srcId="{0AEF2C68-11F7-450B-80A3-304F741913B0}" destId="{3FFE490D-763A-44C6-A7CA-FA7B83AFC974}" srcOrd="2" destOrd="0" presId="urn:microsoft.com/office/officeart/2005/8/layout/hList3"/>
    <dgm:cxn modelId="{6291D1EA-8FF9-484C-9AD6-898DA3400DA0}" type="presParOf" srcId="{64A4026A-BC1A-47E0-A360-819380465248}" destId="{A79E61D6-B0F1-4485-B0BC-9888C0B0E47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C812-4084-4365-A8CB-27E5186B7869}">
      <dsp:nvSpPr>
        <dsp:cNvPr id="0" name=""/>
        <dsp:cNvSpPr/>
      </dsp:nvSpPr>
      <dsp:spPr>
        <a:xfrm>
          <a:off x="0" y="0"/>
          <a:ext cx="10515600" cy="1227934"/>
        </a:xfrm>
        <a:prstGeom prst="rect">
          <a:avLst/>
        </a:prstGeom>
        <a:solidFill>
          <a:srgbClr val="009999"/>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b="0" kern="1200"/>
            <a:t>SDRR</a:t>
          </a:r>
        </a:p>
      </dsp:txBody>
      <dsp:txXfrm>
        <a:off x="0" y="0"/>
        <a:ext cx="10515600" cy="1227934"/>
      </dsp:txXfrm>
    </dsp:sp>
    <dsp:sp modelId="{8FE60A30-5269-48FA-A6B9-33E568A1C21B}">
      <dsp:nvSpPr>
        <dsp:cNvPr id="0" name=""/>
        <dsp:cNvSpPr/>
      </dsp:nvSpPr>
      <dsp:spPr>
        <a:xfrm>
          <a:off x="5134"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b="0" kern="1200">
              <a:latin typeface="+mn-lt"/>
            </a:rPr>
            <a:t>ACCESS and Alternate ACCESS Rosters: Jan. 5 - March 7</a:t>
          </a:r>
        </a:p>
      </dsp:txBody>
      <dsp:txXfrm>
        <a:off x="5134" y="1227934"/>
        <a:ext cx="3501776" cy="2578662"/>
      </dsp:txXfrm>
    </dsp:sp>
    <dsp:sp modelId="{942C48EE-5900-4835-9B4A-78BC169F419F}">
      <dsp:nvSpPr>
        <dsp:cNvPr id="0" name=""/>
        <dsp:cNvSpPr/>
      </dsp:nvSpPr>
      <dsp:spPr>
        <a:xfrm>
          <a:off x="3506911"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b="0" kern="1200">
              <a:latin typeface="+mn-lt"/>
            </a:rPr>
            <a:t>District Test Window Collection: March 12 - 28 </a:t>
          </a:r>
        </a:p>
      </dsp:txBody>
      <dsp:txXfrm>
        <a:off x="3506911" y="1227934"/>
        <a:ext cx="3501776" cy="2578662"/>
      </dsp:txXfrm>
    </dsp:sp>
    <dsp:sp modelId="{3FFE490D-763A-44C6-A7CA-FA7B83AFC974}">
      <dsp:nvSpPr>
        <dsp:cNvPr id="0" name=""/>
        <dsp:cNvSpPr/>
      </dsp:nvSpPr>
      <dsp:spPr>
        <a:xfrm>
          <a:off x="7008688" y="1227934"/>
          <a:ext cx="3501776" cy="2578662"/>
        </a:xfrm>
        <a:prstGeom prst="rect">
          <a:avLst/>
        </a:prstGeom>
        <a:solidFill>
          <a:srgbClr val="00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b="0" kern="1200">
              <a:latin typeface="+mn-lt"/>
            </a:rPr>
            <a:t>Spring Rosters: April 24 - June 12</a:t>
          </a:r>
        </a:p>
      </dsp:txBody>
      <dsp:txXfrm>
        <a:off x="7008688" y="1227934"/>
        <a:ext cx="3501776" cy="2578662"/>
      </dsp:txXfrm>
    </dsp:sp>
    <dsp:sp modelId="{A79E61D6-B0F1-4485-B0BC-9888C0B0E47B}">
      <dsp:nvSpPr>
        <dsp:cNvPr id="0" name=""/>
        <dsp:cNvSpPr/>
      </dsp:nvSpPr>
      <dsp:spPr>
        <a:xfrm>
          <a:off x="0" y="3806596"/>
          <a:ext cx="10515600" cy="286518"/>
        </a:xfrm>
        <a:prstGeom prst="rect">
          <a:avLst/>
        </a:prstGeom>
        <a:solidFill>
          <a:srgbClr val="009999"/>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oo.gl/Q05yv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oo.gl/Q05yv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Rosters are connected to Infinite Campus or IC. If the data is incorrect in IC for things like SSID, Student Name, enrollments, and more, then your roster will be incorrect. Get IC correct now.</a:t>
            </a:r>
          </a:p>
          <a:p>
            <a:endParaRPr lang="en-US"/>
          </a:p>
          <a:p>
            <a:r>
              <a:rPr lang="en-US"/>
              <a:t>We will expect the student to be assessed whether the student is in person or virtual. There is no remote testing of the state-required assessments.</a:t>
            </a:r>
          </a:p>
          <a:p>
            <a:endParaRPr lang="en-US"/>
          </a:p>
          <a:p>
            <a:r>
              <a:rPr lang="en-US"/>
              <a:t>One student can make a difference!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66136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look closer at the Spring SDRR Activities.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45102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r>
              <a:rPr lang="en-US"/>
              <a:t>We are collecting the 100-day students as of the first day of your 14-day test Window for all schools.  </a:t>
            </a:r>
          </a:p>
          <a:p>
            <a:endParaRPr lang="en-US"/>
          </a:p>
          <a:p>
            <a:r>
              <a:rPr lang="en-US" u="sng">
                <a:solidFill>
                  <a:schemeClr val="tx1"/>
                </a:solidFill>
                <a:hlinkClick r:id="rId3">
                  <a:extLst>
                    <a:ext uri="{A12FA001-AC4F-418D-AE19-62706E023703}">
                      <ahyp:hlinkClr xmlns:ahyp="http://schemas.microsoft.com/office/drawing/2018/hyperlinkcolor" val="tx"/>
                    </a:ext>
                  </a:extLst>
                </a:hlinkClick>
              </a:rPr>
              <a:t>https://goo.gl/Q05yvT</a:t>
            </a:r>
            <a:r>
              <a:rPr lang="en-US">
                <a:solidFill>
                  <a:schemeClr val="tx1"/>
                </a:solidFill>
              </a:rPr>
              <a:t> </a:t>
            </a:r>
            <a:r>
              <a:rPr lang="en-US"/>
              <a:t>- Anonymous accountability quiz if districts want to challenge/train the BACs or test own knowledge.</a:t>
            </a:r>
          </a:p>
        </p:txBody>
      </p:sp>
      <p:sp>
        <p:nvSpPr>
          <p:cNvPr id="4" name="Slide Number Placeholder 3"/>
          <p:cNvSpPr>
            <a:spLocks noGrp="1"/>
          </p:cNvSpPr>
          <p:nvPr>
            <p:ph type="sldNum" sz="quarter" idx="10"/>
          </p:nvPr>
        </p:nvSpPr>
        <p:spPr/>
        <p:txBody>
          <a:bodyPr/>
          <a:lstStyle/>
          <a:p>
            <a:fld id="{9F7937B3-71CE-4E30-9C05-E73F62DD06E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970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help you determine 100-day accountability, we have developed the 100-day Tool. This is available under the I Need Help button or from the short URL displayed on the page. It is an anonymous accountability quiz you can use to test your knowledge and to challenge or train staff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solidFill>
                  <a:schemeClr val="tx1"/>
                </a:solidFill>
                <a:hlinkClick r:id="rId3">
                  <a:extLst>
                    <a:ext uri="{A12FA001-AC4F-418D-AE19-62706E023703}">
                      <ahyp:hlinkClr xmlns:ahyp="http://schemas.microsoft.com/office/drawing/2018/hyperlinkcolor" val="tx"/>
                    </a:ext>
                  </a:extLst>
                </a:hlinkClick>
              </a:rPr>
              <a:t>https://goo.gl/Q05yvT</a:t>
            </a:r>
            <a:r>
              <a:rPr lang="en-US" u="none">
                <a:solidFill>
                  <a:schemeClr val="tx1"/>
                </a:solidFill>
              </a:rPr>
              <a:t> </a:t>
            </a:r>
            <a:r>
              <a:rPr lang="en-US"/>
              <a:t>- Anonymous accountability quiz if districts want to challenge/train the BACs or test own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https://docs.google.com/forms/d/e/1FAIpQLSc9QQs4C44Z33vVpZ8fbzNVZfjjodgSzCPprPS2EPzty_TgyA/viewform -accountability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https://docs.google.com/forms/d/e/1FAIpQLScEApZpVOwvb1MAEwXWAEvZ7FXkRCPLqLl-4mArGoaZOseyiA/viewform-</a:t>
            </a:r>
          </a:p>
          <a:p>
            <a:r>
              <a:rPr lang="en-US"/>
              <a:t>Anonymous accountability quiz if districts want to challenge/train the BACs or test own knowledge.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401922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mentioned collecting the district test windows, earlier, but we are going into more detail here.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09778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Plan ahead - if you are going to be on Spring Break to put in your KSA test window for elementary, middle and high school before the SDRR closes.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Make sure your school calendars are up-to-date in IC a week prior to the KSA Test Window deadline closing on March 28.</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9623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DAC</a:t>
            </a:r>
            <a:r>
              <a:rPr lang="en-US" baseline="0"/>
              <a:t>s can change the District Test Windows. BACs can only see the information. If the test windows are incorrect, please contact your DAC.</a:t>
            </a:r>
          </a:p>
          <a:p>
            <a:endParaRPr lang="en-US" baseline="0"/>
          </a:p>
          <a:p>
            <a:r>
              <a:rPr lang="en-US" baseline="0"/>
              <a:t>When you export the District Test Windows to EXCEL or PDF, you will be exporting all the test windows in Kentucky. This will assist you with determining accountability for your students.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408918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SDRR URL</a:t>
            </a:r>
          </a:p>
          <a:p>
            <a:r>
              <a:rPr lang="en-US" u="none">
                <a:solidFill>
                  <a:schemeClr val="tx1"/>
                </a:solidFill>
                <a:hlinkClick r:id="rId3">
                  <a:extLst>
                    <a:ext uri="{A12FA001-AC4F-418D-AE19-62706E023703}">
                      <ahyp:hlinkClr xmlns:ahyp="http://schemas.microsoft.com/office/drawing/2018/hyperlinkcolor" val="tx"/>
                    </a:ext>
                  </a:extLst>
                </a:hlinkClick>
              </a:rPr>
              <a:t>Applications - Login (ky.gov</a:t>
            </a:r>
            <a:endParaRPr lang="en-US" u="none">
              <a:solidFill>
                <a:schemeClr val="tx1"/>
              </a:solidFill>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77703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t>Verifying and updating student rosters for reporting purposes.</a:t>
            </a:r>
          </a:p>
          <a:p>
            <a:pPr eaLnBrk="1" hangingPunct="1">
              <a:spcBef>
                <a:spcPct val="0"/>
              </a:spcBef>
            </a:pPr>
            <a:endParaRPr lang="en-US"/>
          </a:p>
          <a:p>
            <a:pPr eaLnBrk="1" hangingPunct="1">
              <a:spcBef>
                <a:spcPct val="0"/>
              </a:spcBef>
            </a:pPr>
            <a:r>
              <a:rPr lang="en-US"/>
              <a:t>Students who are participating in the Alternate KSA should be included on the roster and designated as Alternate Assessment.</a:t>
            </a:r>
          </a:p>
          <a:p>
            <a:pPr eaLnBrk="1" hangingPunct="1">
              <a:spcBef>
                <a:spcPct val="0"/>
              </a:spcBef>
            </a:pPr>
            <a:endParaRPr lang="en-US"/>
          </a:p>
          <a:p>
            <a:pPr eaLnBrk="1" hangingPunct="1">
              <a:spcBef>
                <a:spcPct val="0"/>
              </a:spcBef>
            </a:pPr>
            <a:r>
              <a:rPr lang="en-US"/>
              <a:t>Students for whom a nonparticipation has been requested should be included on the roster.</a:t>
            </a:r>
          </a:p>
          <a:p>
            <a:pPr eaLnBrk="1" hangingPunct="1">
              <a:spcBef>
                <a:spcPct val="0"/>
              </a:spcBef>
            </a:pPr>
            <a:endParaRPr lang="en-US"/>
          </a:p>
          <a:p>
            <a:pPr eaLnBrk="1" hangingPunct="1">
              <a:spcBef>
                <a:spcPct val="0"/>
              </a:spcBef>
            </a:pPr>
            <a:r>
              <a:rPr lang="en-US"/>
              <a:t>If the student moved during the testing window, file a nonparticipation if the student withdrew after the testing window began. </a:t>
            </a:r>
          </a:p>
          <a:p>
            <a:pPr eaLnBrk="1" hangingPunct="1">
              <a:spcBef>
                <a:spcPct val="0"/>
              </a:spcBef>
            </a:pPr>
            <a:r>
              <a:rPr lang="en-US"/>
              <a:t>If the student moved prior to the testing window, then annotate and delete the student off the roster.</a:t>
            </a:r>
          </a:p>
          <a:p>
            <a:pPr eaLnBrk="1" hangingPunct="1">
              <a:spcBef>
                <a:spcPct val="0"/>
              </a:spcBef>
            </a:pPr>
            <a:endParaRPr lang="en-US"/>
          </a:p>
          <a:p>
            <a:pPr eaLnBrk="1" hangingPunct="1">
              <a:spcBef>
                <a:spcPct val="0"/>
              </a:spcBef>
            </a:pPr>
            <a:r>
              <a:rPr lang="en-US"/>
              <a:t>Create a Change</a:t>
            </a:r>
            <a:r>
              <a:rPr lang="en-US" baseline="0"/>
              <a:t> Request</a:t>
            </a:r>
            <a:r>
              <a:rPr lang="en-US"/>
              <a:t> for:</a:t>
            </a:r>
          </a:p>
          <a:p>
            <a:pPr eaLnBrk="1" hangingPunct="1">
              <a:spcBef>
                <a:spcPct val="0"/>
              </a:spcBef>
            </a:pPr>
            <a:r>
              <a:rPr lang="en-US" baseline="0"/>
              <a:t>Medical Nonparticipation</a:t>
            </a:r>
          </a:p>
          <a:p>
            <a:pPr eaLnBrk="1" hangingPunct="1">
              <a:spcBef>
                <a:spcPct val="0"/>
              </a:spcBef>
            </a:pPr>
            <a:r>
              <a:rPr lang="en-US" baseline="0"/>
              <a:t>First Year EL</a:t>
            </a:r>
          </a:p>
          <a:p>
            <a:pPr eaLnBrk="1" hangingPunct="1">
              <a:spcBef>
                <a:spcPct val="0"/>
              </a:spcBef>
            </a:pPr>
            <a:r>
              <a:rPr lang="en-US" baseline="0"/>
              <a:t>Change of Accountability</a:t>
            </a:r>
          </a:p>
          <a:p>
            <a:pPr eaLnBrk="1" hangingPunct="1">
              <a:spcBef>
                <a:spcPct val="0"/>
              </a:spcBef>
            </a:pPr>
            <a:r>
              <a:rPr lang="en-US" baseline="0"/>
              <a:t>Student Withdrew After the Testing Window Began</a:t>
            </a:r>
          </a:p>
          <a:p>
            <a:pPr eaLnBrk="1" hangingPunct="1">
              <a:spcBef>
                <a:spcPct val="0"/>
              </a:spcBef>
            </a:pPr>
            <a:r>
              <a:rPr lang="en-US" baseline="0"/>
              <a:t>Student Expelled Without Services</a:t>
            </a:r>
          </a:p>
          <a:p>
            <a:pPr eaLnBrk="1" hangingPunct="1">
              <a:spcBef>
                <a:spcPct val="0"/>
              </a:spcBef>
            </a:pPr>
            <a:endParaRPr lang="en-US" baseline="0"/>
          </a:p>
          <a:p>
            <a:pPr eaLnBrk="1" hangingPunct="1">
              <a:spcBef>
                <a:spcPct val="0"/>
              </a:spcBef>
            </a:pPr>
            <a:endParaRPr lang="en-US" baseline="0"/>
          </a:p>
          <a:p>
            <a:pPr eaLnBrk="1" hangingPunct="1">
              <a:spcBef>
                <a:spcPct val="0"/>
              </a:spcBef>
            </a:pPr>
            <a:r>
              <a:rPr lang="en-US" baseline="0"/>
              <a:t>Save an electronic copy of each roster before the window closes. This will also capture any annotations added by the school for each student.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66265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Free and Reduced -Lunch, EL and IEP have a start and end date in IC and will be what OAA will be able to verify. Those fields will be based as of the 14-day testing window on the district calendar and not the end of the school year.</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60304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428801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Medical Nonparticipation will now see further use as some of the Extraordinary Circumstances reasons come over to it. </a:t>
            </a:r>
            <a:r>
              <a:rPr lang="en-US" sz="1200" b="0" i="0" u="none" strike="noStrike" kern="1200" baseline="0">
                <a:solidFill>
                  <a:schemeClr val="tx1"/>
                </a:solidFill>
                <a:latin typeface="+mn-lt"/>
                <a:ea typeface="+mn-ea"/>
                <a:cs typeface="+mn-cs"/>
              </a:rPr>
              <a:t>The form includes all of the physical, mental, emotional and social issues that could necessitate a student being unable to participate in a state assessment. </a:t>
            </a:r>
            <a:endParaRPr lang="en-US"/>
          </a:p>
          <a:p>
            <a:endParaRPr lang="en-US"/>
          </a:p>
          <a:p>
            <a:r>
              <a:rPr lang="en-US"/>
              <a:t>Please enter the information into SDRR and wait for an approval, denial or request for additional information. You will continue to keep a copy of this form on-file in your district.</a:t>
            </a:r>
          </a:p>
          <a:p>
            <a:endParaRPr lang="en-US"/>
          </a:p>
          <a:p>
            <a:r>
              <a:rPr lang="en-US"/>
              <a:t>What did change with the Medical Nonparticipation form is that the Superintendent or Designee signature will be accepted in place of a doctor’s signature. The Designee could be the District Assessment Coordinator (DAC), if chosen by the Superintendent. This is a local decision.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4151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Links to these IC resources are in the I Need Help button in SDRR.</a:t>
            </a:r>
          </a:p>
          <a:p>
            <a:endParaRPr lang="en-US" dirty="0">
              <a:cs typeface="Calibri"/>
            </a:endParaRPr>
          </a:p>
          <a:p>
            <a:r>
              <a:rPr lang="en-US" dirty="0"/>
              <a:t>*The Dropout window was Jan. 10-22 and is not currently active. </a:t>
            </a: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277075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Most information during rostering is changed in IC rather than SDRR – including Name, SSID, Date of Birth, Gender, Race/Ethnicity, EL, Grade</a:t>
            </a:r>
            <a:r>
              <a:rPr lang="en-US" baseline="0"/>
              <a:t> </a:t>
            </a:r>
            <a:r>
              <a:rPr lang="en-US"/>
              <a:t>and Lunch Status.  If information that has been updated in IC (except IEP) is not reflected in SDRR by</a:t>
            </a:r>
            <a:r>
              <a:rPr lang="en-US" baseline="0"/>
              <a:t> the next day</a:t>
            </a:r>
            <a:r>
              <a:rPr lang="en-US"/>
              <a:t>, please email the Enterprise Data–KSIS team </a:t>
            </a:r>
            <a:r>
              <a:rPr lang="en-US">
                <a:solidFill>
                  <a:schemeClr val="tx1"/>
                </a:solidFill>
              </a:rPr>
              <a:t>at </a:t>
            </a:r>
            <a:r>
              <a:rPr lang="en-US" u="sng">
                <a:solidFill>
                  <a:schemeClr val="tx1"/>
                </a:solidFill>
                <a:hlinkClick r:id="rId3">
                  <a:extLst>
                    <a:ext uri="{A12FA001-AC4F-418D-AE19-62706E023703}">
                      <ahyp:hlinkClr xmlns:ahyp="http://schemas.microsoft.com/office/drawing/2018/hyperlinkcolor" val="tx"/>
                    </a:ext>
                  </a:extLst>
                </a:hlinkClick>
              </a:rPr>
              <a:t>kdedatarequest@education.ky.gov</a:t>
            </a:r>
            <a:r>
              <a:rPr lang="en-US">
                <a:solidFill>
                  <a:schemeClr val="tx1"/>
                </a:solidFill>
              </a:rPr>
              <a:t>, </a:t>
            </a:r>
            <a:r>
              <a:rPr lang="en-US"/>
              <a:t>providing detailed information, and they will assist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*Contingent on the student being enrolled in infinite campus. If the student is not currently enrolled in Infinite Campus a ticket needs to be filled out in the SDRR.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07991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Amy Patterson, Office of Special Education and Early Learning (OSEEL)</a:t>
            </a:r>
          </a:p>
          <a:p>
            <a:pPr lvl="0"/>
            <a:r>
              <a:rPr lang="en-US"/>
              <a:t>502 564-4970</a:t>
            </a:r>
          </a:p>
          <a:p>
            <a:pPr lvl="0"/>
            <a:r>
              <a:rPr lang="en-US"/>
              <a:t>Amy.Patterson@education.ky.gov</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33748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Most information during rosters is changed in IC rather than SDRR – including Name, SSID, Date of Birth, Gender, Race/Ethnicity, IEP, EL, Grade and Lunch Status.  If information that has been updated in IC (except IEP) is not reflected in SDRR by</a:t>
            </a:r>
            <a:r>
              <a:rPr lang="en-US" altLang="en-US" baseline="0"/>
              <a:t> the next day</a:t>
            </a:r>
            <a:r>
              <a:rPr lang="en-US" altLang="en-US"/>
              <a:t>, please email the Enterprise Data–KSIS team </a:t>
            </a:r>
            <a:r>
              <a:rPr lang="en-US" altLang="en-US">
                <a:solidFill>
                  <a:schemeClr val="tx1"/>
                </a:solidFill>
              </a:rPr>
              <a:t>at </a:t>
            </a:r>
            <a:r>
              <a:rPr lang="en-US" altLang="en-US" u="sng">
                <a:solidFill>
                  <a:schemeClr val="tx1"/>
                </a:solidFill>
                <a:hlinkClick r:id="rId3">
                  <a:extLst>
                    <a:ext uri="{A12FA001-AC4F-418D-AE19-62706E023703}">
                      <ahyp:hlinkClr xmlns:ahyp="http://schemas.microsoft.com/office/drawing/2018/hyperlinkcolor" val="tx"/>
                    </a:ext>
                  </a:extLst>
                </a:hlinkClick>
              </a:rPr>
              <a:t>kdedatarequest@education.ky.gov</a:t>
            </a:r>
            <a:r>
              <a:rPr lang="en-US" altLang="en-US">
                <a:solidFill>
                  <a:schemeClr val="tx1"/>
                </a:solidFill>
              </a:rPr>
              <a:t>, </a:t>
            </a:r>
            <a:r>
              <a:rPr lang="en-US" altLang="en-US"/>
              <a:t>providing detailed information, and they will assist you.</a:t>
            </a:r>
          </a:p>
          <a:p>
            <a:pPr>
              <a:spcBef>
                <a:spcPct val="0"/>
              </a:spcBef>
            </a:pPr>
            <a:endParaRPr lang="en-US" altLang="en-US"/>
          </a:p>
          <a:p>
            <a:pPr>
              <a:spcBef>
                <a:spcPct val="0"/>
              </a:spcBef>
            </a:pPr>
            <a:r>
              <a:rPr lang="en-US" altLang="en-US"/>
              <a:t>The program services type must be SEI- Sheltered English Immersion if parents decline services.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996423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Annotations are for district-use only. Everything is organized by test in SDRR. It is important that districts “Get the rosters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Quality of School Climate and Safety Survey is administered as a part of the KSA assessment and will not have a separate roster.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ACCESS and Alternate ACCESS rosters are open for nonparticipation entries from Jan. 5 thru March 7 . These rosters will close for a week and re-open with the rest of the Spring Rosters (populated) on April 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ACCESS and Alternate ACCESS rosters are not populated with student names. Please enter Medical Nonparticipations and other nonparticipation reasons for these assessments. Once the ACCESS rosters are closed and re-open for Spring Rostering, they will contain student names pulled from Infinite Campus and include any entered nonparticipation information.</a:t>
            </a:r>
            <a:endParaRPr lang="en-US" baseline="0"/>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District Test Window Collection runs from March 12 through March 28. This is when you tell us when your test windows will be. Remember, we check this against Infinite Campus, so get into IC and make certain the calendar is up-to-date! There will be one refresh of data from IC into SDRR for the District Test Window. Please update your IC calendars a week in advance of the window to have the most accurate information.</a:t>
            </a:r>
          </a:p>
          <a:p>
            <a:endParaRPr lang="en-US" baseline="0"/>
          </a:p>
          <a:p>
            <a:r>
              <a:rPr lang="en-US"/>
              <a:t>The Postsecondary Readiness will show students marked as Grade 12 or Graduated during this school year in IC. This is the time to make certain all of your potential graduates are included. Questions concerning Career or TEDS data may be directed to Holly Tracy or Claude Christian  in the Office of Career and Technical Education.</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68894CE5-B140-433A-97FE-9AB76E91BF6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9882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9041B365-D8D5-4ED3-A31E-D03B3F7A9AA2}" type="slidenum">
              <a:rPr lang="en-US" smtClean="0"/>
              <a:t>37</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the live Q&amp;A sessions will not include full presentations of content already covered in the video recordings, DACs and BACs should be prepared for the Q&amp;A sessions. Before attending the Q&amp;A Sessions, DACs and BACs can be prepared by watching all (or pertinent) training videos on the administration of Spring 2024 spring assessments.</a:t>
            </a:r>
          </a:p>
        </p:txBody>
      </p:sp>
      <p:sp>
        <p:nvSpPr>
          <p:cNvPr id="4" name="Slide Number Placeholder 3"/>
          <p:cNvSpPr>
            <a:spLocks noGrp="1"/>
          </p:cNvSpPr>
          <p:nvPr>
            <p:ph type="sldNum" sz="quarter" idx="5"/>
          </p:nvPr>
        </p:nvSpPr>
        <p:spPr/>
        <p:txBody>
          <a:bodyPr/>
          <a:lstStyle/>
          <a:p>
            <a:fld id="{9041B365-D8D5-4ED3-A31E-D03B3F7A9AA2}" type="slidenum">
              <a:rPr lang="en-US" smtClean="0"/>
              <a:t>38</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1640091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our schedule of events for this Spring. I’ll give you a moment to absorb this timeline. …</a:t>
            </a:r>
          </a:p>
          <a:p>
            <a:endParaRPr lang="en-US"/>
          </a:p>
          <a:p>
            <a:r>
              <a:rPr lang="en-US"/>
              <a:t>Notice that we begin with the ACCESS and Alternate ACCESS Rosters on Jan. 5. They will close on March 7 . During this time, there are no pre-loaded students in the roster. </a:t>
            </a:r>
            <a:endParaRPr lang="en-US">
              <a:ea typeface="Calibri"/>
              <a:cs typeface="Calibri"/>
            </a:endParaRPr>
          </a:p>
          <a:p>
            <a:endParaRPr lang="en-US"/>
          </a:p>
          <a:p>
            <a:r>
              <a:rPr lang="en-US"/>
              <a:t>Spring rosters are for the entry of Nonparticipations, such as Medical, First Year EL, making changes in IC if needed, reviewing student demographics, requesting 100-day accountability changes and marking accommodations . Each assessment roster may vary in the list of nonparticipations.</a:t>
            </a:r>
            <a:endParaRPr lang="en-US">
              <a:ea typeface="Calibri"/>
              <a:cs typeface="Calibri"/>
            </a:endParaRPr>
          </a:p>
          <a:p>
            <a:endParaRPr lang="en-US"/>
          </a:p>
          <a:p>
            <a:r>
              <a:rPr lang="en-US"/>
              <a:t>When we look above the timeline, we see the District Test Window Collection box running from March 12 through March 28 . It’s time to tell us when your last 14 instructional days will be. Remember, we check this against Campus, so get into IC and make certain it’s up-to-date!</a:t>
            </a:r>
            <a:endParaRPr lang="en-US">
              <a:ea typeface="Calibri"/>
              <a:cs typeface="Calibri"/>
            </a:endParaRPr>
          </a:p>
          <a:p>
            <a:endParaRPr lang="en-US"/>
          </a:p>
          <a:p>
            <a:r>
              <a:rPr lang="en-US"/>
              <a:t>Notice that our Spring Rosters don’t appear on our timeline until April . This gives us a few weeks to close the ACCESS rosters, populate them with students and re-open them with the rest of the rosters. The Spring rosters are KSA, Alternate, KSA, ACCESS, Alternate ACCESS and Postsecondary Readiness.</a:t>
            </a:r>
            <a:endParaRPr lang="en-US">
              <a:ea typeface="Calibri"/>
              <a:cs typeface="Calibri"/>
            </a:endParaRPr>
          </a:p>
          <a:p>
            <a:endParaRPr lang="en-US"/>
          </a:p>
          <a:p>
            <a:r>
              <a:rPr lang="en-US"/>
              <a:t>The announcements section in SDRR that appears upon login to the system will display reminders of when parts are opening and closing.</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414817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the changes in SDRR and rosters but what has remained the same from previous years? Almost everything!</a:t>
            </a:r>
          </a:p>
          <a:p>
            <a:endParaRPr lang="en-US" dirty="0"/>
          </a:p>
          <a:p>
            <a:r>
              <a:rPr lang="en-US" dirty="0"/>
              <a:t>There is a Sandbox area for staff training that opens a week or so ahead of each roster.</a:t>
            </a:r>
          </a:p>
          <a:p>
            <a:endParaRPr lang="en-US" dirty="0"/>
          </a:p>
          <a:p>
            <a:r>
              <a:rPr lang="en-US" dirty="0"/>
              <a:t>The big, red, I Need Help button is there containing tutorials for accountability, dropouts, etc. and information on how-to do most processes in SDRR.</a:t>
            </a:r>
          </a:p>
          <a:p>
            <a:endParaRPr lang="en-US" dirty="0"/>
          </a:p>
          <a:p>
            <a:r>
              <a:rPr lang="en-US" dirty="0"/>
              <a:t>Rosters will be open and accepting tickets on the tentative schedule we saw a few minutes ago. The rosters are once again connected to Infinite Campus for this phase.</a:t>
            </a:r>
          </a:p>
          <a:p>
            <a:endParaRPr lang="en-US" dirty="0"/>
          </a:p>
          <a:p>
            <a:r>
              <a:rPr lang="en-US" dirty="0"/>
              <a:t>And Data Review will continue to start in late summer or early fall.</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13002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work continues in SDRR with the two phases – Rosters and Data Review.</a:t>
            </a:r>
          </a:p>
          <a:p>
            <a:endParaRPr lang="en-US" baseline="0" dirty="0"/>
          </a:p>
          <a:p>
            <a:pPr>
              <a:defRPr/>
            </a:pPr>
            <a:r>
              <a:rPr lang="en-US" baseline="0" dirty="0"/>
              <a:t>Let’s look at the Spring Rosters that you will be changing – Alternate KSA, KSA, ACCESS and Alternate ACCESS for ELLs</a:t>
            </a:r>
            <a:r>
              <a:rPr lang="en-US" dirty="0"/>
              <a:t>, Postsecondary Readiness demographics.</a:t>
            </a:r>
            <a:r>
              <a:rPr lang="en-US" baseline="0" dirty="0"/>
              <a:t> Postsecondary Readiness will also include information from TEDS on Career data.</a:t>
            </a:r>
            <a:r>
              <a:rPr lang="en-US" dirty="0"/>
              <a:t> </a:t>
            </a:r>
            <a:r>
              <a:rPr lang="en-US" baseline="0" dirty="0"/>
              <a:t> The</a:t>
            </a:r>
            <a:r>
              <a:rPr lang="en-US" dirty="0"/>
              <a:t>  Postsecondary Career Data will be through the Office of Career and Technical Education with Holly Tracy. The </a:t>
            </a:r>
            <a:r>
              <a:rPr lang="en-US" baseline="0" dirty="0"/>
              <a:t>CTE Data will be reviewed in TEDS through the Office of Career and Technical Education with Claude Christian. The Cohort or graduation rate data will be visible during the spring, but it’s review closed earlier this year</a:t>
            </a: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The School Climate and Safety Survey (QSCS) no longer has a separate roster </a:t>
            </a:r>
            <a:r>
              <a:rPr lang="en-US" dirty="0"/>
              <a:t>in the spring</a:t>
            </a:r>
            <a:r>
              <a:rPr lang="en-US" baseline="0" dirty="0"/>
              <a:t>, since all students participating in the KSA or Alternate KSA assessment are expected to take the survey before they begin the rest of the content area tests.</a:t>
            </a:r>
            <a:endParaRPr lang="en-US" dirty="0">
              <a:ea typeface="Calibri"/>
              <a:cs typeface="Calibri"/>
            </a:endParaRPr>
          </a:p>
          <a:p>
            <a:pPr>
              <a:defRPr/>
            </a:pPr>
            <a:endParaRPr lang="en-US" dirty="0">
              <a:highlight>
                <a:srgbClr val="FFFF00"/>
              </a:highlight>
              <a:ea typeface="Calibri"/>
              <a:cs typeface="Calibri"/>
            </a:endParaRPr>
          </a:p>
          <a:p>
            <a:pPr>
              <a:defRPr/>
            </a:pPr>
            <a:r>
              <a:rPr lang="en-US" dirty="0"/>
              <a:t>Looking</a:t>
            </a:r>
            <a:r>
              <a:rPr lang="en-US" baseline="0" dirty="0"/>
              <a:t> at Data Review, it will have the same rosters open this fall, but they will no longer be directly connected to IC. This is the time when you can “fix” things that slipped by during rosters. The Cohort or graduation rate is for review only with changes made in IC.</a:t>
            </a:r>
            <a:endParaRPr lang="en-US" baseline="0" dirty="0">
              <a:highlight>
                <a:srgbClr val="FFFF00"/>
              </a:highlight>
              <a:ea typeface="Calibri"/>
              <a:cs typeface="Calibri"/>
            </a:endParaRPr>
          </a:p>
          <a:p>
            <a:endParaRPr lang="en-US" baseline="0" dirty="0"/>
          </a:p>
          <a:p>
            <a:r>
              <a:rPr lang="en-US" dirty="0"/>
              <a:t> </a:t>
            </a:r>
            <a:endParaRPr lang="en-US" baseline="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90891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features in SDRR continue from prior years.</a:t>
            </a:r>
          </a:p>
          <a:p>
            <a:r>
              <a:rPr lang="en-US" dirty="0"/>
              <a:t>Rosters are connected to IC for demographics</a:t>
            </a:r>
          </a:p>
          <a:p>
            <a:endParaRPr lang="en-US" dirty="0"/>
          </a:p>
          <a:p>
            <a:r>
              <a:rPr lang="en-US" dirty="0"/>
              <a:t>When you log into SDRR, there are large buttons on the Home Page denoting what is open</a:t>
            </a:r>
          </a:p>
          <a:p>
            <a:endParaRPr lang="en-US" dirty="0"/>
          </a:p>
          <a:p>
            <a:r>
              <a:rPr lang="en-US" dirty="0"/>
              <a:t>The Home Page continues to house announcements, student listing, ticket listing, transfer listing and the task list for each roster.</a:t>
            </a:r>
          </a:p>
          <a:p>
            <a:endParaRPr lang="en-US" dirty="0"/>
          </a:p>
          <a:p>
            <a:r>
              <a:rPr lang="en-US" dirty="0"/>
              <a:t>When accountability or 100-day student changes are requested, you will see “In Progress” on the student listing until the change is approved or denied. </a:t>
            </a:r>
          </a:p>
          <a:p>
            <a:r>
              <a:rPr lang="en-US" dirty="0"/>
              <a:t>The same applies to nonparticipation change requests.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still edit your tickets. Even though</a:t>
            </a:r>
            <a:r>
              <a:rPr lang="en-US" baseline="0" dirty="0"/>
              <a:t> the edit ticket is locked, districts can still make edits by clicking on the edit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big, red, I Need Help button remains on the screen to help answer your most common questions regarding features and the system in general, and to walk you thru the process of such things as determining if a student is 100 days and who should be accountable for this student.</a:t>
            </a:r>
          </a:p>
          <a:p>
            <a:endParaRPr lang="en-US" dirty="0"/>
          </a:p>
          <a:p>
            <a:r>
              <a:rPr lang="en-US" dirty="0"/>
              <a:t>If you haven’t done anything in SDRR for 20 minutes, it will log you out for inactivity. 20 minutes goes by very quickly, so it helps to have your information gathered before you begin.</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87084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 to remind you to keep a copy of each roster as you finish them this spring. You can export the roster into Excel, PDF or a CSV or comma separated values file. You will want a copy to refer to when you get to data review. The annotations are on the rosters, if your schools chose to use them, and usually contain valuable information. When you export, you will also get the 6-digit district and school codes, which is helpful for those students who had 100-days in another school or the district.</a:t>
            </a:r>
          </a:p>
          <a:p>
            <a:endParaRPr lang="en-US" dirty="0"/>
          </a:p>
          <a:p>
            <a:r>
              <a:rPr lang="en-US" dirty="0"/>
              <a:t>Some of the other features you can use are the filters to narrow the student listing, and you can control how many students are displayed on a page.</a:t>
            </a:r>
          </a:p>
          <a:p>
            <a:endParaRPr lang="en-US" dirty="0"/>
          </a:p>
          <a:p>
            <a:r>
              <a:rPr lang="en-US" dirty="0"/>
              <a:t>The Sandbox allows you to train staff without worrying about changing your student information. The login credentials for both SDRR and the Sandbox remain the same.</a:t>
            </a:r>
          </a:p>
          <a:p>
            <a:endParaRPr lang="en-US" dirty="0"/>
          </a:p>
          <a:p>
            <a:r>
              <a:rPr lang="en-US" dirty="0"/>
              <a:t>See I</a:t>
            </a:r>
            <a:r>
              <a:rPr lang="en-US" baseline="0" dirty="0"/>
              <a:t> Need Help Button </a:t>
            </a:r>
            <a:r>
              <a:rPr lang="en-US" dirty="0"/>
              <a:t>for details regarding features and using the system in general.</a:t>
            </a:r>
          </a:p>
          <a:p>
            <a:endParaRPr lang="en-US" dirty="0"/>
          </a:p>
          <a:p>
            <a:r>
              <a:rPr lang="en-US" dirty="0"/>
              <a:t>Even though</a:t>
            </a:r>
            <a:r>
              <a:rPr lang="en-US" baseline="0" dirty="0"/>
              <a:t> the edit change request is in progress, districts can still make edits by clicking on the edit button.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72073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choose to use the Sandbox to train staff in your district and schools. </a:t>
            </a:r>
          </a:p>
          <a:p>
            <a:endParaRPr lang="en-US"/>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469320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KDE:OAA:DAAS: pp/cw: 2/15/2021</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KDE:OAA:DAAS: pp/cw: 2/15/2021</a:t>
            </a:r>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KDE:OAA:DAAS: pp/cw: 2/15/2021</a:t>
            </a:r>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KDE:OAA:DAAS: pp/cw: 2/15/2021</a:t>
            </a:r>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r>
              <a:rPr lang="en-US"/>
              <a:t>KDE:OAA:DAAS: pp/cw: 2/15/2021</a:t>
            </a:r>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202854" y="6458545"/>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pp/cw: 2/15/2021</a:t>
            </a:r>
          </a:p>
        </p:txBody>
      </p:sp>
      <p:sp>
        <p:nvSpPr>
          <p:cNvPr id="5" name="Slide Number Placeholder 5"/>
          <p:cNvSpPr txBox="1">
            <a:spLocks/>
          </p:cNvSpPr>
          <p:nvPr userDrawn="1"/>
        </p:nvSpPr>
        <p:spPr>
          <a:xfrm>
            <a:off x="11016766" y="630965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a:t>
            </a:fld>
            <a:endParaRPr lang="en-US"/>
          </a:p>
        </p:txBody>
      </p:sp>
    </p:spTree>
    <p:extLst>
      <p:ext uri="{BB962C8B-B14F-4D97-AF65-F5344CB8AC3E}">
        <p14:creationId xmlns:p14="http://schemas.microsoft.com/office/powerpoint/2010/main" val="159730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r>
              <a:rPr lang="en-US"/>
              <a:t>KDE:OAA:DAAS: pp/cw: 2/15/2021</a:t>
            </a:r>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KDE:OAA:DAAS: pp/cw: 2/15/2021</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KDE:OAA:DAAS: pp/cw: 2/15/2021</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KDE:OAA:DAAS: pp/cw: 2/15/2021</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KDE:OAA:DAAS: pp/cw: 2/15/2021</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KDE:OAA:DAAS: pp/cw: 2/15/2021</a:t>
            </a:r>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KDE:OAA:DAAS: pp/cw: 2/15/2021</a:t>
            </a:r>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KDE:OAA:DAAS: pp/cw: 2/15/2021</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KDE:OAA:DAAS: pp/cw: 2/15/2021</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aa-adc.education.ky.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oaa-adcqa.education.ky.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c9QQs4C44Z33vVpZ8fbzNVZfjjodgSzCPprPS2EPzty_TgyA/viewfor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goo.gl/Q05yvT" TargetMode="External"/><Relationship Id="rId4" Type="http://schemas.openxmlformats.org/officeDocument/2006/relationships/hyperlink" Target="https://docs.google.com/forms/d/e/1FAIpQLSc9QQs4C44Z33vVpZ8fbzNVZfjjodgSzCPprPS2EPzty_TgyA/viewfor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bit.ly/IC-Repor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amy.patterson@education.ky.gov?subject=IEP%20and%20IC"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amy.patterson@education.ky.gov?subject=IE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dedatarequest@education.ky.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18/10/relationships/comments" Target="../comments/modernComment_103_C03F6CEE.xml"/><Relationship Id="rId7" Type="http://schemas.openxmlformats.org/officeDocument/2006/relationships/hyperlink" Target="https://oaa-adcqa.education.ky.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docs.google.com/forms/d/e/1FAIpQLSfuUakAJowXr99GWIEPq6ORkN1cxfmulabZ5cS7pwLMkJ91zA/viewform" TargetMode="External"/><Relationship Id="rId5" Type="http://schemas.openxmlformats.org/officeDocument/2006/relationships/hyperlink" Target="https://docs.google.com/forms/d/e/1FAIpQLScEApZpVOwvb1MAEwXWAEvZ7FXkRCPLqLl-4mArGoaZOseyiA/viewform" TargetMode="External"/><Relationship Id="rId4" Type="http://schemas.openxmlformats.org/officeDocument/2006/relationships/hyperlink" Target="https://docs.google.com/forms/d/e/1FAIpQLSc9QQs4C44Z33vVpZ8fbzNVZfjjodgSzCPprPS2EPzty_TgyA/viewfor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teams.microsoft.com/dl/launcher/launcher.html?url=%2F_%23%2Fl%2Fmeetup-join%2F19%3Ameeting_ZTkzZjY0OTEtNDQ0MC00MzFlLWIwNzctNGIwM2M2NGYxZTVh%40thread.v2%2F0%3Fcontext%3D%257b%2522Tid%2522%253a%25229360c11f-90e6-4706-ad00-25fcdc9e2ed1%2522%252c%2522Oid%2522%253a%2522b782872e-1e93-463d-b799-660fe6177205%2522%257d%26anon%3Dtrue&amp;type=meetup-join&amp;deeplinkId=5ead4581-2d83-4741-8428-db24b13ad469&amp;directDl=true&amp;msLaunch=true&amp;enableMobilePage=true&amp;suppressPrompt=true" TargetMode="External"/><Relationship Id="rId2" Type="http://schemas.microsoft.com/office/2018/10/relationships/comments" Target="../comments/modernComment_395_9A5ECC1.xml"/><Relationship Id="rId1" Type="http://schemas.openxmlformats.org/officeDocument/2006/relationships/slideLayout" Target="../slideLayouts/slideLayout3.xml"/><Relationship Id="rId5" Type="http://schemas.openxmlformats.org/officeDocument/2006/relationships/hyperlink" Target="https://www.microsoft.com/en-us/microsoft-teams/join-a-meeting?rtc=1" TargetMode="External"/><Relationship Id="rId4" Type="http://schemas.openxmlformats.org/officeDocument/2006/relationships/hyperlink" Target="https://www.microsoft.com/en-us/microsoft-teams/download-ap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icrosoft.com/en-us/microsoft-teams/download-app" TargetMode="External"/><Relationship Id="rId2" Type="http://schemas.openxmlformats.org/officeDocument/2006/relationships/hyperlink" Target="https://teams.microsoft.com/dl/launcher/launcher.html?url=%2F_%23%2Fl%2Fmeetup-join%2F19%3Ameeting_ZmJlOTQxMTgtMDE2Mi00NTRmLWI4N2MtMDA0NjA4ZjU1ODgz%40thread.v2%2F0%3Fcontext%3D%257b%2522Tid%2522%253a%25229360c11f-90e6-4706-ad00-25fcdc9e2ed1%2522%252c%2522Oid%2522%253a%2522b782872e-1e93-463d-b799-660fe6177205%2522%257d%26anon%3Dtrue&amp;type=meetup-join&amp;deeplinkId=2d6311bc-6309-4482-b566-ce10475ecb73&amp;directDl=true&amp;msLaunch=true&amp;enableMobilePage=true&amp;suppressPrompt=true" TargetMode="External"/><Relationship Id="rId1" Type="http://schemas.openxmlformats.org/officeDocument/2006/relationships/slideLayout" Target="../slideLayouts/slideLayout3.xml"/><Relationship Id="rId4" Type="http://schemas.openxmlformats.org/officeDocument/2006/relationships/hyperlink" Target="https://www.microsoft.com/en-us/microsoft-teams/join-a-meeting?rtc=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eams.microsoft.com/dl/launcher/launcher.html?url=%2F_%23%2Fl%2Fmeetup-join%2F19%3Ameeting_YTg2OTZlYmUtYjIzMS00ODIwLThhZmEtYmVmNzM0MTkzMDhk%40thread.v2%2F0%3Fcontext%3D%257b%2522Tid%2522%253a%25229360c11f-90e6-4706-ad00-25fcdc9e2ed1%2522%252c%2522Oid%2522%253a%2522b782872e-1e93-463d-b799-660fe6177205%2522%257d%26anon%3Dtrue&amp;type=meetup-join&amp;deeplinkId=7468c444-869f-4e92-b1b3-5cea26fe63a5&amp;directDl=true&amp;msLaunch=true&amp;enableMobilePage=true&amp;suppressPrompt=true" TargetMode="External"/><Relationship Id="rId2" Type="http://schemas.microsoft.com/office/2018/10/relationships/comments" Target="../comments/modernComment_397_B5496DF5.xml"/><Relationship Id="rId1" Type="http://schemas.openxmlformats.org/officeDocument/2006/relationships/slideLayout" Target="../slideLayouts/slideLayout3.xml"/><Relationship Id="rId5" Type="http://schemas.openxmlformats.org/officeDocument/2006/relationships/hyperlink" Target="https://www.microsoft.com/en-us/microsoft-teams/join-a-meeting?rtc=1" TargetMode="External"/><Relationship Id="rId4" Type="http://schemas.openxmlformats.org/officeDocument/2006/relationships/hyperlink" Target="https://www.microsoft.com/en-us/microsoft-teams/download-ap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microsoft.com/en-us/microsoft-teams/download-app" TargetMode="External"/><Relationship Id="rId2" Type="http://schemas.openxmlformats.org/officeDocument/2006/relationships/hyperlink" Target="https://teams.microsoft.com/dl/launcher/launcher.html?url=%2F_%23%2Fl%2Fmeetup-join%2F19%3Ameeting_YzgwZmQ4ZTQtYzc4ZS00NTU2LTg0ZDAtNTgwNDNiOWQyZTkw%40thread.v2%2F0%3Fcontext%3D%257b%2522Tid%2522%253a%25229360c11f-90e6-4706-ad00-25fcdc9e2ed1%2522%252c%2522Oid%2522%253a%2522b782872e-1e93-463d-b799-660fe6177205%2522%257d%26anon%3Dtrue&amp;type=meetup-join&amp;deeplinkId=57474ddc-aad7-47b1-8567-039f1c13128b&amp;directDl=true&amp;msLaunch=true&amp;enableMobilePage=true&amp;suppressPrompt=true" TargetMode="External"/><Relationship Id="rId1" Type="http://schemas.openxmlformats.org/officeDocument/2006/relationships/slideLayout" Target="../slideLayouts/slideLayout3.xml"/><Relationship Id="rId4" Type="http://schemas.openxmlformats.org/officeDocument/2006/relationships/hyperlink" Target="https://www.microsoft.com/en-us/microsoft-teams/join-a-meeting?rtc=1"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icrosoft.com/en-us/microsoft-teams/download-app" TargetMode="External"/><Relationship Id="rId2" Type="http://schemas.openxmlformats.org/officeDocument/2006/relationships/hyperlink" Target="https://teams.microsoft.com/dl/launcher/launcher.html?url=%2F_%23%2Fl%2Fmeetup-join%2F19%3Ameeting_ZWMwNzk3YjUtMmZkNC00ZTc4LWFlYjAtNzU5OTUyZmE1N2Y4%40thread.v2%2F0%3Fcontext%3D%257b%2522Tid%2522%253a%25229360c11f-90e6-4706-ad00-25fcdc9e2ed1%2522%252c%2522Oid%2522%253a%2522b782872e-1e93-463d-b799-660fe6177205%2522%257d%26anon%3Dtrue&amp;type=meetup-join&amp;deeplinkId=8870d0e9-a316-4cce-a97a-cbd8da047d7d&amp;directDl=true&amp;msLaunch=true&amp;enableMobilePage=true&amp;suppressPrompt=true" TargetMode="External"/><Relationship Id="rId1" Type="http://schemas.openxmlformats.org/officeDocument/2006/relationships/slideLayout" Target="../slideLayouts/slideLayout3.xml"/><Relationship Id="rId4" Type="http://schemas.openxmlformats.org/officeDocument/2006/relationships/hyperlink" Target="https://www.microsoft.com/en-us/microsoft-teams/join-a-meeting?rtc=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382510" y="1041400"/>
            <a:ext cx="888556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4800"/>
              <a:t>2024</a:t>
            </a:r>
            <a:r>
              <a:rPr kumimoji="0" lang="en-US" sz="4800" b="0" i="0" u="none" strike="noStrike" kern="1200" cap="none" spc="0" normalizeH="0" baseline="0" noProof="0">
                <a:ln>
                  <a:noFill/>
                </a:ln>
                <a:solidFill>
                  <a:srgbClr val="102649"/>
                </a:solidFill>
                <a:effectLst/>
                <a:uLnTx/>
                <a:uFillTx/>
                <a:latin typeface="+mj-lt"/>
                <a:ea typeface="+mj-ea"/>
                <a:cs typeface="+mj-cs"/>
              </a:rPr>
              <a:t>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3171825" y="3806368"/>
            <a:ext cx="8096250" cy="1422857"/>
          </a:xfrm>
        </p:spPr>
        <p:txBody>
          <a:bodyPr vert="horz" lIns="91440" tIns="45720" rIns="91440" bIns="45720" rtlCol="0" anchor="t">
            <a:normAutofit fontScale="32500" lnSpcReduction="20000"/>
          </a:bodyPr>
          <a:lstStyle/>
          <a:p>
            <a:pPr algn="r"/>
            <a:r>
              <a:rPr lang="en-US" sz="8300"/>
              <a:t>Student Data Review and Rosters (SDRR) Application</a:t>
            </a:r>
          </a:p>
          <a:p>
            <a:pPr algn="r"/>
            <a:r>
              <a:rPr lang="en-US" sz="8300"/>
              <a:t>Ben Riley and Chris Williams</a:t>
            </a:r>
          </a:p>
          <a:p>
            <a:pPr algn="r"/>
            <a:r>
              <a:rPr lang="en-US" sz="8300"/>
              <a:t>Systems IT Consultant and Program Consultant</a:t>
            </a:r>
          </a:p>
          <a:p>
            <a:pPr algn="r"/>
            <a:endParaRPr lang="en-US" sz="4400"/>
          </a:p>
          <a:p>
            <a:pPr algn="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2B30-D462-42F4-9015-0074D5EE3DA6}"/>
              </a:ext>
            </a:extLst>
          </p:cNvPr>
          <p:cNvSpPr>
            <a:spLocks noGrp="1"/>
          </p:cNvSpPr>
          <p:nvPr>
            <p:ph type="title"/>
          </p:nvPr>
        </p:nvSpPr>
        <p:spPr>
          <a:xfrm>
            <a:off x="220980" y="227965"/>
            <a:ext cx="10515600" cy="1325563"/>
          </a:xfrm>
        </p:spPr>
        <p:txBody>
          <a:bodyPr/>
          <a:lstStyle/>
          <a:p>
            <a:r>
              <a:rPr lang="en-US"/>
              <a:t>SDRR Features (Continued)</a:t>
            </a:r>
          </a:p>
        </p:txBody>
      </p:sp>
      <p:sp>
        <p:nvSpPr>
          <p:cNvPr id="3" name="Content Placeholder 2">
            <a:extLst>
              <a:ext uri="{FF2B5EF4-FFF2-40B4-BE49-F238E27FC236}">
                <a16:creationId xmlns:a16="http://schemas.microsoft.com/office/drawing/2014/main" id="{FA51BF9C-D6EB-448A-BFBD-8FE3FB44FB9C}"/>
              </a:ext>
            </a:extLst>
          </p:cNvPr>
          <p:cNvSpPr>
            <a:spLocks noGrp="1"/>
          </p:cNvSpPr>
          <p:nvPr>
            <p:ph idx="1"/>
          </p:nvPr>
        </p:nvSpPr>
        <p:spPr>
          <a:xfrm>
            <a:off x="368132" y="1473518"/>
            <a:ext cx="10515600" cy="4093115"/>
          </a:xfrm>
        </p:spPr>
        <p:txBody>
          <a:bodyPr vert="horz" lIns="91440" tIns="45720" rIns="91440" bIns="45720" rtlCol="0" anchor="t">
            <a:normAutofit/>
          </a:bodyPr>
          <a:lstStyle/>
          <a:p>
            <a:r>
              <a:rPr lang="en-US"/>
              <a:t>Export button at the top of the student listing (EXCEL, PDF or CSV)</a:t>
            </a:r>
          </a:p>
          <a:p>
            <a:r>
              <a:rPr lang="en-US"/>
              <a:t>Filter menu displayed on screen</a:t>
            </a:r>
          </a:p>
          <a:p>
            <a:r>
              <a:rPr lang="en-US"/>
              <a:t>User controls how many students display at a time</a:t>
            </a:r>
          </a:p>
          <a:p>
            <a:r>
              <a:rPr lang="en-US"/>
              <a:t>Visible counts of students on screen, including filtered results</a:t>
            </a:r>
          </a:p>
          <a:p>
            <a:r>
              <a:rPr lang="en-US"/>
              <a:t>District/School codes included on all exports</a:t>
            </a:r>
          </a:p>
          <a:p>
            <a:r>
              <a:rPr lang="en-US"/>
              <a:t>Sandbox for staff training and practice without changing student information</a:t>
            </a:r>
          </a:p>
          <a:p>
            <a:r>
              <a:rPr lang="en-US"/>
              <a:t>Same login for </a:t>
            </a:r>
            <a:r>
              <a:rPr lang="en-US">
                <a:hlinkClick r:id="rId3"/>
              </a:rPr>
              <a:t>SDRR</a:t>
            </a:r>
            <a:r>
              <a:rPr lang="en-US"/>
              <a:t> as for </a:t>
            </a:r>
            <a:r>
              <a:rPr lang="en-US">
                <a:hlinkClick r:id="rId4"/>
              </a:rPr>
              <a:t>Sandbox</a:t>
            </a:r>
            <a:endParaRPr lang="en-US"/>
          </a:p>
          <a:p>
            <a:endParaRPr lang="en-US"/>
          </a:p>
        </p:txBody>
      </p:sp>
    </p:spTree>
    <p:extLst>
      <p:ext uri="{BB962C8B-B14F-4D97-AF65-F5344CB8AC3E}">
        <p14:creationId xmlns:p14="http://schemas.microsoft.com/office/powerpoint/2010/main" val="278123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0C6DD-B7B1-42DC-953B-8E28574344FC}"/>
              </a:ext>
            </a:extLst>
          </p:cNvPr>
          <p:cNvSpPr>
            <a:spLocks noGrp="1"/>
          </p:cNvSpPr>
          <p:nvPr>
            <p:ph type="title"/>
          </p:nvPr>
        </p:nvSpPr>
        <p:spPr/>
        <p:txBody>
          <a:bodyPr/>
          <a:lstStyle/>
          <a:p>
            <a:r>
              <a:rPr lang="en-US"/>
              <a:t>Training Sandbox in SDRR</a:t>
            </a:r>
          </a:p>
        </p:txBody>
      </p:sp>
      <p:sp>
        <p:nvSpPr>
          <p:cNvPr id="2" name="Slide Number Placeholder 1">
            <a:extLst>
              <a:ext uri="{FF2B5EF4-FFF2-40B4-BE49-F238E27FC236}">
                <a16:creationId xmlns:a16="http://schemas.microsoft.com/office/drawing/2014/main" id="{1EE8DA4F-CB4E-63BE-F214-38C561C7A330}"/>
              </a:ext>
            </a:extLst>
          </p:cNvPr>
          <p:cNvSpPr>
            <a:spLocks noGrp="1"/>
          </p:cNvSpPr>
          <p:nvPr>
            <p:ph type="sldNum" sz="quarter" idx="12"/>
          </p:nvPr>
        </p:nvSpPr>
        <p:spPr/>
        <p:txBody>
          <a:bodyPr/>
          <a:lstStyle/>
          <a:p>
            <a:fld id="{01152AFA-7C55-604E-8665-049907417E35}" type="slidenum">
              <a:rPr lang="en-US" smtClean="0"/>
              <a:pPr/>
              <a:t>11</a:t>
            </a:fld>
            <a:endParaRPr lang="en-US"/>
          </a:p>
        </p:txBody>
      </p:sp>
    </p:spTree>
    <p:extLst>
      <p:ext uri="{BB962C8B-B14F-4D97-AF65-F5344CB8AC3E}">
        <p14:creationId xmlns:p14="http://schemas.microsoft.com/office/powerpoint/2010/main" val="300883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0D2BF-DABC-44F3-90FC-6E08DC9F50F0}"/>
              </a:ext>
            </a:extLst>
          </p:cNvPr>
          <p:cNvSpPr>
            <a:spLocks noGrp="1"/>
          </p:cNvSpPr>
          <p:nvPr>
            <p:ph type="title"/>
          </p:nvPr>
        </p:nvSpPr>
        <p:spPr/>
        <p:txBody>
          <a:bodyPr/>
          <a:lstStyle/>
          <a:p>
            <a:r>
              <a:rPr lang="en-US"/>
              <a:t>SDRR Sandbox</a:t>
            </a:r>
          </a:p>
        </p:txBody>
      </p:sp>
      <p:sp>
        <p:nvSpPr>
          <p:cNvPr id="7" name="Content Placeholder 6">
            <a:extLst>
              <a:ext uri="{FF2B5EF4-FFF2-40B4-BE49-F238E27FC236}">
                <a16:creationId xmlns:a16="http://schemas.microsoft.com/office/drawing/2014/main" id="{2C1264E5-A784-4377-979B-3A7259EE3458}"/>
              </a:ext>
            </a:extLst>
          </p:cNvPr>
          <p:cNvSpPr>
            <a:spLocks noGrp="1"/>
          </p:cNvSpPr>
          <p:nvPr>
            <p:ph idx="1"/>
          </p:nvPr>
        </p:nvSpPr>
        <p:spPr/>
        <p:txBody>
          <a:bodyPr vert="horz" lIns="91440" tIns="45720" rIns="91440" bIns="45720" rtlCol="0" anchor="t">
            <a:normAutofit/>
          </a:bodyPr>
          <a:lstStyle/>
          <a:p>
            <a:r>
              <a:rPr lang="en-US" sz="3600"/>
              <a:t>Available for districts to use for training purposes. The Sandbox will be populated with dummy data. </a:t>
            </a:r>
          </a:p>
          <a:p>
            <a:r>
              <a:rPr lang="en-US" sz="3600"/>
              <a:t>The Sandbox is open for spring rosters. </a:t>
            </a:r>
          </a:p>
        </p:txBody>
      </p:sp>
    </p:spTree>
    <p:extLst>
      <p:ext uri="{BB962C8B-B14F-4D97-AF65-F5344CB8AC3E}">
        <p14:creationId xmlns:p14="http://schemas.microsoft.com/office/powerpoint/2010/main" val="37136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87E994-C014-4127-9CE3-64138E906ACD}"/>
              </a:ext>
            </a:extLst>
          </p:cNvPr>
          <p:cNvSpPr>
            <a:spLocks noGrp="1"/>
          </p:cNvSpPr>
          <p:nvPr>
            <p:ph type="title"/>
          </p:nvPr>
        </p:nvSpPr>
        <p:spPr/>
        <p:txBody>
          <a:bodyPr/>
          <a:lstStyle/>
          <a:p>
            <a:r>
              <a:rPr lang="en-US"/>
              <a:t>Data Accuracy for Public Reporting</a:t>
            </a:r>
          </a:p>
        </p:txBody>
      </p:sp>
      <p:sp>
        <p:nvSpPr>
          <p:cNvPr id="7" name="Content Placeholder 6">
            <a:extLst>
              <a:ext uri="{FF2B5EF4-FFF2-40B4-BE49-F238E27FC236}">
                <a16:creationId xmlns:a16="http://schemas.microsoft.com/office/drawing/2014/main" id="{2825F824-DD79-49E1-A43A-CA2598926CF6}"/>
              </a:ext>
            </a:extLst>
          </p:cNvPr>
          <p:cNvSpPr>
            <a:spLocks noGrp="1"/>
          </p:cNvSpPr>
          <p:nvPr>
            <p:ph idx="1"/>
          </p:nvPr>
        </p:nvSpPr>
        <p:spPr>
          <a:xfrm>
            <a:off x="836762" y="1690688"/>
            <a:ext cx="10119105" cy="4093115"/>
          </a:xfrm>
        </p:spPr>
        <p:txBody>
          <a:bodyPr vert="horz" lIns="91440" tIns="45720" rIns="91440" bIns="45720" rtlCol="0" anchor="t">
            <a:normAutofit/>
          </a:bodyPr>
          <a:lstStyle/>
          <a:p>
            <a:r>
              <a:rPr lang="en-US" sz="3600"/>
              <a:t>Starts NOW in Infinite Campus!</a:t>
            </a:r>
          </a:p>
          <a:p>
            <a:r>
              <a:rPr lang="en-US" sz="3600"/>
              <a:t>Student demographics, attendance status, accommodations, nonparticipations, testing.</a:t>
            </a:r>
          </a:p>
          <a:p>
            <a:r>
              <a:rPr lang="en-US" sz="3600"/>
              <a:t>Demographic changes made in IC during Spring Rosters won't be reflected in SDRR until the next school/business day.</a:t>
            </a:r>
          </a:p>
          <a:p>
            <a:r>
              <a:rPr lang="en-US" sz="3600"/>
              <a:t>One student can make a difference.</a:t>
            </a:r>
          </a:p>
          <a:p>
            <a:endParaRPr lang="en-US"/>
          </a:p>
          <a:p>
            <a:endParaRPr lang="en-US"/>
          </a:p>
        </p:txBody>
      </p:sp>
    </p:spTree>
    <p:extLst>
      <p:ext uri="{BB962C8B-B14F-4D97-AF65-F5344CB8AC3E}">
        <p14:creationId xmlns:p14="http://schemas.microsoft.com/office/powerpoint/2010/main" val="511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E024BE-DBB5-4516-8653-A1A7B68749CC}"/>
              </a:ext>
            </a:extLst>
          </p:cNvPr>
          <p:cNvSpPr>
            <a:spLocks noGrp="1"/>
          </p:cNvSpPr>
          <p:nvPr>
            <p:ph type="title"/>
          </p:nvPr>
        </p:nvSpPr>
        <p:spPr/>
        <p:txBody>
          <a:bodyPr/>
          <a:lstStyle/>
          <a:p>
            <a:r>
              <a:rPr lang="en-US"/>
              <a:t>SDRR and 100 Day Students</a:t>
            </a:r>
          </a:p>
        </p:txBody>
      </p:sp>
      <p:sp>
        <p:nvSpPr>
          <p:cNvPr id="2" name="Slide Number Placeholder 1">
            <a:extLst>
              <a:ext uri="{FF2B5EF4-FFF2-40B4-BE49-F238E27FC236}">
                <a16:creationId xmlns:a16="http://schemas.microsoft.com/office/drawing/2014/main" id="{7A6F5876-491D-F34D-E35A-FC4B407C892F}"/>
              </a:ext>
            </a:extLst>
          </p:cNvPr>
          <p:cNvSpPr>
            <a:spLocks noGrp="1"/>
          </p:cNvSpPr>
          <p:nvPr>
            <p:ph type="sldNum" sz="quarter" idx="12"/>
          </p:nvPr>
        </p:nvSpPr>
        <p:spPr/>
        <p:txBody>
          <a:bodyPr/>
          <a:lstStyle/>
          <a:p>
            <a:fld id="{01152AFA-7C55-604E-8665-049907417E35}" type="slidenum">
              <a:rPr lang="en-US" smtClean="0"/>
              <a:pPr/>
              <a:t>14</a:t>
            </a:fld>
            <a:endParaRPr lang="en-US"/>
          </a:p>
        </p:txBody>
      </p:sp>
    </p:spTree>
    <p:extLst>
      <p:ext uri="{BB962C8B-B14F-4D97-AF65-F5344CB8AC3E}">
        <p14:creationId xmlns:p14="http://schemas.microsoft.com/office/powerpoint/2010/main" val="384570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hlinkClick r:id="rId3"/>
              </a:rPr>
              <a:t>100-Day Students</a:t>
            </a:r>
            <a:endParaRPr lang="en-US"/>
          </a:p>
        </p:txBody>
      </p:sp>
      <p:graphicFrame>
        <p:nvGraphicFramePr>
          <p:cNvPr id="6" name="Content Placeholder 5" descr="The students in each district are accountable to the school or distriv=ct if enrolled for 100 days as of the first day of the district 14-day testing window for KSA. AKSA, ACCESS, Alternate ACCESS and Postsecondary Readiness,&#10;&#10;"/>
          <p:cNvGraphicFramePr>
            <a:graphicFrameLocks noGrp="1"/>
          </p:cNvGraphicFramePr>
          <p:nvPr>
            <p:ph idx="1"/>
            <p:extLst>
              <p:ext uri="{D42A27DB-BD31-4B8C-83A1-F6EECF244321}">
                <p14:modId xmlns:p14="http://schemas.microsoft.com/office/powerpoint/2010/main" val="1344524124"/>
              </p:ext>
            </p:extLst>
          </p:nvPr>
        </p:nvGraphicFramePr>
        <p:xfrm>
          <a:off x="836342" y="1514707"/>
          <a:ext cx="9454971" cy="3108960"/>
        </p:xfrm>
        <a:graphic>
          <a:graphicData uri="http://schemas.openxmlformats.org/drawingml/2006/table">
            <a:tbl>
              <a:tblPr firstRow="1" bandRow="1">
                <a:tableStyleId>{68D230F3-CF80-4859-8CE7-A43EE81993B5}</a:tableStyleId>
              </a:tblPr>
              <a:tblGrid>
                <a:gridCol w="2970479">
                  <a:extLst>
                    <a:ext uri="{9D8B030D-6E8A-4147-A177-3AD203B41FA5}">
                      <a16:colId xmlns:a16="http://schemas.microsoft.com/office/drawing/2014/main" val="20000"/>
                    </a:ext>
                  </a:extLst>
                </a:gridCol>
                <a:gridCol w="2229469">
                  <a:extLst>
                    <a:ext uri="{9D8B030D-6E8A-4147-A177-3AD203B41FA5}">
                      <a16:colId xmlns:a16="http://schemas.microsoft.com/office/drawing/2014/main" val="20001"/>
                    </a:ext>
                  </a:extLst>
                </a:gridCol>
                <a:gridCol w="4255023">
                  <a:extLst>
                    <a:ext uri="{9D8B030D-6E8A-4147-A177-3AD203B41FA5}">
                      <a16:colId xmlns:a16="http://schemas.microsoft.com/office/drawing/2014/main" val="20002"/>
                    </a:ext>
                  </a:extLst>
                </a:gridCol>
              </a:tblGrid>
              <a:tr h="439670">
                <a:tc>
                  <a:txBody>
                    <a:bodyPr/>
                    <a:lstStyle/>
                    <a:p>
                      <a:r>
                        <a:rPr lang="en-US" sz="2400"/>
                        <a:t>Test Name</a:t>
                      </a:r>
                    </a:p>
                  </a:txBody>
                  <a:tcPr marL="122844" marR="122844"/>
                </a:tc>
                <a:tc>
                  <a:txBody>
                    <a:bodyPr/>
                    <a:lstStyle/>
                    <a:p>
                      <a:pPr algn="ctr"/>
                      <a:r>
                        <a:rPr lang="en-US" sz="2400"/>
                        <a:t>Grade(s)</a:t>
                      </a:r>
                    </a:p>
                  </a:txBody>
                  <a:tcPr marL="122844" marR="122844"/>
                </a:tc>
                <a:tc>
                  <a:txBody>
                    <a:bodyPr/>
                    <a:lstStyle/>
                    <a:p>
                      <a:r>
                        <a:rPr lang="en-US" sz="2400"/>
                        <a:t>100 Days as</a:t>
                      </a:r>
                      <a:r>
                        <a:rPr lang="en-US" sz="2400" baseline="0"/>
                        <a:t> of …</a:t>
                      </a:r>
                      <a:endParaRPr lang="en-US" sz="2400"/>
                    </a:p>
                  </a:txBody>
                  <a:tcPr marL="122844" marR="122844"/>
                </a:tc>
                <a:extLst>
                  <a:ext uri="{0D108BD9-81ED-4DB2-BD59-A6C34878D82A}">
                    <a16:rowId xmlns:a16="http://schemas.microsoft.com/office/drawing/2014/main" val="10000"/>
                  </a:ext>
                </a:extLst>
              </a:tr>
              <a:tr h="362076">
                <a:tc>
                  <a:txBody>
                    <a:bodyPr/>
                    <a:lstStyle/>
                    <a:p>
                      <a:r>
                        <a:rPr lang="en-US" sz="2400"/>
                        <a:t>KSA</a:t>
                      </a:r>
                      <a:endParaRPr lang="en-US" sz="2400" b="1"/>
                    </a:p>
                  </a:txBody>
                  <a:tcPr marL="122844" marR="122844"/>
                </a:tc>
                <a:tc>
                  <a:txBody>
                    <a:bodyPr/>
                    <a:lstStyle/>
                    <a:p>
                      <a:pPr algn="ctr"/>
                      <a:r>
                        <a:rPr lang="en-US" sz="2400"/>
                        <a:t>3-8,</a:t>
                      </a:r>
                      <a:r>
                        <a:rPr lang="en-US" sz="2400" baseline="0"/>
                        <a:t> 10-11</a:t>
                      </a:r>
                      <a:endParaRPr lang="en-US" sz="2400"/>
                    </a:p>
                  </a:txBody>
                  <a:tcPr marL="122844" marR="122844"/>
                </a:tc>
                <a:tc>
                  <a:txBody>
                    <a:bodyPr/>
                    <a:lstStyle/>
                    <a:p>
                      <a:pPr marL="0" marR="0" indent="0" algn="l" rtl="0" eaLnBrk="1" fontAlgn="auto" latinLnBrk="0" hangingPunct="1">
                        <a:lnSpc>
                          <a:spcPct val="100000"/>
                        </a:lnSpc>
                        <a:spcBef>
                          <a:spcPts val="0"/>
                        </a:spcBef>
                        <a:spcAft>
                          <a:spcPts val="0"/>
                        </a:spcAft>
                        <a:buClrTx/>
                        <a:buSzTx/>
                        <a:buFontTx/>
                        <a:buNone/>
                      </a:pPr>
                      <a:r>
                        <a:rPr lang="en-US" sz="2400"/>
                        <a:t>Spring 2024 KSA Window</a:t>
                      </a:r>
                      <a:r>
                        <a:rPr lang="en-US" sz="2400" baseline="0"/>
                        <a:t> </a:t>
                      </a:r>
                      <a:endParaRPr lang="en-US" sz="2400"/>
                    </a:p>
                  </a:txBody>
                  <a:tcPr marL="122844" marR="122844"/>
                </a:tc>
                <a:extLst>
                  <a:ext uri="{0D108BD9-81ED-4DB2-BD59-A6C34878D82A}">
                    <a16:rowId xmlns:a16="http://schemas.microsoft.com/office/drawing/2014/main" val="10003"/>
                  </a:ext>
                </a:extLst>
              </a:tr>
              <a:tr h="362076">
                <a:tc>
                  <a:txBody>
                    <a:bodyPr/>
                    <a:lstStyle/>
                    <a:p>
                      <a:r>
                        <a:rPr lang="en-US" sz="2400"/>
                        <a:t>Alternate KSA</a:t>
                      </a:r>
                      <a:endParaRPr lang="en-US" sz="2400" b="1"/>
                    </a:p>
                  </a:txBody>
                  <a:tcPr marL="122844" marR="122844"/>
                </a:tc>
                <a:tc>
                  <a:txBody>
                    <a:bodyPr/>
                    <a:lstStyle/>
                    <a:p>
                      <a:pPr algn="ctr"/>
                      <a:r>
                        <a:rPr lang="en-US" sz="2400"/>
                        <a:t>3-8, 10-11</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Spring 2024</a:t>
                      </a:r>
                      <a:r>
                        <a:rPr lang="en-US" sz="2400" baseline="0"/>
                        <a:t> </a:t>
                      </a:r>
                      <a:r>
                        <a:rPr lang="en-US" sz="2400"/>
                        <a:t>KSA Window</a:t>
                      </a:r>
                    </a:p>
                  </a:txBody>
                  <a:tcPr marL="122844" marR="122844"/>
                </a:tc>
                <a:extLst>
                  <a:ext uri="{0D108BD9-81ED-4DB2-BD59-A6C34878D82A}">
                    <a16:rowId xmlns:a16="http://schemas.microsoft.com/office/drawing/2014/main" val="10004"/>
                  </a:ext>
                </a:extLst>
              </a:tr>
              <a:tr h="362076">
                <a:tc>
                  <a:txBody>
                    <a:bodyPr/>
                    <a:lstStyle/>
                    <a:p>
                      <a:r>
                        <a:rPr lang="en-US" sz="2400"/>
                        <a:t>ACCESS</a:t>
                      </a:r>
                      <a:endParaRPr lang="en-US" sz="2400" b="1"/>
                    </a:p>
                  </a:txBody>
                  <a:tcPr marL="122844" marR="122844"/>
                </a:tc>
                <a:tc>
                  <a:txBody>
                    <a:bodyPr/>
                    <a:lstStyle/>
                    <a:p>
                      <a:pPr algn="ctr"/>
                      <a:r>
                        <a:rPr lang="en-US" sz="2400"/>
                        <a:t>K-12</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Spring 2024</a:t>
                      </a:r>
                      <a:r>
                        <a:rPr lang="en-US" sz="2400" baseline="0"/>
                        <a:t> </a:t>
                      </a:r>
                      <a:r>
                        <a:rPr lang="en-US" sz="2400"/>
                        <a:t>KSA Window</a:t>
                      </a:r>
                    </a:p>
                  </a:txBody>
                  <a:tcPr marL="122844" marR="122844"/>
                </a:tc>
                <a:extLst>
                  <a:ext uri="{0D108BD9-81ED-4DB2-BD59-A6C34878D82A}">
                    <a16:rowId xmlns:a16="http://schemas.microsoft.com/office/drawing/2014/main" val="10005"/>
                  </a:ext>
                </a:extLst>
              </a:tr>
              <a:tr h="362076">
                <a:tc>
                  <a:txBody>
                    <a:bodyPr/>
                    <a:lstStyle/>
                    <a:p>
                      <a:r>
                        <a:rPr lang="en-US" sz="2400"/>
                        <a:t>Alternate ACCESS</a:t>
                      </a:r>
                      <a:endParaRPr lang="en-US" sz="2400" b="1"/>
                    </a:p>
                  </a:txBody>
                  <a:tcPr marL="122844" marR="122844"/>
                </a:tc>
                <a:tc>
                  <a:txBody>
                    <a:bodyPr/>
                    <a:lstStyle/>
                    <a:p>
                      <a:pPr algn="ctr"/>
                      <a:r>
                        <a:rPr lang="en-US" sz="2400"/>
                        <a:t>K-12</a:t>
                      </a:r>
                    </a:p>
                  </a:txBody>
                  <a:tcPr marL="122844" marR="122844"/>
                </a:tc>
                <a:tc>
                  <a:txBody>
                    <a:bodyPr/>
                    <a:lstStyle/>
                    <a:p>
                      <a:pPr marL="0" marR="0" indent="0" algn="l" rtl="0" eaLnBrk="1" fontAlgn="auto" latinLnBrk="0" hangingPunct="1">
                        <a:lnSpc>
                          <a:spcPct val="100000"/>
                        </a:lnSpc>
                        <a:spcBef>
                          <a:spcPts val="0"/>
                        </a:spcBef>
                        <a:spcAft>
                          <a:spcPts val="0"/>
                        </a:spcAft>
                        <a:buClrTx/>
                        <a:buSzTx/>
                        <a:buFontTx/>
                        <a:buNone/>
                      </a:pPr>
                      <a:r>
                        <a:rPr lang="en-US" sz="2400"/>
                        <a:t>Spring 2024 KSA Window</a:t>
                      </a:r>
                    </a:p>
                  </a:txBody>
                  <a:tcPr marL="122844" marR="122844"/>
                </a:tc>
                <a:extLst>
                  <a:ext uri="{0D108BD9-81ED-4DB2-BD59-A6C34878D82A}">
                    <a16:rowId xmlns:a16="http://schemas.microsoft.com/office/drawing/2014/main" val="10006"/>
                  </a:ext>
                </a:extLst>
              </a:tr>
              <a:tr h="651736">
                <a:tc>
                  <a:txBody>
                    <a:bodyPr/>
                    <a:lstStyle/>
                    <a:p>
                      <a:r>
                        <a:rPr lang="en-US" sz="2400" kern="1200"/>
                        <a:t>Postsecondary Readiness</a:t>
                      </a:r>
                      <a:endParaRPr lang="en-US" sz="2400" kern="1200">
                        <a:solidFill>
                          <a:schemeClr val="tx1"/>
                        </a:solidFill>
                        <a:latin typeface="+mn-lt"/>
                        <a:ea typeface="+mn-ea"/>
                        <a:cs typeface="+mn-cs"/>
                      </a:endParaRPr>
                    </a:p>
                  </a:txBody>
                  <a:tcPr marL="122844" marR="122844"/>
                </a:tc>
                <a:tc>
                  <a:txBody>
                    <a:bodyPr/>
                    <a:lstStyle/>
                    <a:p>
                      <a:pPr algn="ctr"/>
                      <a:r>
                        <a:rPr lang="en-US" sz="2400"/>
                        <a:t>12 or G-Code</a:t>
                      </a:r>
                    </a:p>
                  </a:txBody>
                  <a:tcPr marL="122844" marR="1228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Spring 2024</a:t>
                      </a:r>
                      <a:r>
                        <a:rPr lang="en-US" sz="2400" baseline="0"/>
                        <a:t> </a:t>
                      </a:r>
                      <a:r>
                        <a:rPr lang="en-US" sz="2400"/>
                        <a:t>KSA Window</a:t>
                      </a:r>
                    </a:p>
                  </a:txBody>
                  <a:tcPr marL="122844" marR="122844"/>
                </a:tc>
                <a:extLst>
                  <a:ext uri="{0D108BD9-81ED-4DB2-BD59-A6C34878D82A}">
                    <a16:rowId xmlns:a16="http://schemas.microsoft.com/office/drawing/2014/main" val="10007"/>
                  </a:ext>
                </a:extLst>
              </a:tr>
            </a:tbl>
          </a:graphicData>
        </a:graphic>
      </p:graphicFrame>
      <p:sp>
        <p:nvSpPr>
          <p:cNvPr id="3" name="Rectangle 2"/>
          <p:cNvSpPr/>
          <p:nvPr/>
        </p:nvSpPr>
        <p:spPr>
          <a:xfrm>
            <a:off x="266551" y="4661525"/>
            <a:ext cx="7160852" cy="1080760"/>
          </a:xfrm>
          <a:prstGeom prst="rect">
            <a:avLst/>
          </a:prstGeom>
          <a:solidFill>
            <a:srgbClr val="00778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50" b="1">
                <a:solidFill>
                  <a:schemeClr val="bg1"/>
                </a:solidFill>
              </a:rPr>
              <a:t>100 days as of the first day of the district (for all schools) 14-day testing window</a:t>
            </a:r>
          </a:p>
        </p:txBody>
      </p:sp>
    </p:spTree>
    <p:extLst>
      <p:ext uri="{BB962C8B-B14F-4D97-AF65-F5344CB8AC3E}">
        <p14:creationId xmlns:p14="http://schemas.microsoft.com/office/powerpoint/2010/main" val="255889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CB3C-5C8C-460F-82AA-B209A4543565}"/>
              </a:ext>
            </a:extLst>
          </p:cNvPr>
          <p:cNvSpPr>
            <a:spLocks noGrp="1"/>
          </p:cNvSpPr>
          <p:nvPr>
            <p:ph type="title"/>
          </p:nvPr>
        </p:nvSpPr>
        <p:spPr>
          <a:xfrm>
            <a:off x="838200" y="0"/>
            <a:ext cx="10515600" cy="1325563"/>
          </a:xfrm>
        </p:spPr>
        <p:txBody>
          <a:bodyPr/>
          <a:lstStyle/>
          <a:p>
            <a:r>
              <a:rPr lang="en-US"/>
              <a:t>100-Day Tool</a:t>
            </a:r>
          </a:p>
        </p:txBody>
      </p:sp>
      <p:pic>
        <p:nvPicPr>
          <p:cNvPr id="5" name="Picture 2" descr="It is assisting you when you click on 100-day entity on the student listing , how to change this field for the student. You will need to change the school and district and there is a box at the bottom for you to enter the days the student has been enrolled in your district.">
            <a:extLst>
              <a:ext uri="{FF2B5EF4-FFF2-40B4-BE49-F238E27FC236}">
                <a16:creationId xmlns:a16="http://schemas.microsoft.com/office/drawing/2014/main" id="{973AABB6-3654-43F1-8D6A-075FFA44FE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0693"/>
          <a:stretch/>
        </p:blipFill>
        <p:spPr bwMode="auto">
          <a:xfrm>
            <a:off x="725311" y="1114954"/>
            <a:ext cx="6004560" cy="401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BAFC57F4-195E-7B77-16A4-21E9180EEE3D}"/>
              </a:ext>
            </a:extLst>
          </p:cNvPr>
          <p:cNvSpPr/>
          <p:nvPr/>
        </p:nvSpPr>
        <p:spPr>
          <a:xfrm>
            <a:off x="499443" y="4954933"/>
            <a:ext cx="2718276" cy="575905"/>
          </a:xfrm>
          <a:prstGeom prst="roundRect">
            <a:avLst/>
          </a:prstGeom>
          <a:solidFill>
            <a:srgbClr val="AAD6B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hlinkClick r:id="rId4"/>
              </a:rPr>
              <a:t>100 Day Tool</a:t>
            </a:r>
            <a:r>
              <a:rPr lang="en-US">
                <a:hlinkClick r:id="rId5"/>
              </a:rPr>
              <a:t> </a:t>
            </a:r>
            <a:endParaRPr lang="en-US"/>
          </a:p>
        </p:txBody>
      </p:sp>
      <p:sp>
        <p:nvSpPr>
          <p:cNvPr id="6" name="Rectangle: Rounded Corners 5">
            <a:extLst>
              <a:ext uri="{FF2B5EF4-FFF2-40B4-BE49-F238E27FC236}">
                <a16:creationId xmlns:a16="http://schemas.microsoft.com/office/drawing/2014/main" id="{0FFBB1CB-A188-468D-BA48-0DE1BB46BE21}"/>
              </a:ext>
            </a:extLst>
          </p:cNvPr>
          <p:cNvSpPr/>
          <p:nvPr/>
        </p:nvSpPr>
        <p:spPr>
          <a:xfrm>
            <a:off x="4927669" y="4954934"/>
            <a:ext cx="2718276" cy="575905"/>
          </a:xfrm>
          <a:prstGeom prst="roundRect">
            <a:avLst/>
          </a:prstGeom>
          <a:solidFill>
            <a:srgbClr val="AAD6B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hlinkClick r:id="rId5"/>
              </a:rPr>
              <a:t>100 Day Quiz</a:t>
            </a:r>
            <a:r>
              <a:rPr lang="en-US">
                <a:hlinkClick r:id="rId5"/>
              </a:rPr>
              <a:t> </a:t>
            </a:r>
            <a:endParaRPr lang="en-US"/>
          </a:p>
        </p:txBody>
      </p:sp>
      <p:pic>
        <p:nvPicPr>
          <p:cNvPr id="7" name="Picture 2" descr="The image is a screenshot of a document titled &quot;100-Day Tool&quot; which outlines guidelines and rules regarding the calculation of a full academic year as 100 days of student enrollment. It appears to be a set of rules for a school or district to determine student attendance for various programs and circumstances.&#10;&#10;There are seven main points detailed:&#10;&#10;A full academic year is defined as 100 days of student enrollment, which does not need to be continuous. The start of the spring testing window is a cutoff point for this calculation.&#10;Alternative programs and non-A1 schools have different rules for counting these 100 days.&#10;For specific assessments, the 100-day determination is based on a full academic year rather than the date of the assessment.&#10;The 100-day count is based on the number of days a student is primarily enrolled in certain programs, with some types of enrollments not being counted.&#10;Students primarily enrolled on the first day of testing are expected to participate for rate purposes, with exceptions requiring approval.&#10;Students attending certain specialized schools should track back to their A1 school for this 100-day count.&#10;Cohort and Dropout do not follow the 100-day rules but have their own specific rules, with dropdown options available for assistance.&#10;At the bottom of the document, there is a URL for reports to assist with 100-day determinations and a link to a quiz to test knowledge on these rules.&#10;&#10;The top of the document features an image of diplomas tied with red ribbons next to a black graduation cap on a table, suggesting an educational context. There's a note that indicates the requirement of a response for certain parts of the quiz at the end.">
            <a:extLst>
              <a:ext uri="{FF2B5EF4-FFF2-40B4-BE49-F238E27FC236}">
                <a16:creationId xmlns:a16="http://schemas.microsoft.com/office/drawing/2014/main" id="{D09EF51B-EB00-4EC6-AA22-BD80675218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305" y="116529"/>
            <a:ext cx="3328160" cy="55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06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BF74-841B-46EF-8649-1902E2AE99A7}"/>
              </a:ext>
            </a:extLst>
          </p:cNvPr>
          <p:cNvSpPr>
            <a:spLocks noGrp="1"/>
          </p:cNvSpPr>
          <p:nvPr>
            <p:ph type="title"/>
          </p:nvPr>
        </p:nvSpPr>
        <p:spPr>
          <a:xfrm>
            <a:off x="831849" y="1709738"/>
            <a:ext cx="10919883" cy="2852737"/>
          </a:xfrm>
        </p:spPr>
        <p:txBody>
          <a:bodyPr/>
          <a:lstStyle/>
          <a:p>
            <a:r>
              <a:rPr lang="en-US"/>
              <a:t>District Test Collection Windows</a:t>
            </a:r>
          </a:p>
        </p:txBody>
      </p:sp>
      <p:sp>
        <p:nvSpPr>
          <p:cNvPr id="5" name="Slide Number Placeholder 4">
            <a:extLst>
              <a:ext uri="{FF2B5EF4-FFF2-40B4-BE49-F238E27FC236}">
                <a16:creationId xmlns:a16="http://schemas.microsoft.com/office/drawing/2014/main" id="{4D455DF9-8322-5CA6-9396-EE934D0196FE}"/>
              </a:ext>
            </a:extLst>
          </p:cNvPr>
          <p:cNvSpPr>
            <a:spLocks noGrp="1"/>
          </p:cNvSpPr>
          <p:nvPr>
            <p:ph type="sldNum" sz="quarter" idx="12"/>
          </p:nvPr>
        </p:nvSpPr>
        <p:spPr/>
        <p:txBody>
          <a:bodyPr/>
          <a:lstStyle/>
          <a:p>
            <a:fld id="{01152AFA-7C55-604E-8665-049907417E35}" type="slidenum">
              <a:rPr lang="en-US" smtClean="0"/>
              <a:pPr/>
              <a:t>17</a:t>
            </a:fld>
            <a:endParaRPr lang="en-US"/>
          </a:p>
        </p:txBody>
      </p:sp>
    </p:spTree>
    <p:extLst>
      <p:ext uri="{BB962C8B-B14F-4D97-AF65-F5344CB8AC3E}">
        <p14:creationId xmlns:p14="http://schemas.microsoft.com/office/powerpoint/2010/main" val="248015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AE63-DA07-4584-B6FA-0E2E2C57D808}"/>
              </a:ext>
            </a:extLst>
          </p:cNvPr>
          <p:cNvSpPr>
            <a:spLocks noGrp="1"/>
          </p:cNvSpPr>
          <p:nvPr>
            <p:ph type="title"/>
          </p:nvPr>
        </p:nvSpPr>
        <p:spPr/>
        <p:txBody>
          <a:bodyPr/>
          <a:lstStyle/>
          <a:p>
            <a:r>
              <a:rPr lang="en-US"/>
              <a:t>KSA Test Windows</a:t>
            </a:r>
          </a:p>
        </p:txBody>
      </p:sp>
      <p:sp>
        <p:nvSpPr>
          <p:cNvPr id="3" name="Content Placeholder 2">
            <a:extLst>
              <a:ext uri="{FF2B5EF4-FFF2-40B4-BE49-F238E27FC236}">
                <a16:creationId xmlns:a16="http://schemas.microsoft.com/office/drawing/2014/main" id="{93D4DC6D-9214-489B-A494-753A03EF8DA4}"/>
              </a:ext>
            </a:extLst>
          </p:cNvPr>
          <p:cNvSpPr>
            <a:spLocks noGrp="1"/>
          </p:cNvSpPr>
          <p:nvPr>
            <p:ph idx="1"/>
          </p:nvPr>
        </p:nvSpPr>
        <p:spPr/>
        <p:txBody>
          <a:bodyPr vert="horz" lIns="91440" tIns="45720" rIns="91440" bIns="45720" rtlCol="0" anchor="t">
            <a:normAutofit lnSpcReduction="10000"/>
          </a:bodyPr>
          <a:lstStyle/>
          <a:p>
            <a:r>
              <a:rPr lang="en-US"/>
              <a:t>KSA test windows for elementary, middle and high schools will be collected in SDRR.</a:t>
            </a:r>
            <a:r>
              <a:rPr lang="en-US" dirty="0"/>
              <a:t> </a:t>
            </a:r>
            <a:endParaRPr lang="en-US"/>
          </a:p>
          <a:p>
            <a:r>
              <a:rPr lang="en-US"/>
              <a:t>District level users will be able to make changes to the KSA test windows.</a:t>
            </a:r>
          </a:p>
          <a:p>
            <a:r>
              <a:rPr lang="en-US"/>
              <a:t>School level users will have read-only access and cannot make changes to the KSA testing windows.</a:t>
            </a:r>
          </a:p>
          <a:p>
            <a:r>
              <a:rPr lang="en-US"/>
              <a:t>Collection window opens on </a:t>
            </a:r>
            <a:r>
              <a:rPr lang="en-US">
                <a:solidFill>
                  <a:srgbClr val="C00000"/>
                </a:solidFill>
              </a:rPr>
              <a:t>March 12 and </a:t>
            </a:r>
            <a:r>
              <a:rPr lang="en-US">
                <a:solidFill>
                  <a:schemeClr val="tx1"/>
                </a:solidFill>
              </a:rPr>
              <a:t>closes on </a:t>
            </a:r>
            <a:r>
              <a:rPr lang="en-US">
                <a:solidFill>
                  <a:srgbClr val="C00000"/>
                </a:solidFill>
              </a:rPr>
              <a:t>March 28 (tentative)</a:t>
            </a:r>
            <a:r>
              <a:rPr lang="en-US"/>
              <a:t>.</a:t>
            </a:r>
            <a:endParaRPr lang="en-US" dirty="0"/>
          </a:p>
          <a:p>
            <a:r>
              <a:rPr lang="en-US" dirty="0"/>
              <a:t>OAA will pull from IC on the Friday before to populate the earliest start dates.</a:t>
            </a:r>
            <a:endParaRPr lang="en-US"/>
          </a:p>
          <a:p>
            <a:endParaRPr lang="en-US"/>
          </a:p>
        </p:txBody>
      </p:sp>
    </p:spTree>
    <p:extLst>
      <p:ext uri="{BB962C8B-B14F-4D97-AF65-F5344CB8AC3E}">
        <p14:creationId xmlns:p14="http://schemas.microsoft.com/office/powerpoint/2010/main" val="326123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C3A8-0EA7-45B0-9A56-8503B7ADB083}"/>
              </a:ext>
            </a:extLst>
          </p:cNvPr>
          <p:cNvSpPr>
            <a:spLocks noGrp="1"/>
          </p:cNvSpPr>
          <p:nvPr>
            <p:ph type="title"/>
          </p:nvPr>
        </p:nvSpPr>
        <p:spPr/>
        <p:txBody>
          <a:bodyPr/>
          <a:lstStyle/>
          <a:p>
            <a:r>
              <a:rPr lang="en-US"/>
              <a:t>District Test Windows</a:t>
            </a:r>
          </a:p>
        </p:txBody>
      </p:sp>
      <p:pic>
        <p:nvPicPr>
          <p:cNvPr id="3" name="Picture 2" descr="It shows the screenshot of the district test window collection. On the left it will show the district earliest start and end dates bases on the district calendar in IC. On the right, it will allow the DAC to enter in the individual test windows for elementary, middle and high school and then update.">
            <a:extLst>
              <a:ext uri="{FF2B5EF4-FFF2-40B4-BE49-F238E27FC236}">
                <a16:creationId xmlns:a16="http://schemas.microsoft.com/office/drawing/2014/main" id="{AD8D7576-84A9-4F70-BCA2-B3FA8D17A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03" y="1352939"/>
            <a:ext cx="9830333" cy="3965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13E6E82-345A-45DE-89EC-5743E59BF037}"/>
              </a:ext>
            </a:extLst>
          </p:cNvPr>
          <p:cNvSpPr/>
          <p:nvPr/>
        </p:nvSpPr>
        <p:spPr>
          <a:xfrm>
            <a:off x="9220734" y="4179993"/>
            <a:ext cx="2361530" cy="1530342"/>
          </a:xfrm>
          <a:prstGeom prst="rect">
            <a:avLst/>
          </a:prstGeom>
          <a:solidFill>
            <a:srgbClr val="05778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Export to Excel</a:t>
            </a:r>
          </a:p>
          <a:p>
            <a:pPr algn="ctr"/>
            <a:r>
              <a:rPr lang="en-US" sz="2000"/>
              <a:t>Downloads all test windows entered across the state.</a:t>
            </a:r>
          </a:p>
        </p:txBody>
      </p:sp>
    </p:spTree>
    <p:extLst>
      <p:ext uri="{BB962C8B-B14F-4D97-AF65-F5344CB8AC3E}">
        <p14:creationId xmlns:p14="http://schemas.microsoft.com/office/powerpoint/2010/main" val="8376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838200" y="195004"/>
            <a:ext cx="10515600" cy="1325563"/>
          </a:xfrm>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8200" y="1520567"/>
            <a:ext cx="10515600" cy="4093115"/>
          </a:xfrm>
        </p:spPr>
        <p:txBody>
          <a:bodyPr vert="horz" lIns="91440" tIns="45720" rIns="91440" bIns="45720" rtlCol="0" anchor="t">
            <a:normAutofit/>
          </a:bodyPr>
          <a:lstStyle/>
          <a:p>
            <a:r>
              <a:rPr lang="en-US"/>
              <a:t>SDRR Spring Timeline</a:t>
            </a:r>
          </a:p>
          <a:p>
            <a:r>
              <a:rPr lang="en-US"/>
              <a:t>Training Sandbox in SDRR</a:t>
            </a:r>
          </a:p>
          <a:p>
            <a:r>
              <a:rPr lang="en-US"/>
              <a:t>SDRR and 100-Day Students</a:t>
            </a:r>
          </a:p>
          <a:p>
            <a:r>
              <a:rPr lang="en-US"/>
              <a:t>District Test Collection Windows</a:t>
            </a:r>
          </a:p>
          <a:p>
            <a:r>
              <a:rPr lang="en-US"/>
              <a:t>Rosters</a:t>
            </a:r>
          </a:p>
          <a:p>
            <a:r>
              <a:rPr lang="en-US"/>
              <a:t>Resources</a:t>
            </a:r>
          </a:p>
          <a:p>
            <a:r>
              <a:rPr lang="en-US"/>
              <a:t>SDRR “Hot Topic” Office Hours</a:t>
            </a:r>
          </a:p>
          <a:p>
            <a:endParaRPr lang="en-US"/>
          </a:p>
          <a:p>
            <a:endParaRPr lang="en-US"/>
          </a:p>
          <a:p>
            <a:endParaRPr lang="en-US"/>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213C1-8FC6-4D8A-A7D1-AD9B5FBE64B1}"/>
              </a:ext>
            </a:extLst>
          </p:cNvPr>
          <p:cNvSpPr>
            <a:spLocks noGrp="1"/>
          </p:cNvSpPr>
          <p:nvPr>
            <p:ph type="title"/>
          </p:nvPr>
        </p:nvSpPr>
        <p:spPr/>
        <p:txBody>
          <a:bodyPr/>
          <a:lstStyle/>
          <a:p>
            <a:r>
              <a:rPr lang="en-US"/>
              <a:t>Rosters</a:t>
            </a:r>
          </a:p>
        </p:txBody>
      </p:sp>
      <p:sp>
        <p:nvSpPr>
          <p:cNvPr id="2" name="Slide Number Placeholder 1">
            <a:extLst>
              <a:ext uri="{FF2B5EF4-FFF2-40B4-BE49-F238E27FC236}">
                <a16:creationId xmlns:a16="http://schemas.microsoft.com/office/drawing/2014/main" id="{58E2FA86-7A3A-35A7-BCE9-DA0453C8F94C}"/>
              </a:ext>
            </a:extLst>
          </p:cNvPr>
          <p:cNvSpPr>
            <a:spLocks noGrp="1"/>
          </p:cNvSpPr>
          <p:nvPr>
            <p:ph type="sldNum" sz="quarter" idx="12"/>
          </p:nvPr>
        </p:nvSpPr>
        <p:spPr/>
        <p:txBody>
          <a:bodyPr/>
          <a:lstStyle/>
          <a:p>
            <a:fld id="{01152AFA-7C55-604E-8665-049907417E35}" type="slidenum">
              <a:rPr lang="en-US" smtClean="0"/>
              <a:pPr/>
              <a:t>20</a:t>
            </a:fld>
            <a:endParaRPr lang="en-US"/>
          </a:p>
        </p:txBody>
      </p:sp>
    </p:spTree>
    <p:extLst>
      <p:ext uri="{BB962C8B-B14F-4D97-AF65-F5344CB8AC3E}">
        <p14:creationId xmlns:p14="http://schemas.microsoft.com/office/powerpoint/2010/main" val="232739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3A3F97-E547-451A-B3AF-F62C447F675A}"/>
              </a:ext>
            </a:extLst>
          </p:cNvPr>
          <p:cNvSpPr>
            <a:spLocks noGrp="1"/>
          </p:cNvSpPr>
          <p:nvPr>
            <p:ph type="title"/>
          </p:nvPr>
        </p:nvSpPr>
        <p:spPr>
          <a:xfrm>
            <a:off x="838200" y="136525"/>
            <a:ext cx="10515600" cy="1325563"/>
          </a:xfrm>
        </p:spPr>
        <p:txBody>
          <a:bodyPr/>
          <a:lstStyle/>
          <a:p>
            <a:r>
              <a:rPr lang="en-US"/>
              <a:t>KSA Rosters</a:t>
            </a:r>
          </a:p>
        </p:txBody>
      </p:sp>
      <p:sp>
        <p:nvSpPr>
          <p:cNvPr id="7" name="Content Placeholder 6">
            <a:extLst>
              <a:ext uri="{FF2B5EF4-FFF2-40B4-BE49-F238E27FC236}">
                <a16:creationId xmlns:a16="http://schemas.microsoft.com/office/drawing/2014/main" id="{9C9C3026-35AD-4518-B91A-ACBFBF87E8BB}"/>
              </a:ext>
            </a:extLst>
          </p:cNvPr>
          <p:cNvSpPr>
            <a:spLocks noGrp="1"/>
          </p:cNvSpPr>
          <p:nvPr>
            <p:ph idx="1"/>
          </p:nvPr>
        </p:nvSpPr>
        <p:spPr>
          <a:xfrm>
            <a:off x="735162" y="1422424"/>
            <a:ext cx="10515600" cy="4093115"/>
          </a:xfrm>
        </p:spPr>
        <p:txBody>
          <a:bodyPr vert="horz" lIns="91440" tIns="45720" rIns="91440" bIns="45720" rtlCol="0" anchor="t">
            <a:normAutofit lnSpcReduction="10000"/>
          </a:bodyPr>
          <a:lstStyle/>
          <a:p>
            <a:r>
              <a:rPr lang="en-US"/>
              <a:t>Verify student enrollment in grades 3 - 8, 10 - 11.</a:t>
            </a:r>
          </a:p>
          <a:p>
            <a:r>
              <a:rPr lang="en-US"/>
              <a:t>Include all students enrolled as of the first day of the district 14-day testing window. </a:t>
            </a:r>
          </a:p>
          <a:p>
            <a:r>
              <a:rPr lang="en-US"/>
              <a:t>Change requests created for Nonparticipations:</a:t>
            </a:r>
          </a:p>
          <a:p>
            <a:pPr lvl="1"/>
            <a:r>
              <a:rPr lang="en-US" sz="2800"/>
              <a:t>Exemption: First Year EL, Medical</a:t>
            </a:r>
          </a:p>
          <a:p>
            <a:pPr lvl="1"/>
            <a:r>
              <a:rPr lang="en-US" sz="2800"/>
              <a:t>Roster Clean-up: Student Withdrew After Testing Window Began, Expelled Without Services</a:t>
            </a:r>
          </a:p>
          <a:p>
            <a:r>
              <a:rPr lang="en-US" sz="3200"/>
              <a:t>100-Day Students</a:t>
            </a:r>
          </a:p>
          <a:p>
            <a:pPr>
              <a:buClr>
                <a:schemeClr val="tx1"/>
              </a:buClr>
            </a:pPr>
            <a:r>
              <a:rPr lang="en-US">
                <a:solidFill>
                  <a:srgbClr val="C00000"/>
                </a:solidFill>
              </a:rPr>
              <a:t>Save</a:t>
            </a:r>
            <a:r>
              <a:rPr lang="en-US"/>
              <a:t> an electronic version of all rosters in Excel or PDF format</a:t>
            </a:r>
          </a:p>
        </p:txBody>
      </p:sp>
      <p:sp>
        <p:nvSpPr>
          <p:cNvPr id="8" name="Rounded Rectangle 2">
            <a:extLst>
              <a:ext uri="{FF2B5EF4-FFF2-40B4-BE49-F238E27FC236}">
                <a16:creationId xmlns:a16="http://schemas.microsoft.com/office/drawing/2014/main" id="{BC2346FA-6C0F-4DDF-962F-5ADBDAD74EE4}"/>
              </a:ext>
            </a:extLst>
          </p:cNvPr>
          <p:cNvSpPr/>
          <p:nvPr/>
        </p:nvSpPr>
        <p:spPr>
          <a:xfrm>
            <a:off x="6096000" y="388481"/>
            <a:ext cx="4939805" cy="781987"/>
          </a:xfrm>
          <a:prstGeom prst="roundRect">
            <a:avLst>
              <a:gd name="adj" fmla="val 48511"/>
            </a:avLst>
          </a:prstGeom>
          <a:solidFill>
            <a:srgbClr val="007780"/>
          </a:solidFill>
          <a:ln>
            <a:solidFill>
              <a:schemeClr val="accent4">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rPr>
              <a:t>Data is pre-populated from IC</a:t>
            </a:r>
          </a:p>
        </p:txBody>
      </p:sp>
    </p:spTree>
    <p:extLst>
      <p:ext uri="{BB962C8B-B14F-4D97-AF65-F5344CB8AC3E}">
        <p14:creationId xmlns:p14="http://schemas.microsoft.com/office/powerpoint/2010/main" val="10767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F12-8E53-4AF8-818D-FE6C5D71C9FC}"/>
              </a:ext>
            </a:extLst>
          </p:cNvPr>
          <p:cNvSpPr>
            <a:spLocks noGrp="1"/>
          </p:cNvSpPr>
          <p:nvPr>
            <p:ph type="title"/>
          </p:nvPr>
        </p:nvSpPr>
        <p:spPr/>
        <p:txBody>
          <a:bodyPr/>
          <a:lstStyle/>
          <a:p>
            <a:r>
              <a:rPr lang="en-US"/>
              <a:t>Updates for SDRR</a:t>
            </a:r>
          </a:p>
        </p:txBody>
      </p:sp>
      <p:sp>
        <p:nvSpPr>
          <p:cNvPr id="3" name="Content Placeholder 2">
            <a:extLst>
              <a:ext uri="{FF2B5EF4-FFF2-40B4-BE49-F238E27FC236}">
                <a16:creationId xmlns:a16="http://schemas.microsoft.com/office/drawing/2014/main" id="{8A4DF31D-B27F-4A3B-AADB-7C2FA6F93451}"/>
              </a:ext>
            </a:extLst>
          </p:cNvPr>
          <p:cNvSpPr>
            <a:spLocks noGrp="1"/>
          </p:cNvSpPr>
          <p:nvPr>
            <p:ph idx="1"/>
          </p:nvPr>
        </p:nvSpPr>
        <p:spPr>
          <a:xfrm>
            <a:off x="836762" y="1690688"/>
            <a:ext cx="9063594" cy="4093115"/>
          </a:xfrm>
        </p:spPr>
        <p:txBody>
          <a:bodyPr vert="horz" lIns="91440" tIns="45720" rIns="91440" bIns="45720" rtlCol="0" anchor="t">
            <a:normAutofit lnSpcReduction="10000"/>
          </a:bodyPr>
          <a:lstStyle/>
          <a:p>
            <a:r>
              <a:rPr lang="en-US" sz="3600"/>
              <a:t>Demographic data will be as the first day of the 14-day testing window based on the district calendar.</a:t>
            </a:r>
          </a:p>
          <a:p>
            <a:r>
              <a:rPr lang="en-US" sz="3600"/>
              <a:t>Districts will need to ensure that the school calendars are correct in IC.</a:t>
            </a:r>
          </a:p>
          <a:p>
            <a:r>
              <a:rPr lang="en-US" sz="3600" dirty="0"/>
              <a:t>OAA will pull data from IC as of the close of business on the Friday before all rosters open.</a:t>
            </a:r>
          </a:p>
          <a:p>
            <a:endParaRPr lang="en-US"/>
          </a:p>
        </p:txBody>
      </p:sp>
    </p:spTree>
    <p:extLst>
      <p:ext uri="{BB962C8B-B14F-4D97-AF65-F5344CB8AC3E}">
        <p14:creationId xmlns:p14="http://schemas.microsoft.com/office/powerpoint/2010/main" val="10152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4A3B-EF70-4DBB-90FD-623E6B495ED3}"/>
              </a:ext>
            </a:extLst>
          </p:cNvPr>
          <p:cNvSpPr>
            <a:spLocks noGrp="1"/>
          </p:cNvSpPr>
          <p:nvPr>
            <p:ph type="title"/>
          </p:nvPr>
        </p:nvSpPr>
        <p:spPr>
          <a:xfrm>
            <a:off x="454742" y="136525"/>
            <a:ext cx="10515600" cy="1325563"/>
          </a:xfrm>
        </p:spPr>
        <p:txBody>
          <a:bodyPr/>
          <a:lstStyle/>
          <a:p>
            <a:r>
              <a:rPr lang="en-US"/>
              <a:t>Medical Nonparticipation</a:t>
            </a:r>
          </a:p>
        </p:txBody>
      </p:sp>
      <p:sp>
        <p:nvSpPr>
          <p:cNvPr id="3" name="Content Placeholder 2">
            <a:extLst>
              <a:ext uri="{FF2B5EF4-FFF2-40B4-BE49-F238E27FC236}">
                <a16:creationId xmlns:a16="http://schemas.microsoft.com/office/drawing/2014/main" id="{9DD31D9C-F236-4E9E-81F4-765114956843}"/>
              </a:ext>
            </a:extLst>
          </p:cNvPr>
          <p:cNvSpPr>
            <a:spLocks noGrp="1"/>
          </p:cNvSpPr>
          <p:nvPr>
            <p:ph idx="1"/>
          </p:nvPr>
        </p:nvSpPr>
        <p:spPr>
          <a:xfrm>
            <a:off x="454742" y="1382442"/>
            <a:ext cx="10515600" cy="4093115"/>
          </a:xfrm>
        </p:spPr>
        <p:txBody>
          <a:bodyPr vert="horz" lIns="91440" tIns="45720" rIns="91440" bIns="45720" rtlCol="0" anchor="t">
            <a:normAutofit fontScale="92500" lnSpcReduction="20000"/>
          </a:bodyPr>
          <a:lstStyle/>
          <a:p>
            <a:r>
              <a:rPr lang="en-US" sz="3200"/>
              <a:t>Form allows the </a:t>
            </a:r>
            <a:r>
              <a:rPr lang="en-US" sz="3200" dirty="0"/>
              <a:t>district to request the nonparticipation.</a:t>
            </a:r>
            <a:endParaRPr lang="en-US" dirty="0"/>
          </a:p>
          <a:p>
            <a:r>
              <a:rPr lang="en-US" sz="3200"/>
              <a:t>Required signatures on the form are District Assessment Coordinator (DAC) and a medical doctor, Superintendent or Designee. </a:t>
            </a:r>
            <a:endParaRPr lang="en-US"/>
          </a:p>
          <a:p>
            <a:r>
              <a:rPr lang="en-US" sz="3200"/>
              <a:t>Nonparticipations can be requested for individual contents or the entire test.</a:t>
            </a:r>
          </a:p>
          <a:p>
            <a:r>
              <a:rPr lang="en-US" sz="3200"/>
              <a:t>This request will encompass physical, mental, and emotional issues. </a:t>
            </a:r>
          </a:p>
          <a:p>
            <a:r>
              <a:rPr lang="en-US" sz="3200"/>
              <a:t>Keep a copy of this form on file in the district and upload the information into SDRR for approval.</a:t>
            </a:r>
          </a:p>
          <a:p>
            <a:endParaRPr lang="en-US"/>
          </a:p>
        </p:txBody>
      </p:sp>
    </p:spTree>
    <p:extLst>
      <p:ext uri="{BB962C8B-B14F-4D97-AF65-F5344CB8AC3E}">
        <p14:creationId xmlns:p14="http://schemas.microsoft.com/office/powerpoint/2010/main" val="3626841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81A9-A698-40F3-833E-2E1C8C5E7190}"/>
              </a:ext>
            </a:extLst>
          </p:cNvPr>
          <p:cNvSpPr>
            <a:spLocks noGrp="1"/>
          </p:cNvSpPr>
          <p:nvPr>
            <p:ph type="title"/>
          </p:nvPr>
        </p:nvSpPr>
        <p:spPr>
          <a:xfrm>
            <a:off x="838200" y="-121847"/>
            <a:ext cx="10515600" cy="1325563"/>
          </a:xfrm>
        </p:spPr>
        <p:txBody>
          <a:bodyPr/>
          <a:lstStyle/>
          <a:p>
            <a:r>
              <a:rPr lang="en-US"/>
              <a:t>IC </a:t>
            </a:r>
            <a:r>
              <a:rPr lang="en-US" dirty="0"/>
              <a:t>Report </a:t>
            </a:r>
            <a:r>
              <a:rPr lang="en-US"/>
              <a:t>Resources</a:t>
            </a:r>
          </a:p>
        </p:txBody>
      </p:sp>
      <p:sp>
        <p:nvSpPr>
          <p:cNvPr id="3" name="Content Placeholder 2">
            <a:extLst>
              <a:ext uri="{FF2B5EF4-FFF2-40B4-BE49-F238E27FC236}">
                <a16:creationId xmlns:a16="http://schemas.microsoft.com/office/drawing/2014/main" id="{3418351E-01BE-4D91-8E5F-8B3D99EE98A8}"/>
              </a:ext>
            </a:extLst>
          </p:cNvPr>
          <p:cNvSpPr>
            <a:spLocks noGrp="1"/>
          </p:cNvSpPr>
          <p:nvPr>
            <p:ph idx="1"/>
          </p:nvPr>
        </p:nvSpPr>
        <p:spPr>
          <a:xfrm>
            <a:off x="838200" y="925464"/>
            <a:ext cx="11071578" cy="4820579"/>
          </a:xfrm>
        </p:spPr>
        <p:txBody>
          <a:bodyPr vert="horz" lIns="91440" tIns="45720" rIns="91440" bIns="45720" rtlCol="0" anchor="t">
            <a:normAutofit fontScale="40000" lnSpcReduction="20000"/>
          </a:bodyPr>
          <a:lstStyle/>
          <a:p>
            <a:pPr marL="0" indent="0">
              <a:buNone/>
            </a:pPr>
            <a:r>
              <a:rPr lang="en-US" sz="6000" dirty="0"/>
              <a:t>District and school staff are strongly encouraged to utilize these tools to ensure accurate data in IC, which will then be reflected in SDRR.</a:t>
            </a:r>
          </a:p>
          <a:p>
            <a:pPr lvl="1"/>
            <a:r>
              <a:rPr lang="en-US" sz="6000" b="1" dirty="0"/>
              <a:t>IEP</a:t>
            </a:r>
          </a:p>
          <a:p>
            <a:pPr lvl="2"/>
            <a:r>
              <a:rPr lang="en-US" sz="6000" dirty="0"/>
              <a:t>IDEA Dec. 1 Count Extract</a:t>
            </a:r>
          </a:p>
          <a:p>
            <a:pPr lvl="2"/>
            <a:r>
              <a:rPr lang="en-US" sz="6000" dirty="0"/>
              <a:t>QA SPED report   </a:t>
            </a:r>
            <a:endParaRPr lang="en-US" sz="6000" b="1" dirty="0"/>
          </a:p>
          <a:p>
            <a:pPr lvl="1"/>
            <a:r>
              <a:rPr lang="en-US" sz="6000" b="1" dirty="0">
                <a:ea typeface="+mn-lt"/>
                <a:cs typeface="+mn-lt"/>
              </a:rPr>
              <a:t>Alternate Assessment</a:t>
            </a:r>
            <a:r>
              <a:rPr lang="en-US" sz="6000" dirty="0">
                <a:ea typeface="+mn-lt"/>
                <a:cs typeface="+mn-lt"/>
              </a:rPr>
              <a:t>                            </a:t>
            </a:r>
          </a:p>
          <a:p>
            <a:pPr lvl="2"/>
            <a:r>
              <a:rPr lang="en-US" sz="6000" dirty="0"/>
              <a:t>Alternate Assessment Tracking report</a:t>
            </a:r>
          </a:p>
          <a:p>
            <a:pPr lvl="1"/>
            <a:r>
              <a:rPr lang="en-US" sz="6000" b="1" dirty="0"/>
              <a:t>English Learners</a:t>
            </a:r>
          </a:p>
          <a:p>
            <a:pPr lvl="2"/>
            <a:r>
              <a:rPr lang="en-US" sz="6000" dirty="0"/>
              <a:t>English Learners Extract</a:t>
            </a:r>
          </a:p>
          <a:p>
            <a:pPr lvl="1"/>
            <a:r>
              <a:rPr lang="en-US" sz="6000" b="1" dirty="0"/>
              <a:t>Dropout</a:t>
            </a:r>
          </a:p>
          <a:p>
            <a:pPr lvl="2"/>
            <a:r>
              <a:rPr lang="en-US" sz="6000" dirty="0"/>
              <a:t>Dropout report</a:t>
            </a:r>
          </a:p>
          <a:p>
            <a:pPr lvl="1"/>
            <a:r>
              <a:rPr lang="en-US" sz="6000" b="1" dirty="0"/>
              <a:t>Cohort Graduation Rate</a:t>
            </a:r>
          </a:p>
          <a:p>
            <a:pPr lvl="2"/>
            <a:r>
              <a:rPr lang="en-US" sz="6000" dirty="0"/>
              <a:t>Enrollment End Status Validation report</a:t>
            </a:r>
          </a:p>
          <a:p>
            <a:pPr lvl="2"/>
            <a:r>
              <a:rPr lang="en-US" sz="6000" dirty="0"/>
              <a:t>G-Code Validation High School-Aggregate report</a:t>
            </a:r>
          </a:p>
          <a:p>
            <a:pPr lvl="1">
              <a:buNone/>
            </a:pPr>
            <a:r>
              <a:rPr lang="en-US" sz="6000" dirty="0">
                <a:hlinkClick r:id="rId3"/>
              </a:rPr>
              <a:t>IC Reports to Assist in Data Quality document</a:t>
            </a:r>
            <a:r>
              <a:rPr lang="en-US" sz="6000" dirty="0"/>
              <a:t> </a:t>
            </a:r>
            <a:endParaRPr lang="en-US" sz="6000" dirty="0">
              <a:ea typeface="+mn-lt"/>
              <a:cs typeface="+mn-lt"/>
            </a:endParaRPr>
          </a:p>
          <a:p>
            <a:endParaRPr lang="en-US" dirty="0"/>
          </a:p>
        </p:txBody>
      </p:sp>
    </p:spTree>
    <p:extLst>
      <p:ext uri="{BB962C8B-B14F-4D97-AF65-F5344CB8AC3E}">
        <p14:creationId xmlns:p14="http://schemas.microsoft.com/office/powerpoint/2010/main" val="1876825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800C-C25C-455B-8458-AFBD5A1855E2}"/>
              </a:ext>
            </a:extLst>
          </p:cNvPr>
          <p:cNvSpPr>
            <a:spLocks noGrp="1"/>
          </p:cNvSpPr>
          <p:nvPr>
            <p:ph type="title"/>
          </p:nvPr>
        </p:nvSpPr>
        <p:spPr>
          <a:xfrm>
            <a:off x="454378" y="145169"/>
            <a:ext cx="10515600" cy="1325563"/>
          </a:xfrm>
        </p:spPr>
        <p:txBody>
          <a:bodyPr/>
          <a:lstStyle/>
          <a:p>
            <a:r>
              <a:rPr lang="en-US"/>
              <a:t>Fields to Change on SDRR Roster in….</a:t>
            </a:r>
          </a:p>
        </p:txBody>
      </p:sp>
      <p:sp>
        <p:nvSpPr>
          <p:cNvPr id="3" name="Content Placeholder 2">
            <a:extLst>
              <a:ext uri="{FF2B5EF4-FFF2-40B4-BE49-F238E27FC236}">
                <a16:creationId xmlns:a16="http://schemas.microsoft.com/office/drawing/2014/main" id="{14377BC9-F2E4-463B-9AAF-73C83974C3A6}"/>
              </a:ext>
            </a:extLst>
          </p:cNvPr>
          <p:cNvSpPr>
            <a:spLocks noGrp="1"/>
          </p:cNvSpPr>
          <p:nvPr>
            <p:ph idx="1"/>
          </p:nvPr>
        </p:nvSpPr>
        <p:spPr>
          <a:xfrm>
            <a:off x="535858" y="1234620"/>
            <a:ext cx="10515600" cy="4093115"/>
          </a:xfrm>
        </p:spPr>
        <p:txBody>
          <a:bodyPr/>
          <a:lstStyle/>
          <a:p>
            <a:pPr marL="0" indent="0">
              <a:buNone/>
            </a:pPr>
            <a:r>
              <a:rPr lang="en-US"/>
              <a:t>Infinite Campus (IC)</a:t>
            </a:r>
          </a:p>
          <a:p>
            <a:pPr marL="0" indent="0">
              <a:buNone/>
            </a:pPr>
            <a:endParaRPr lang="en-US"/>
          </a:p>
          <a:p>
            <a:endParaRPr lang="en-US"/>
          </a:p>
        </p:txBody>
      </p:sp>
      <p:sp>
        <p:nvSpPr>
          <p:cNvPr id="5" name="Content Placeholder 6">
            <a:extLst>
              <a:ext uri="{FF2B5EF4-FFF2-40B4-BE49-F238E27FC236}">
                <a16:creationId xmlns:a16="http://schemas.microsoft.com/office/drawing/2014/main" id="{6CC84A48-CEDD-44D0-92E5-610CBDC5886F}"/>
              </a:ext>
            </a:extLst>
          </p:cNvPr>
          <p:cNvSpPr txBox="1">
            <a:spLocks/>
          </p:cNvSpPr>
          <p:nvPr/>
        </p:nvSpPr>
        <p:spPr>
          <a:xfrm>
            <a:off x="577717" y="1772685"/>
            <a:ext cx="5845175" cy="3683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Name</a:t>
            </a:r>
          </a:p>
          <a:p>
            <a:r>
              <a:rPr lang="en-US"/>
              <a:t>Grade</a:t>
            </a:r>
          </a:p>
          <a:p>
            <a:r>
              <a:rPr lang="en-US"/>
              <a:t>SSID</a:t>
            </a:r>
          </a:p>
          <a:p>
            <a:r>
              <a:rPr lang="en-US"/>
              <a:t>DOB</a:t>
            </a:r>
          </a:p>
          <a:p>
            <a:r>
              <a:rPr lang="en-US"/>
              <a:t>Gender</a:t>
            </a:r>
          </a:p>
          <a:p>
            <a:r>
              <a:rPr lang="en-US"/>
              <a:t>Race/Ethnicity</a:t>
            </a:r>
          </a:p>
          <a:p>
            <a:r>
              <a:rPr lang="en-US"/>
              <a:t>Lunch</a:t>
            </a:r>
          </a:p>
          <a:p>
            <a:r>
              <a:rPr lang="en-US"/>
              <a:t>IEP</a:t>
            </a:r>
          </a:p>
          <a:p>
            <a:r>
              <a:rPr lang="en-US"/>
              <a:t>EL</a:t>
            </a:r>
          </a:p>
        </p:txBody>
      </p:sp>
      <p:sp>
        <p:nvSpPr>
          <p:cNvPr id="6" name="Text Placeholder 7">
            <a:extLst>
              <a:ext uri="{FF2B5EF4-FFF2-40B4-BE49-F238E27FC236}">
                <a16:creationId xmlns:a16="http://schemas.microsoft.com/office/drawing/2014/main" id="{E1BE5899-AC66-4401-8F4A-0129C6B7621E}"/>
              </a:ext>
            </a:extLst>
          </p:cNvPr>
          <p:cNvSpPr txBox="1">
            <a:spLocks/>
          </p:cNvSpPr>
          <p:nvPr/>
        </p:nvSpPr>
        <p:spPr>
          <a:xfrm>
            <a:off x="5704714" y="1234619"/>
            <a:ext cx="5845175" cy="8239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SDRR</a:t>
            </a:r>
          </a:p>
        </p:txBody>
      </p:sp>
      <p:sp>
        <p:nvSpPr>
          <p:cNvPr id="7" name="Content Placeholder 8">
            <a:extLst>
              <a:ext uri="{FF2B5EF4-FFF2-40B4-BE49-F238E27FC236}">
                <a16:creationId xmlns:a16="http://schemas.microsoft.com/office/drawing/2014/main" id="{F6F720DD-9927-4B6D-9F60-394FE117BF75}"/>
              </a:ext>
            </a:extLst>
          </p:cNvPr>
          <p:cNvSpPr txBox="1">
            <a:spLocks/>
          </p:cNvSpPr>
          <p:nvPr/>
        </p:nvSpPr>
        <p:spPr>
          <a:xfrm>
            <a:off x="5704714" y="1643896"/>
            <a:ext cx="6326611" cy="36814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Annotations</a:t>
            </a:r>
          </a:p>
          <a:p>
            <a:r>
              <a:rPr lang="en-US" dirty="0"/>
              <a:t>Adding/Deleting </a:t>
            </a:r>
            <a:r>
              <a:rPr lang="en-US"/>
              <a:t>Students</a:t>
            </a:r>
          </a:p>
          <a:p>
            <a:r>
              <a:rPr lang="en-US" dirty="0"/>
              <a:t>100-Day Entity Changes</a:t>
            </a:r>
          </a:p>
          <a:p>
            <a:r>
              <a:rPr lang="en-US"/>
              <a:t>Nonparticipation</a:t>
            </a:r>
          </a:p>
          <a:p>
            <a:r>
              <a:rPr lang="en-US" dirty="0"/>
              <a:t>Accommodations-IEP and EL</a:t>
            </a:r>
            <a:endParaRPr lang="en-US"/>
          </a:p>
        </p:txBody>
      </p:sp>
      <p:sp>
        <p:nvSpPr>
          <p:cNvPr id="8" name="Right Arrow 3">
            <a:extLst>
              <a:ext uri="{FF2B5EF4-FFF2-40B4-BE49-F238E27FC236}">
                <a16:creationId xmlns:a16="http://schemas.microsoft.com/office/drawing/2014/main" id="{CB9431EB-C45B-44A1-851A-B04D40FCC71E}"/>
              </a:ext>
            </a:extLst>
          </p:cNvPr>
          <p:cNvSpPr/>
          <p:nvPr/>
        </p:nvSpPr>
        <p:spPr>
          <a:xfrm>
            <a:off x="4603698" y="3523106"/>
            <a:ext cx="7385858" cy="2503680"/>
          </a:xfrm>
          <a:prstGeom prst="rightArrow">
            <a:avLst/>
          </a:prstGeom>
          <a:solidFill>
            <a:srgbClr val="007780"/>
          </a:solidFill>
          <a:ln>
            <a:solidFill>
              <a:schemeClr val="bg2">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a:solidFill>
                  <a:schemeClr val="bg1"/>
                </a:solidFill>
              </a:rPr>
              <a:t>If IC change (except IEP) is not reflected in SDRR by the next day, contact </a:t>
            </a:r>
            <a:r>
              <a:rPr lang="en-US" sz="2667" b="1" u="sng">
                <a:solidFill>
                  <a:schemeClr val="bg1"/>
                </a:solidFill>
                <a:hlinkClick r:id="rId3">
                  <a:extLst>
                    <a:ext uri="{A12FA001-AC4F-418D-AE19-62706E023703}">
                      <ahyp:hlinkClr xmlns:ahyp="http://schemas.microsoft.com/office/drawing/2018/hyperlinkcolor" val="tx"/>
                    </a:ext>
                  </a:extLst>
                </a:hlinkClick>
              </a:rPr>
              <a:t>kdedatarequest@education.ky.gov</a:t>
            </a:r>
            <a:r>
              <a:rPr lang="en-US" sz="2667" b="1" u="sng">
                <a:solidFill>
                  <a:schemeClr val="bg1"/>
                </a:solidFill>
              </a:rPr>
              <a:t> </a:t>
            </a:r>
            <a:endParaRPr lang="en-US" sz="2667" b="1">
              <a:solidFill>
                <a:schemeClr val="bg1"/>
              </a:solidFill>
            </a:endParaRPr>
          </a:p>
        </p:txBody>
      </p:sp>
    </p:spTree>
    <p:extLst>
      <p:ext uri="{BB962C8B-B14F-4D97-AF65-F5344CB8AC3E}">
        <p14:creationId xmlns:p14="http://schemas.microsoft.com/office/powerpoint/2010/main" val="179538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AA2D-AB3F-42C6-BBCA-993C580B217C}"/>
              </a:ext>
            </a:extLst>
          </p:cNvPr>
          <p:cNvSpPr>
            <a:spLocks noGrp="1"/>
          </p:cNvSpPr>
          <p:nvPr>
            <p:ph type="title"/>
          </p:nvPr>
        </p:nvSpPr>
        <p:spPr/>
        <p:txBody>
          <a:bodyPr/>
          <a:lstStyle/>
          <a:p>
            <a:r>
              <a:rPr lang="en-US"/>
              <a:t>IEP Field </a:t>
            </a:r>
            <a:r>
              <a:rPr lang="en-US" dirty="0"/>
              <a:t>in SDRR </a:t>
            </a:r>
            <a:r>
              <a:rPr lang="en-US"/>
              <a:t>(Helpful Hints)</a:t>
            </a:r>
          </a:p>
        </p:txBody>
      </p:sp>
      <p:sp>
        <p:nvSpPr>
          <p:cNvPr id="3" name="Content Placeholder 2">
            <a:extLst>
              <a:ext uri="{FF2B5EF4-FFF2-40B4-BE49-F238E27FC236}">
                <a16:creationId xmlns:a16="http://schemas.microsoft.com/office/drawing/2014/main" id="{FB85E892-9585-4029-B3D3-5F825E3E23B2}"/>
              </a:ext>
            </a:extLst>
          </p:cNvPr>
          <p:cNvSpPr>
            <a:spLocks noGrp="1"/>
          </p:cNvSpPr>
          <p:nvPr>
            <p:ph idx="1"/>
          </p:nvPr>
        </p:nvSpPr>
        <p:spPr>
          <a:xfrm>
            <a:off x="838200" y="1555221"/>
            <a:ext cx="10515600" cy="4093115"/>
          </a:xfrm>
        </p:spPr>
        <p:txBody>
          <a:bodyPr vert="horz" lIns="91440" tIns="45720" rIns="91440" bIns="45720" rtlCol="0" anchor="t">
            <a:normAutofit/>
          </a:bodyPr>
          <a:lstStyle/>
          <a:p>
            <a:pPr marL="0" indent="0">
              <a:buNone/>
            </a:pPr>
            <a:r>
              <a:rPr lang="en-US"/>
              <a:t>IEP </a:t>
            </a:r>
            <a:r>
              <a:rPr lang="en-US" dirty="0"/>
              <a:t>values </a:t>
            </a:r>
            <a:r>
              <a:rPr lang="en-US"/>
              <a:t>in IC:</a:t>
            </a:r>
          </a:p>
          <a:p>
            <a:r>
              <a:rPr lang="en-US"/>
              <a:t>Verify the student has a current Individual Education Program (IEP) and is using the appropriate assessment accommodations.</a:t>
            </a:r>
          </a:p>
          <a:p>
            <a:r>
              <a:rPr lang="en-US"/>
              <a:t>IEP must be completed appropriately. Please contact program area for additional assistance.</a:t>
            </a:r>
          </a:p>
          <a:p>
            <a:r>
              <a:rPr lang="en-US"/>
              <a:t>Verify that the IEP is locked and current. </a:t>
            </a:r>
          </a:p>
          <a:p>
            <a:endParaRPr lang="en-US"/>
          </a:p>
        </p:txBody>
      </p:sp>
      <p:sp>
        <p:nvSpPr>
          <p:cNvPr id="6" name="Rounded Rectangle 5">
            <a:hlinkClick r:id="rId3"/>
            <a:extLst>
              <a:ext uri="{FF2B5EF4-FFF2-40B4-BE49-F238E27FC236}">
                <a16:creationId xmlns:a16="http://schemas.microsoft.com/office/drawing/2014/main" id="{A2511C46-4E9C-404F-BA38-C52C204C1C5F}"/>
              </a:ext>
            </a:extLst>
          </p:cNvPr>
          <p:cNvSpPr/>
          <p:nvPr/>
        </p:nvSpPr>
        <p:spPr>
          <a:xfrm>
            <a:off x="929723" y="4587894"/>
            <a:ext cx="10424078" cy="1060442"/>
          </a:xfrm>
          <a:prstGeom prst="roundRect">
            <a:avLst/>
          </a:prstGeom>
          <a:solidFill>
            <a:srgbClr val="00778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a:solidFill>
                  <a:schemeClr val="bg1"/>
                </a:solidFill>
              </a:rPr>
              <a:t>If IEP change is not reflected in SDRR by the next day, please contact </a:t>
            </a:r>
            <a:r>
              <a:rPr lang="en-US" sz="2667" u="sng">
                <a:solidFill>
                  <a:schemeClr val="bg1"/>
                </a:solidFill>
                <a:hlinkClick r:id="rId4">
                  <a:extLst>
                    <a:ext uri="{A12FA001-AC4F-418D-AE19-62706E023703}">
                      <ahyp:hlinkClr xmlns:ahyp="http://schemas.microsoft.com/office/drawing/2018/hyperlinkcolor" val="tx"/>
                    </a:ext>
                  </a:extLst>
                </a:hlinkClick>
              </a:rPr>
              <a:t>Amy Patterson</a:t>
            </a:r>
            <a:r>
              <a:rPr lang="en-US" sz="2667" u="sng">
                <a:solidFill>
                  <a:schemeClr val="bg1"/>
                </a:solidFill>
              </a:rPr>
              <a:t> </a:t>
            </a:r>
            <a:r>
              <a:rPr lang="en-US" sz="2667">
                <a:solidFill>
                  <a:schemeClr val="bg1"/>
                </a:solidFill>
              </a:rPr>
              <a:t>in the Office of Special Education and Early Learning</a:t>
            </a:r>
          </a:p>
        </p:txBody>
      </p:sp>
    </p:spTree>
    <p:extLst>
      <p:ext uri="{BB962C8B-B14F-4D97-AF65-F5344CB8AC3E}">
        <p14:creationId xmlns:p14="http://schemas.microsoft.com/office/powerpoint/2010/main" val="275765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67C5-DEB3-4B26-9615-A4E1C29C7C06}"/>
              </a:ext>
            </a:extLst>
          </p:cNvPr>
          <p:cNvSpPr>
            <a:spLocks noGrp="1"/>
          </p:cNvSpPr>
          <p:nvPr>
            <p:ph type="title"/>
          </p:nvPr>
        </p:nvSpPr>
        <p:spPr/>
        <p:txBody>
          <a:bodyPr/>
          <a:lstStyle/>
          <a:p>
            <a:r>
              <a:rPr lang="en-US"/>
              <a:t>EL Field </a:t>
            </a:r>
            <a:r>
              <a:rPr lang="en-US" dirty="0"/>
              <a:t>in SDRR </a:t>
            </a:r>
            <a:r>
              <a:rPr lang="en-US"/>
              <a:t>(Helpful Hints)</a:t>
            </a:r>
          </a:p>
        </p:txBody>
      </p:sp>
      <p:sp>
        <p:nvSpPr>
          <p:cNvPr id="3" name="Content Placeholder 2">
            <a:extLst>
              <a:ext uri="{FF2B5EF4-FFF2-40B4-BE49-F238E27FC236}">
                <a16:creationId xmlns:a16="http://schemas.microsoft.com/office/drawing/2014/main" id="{5F208062-43F2-4ACF-A204-D9BA657B7D51}"/>
              </a:ext>
            </a:extLst>
          </p:cNvPr>
          <p:cNvSpPr>
            <a:spLocks noGrp="1"/>
          </p:cNvSpPr>
          <p:nvPr>
            <p:ph idx="1"/>
          </p:nvPr>
        </p:nvSpPr>
        <p:spPr>
          <a:xfrm>
            <a:off x="838200" y="1498777"/>
            <a:ext cx="10515600" cy="4093115"/>
          </a:xfrm>
        </p:spPr>
        <p:txBody>
          <a:bodyPr vert="horz" lIns="91440" tIns="45720" rIns="91440" bIns="45720" rtlCol="0" anchor="t">
            <a:normAutofit/>
          </a:bodyPr>
          <a:lstStyle/>
          <a:p>
            <a:pPr marL="0" indent="0">
              <a:buNone/>
            </a:pPr>
            <a:r>
              <a:rPr lang="en-US" sz="3200"/>
              <a:t>Correcting the EL </a:t>
            </a:r>
            <a:r>
              <a:rPr lang="en-US" sz="3200" dirty="0"/>
              <a:t>values </a:t>
            </a:r>
            <a:r>
              <a:rPr lang="en-US" sz="3200"/>
              <a:t>in IC:</a:t>
            </a:r>
          </a:p>
          <a:p>
            <a:pPr lvl="1"/>
            <a:r>
              <a:rPr lang="en-US" sz="3200"/>
              <a:t>Mark the student as EL</a:t>
            </a:r>
          </a:p>
          <a:p>
            <a:pPr lvl="1"/>
            <a:r>
              <a:rPr lang="en-US" sz="3200"/>
              <a:t>Home language other than </a:t>
            </a:r>
            <a:r>
              <a:rPr lang="en-US" sz="3200">
                <a:solidFill>
                  <a:schemeClr val="accent5"/>
                </a:solidFill>
              </a:rPr>
              <a:t>English:0400</a:t>
            </a:r>
          </a:p>
          <a:p>
            <a:pPr lvl="1"/>
            <a:r>
              <a:rPr lang="en-US" sz="3200"/>
              <a:t>Mark at least one instructional accommodation</a:t>
            </a:r>
          </a:p>
          <a:p>
            <a:pPr lvl="1"/>
            <a:r>
              <a:rPr lang="en-US" sz="3200"/>
              <a:t>Mark at least one program services type (cannot be </a:t>
            </a:r>
            <a:r>
              <a:rPr lang="en-US" sz="3200" dirty="0"/>
              <a:t>just </a:t>
            </a:r>
            <a:r>
              <a:rPr lang="en-US" sz="3200"/>
              <a:t>declined services)</a:t>
            </a:r>
          </a:p>
          <a:p>
            <a:endParaRPr lang="en-US"/>
          </a:p>
        </p:txBody>
      </p:sp>
      <p:sp>
        <p:nvSpPr>
          <p:cNvPr id="5" name="Rounded Rectangle 5">
            <a:extLst>
              <a:ext uri="{FF2B5EF4-FFF2-40B4-BE49-F238E27FC236}">
                <a16:creationId xmlns:a16="http://schemas.microsoft.com/office/drawing/2014/main" id="{CD8576E0-8C5C-4EAB-BC4F-AC138CB9D20B}"/>
              </a:ext>
            </a:extLst>
          </p:cNvPr>
          <p:cNvSpPr/>
          <p:nvPr/>
        </p:nvSpPr>
        <p:spPr>
          <a:xfrm>
            <a:off x="933349" y="4758652"/>
            <a:ext cx="10325301" cy="930948"/>
          </a:xfrm>
          <a:prstGeom prst="roundRect">
            <a:avLst/>
          </a:prstGeom>
          <a:solidFill>
            <a:srgbClr val="007780"/>
          </a:solidFill>
          <a:ln>
            <a:solidFill>
              <a:schemeClr val="tx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3200">
                <a:solidFill>
                  <a:schemeClr val="bg1"/>
                </a:solidFill>
              </a:rPr>
              <a:t>If IC change (except IEP) is not reflected in SDRR by the next day, contact </a:t>
            </a:r>
            <a:r>
              <a:rPr lang="en-US" sz="3200" u="sng">
                <a:solidFill>
                  <a:schemeClr val="bg1"/>
                </a:solidFill>
                <a:hlinkClick r:id="rId3">
                  <a:extLst>
                    <a:ext uri="{A12FA001-AC4F-418D-AE19-62706E023703}">
                      <ahyp:hlinkClr xmlns:ahyp="http://schemas.microsoft.com/office/drawing/2018/hyperlinkcolor" val="tx"/>
                    </a:ext>
                  </a:extLst>
                </a:hlinkClick>
              </a:rPr>
              <a:t>kdedatarequest@education.ky.gov</a:t>
            </a:r>
            <a:endParaRPr lang="en-US" sz="3200">
              <a:solidFill>
                <a:schemeClr val="bg1"/>
              </a:solidFill>
            </a:endParaRPr>
          </a:p>
        </p:txBody>
      </p:sp>
    </p:spTree>
    <p:extLst>
      <p:ext uri="{BB962C8B-B14F-4D97-AF65-F5344CB8AC3E}">
        <p14:creationId xmlns:p14="http://schemas.microsoft.com/office/powerpoint/2010/main" val="79866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584" y="157353"/>
            <a:ext cx="8465156" cy="545990"/>
          </a:xfrm>
          <a:prstGeom prst="rect">
            <a:avLst/>
          </a:prstGeom>
        </p:spPr>
        <p:txBody>
          <a:bodyPr>
            <a:normAutofit fontScale="90000"/>
          </a:bodyPr>
          <a:lstStyle/>
          <a:p>
            <a:r>
              <a:rPr lang="en-US"/>
              <a:t>Roster Dates and Activities</a:t>
            </a:r>
          </a:p>
        </p:txBody>
      </p:sp>
      <p:graphicFrame>
        <p:nvGraphicFramePr>
          <p:cNvPr id="6" name="Content Placeholder 5" descr="Roster Dates and Activities&#10;"/>
          <p:cNvGraphicFramePr>
            <a:graphicFrameLocks noGrp="1"/>
          </p:cNvGraphicFramePr>
          <p:nvPr>
            <p:ph idx="4294967295"/>
            <p:extLst>
              <p:ext uri="{D42A27DB-BD31-4B8C-83A1-F6EECF244321}">
                <p14:modId xmlns:p14="http://schemas.microsoft.com/office/powerpoint/2010/main" val="1913929944"/>
              </p:ext>
            </p:extLst>
          </p:nvPr>
        </p:nvGraphicFramePr>
        <p:xfrm>
          <a:off x="140584" y="756609"/>
          <a:ext cx="11908580" cy="4724486"/>
        </p:xfrm>
        <a:graphic>
          <a:graphicData uri="http://schemas.openxmlformats.org/drawingml/2006/table">
            <a:tbl>
              <a:tblPr firstRow="1">
                <a:tableStyleId>{5A111915-BE36-4E01-A7E5-04B1672EAD32}</a:tableStyleId>
              </a:tblPr>
              <a:tblGrid>
                <a:gridCol w="3989856">
                  <a:extLst>
                    <a:ext uri="{9D8B030D-6E8A-4147-A177-3AD203B41FA5}">
                      <a16:colId xmlns:a16="http://schemas.microsoft.com/office/drawing/2014/main" val="20000"/>
                    </a:ext>
                  </a:extLst>
                </a:gridCol>
                <a:gridCol w="1983179">
                  <a:extLst>
                    <a:ext uri="{9D8B030D-6E8A-4147-A177-3AD203B41FA5}">
                      <a16:colId xmlns:a16="http://schemas.microsoft.com/office/drawing/2014/main" val="20001"/>
                    </a:ext>
                  </a:extLst>
                </a:gridCol>
                <a:gridCol w="2070691">
                  <a:extLst>
                    <a:ext uri="{9D8B030D-6E8A-4147-A177-3AD203B41FA5}">
                      <a16:colId xmlns:a16="http://schemas.microsoft.com/office/drawing/2014/main" val="20002"/>
                    </a:ext>
                  </a:extLst>
                </a:gridCol>
                <a:gridCol w="3864854">
                  <a:extLst>
                    <a:ext uri="{9D8B030D-6E8A-4147-A177-3AD203B41FA5}">
                      <a16:colId xmlns:a16="http://schemas.microsoft.com/office/drawing/2014/main" val="20003"/>
                    </a:ext>
                  </a:extLst>
                </a:gridCol>
              </a:tblGrid>
              <a:tr h="552303">
                <a:tc>
                  <a:txBody>
                    <a:bodyPr/>
                    <a:lstStyle/>
                    <a:p>
                      <a:r>
                        <a:rPr lang="en-US" sz="2400" b="1">
                          <a:solidFill>
                            <a:schemeClr val="tx1"/>
                          </a:solidFill>
                        </a:rPr>
                        <a:t>Activity</a:t>
                      </a:r>
                    </a:p>
                  </a:txBody>
                  <a:tcPr marL="124077" marR="124077" marT="60960" marB="60960">
                    <a:solidFill>
                      <a:srgbClr val="009999"/>
                    </a:solidFill>
                  </a:tcPr>
                </a:tc>
                <a:tc>
                  <a:txBody>
                    <a:bodyPr/>
                    <a:lstStyle/>
                    <a:p>
                      <a:r>
                        <a:rPr lang="en-US" sz="2400" b="1">
                          <a:solidFill>
                            <a:schemeClr val="tx1"/>
                          </a:solidFill>
                        </a:rPr>
                        <a:t>Opens</a:t>
                      </a:r>
                    </a:p>
                  </a:txBody>
                  <a:tcPr marL="124077" marR="124077" marT="60960" marB="60960">
                    <a:solidFill>
                      <a:srgbClr val="009999"/>
                    </a:solidFill>
                  </a:tcPr>
                </a:tc>
                <a:tc>
                  <a:txBody>
                    <a:bodyPr/>
                    <a:lstStyle/>
                    <a:p>
                      <a:r>
                        <a:rPr lang="en-US" sz="2400" b="1">
                          <a:solidFill>
                            <a:schemeClr val="tx1"/>
                          </a:solidFill>
                        </a:rPr>
                        <a:t>Closes</a:t>
                      </a:r>
                    </a:p>
                  </a:txBody>
                  <a:tcPr marL="124077" marR="124077" marT="60960" marB="60960">
                    <a:solidFill>
                      <a:srgbClr val="009999"/>
                    </a:solidFill>
                  </a:tcPr>
                </a:tc>
                <a:tc>
                  <a:txBody>
                    <a:bodyPr/>
                    <a:lstStyle/>
                    <a:p>
                      <a:r>
                        <a:rPr lang="en-US" sz="2400" b="1">
                          <a:solidFill>
                            <a:schemeClr val="tx1"/>
                          </a:solidFill>
                        </a:rPr>
                        <a:t>Fields/Comments</a:t>
                      </a:r>
                    </a:p>
                  </a:txBody>
                  <a:tcPr marL="124077" marR="124077" marT="60960" marB="60960">
                    <a:solidFill>
                      <a:srgbClr val="009999"/>
                    </a:solidFill>
                  </a:tcPr>
                </a:tc>
                <a:extLst>
                  <a:ext uri="{0D108BD9-81ED-4DB2-BD59-A6C34878D82A}">
                    <a16:rowId xmlns:a16="http://schemas.microsoft.com/office/drawing/2014/main" val="10000"/>
                  </a:ext>
                </a:extLst>
              </a:tr>
              <a:tr h="906250">
                <a:tc>
                  <a:txBody>
                    <a:bodyPr/>
                    <a:lstStyle/>
                    <a:p>
                      <a:r>
                        <a:rPr lang="en-US" sz="2400" b="1"/>
                        <a:t>District Test Window</a:t>
                      </a:r>
                    </a:p>
                  </a:txBody>
                  <a:tcPr marL="124077" marR="124077"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7CBCD"/>
                    </a:solidFill>
                  </a:tcPr>
                </a:tc>
                <a:tc>
                  <a:txBody>
                    <a:bodyPr/>
                    <a:lstStyle/>
                    <a:p>
                      <a:r>
                        <a:rPr lang="en-US" sz="2400" b="1"/>
                        <a:t>March 12</a:t>
                      </a:r>
                      <a:endParaRPr lang="en-US" sz="2400" b="1">
                        <a:solidFill>
                          <a:schemeClr val="tx1"/>
                        </a:solidFill>
                      </a:endParaRPr>
                    </a:p>
                  </a:txBody>
                  <a:tcPr marL="124077" marR="124077" marT="60960" marB="60960" anchor="ctr">
                    <a:lnB w="12700" cap="flat" cmpd="sng" algn="ctr">
                      <a:solidFill>
                        <a:schemeClr val="tx1"/>
                      </a:solidFill>
                      <a:prstDash val="solid"/>
                      <a:round/>
                      <a:headEnd type="none" w="med" len="med"/>
                      <a:tailEnd type="none" w="med" len="med"/>
                    </a:lnB>
                    <a:solidFill>
                      <a:srgbClr val="A7CBCD"/>
                    </a:solidFill>
                  </a:tcPr>
                </a:tc>
                <a:tc>
                  <a:txBody>
                    <a:bodyPr/>
                    <a:lstStyle/>
                    <a:p>
                      <a:r>
                        <a:rPr lang="en-US" sz="2400" b="1"/>
                        <a:t>March 28</a:t>
                      </a:r>
                      <a:endParaRPr lang="en-US" sz="2400" b="1">
                        <a:solidFill>
                          <a:schemeClr val="tx1"/>
                        </a:solidFill>
                      </a:endParaRPr>
                    </a:p>
                  </a:txBody>
                  <a:tcPr marL="124077" marR="124077" marT="60960" marB="60960" anchor="ctr">
                    <a:lnB w="12700" cap="flat" cmpd="sng" algn="ctr">
                      <a:solidFill>
                        <a:schemeClr val="tx1"/>
                      </a:solidFill>
                      <a:prstDash val="solid"/>
                      <a:round/>
                      <a:headEnd type="none" w="med" len="med"/>
                      <a:tailEnd type="none" w="med" len="med"/>
                    </a:lnB>
                    <a:solidFill>
                      <a:srgbClr val="A7CBCD"/>
                    </a:solidFill>
                  </a:tcPr>
                </a:tc>
                <a:tc>
                  <a:txBody>
                    <a:bodyPr/>
                    <a:lstStyle/>
                    <a:p>
                      <a:endParaRPr lang="en-US" sz="2400" b="1"/>
                    </a:p>
                  </a:txBody>
                  <a:tcPr marL="124077" marR="124077"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7CBCD"/>
                    </a:solidFill>
                  </a:tcPr>
                </a:tc>
                <a:extLst>
                  <a:ext uri="{0D108BD9-81ED-4DB2-BD59-A6C34878D82A}">
                    <a16:rowId xmlns:a16="http://schemas.microsoft.com/office/drawing/2014/main" val="2119611306"/>
                  </a:ext>
                </a:extLst>
              </a:tr>
              <a:tr h="711534">
                <a:tc>
                  <a:txBody>
                    <a:bodyPr/>
                    <a:lstStyle/>
                    <a:p>
                      <a:r>
                        <a:rPr lang="en-US" sz="2400" b="1"/>
                        <a:t>Spring Rosters</a:t>
                      </a:r>
                    </a:p>
                  </a:txBody>
                  <a:tcPr marL="124077" marR="124077" marT="60960" marB="60960" anchor="b">
                    <a:lnT w="12700" cap="flat" cmpd="sng" algn="ctr">
                      <a:solidFill>
                        <a:schemeClr val="tx1"/>
                      </a:solidFill>
                      <a:prstDash val="solid"/>
                      <a:round/>
                      <a:headEnd type="none" w="med" len="med"/>
                      <a:tailEnd type="none" w="med" len="med"/>
                    </a:lnT>
                  </a:tcPr>
                </a:tc>
                <a:tc>
                  <a:txBody>
                    <a:bodyPr/>
                    <a:lstStyle/>
                    <a:p>
                      <a:r>
                        <a:rPr lang="en-US" sz="2400" b="1"/>
                        <a:t>April 24</a:t>
                      </a:r>
                      <a:endParaRPr lang="en-US" sz="2400" b="1">
                        <a:solidFill>
                          <a:schemeClr val="tx1"/>
                        </a:solidFill>
                        <a:highlight>
                          <a:srgbClr val="FFFF00"/>
                        </a:highlight>
                      </a:endParaRPr>
                    </a:p>
                  </a:txBody>
                  <a:tcPr marL="124077" marR="124077" marT="60960" marB="60960" anchor="b">
                    <a:lnT w="12700" cap="flat" cmpd="sng" algn="ctr">
                      <a:solidFill>
                        <a:schemeClr val="tx1"/>
                      </a:solidFill>
                      <a:prstDash val="solid"/>
                      <a:round/>
                      <a:headEnd type="none" w="med" len="med"/>
                      <a:tailEnd type="none" w="med" len="med"/>
                    </a:lnT>
                  </a:tcPr>
                </a:tc>
                <a:tc>
                  <a:txBody>
                    <a:bodyPr/>
                    <a:lstStyle/>
                    <a:p>
                      <a:r>
                        <a:rPr lang="en-US" sz="2400" b="1"/>
                        <a:t>June 12</a:t>
                      </a:r>
                      <a:endParaRPr lang="en-US" sz="2400" b="1">
                        <a:solidFill>
                          <a:schemeClr val="tx1"/>
                        </a:solidFill>
                      </a:endParaRPr>
                    </a:p>
                  </a:txBody>
                  <a:tcPr marL="124077" marR="124077" marT="60960" marB="60960" anchor="b">
                    <a:lnT w="12700" cap="flat" cmpd="sng" algn="ctr">
                      <a:solidFill>
                        <a:schemeClr val="tx1"/>
                      </a:solidFill>
                      <a:prstDash val="solid"/>
                      <a:round/>
                      <a:headEnd type="none" w="med" len="med"/>
                      <a:tailEnd type="none" w="med" len="med"/>
                    </a:lnT>
                  </a:tcPr>
                </a:tc>
                <a:tc>
                  <a:txBody>
                    <a:bodyPr/>
                    <a:lstStyle/>
                    <a:p>
                      <a:endParaRPr lang="en-US" sz="2400" b="1"/>
                    </a:p>
                  </a:txBody>
                  <a:tcPr marL="124077" marR="124077" marT="60960" marB="6096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554399">
                <a:tc>
                  <a:txBody>
                    <a:bodyPr/>
                    <a:lstStyle/>
                    <a:p>
                      <a:pPr marL="342900" indent="-342900">
                        <a:buFont typeface="Arial" panose="020B0604020202020204" pitchFamily="34" charset="0"/>
                        <a:buChar char="•"/>
                      </a:pPr>
                      <a:r>
                        <a:rPr lang="en-US" sz="2000" b="1"/>
                        <a:t>AKSA</a:t>
                      </a:r>
                    </a:p>
                    <a:p>
                      <a:pPr marL="342900" indent="-342900">
                        <a:buFont typeface="Arial" panose="020B0604020202020204" pitchFamily="34" charset="0"/>
                        <a:buChar char="•"/>
                      </a:pPr>
                      <a:r>
                        <a:rPr lang="en-US" sz="2000" b="1"/>
                        <a:t>KSA</a:t>
                      </a:r>
                    </a:p>
                    <a:p>
                      <a:pPr marL="342900" indent="-342900">
                        <a:buFont typeface="Arial" panose="020B0604020202020204" pitchFamily="34" charset="0"/>
                        <a:buChar char="•"/>
                      </a:pPr>
                      <a:r>
                        <a:rPr lang="en-US" sz="2000" b="1"/>
                        <a:t>ACCESS</a:t>
                      </a:r>
                    </a:p>
                    <a:p>
                      <a:pPr marL="342900" indent="-342900">
                        <a:buFont typeface="Arial" panose="020B0604020202020204" pitchFamily="34" charset="0"/>
                        <a:buChar char="•"/>
                      </a:pPr>
                      <a:r>
                        <a:rPr lang="en-US" sz="2000" b="1"/>
                        <a:t>Alternate</a:t>
                      </a:r>
                      <a:r>
                        <a:rPr lang="en-US" sz="2000" b="1" baseline="0"/>
                        <a:t> ACCESS</a:t>
                      </a:r>
                    </a:p>
                    <a:p>
                      <a:pPr marL="342900" indent="-342900">
                        <a:buFont typeface="Arial" panose="020B0604020202020204" pitchFamily="34" charset="0"/>
                        <a:buChar char="•"/>
                      </a:pPr>
                      <a:r>
                        <a:rPr lang="en-US" sz="2000" b="1" baseline="0"/>
                        <a:t>Postsecondary Readiness</a:t>
                      </a:r>
                      <a:endParaRPr lang="en-US" sz="2000" b="1" baseline="0">
                        <a:solidFill>
                          <a:schemeClr val="accent1"/>
                        </a:solidFill>
                      </a:endParaRPr>
                    </a:p>
                  </a:txBody>
                  <a:tcPr marL="124077" marR="124077" marT="60960" marB="60960"/>
                </a:tc>
                <a:tc>
                  <a:txBody>
                    <a:bodyPr/>
                    <a:lstStyle/>
                    <a:p>
                      <a:endParaRPr lang="en-US" sz="2400" b="1"/>
                    </a:p>
                  </a:txBody>
                  <a:tcPr marL="124077" marR="124077" marT="60960" marB="60960" anchor="ctr"/>
                </a:tc>
                <a:tc>
                  <a:txBody>
                    <a:bodyPr/>
                    <a:lstStyle/>
                    <a:p>
                      <a:endParaRPr lang="en-US" sz="2400" b="1">
                        <a:solidFill>
                          <a:srgbClr val="FF0000"/>
                        </a:solidFill>
                      </a:endParaRPr>
                    </a:p>
                  </a:txBody>
                  <a:tcPr marL="124077" marR="124077" marT="60960" marB="609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a:t>Accommodations used on test</a:t>
                      </a:r>
                      <a:r>
                        <a:rPr lang="en-US" sz="2000" b="1" baseline="0"/>
                        <a:t> collected (IEP, EL) with a yes/no option, Nonparticipation, 100-Day Students Spring Rosters as of the first day of the district 14-day test window and Annotations.</a:t>
                      </a:r>
                      <a:endParaRPr lang="en-US" sz="2000" b="1"/>
                    </a:p>
                  </a:txBody>
                  <a:tcPr marL="124077" marR="124077" marT="60960" marB="60960"/>
                </a:tc>
                <a:extLst>
                  <a:ext uri="{0D108BD9-81ED-4DB2-BD59-A6C34878D82A}">
                    <a16:rowId xmlns:a16="http://schemas.microsoft.com/office/drawing/2014/main" val="10003"/>
                  </a:ext>
                </a:extLst>
              </a:tr>
            </a:tbl>
          </a:graphicData>
        </a:graphic>
      </p:graphicFrame>
      <p:sp>
        <p:nvSpPr>
          <p:cNvPr id="10" name="TextBox 9" descr="Consider all dates displayed as tentative at the time of this recording."/>
          <p:cNvSpPr txBox="1"/>
          <p:nvPr/>
        </p:nvSpPr>
        <p:spPr>
          <a:xfrm rot="19414447">
            <a:off x="7766740" y="1414279"/>
            <a:ext cx="2148468" cy="1077218"/>
          </a:xfrm>
          <a:prstGeom prst="rect">
            <a:avLst/>
          </a:prstGeom>
          <a:noFill/>
        </p:spPr>
        <p:txBody>
          <a:bodyPr wrap="square" rtlCol="0">
            <a:spAutoFit/>
          </a:bodyPr>
          <a:lstStyle/>
          <a:p>
            <a:r>
              <a:rPr lang="en-US" sz="3200" b="1">
                <a:solidFill>
                  <a:srgbClr val="C00000"/>
                </a:solidFill>
              </a:rPr>
              <a:t>ALL DATES  TENTATIVE</a:t>
            </a:r>
          </a:p>
        </p:txBody>
      </p:sp>
      <p:sp>
        <p:nvSpPr>
          <p:cNvPr id="11" name="Rectangle 10"/>
          <p:cNvSpPr/>
          <p:nvPr/>
        </p:nvSpPr>
        <p:spPr>
          <a:xfrm>
            <a:off x="3665031" y="3299329"/>
            <a:ext cx="4422615" cy="953282"/>
          </a:xfrm>
          <a:prstGeom prst="rect">
            <a:avLst/>
          </a:prstGeom>
          <a:solidFill>
            <a:srgbClr val="00778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Districts </a:t>
            </a:r>
            <a:r>
              <a:rPr lang="en-US">
                <a:solidFill>
                  <a:schemeClr val="bg1"/>
                </a:solidFill>
                <a:latin typeface="+mj-lt"/>
              </a:rPr>
              <a:t>will</a:t>
            </a:r>
            <a:r>
              <a:rPr lang="en-US">
                <a:solidFill>
                  <a:schemeClr val="bg1"/>
                </a:solidFill>
              </a:rPr>
              <a:t> wait to mark the 100-day students during spring rosters. </a:t>
            </a:r>
          </a:p>
        </p:txBody>
      </p:sp>
      <p:sp>
        <p:nvSpPr>
          <p:cNvPr id="9" name="Rectangle 8"/>
          <p:cNvSpPr/>
          <p:nvPr/>
        </p:nvSpPr>
        <p:spPr>
          <a:xfrm>
            <a:off x="3665031" y="4527812"/>
            <a:ext cx="4422615" cy="953283"/>
          </a:xfrm>
          <a:prstGeom prst="rect">
            <a:avLst/>
          </a:prstGeom>
          <a:solidFill>
            <a:srgbClr val="007780"/>
          </a:solidFill>
          <a:ln>
            <a:solidFill>
              <a:schemeClr val="tx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Franklin Gothic Book" panose="020B0503020102020204" pitchFamily="34" charset="0"/>
              </a:rPr>
              <a:t>Demographic changes are made in Infinite Campus (IC)</a:t>
            </a:r>
          </a:p>
        </p:txBody>
      </p:sp>
      <p:sp>
        <p:nvSpPr>
          <p:cNvPr id="3" name="Slide Number Placeholder 2"/>
          <p:cNvSpPr>
            <a:spLocks noGrp="1"/>
          </p:cNvSpPr>
          <p:nvPr>
            <p:ph type="sldNum" sz="quarter" idx="10"/>
          </p:nvPr>
        </p:nvSpPr>
        <p:spPr>
          <a:xfrm>
            <a:off x="6572488" y="6335522"/>
            <a:ext cx="683339" cy="365125"/>
          </a:xfrm>
        </p:spPr>
        <p:txBody>
          <a:bodyPr/>
          <a:lstStyle/>
          <a:p>
            <a:fld id="{1A19D21B-0474-4DC1-8171-494CB039E888}" type="slidenum">
              <a:rPr lang="en-US" smtClean="0">
                <a:solidFill>
                  <a:schemeClr val="bg1"/>
                </a:solidFill>
              </a:rPr>
              <a:pPr/>
              <a:t>28</a:t>
            </a:fld>
            <a:endParaRPr lang="en-US">
              <a:solidFill>
                <a:schemeClr val="bg1"/>
              </a:solidFill>
            </a:endParaRPr>
          </a:p>
        </p:txBody>
      </p:sp>
    </p:spTree>
    <p:extLst>
      <p:ext uri="{BB962C8B-B14F-4D97-AF65-F5344CB8AC3E}">
        <p14:creationId xmlns:p14="http://schemas.microsoft.com/office/powerpoint/2010/main" val="939188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96626-122C-6F05-E463-022A00FC6C70}"/>
              </a:ext>
            </a:extLst>
          </p:cNvPr>
          <p:cNvSpPr>
            <a:spLocks noGrp="1"/>
          </p:cNvSpPr>
          <p:nvPr>
            <p:ph type="title"/>
          </p:nvPr>
        </p:nvSpPr>
        <p:spPr/>
        <p:txBody>
          <a:bodyPr/>
          <a:lstStyle/>
          <a:p>
            <a:r>
              <a:rPr lang="en-US"/>
              <a:t>Resources</a:t>
            </a:r>
          </a:p>
        </p:txBody>
      </p:sp>
      <p:sp>
        <p:nvSpPr>
          <p:cNvPr id="2" name="Slide Number Placeholder 1">
            <a:extLst>
              <a:ext uri="{FF2B5EF4-FFF2-40B4-BE49-F238E27FC236}">
                <a16:creationId xmlns:a16="http://schemas.microsoft.com/office/drawing/2014/main" id="{32B2140A-335D-27B3-BB7D-6EB35702C061}"/>
              </a:ext>
            </a:extLst>
          </p:cNvPr>
          <p:cNvSpPr>
            <a:spLocks noGrp="1"/>
          </p:cNvSpPr>
          <p:nvPr>
            <p:ph type="sldNum" sz="quarter" idx="12"/>
          </p:nvPr>
        </p:nvSpPr>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343001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76051-22BE-E650-4257-F792F860CF63}"/>
              </a:ext>
            </a:extLst>
          </p:cNvPr>
          <p:cNvSpPr>
            <a:spLocks noGrp="1"/>
          </p:cNvSpPr>
          <p:nvPr>
            <p:ph type="title"/>
          </p:nvPr>
        </p:nvSpPr>
        <p:spPr/>
        <p:txBody>
          <a:bodyPr/>
          <a:lstStyle/>
          <a:p>
            <a:r>
              <a:rPr lang="en-US"/>
              <a:t>SDRR Spring Timeline</a:t>
            </a:r>
          </a:p>
        </p:txBody>
      </p:sp>
    </p:spTree>
    <p:extLst>
      <p:ext uri="{BB962C8B-B14F-4D97-AF65-F5344CB8AC3E}">
        <p14:creationId xmlns:p14="http://schemas.microsoft.com/office/powerpoint/2010/main" val="2875431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6525"/>
            <a:ext cx="10515600" cy="1325563"/>
          </a:xfrm>
        </p:spPr>
        <p:txBody>
          <a:bodyPr>
            <a:normAutofit/>
          </a:bodyPr>
          <a:lstStyle/>
          <a:p>
            <a:r>
              <a:rPr lang="en-US" sz="4000" b="1"/>
              <a:t>SDRR Resources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212558" y="1385884"/>
            <a:ext cx="10833199" cy="4086232"/>
          </a:xfrm>
        </p:spPr>
        <p:txBody>
          <a:bodyPr vert="horz" lIns="91440" tIns="45720" rIns="91440" bIns="45720" rtlCol="0" anchor="t">
            <a:normAutofit fontScale="92500" lnSpcReduction="20000"/>
          </a:bodyPr>
          <a:lstStyle/>
          <a:p>
            <a:r>
              <a:rPr lang="en-US"/>
              <a:t>I Need Help </a:t>
            </a:r>
          </a:p>
          <a:p>
            <a:r>
              <a:rPr lang="en-US">
                <a:hlinkClick r:id="rId4"/>
              </a:rPr>
              <a:t>100-Day Tool</a:t>
            </a:r>
            <a:endParaRPr lang="en-US"/>
          </a:p>
          <a:p>
            <a:r>
              <a:rPr lang="en-US">
                <a:hlinkClick r:id="rId5"/>
              </a:rPr>
              <a:t>100-Day Quiz</a:t>
            </a:r>
            <a:endParaRPr lang="en-US"/>
          </a:p>
          <a:p>
            <a:r>
              <a:rPr lang="en-US">
                <a:hlinkClick r:id="rId6"/>
              </a:rPr>
              <a:t>Cohort Tool</a:t>
            </a:r>
            <a:endParaRPr lang="en-US"/>
          </a:p>
          <a:p>
            <a:r>
              <a:rPr lang="en-US">
                <a:hlinkClick r:id="rId7"/>
              </a:rPr>
              <a:t>Sandbox</a:t>
            </a:r>
            <a:endParaRPr lang="en-US"/>
          </a:p>
          <a:p>
            <a:r>
              <a:rPr lang="en-US"/>
              <a:t>Step-by-Step Instructions: Marking Accommodations, Change 100-Day Entity, Request Nonparticipation, etc.</a:t>
            </a:r>
          </a:p>
          <a:p>
            <a:r>
              <a:rPr lang="en-US"/>
              <a:t>Screencasts of the Step-by-Step Instructions. </a:t>
            </a:r>
          </a:p>
          <a:p>
            <a:r>
              <a:rPr lang="en-US"/>
              <a:t>Session for District and School Level Users on SDRR Functionality during Spring Rosters.</a:t>
            </a:r>
          </a:p>
          <a:p>
            <a:endParaRPr lang="en-US"/>
          </a:p>
          <a:p>
            <a:endParaRPr lang="en-US"/>
          </a:p>
        </p:txBody>
      </p:sp>
      <p:pic>
        <p:nvPicPr>
          <p:cNvPr id="4" name="Picture 3" descr="I Need Help Button in SDRR" title="I Need Help Button in SDRR">
            <a:extLst>
              <a:ext uri="{FF2B5EF4-FFF2-40B4-BE49-F238E27FC236}">
                <a16:creationId xmlns:a16="http://schemas.microsoft.com/office/drawing/2014/main" id="{C4EBB910-30D8-A208-B603-F74A82384485}"/>
              </a:ext>
            </a:extLst>
          </p:cNvPr>
          <p:cNvPicPr>
            <a:picLocks noChangeAspect="1"/>
          </p:cNvPicPr>
          <p:nvPr/>
        </p:nvPicPr>
        <p:blipFill>
          <a:blip r:embed="rId8"/>
          <a:stretch>
            <a:fillRect/>
          </a:stretch>
        </p:blipFill>
        <p:spPr>
          <a:xfrm>
            <a:off x="2743200" y="1052697"/>
            <a:ext cx="1024165" cy="1064593"/>
          </a:xfrm>
          <a:prstGeom prst="rect">
            <a:avLst/>
          </a:prstGeom>
        </p:spPr>
      </p:pic>
    </p:spTree>
    <p:extLst>
      <p:ext uri="{BB962C8B-B14F-4D97-AF65-F5344CB8AC3E}">
        <p14:creationId xmlns:p14="http://schemas.microsoft.com/office/powerpoint/2010/main" val="3225382126"/>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5D5AB-366B-30D6-98C4-92AD534C893B}"/>
              </a:ext>
            </a:extLst>
          </p:cNvPr>
          <p:cNvSpPr>
            <a:spLocks noGrp="1"/>
          </p:cNvSpPr>
          <p:nvPr>
            <p:ph type="title"/>
          </p:nvPr>
        </p:nvSpPr>
        <p:spPr/>
        <p:txBody>
          <a:bodyPr/>
          <a:lstStyle/>
          <a:p>
            <a:r>
              <a:rPr lang="en-US"/>
              <a:t>New for 2024</a:t>
            </a:r>
            <a:br>
              <a:rPr lang="en-US"/>
            </a:br>
            <a:r>
              <a:rPr lang="en-US"/>
              <a:t>SDRR “Hot Topic” Office Hours</a:t>
            </a:r>
          </a:p>
        </p:txBody>
      </p:sp>
    </p:spTree>
    <p:extLst>
      <p:ext uri="{BB962C8B-B14F-4D97-AF65-F5344CB8AC3E}">
        <p14:creationId xmlns:p14="http://schemas.microsoft.com/office/powerpoint/2010/main" val="108614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3685-0587-8C6D-8D42-06D5DBB5888A}"/>
              </a:ext>
            </a:extLst>
          </p:cNvPr>
          <p:cNvSpPr>
            <a:spLocks noGrp="1"/>
          </p:cNvSpPr>
          <p:nvPr>
            <p:ph type="title"/>
          </p:nvPr>
        </p:nvSpPr>
        <p:spPr/>
        <p:txBody>
          <a:bodyPr/>
          <a:lstStyle/>
          <a:p>
            <a:r>
              <a:rPr lang="en-US"/>
              <a:t>SDRR “Hot Topic” Office Hour- #1</a:t>
            </a:r>
          </a:p>
        </p:txBody>
      </p:sp>
      <p:sp>
        <p:nvSpPr>
          <p:cNvPr id="3" name="Content Placeholder 2">
            <a:extLst>
              <a:ext uri="{FF2B5EF4-FFF2-40B4-BE49-F238E27FC236}">
                <a16:creationId xmlns:a16="http://schemas.microsoft.com/office/drawing/2014/main" id="{1460DA8D-A0B9-8D89-AB2E-945702EF73B7}"/>
              </a:ext>
            </a:extLst>
          </p:cNvPr>
          <p:cNvSpPr>
            <a:spLocks noGrp="1"/>
          </p:cNvSpPr>
          <p:nvPr>
            <p:ph idx="1"/>
          </p:nvPr>
        </p:nvSpPr>
        <p:spPr/>
        <p:txBody>
          <a:bodyPr/>
          <a:lstStyle/>
          <a:p>
            <a:pPr marL="0" indent="0">
              <a:buNone/>
            </a:pPr>
            <a:r>
              <a:rPr lang="en-US" dirty="0"/>
              <a:t>Topic, Date, Participants and Login for each Office Hour in TEAMS:</a:t>
            </a:r>
          </a:p>
          <a:p>
            <a:pPr>
              <a:spcBef>
                <a:spcPts val="0"/>
              </a:spcBef>
            </a:pPr>
            <a:r>
              <a:rPr lang="en-US" b="1" dirty="0"/>
              <a:t>SDRR Resources: Where to Get Assistance- April 16- 1-2 p.m. ET- All SDRR Users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buClr>
                <a:schemeClr val="tx1"/>
              </a:buClr>
            </a:pPr>
            <a:r>
              <a:rPr lang="en-US" sz="1800" u="sng" dirty="0">
                <a:solidFill>
                  <a:srgbClr val="6264A7"/>
                </a:solidFill>
                <a:effectLst/>
                <a:latin typeface="Segoe UI Semibold" panose="020B0702040204020203" pitchFamily="34" charset="0"/>
                <a:ea typeface="Calibri" panose="020F0502020204030204" pitchFamily="34" charset="0"/>
                <a:hlinkClick r:id="rId3"/>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rgbClr val="252424"/>
                </a:solidFill>
                <a:effectLst/>
                <a:latin typeface="Segoe UI" panose="020B0502040204020203" pitchFamily="34" charset="0"/>
                <a:ea typeface="Calibri" panose="020F0502020204030204" pitchFamily="34" charset="0"/>
              </a:rPr>
              <a:t>Meeting ID: 296 016 322 043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a:t>
            </a:r>
            <a:r>
              <a:rPr lang="en-US" sz="1800" dirty="0" err="1">
                <a:solidFill>
                  <a:srgbClr val="252424"/>
                </a:solidFill>
                <a:effectLst/>
                <a:latin typeface="Segoe UI" panose="020B0502040204020203" pitchFamily="34" charset="0"/>
                <a:ea typeface="Calibri" panose="020F0502020204030204" pitchFamily="34" charset="0"/>
              </a:rPr>
              <a:t>jWXVYr</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4"/>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5"/>
              </a:rPr>
              <a:t>Join on the web</a:t>
            </a:r>
            <a:endParaRPr lang="en-US" sz="1800" u="sng" dirty="0">
              <a:solidFill>
                <a:srgbClr val="6264A7"/>
              </a:solidFill>
              <a:effectLst/>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Segoe UI" panose="020B0502040204020203" pitchFamily="34" charset="0"/>
                <a:ea typeface="Calibri" panose="020F0502020204030204" pitchFamily="34" charset="0"/>
              </a:rPr>
              <a:t>+1 502-694-1960,,275973152#   </a:t>
            </a:r>
            <a:r>
              <a:rPr lang="en-US" sz="1800" dirty="0">
                <a:solidFill>
                  <a:srgbClr val="252424"/>
                </a:solidFill>
                <a:effectLst/>
                <a:latin typeface="Segoe UI" panose="020B0502040204020203" pitchFamily="34" charset="0"/>
                <a:ea typeface="Calibri" panose="020F0502020204030204" pitchFamily="34" charset="0"/>
              </a:rPr>
              <a:t>United States, Louisville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275 973 152# </a:t>
            </a:r>
            <a:endParaRPr lang="en-US" sz="1800" dirty="0">
              <a:effectLst/>
              <a:latin typeface="Calibri" panose="020F0502020204030204" pitchFamily="34" charset="0"/>
              <a:ea typeface="Calibri" panose="020F0502020204030204" pitchFamily="34" charset="0"/>
            </a:endParaRPr>
          </a:p>
          <a:p>
            <a:pPr marL="514350" indent="-514350">
              <a:buFont typeface="+mj-lt"/>
              <a:buAutoNum type="arabicPeriod"/>
            </a:pPr>
            <a:endParaRPr lang="en-US" dirty="0"/>
          </a:p>
          <a:p>
            <a:pPr marL="0" indent="0">
              <a:buNone/>
            </a:pPr>
            <a:endParaRPr lang="en-US" dirty="0"/>
          </a:p>
        </p:txBody>
      </p:sp>
      <p:sp>
        <p:nvSpPr>
          <p:cNvPr id="4" name="Star: 5 Points 3">
            <a:extLst>
              <a:ext uri="{FF2B5EF4-FFF2-40B4-BE49-F238E27FC236}">
                <a16:creationId xmlns:a16="http://schemas.microsoft.com/office/drawing/2014/main" id="{D597B51D-67CE-C9C0-FC68-D5C9A2C3342C}"/>
              </a:ext>
              <a:ext uri="{C183D7F6-B498-43B3-948B-1728B52AA6E4}">
                <adec:decorative xmlns:adec="http://schemas.microsoft.com/office/drawing/2017/decorative" val="1"/>
              </a:ext>
            </a:extLst>
          </p:cNvPr>
          <p:cNvSpPr/>
          <p:nvPr/>
        </p:nvSpPr>
        <p:spPr>
          <a:xfrm rot="21180000">
            <a:off x="133729" y="5395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186899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FF0-D92A-3409-6159-136FD0F54E06}"/>
              </a:ext>
            </a:extLst>
          </p:cNvPr>
          <p:cNvSpPr>
            <a:spLocks noGrp="1"/>
          </p:cNvSpPr>
          <p:nvPr>
            <p:ph type="title"/>
          </p:nvPr>
        </p:nvSpPr>
        <p:spPr/>
        <p:txBody>
          <a:bodyPr/>
          <a:lstStyle/>
          <a:p>
            <a:r>
              <a:rPr lang="en-US"/>
              <a:t>SDRR “Hot Topic” Office Hour- #2</a:t>
            </a:r>
          </a:p>
        </p:txBody>
      </p:sp>
      <p:sp>
        <p:nvSpPr>
          <p:cNvPr id="3" name="Content Placeholder 2">
            <a:extLst>
              <a:ext uri="{FF2B5EF4-FFF2-40B4-BE49-F238E27FC236}">
                <a16:creationId xmlns:a16="http://schemas.microsoft.com/office/drawing/2014/main" id="{224E5B00-1825-5938-35F1-EEF123104037}"/>
              </a:ext>
            </a:extLst>
          </p:cNvPr>
          <p:cNvSpPr>
            <a:spLocks noGrp="1"/>
          </p:cNvSpPr>
          <p:nvPr>
            <p:ph idx="1"/>
          </p:nvPr>
        </p:nvSpPr>
        <p:spPr/>
        <p:txBody>
          <a:bodyPr>
            <a:normAutofit lnSpcReduction="10000"/>
          </a:bodyPr>
          <a:lstStyle/>
          <a:p>
            <a:pPr marL="0" indent="0">
              <a:buNone/>
            </a:pPr>
            <a:r>
              <a:rPr lang="en-US" dirty="0"/>
              <a:t>Topic, Date, Participants and Login for each Office Hour in TEAMS:</a:t>
            </a:r>
          </a:p>
          <a:p>
            <a:pPr>
              <a:spcBef>
                <a:spcPts val="0"/>
              </a:spcBef>
            </a:pPr>
            <a:r>
              <a:rPr lang="en-US" b="1" dirty="0"/>
              <a:t>Spring Rosters Task List and Ticketing Basics- April 23- 1-2 p.m. ET- New District Assessment Coordinators (DACs) and Building Assessment Coordinators (BACs)</a:t>
            </a:r>
          </a:p>
          <a:p>
            <a:pPr marL="0" indent="0">
              <a:spcBef>
                <a:spcPts val="0"/>
              </a:spcBef>
              <a:buNone/>
            </a:pPr>
            <a:endParaRPr lang="en-US" b="1" dirty="0"/>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Semibold" panose="020B0702040204020203" pitchFamily="34" charset="0"/>
                <a:ea typeface="Calibri" panose="020F0502020204030204" pitchFamily="34" charset="0"/>
                <a:hlinkClick r:id="rId2"/>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rgbClr val="252424"/>
                </a:solidFill>
                <a:effectLst/>
                <a:latin typeface="Segoe UI" panose="020B0502040204020203" pitchFamily="34" charset="0"/>
                <a:ea typeface="Calibri" panose="020F0502020204030204" pitchFamily="34" charset="0"/>
              </a:rPr>
              <a:t>Meeting ID: 214 926 929 879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L4kmWp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3"/>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4"/>
              </a:rPr>
              <a:t>Join on the web</a:t>
            </a:r>
            <a:endParaRPr lang="en-US" sz="1800" u="sng" dirty="0">
              <a:solidFill>
                <a:srgbClr val="6264A7"/>
              </a:solidFill>
              <a:effectLst/>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Segoe UI" panose="020B0502040204020203" pitchFamily="34" charset="0"/>
                <a:ea typeface="Calibri" panose="020F0502020204030204" pitchFamily="34" charset="0"/>
              </a:rPr>
              <a:t>+1 502-694-1960,,686365063#   </a:t>
            </a:r>
            <a:r>
              <a:rPr lang="en-US" sz="1800" dirty="0">
                <a:solidFill>
                  <a:srgbClr val="252424"/>
                </a:solidFill>
                <a:effectLst/>
                <a:latin typeface="Segoe UI" panose="020B0502040204020203" pitchFamily="34" charset="0"/>
                <a:ea typeface="Calibri" panose="020F0502020204030204" pitchFamily="34" charset="0"/>
              </a:rPr>
              <a:t>United States, Louisville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686 365 063# </a:t>
            </a:r>
            <a:endParaRPr lang="en-US" sz="1800" dirty="0">
              <a:effectLst/>
              <a:latin typeface="Calibri" panose="020F0502020204030204" pitchFamily="34" charset="0"/>
              <a:ea typeface="Calibri" panose="020F0502020204030204" pitchFamily="34" charset="0"/>
            </a:endParaRPr>
          </a:p>
          <a:p>
            <a:endParaRPr lang="en-US" dirty="0"/>
          </a:p>
        </p:txBody>
      </p:sp>
      <p:sp>
        <p:nvSpPr>
          <p:cNvPr id="6" name="Star: 5 Points 5">
            <a:extLst>
              <a:ext uri="{FF2B5EF4-FFF2-40B4-BE49-F238E27FC236}">
                <a16:creationId xmlns:a16="http://schemas.microsoft.com/office/drawing/2014/main" id="{14F1B99C-7831-9376-AA3F-0BE6150264C6}"/>
              </a:ext>
              <a:ext uri="{C183D7F6-B498-43B3-948B-1728B52AA6E4}">
                <adec:decorative xmlns:adec="http://schemas.microsoft.com/office/drawing/2017/decorative" val="1"/>
              </a:ext>
            </a:extLst>
          </p:cNvPr>
          <p:cNvSpPr/>
          <p:nvPr/>
        </p:nvSpPr>
        <p:spPr>
          <a:xfrm rot="21180000">
            <a:off x="133729" y="5395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50546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FF0-D92A-3409-6159-136FD0F54E06}"/>
              </a:ext>
            </a:extLst>
          </p:cNvPr>
          <p:cNvSpPr>
            <a:spLocks noGrp="1"/>
          </p:cNvSpPr>
          <p:nvPr>
            <p:ph type="title"/>
          </p:nvPr>
        </p:nvSpPr>
        <p:spPr/>
        <p:txBody>
          <a:bodyPr/>
          <a:lstStyle/>
          <a:p>
            <a:r>
              <a:rPr lang="en-US"/>
              <a:t>SDRR “Hot Topic” Office Hour- #3</a:t>
            </a:r>
          </a:p>
        </p:txBody>
      </p:sp>
      <p:sp>
        <p:nvSpPr>
          <p:cNvPr id="3" name="Content Placeholder 2">
            <a:extLst>
              <a:ext uri="{FF2B5EF4-FFF2-40B4-BE49-F238E27FC236}">
                <a16:creationId xmlns:a16="http://schemas.microsoft.com/office/drawing/2014/main" id="{224E5B00-1825-5938-35F1-EEF123104037}"/>
              </a:ext>
            </a:extLst>
          </p:cNvPr>
          <p:cNvSpPr>
            <a:spLocks noGrp="1"/>
          </p:cNvSpPr>
          <p:nvPr>
            <p:ph idx="1"/>
          </p:nvPr>
        </p:nvSpPr>
        <p:spPr/>
        <p:txBody>
          <a:bodyPr>
            <a:normAutofit/>
          </a:bodyPr>
          <a:lstStyle/>
          <a:p>
            <a:pPr marL="0" indent="0">
              <a:buNone/>
            </a:pPr>
            <a:r>
              <a:rPr lang="en-US" dirty="0"/>
              <a:t>Topic, Date, Participants and Login for each Office Hour in TEAMS:</a:t>
            </a:r>
          </a:p>
          <a:p>
            <a:pPr>
              <a:spcBef>
                <a:spcPts val="0"/>
              </a:spcBef>
            </a:pPr>
            <a:r>
              <a:rPr lang="en-US" b="1" dirty="0"/>
              <a:t>Do’s and Don’ts of Requesting Nonparticipations - April 30- 1-2 p.m. ET- All SDRR Users</a:t>
            </a:r>
          </a:p>
          <a:p>
            <a:pPr marL="0" indent="0">
              <a:spcBef>
                <a:spcPts val="0"/>
              </a:spcBef>
              <a:buNone/>
            </a:pPr>
            <a:endParaRPr lang="en-US" b="1" dirty="0"/>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Semibold" panose="020B0702040204020203" pitchFamily="34" charset="0"/>
                <a:ea typeface="Calibri" panose="020F0502020204030204" pitchFamily="34" charset="0"/>
                <a:hlinkClick r:id="rId3"/>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rgbClr val="252424"/>
                </a:solidFill>
                <a:effectLst/>
                <a:latin typeface="Segoe UI" panose="020B0502040204020203" pitchFamily="34" charset="0"/>
                <a:ea typeface="Calibri" panose="020F0502020204030204" pitchFamily="34" charset="0"/>
              </a:rPr>
              <a:t>Meeting ID: 246 861 607 752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dX2xmt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4"/>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5"/>
              </a:rPr>
              <a:t>Join on the web</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chemeClr val="tx1"/>
                </a:solidFill>
                <a:effectLst/>
                <a:latin typeface="Segoe UI" panose="020B0502040204020203" pitchFamily="34" charset="0"/>
                <a:ea typeface="Calibri" panose="020F0502020204030204" pitchFamily="34" charset="0"/>
              </a:rPr>
              <a:t>+1 502-694-1960,,4493734#   </a:t>
            </a:r>
            <a:r>
              <a:rPr lang="en-US" sz="1800" dirty="0">
                <a:solidFill>
                  <a:srgbClr val="252424"/>
                </a:solidFill>
                <a:effectLst/>
                <a:latin typeface="Segoe UI" panose="020B0502040204020203" pitchFamily="34" charset="0"/>
                <a:ea typeface="Calibri" panose="020F0502020204030204" pitchFamily="34" charset="0"/>
              </a:rPr>
              <a:t>United States, Louisville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449 373 4# </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Star: 5 Points 4">
            <a:extLst>
              <a:ext uri="{FF2B5EF4-FFF2-40B4-BE49-F238E27FC236}">
                <a16:creationId xmlns:a16="http://schemas.microsoft.com/office/drawing/2014/main" id="{D427230C-EBBB-E9EE-82C8-1EE9211233F2}"/>
              </a:ext>
              <a:ext uri="{C183D7F6-B498-43B3-948B-1728B52AA6E4}">
                <adec:decorative xmlns:adec="http://schemas.microsoft.com/office/drawing/2017/decorative" val="1"/>
              </a:ext>
            </a:extLst>
          </p:cNvPr>
          <p:cNvSpPr/>
          <p:nvPr/>
        </p:nvSpPr>
        <p:spPr>
          <a:xfrm rot="21180000">
            <a:off x="133729" y="5395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41488373"/>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FF0-D92A-3409-6159-136FD0F54E06}"/>
              </a:ext>
            </a:extLst>
          </p:cNvPr>
          <p:cNvSpPr>
            <a:spLocks noGrp="1"/>
          </p:cNvSpPr>
          <p:nvPr>
            <p:ph type="title"/>
          </p:nvPr>
        </p:nvSpPr>
        <p:spPr/>
        <p:txBody>
          <a:bodyPr/>
          <a:lstStyle/>
          <a:p>
            <a:r>
              <a:rPr lang="en-US"/>
              <a:t>SDRR “Hot Topic” Office Hour- #4</a:t>
            </a:r>
          </a:p>
        </p:txBody>
      </p:sp>
      <p:sp>
        <p:nvSpPr>
          <p:cNvPr id="3" name="Content Placeholder 2">
            <a:extLst>
              <a:ext uri="{FF2B5EF4-FFF2-40B4-BE49-F238E27FC236}">
                <a16:creationId xmlns:a16="http://schemas.microsoft.com/office/drawing/2014/main" id="{224E5B00-1825-5938-35F1-EEF123104037}"/>
              </a:ext>
            </a:extLst>
          </p:cNvPr>
          <p:cNvSpPr>
            <a:spLocks noGrp="1"/>
          </p:cNvSpPr>
          <p:nvPr>
            <p:ph idx="1"/>
          </p:nvPr>
        </p:nvSpPr>
        <p:spPr/>
        <p:txBody>
          <a:bodyPr>
            <a:normAutofit/>
          </a:bodyPr>
          <a:lstStyle/>
          <a:p>
            <a:pPr marL="0" indent="0">
              <a:buNone/>
            </a:pPr>
            <a:r>
              <a:rPr lang="en-US" dirty="0"/>
              <a:t>Topic, Date, Participants and Login for each Office Hour in TEAMS:</a:t>
            </a:r>
          </a:p>
          <a:p>
            <a:pPr>
              <a:spcBef>
                <a:spcPts val="0"/>
              </a:spcBef>
            </a:pPr>
            <a:r>
              <a:rPr lang="en-US" b="1" dirty="0"/>
              <a:t>Determining 100-Day Accountability: Rules and Tools- May 7- 1-2 p.m. ET- All SDRR Users</a:t>
            </a:r>
          </a:p>
          <a:p>
            <a:pPr marL="0" indent="0">
              <a:spcBef>
                <a:spcPts val="0"/>
              </a:spcBef>
              <a:buNone/>
            </a:pPr>
            <a:endParaRPr lang="en-US" b="1" dirty="0"/>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Semibold" panose="020B0702040204020203" pitchFamily="34" charset="0"/>
                <a:ea typeface="Calibri" panose="020F0502020204030204" pitchFamily="34" charset="0"/>
                <a:hlinkClick r:id="rId2"/>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rgbClr val="252424"/>
                </a:solidFill>
                <a:effectLst/>
                <a:latin typeface="Segoe UI" panose="020B0502040204020203" pitchFamily="34" charset="0"/>
                <a:ea typeface="Calibri" panose="020F0502020204030204" pitchFamily="34" charset="0"/>
              </a:rPr>
              <a:t>Meeting ID: 287 301 830 594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a:t>
            </a:r>
            <a:r>
              <a:rPr lang="en-US" sz="1800" dirty="0" err="1">
                <a:solidFill>
                  <a:srgbClr val="252424"/>
                </a:solidFill>
                <a:effectLst/>
                <a:latin typeface="Segoe UI" panose="020B0502040204020203" pitchFamily="34" charset="0"/>
                <a:ea typeface="Calibri" panose="020F0502020204030204" pitchFamily="34" charset="0"/>
              </a:rPr>
              <a:t>pdMabC</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3"/>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4"/>
              </a:rPr>
              <a:t>Join on the web</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Segoe UI" panose="020B0502040204020203" pitchFamily="34" charset="0"/>
                <a:ea typeface="Calibri" panose="020F0502020204030204" pitchFamily="34" charset="0"/>
              </a:rPr>
              <a:t>+1 502-694-1960,,849476642#   </a:t>
            </a:r>
            <a:r>
              <a:rPr lang="en-US" sz="1800" dirty="0">
                <a:solidFill>
                  <a:srgbClr val="252424"/>
                </a:solidFill>
                <a:effectLst/>
                <a:latin typeface="Segoe UI" panose="020B0502040204020203" pitchFamily="34" charset="0"/>
                <a:ea typeface="Calibri" panose="020F0502020204030204" pitchFamily="34" charset="0"/>
              </a:rPr>
              <a:t>United States, Louisville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849 476 642# </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Star: 5 Points 4">
            <a:extLst>
              <a:ext uri="{FF2B5EF4-FFF2-40B4-BE49-F238E27FC236}">
                <a16:creationId xmlns:a16="http://schemas.microsoft.com/office/drawing/2014/main" id="{78E441C4-EFD0-68FA-F87B-968DB0B29965}"/>
              </a:ext>
              <a:ext uri="{C183D7F6-B498-43B3-948B-1728B52AA6E4}">
                <adec:decorative xmlns:adec="http://schemas.microsoft.com/office/drawing/2017/decorative" val="1"/>
              </a:ext>
            </a:extLst>
          </p:cNvPr>
          <p:cNvSpPr/>
          <p:nvPr/>
        </p:nvSpPr>
        <p:spPr>
          <a:xfrm rot="21180000">
            <a:off x="133729" y="5395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18125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FF0-D92A-3409-6159-136FD0F54E06}"/>
              </a:ext>
            </a:extLst>
          </p:cNvPr>
          <p:cNvSpPr>
            <a:spLocks noGrp="1"/>
          </p:cNvSpPr>
          <p:nvPr>
            <p:ph type="title"/>
          </p:nvPr>
        </p:nvSpPr>
        <p:spPr/>
        <p:txBody>
          <a:bodyPr/>
          <a:lstStyle/>
          <a:p>
            <a:r>
              <a:rPr lang="en-US"/>
              <a:t>SDRR “Hot Topic” Office Hour- #5</a:t>
            </a:r>
          </a:p>
        </p:txBody>
      </p:sp>
      <p:sp>
        <p:nvSpPr>
          <p:cNvPr id="3" name="Content Placeholder 2">
            <a:extLst>
              <a:ext uri="{FF2B5EF4-FFF2-40B4-BE49-F238E27FC236}">
                <a16:creationId xmlns:a16="http://schemas.microsoft.com/office/drawing/2014/main" id="{224E5B00-1825-5938-35F1-EEF123104037}"/>
              </a:ext>
            </a:extLst>
          </p:cNvPr>
          <p:cNvSpPr>
            <a:spLocks noGrp="1"/>
          </p:cNvSpPr>
          <p:nvPr>
            <p:ph idx="1"/>
          </p:nvPr>
        </p:nvSpPr>
        <p:spPr/>
        <p:txBody>
          <a:bodyPr>
            <a:normAutofit/>
          </a:bodyPr>
          <a:lstStyle/>
          <a:p>
            <a:pPr marL="0" indent="0">
              <a:buNone/>
            </a:pPr>
            <a:r>
              <a:rPr lang="en-US" dirty="0"/>
              <a:t>Topic, Date, Participants and Login for each Office Hour in TEAMS:</a:t>
            </a:r>
          </a:p>
          <a:p>
            <a:pPr>
              <a:spcBef>
                <a:spcPts val="0"/>
              </a:spcBef>
            </a:pPr>
            <a:r>
              <a:rPr lang="en-US" b="1" dirty="0"/>
              <a:t>Digging into Demographics: Infinite Campus (IC) Values and SDRR- May 14- 1-2 p.m. ET- All SDRR Users</a:t>
            </a:r>
          </a:p>
          <a:p>
            <a:pPr marL="0" indent="0">
              <a:spcBef>
                <a:spcPts val="0"/>
              </a:spcBef>
              <a:buNone/>
            </a:pPr>
            <a:endParaRPr lang="en-US" b="1" dirty="0"/>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Semibold" panose="020B0702040204020203" pitchFamily="34" charset="0"/>
                <a:ea typeface="Calibri" panose="020F0502020204030204" pitchFamily="34" charset="0"/>
                <a:hlinkClick r:id="rId2"/>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spcBef>
                <a:spcPts val="0"/>
              </a:spcBef>
            </a:pPr>
            <a:r>
              <a:rPr lang="en-US" sz="1800" dirty="0">
                <a:solidFill>
                  <a:srgbClr val="252424"/>
                </a:solidFill>
                <a:effectLst/>
                <a:latin typeface="Segoe UI" panose="020B0502040204020203" pitchFamily="34" charset="0"/>
                <a:ea typeface="Calibri" panose="020F0502020204030204" pitchFamily="34" charset="0"/>
              </a:rPr>
              <a:t>Meeting ID: 226 018 488 394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a:t>
            </a:r>
            <a:r>
              <a:rPr lang="en-US" sz="1800" dirty="0" err="1">
                <a:solidFill>
                  <a:srgbClr val="252424"/>
                </a:solidFill>
                <a:effectLst/>
                <a:latin typeface="Segoe UI" panose="020B0502040204020203" pitchFamily="34" charset="0"/>
                <a:ea typeface="Calibri" panose="020F0502020204030204" pitchFamily="34" charset="0"/>
              </a:rPr>
              <a:t>GBdqLk</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3"/>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4"/>
              </a:rPr>
              <a:t>Join on the web</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Segoe UI" panose="020B0502040204020203" pitchFamily="34" charset="0"/>
                <a:ea typeface="Calibri" panose="020F0502020204030204" pitchFamily="34" charset="0"/>
              </a:rPr>
              <a:t>+1 502-694-1960,,732429260#   </a:t>
            </a:r>
            <a:r>
              <a:rPr lang="en-US" sz="1800" dirty="0">
                <a:solidFill>
                  <a:srgbClr val="252424"/>
                </a:solidFill>
                <a:effectLst/>
                <a:latin typeface="Segoe UI" panose="020B0502040204020203" pitchFamily="34" charset="0"/>
                <a:ea typeface="Calibri" panose="020F0502020204030204" pitchFamily="34" charset="0"/>
              </a:rPr>
              <a:t>United States, Louisville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732 429 260# </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5" name="Star: 5 Points 4">
            <a:extLst>
              <a:ext uri="{FF2B5EF4-FFF2-40B4-BE49-F238E27FC236}">
                <a16:creationId xmlns:a16="http://schemas.microsoft.com/office/drawing/2014/main" id="{949608C3-828C-5D6B-3855-4F0F8CC601C4}"/>
              </a:ext>
              <a:ext uri="{C183D7F6-B498-43B3-948B-1728B52AA6E4}">
                <adec:decorative xmlns:adec="http://schemas.microsoft.com/office/drawing/2017/decorative" val="1"/>
              </a:ext>
            </a:extLst>
          </p:cNvPr>
          <p:cNvSpPr/>
          <p:nvPr/>
        </p:nvSpPr>
        <p:spPr>
          <a:xfrm rot="21180000">
            <a:off x="133729" y="5395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9265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7" y="136525"/>
            <a:ext cx="11631099" cy="1325563"/>
          </a:xfrm>
        </p:spPr>
        <p:txBody>
          <a:bodyPr>
            <a:normAutofit/>
          </a:bodyPr>
          <a:lstStyle/>
          <a:p>
            <a:r>
              <a:rPr lang="en-US" sz="4000" b="1"/>
              <a:t>2024 February DAC Hybrid Q&amp;A Session Date/Locations</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1941977"/>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Feb. </a:t>
            </a:r>
            <a:r>
              <a:rPr lang="en-US">
                <a:latin typeface="Franklin Gothic Book" panose="020B0503020102020204"/>
              </a:rPr>
              <a:t>5</a:t>
            </a: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 – Frankfort – Sower Building</a:t>
            </a:r>
          </a:p>
          <a:p>
            <a:r>
              <a:rPr lang="en-US"/>
              <a:t>Feb. 15 – Ashland – Kentucky Education Development Corporation </a:t>
            </a:r>
          </a:p>
          <a:p>
            <a:r>
              <a:rPr lang="en-US"/>
              <a:t>Feb. 21 – Eddyville – West Kentucky Educational Cooperative</a:t>
            </a:r>
          </a:p>
          <a:p>
            <a:pPr marL="0" indent="0">
              <a:buNone/>
            </a:pPr>
            <a:endParaRPr lang="en-US"/>
          </a:p>
        </p:txBody>
      </p:sp>
      <p:sp>
        <p:nvSpPr>
          <p:cNvPr id="4" name="Content Placeholder 2">
            <a:extLst>
              <a:ext uri="{FF2B5EF4-FFF2-40B4-BE49-F238E27FC236}">
                <a16:creationId xmlns:a16="http://schemas.microsoft.com/office/drawing/2014/main" id="{B40AF7A1-CFAD-C219-8E26-B231F8825CA6}"/>
              </a:ext>
            </a:extLst>
          </p:cNvPr>
          <p:cNvSpPr txBox="1">
            <a:spLocks/>
          </p:cNvSpPr>
          <p:nvPr/>
        </p:nvSpPr>
        <p:spPr>
          <a:xfrm>
            <a:off x="190514" y="3649878"/>
            <a:ext cx="11810972" cy="1058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a:t>Please Note: </a:t>
            </a:r>
            <a:r>
              <a:rPr kumimoji="0" lang="en-US" sz="2800" b="0" i="1" u="none" strike="noStrike" kern="1200" cap="none" spc="0" normalizeH="0" baseline="0" noProof="0">
                <a:ln>
                  <a:noFill/>
                </a:ln>
                <a:solidFill>
                  <a:srgbClr val="102649"/>
                </a:solidFill>
                <a:effectLst/>
                <a:uLnTx/>
                <a:uFillTx/>
                <a:latin typeface="Franklin Gothic Book" panose="020B0503020102020204"/>
                <a:ea typeface="+mn-ea"/>
                <a:cs typeface="+mn-cs"/>
              </a:rPr>
              <a:t>Virtual Team Meetings are available for each date. </a:t>
            </a:r>
            <a:r>
              <a:rPr lang="en-US" i="1"/>
              <a:t>If weather or other circumstances impact an in-person session, the Q&amp;A session will be held online.</a:t>
            </a:r>
          </a:p>
          <a:p>
            <a:endParaRPr lang="en-US"/>
          </a:p>
        </p:txBody>
      </p:sp>
    </p:spTree>
    <p:extLst>
      <p:ext uri="{BB962C8B-B14F-4D97-AF65-F5344CB8AC3E}">
        <p14:creationId xmlns:p14="http://schemas.microsoft.com/office/powerpoint/2010/main" val="63843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9798" y="47325"/>
            <a:ext cx="9443663" cy="786171"/>
          </a:xfrm>
          <a:prstGeom prst="rect">
            <a:avLst/>
          </a:prstGeom>
        </p:spPr>
        <p:txBody>
          <a:bodyPr>
            <a:normAutofit/>
          </a:bodyPr>
          <a:lstStyle/>
          <a:p>
            <a:r>
              <a:rPr lang="en-US" sz="4000"/>
              <a:t>Feb. DAC Recorded Trainings Available</a:t>
            </a:r>
            <a:endParaRPr lang="en-US"/>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861204" y="674915"/>
            <a:ext cx="9345905" cy="4898572"/>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endParaRPr lang="en-US" sz="3600">
              <a:solidFill>
                <a:schemeClr val="bg1"/>
              </a:solidFill>
            </a:endParaRPr>
          </a:p>
          <a:p>
            <a:pPr marL="285750" indent="-285750">
              <a:buFont typeface="Arial"/>
              <a:buChar char="•"/>
            </a:pPr>
            <a:r>
              <a:rPr lang="en-US" sz="2800">
                <a:ea typeface="+mn-lt"/>
                <a:cs typeface="+mn-lt"/>
              </a:rPr>
              <a:t>Kentucky Summative Assessment (KSA)</a:t>
            </a:r>
          </a:p>
          <a:p>
            <a:pPr marL="285750" indent="-285750">
              <a:buFont typeface="Arial"/>
              <a:buChar char="•"/>
            </a:pPr>
            <a:r>
              <a:rPr lang="en-US" sz="2800"/>
              <a:t>KSA </a:t>
            </a:r>
            <a:r>
              <a:rPr lang="en-US" sz="2800" err="1"/>
              <a:t>PearsonAccess</a:t>
            </a:r>
            <a:r>
              <a:rPr lang="en-US" sz="2800" baseline="30000" err="1"/>
              <a:t>next</a:t>
            </a:r>
            <a:r>
              <a:rPr lang="en-US" sz="2800" baseline="30000"/>
              <a:t> </a:t>
            </a:r>
            <a:r>
              <a:rPr lang="en-US" sz="2800"/>
              <a:t>(PAN)</a:t>
            </a:r>
          </a:p>
          <a:p>
            <a:pPr marL="285750" indent="-285750">
              <a:buFont typeface="Arial"/>
              <a:buChar char="•"/>
            </a:pPr>
            <a:r>
              <a:rPr lang="en-US" sz="2800" err="1"/>
              <a:t>TestNAV</a:t>
            </a:r>
            <a:endParaRPr lang="en-US" sz="2800"/>
          </a:p>
          <a:p>
            <a:pPr marL="285750" indent="-285750">
              <a:buFont typeface="Arial,Sans-Serif"/>
              <a:buChar char="•"/>
            </a:pPr>
            <a:r>
              <a:rPr lang="en-US" sz="2800">
                <a:ea typeface="+mn-lt"/>
                <a:cs typeface="+mn-lt"/>
              </a:rPr>
              <a:t>Alternate Kentucky Summative Assessment (AKSA)</a:t>
            </a:r>
          </a:p>
          <a:p>
            <a:pPr marL="285750" indent="-285750">
              <a:buFont typeface="Arial"/>
              <a:buChar char="•"/>
            </a:pPr>
            <a:r>
              <a:rPr lang="en-US" sz="2800">
                <a:ea typeface="+mn-lt"/>
                <a:cs typeface="+mn-lt"/>
              </a:rPr>
              <a:t>SDRR</a:t>
            </a:r>
            <a:endParaRPr lang="en-US" sz="2800"/>
          </a:p>
          <a:p>
            <a:pPr marL="285750" indent="-285750">
              <a:buFont typeface="Arial"/>
              <a:buChar char="•"/>
            </a:pPr>
            <a:r>
              <a:rPr lang="en-US" sz="2800">
                <a:ea typeface="+mn-lt"/>
                <a:cs typeface="+mn-lt"/>
              </a:rPr>
              <a:t>Test Security </a:t>
            </a:r>
            <a:endParaRPr lang="en-US" sz="2800"/>
          </a:p>
          <a:p>
            <a:pPr marL="285750" indent="-285750">
              <a:buFont typeface="Arial"/>
              <a:buChar char="•"/>
            </a:pPr>
            <a:r>
              <a:rPr lang="en-US" sz="2800">
                <a:ea typeface="+mn-lt"/>
                <a:cs typeface="+mn-lt"/>
              </a:rPr>
              <a:t>Accommodations</a:t>
            </a:r>
            <a:endParaRPr lang="en-US" sz="2800"/>
          </a:p>
          <a:p>
            <a:pPr marL="285750" indent="-285750">
              <a:buFont typeface="Arial"/>
              <a:buChar char="•"/>
            </a:pPr>
            <a:r>
              <a:rPr lang="en-US" sz="2800">
                <a:ea typeface="+mn-lt"/>
                <a:cs typeface="+mn-lt"/>
              </a:rPr>
              <a:t>High School</a:t>
            </a:r>
            <a:endParaRPr lang="en-US" sz="2800"/>
          </a:p>
          <a:p>
            <a:endParaRPr lang="en-US" sz="2800"/>
          </a:p>
          <a:p>
            <a:pPr lvl="1"/>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40267" y="20815"/>
            <a:ext cx="10515600" cy="1094909"/>
          </a:xfrm>
        </p:spPr>
        <p:txBody>
          <a:bodyPr>
            <a:normAutofit/>
          </a:bodyPr>
          <a:lstStyle/>
          <a:p>
            <a:r>
              <a:rPr lang="en-US" sz="4000" b="1"/>
              <a:t>2024 February DAC Hybrid Q&amp;A Session  </a:t>
            </a:r>
            <a:endParaRPr lang="en-US" sz="4000"/>
          </a:p>
        </p:txBody>
      </p:sp>
      <p:graphicFrame>
        <p:nvGraphicFramePr>
          <p:cNvPr id="4" name="Table 5">
            <a:extLst>
              <a:ext uri="{FF2B5EF4-FFF2-40B4-BE49-F238E27FC236}">
                <a16:creationId xmlns:a16="http://schemas.microsoft.com/office/drawing/2014/main" id="{2E030678-9B31-8911-934D-319BE595BA27}"/>
              </a:ext>
            </a:extLst>
          </p:cNvPr>
          <p:cNvGraphicFramePr>
            <a:graphicFrameLocks noGrp="1"/>
          </p:cNvGraphicFramePr>
          <p:nvPr>
            <p:extLst>
              <p:ext uri="{D42A27DB-BD31-4B8C-83A1-F6EECF244321}">
                <p14:modId xmlns:p14="http://schemas.microsoft.com/office/powerpoint/2010/main" val="1135985675"/>
              </p:ext>
            </p:extLst>
          </p:nvPr>
        </p:nvGraphicFramePr>
        <p:xfrm>
          <a:off x="446314" y="949510"/>
          <a:ext cx="10863943" cy="3770052"/>
        </p:xfrm>
        <a:graphic>
          <a:graphicData uri="http://schemas.openxmlformats.org/drawingml/2006/table">
            <a:tbl>
              <a:tblPr firstRow="1" bandRow="1">
                <a:tableStyleId>{5C22544A-7EE6-4342-B048-85BDC9FD1C3A}</a:tableStyleId>
              </a:tblPr>
              <a:tblGrid>
                <a:gridCol w="2064117">
                  <a:extLst>
                    <a:ext uri="{9D8B030D-6E8A-4147-A177-3AD203B41FA5}">
                      <a16:colId xmlns:a16="http://schemas.microsoft.com/office/drawing/2014/main" val="3373867718"/>
                    </a:ext>
                  </a:extLst>
                </a:gridCol>
                <a:gridCol w="8799826">
                  <a:extLst>
                    <a:ext uri="{9D8B030D-6E8A-4147-A177-3AD203B41FA5}">
                      <a16:colId xmlns:a16="http://schemas.microsoft.com/office/drawing/2014/main" val="3553181035"/>
                    </a:ext>
                  </a:extLst>
                </a:gridCol>
              </a:tblGrid>
              <a:tr h="291576">
                <a:tc>
                  <a:txBody>
                    <a:bodyPr/>
                    <a:lstStyle/>
                    <a:p>
                      <a:r>
                        <a:rPr lang="en-US"/>
                        <a:t>Time</a:t>
                      </a:r>
                    </a:p>
                  </a:txBody>
                  <a:tcPr>
                    <a:solidFill>
                      <a:srgbClr val="007780"/>
                    </a:solidFill>
                  </a:tcPr>
                </a:tc>
                <a:tc>
                  <a:txBody>
                    <a:bodyPr/>
                    <a:lstStyle/>
                    <a:p>
                      <a:r>
                        <a:rPr lang="en-US"/>
                        <a:t>Topic</a:t>
                      </a:r>
                    </a:p>
                  </a:txBody>
                  <a:tcPr>
                    <a:solidFill>
                      <a:srgbClr val="007780"/>
                    </a:solidFill>
                  </a:tcPr>
                </a:tc>
                <a:extLst>
                  <a:ext uri="{0D108BD9-81ED-4DB2-BD59-A6C34878D82A}">
                    <a16:rowId xmlns:a16="http://schemas.microsoft.com/office/drawing/2014/main" val="3722546895"/>
                  </a:ext>
                </a:extLst>
              </a:tr>
              <a:tr h="510258">
                <a:tc>
                  <a:txBody>
                    <a:bodyPr/>
                    <a:lstStyle/>
                    <a:p>
                      <a:pPr marL="0" indent="0">
                        <a:buNone/>
                      </a:pPr>
                      <a:r>
                        <a:rPr lang="en-US" sz="1800"/>
                        <a:t>9:00 	</a:t>
                      </a:r>
                    </a:p>
                    <a:p>
                      <a:pPr marL="0" indent="0">
                        <a:buNone/>
                      </a:pPr>
                      <a:r>
                        <a:rPr lang="en-US" sz="1800"/>
                        <a:t>	</a:t>
                      </a:r>
                    </a:p>
                  </a:txBody>
                  <a:tcPr>
                    <a:solidFill>
                      <a:srgbClr val="A7CBCD"/>
                    </a:solidFill>
                  </a:tcPr>
                </a:tc>
                <a:tc>
                  <a:txBody>
                    <a:bodyPr/>
                    <a:lstStyle/>
                    <a:p>
                      <a:r>
                        <a:rPr lang="en-US" sz="1800"/>
                        <a:t>Welcome and Updates</a:t>
                      </a:r>
                    </a:p>
                  </a:txBody>
                  <a:tcPr>
                    <a:solidFill>
                      <a:srgbClr val="A7CBCD"/>
                    </a:solidFill>
                  </a:tcPr>
                </a:tc>
                <a:extLst>
                  <a:ext uri="{0D108BD9-81ED-4DB2-BD59-A6C34878D82A}">
                    <a16:rowId xmlns:a16="http://schemas.microsoft.com/office/drawing/2014/main" val="3426236922"/>
                  </a:ext>
                </a:extLst>
              </a:tr>
              <a:tr h="399742">
                <a:tc>
                  <a:txBody>
                    <a:bodyPr/>
                    <a:lstStyle/>
                    <a:p>
                      <a:endParaRPr lang="en-US" sz="1800"/>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Kentucky Summative Assessment (KSA) including PAN &amp; TestNAV</a:t>
                      </a:r>
                    </a:p>
                  </a:txBody>
                  <a:tcPr>
                    <a:solidFill>
                      <a:srgbClr val="A7CBCD"/>
                    </a:solidFill>
                  </a:tcPr>
                </a:tc>
                <a:extLst>
                  <a:ext uri="{0D108BD9-81ED-4DB2-BD59-A6C34878D82A}">
                    <a16:rowId xmlns:a16="http://schemas.microsoft.com/office/drawing/2014/main" val="3161618565"/>
                  </a:ext>
                </a:extLst>
              </a:tr>
              <a:tr h="399742">
                <a:tc>
                  <a:txBody>
                    <a:bodyPr/>
                    <a:lstStyle/>
                    <a:p>
                      <a:r>
                        <a:rPr lang="en-US" sz="1800"/>
                        <a:t>10:15 - 10:30 </a:t>
                      </a:r>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Break</a:t>
                      </a:r>
                    </a:p>
                  </a:txBody>
                  <a:tcPr>
                    <a:solidFill>
                      <a:srgbClr val="A7CBCD"/>
                    </a:solidFill>
                  </a:tcPr>
                </a:tc>
                <a:extLst>
                  <a:ext uri="{0D108BD9-81ED-4DB2-BD59-A6C34878D82A}">
                    <a16:rowId xmlns:a16="http://schemas.microsoft.com/office/drawing/2014/main" val="1047564169"/>
                  </a:ext>
                </a:extLst>
              </a:tr>
              <a:tr h="399742">
                <a:tc>
                  <a:txBody>
                    <a:bodyPr/>
                    <a:lstStyle/>
                    <a:p>
                      <a:endParaRPr lang="en-US" sz="1800"/>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Alternate Kentucky Summative Assessment (AKSA) &amp; Accommodations</a:t>
                      </a:r>
                    </a:p>
                  </a:txBody>
                  <a:tcPr>
                    <a:solidFill>
                      <a:srgbClr val="A7CBCD"/>
                    </a:solidFill>
                  </a:tcPr>
                </a:tc>
                <a:extLst>
                  <a:ext uri="{0D108BD9-81ED-4DB2-BD59-A6C34878D82A}">
                    <a16:rowId xmlns:a16="http://schemas.microsoft.com/office/drawing/2014/main" val="2726542442"/>
                  </a:ext>
                </a:extLst>
              </a:tr>
              <a:tr h="291576">
                <a:tc>
                  <a:txBody>
                    <a:bodyPr/>
                    <a:lstStyle/>
                    <a:p>
                      <a:endParaRPr lang="en-US" sz="1800"/>
                    </a:p>
                  </a:txBody>
                  <a:tcPr>
                    <a:solidFill>
                      <a:srgbClr val="A7CBCD"/>
                    </a:solidFill>
                  </a:tcPr>
                </a:tc>
                <a:tc>
                  <a:txBody>
                    <a:bodyPr/>
                    <a:lstStyle/>
                    <a:p>
                      <a:r>
                        <a:rPr lang="en-US" sz="1800"/>
                        <a:t>High School and Test Security</a:t>
                      </a:r>
                    </a:p>
                  </a:txBody>
                  <a:tcPr>
                    <a:solidFill>
                      <a:srgbClr val="A7CBCD"/>
                    </a:solidFill>
                  </a:tcPr>
                </a:tc>
                <a:extLst>
                  <a:ext uri="{0D108BD9-81ED-4DB2-BD59-A6C34878D82A}">
                    <a16:rowId xmlns:a16="http://schemas.microsoft.com/office/drawing/2014/main" val="2477101022"/>
                  </a:ext>
                </a:extLst>
              </a:tr>
              <a:tr h="399742">
                <a:tc>
                  <a:txBody>
                    <a:bodyPr/>
                    <a:lstStyle/>
                    <a:p>
                      <a:endParaRPr lang="en-US" sz="1800"/>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SDRR</a:t>
                      </a:r>
                    </a:p>
                  </a:txBody>
                  <a:tcPr>
                    <a:solidFill>
                      <a:srgbClr val="A7CBCD"/>
                    </a:solidFill>
                  </a:tcPr>
                </a:tc>
                <a:extLst>
                  <a:ext uri="{0D108BD9-81ED-4DB2-BD59-A6C34878D82A}">
                    <a16:rowId xmlns:a16="http://schemas.microsoft.com/office/drawing/2014/main" val="3267935755"/>
                  </a:ext>
                </a:extLst>
              </a:tr>
              <a:tr h="399742">
                <a:tc>
                  <a:txBody>
                    <a:bodyPr/>
                    <a:lstStyle/>
                    <a:p>
                      <a:endParaRPr lang="en-US" sz="1800"/>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Open Floor Questions</a:t>
                      </a:r>
                    </a:p>
                  </a:txBody>
                  <a:tcPr>
                    <a:solidFill>
                      <a:srgbClr val="A7CBCD"/>
                    </a:solidFill>
                  </a:tcPr>
                </a:tc>
                <a:extLst>
                  <a:ext uri="{0D108BD9-81ED-4DB2-BD59-A6C34878D82A}">
                    <a16:rowId xmlns:a16="http://schemas.microsoft.com/office/drawing/2014/main" val="2576344105"/>
                  </a:ext>
                </a:extLst>
              </a:tr>
              <a:tr h="399742">
                <a:tc>
                  <a:txBody>
                    <a:bodyPr/>
                    <a:lstStyle/>
                    <a:p>
                      <a:r>
                        <a:rPr lang="en-US" sz="1800"/>
                        <a:t>Noon</a:t>
                      </a:r>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Conclusion </a:t>
                      </a:r>
                    </a:p>
                  </a:txBody>
                  <a:tcPr>
                    <a:solidFill>
                      <a:srgbClr val="A7CBCD"/>
                    </a:solidFill>
                  </a:tcPr>
                </a:tc>
                <a:extLst>
                  <a:ext uri="{0D108BD9-81ED-4DB2-BD59-A6C34878D82A}">
                    <a16:rowId xmlns:a16="http://schemas.microsoft.com/office/drawing/2014/main" val="889804442"/>
                  </a:ext>
                </a:extLst>
              </a:tr>
            </a:tbl>
          </a:graphicData>
        </a:graphic>
      </p:graphicFrame>
      <p:sp>
        <p:nvSpPr>
          <p:cNvPr id="7" name="TextBox 6">
            <a:extLst>
              <a:ext uri="{FF2B5EF4-FFF2-40B4-BE49-F238E27FC236}">
                <a16:creationId xmlns:a16="http://schemas.microsoft.com/office/drawing/2014/main" id="{4B5A3C9F-ADE1-08BE-EFCC-6D62C8842E0A}"/>
              </a:ext>
            </a:extLst>
          </p:cNvPr>
          <p:cNvSpPr txBox="1"/>
          <p:nvPr/>
        </p:nvSpPr>
        <p:spPr>
          <a:xfrm>
            <a:off x="424543" y="4724927"/>
            <a:ext cx="10885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solidFill>
                  <a:srgbClr val="102649"/>
                </a:solidFill>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extLst>
      <p:ext uri="{BB962C8B-B14F-4D97-AF65-F5344CB8AC3E}">
        <p14:creationId xmlns:p14="http://schemas.microsoft.com/office/powerpoint/2010/main" val="93788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52E-FA83-04A7-C98E-612DD2870EC1}"/>
              </a:ext>
            </a:extLst>
          </p:cNvPr>
          <p:cNvSpPr>
            <a:spLocks noGrp="1"/>
          </p:cNvSpPr>
          <p:nvPr>
            <p:ph type="title"/>
          </p:nvPr>
        </p:nvSpPr>
        <p:spPr>
          <a:xfrm>
            <a:off x="175281" y="-58366"/>
            <a:ext cx="10515600" cy="1325563"/>
          </a:xfrm>
        </p:spPr>
        <p:txBody>
          <a:bodyPr/>
          <a:lstStyle/>
          <a:p>
            <a:r>
              <a:rPr lang="en-US"/>
              <a:t>Purpose of Data Quality</a:t>
            </a:r>
          </a:p>
        </p:txBody>
      </p:sp>
      <p:sp>
        <p:nvSpPr>
          <p:cNvPr id="5" name="Content Placeholder 4">
            <a:extLst>
              <a:ext uri="{FF2B5EF4-FFF2-40B4-BE49-F238E27FC236}">
                <a16:creationId xmlns:a16="http://schemas.microsoft.com/office/drawing/2014/main" id="{FF80AC4C-F336-AC70-E74C-B3C7ECAD0EFC}"/>
              </a:ext>
            </a:extLst>
          </p:cNvPr>
          <p:cNvSpPr>
            <a:spLocks noGrp="1"/>
          </p:cNvSpPr>
          <p:nvPr>
            <p:ph idx="1"/>
          </p:nvPr>
        </p:nvSpPr>
        <p:spPr>
          <a:xfrm>
            <a:off x="633562" y="1385888"/>
            <a:ext cx="10515600" cy="4093115"/>
          </a:xfrm>
        </p:spPr>
        <p:txBody>
          <a:bodyPr vert="horz" lIns="91440" tIns="45720" rIns="91440" bIns="45720" rtlCol="0" anchor="t">
            <a:normAutofit/>
          </a:bodyPr>
          <a:lstStyle/>
          <a:p>
            <a:pPr marL="0" indent="0">
              <a:buNone/>
            </a:pPr>
            <a:r>
              <a:rPr lang="en-US"/>
              <a:t>To get the student data correct prior to public reporting in the School Report Card (SRC).</a:t>
            </a:r>
          </a:p>
        </p:txBody>
      </p:sp>
    </p:spTree>
    <p:extLst>
      <p:ext uri="{BB962C8B-B14F-4D97-AF65-F5344CB8AC3E}">
        <p14:creationId xmlns:p14="http://schemas.microsoft.com/office/powerpoint/2010/main" val="3568530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344129" y="1626704"/>
            <a:ext cx="4473677"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a:t>
            </a:r>
          </a:p>
          <a:p>
            <a:pPr lvl="0" algn="ctr"/>
            <a:r>
              <a:rPr lang="en-US" sz="2800">
                <a:solidFill>
                  <a:schemeClr val="tx1"/>
                </a:solidFill>
              </a:rPr>
              <a:t>dacinfo@education.ky.gov</a:t>
            </a:r>
            <a:r>
              <a:rPr lang="en-US">
                <a:solidFill>
                  <a:schemeClr val="tx1"/>
                </a:solidFill>
              </a:rPr>
              <a:t>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983671" y="1315278"/>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b="1">
                <a:solidFill>
                  <a:schemeClr val="bg1"/>
                </a:solidFill>
              </a:rPr>
              <a:t>OAA/DAAS Staff:</a:t>
            </a:r>
          </a:p>
          <a:p>
            <a:pPr lvl="1"/>
            <a:r>
              <a:rPr lang="en-US" sz="2400">
                <a:solidFill>
                  <a:schemeClr val="bg1"/>
                </a:solidFill>
              </a:rPr>
              <a:t>Jennifer Stafford, Director</a:t>
            </a:r>
            <a:endParaRPr lang="en-US">
              <a:solidFill>
                <a:schemeClr val="bg1"/>
              </a:solidFill>
            </a:endParaRPr>
          </a:p>
          <a:p>
            <a:pPr lvl="1"/>
            <a:r>
              <a:rPr lang="en-US" sz="2400">
                <a:solidFill>
                  <a:schemeClr val="bg1"/>
                </a:solidFill>
              </a:rPr>
              <a:t>Shara Savage, Branch Manager</a:t>
            </a:r>
          </a:p>
          <a:p>
            <a:pPr lvl="1"/>
            <a:r>
              <a:rPr lang="en-US" sz="2400">
                <a:solidFill>
                  <a:schemeClr val="bg1"/>
                </a:solidFill>
              </a:rPr>
              <a:t>Helen Jones, Program Manager</a:t>
            </a:r>
          </a:p>
          <a:p>
            <a:pPr lvl="1"/>
            <a:r>
              <a:rPr lang="en-US" sz="2400">
                <a:solidFill>
                  <a:schemeClr val="bg1"/>
                </a:solidFill>
              </a:rPr>
              <a:t>Ben Riley, Systems Consultant</a:t>
            </a:r>
          </a:p>
          <a:p>
            <a:pPr lvl="1"/>
            <a:r>
              <a:rPr lang="en-US" sz="2400">
                <a:solidFill>
                  <a:schemeClr val="bg1"/>
                </a:solidFill>
              </a:rPr>
              <a:t>Chris Williams, Program Consultant</a:t>
            </a:r>
          </a:p>
          <a:p>
            <a:pPr lvl="1"/>
            <a:r>
              <a:rPr lang="en-US" sz="2400">
                <a:solidFill>
                  <a:schemeClr val="bg1"/>
                </a:solidFill>
              </a:rPr>
              <a:t>Melissa Chandler, Program Consultant</a:t>
            </a:r>
          </a:p>
          <a:p>
            <a:pPr lvl="1"/>
            <a:r>
              <a:rPr lang="en-US" sz="2400">
                <a:solidFill>
                  <a:schemeClr val="bg1"/>
                </a:solidFill>
              </a:rPr>
              <a:t>Christen Roseberry, Program Consultant</a:t>
            </a:r>
          </a:p>
          <a:p>
            <a:pPr lvl="1"/>
            <a:r>
              <a:rPr lang="en-US" sz="2400">
                <a:solidFill>
                  <a:schemeClr val="bg1"/>
                </a:solidFill>
              </a:rPr>
              <a:t>Lisa Jett, Program Consultant</a:t>
            </a:r>
          </a:p>
          <a:p>
            <a:pPr lvl="1"/>
            <a:r>
              <a:rPr lang="en-US" sz="2400">
                <a:solidFill>
                  <a:schemeClr val="bg1"/>
                </a:solidFill>
              </a:rPr>
              <a:t>Krista Mullins, Program Consultant</a:t>
            </a:r>
          </a:p>
          <a:p>
            <a:pPr lvl="1"/>
            <a:r>
              <a:rPr lang="en-US" sz="2400">
                <a:solidFill>
                  <a:schemeClr val="bg1"/>
                </a:solidFill>
              </a:rPr>
              <a:t>Tammy Bradley, Division Administrator</a:t>
            </a:r>
          </a:p>
        </p:txBody>
      </p:sp>
    </p:spTree>
    <p:extLst>
      <p:ext uri="{BB962C8B-B14F-4D97-AF65-F5344CB8AC3E}">
        <p14:creationId xmlns:p14="http://schemas.microsoft.com/office/powerpoint/2010/main" val="19328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52E-FA83-04A7-C98E-612DD2870EC1}"/>
              </a:ext>
            </a:extLst>
          </p:cNvPr>
          <p:cNvSpPr>
            <a:spLocks noGrp="1"/>
          </p:cNvSpPr>
          <p:nvPr>
            <p:ph type="title"/>
          </p:nvPr>
        </p:nvSpPr>
        <p:spPr>
          <a:xfrm>
            <a:off x="175281" y="-58366"/>
            <a:ext cx="10515600" cy="1325563"/>
          </a:xfrm>
        </p:spPr>
        <p:txBody>
          <a:bodyPr/>
          <a:lstStyle/>
          <a:p>
            <a:r>
              <a:rPr lang="en-US"/>
              <a:t>SDRR Year at a Glance</a:t>
            </a:r>
          </a:p>
        </p:txBody>
      </p:sp>
      <p:sp>
        <p:nvSpPr>
          <p:cNvPr id="3" name="Content Placeholder 2" descr="It is a yearly timeline starting from January to after Post Data Release in the fall with all the events that happen in SDRR. In January-">
            <a:extLst>
              <a:ext uri="{FF2B5EF4-FFF2-40B4-BE49-F238E27FC236}">
                <a16:creationId xmlns:a16="http://schemas.microsoft.com/office/drawing/2014/main" id="{15CD504D-56F6-40CA-7C57-39243A81AC5B}"/>
              </a:ext>
            </a:extLst>
          </p:cNvPr>
          <p:cNvSpPr>
            <a:spLocks noGrp="1"/>
          </p:cNvSpPr>
          <p:nvPr>
            <p:ph idx="1"/>
          </p:nvPr>
        </p:nvSpPr>
        <p:spPr>
          <a:xfrm>
            <a:off x="324901" y="933495"/>
            <a:ext cx="11546549" cy="4686130"/>
          </a:xfrm>
        </p:spPr>
        <p:txBody>
          <a:bodyPr vert="horz" lIns="91440" tIns="45720" rIns="91440" bIns="45720" rtlCol="0" anchor="t">
            <a:normAutofit/>
          </a:bodyPr>
          <a:lstStyle/>
          <a:p>
            <a:endParaRPr lang="en-US"/>
          </a:p>
          <a:p>
            <a:endParaRPr lang="en-US"/>
          </a:p>
          <a:p>
            <a:pPr marL="0" indent="0">
              <a:buNone/>
            </a:pPr>
            <a:endParaRPr lang="en-US"/>
          </a:p>
        </p:txBody>
      </p:sp>
      <p:graphicFrame>
        <p:nvGraphicFramePr>
          <p:cNvPr id="4" name="Table 4" descr="This lets districts know what to do in SDRR  from January with ACCESS rosters to the post data release for the 10 day regulatory review.">
            <a:extLst>
              <a:ext uri="{FF2B5EF4-FFF2-40B4-BE49-F238E27FC236}">
                <a16:creationId xmlns:a16="http://schemas.microsoft.com/office/drawing/2014/main" id="{74464526-9EE0-B66F-A6CB-8436CD031B0D}"/>
              </a:ext>
            </a:extLst>
          </p:cNvPr>
          <p:cNvGraphicFramePr>
            <a:graphicFrameLocks noGrp="1"/>
          </p:cNvGraphicFramePr>
          <p:nvPr>
            <p:extLst>
              <p:ext uri="{D42A27DB-BD31-4B8C-83A1-F6EECF244321}">
                <p14:modId xmlns:p14="http://schemas.microsoft.com/office/powerpoint/2010/main" val="2629620628"/>
              </p:ext>
            </p:extLst>
          </p:nvPr>
        </p:nvGraphicFramePr>
        <p:xfrm>
          <a:off x="278190" y="931333"/>
          <a:ext cx="9741949" cy="4717572"/>
        </p:xfrm>
        <a:graphic>
          <a:graphicData uri="http://schemas.openxmlformats.org/drawingml/2006/table">
            <a:tbl>
              <a:tblPr firstRow="1" bandRow="1">
                <a:tableStyleId>{5C22544A-7EE6-4342-B048-85BDC9FD1C3A}</a:tableStyleId>
              </a:tblPr>
              <a:tblGrid>
                <a:gridCol w="2050936">
                  <a:extLst>
                    <a:ext uri="{9D8B030D-6E8A-4147-A177-3AD203B41FA5}">
                      <a16:colId xmlns:a16="http://schemas.microsoft.com/office/drawing/2014/main" val="1222882374"/>
                    </a:ext>
                  </a:extLst>
                </a:gridCol>
                <a:gridCol w="7691013">
                  <a:extLst>
                    <a:ext uri="{9D8B030D-6E8A-4147-A177-3AD203B41FA5}">
                      <a16:colId xmlns:a16="http://schemas.microsoft.com/office/drawing/2014/main" val="4196469528"/>
                    </a:ext>
                  </a:extLst>
                </a:gridCol>
              </a:tblGrid>
              <a:tr h="393131">
                <a:tc>
                  <a:txBody>
                    <a:bodyPr/>
                    <a:lstStyle/>
                    <a:p>
                      <a:r>
                        <a:rPr lang="en-US" sz="1600"/>
                        <a:t>Date/When</a:t>
                      </a:r>
                    </a:p>
                  </a:txBody>
                  <a:tcPr>
                    <a:solidFill>
                      <a:srgbClr val="007780"/>
                    </a:solidFill>
                  </a:tcPr>
                </a:tc>
                <a:tc>
                  <a:txBody>
                    <a:bodyPr/>
                    <a:lstStyle/>
                    <a:p>
                      <a:r>
                        <a:rPr lang="en-US" sz="1600"/>
                        <a:t>Event</a:t>
                      </a:r>
                    </a:p>
                  </a:txBody>
                  <a:tcPr>
                    <a:solidFill>
                      <a:srgbClr val="007780"/>
                    </a:solidFill>
                  </a:tcPr>
                </a:tc>
                <a:extLst>
                  <a:ext uri="{0D108BD9-81ED-4DB2-BD59-A6C34878D82A}">
                    <a16:rowId xmlns:a16="http://schemas.microsoft.com/office/drawing/2014/main" val="2038357046"/>
                  </a:ext>
                </a:extLst>
              </a:tr>
              <a:tr h="393131">
                <a:tc>
                  <a:txBody>
                    <a:bodyPr/>
                    <a:lstStyle/>
                    <a:p>
                      <a:r>
                        <a:rPr lang="en-US" sz="1600"/>
                        <a:t>January</a:t>
                      </a:r>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Filing nonparticipations in SDRR if needed for ACCESS rosters.</a:t>
                      </a:r>
                    </a:p>
                  </a:txBody>
                  <a:tcPr>
                    <a:solidFill>
                      <a:srgbClr val="A7CBCD"/>
                    </a:solidFill>
                  </a:tcPr>
                </a:tc>
                <a:extLst>
                  <a:ext uri="{0D108BD9-81ED-4DB2-BD59-A6C34878D82A}">
                    <a16:rowId xmlns:a16="http://schemas.microsoft.com/office/drawing/2014/main" val="2353317282"/>
                  </a:ext>
                </a:extLst>
              </a:tr>
              <a:tr h="393131">
                <a:tc>
                  <a:txBody>
                    <a:bodyPr/>
                    <a:lstStyle/>
                    <a:p>
                      <a:r>
                        <a:rPr lang="en-US" sz="1600"/>
                        <a:t>February</a:t>
                      </a:r>
                    </a:p>
                  </a:txBody>
                  <a:tcPr>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Getting your graduate data correct in Infinite Campus (IC) for Cohort.</a:t>
                      </a:r>
                    </a:p>
                  </a:txBody>
                  <a:tcPr>
                    <a:solidFill>
                      <a:srgbClr val="A7CBCD"/>
                    </a:solidFill>
                  </a:tcPr>
                </a:tc>
                <a:extLst>
                  <a:ext uri="{0D108BD9-81ED-4DB2-BD59-A6C34878D82A}">
                    <a16:rowId xmlns:a16="http://schemas.microsoft.com/office/drawing/2014/main" val="256954137"/>
                  </a:ext>
                </a:extLst>
              </a:tr>
              <a:tr h="842424">
                <a:tc>
                  <a:txBody>
                    <a:bodyPr/>
                    <a:lstStyle/>
                    <a:p>
                      <a:r>
                        <a:rPr lang="en-US" sz="1600"/>
                        <a:t>Mid-March</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Enter the districts test windows for elementary, middle and high school in SDRR and updating district calendars in IC, so the students’ accountability will be pre-populated correctly in spring rosters starting mid/late April.</a:t>
                      </a:r>
                    </a:p>
                  </a:txBody>
                  <a:tcPr>
                    <a:solidFill>
                      <a:srgbClr val="A7CBCD"/>
                    </a:solidFill>
                  </a:tcPr>
                </a:tc>
                <a:extLst>
                  <a:ext uri="{0D108BD9-81ED-4DB2-BD59-A6C34878D82A}">
                    <a16:rowId xmlns:a16="http://schemas.microsoft.com/office/drawing/2014/main" val="9615973"/>
                  </a:ext>
                </a:extLst>
              </a:tr>
              <a:tr h="1067070">
                <a:tc>
                  <a:txBody>
                    <a:bodyPr/>
                    <a:lstStyle/>
                    <a:p>
                      <a:r>
                        <a:rPr lang="en-US" sz="1600"/>
                        <a:t>Mid/Late April</a:t>
                      </a:r>
                    </a:p>
                  </a:txBody>
                  <a:tcPr>
                    <a:solidFill>
                      <a:srgbClr val="A7CBCD"/>
                    </a:solidFill>
                  </a:tcPr>
                </a:tc>
                <a:tc>
                  <a:txBody>
                    <a:bodyPr/>
                    <a:lstStyle/>
                    <a:p>
                      <a:r>
                        <a:rPr lang="en-US" sz="1600"/>
                        <a:t>Spring rosters will open in SDRR for demographic data, adding students, deleting students, marking nonparticipations, change accountability if needed and marking accommodations for Individualized Education Program (IEP) and  English Learner (EL) students</a:t>
                      </a:r>
                    </a:p>
                  </a:txBody>
                  <a:tcPr>
                    <a:solidFill>
                      <a:srgbClr val="A7CBCD"/>
                    </a:solidFill>
                  </a:tcPr>
                </a:tc>
                <a:extLst>
                  <a:ext uri="{0D108BD9-81ED-4DB2-BD59-A6C34878D82A}">
                    <a16:rowId xmlns:a16="http://schemas.microsoft.com/office/drawing/2014/main" val="3361579296"/>
                  </a:ext>
                </a:extLst>
              </a:tr>
              <a:tr h="393131">
                <a:tc>
                  <a:txBody>
                    <a:bodyPr/>
                    <a:lstStyle/>
                    <a:p>
                      <a:r>
                        <a:rPr lang="en-US" sz="1600"/>
                        <a:t>June </a:t>
                      </a:r>
                    </a:p>
                  </a:txBody>
                  <a:tcPr>
                    <a:solidFill>
                      <a:srgbClr val="A7CBCD"/>
                    </a:solidFill>
                  </a:tcPr>
                </a:tc>
                <a:tc>
                  <a:txBody>
                    <a:bodyPr/>
                    <a:lstStyle/>
                    <a:p>
                      <a:r>
                        <a:rPr lang="en-US" sz="1600"/>
                        <a:t>Look at Cohort Data in SDRR and fix the issues in IC</a:t>
                      </a:r>
                    </a:p>
                  </a:txBody>
                  <a:tcPr>
                    <a:solidFill>
                      <a:srgbClr val="A7CBCD"/>
                    </a:solidFill>
                  </a:tcPr>
                </a:tc>
                <a:extLst>
                  <a:ext uri="{0D108BD9-81ED-4DB2-BD59-A6C34878D82A}">
                    <a16:rowId xmlns:a16="http://schemas.microsoft.com/office/drawing/2014/main" val="1918026554"/>
                  </a:ext>
                </a:extLst>
              </a:tr>
              <a:tr h="617777">
                <a:tc>
                  <a:txBody>
                    <a:bodyPr/>
                    <a:lstStyle/>
                    <a:p>
                      <a:r>
                        <a:rPr lang="en-US" sz="1600"/>
                        <a:t>August</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Data Review: this is the last time to make individual changes to the student data prior to public reporting. </a:t>
                      </a:r>
                    </a:p>
                  </a:txBody>
                  <a:tcPr>
                    <a:solidFill>
                      <a:srgbClr val="A7CBCD"/>
                    </a:solidFill>
                  </a:tcPr>
                </a:tc>
                <a:extLst>
                  <a:ext uri="{0D108BD9-81ED-4DB2-BD59-A6C34878D82A}">
                    <a16:rowId xmlns:a16="http://schemas.microsoft.com/office/drawing/2014/main" val="3258520269"/>
                  </a:ext>
                </a:extLst>
              </a:tr>
              <a:tr h="617777">
                <a:tc>
                  <a:txBody>
                    <a:bodyPr/>
                    <a:lstStyle/>
                    <a:p>
                      <a:r>
                        <a:rPr lang="en-US" sz="1600"/>
                        <a:t>Post Data Release-Fall</a:t>
                      </a:r>
                    </a:p>
                  </a:txBody>
                  <a:tcPr>
                    <a:solidFill>
                      <a:srgbClr val="A7CBCD"/>
                    </a:solidFill>
                  </a:tcPr>
                </a:tc>
                <a:tc>
                  <a:txBody>
                    <a:bodyPr/>
                    <a:lstStyle/>
                    <a:p>
                      <a:r>
                        <a:rPr lang="en-US" sz="1600"/>
                        <a:t>10-Day Regulatory Review after public release to correct individual student data. </a:t>
                      </a:r>
                    </a:p>
                  </a:txBody>
                  <a:tcPr>
                    <a:solidFill>
                      <a:srgbClr val="A7CBCD"/>
                    </a:solidFill>
                  </a:tcPr>
                </a:tc>
                <a:extLst>
                  <a:ext uri="{0D108BD9-81ED-4DB2-BD59-A6C34878D82A}">
                    <a16:rowId xmlns:a16="http://schemas.microsoft.com/office/drawing/2014/main" val="2048460531"/>
                  </a:ext>
                </a:extLst>
              </a:tr>
            </a:tbl>
          </a:graphicData>
        </a:graphic>
      </p:graphicFrame>
    </p:spTree>
    <p:extLst>
      <p:ext uri="{BB962C8B-B14F-4D97-AF65-F5344CB8AC3E}">
        <p14:creationId xmlns:p14="http://schemas.microsoft.com/office/powerpoint/2010/main" val="9260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B3F0-C7EF-48A7-9704-1EF33CFF7787}"/>
              </a:ext>
            </a:extLst>
          </p:cNvPr>
          <p:cNvSpPr>
            <a:spLocks noGrp="1"/>
          </p:cNvSpPr>
          <p:nvPr>
            <p:ph type="title"/>
          </p:nvPr>
        </p:nvSpPr>
        <p:spPr/>
        <p:txBody>
          <a:bodyPr/>
          <a:lstStyle/>
          <a:p>
            <a:r>
              <a:rPr lang="en-US"/>
              <a:t>SDRR Spring Timeline</a:t>
            </a:r>
          </a:p>
        </p:txBody>
      </p:sp>
      <p:graphicFrame>
        <p:nvGraphicFramePr>
          <p:cNvPr id="5" name="Content Placeholder 4" descr="It is a screenshot of the SDRR spring timeline for ACCESS, District Test Windows and Spring rosters in SDRR. It tells the window for each: ACCESS is Jan. 6 thru March 4, Strict Test window Collection is March 15 thru 31st and the Spring Rosters is April 20 thru June 15.">
            <a:extLst>
              <a:ext uri="{FF2B5EF4-FFF2-40B4-BE49-F238E27FC236}">
                <a16:creationId xmlns:a16="http://schemas.microsoft.com/office/drawing/2014/main" id="{D57D0040-E0EC-4100-83A4-736FD7A341F0}"/>
              </a:ext>
            </a:extLst>
          </p:cNvPr>
          <p:cNvGraphicFramePr>
            <a:graphicFrameLocks noGrp="1"/>
          </p:cNvGraphicFramePr>
          <p:nvPr>
            <p:ph idx="1"/>
            <p:extLst>
              <p:ext uri="{D42A27DB-BD31-4B8C-83A1-F6EECF244321}">
                <p14:modId xmlns:p14="http://schemas.microsoft.com/office/powerpoint/2010/main" val="1543426429"/>
              </p:ext>
            </p:extLst>
          </p:nvPr>
        </p:nvGraphicFramePr>
        <p:xfrm>
          <a:off x="891988" y="1478524"/>
          <a:ext cx="10515600" cy="40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Consider all dates displayed as tentative at the time of this recording.">
            <a:extLst>
              <a:ext uri="{FF2B5EF4-FFF2-40B4-BE49-F238E27FC236}">
                <a16:creationId xmlns:a16="http://schemas.microsoft.com/office/drawing/2014/main" id="{7E642CBC-C8AC-06F3-1AC1-5390DB7BB79A}"/>
              </a:ext>
            </a:extLst>
          </p:cNvPr>
          <p:cNvSpPr txBox="1"/>
          <p:nvPr/>
        </p:nvSpPr>
        <p:spPr>
          <a:xfrm rot="20387956">
            <a:off x="7937644" y="815711"/>
            <a:ext cx="2148468" cy="1077218"/>
          </a:xfrm>
          <a:prstGeom prst="rect">
            <a:avLst/>
          </a:prstGeom>
          <a:solidFill>
            <a:schemeClr val="bg1">
              <a:lumMod val="95000"/>
            </a:schemeClr>
          </a:solidFill>
          <a:ln>
            <a:solidFill>
              <a:srgbClr val="C00000"/>
            </a:solidFill>
          </a:ln>
        </p:spPr>
        <p:txBody>
          <a:bodyPr wrap="square" rtlCol="0">
            <a:spAutoFit/>
          </a:bodyPr>
          <a:lstStyle/>
          <a:p>
            <a:pPr algn="ctr"/>
            <a:r>
              <a:rPr lang="en-US" sz="3200" b="1">
                <a:solidFill>
                  <a:srgbClr val="C00000"/>
                </a:solidFill>
              </a:rPr>
              <a:t>ALL DATES  TENTATIVE</a:t>
            </a:r>
          </a:p>
        </p:txBody>
      </p:sp>
    </p:spTree>
    <p:extLst>
      <p:ext uri="{BB962C8B-B14F-4D97-AF65-F5344CB8AC3E}">
        <p14:creationId xmlns:p14="http://schemas.microsoft.com/office/powerpoint/2010/main" val="54043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42B7-63BE-49A6-9781-33CDF82AF339}"/>
              </a:ext>
            </a:extLst>
          </p:cNvPr>
          <p:cNvSpPr>
            <a:spLocks noGrp="1"/>
          </p:cNvSpPr>
          <p:nvPr>
            <p:ph type="title"/>
          </p:nvPr>
        </p:nvSpPr>
        <p:spPr/>
        <p:txBody>
          <a:bodyPr/>
          <a:lstStyle/>
          <a:p>
            <a:r>
              <a:rPr lang="en-US"/>
              <a:t>SDRR Highlights</a:t>
            </a:r>
          </a:p>
        </p:txBody>
      </p:sp>
      <p:sp>
        <p:nvSpPr>
          <p:cNvPr id="3" name="Content Placeholder 2">
            <a:extLst>
              <a:ext uri="{FF2B5EF4-FFF2-40B4-BE49-F238E27FC236}">
                <a16:creationId xmlns:a16="http://schemas.microsoft.com/office/drawing/2014/main" id="{590D281E-D74A-4952-90D0-4B852CB4CD8B}"/>
              </a:ext>
            </a:extLst>
          </p:cNvPr>
          <p:cNvSpPr>
            <a:spLocks noGrp="1"/>
          </p:cNvSpPr>
          <p:nvPr>
            <p:ph idx="1"/>
          </p:nvPr>
        </p:nvSpPr>
        <p:spPr/>
        <p:txBody>
          <a:bodyPr vert="horz" lIns="91440" tIns="45720" rIns="91440" bIns="45720" rtlCol="0" anchor="t">
            <a:normAutofit/>
          </a:bodyPr>
          <a:lstStyle/>
          <a:p>
            <a:r>
              <a:rPr lang="en-US" sz="3600"/>
              <a:t>The Sandbox for training staff in SDRR is available.</a:t>
            </a:r>
          </a:p>
          <a:p>
            <a:r>
              <a:rPr lang="en-US" sz="3600"/>
              <a:t>Rosters will open and accept tickets. The process remains the same.</a:t>
            </a:r>
          </a:p>
          <a:p>
            <a:r>
              <a:rPr lang="en-US" sz="3600"/>
              <a:t>Data Review will start in late summer/early fall.</a:t>
            </a:r>
          </a:p>
          <a:p>
            <a:pPr marL="0" indent="0">
              <a:buNone/>
            </a:pPr>
            <a:endParaRPr lang="en-US"/>
          </a:p>
        </p:txBody>
      </p:sp>
    </p:spTree>
    <p:extLst>
      <p:ext uri="{BB962C8B-B14F-4D97-AF65-F5344CB8AC3E}">
        <p14:creationId xmlns:p14="http://schemas.microsoft.com/office/powerpoint/2010/main" val="389451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AFC0-EFE6-4530-BDAA-3FF5FBC3D3B7}"/>
              </a:ext>
            </a:extLst>
          </p:cNvPr>
          <p:cNvSpPr>
            <a:spLocks noGrp="1"/>
          </p:cNvSpPr>
          <p:nvPr>
            <p:ph type="title"/>
          </p:nvPr>
        </p:nvSpPr>
        <p:spPr>
          <a:xfrm>
            <a:off x="699602" y="-89106"/>
            <a:ext cx="10515600" cy="1325563"/>
          </a:xfrm>
        </p:spPr>
        <p:txBody>
          <a:bodyPr/>
          <a:lstStyle/>
          <a:p>
            <a:r>
              <a:rPr lang="en-US"/>
              <a:t>Work in SDRR</a:t>
            </a:r>
          </a:p>
        </p:txBody>
      </p:sp>
      <p:sp>
        <p:nvSpPr>
          <p:cNvPr id="8" name="Text Placeholder 2">
            <a:extLst>
              <a:ext uri="{FF2B5EF4-FFF2-40B4-BE49-F238E27FC236}">
                <a16:creationId xmlns:a16="http://schemas.microsoft.com/office/drawing/2014/main" id="{17EA627B-4632-4231-A4B4-5800A46590CA}"/>
              </a:ext>
            </a:extLst>
          </p:cNvPr>
          <p:cNvSpPr txBox="1">
            <a:spLocks/>
          </p:cNvSpPr>
          <p:nvPr/>
        </p:nvSpPr>
        <p:spPr>
          <a:xfrm>
            <a:off x="887487" y="1033980"/>
            <a:ext cx="5069915" cy="616479"/>
          </a:xfrm>
          <a:prstGeom prst="rect">
            <a:avLst/>
          </a:prstGeom>
          <a:solidFill>
            <a:schemeClr val="accent3"/>
          </a:solidFill>
          <a:scene3d>
            <a:camera prst="orthographicFront"/>
            <a:lightRig rig="threePt" dir="t"/>
          </a:scene3d>
          <a:sp3d>
            <a:bevelT/>
          </a:sp3d>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a:solidFill>
                  <a:schemeClr val="tx1"/>
                </a:solidFill>
              </a:rPr>
              <a:t>2024 Spring Rosters</a:t>
            </a:r>
          </a:p>
        </p:txBody>
      </p:sp>
      <p:sp>
        <p:nvSpPr>
          <p:cNvPr id="10" name="Text Placeholder 8">
            <a:extLst>
              <a:ext uri="{FF2B5EF4-FFF2-40B4-BE49-F238E27FC236}">
                <a16:creationId xmlns:a16="http://schemas.microsoft.com/office/drawing/2014/main" id="{8004127D-AB23-48D3-98DC-C085FECD28A2}"/>
              </a:ext>
            </a:extLst>
          </p:cNvPr>
          <p:cNvSpPr txBox="1">
            <a:spLocks/>
          </p:cNvSpPr>
          <p:nvPr/>
        </p:nvSpPr>
        <p:spPr>
          <a:xfrm>
            <a:off x="6412993" y="1074197"/>
            <a:ext cx="5353627" cy="576262"/>
          </a:xfrm>
          <a:prstGeom prst="rect">
            <a:avLst/>
          </a:prstGeom>
          <a:solidFill>
            <a:srgbClr val="009999"/>
          </a:solidFill>
          <a:scene3d>
            <a:camera prst="orthographicFront"/>
            <a:lightRig rig="threePt" dir="t"/>
          </a:scene3d>
          <a:sp3d>
            <a:bevelT/>
          </a:sp3d>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chemeClr val="tx1"/>
                </a:solidFill>
              </a:rPr>
              <a:t>2024 Fall Data Review</a:t>
            </a:r>
          </a:p>
        </p:txBody>
      </p:sp>
      <p:sp>
        <p:nvSpPr>
          <p:cNvPr id="11" name="Content Placeholder 9">
            <a:extLst>
              <a:ext uri="{FF2B5EF4-FFF2-40B4-BE49-F238E27FC236}">
                <a16:creationId xmlns:a16="http://schemas.microsoft.com/office/drawing/2014/main" id="{0743C4DA-145D-4384-B545-25426DE89DEA}"/>
              </a:ext>
            </a:extLst>
          </p:cNvPr>
          <p:cNvSpPr>
            <a:spLocks noGrp="1"/>
          </p:cNvSpPr>
          <p:nvPr>
            <p:ph idx="1"/>
          </p:nvPr>
        </p:nvSpPr>
        <p:spPr>
          <a:xfrm>
            <a:off x="887487" y="1806222"/>
            <a:ext cx="5069915" cy="3777886"/>
          </a:xfrm>
          <a:prstGeom prst="rect">
            <a:avLst/>
          </a:prstGeom>
          <a:ln>
            <a:solidFill>
              <a:schemeClr val="bg2">
                <a:lumMod val="25000"/>
              </a:schemeClr>
            </a:solidFill>
          </a:ln>
        </p:spPr>
        <p:txBody>
          <a:bodyPr lIns="91440" tIns="45720" rIns="91440" bIns="45720" anchor="t">
            <a:normAutofit lnSpcReduction="10000"/>
          </a:bodyPr>
          <a:lstStyle/>
          <a:p>
            <a:r>
              <a:rPr lang="en-US">
                <a:solidFill>
                  <a:schemeClr val="tx1"/>
                </a:solidFill>
              </a:rPr>
              <a:t>Alternate Kentucky Summative Assessment (AKSA)</a:t>
            </a:r>
          </a:p>
          <a:p>
            <a:r>
              <a:rPr lang="en-US">
                <a:solidFill>
                  <a:schemeClr val="tx1"/>
                </a:solidFill>
              </a:rPr>
              <a:t>Kentucky Summative Assessment (KSA)</a:t>
            </a:r>
          </a:p>
          <a:p>
            <a:r>
              <a:rPr lang="en-US">
                <a:solidFill>
                  <a:schemeClr val="tx1"/>
                </a:solidFill>
              </a:rPr>
              <a:t>ACCESS (EL)</a:t>
            </a:r>
          </a:p>
          <a:p>
            <a:r>
              <a:rPr lang="en-US">
                <a:solidFill>
                  <a:schemeClr val="tx1"/>
                </a:solidFill>
              </a:rPr>
              <a:t>Alternate ACCESS</a:t>
            </a:r>
          </a:p>
          <a:p>
            <a:r>
              <a:rPr lang="en-US">
                <a:solidFill>
                  <a:schemeClr val="tx1"/>
                </a:solidFill>
              </a:rPr>
              <a:t>Postsecondary Readiness</a:t>
            </a:r>
          </a:p>
          <a:p>
            <a:r>
              <a:rPr lang="en-US">
                <a:solidFill>
                  <a:schemeClr val="tx1"/>
                </a:solidFill>
              </a:rPr>
              <a:t>Cohort (graduation rate)</a:t>
            </a:r>
          </a:p>
        </p:txBody>
      </p:sp>
      <p:sp>
        <p:nvSpPr>
          <p:cNvPr id="12" name="Content Placeholder 7">
            <a:extLst>
              <a:ext uri="{FF2B5EF4-FFF2-40B4-BE49-F238E27FC236}">
                <a16:creationId xmlns:a16="http://schemas.microsoft.com/office/drawing/2014/main" id="{CD6891DE-8F2E-4BFC-8AD2-279029D57DEF}"/>
              </a:ext>
            </a:extLst>
          </p:cNvPr>
          <p:cNvSpPr txBox="1">
            <a:spLocks/>
          </p:cNvSpPr>
          <p:nvPr/>
        </p:nvSpPr>
        <p:spPr>
          <a:xfrm>
            <a:off x="6412993" y="1806222"/>
            <a:ext cx="5353627" cy="3777886"/>
          </a:xfrm>
          <a:prstGeom prst="rect">
            <a:avLst/>
          </a:prstGeom>
          <a:ln>
            <a:solidFill>
              <a:schemeClr val="accent5">
                <a:lumMod val="75000"/>
              </a:schemeClr>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Alternate KSA:  Grades 3-8, 10 and 11 </a:t>
            </a:r>
          </a:p>
          <a:p>
            <a:r>
              <a:rPr lang="en-US">
                <a:solidFill>
                  <a:schemeClr val="tx1"/>
                </a:solidFill>
              </a:rPr>
              <a:t>KSA: Grades 3-8, 10 and 11 </a:t>
            </a:r>
          </a:p>
          <a:p>
            <a:r>
              <a:rPr lang="en-US">
                <a:solidFill>
                  <a:schemeClr val="tx1"/>
                </a:solidFill>
              </a:rPr>
              <a:t>ACCESS (EL): Grades K-12</a:t>
            </a:r>
          </a:p>
          <a:p>
            <a:r>
              <a:rPr lang="en-US">
                <a:solidFill>
                  <a:schemeClr val="tx1"/>
                </a:solidFill>
              </a:rPr>
              <a:t>Alternate ACCESS: Grades 1-12</a:t>
            </a:r>
          </a:p>
          <a:p>
            <a:r>
              <a:rPr lang="en-US">
                <a:solidFill>
                  <a:schemeClr val="tx1"/>
                </a:solidFill>
              </a:rPr>
              <a:t>Postsecondary Readiness and Scores: Grade 12 or current year graduate</a:t>
            </a:r>
          </a:p>
          <a:p>
            <a:r>
              <a:rPr lang="en-US">
                <a:solidFill>
                  <a:schemeClr val="tx1"/>
                </a:solidFill>
              </a:rPr>
              <a:t>Cohort (graduation rate): Grades 9-12(View Only)</a:t>
            </a:r>
          </a:p>
        </p:txBody>
      </p:sp>
    </p:spTree>
    <p:extLst>
      <p:ext uri="{BB962C8B-B14F-4D97-AF65-F5344CB8AC3E}">
        <p14:creationId xmlns:p14="http://schemas.microsoft.com/office/powerpoint/2010/main" val="138844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5A79-B560-46BC-AB9C-069CBB7703DB}"/>
              </a:ext>
            </a:extLst>
          </p:cNvPr>
          <p:cNvSpPr>
            <a:spLocks noGrp="1"/>
          </p:cNvSpPr>
          <p:nvPr>
            <p:ph type="title"/>
          </p:nvPr>
        </p:nvSpPr>
        <p:spPr>
          <a:xfrm>
            <a:off x="928511" y="136525"/>
            <a:ext cx="10515600" cy="1325563"/>
          </a:xfrm>
        </p:spPr>
        <p:txBody>
          <a:bodyPr/>
          <a:lstStyle/>
          <a:p>
            <a:r>
              <a:rPr lang="en-US"/>
              <a:t>SDRR Features</a:t>
            </a:r>
          </a:p>
        </p:txBody>
      </p:sp>
      <p:sp>
        <p:nvSpPr>
          <p:cNvPr id="3" name="Content Placeholder 2">
            <a:extLst>
              <a:ext uri="{FF2B5EF4-FFF2-40B4-BE49-F238E27FC236}">
                <a16:creationId xmlns:a16="http://schemas.microsoft.com/office/drawing/2014/main" id="{3D4AE2D1-23B3-41F4-934E-BA1F5C213D09}"/>
              </a:ext>
            </a:extLst>
          </p:cNvPr>
          <p:cNvSpPr>
            <a:spLocks noGrp="1"/>
          </p:cNvSpPr>
          <p:nvPr>
            <p:ph idx="1"/>
          </p:nvPr>
        </p:nvSpPr>
        <p:spPr>
          <a:xfrm>
            <a:off x="747889" y="1382442"/>
            <a:ext cx="10515600" cy="4093115"/>
          </a:xfrm>
        </p:spPr>
        <p:txBody>
          <a:bodyPr vert="horz" lIns="91440" tIns="45720" rIns="91440" bIns="45720" rtlCol="0" anchor="t">
            <a:normAutofit lnSpcReduction="10000"/>
          </a:bodyPr>
          <a:lstStyle/>
          <a:p>
            <a:r>
              <a:rPr lang="en-US" dirty="0"/>
              <a:t>Connection of SDRR to </a:t>
            </a:r>
            <a:r>
              <a:rPr lang="en-US" dirty="0">
                <a:solidFill>
                  <a:schemeClr val="tx1"/>
                </a:solidFill>
              </a:rPr>
              <a:t>IC</a:t>
            </a:r>
            <a:r>
              <a:rPr lang="en-US" dirty="0"/>
              <a:t> for rosters for demographics</a:t>
            </a:r>
          </a:p>
          <a:p>
            <a:r>
              <a:rPr lang="en-US" dirty="0"/>
              <a:t>Large buttons on the Home Page indicate which sections of SDRR are currently open</a:t>
            </a:r>
          </a:p>
          <a:p>
            <a:r>
              <a:rPr lang="en-US" dirty="0"/>
              <a:t>Home Page: Announcements, Student Listing, Ticket Listing, Transfer Listing, and Task List</a:t>
            </a:r>
          </a:p>
          <a:p>
            <a:r>
              <a:rPr lang="en-US" dirty="0"/>
              <a:t>“In Progress” will show for 100-Day Students and Nonparticipation changes before they are approved or denied</a:t>
            </a:r>
          </a:p>
          <a:p>
            <a:r>
              <a:rPr lang="en-US" dirty="0"/>
              <a:t>Edit tickets</a:t>
            </a:r>
          </a:p>
          <a:p>
            <a:pPr>
              <a:buClr>
                <a:schemeClr val="tx1"/>
              </a:buClr>
            </a:pPr>
            <a:r>
              <a:rPr lang="en-US" dirty="0">
                <a:solidFill>
                  <a:srgbClr val="CC9900"/>
                </a:solidFill>
              </a:rPr>
              <a:t>Inactivity</a:t>
            </a:r>
            <a:r>
              <a:rPr lang="en-US" dirty="0"/>
              <a:t> logout = </a:t>
            </a:r>
            <a:r>
              <a:rPr lang="en-US" b="1" dirty="0">
                <a:solidFill>
                  <a:srgbClr val="C00000"/>
                </a:solidFill>
              </a:rPr>
              <a:t>20 minutes</a:t>
            </a:r>
          </a:p>
          <a:p>
            <a:endParaRPr lang="en-US" dirty="0"/>
          </a:p>
        </p:txBody>
      </p:sp>
    </p:spTree>
    <p:extLst>
      <p:ext uri="{BB962C8B-B14F-4D97-AF65-F5344CB8AC3E}">
        <p14:creationId xmlns:p14="http://schemas.microsoft.com/office/powerpoint/2010/main" val="1469814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Rome, Nathan -  Division of Accountability Data and Analysis</DisplayName>
        <AccountId>60</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KYED-14-1758</_dlc_DocId>
    <_dlc_DocIdUrl xmlns="3a62de7d-ba57-4f43-9dae-9623ba637be0">
      <Url>https://www.education.ky.gov/AA/distsupp/_layouts/15/DocIdRedir.aspx?ID=KYED-14-1758</Url>
      <Description>KYED-14-1758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d2e0887b-4a8a-4736-99cf-56284292f442"/>
    <ds:schemaRef ds:uri="9e447306-43c9-46fc-85e8-9d0ed75a31bf"/>
    <ds:schemaRef ds:uri="http://schemas.microsoft.com/office/2006/metadata/properties"/>
  </ds:schemaRefs>
</ds:datastoreItem>
</file>

<file path=customXml/itemProps3.xml><?xml version="1.0" encoding="utf-8"?>
<ds:datastoreItem xmlns:ds="http://schemas.openxmlformats.org/officeDocument/2006/customXml" ds:itemID="{CB09B84B-F0CF-4D7F-94D5-1C287663DAA2}"/>
</file>

<file path=customXml/itemProps4.xml><?xml version="1.0" encoding="utf-8"?>
<ds:datastoreItem xmlns:ds="http://schemas.openxmlformats.org/officeDocument/2006/customXml" ds:itemID="{F02B3CF4-B95D-4CC9-806F-20C7ACEB680D}"/>
</file>

<file path=docProps/app.xml><?xml version="1.0" encoding="utf-8"?>
<Properties xmlns="http://schemas.openxmlformats.org/officeDocument/2006/extended-properties" xmlns:vt="http://schemas.openxmlformats.org/officeDocument/2006/docPropsVTypes">
  <Template>KDE PowerPoint Template 2021</Template>
  <TotalTime>184</TotalTime>
  <Words>4707</Words>
  <Application>Microsoft Office PowerPoint</Application>
  <PresentationFormat>Widescreen</PresentationFormat>
  <Paragraphs>492</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2024 February DAC Training</vt:lpstr>
      <vt:lpstr>Agenda</vt:lpstr>
      <vt:lpstr>SDRR Spring Timeline</vt:lpstr>
      <vt:lpstr>Purpose of Data Quality</vt:lpstr>
      <vt:lpstr>SDRR Year at a Glance</vt:lpstr>
      <vt:lpstr>SDRR Spring Timeline</vt:lpstr>
      <vt:lpstr>SDRR Highlights</vt:lpstr>
      <vt:lpstr>Work in SDRR</vt:lpstr>
      <vt:lpstr>SDRR Features</vt:lpstr>
      <vt:lpstr>SDRR Features (Continued)</vt:lpstr>
      <vt:lpstr>Training Sandbox in SDRR</vt:lpstr>
      <vt:lpstr>SDRR Sandbox</vt:lpstr>
      <vt:lpstr>Data Accuracy for Public Reporting</vt:lpstr>
      <vt:lpstr>SDRR and 100 Day Students</vt:lpstr>
      <vt:lpstr>100-Day Students</vt:lpstr>
      <vt:lpstr>100-Day Tool</vt:lpstr>
      <vt:lpstr>District Test Collection Windows</vt:lpstr>
      <vt:lpstr>KSA Test Windows</vt:lpstr>
      <vt:lpstr>District Test Windows</vt:lpstr>
      <vt:lpstr>Rosters</vt:lpstr>
      <vt:lpstr>KSA Rosters</vt:lpstr>
      <vt:lpstr>Updates for SDRR</vt:lpstr>
      <vt:lpstr>Medical Nonparticipation</vt:lpstr>
      <vt:lpstr>IC Report Resources</vt:lpstr>
      <vt:lpstr>Fields to Change on SDRR Roster in….</vt:lpstr>
      <vt:lpstr>IEP Field in SDRR (Helpful Hints)</vt:lpstr>
      <vt:lpstr>EL Field in SDRR (Helpful Hints)</vt:lpstr>
      <vt:lpstr>Roster Dates and Activities</vt:lpstr>
      <vt:lpstr>Resources</vt:lpstr>
      <vt:lpstr>SDRR Resources </vt:lpstr>
      <vt:lpstr>New for 2024 SDRR “Hot Topic” Office Hours</vt:lpstr>
      <vt:lpstr>SDRR “Hot Topic” Office Hour- #1</vt:lpstr>
      <vt:lpstr>SDRR “Hot Topic” Office Hour- #2</vt:lpstr>
      <vt:lpstr>SDRR “Hot Topic” Office Hour- #3</vt:lpstr>
      <vt:lpstr>SDRR “Hot Topic” Office Hour- #4</vt:lpstr>
      <vt:lpstr>SDRR “Hot Topic” Office Hour- #5</vt:lpstr>
      <vt:lpstr>2024 February DAC Hybrid Q&amp;A Session Date/Locations</vt:lpstr>
      <vt:lpstr>Feb. DAC Recorded Trainings Available</vt:lpstr>
      <vt:lpstr>2024 February DAC Hybrid Q&amp;A Session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February DAC Training</dc:title>
  <dc:creator>Hackworth, Michael - Office of Assessment and Accountability</dc:creator>
  <cp:lastModifiedBy>Riley, Ben - Division of Assessment and Accountability Support</cp:lastModifiedBy>
  <cp:revision>2</cp:revision>
  <dcterms:created xsi:type="dcterms:W3CDTF">2021-08-26T18:21:30Z</dcterms:created>
  <dcterms:modified xsi:type="dcterms:W3CDTF">2024-01-25T21:24:00Z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_dlc_DocIdItemGuid">
    <vt:lpwstr>ffca2018-f99f-4c52-a2b6-bac2ad293e15</vt:lpwstr>
  </property>
</Properties>
</file>