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diagrams/data8.xml" ContentType="application/vnd.openxmlformats-officedocument.drawingml.diagramData+xml"/>
  <Override PartName="/ppt/diagrams/data3.xml" ContentType="application/vnd.openxmlformats-officedocument.drawingml.diagramData+xml"/>
  <Override PartName="/ppt/diagrams/data5.xml" ContentType="application/vnd.openxmlformats-officedocument.drawingml.diagramData+xml"/>
  <Override PartName="/ppt/presentation.xml" ContentType="application/vnd.openxmlformats-officedocument.presentationml.presentation.main+xml"/>
  <Override PartName="/ppt/diagrams/data7.xml" ContentType="application/vnd.openxmlformats-officedocument.drawingml.diagramData+xml"/>
  <Override PartName="/ppt/diagrams/data6.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quickStyle7.xml" ContentType="application/vnd.openxmlformats-officedocument.drawingml.diagramStyle+xml"/>
  <Override PartName="/ppt/diagrams/quickStyle6.xml" ContentType="application/vnd.openxmlformats-officedocument.drawingml.diagramStyle+xml"/>
  <Override PartName="/ppt/theme/theme3.xml" ContentType="application/vnd.openxmlformats-officedocument.theme+xml"/>
  <Override PartName="/ppt/diagrams/layout7.xml" ContentType="application/vnd.openxmlformats-officedocument.drawingml.diagramLayout+xml"/>
  <Override PartName="/ppt/notesMasters/notesMaster1.xml" ContentType="application/vnd.openxmlformats-officedocument.presentationml.notesMaster+xml"/>
  <Override PartName="/ppt/theme/theme1.xml" ContentType="application/vnd.openxmlformats-officedocument.theme+xml"/>
  <Override PartName="/ppt/diagrams/colors6.xml" ContentType="application/vnd.openxmlformats-officedocument.drawingml.diagramColors+xml"/>
  <Override PartName="/ppt/diagrams/colors5.xml" ContentType="application/vnd.openxmlformats-officedocument.drawingml.diagramColors+xml"/>
  <Override PartName="/ppt/authors.xml" ContentType="application/vnd.ms-powerpoint.authors+xml"/>
  <Override PartName="/ppt/theme/theme2.xml" ContentType="application/vnd.openxmlformats-officedocument.theme+xml"/>
  <Override PartName="/ppt/diagrams/colors7.xml" ContentType="application/vnd.openxmlformats-officedocument.drawingml.diagramColors+xml"/>
  <Override PartName="/ppt/diagrams/drawing7.xml" ContentType="application/vnd.ms-office.drawingml.diagramDrawing+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5.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5.xml" ContentType="application/vnd.openxmlformats-officedocument.theme+xml"/>
  <Override PartName="/ppt/diagrams/drawing6.xml" ContentType="application/vnd.ms-office.drawingml.diagramDrawing+xml"/>
  <Override PartName="/ppt/diagrams/layout6.xml" ContentType="application/vnd.openxmlformats-officedocument.drawingml.diagramLayout+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theme/theme4.xml" ContentType="application/vnd.openxmlformats-officedocument.theme+xml"/>
  <Override PartName="/ppt/diagrams/drawing8.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2" r:id="rId5"/>
    <p:sldMasterId id="2147483678" r:id="rId6"/>
    <p:sldMasterId id="2147483694" r:id="rId7"/>
  </p:sldMasterIdLst>
  <p:notesMasterIdLst>
    <p:notesMasterId r:id="rId33"/>
  </p:notesMasterIdLst>
  <p:sldIdLst>
    <p:sldId id="256" r:id="rId8"/>
    <p:sldId id="300" r:id="rId9"/>
    <p:sldId id="323" r:id="rId10"/>
    <p:sldId id="277" r:id="rId11"/>
    <p:sldId id="290" r:id="rId12"/>
    <p:sldId id="918" r:id="rId13"/>
    <p:sldId id="337" r:id="rId14"/>
    <p:sldId id="912" r:id="rId15"/>
    <p:sldId id="915" r:id="rId16"/>
    <p:sldId id="914" r:id="rId17"/>
    <p:sldId id="917" r:id="rId18"/>
    <p:sldId id="913" r:id="rId19"/>
    <p:sldId id="916" r:id="rId20"/>
    <p:sldId id="331" r:id="rId21"/>
    <p:sldId id="284" r:id="rId22"/>
    <p:sldId id="339" r:id="rId23"/>
    <p:sldId id="340" r:id="rId24"/>
    <p:sldId id="325" r:id="rId25"/>
    <p:sldId id="336" r:id="rId26"/>
    <p:sldId id="335" r:id="rId27"/>
    <p:sldId id="920" r:id="rId28"/>
    <p:sldId id="488" r:id="rId29"/>
    <p:sldId id="301" r:id="rId30"/>
    <p:sldId id="302" r:id="rId31"/>
    <p:sldId id="91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822606-89CE-37F5-0354-C7C7B03AE384}" name="Chandler, Melissa - Division of Assessment and Accountability Support" initials="CS" userId="S::melissa.chandler@education.ky.gov::c7c40c5a-5db2-409e-9ac5-b3fa8556cae3" providerId="AD"/>
  <p188:author id="{2C0FC13C-748B-D961-772C-145112EE73E3}" name="Sims, Rhonda - KDE Associate Commissioner" initials="SRKAC" userId="S::rhonda.sims@education.ky.gov::bad20b3f-b7c8-4cb3-ae2a-6808ba4166df" providerId="AD"/>
  <p188:author id="{0C431B50-E267-7ED8-372B-1A1B808F8997}" name="Jones, Helen - Division of Assessment and Accountability Support" initials="JHDoAaAS" userId="S::helen.jones@education.ky.gov::b7d6fb4f-88fd-4227-920b-6a3119e5e7a1" providerId="AD"/>
  <p188:author id="{CCCC5755-80CF-4B48-E1F5-5CFC857F1A2A}" name="Riley, Ben - Division of Assessment and Accountability Support" initials="RBDoAaAS" userId="Riley, Ben - Division of Assessment and Accountability Support" providerId="None"/>
  <p188:author id="{FF3B046C-91C7-F735-5D2E-F89695486385}" name="Jett, Lisa - Division of Assessment and Accountability Support" initials="JS" userId="S::lisa.jett@education.ky.gov::6d718aac-4a55-46f9-aab8-85fa88911f2a" providerId="AD"/>
  <p188:author id="{436EC786-CEC7-8901-61CA-4BDABF115B31}" name="Savage, Shara - Division of Assessment and Accountability Support" initials="SSDoAaAS" userId="S::Shara.Savage@education.ky.gov::71eadb16-699f-453e-81d8-c9ac7aaf2dd6" providerId="AD"/>
  <p188:author id="{F8118B94-19D1-D226-602C-76A1650F72F0}" name="Bales, Beth - Office of Legal Services" initials="BB" userId="S::beth.bales@education.ky.gov::e8eb4b63-0997-42c0-91c0-c496a1acb128" providerId="AD"/>
  <p188:author id="{88138196-F698-FBED-D0A7-04A9C0FF3D88}" name="Stafford, Jennifer - KDE Division Director" initials="SD" userId="S::jennifer.stafford@education.ky.gov::0151abd4-297e-443f-a77b-a8c249c015ab" providerId="AD"/>
  <p188:author id="{5FD6BBD4-89B8-DC90-B9A0-590DE6A9A122}" name="Larkins, Jennifer - Division of Assessment and Accountability Support" initials="LJDoAaAS" userId="S::jennifer.larkins@education.ky.gov::093879bc-4454-48e7-95b0-93a7f4bf4b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649"/>
    <a:srgbClr val="A7CBCD"/>
    <a:srgbClr val="AFD1B0"/>
    <a:srgbClr val="007780"/>
    <a:srgbClr val="057780"/>
    <a:srgbClr val="AAD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B439F7-05AB-463F-8838-536A6C268E02}" v="18" dt="2023-08-07T13:09:12.6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customXml" Target="../customXml/item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Helen - Division of Assessment and Accountability Support" userId="b7d6fb4f-88fd-4227-920b-6a3119e5e7a1" providerId="ADAL" clId="{45807DC1-3173-44A5-8FB5-E4BE2CC9AC49}"/>
    <pc:docChg chg="">
      <pc:chgData name="Jones, Helen - Division of Assessment and Accountability Support" userId="b7d6fb4f-88fd-4227-920b-6a3119e5e7a1" providerId="ADAL" clId="{45807DC1-3173-44A5-8FB5-E4BE2CC9AC49}" dt="2023-07-12T17:38:34.165" v="0"/>
      <pc:docMkLst>
        <pc:docMk/>
      </pc:docMkLst>
      <pc:sldChg chg="addCm">
        <pc:chgData name="Jones, Helen - Division of Assessment and Accountability Support" userId="b7d6fb4f-88fd-4227-920b-6a3119e5e7a1" providerId="ADAL" clId="{45807DC1-3173-44A5-8FB5-E4BE2CC9AC49}" dt="2023-07-12T17:38:34.165" v="0"/>
        <pc:sldMkLst>
          <pc:docMk/>
          <pc:sldMk cId="3773026991" sldId="284"/>
        </pc:sldMkLst>
        <pc:extLst>
          <p:ext xmlns:p="http://schemas.openxmlformats.org/presentationml/2006/main" uri="{D6D511B9-2390-475A-947B-AFAB55BFBCF1}">
            <pc226:cmChg xmlns:pc226="http://schemas.microsoft.com/office/powerpoint/2022/06/main/command" chg="add">
              <pc226:chgData name="Jones, Helen - Division of Assessment and Accountability Support" userId="b7d6fb4f-88fd-4227-920b-6a3119e5e7a1" providerId="ADAL" clId="{45807DC1-3173-44A5-8FB5-E4BE2CC9AC49}" dt="2023-07-12T17:38:34.165" v="0"/>
              <pc2:cmMkLst xmlns:pc2="http://schemas.microsoft.com/office/powerpoint/2019/9/main/command">
                <pc:docMk/>
                <pc:sldMk cId="3773026991" sldId="284"/>
                <pc2:cmMk id="{0B894DCE-8C36-4874-A5D8-26B38D39760E}"/>
              </pc2:cmMkLst>
            </pc226:cmChg>
          </p:ext>
        </pc:extLst>
      </pc:sldChg>
    </pc:docChg>
  </pc:docChgLst>
  <pc:docChgLst>
    <pc:chgData name="Stafford, Jennifer - KDE Division Director" userId="S::jennifer.stafford@education.ky.gov::0151abd4-297e-443f-a77b-a8c249c015ab" providerId="AD" clId="Web-{6ED5C1F4-A465-724C-143B-D893E222E58D}"/>
    <pc:docChg chg="">
      <pc:chgData name="Stafford, Jennifer - KDE Division Director" userId="S::jennifer.stafford@education.ky.gov::0151abd4-297e-443f-a77b-a8c249c015ab" providerId="AD" clId="Web-{6ED5C1F4-A465-724C-143B-D893E222E58D}" dt="2023-07-17T13:15:29.445" v="0"/>
      <pc:docMkLst>
        <pc:docMk/>
      </pc:docMkLst>
      <pc:sldChg chg="modCm">
        <pc:chgData name="Stafford, Jennifer - KDE Division Director" userId="S::jennifer.stafford@education.ky.gov::0151abd4-297e-443f-a77b-a8c249c015ab" providerId="AD" clId="Web-{6ED5C1F4-A465-724C-143B-D893E222E58D}" dt="2023-07-17T13:15:29.445" v="0"/>
        <pc:sldMkLst>
          <pc:docMk/>
          <pc:sldMk cId="1153131532" sldId="301"/>
        </pc:sldMkLst>
        <pc:extLst>
          <p:ext xmlns:p="http://schemas.openxmlformats.org/presentationml/2006/main" uri="{D6D511B9-2390-475A-947B-AFAB55BFBCF1}">
            <pc226:cmChg xmlns:pc226="http://schemas.microsoft.com/office/powerpoint/2022/06/main/command" chg="">
              <pc226:chgData name="Stafford, Jennifer - KDE Division Director" userId="S::jennifer.stafford@education.ky.gov::0151abd4-297e-443f-a77b-a8c249c015ab" providerId="AD" clId="Web-{6ED5C1F4-A465-724C-143B-D893E222E58D}" dt="2023-07-17T13:15:29.445" v="0"/>
              <pc2:cmMkLst xmlns:pc2="http://schemas.microsoft.com/office/powerpoint/2019/9/main/command">
                <pc:docMk/>
                <pc:sldMk cId="1153131532" sldId="301"/>
                <pc2:cmMk id="{18FB41C0-1D69-49C3-9276-CCB049A5F119}"/>
              </pc2:cmMkLst>
              <pc226:cmRplyChg chg="add">
                <pc226:chgData name="Stafford, Jennifer - KDE Division Director" userId="S::jennifer.stafford@education.ky.gov::0151abd4-297e-443f-a77b-a8c249c015ab" providerId="AD" clId="Web-{6ED5C1F4-A465-724C-143B-D893E222E58D}" dt="2023-07-17T13:15:29.445" v="0"/>
                <pc2:cmRplyMkLst xmlns:pc2="http://schemas.microsoft.com/office/powerpoint/2019/9/main/command">
                  <pc:docMk/>
                  <pc:sldMk cId="1153131532" sldId="301"/>
                  <pc2:cmMk id="{18FB41C0-1D69-49C3-9276-CCB049A5F119}"/>
                  <pc2:cmRplyMk id="{471D65E8-2DED-401B-AD67-3F75DCD44522}"/>
                </pc2:cmRplyMkLst>
              </pc226:cmRplyChg>
            </pc226:cmChg>
          </p:ext>
        </pc:extLst>
      </pc:sldChg>
    </pc:docChg>
  </pc:docChgLst>
  <pc:docChgLst>
    <pc:chgData name="Savage, Shara - Division of Assessment and Accountability Support" userId="71eadb16-699f-453e-81d8-c9ac7aaf2dd6" providerId="ADAL" clId="{AD761753-8B7A-43AC-A6BF-AAD1E8100692}"/>
    <pc:docChg chg="modSld">
      <pc:chgData name="Savage, Shara - Division of Assessment and Accountability Support" userId="71eadb16-699f-453e-81d8-c9ac7aaf2dd6" providerId="ADAL" clId="{AD761753-8B7A-43AC-A6BF-AAD1E8100692}" dt="2023-07-12T14:58:47.829" v="85"/>
      <pc:docMkLst>
        <pc:docMk/>
      </pc:docMkLst>
      <pc:sldChg chg="addCm">
        <pc:chgData name="Savage, Shara - Division of Assessment and Accountability Support" userId="71eadb16-699f-453e-81d8-c9ac7aaf2dd6" providerId="ADAL" clId="{AD761753-8B7A-43AC-A6BF-AAD1E8100692}" dt="2023-07-12T14:58:47.829" v="85"/>
        <pc:sldMkLst>
          <pc:docMk/>
          <pc:sldMk cId="1153131532" sldId="301"/>
        </pc:sldMkLst>
        <pc:extLst>
          <p:ext xmlns:p="http://schemas.openxmlformats.org/presentationml/2006/main" uri="{D6D511B9-2390-475A-947B-AFAB55BFBCF1}">
            <pc226:cmChg xmlns:pc226="http://schemas.microsoft.com/office/powerpoint/2022/06/main/command" chg="add">
              <pc226:chgData name="Savage, Shara - Division of Assessment and Accountability Support" userId="71eadb16-699f-453e-81d8-c9ac7aaf2dd6" providerId="ADAL" clId="{AD761753-8B7A-43AC-A6BF-AAD1E8100692}" dt="2023-07-12T14:58:47.829" v="85"/>
              <pc2:cmMkLst xmlns:pc2="http://schemas.microsoft.com/office/powerpoint/2019/9/main/command">
                <pc:docMk/>
                <pc:sldMk cId="1153131532" sldId="301"/>
                <pc2:cmMk id="{18FB41C0-1D69-49C3-9276-CCB049A5F119}"/>
              </pc2:cmMkLst>
            </pc226:cmChg>
          </p:ext>
        </pc:extLst>
      </pc:sldChg>
      <pc:sldChg chg="delCm modNotesTx">
        <pc:chgData name="Savage, Shara - Division of Assessment and Accountability Support" userId="71eadb16-699f-453e-81d8-c9ac7aaf2dd6" providerId="ADAL" clId="{AD761753-8B7A-43AC-A6BF-AAD1E8100692}" dt="2023-07-12T14:45:15.894" v="72"/>
        <pc:sldMkLst>
          <pc:docMk/>
          <pc:sldMk cId="1609160414" sldId="325"/>
        </pc:sldMkLst>
        <pc:extLst>
          <p:ext xmlns:p="http://schemas.openxmlformats.org/presentationml/2006/main" uri="{D6D511B9-2390-475A-947B-AFAB55BFBCF1}">
            <pc226:cmChg xmlns:pc226="http://schemas.microsoft.com/office/powerpoint/2022/06/main/command" chg="del">
              <pc226:chgData name="Savage, Shara - Division of Assessment and Accountability Support" userId="71eadb16-699f-453e-81d8-c9ac7aaf2dd6" providerId="ADAL" clId="{AD761753-8B7A-43AC-A6BF-AAD1E8100692}" dt="2023-07-12T14:45:15.894" v="72"/>
              <pc2:cmMkLst xmlns:pc2="http://schemas.microsoft.com/office/powerpoint/2019/9/main/command">
                <pc:docMk/>
                <pc:sldMk cId="1609160414" sldId="325"/>
                <pc2:cmMk id="{DB1613D0-07D1-4027-8423-EB4C08A5B130}"/>
              </pc2:cmMkLst>
            </pc226:cmChg>
            <pc226:cmChg xmlns:pc226="http://schemas.microsoft.com/office/powerpoint/2022/06/main/command" chg="del">
              <pc226:chgData name="Savage, Shara - Division of Assessment and Accountability Support" userId="71eadb16-699f-453e-81d8-c9ac7aaf2dd6" providerId="ADAL" clId="{AD761753-8B7A-43AC-A6BF-AAD1E8100692}" dt="2023-07-12T14:45:12.994" v="71"/>
              <pc2:cmMkLst xmlns:pc2="http://schemas.microsoft.com/office/powerpoint/2019/9/main/command">
                <pc:docMk/>
                <pc:sldMk cId="1609160414" sldId="325"/>
                <pc2:cmMk id="{8152A1DC-6AFB-46D6-AD34-80CE3BC38F3A}"/>
              </pc2:cmMkLst>
            </pc226:cmChg>
          </p:ext>
        </pc:extLst>
      </pc:sldChg>
      <pc:sldChg chg="delCm modNotesTx">
        <pc:chgData name="Savage, Shara - Division of Assessment and Accountability Support" userId="71eadb16-699f-453e-81d8-c9ac7aaf2dd6" providerId="ADAL" clId="{AD761753-8B7A-43AC-A6BF-AAD1E8100692}" dt="2023-07-12T14:53:48.223" v="84"/>
        <pc:sldMkLst>
          <pc:docMk/>
          <pc:sldMk cId="3469820742" sldId="336"/>
        </pc:sldMkLst>
        <pc:extLst>
          <p:ext xmlns:p="http://schemas.openxmlformats.org/presentationml/2006/main" uri="{D6D511B9-2390-475A-947B-AFAB55BFBCF1}">
            <pc226:cmChg xmlns:pc226="http://schemas.microsoft.com/office/powerpoint/2022/06/main/command" chg="del">
              <pc226:chgData name="Savage, Shara - Division of Assessment and Accountability Support" userId="71eadb16-699f-453e-81d8-c9ac7aaf2dd6" providerId="ADAL" clId="{AD761753-8B7A-43AC-A6BF-AAD1E8100692}" dt="2023-07-12T14:53:48.223" v="84"/>
              <pc2:cmMkLst xmlns:pc2="http://schemas.microsoft.com/office/powerpoint/2019/9/main/command">
                <pc:docMk/>
                <pc:sldMk cId="3469820742" sldId="336"/>
                <pc2:cmMk id="{EE3BA54C-BFC2-4753-BE67-68CE18B13E3A}"/>
              </pc2:cmMkLst>
            </pc226:cmChg>
          </p:ext>
        </pc:extLst>
      </pc:sldChg>
      <pc:sldChg chg="modSp mod delCm">
        <pc:chgData name="Savage, Shara - Division of Assessment and Accountability Support" userId="71eadb16-699f-453e-81d8-c9ac7aaf2dd6" providerId="ADAL" clId="{AD761753-8B7A-43AC-A6BF-AAD1E8100692}" dt="2023-07-12T14:19:58.307" v="34"/>
        <pc:sldMkLst>
          <pc:docMk/>
          <pc:sldMk cId="2654479383" sldId="914"/>
        </pc:sldMkLst>
        <pc:spChg chg="mod">
          <ac:chgData name="Savage, Shara - Division of Assessment and Accountability Support" userId="71eadb16-699f-453e-81d8-c9ac7aaf2dd6" providerId="ADAL" clId="{AD761753-8B7A-43AC-A6BF-AAD1E8100692}" dt="2023-07-12T14:19:50.721" v="33" actId="20577"/>
          <ac:spMkLst>
            <pc:docMk/>
            <pc:sldMk cId="2654479383" sldId="914"/>
            <ac:spMk id="2" creationId="{B54C63BF-9699-B2D3-9D7F-D69BB3C30CFD}"/>
          </ac:spMkLst>
        </pc:spChg>
        <pc:extLst>
          <p:ext xmlns:p="http://schemas.openxmlformats.org/presentationml/2006/main" uri="{D6D511B9-2390-475A-947B-AFAB55BFBCF1}">
            <pc226:cmChg xmlns:pc226="http://schemas.microsoft.com/office/powerpoint/2022/06/main/command" chg="del">
              <pc226:chgData name="Savage, Shara - Division of Assessment and Accountability Support" userId="71eadb16-699f-453e-81d8-c9ac7aaf2dd6" providerId="ADAL" clId="{AD761753-8B7A-43AC-A6BF-AAD1E8100692}" dt="2023-07-12T14:19:58.307" v="34"/>
              <pc2:cmMkLst xmlns:pc2="http://schemas.microsoft.com/office/powerpoint/2019/9/main/command">
                <pc:docMk/>
                <pc:sldMk cId="2654479383" sldId="914"/>
                <pc2:cmMk id="{B361F2BD-C63A-4997-8DDF-C79E60011AFD}"/>
              </pc2:cmMkLst>
            </pc226:cmChg>
          </p:ext>
        </pc:extLst>
      </pc:sldChg>
      <pc:sldChg chg="modSp mod delCm modCm">
        <pc:chgData name="Savage, Shara - Division of Assessment and Accountability Support" userId="71eadb16-699f-453e-81d8-c9ac7aaf2dd6" providerId="ADAL" clId="{AD761753-8B7A-43AC-A6BF-AAD1E8100692}" dt="2023-07-12T14:18:52.899" v="21" actId="20577"/>
        <pc:sldMkLst>
          <pc:docMk/>
          <pc:sldMk cId="10295886" sldId="915"/>
        </pc:sldMkLst>
        <pc:spChg chg="mod">
          <ac:chgData name="Savage, Shara - Division of Assessment and Accountability Support" userId="71eadb16-699f-453e-81d8-c9ac7aaf2dd6" providerId="ADAL" clId="{AD761753-8B7A-43AC-A6BF-AAD1E8100692}" dt="2023-07-12T14:17:18.749" v="5" actId="1076"/>
          <ac:spMkLst>
            <pc:docMk/>
            <pc:sldMk cId="10295886" sldId="915"/>
            <ac:spMk id="2" creationId="{B54C63BF-9699-B2D3-9D7F-D69BB3C30CFD}"/>
          </ac:spMkLst>
        </pc:spChg>
        <pc:spChg chg="mod">
          <ac:chgData name="Savage, Shara - Division of Assessment and Accountability Support" userId="71eadb16-699f-453e-81d8-c9ac7aaf2dd6" providerId="ADAL" clId="{AD761753-8B7A-43AC-A6BF-AAD1E8100692}" dt="2023-07-12T14:18:52.899" v="21" actId="20577"/>
          <ac:spMkLst>
            <pc:docMk/>
            <pc:sldMk cId="10295886" sldId="915"/>
            <ac:spMk id="9" creationId="{76B10C8C-C58D-97DB-271E-3F0EBEAFAE84}"/>
          </ac:spMkLst>
        </pc:spChg>
        <pc:extLst>
          <p:ext xmlns:p="http://schemas.openxmlformats.org/presentationml/2006/main" uri="{D6D511B9-2390-475A-947B-AFAB55BFBCF1}">
            <pc226:cmChg xmlns:pc226="http://schemas.microsoft.com/office/powerpoint/2022/06/main/command" chg="del mod">
              <pc226:chgData name="Savage, Shara - Division of Assessment and Accountability Support" userId="71eadb16-699f-453e-81d8-c9ac7aaf2dd6" providerId="ADAL" clId="{AD761753-8B7A-43AC-A6BF-AAD1E8100692}" dt="2023-07-12T14:18:01.933" v="12"/>
              <pc2:cmMkLst xmlns:pc2="http://schemas.microsoft.com/office/powerpoint/2019/9/main/command">
                <pc:docMk/>
                <pc:sldMk cId="10295886" sldId="915"/>
                <pc2:cmMk id="{9B88C92B-C1B5-45CA-9CCE-451B4E8ABAA9}"/>
              </pc2:cmMkLst>
            </pc226:cmChg>
            <pc226:cmChg xmlns:pc226="http://schemas.microsoft.com/office/powerpoint/2022/06/main/command" chg="del mod">
              <pc226:chgData name="Savage, Shara - Division of Assessment and Accountability Support" userId="71eadb16-699f-453e-81d8-c9ac7aaf2dd6" providerId="ADAL" clId="{AD761753-8B7A-43AC-A6BF-AAD1E8100692}" dt="2023-07-12T14:18:00.223" v="11"/>
              <pc2:cmMkLst xmlns:pc2="http://schemas.microsoft.com/office/powerpoint/2019/9/main/command">
                <pc:docMk/>
                <pc:sldMk cId="10295886" sldId="915"/>
                <pc2:cmMk id="{293EDA88-66CC-4F06-AD40-F4F6370301F3}"/>
              </pc2:cmMkLst>
            </pc226:cmChg>
            <pc226:cmChg xmlns:pc226="http://schemas.microsoft.com/office/powerpoint/2022/06/main/command" chg="del mod">
              <pc226:chgData name="Savage, Shara - Division of Assessment and Accountability Support" userId="71eadb16-699f-453e-81d8-c9ac7aaf2dd6" providerId="ADAL" clId="{AD761753-8B7A-43AC-A6BF-AAD1E8100692}" dt="2023-07-12T14:17:58.127" v="10"/>
              <pc2:cmMkLst xmlns:pc2="http://schemas.microsoft.com/office/powerpoint/2019/9/main/command">
                <pc:docMk/>
                <pc:sldMk cId="10295886" sldId="915"/>
                <pc2:cmMk id="{CF0559B8-0429-47F7-A4B4-D70E47826D75}"/>
              </pc2:cmMkLst>
            </pc226:cmChg>
          </p:ext>
        </pc:extLst>
      </pc:sldChg>
    </pc:docChg>
  </pc:docChgLst>
  <pc:docChgLst>
    <pc:chgData name="Savage, Shara - Division of Assessment and Accountability Support" userId="71eadb16-699f-453e-81d8-c9ac7aaf2dd6" providerId="ADAL" clId="{9E5C5E88-FF0D-43B9-99D8-34C95B429107}"/>
    <pc:docChg chg="custSel addSld modSld">
      <pc:chgData name="Savage, Shara - Division of Assessment and Accountability Support" userId="71eadb16-699f-453e-81d8-c9ac7aaf2dd6" providerId="ADAL" clId="{9E5C5E88-FF0D-43B9-99D8-34C95B429107}" dt="2023-07-26T18:57:34.977" v="1271" actId="6549"/>
      <pc:docMkLst>
        <pc:docMk/>
      </pc:docMkLst>
      <pc:sldChg chg="modSp delCm modNotesTx">
        <pc:chgData name="Savage, Shara - Division of Assessment and Accountability Support" userId="71eadb16-699f-453e-81d8-c9ac7aaf2dd6" providerId="ADAL" clId="{9E5C5E88-FF0D-43B9-99D8-34C95B429107}" dt="2023-07-19T13:37:05.258" v="733"/>
        <pc:sldMkLst>
          <pc:docMk/>
          <pc:sldMk cId="3773026991" sldId="284"/>
        </pc:sldMkLst>
        <pc:graphicFrameChg chg="mod">
          <ac:chgData name="Savage, Shara - Division of Assessment and Accountability Support" userId="71eadb16-699f-453e-81d8-c9ac7aaf2dd6" providerId="ADAL" clId="{9E5C5E88-FF0D-43B9-99D8-34C95B429107}" dt="2023-07-19T13:26:09.651" v="479" actId="20577"/>
          <ac:graphicFrameMkLst>
            <pc:docMk/>
            <pc:sldMk cId="3773026991" sldId="284"/>
            <ac:graphicFrameMk id="9" creationId="{399454A1-9932-46DB-9454-B12A406EA7D5}"/>
          </ac:graphicFrameMkLst>
        </pc:graphicFrameChg>
        <pc:extLst>
          <p:ext xmlns:p="http://schemas.openxmlformats.org/presentationml/2006/main" uri="{D6D511B9-2390-475A-947B-AFAB55BFBCF1}">
            <pc226:cmChg xmlns:pc226="http://schemas.microsoft.com/office/powerpoint/2022/06/main/command" chg="del">
              <pc226:chgData name="Savage, Shara - Division of Assessment and Accountability Support" userId="71eadb16-699f-453e-81d8-c9ac7aaf2dd6" providerId="ADAL" clId="{9E5C5E88-FF0D-43B9-99D8-34C95B429107}" dt="2023-07-19T13:37:05.258" v="733"/>
              <pc2:cmMkLst xmlns:pc2="http://schemas.microsoft.com/office/powerpoint/2019/9/main/command">
                <pc:docMk/>
                <pc:sldMk cId="3773026991" sldId="284"/>
                <pc2:cmMk id="{0B894DCE-8C36-4874-A5D8-26B38D39760E}"/>
              </pc2:cmMkLst>
            </pc226:cmChg>
          </p:ext>
        </pc:extLst>
      </pc:sldChg>
      <pc:sldChg chg="modNotesTx">
        <pc:chgData name="Savage, Shara - Division of Assessment and Accountability Support" userId="71eadb16-699f-453e-81d8-c9ac7aaf2dd6" providerId="ADAL" clId="{9E5C5E88-FF0D-43B9-99D8-34C95B429107}" dt="2023-07-19T13:30:07.474" v="560" actId="6549"/>
        <pc:sldMkLst>
          <pc:docMk/>
          <pc:sldMk cId="1609160414" sldId="325"/>
        </pc:sldMkLst>
      </pc:sldChg>
      <pc:sldChg chg="modSp mod modNotesTx">
        <pc:chgData name="Savage, Shara - Division of Assessment and Accountability Support" userId="71eadb16-699f-453e-81d8-c9ac7aaf2dd6" providerId="ADAL" clId="{9E5C5E88-FF0D-43B9-99D8-34C95B429107}" dt="2023-07-26T18:57:09.122" v="1270" actId="6549"/>
        <pc:sldMkLst>
          <pc:docMk/>
          <pc:sldMk cId="1003881528" sldId="331"/>
        </pc:sldMkLst>
        <pc:spChg chg="mod">
          <ac:chgData name="Savage, Shara - Division of Assessment and Accountability Support" userId="71eadb16-699f-453e-81d8-c9ac7aaf2dd6" providerId="ADAL" clId="{9E5C5E88-FF0D-43B9-99D8-34C95B429107}" dt="2023-07-19T13:37:49.645" v="759" actId="20577"/>
          <ac:spMkLst>
            <pc:docMk/>
            <pc:sldMk cId="1003881528" sldId="331"/>
            <ac:spMk id="2" creationId="{00000000-0000-0000-0000-000000000000}"/>
          </ac:spMkLst>
        </pc:spChg>
        <pc:graphicFrameChg chg="mod">
          <ac:chgData name="Savage, Shara - Division of Assessment and Accountability Support" userId="71eadb16-699f-453e-81d8-c9ac7aaf2dd6" providerId="ADAL" clId="{9E5C5E88-FF0D-43B9-99D8-34C95B429107}" dt="2023-07-19T14:28:34.411" v="990" actId="20577"/>
          <ac:graphicFrameMkLst>
            <pc:docMk/>
            <pc:sldMk cId="1003881528" sldId="331"/>
            <ac:graphicFrameMk id="7" creationId="{C0FF86A5-B233-4A44-895A-95CA7D30F7C6}"/>
          </ac:graphicFrameMkLst>
        </pc:graphicFrameChg>
      </pc:sldChg>
      <pc:sldChg chg="modNotesTx">
        <pc:chgData name="Savage, Shara - Division of Assessment and Accountability Support" userId="71eadb16-699f-453e-81d8-c9ac7aaf2dd6" providerId="ADAL" clId="{9E5C5E88-FF0D-43B9-99D8-34C95B429107}" dt="2023-07-26T18:57:34.977" v="1271" actId="6549"/>
        <pc:sldMkLst>
          <pc:docMk/>
          <pc:sldMk cId="3469820742" sldId="336"/>
        </pc:sldMkLst>
      </pc:sldChg>
      <pc:sldChg chg="modSp">
        <pc:chgData name="Savage, Shara - Division of Assessment and Accountability Support" userId="71eadb16-699f-453e-81d8-c9ac7aaf2dd6" providerId="ADAL" clId="{9E5C5E88-FF0D-43B9-99D8-34C95B429107}" dt="2023-07-19T14:52:03.013" v="1265" actId="962"/>
        <pc:sldMkLst>
          <pc:docMk/>
          <pc:sldMk cId="2910258146" sldId="912"/>
        </pc:sldMkLst>
        <pc:spChg chg="mod">
          <ac:chgData name="Savage, Shara - Division of Assessment and Accountability Support" userId="71eadb16-699f-453e-81d8-c9ac7aaf2dd6" providerId="ADAL" clId="{9E5C5E88-FF0D-43B9-99D8-34C95B429107}" dt="2023-07-19T14:51:53.687" v="1264" actId="13244"/>
          <ac:spMkLst>
            <pc:docMk/>
            <pc:sldMk cId="2910258146" sldId="912"/>
            <ac:spMk id="4" creationId="{80842153-0602-36B6-4CF2-C027909B7EC6}"/>
          </ac:spMkLst>
        </pc:spChg>
        <pc:picChg chg="mod">
          <ac:chgData name="Savage, Shara - Division of Assessment and Accountability Support" userId="71eadb16-699f-453e-81d8-c9ac7aaf2dd6" providerId="ADAL" clId="{9E5C5E88-FF0D-43B9-99D8-34C95B429107}" dt="2023-07-19T14:52:03.013" v="1265" actId="962"/>
          <ac:picMkLst>
            <pc:docMk/>
            <pc:sldMk cId="2910258146" sldId="912"/>
            <ac:picMk id="13" creationId="{AE809B7F-1FFC-73CC-657C-B00AF6C102DF}"/>
          </ac:picMkLst>
        </pc:picChg>
      </pc:sldChg>
      <pc:sldChg chg="delCm modNotesTx">
        <pc:chgData name="Savage, Shara - Division of Assessment and Accountability Support" userId="71eadb16-699f-453e-81d8-c9ac7aaf2dd6" providerId="ADAL" clId="{9E5C5E88-FF0D-43B9-99D8-34C95B429107}" dt="2023-07-26T18:56:17.921" v="1269" actId="6549"/>
        <pc:sldMkLst>
          <pc:docMk/>
          <pc:sldMk cId="1433366251" sldId="913"/>
        </pc:sldMkLst>
        <pc:extLst>
          <p:ext xmlns:p="http://schemas.openxmlformats.org/presentationml/2006/main" uri="{D6D511B9-2390-475A-947B-AFAB55BFBCF1}">
            <pc226:cmChg xmlns:pc226="http://schemas.microsoft.com/office/powerpoint/2022/06/main/command" chg="del">
              <pc226:chgData name="Savage, Shara - Division of Assessment and Accountability Support" userId="71eadb16-699f-453e-81d8-c9ac7aaf2dd6" providerId="ADAL" clId="{9E5C5E88-FF0D-43B9-99D8-34C95B429107}" dt="2023-07-19T13:17:19.343" v="262"/>
              <pc2:cmMkLst xmlns:pc2="http://schemas.microsoft.com/office/powerpoint/2019/9/main/command">
                <pc:docMk/>
                <pc:sldMk cId="1433366251" sldId="913"/>
                <pc2:cmMk id="{ADE3FA77-FE90-4356-BBFA-5420412338B8}"/>
              </pc2:cmMkLst>
            </pc226:cmChg>
          </p:ext>
        </pc:extLst>
      </pc:sldChg>
      <pc:sldChg chg="modNotesTx">
        <pc:chgData name="Savage, Shara - Division of Assessment and Accountability Support" userId="71eadb16-699f-453e-81d8-c9ac7aaf2dd6" providerId="ADAL" clId="{9E5C5E88-FF0D-43B9-99D8-34C95B429107}" dt="2023-07-26T18:55:50.137" v="1267" actId="6549"/>
        <pc:sldMkLst>
          <pc:docMk/>
          <pc:sldMk cId="10295886" sldId="915"/>
        </pc:sldMkLst>
      </pc:sldChg>
      <pc:sldChg chg="modSp">
        <pc:chgData name="Savage, Shara - Division of Assessment and Accountability Support" userId="71eadb16-699f-453e-81d8-c9ac7aaf2dd6" providerId="ADAL" clId="{9E5C5E88-FF0D-43B9-99D8-34C95B429107}" dt="2023-07-19T14:52:15.596" v="1266" actId="13244"/>
        <pc:sldMkLst>
          <pc:docMk/>
          <pc:sldMk cId="3987660425" sldId="916"/>
        </pc:sldMkLst>
        <pc:picChg chg="mod">
          <ac:chgData name="Savage, Shara - Division of Assessment and Accountability Support" userId="71eadb16-699f-453e-81d8-c9ac7aaf2dd6" providerId="ADAL" clId="{9E5C5E88-FF0D-43B9-99D8-34C95B429107}" dt="2023-07-19T14:52:15.596" v="1266" actId="13244"/>
          <ac:picMkLst>
            <pc:docMk/>
            <pc:sldMk cId="3987660425" sldId="916"/>
            <ac:picMk id="5" creationId="{B2E1A87A-E724-8DAB-F7F3-E5739AE52B7F}"/>
          </ac:picMkLst>
        </pc:picChg>
      </pc:sldChg>
      <pc:sldChg chg="addSp delSp modSp new mod modClrScheme chgLayout modNotesTx">
        <pc:chgData name="Savage, Shara - Division of Assessment and Accountability Support" userId="71eadb16-699f-453e-81d8-c9ac7aaf2dd6" providerId="ADAL" clId="{9E5C5E88-FF0D-43B9-99D8-34C95B429107}" dt="2023-07-19T14:51:07.736" v="1262" actId="1076"/>
        <pc:sldMkLst>
          <pc:docMk/>
          <pc:sldMk cId="1525428508" sldId="920"/>
        </pc:sldMkLst>
        <pc:spChg chg="mod ord">
          <ac:chgData name="Savage, Shara - Division of Assessment and Accountability Support" userId="71eadb16-699f-453e-81d8-c9ac7aaf2dd6" providerId="ADAL" clId="{9E5C5E88-FF0D-43B9-99D8-34C95B429107}" dt="2023-07-19T14:51:07.736" v="1262" actId="1076"/>
          <ac:spMkLst>
            <pc:docMk/>
            <pc:sldMk cId="1525428508" sldId="920"/>
            <ac:spMk id="2" creationId="{2486E108-F9AE-EBB1-95D3-DDB55353C385}"/>
          </ac:spMkLst>
        </pc:spChg>
        <pc:spChg chg="del mod ord">
          <ac:chgData name="Savage, Shara - Division of Assessment and Accountability Support" userId="71eadb16-699f-453e-81d8-c9ac7aaf2dd6" providerId="ADAL" clId="{9E5C5E88-FF0D-43B9-99D8-34C95B429107}" dt="2023-07-19T14:38:11.424" v="1063" actId="700"/>
          <ac:spMkLst>
            <pc:docMk/>
            <pc:sldMk cId="1525428508" sldId="920"/>
            <ac:spMk id="3" creationId="{A778502F-501A-ADAF-3C3E-AB508FE84B59}"/>
          </ac:spMkLst>
        </pc:spChg>
        <pc:spChg chg="del">
          <ac:chgData name="Savage, Shara - Division of Assessment and Accountability Support" userId="71eadb16-699f-453e-81d8-c9ac7aaf2dd6" providerId="ADAL" clId="{9E5C5E88-FF0D-43B9-99D8-34C95B429107}" dt="2023-07-19T14:38:11.424" v="1063" actId="700"/>
          <ac:spMkLst>
            <pc:docMk/>
            <pc:sldMk cId="1525428508" sldId="920"/>
            <ac:spMk id="4" creationId="{C48EC38A-F7E8-DE72-8B5C-90C6F3817132}"/>
          </ac:spMkLst>
        </pc:spChg>
        <pc:spChg chg="add mod ord">
          <ac:chgData name="Savage, Shara - Division of Assessment and Accountability Support" userId="71eadb16-699f-453e-81d8-c9ac7aaf2dd6" providerId="ADAL" clId="{9E5C5E88-FF0D-43B9-99D8-34C95B429107}" dt="2023-07-19T14:49:39.403" v="1088" actId="207"/>
          <ac:spMkLst>
            <pc:docMk/>
            <pc:sldMk cId="1525428508" sldId="920"/>
            <ac:spMk id="5" creationId="{2A4C50D9-7EF9-C49F-D9E1-F667C3B2C362}"/>
          </ac:spMkLst>
        </pc:spChg>
      </pc:sldChg>
    </pc:docChg>
  </pc:docChgLst>
  <pc:docChgLst>
    <pc:chgData name="Riley, Ben - Division of Assessment and Accountability Support" userId="4cd6cdff-1273-49fa-8860-d0f5fa3fb9f7" providerId="ADAL" clId="{68B439F7-05AB-463F-8838-536A6C268E02}"/>
    <pc:docChg chg="modSld sldOrd">
      <pc:chgData name="Riley, Ben - Division of Assessment and Accountability Support" userId="4cd6cdff-1273-49fa-8860-d0f5fa3fb9f7" providerId="ADAL" clId="{68B439F7-05AB-463F-8838-536A6C268E02}" dt="2023-08-07T13:09:12.670" v="17" actId="13244"/>
      <pc:docMkLst>
        <pc:docMk/>
      </pc:docMkLst>
      <pc:sldChg chg="ord">
        <pc:chgData name="Riley, Ben - Division of Assessment and Accountability Support" userId="4cd6cdff-1273-49fa-8860-d0f5fa3fb9f7" providerId="ADAL" clId="{68B439F7-05AB-463F-8838-536A6C268E02}" dt="2023-08-07T13:08:40.684" v="0" actId="20578"/>
        <pc:sldMkLst>
          <pc:docMk/>
          <pc:sldMk cId="301902911" sldId="256"/>
        </pc:sldMkLst>
      </pc:sldChg>
      <pc:sldChg chg="addSp modSp mod">
        <pc:chgData name="Riley, Ben - Division of Assessment and Accountability Support" userId="4cd6cdff-1273-49fa-8860-d0f5fa3fb9f7" providerId="ADAL" clId="{68B439F7-05AB-463F-8838-536A6C268E02}" dt="2023-08-07T13:09:12.670" v="17" actId="13244"/>
        <pc:sldMkLst>
          <pc:docMk/>
          <pc:sldMk cId="1481697069" sldId="919"/>
        </pc:sldMkLst>
        <pc:spChg chg="add mod">
          <ac:chgData name="Riley, Ben - Division of Assessment and Accountability Support" userId="4cd6cdff-1273-49fa-8860-d0f5fa3fb9f7" providerId="ADAL" clId="{68B439F7-05AB-463F-8838-536A6C268E02}" dt="2023-08-07T13:09:10.150" v="16" actId="962"/>
          <ac:spMkLst>
            <pc:docMk/>
            <pc:sldMk cId="1481697069" sldId="919"/>
            <ac:spMk id="2" creationId="{6DB8950B-FFD7-FB32-5B74-52C553AC4619}"/>
          </ac:spMkLst>
        </pc:spChg>
        <pc:picChg chg="mod">
          <ac:chgData name="Riley, Ben - Division of Assessment and Accountability Support" userId="4cd6cdff-1273-49fa-8860-d0f5fa3fb9f7" providerId="ADAL" clId="{68B439F7-05AB-463F-8838-536A6C268E02}" dt="2023-08-07T13:09:12.670" v="17" actId="13244"/>
          <ac:picMkLst>
            <pc:docMk/>
            <pc:sldMk cId="1481697069" sldId="919"/>
            <ac:picMk id="3" creationId="{F8228135-254D-D44E-FEC4-99D998046CD8}"/>
          </ac:picMkLst>
        </pc:picChg>
      </pc:sldChg>
    </pc:docChg>
  </pc:docChgLst>
</pc:chgInfo>
</file>

<file path=ppt/diagrams/_rels/data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7.xml.rels><?xml version="1.0" encoding="UTF-8" standalone="yes"?>
<Relationships xmlns="http://schemas.openxmlformats.org/package/2006/relationships"><Relationship Id="rId1" Type="http://schemas.openxmlformats.org/officeDocument/2006/relationships/hyperlink" Target="https://core.caveon.com/"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s://education.ky.gov/AA/distsupp/Documents/703%20KAR%205080%20Final.pdf" TargetMode="External"/><Relationship Id="rId2" Type="http://schemas.openxmlformats.org/officeDocument/2006/relationships/hyperlink" Target="https://education.ky.gov/AA/distsupp/Pages/AdminCode.aspx" TargetMode="External"/><Relationship Id="rId1" Type="http://schemas.openxmlformats.org/officeDocument/2006/relationships/hyperlink" Target="https://core.caveon.com/" TargetMode="External"/><Relationship Id="rId6" Type="http://schemas.openxmlformats.org/officeDocument/2006/relationships/hyperlink" Target="https://apps.legislature.ky.gov/law/kar/703/005/070.pdf" TargetMode="External"/><Relationship Id="rId5" Type="http://schemas.openxmlformats.org/officeDocument/2006/relationships/hyperlink" Target="https://education.ky.gov/AA/Pages/default.aspx" TargetMode="External"/><Relationship Id="rId4" Type="http://schemas.openxmlformats.org/officeDocument/2006/relationships/hyperlink" Target="https://my.act.org/account/signin?location=https://my.act.org"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7.xml.rels><?xml version="1.0" encoding="UTF-8" standalone="yes"?>
<Relationships xmlns="http://schemas.openxmlformats.org/package/2006/relationships"><Relationship Id="rId1" Type="http://schemas.openxmlformats.org/officeDocument/2006/relationships/hyperlink" Target="https://core.caveon.com/"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s://education.ky.gov/AA/distsupp/Pages/AdminCode.aspx" TargetMode="External"/><Relationship Id="rId2" Type="http://schemas.openxmlformats.org/officeDocument/2006/relationships/hyperlink" Target="https://core.caveon.com/" TargetMode="External"/><Relationship Id="rId1" Type="http://schemas.openxmlformats.org/officeDocument/2006/relationships/hyperlink" Target="https://education.ky.gov/AA/Pages/default.aspx" TargetMode="External"/><Relationship Id="rId6" Type="http://schemas.openxmlformats.org/officeDocument/2006/relationships/hyperlink" Target="https://apps.legislature.ky.gov/law/kar/703/005/070.pdf" TargetMode="External"/><Relationship Id="rId5" Type="http://schemas.openxmlformats.org/officeDocument/2006/relationships/hyperlink" Target="https://my.act.org/account/signin?location=https://my.act.org" TargetMode="External"/><Relationship Id="rId4" Type="http://schemas.openxmlformats.org/officeDocument/2006/relationships/hyperlink" Target="https://education.ky.gov/AA/distsupp/Documents/703%20KAR%205080%20Final.pdf"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8C975E-01D2-4F86-BF4B-08850CCB42F6}"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F5C4CC99-83D5-4209-B8F0-0CE395688E68}">
      <dgm:prSet/>
      <dgm:spPr/>
      <dgm:t>
        <a:bodyPr/>
        <a:lstStyle/>
        <a:p>
          <a:pPr rtl="0"/>
          <a:r>
            <a:rPr lang="en-US">
              <a:solidFill>
                <a:schemeClr val="tx1"/>
              </a:solidFill>
            </a:rPr>
            <a:t>Training in the</a:t>
          </a:r>
          <a:r>
            <a:rPr lang="en-US">
              <a:solidFill>
                <a:schemeClr val="tx1"/>
              </a:solidFill>
              <a:latin typeface="Georgia"/>
            </a:rPr>
            <a:t> </a:t>
          </a:r>
          <a:r>
            <a:rPr lang="en-US" u="none">
              <a:solidFill>
                <a:schemeClr val="tx1"/>
              </a:solidFill>
            </a:rPr>
            <a:t>Administration Code </a:t>
          </a:r>
          <a:r>
            <a:rPr lang="en-US">
              <a:solidFill>
                <a:schemeClr val="tx1"/>
              </a:solidFill>
            </a:rPr>
            <a:t>is required for administering any state assessment, online or paper.</a:t>
          </a:r>
          <a:r>
            <a:rPr lang="en-US">
              <a:solidFill>
                <a:schemeClr val="tx1"/>
              </a:solidFill>
              <a:latin typeface="Georgia"/>
            </a:rPr>
            <a:t> </a:t>
          </a:r>
          <a:endParaRPr lang="en-US">
            <a:solidFill>
              <a:schemeClr val="tx1"/>
            </a:solidFill>
          </a:endParaRPr>
        </a:p>
      </dgm:t>
    </dgm:pt>
    <dgm:pt modelId="{B712B0A7-6F1F-4870-BEE8-4FB1657F9EA7}" type="parTrans" cxnId="{289A628F-CC9F-4E67-B27B-B862A3DD09C4}">
      <dgm:prSet/>
      <dgm:spPr/>
      <dgm:t>
        <a:bodyPr/>
        <a:lstStyle/>
        <a:p>
          <a:endParaRPr lang="en-US"/>
        </a:p>
      </dgm:t>
    </dgm:pt>
    <dgm:pt modelId="{9684490F-7F8A-46C0-904B-1B30A0F17BAA}" type="sibTrans" cxnId="{289A628F-CC9F-4E67-B27B-B862A3DD09C4}">
      <dgm:prSet/>
      <dgm:spPr/>
      <dgm:t>
        <a:bodyPr/>
        <a:lstStyle/>
        <a:p>
          <a:endParaRPr lang="en-US"/>
        </a:p>
      </dgm:t>
    </dgm:pt>
    <dgm:pt modelId="{6A56BC7F-A5FF-48C4-B61D-76AACDD6367C}">
      <dgm:prSet/>
      <dgm:spPr/>
      <dgm:t>
        <a:bodyPr/>
        <a:lstStyle/>
        <a:p>
          <a:r>
            <a:rPr lang="en-US">
              <a:solidFill>
                <a:schemeClr val="tx1"/>
              </a:solidFill>
            </a:rPr>
            <a:t>Test Security:</a:t>
          </a:r>
        </a:p>
      </dgm:t>
    </dgm:pt>
    <dgm:pt modelId="{7C285DDF-3002-47C7-965C-FB82DF93EB72}" type="parTrans" cxnId="{01EAEBBE-423D-49E5-B7C1-E61E0B73BE56}">
      <dgm:prSet/>
      <dgm:spPr/>
      <dgm:t>
        <a:bodyPr/>
        <a:lstStyle/>
        <a:p>
          <a:endParaRPr lang="en-US"/>
        </a:p>
      </dgm:t>
    </dgm:pt>
    <dgm:pt modelId="{D650C18D-8281-4869-9014-5A338A7E8AEB}" type="sibTrans" cxnId="{01EAEBBE-423D-49E5-B7C1-E61E0B73BE56}">
      <dgm:prSet/>
      <dgm:spPr/>
      <dgm:t>
        <a:bodyPr/>
        <a:lstStyle/>
        <a:p>
          <a:endParaRPr lang="en-US"/>
        </a:p>
      </dgm:t>
    </dgm:pt>
    <dgm:pt modelId="{E388B8A7-23FF-4581-A93F-FDC897754C09}">
      <dgm:prSet/>
      <dgm:spPr/>
      <dgm:t>
        <a:bodyPr/>
        <a:lstStyle/>
        <a:p>
          <a:pPr>
            <a:lnSpc>
              <a:spcPct val="100000"/>
            </a:lnSpc>
          </a:pPr>
          <a:r>
            <a:rPr lang="en-US"/>
            <a:t>Security is everyone’s responsibility.</a:t>
          </a:r>
        </a:p>
      </dgm:t>
    </dgm:pt>
    <dgm:pt modelId="{FA31B274-DFD0-49A5-B2E6-2CFADF37E85B}" type="parTrans" cxnId="{A1BCAD3B-19F0-45DB-A5BC-D54945FBA11C}">
      <dgm:prSet/>
      <dgm:spPr/>
      <dgm:t>
        <a:bodyPr/>
        <a:lstStyle/>
        <a:p>
          <a:endParaRPr lang="en-US"/>
        </a:p>
      </dgm:t>
    </dgm:pt>
    <dgm:pt modelId="{8B5AE713-65DF-45FB-854B-33CD952243D1}" type="sibTrans" cxnId="{A1BCAD3B-19F0-45DB-A5BC-D54945FBA11C}">
      <dgm:prSet/>
      <dgm:spPr/>
      <dgm:t>
        <a:bodyPr/>
        <a:lstStyle/>
        <a:p>
          <a:endParaRPr lang="en-US"/>
        </a:p>
      </dgm:t>
    </dgm:pt>
    <dgm:pt modelId="{FB74202C-0A42-4C1C-A798-ECA2980E0AD4}">
      <dgm:prSet/>
      <dgm:spPr/>
      <dgm:t>
        <a:bodyPr/>
        <a:lstStyle/>
        <a:p>
          <a:pPr>
            <a:lnSpc>
              <a:spcPct val="100000"/>
            </a:lnSpc>
          </a:pPr>
          <a:r>
            <a:rPr lang="en-US"/>
            <a:t>Proctor needs to be up, moving and engaged.</a:t>
          </a:r>
        </a:p>
      </dgm:t>
    </dgm:pt>
    <dgm:pt modelId="{696E9B1F-4259-48DA-B017-9EEB2B815843}" type="parTrans" cxnId="{125D34A1-46A3-4D78-BD96-A9A3997C30A9}">
      <dgm:prSet/>
      <dgm:spPr/>
      <dgm:t>
        <a:bodyPr/>
        <a:lstStyle/>
        <a:p>
          <a:endParaRPr lang="en-US"/>
        </a:p>
      </dgm:t>
    </dgm:pt>
    <dgm:pt modelId="{7A486786-5E7C-49EA-B187-0BD8851262F7}" type="sibTrans" cxnId="{125D34A1-46A3-4D78-BD96-A9A3997C30A9}">
      <dgm:prSet/>
      <dgm:spPr/>
      <dgm:t>
        <a:bodyPr/>
        <a:lstStyle/>
        <a:p>
          <a:endParaRPr lang="en-US"/>
        </a:p>
      </dgm:t>
    </dgm:pt>
    <dgm:pt modelId="{035DB9FC-094E-4555-BB96-64080BF7814D}">
      <dgm:prSet/>
      <dgm:spPr/>
      <dgm:t>
        <a:bodyPr/>
        <a:lstStyle/>
        <a:p>
          <a:pPr>
            <a:lnSpc>
              <a:spcPct val="100000"/>
            </a:lnSpc>
          </a:pPr>
          <a:r>
            <a:rPr lang="en-US"/>
            <a:t>Tentative random site visits/virtual visits completed by KDE staff during testing.</a:t>
          </a:r>
        </a:p>
      </dgm:t>
    </dgm:pt>
    <dgm:pt modelId="{EBE7DE36-67C5-46FD-B9C2-64DB02D4D254}" type="parTrans" cxnId="{6696FF10-8F04-4B27-A816-012E754F1FF1}">
      <dgm:prSet/>
      <dgm:spPr/>
      <dgm:t>
        <a:bodyPr/>
        <a:lstStyle/>
        <a:p>
          <a:endParaRPr lang="en-US"/>
        </a:p>
      </dgm:t>
    </dgm:pt>
    <dgm:pt modelId="{E5344D05-ED54-4C83-A077-CB80C16051EC}" type="sibTrans" cxnId="{6696FF10-8F04-4B27-A816-012E754F1FF1}">
      <dgm:prSet/>
      <dgm:spPr/>
      <dgm:t>
        <a:bodyPr/>
        <a:lstStyle/>
        <a:p>
          <a:endParaRPr lang="en-US"/>
        </a:p>
      </dgm:t>
    </dgm:pt>
    <dgm:pt modelId="{01088D4B-CB7C-4EA0-93DC-85B35EDAA803}">
      <dgm:prSet/>
      <dgm:spPr/>
      <dgm:t>
        <a:bodyPr/>
        <a:lstStyle/>
        <a:p>
          <a:pPr>
            <a:lnSpc>
              <a:spcPct val="100000"/>
            </a:lnSpc>
          </a:pPr>
          <a:r>
            <a:rPr lang="en-US"/>
            <a:t>Know how your school/district handles cell phones.</a:t>
          </a:r>
        </a:p>
      </dgm:t>
    </dgm:pt>
    <dgm:pt modelId="{92F1CDEC-6068-4317-A990-697054A5CA79}" type="parTrans" cxnId="{503326D6-5F49-407E-94AB-771E22F340E5}">
      <dgm:prSet/>
      <dgm:spPr/>
      <dgm:t>
        <a:bodyPr/>
        <a:lstStyle/>
        <a:p>
          <a:endParaRPr lang="en-US"/>
        </a:p>
      </dgm:t>
    </dgm:pt>
    <dgm:pt modelId="{A1EB28CD-EA17-4785-B68B-1AA3943CB68A}" type="sibTrans" cxnId="{503326D6-5F49-407E-94AB-771E22F340E5}">
      <dgm:prSet/>
      <dgm:spPr/>
      <dgm:t>
        <a:bodyPr/>
        <a:lstStyle/>
        <a:p>
          <a:endParaRPr lang="en-US"/>
        </a:p>
      </dgm:t>
    </dgm:pt>
    <dgm:pt modelId="{5F353F5C-F74B-4C7F-855C-D25DBF603C5E}">
      <dgm:prSet/>
      <dgm:spPr/>
      <dgm:t>
        <a:bodyPr/>
        <a:lstStyle/>
        <a:p>
          <a:pPr>
            <a:lnSpc>
              <a:spcPct val="100000"/>
            </a:lnSpc>
          </a:pPr>
          <a:r>
            <a:rPr lang="en-US">
              <a:solidFill>
                <a:schemeClr val="tx1"/>
              </a:solidFill>
            </a:rPr>
            <a:t>Good Process = Good Security</a:t>
          </a:r>
        </a:p>
      </dgm:t>
    </dgm:pt>
    <dgm:pt modelId="{79ED2001-72B6-4A35-AF37-74E6B35A9543}" type="parTrans" cxnId="{9DCD971E-A4C2-4133-BBEE-451E93CDFC83}">
      <dgm:prSet/>
      <dgm:spPr/>
      <dgm:t>
        <a:bodyPr/>
        <a:lstStyle/>
        <a:p>
          <a:endParaRPr lang="en-US"/>
        </a:p>
      </dgm:t>
    </dgm:pt>
    <dgm:pt modelId="{8804DA33-0948-438F-B816-D984B7AC212C}" type="sibTrans" cxnId="{9DCD971E-A4C2-4133-BBEE-451E93CDFC83}">
      <dgm:prSet/>
      <dgm:spPr/>
      <dgm:t>
        <a:bodyPr/>
        <a:lstStyle/>
        <a:p>
          <a:endParaRPr lang="en-US"/>
        </a:p>
      </dgm:t>
    </dgm:pt>
    <dgm:pt modelId="{75F3EC19-A146-4DEF-B2F2-D3CCBE4FBC5C}" type="pres">
      <dgm:prSet presAssocID="{BA8C975E-01D2-4F86-BF4B-08850CCB42F6}" presName="linear" presStyleCnt="0">
        <dgm:presLayoutVars>
          <dgm:animLvl val="lvl"/>
          <dgm:resizeHandles val="exact"/>
        </dgm:presLayoutVars>
      </dgm:prSet>
      <dgm:spPr/>
    </dgm:pt>
    <dgm:pt modelId="{E70F337F-7E41-42A0-BD55-BC7E60ADEA2B}" type="pres">
      <dgm:prSet presAssocID="{F5C4CC99-83D5-4209-B8F0-0CE395688E68}" presName="parentText" presStyleLbl="node1" presStyleIdx="0" presStyleCnt="3">
        <dgm:presLayoutVars>
          <dgm:chMax val="0"/>
          <dgm:bulletEnabled val="1"/>
        </dgm:presLayoutVars>
      </dgm:prSet>
      <dgm:spPr/>
    </dgm:pt>
    <dgm:pt modelId="{1DF9605F-3056-48AE-BC4C-1FB5F4E68631}" type="pres">
      <dgm:prSet presAssocID="{9684490F-7F8A-46C0-904B-1B30A0F17BAA}" presName="spacer" presStyleCnt="0"/>
      <dgm:spPr/>
    </dgm:pt>
    <dgm:pt modelId="{0920638F-7D8B-4F53-939D-35C48DCC5A58}" type="pres">
      <dgm:prSet presAssocID="{6A56BC7F-A5FF-48C4-B61D-76AACDD6367C}" presName="parentText" presStyleLbl="node1" presStyleIdx="1" presStyleCnt="3" custLinFactNeighborX="-1710">
        <dgm:presLayoutVars>
          <dgm:chMax val="0"/>
          <dgm:bulletEnabled val="1"/>
        </dgm:presLayoutVars>
      </dgm:prSet>
      <dgm:spPr/>
    </dgm:pt>
    <dgm:pt modelId="{05CB449B-B6A6-4BA1-88DB-F6D038EC1FB2}" type="pres">
      <dgm:prSet presAssocID="{6A56BC7F-A5FF-48C4-B61D-76AACDD6367C}" presName="childText" presStyleLbl="revTx" presStyleIdx="0" presStyleCnt="1">
        <dgm:presLayoutVars>
          <dgm:bulletEnabled val="1"/>
        </dgm:presLayoutVars>
      </dgm:prSet>
      <dgm:spPr/>
    </dgm:pt>
    <dgm:pt modelId="{D40D50CC-472F-4C96-9747-DC19E1054230}" type="pres">
      <dgm:prSet presAssocID="{5F353F5C-F74B-4C7F-855C-D25DBF603C5E}" presName="parentText" presStyleLbl="node1" presStyleIdx="2" presStyleCnt="3">
        <dgm:presLayoutVars>
          <dgm:chMax val="0"/>
          <dgm:bulletEnabled val="1"/>
        </dgm:presLayoutVars>
      </dgm:prSet>
      <dgm:spPr/>
    </dgm:pt>
  </dgm:ptLst>
  <dgm:cxnLst>
    <dgm:cxn modelId="{6696FF10-8F04-4B27-A816-012E754F1FF1}" srcId="{6A56BC7F-A5FF-48C4-B61D-76AACDD6367C}" destId="{035DB9FC-094E-4555-BB96-64080BF7814D}" srcOrd="2" destOrd="0" parTransId="{EBE7DE36-67C5-46FD-B9C2-64DB02D4D254}" sibTransId="{E5344D05-ED54-4C83-A077-CB80C16051EC}"/>
    <dgm:cxn modelId="{9DCD971E-A4C2-4133-BBEE-451E93CDFC83}" srcId="{BA8C975E-01D2-4F86-BF4B-08850CCB42F6}" destId="{5F353F5C-F74B-4C7F-855C-D25DBF603C5E}" srcOrd="2" destOrd="0" parTransId="{79ED2001-72B6-4A35-AF37-74E6B35A9543}" sibTransId="{8804DA33-0948-438F-B816-D984B7AC212C}"/>
    <dgm:cxn modelId="{F94FD824-6C37-4CEE-99A0-3F89B5BBCF9F}" type="presOf" srcId="{6A56BC7F-A5FF-48C4-B61D-76AACDD6367C}" destId="{0920638F-7D8B-4F53-939D-35C48DCC5A58}" srcOrd="0" destOrd="0" presId="urn:microsoft.com/office/officeart/2005/8/layout/vList2"/>
    <dgm:cxn modelId="{3189ED30-D109-41C9-9E32-F8D6B0A877AA}" type="presOf" srcId="{01088D4B-CB7C-4EA0-93DC-85B35EDAA803}" destId="{05CB449B-B6A6-4BA1-88DB-F6D038EC1FB2}" srcOrd="0" destOrd="3" presId="urn:microsoft.com/office/officeart/2005/8/layout/vList2"/>
    <dgm:cxn modelId="{A1BCAD3B-19F0-45DB-A5BC-D54945FBA11C}" srcId="{6A56BC7F-A5FF-48C4-B61D-76AACDD6367C}" destId="{E388B8A7-23FF-4581-A93F-FDC897754C09}" srcOrd="0" destOrd="0" parTransId="{FA31B274-DFD0-49A5-B2E6-2CFADF37E85B}" sibTransId="{8B5AE713-65DF-45FB-854B-33CD952243D1}"/>
    <dgm:cxn modelId="{1C0D8C51-B524-41EE-88B8-630B1DF69C98}" type="presOf" srcId="{BA8C975E-01D2-4F86-BF4B-08850CCB42F6}" destId="{75F3EC19-A146-4DEF-B2F2-D3CCBE4FBC5C}" srcOrd="0" destOrd="0" presId="urn:microsoft.com/office/officeart/2005/8/layout/vList2"/>
    <dgm:cxn modelId="{0B276286-8F30-4036-B09F-5F333D89147B}" type="presOf" srcId="{035DB9FC-094E-4555-BB96-64080BF7814D}" destId="{05CB449B-B6A6-4BA1-88DB-F6D038EC1FB2}" srcOrd="0" destOrd="2" presId="urn:microsoft.com/office/officeart/2005/8/layout/vList2"/>
    <dgm:cxn modelId="{289A628F-CC9F-4E67-B27B-B862A3DD09C4}" srcId="{BA8C975E-01D2-4F86-BF4B-08850CCB42F6}" destId="{F5C4CC99-83D5-4209-B8F0-0CE395688E68}" srcOrd="0" destOrd="0" parTransId="{B712B0A7-6F1F-4870-BEE8-4FB1657F9EA7}" sibTransId="{9684490F-7F8A-46C0-904B-1B30A0F17BAA}"/>
    <dgm:cxn modelId="{125D34A1-46A3-4D78-BD96-A9A3997C30A9}" srcId="{6A56BC7F-A5FF-48C4-B61D-76AACDD6367C}" destId="{FB74202C-0A42-4C1C-A798-ECA2980E0AD4}" srcOrd="1" destOrd="0" parTransId="{696E9B1F-4259-48DA-B017-9EEB2B815843}" sibTransId="{7A486786-5E7C-49EA-B187-0BD8851262F7}"/>
    <dgm:cxn modelId="{B9598DAF-AEEC-4776-AF53-B01DC0355EF6}" type="presOf" srcId="{F5C4CC99-83D5-4209-B8F0-0CE395688E68}" destId="{E70F337F-7E41-42A0-BD55-BC7E60ADEA2B}" srcOrd="0" destOrd="0" presId="urn:microsoft.com/office/officeart/2005/8/layout/vList2"/>
    <dgm:cxn modelId="{01EAEBBE-423D-49E5-B7C1-E61E0B73BE56}" srcId="{BA8C975E-01D2-4F86-BF4B-08850CCB42F6}" destId="{6A56BC7F-A5FF-48C4-B61D-76AACDD6367C}" srcOrd="1" destOrd="0" parTransId="{7C285DDF-3002-47C7-965C-FB82DF93EB72}" sibTransId="{D650C18D-8281-4869-9014-5A338A7E8AEB}"/>
    <dgm:cxn modelId="{503326D6-5F49-407E-94AB-771E22F340E5}" srcId="{6A56BC7F-A5FF-48C4-B61D-76AACDD6367C}" destId="{01088D4B-CB7C-4EA0-93DC-85B35EDAA803}" srcOrd="3" destOrd="0" parTransId="{92F1CDEC-6068-4317-A990-697054A5CA79}" sibTransId="{A1EB28CD-EA17-4785-B68B-1AA3943CB68A}"/>
    <dgm:cxn modelId="{980D64E2-9505-4544-8CB5-099626439F38}" type="presOf" srcId="{5F353F5C-F74B-4C7F-855C-D25DBF603C5E}" destId="{D40D50CC-472F-4C96-9747-DC19E1054230}" srcOrd="0" destOrd="0" presId="urn:microsoft.com/office/officeart/2005/8/layout/vList2"/>
    <dgm:cxn modelId="{8680F3EC-0B66-4B92-9047-B5D2602BFF4C}" type="presOf" srcId="{E388B8A7-23FF-4581-A93F-FDC897754C09}" destId="{05CB449B-B6A6-4BA1-88DB-F6D038EC1FB2}" srcOrd="0" destOrd="0" presId="urn:microsoft.com/office/officeart/2005/8/layout/vList2"/>
    <dgm:cxn modelId="{8856B0F3-D7D0-4FF1-8794-21364063004F}" type="presOf" srcId="{FB74202C-0A42-4C1C-A798-ECA2980E0AD4}" destId="{05CB449B-B6A6-4BA1-88DB-F6D038EC1FB2}" srcOrd="0" destOrd="1" presId="urn:microsoft.com/office/officeart/2005/8/layout/vList2"/>
    <dgm:cxn modelId="{862B9695-A854-4554-BFBE-EC11D76A561B}" type="presParOf" srcId="{75F3EC19-A146-4DEF-B2F2-D3CCBE4FBC5C}" destId="{E70F337F-7E41-42A0-BD55-BC7E60ADEA2B}" srcOrd="0" destOrd="0" presId="urn:microsoft.com/office/officeart/2005/8/layout/vList2"/>
    <dgm:cxn modelId="{4FD93643-7CF8-4FAE-AC79-4DE45819FD19}" type="presParOf" srcId="{75F3EC19-A146-4DEF-B2F2-D3CCBE4FBC5C}" destId="{1DF9605F-3056-48AE-BC4C-1FB5F4E68631}" srcOrd="1" destOrd="0" presId="urn:microsoft.com/office/officeart/2005/8/layout/vList2"/>
    <dgm:cxn modelId="{4F574423-0BA2-418C-8DD9-17DC2FDD8EBE}" type="presParOf" srcId="{75F3EC19-A146-4DEF-B2F2-D3CCBE4FBC5C}" destId="{0920638F-7D8B-4F53-939D-35C48DCC5A58}" srcOrd="2" destOrd="0" presId="urn:microsoft.com/office/officeart/2005/8/layout/vList2"/>
    <dgm:cxn modelId="{2372C07C-B736-4F8E-B2FC-5C80F44FBBB2}" type="presParOf" srcId="{75F3EC19-A146-4DEF-B2F2-D3CCBE4FBC5C}" destId="{05CB449B-B6A6-4BA1-88DB-F6D038EC1FB2}" srcOrd="3" destOrd="0" presId="urn:microsoft.com/office/officeart/2005/8/layout/vList2"/>
    <dgm:cxn modelId="{7BC58B9B-7A90-4D8F-BA7C-EEAB3E1892DD}" type="presParOf" srcId="{75F3EC19-A146-4DEF-B2F2-D3CCBE4FBC5C}" destId="{D40D50CC-472F-4C96-9747-DC19E105423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67FF56-AE67-4FB9-8C82-EE78EBB7276B}"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BA34BB2B-7C63-42E6-B2A8-84B9AD1561EB}">
      <dgm:prSet custT="1"/>
      <dgm:spPr/>
      <dgm:t>
        <a:bodyPr/>
        <a:lstStyle/>
        <a:p>
          <a:r>
            <a:rPr lang="en-US" sz="2000">
              <a:solidFill>
                <a:schemeClr val="tx2"/>
              </a:solidFill>
            </a:rPr>
            <a:t>Annual training in both Administration Code and Inclusion of Special Populations is required for administering state assessments with accommodations.</a:t>
          </a:r>
        </a:p>
      </dgm:t>
    </dgm:pt>
    <dgm:pt modelId="{6E59AB92-27AB-472D-838F-D6B157C801A2}" type="parTrans" cxnId="{CD048B58-1A0E-451E-8014-5065592AE5C2}">
      <dgm:prSet/>
      <dgm:spPr/>
      <dgm:t>
        <a:bodyPr/>
        <a:lstStyle/>
        <a:p>
          <a:endParaRPr lang="en-US"/>
        </a:p>
      </dgm:t>
    </dgm:pt>
    <dgm:pt modelId="{9360C0BD-5D0D-4139-9482-C30B772CE9D3}" type="sibTrans" cxnId="{CD048B58-1A0E-451E-8014-5065592AE5C2}">
      <dgm:prSet/>
      <dgm:spPr/>
      <dgm:t>
        <a:bodyPr/>
        <a:lstStyle/>
        <a:p>
          <a:endParaRPr lang="en-US"/>
        </a:p>
      </dgm:t>
    </dgm:pt>
    <dgm:pt modelId="{F4FDD6D8-EF51-45C2-87D8-42E795E710E3}">
      <dgm:prSet custT="1"/>
      <dgm:spPr/>
      <dgm:t>
        <a:bodyPr/>
        <a:lstStyle/>
        <a:p>
          <a:r>
            <a:rPr lang="en-US" sz="2000" b="1">
              <a:solidFill>
                <a:schemeClr val="tx2"/>
              </a:solidFill>
            </a:rPr>
            <a:t>Know student accommodations and when changes occur.</a:t>
          </a:r>
          <a:endParaRPr lang="en-US" sz="2000">
            <a:solidFill>
              <a:schemeClr val="tx2"/>
            </a:solidFill>
          </a:endParaRPr>
        </a:p>
      </dgm:t>
    </dgm:pt>
    <dgm:pt modelId="{E1490393-AEEF-491B-909B-6295AA0880FF}" type="parTrans" cxnId="{6C69AE7F-AE87-4504-A62F-917C8DB93992}">
      <dgm:prSet/>
      <dgm:spPr/>
      <dgm:t>
        <a:bodyPr/>
        <a:lstStyle/>
        <a:p>
          <a:endParaRPr lang="en-US"/>
        </a:p>
      </dgm:t>
    </dgm:pt>
    <dgm:pt modelId="{30742B4B-1C28-43F7-BE54-DB5F4ED1C6CC}" type="sibTrans" cxnId="{6C69AE7F-AE87-4504-A62F-917C8DB93992}">
      <dgm:prSet/>
      <dgm:spPr/>
      <dgm:t>
        <a:bodyPr/>
        <a:lstStyle/>
        <a:p>
          <a:endParaRPr lang="en-US"/>
        </a:p>
      </dgm:t>
    </dgm:pt>
    <dgm:pt modelId="{3F9C1D61-93FB-40AB-9B82-C915D2B34BCD}">
      <dgm:prSet custT="1"/>
      <dgm:spPr/>
      <dgm:t>
        <a:bodyPr/>
        <a:lstStyle/>
        <a:p>
          <a:r>
            <a:rPr lang="en-US" sz="2000">
              <a:solidFill>
                <a:schemeClr val="tx1"/>
              </a:solidFill>
            </a:rPr>
            <a:t>Considerations for Providing Accommodations:</a:t>
          </a:r>
          <a:r>
            <a:rPr lang="en-US" sz="1700">
              <a:solidFill>
                <a:schemeClr val="tx2"/>
              </a:solidFill>
            </a:rPr>
            <a:t>	</a:t>
          </a:r>
        </a:p>
      </dgm:t>
    </dgm:pt>
    <dgm:pt modelId="{E463DC92-730E-4F28-986B-0595A61D717C}" type="parTrans" cxnId="{B256ABAD-AAB2-4587-A78F-2494A3EAA787}">
      <dgm:prSet/>
      <dgm:spPr/>
      <dgm:t>
        <a:bodyPr/>
        <a:lstStyle/>
        <a:p>
          <a:endParaRPr lang="en-US"/>
        </a:p>
      </dgm:t>
    </dgm:pt>
    <dgm:pt modelId="{18CE66B1-6399-4892-8492-22FCC510E053}" type="sibTrans" cxnId="{B256ABAD-AAB2-4587-A78F-2494A3EAA787}">
      <dgm:prSet/>
      <dgm:spPr/>
      <dgm:t>
        <a:bodyPr/>
        <a:lstStyle/>
        <a:p>
          <a:endParaRPr lang="en-US"/>
        </a:p>
      </dgm:t>
    </dgm:pt>
    <dgm:pt modelId="{87A2FF97-852C-42A4-8CC3-7171952E1428}">
      <dgm:prSet custT="1"/>
      <dgm:spPr/>
      <dgm:t>
        <a:bodyPr/>
        <a:lstStyle/>
        <a:p>
          <a:r>
            <a:rPr lang="en-US" sz="1800">
              <a:solidFill>
                <a:schemeClr val="tx2"/>
              </a:solidFill>
            </a:rPr>
            <a:t>Always Part of Instructional Program </a:t>
          </a:r>
        </a:p>
      </dgm:t>
    </dgm:pt>
    <dgm:pt modelId="{BD1F337E-3070-41AC-9119-6207F4A9375B}" type="parTrans" cxnId="{5AEF3186-7839-462E-A617-F094DFB9C1C2}">
      <dgm:prSet/>
      <dgm:spPr/>
      <dgm:t>
        <a:bodyPr/>
        <a:lstStyle/>
        <a:p>
          <a:endParaRPr lang="en-US"/>
        </a:p>
      </dgm:t>
    </dgm:pt>
    <dgm:pt modelId="{B27F7545-38BC-439B-BB5E-4CC8ABAE663B}" type="sibTrans" cxnId="{5AEF3186-7839-462E-A617-F094DFB9C1C2}">
      <dgm:prSet/>
      <dgm:spPr/>
      <dgm:t>
        <a:bodyPr/>
        <a:lstStyle/>
        <a:p>
          <a:endParaRPr lang="en-US"/>
        </a:p>
      </dgm:t>
    </dgm:pt>
    <dgm:pt modelId="{A78298A5-E80D-4AE0-A1D8-17FC3B248F3F}">
      <dgm:prSet custT="1"/>
      <dgm:spPr/>
      <dgm:t>
        <a:bodyPr/>
        <a:lstStyle/>
        <a:p>
          <a:r>
            <a:rPr lang="en-US" sz="1800">
              <a:solidFill>
                <a:schemeClr val="tx2"/>
              </a:solidFill>
            </a:rPr>
            <a:t>Student Driven</a:t>
          </a:r>
        </a:p>
      </dgm:t>
    </dgm:pt>
    <dgm:pt modelId="{A79F8CFC-DDB4-4C25-A15C-8F83F0E96C62}" type="parTrans" cxnId="{D13B37B0-F8FA-4CF9-9FFF-068EB0B77B93}">
      <dgm:prSet/>
      <dgm:spPr/>
      <dgm:t>
        <a:bodyPr/>
        <a:lstStyle/>
        <a:p>
          <a:endParaRPr lang="en-US"/>
        </a:p>
      </dgm:t>
    </dgm:pt>
    <dgm:pt modelId="{29E3A261-2A8E-4837-B2A5-B9AAF18783E3}" type="sibTrans" cxnId="{D13B37B0-F8FA-4CF9-9FFF-068EB0B77B93}">
      <dgm:prSet/>
      <dgm:spPr/>
      <dgm:t>
        <a:bodyPr/>
        <a:lstStyle/>
        <a:p>
          <a:endParaRPr lang="en-US"/>
        </a:p>
      </dgm:t>
    </dgm:pt>
    <dgm:pt modelId="{FEE128D2-5B93-455F-A144-5FFDFA229995}">
      <dgm:prSet custT="1"/>
      <dgm:spPr/>
      <dgm:t>
        <a:bodyPr/>
        <a:lstStyle/>
        <a:p>
          <a:r>
            <a:rPr lang="en-US" sz="1600">
              <a:solidFill>
                <a:schemeClr val="tx2"/>
              </a:solidFill>
            </a:rPr>
            <a:t>Encouraged to Consider Technology First</a:t>
          </a:r>
        </a:p>
      </dgm:t>
    </dgm:pt>
    <dgm:pt modelId="{ECD9264F-8794-4B57-A636-3845EF29FD0F}" type="parTrans" cxnId="{E29ACAE6-6592-409E-8E32-631FD2C9DA2E}">
      <dgm:prSet/>
      <dgm:spPr/>
      <dgm:t>
        <a:bodyPr/>
        <a:lstStyle/>
        <a:p>
          <a:endParaRPr lang="en-US"/>
        </a:p>
      </dgm:t>
    </dgm:pt>
    <dgm:pt modelId="{561933EF-28E5-43AB-9444-5EB132C9757E}" type="sibTrans" cxnId="{E29ACAE6-6592-409E-8E32-631FD2C9DA2E}">
      <dgm:prSet/>
      <dgm:spPr/>
      <dgm:t>
        <a:bodyPr/>
        <a:lstStyle/>
        <a:p>
          <a:endParaRPr lang="en-US"/>
        </a:p>
      </dgm:t>
    </dgm:pt>
    <dgm:pt modelId="{4D2FCF5C-1192-4FB3-A62D-778C049AAE92}">
      <dgm:prSet custT="1"/>
      <dgm:spPr/>
      <dgm:t>
        <a:bodyPr/>
        <a:lstStyle/>
        <a:p>
          <a:r>
            <a:rPr lang="en-US" sz="2000">
              <a:solidFill>
                <a:schemeClr val="tx2"/>
              </a:solidFill>
            </a:rPr>
            <a:t>It is recommended to train as many staff as possible, just to be safe!!</a:t>
          </a:r>
        </a:p>
      </dgm:t>
    </dgm:pt>
    <dgm:pt modelId="{BC2EF542-F33E-4E36-9B3A-F853DDCE8D15}" type="parTrans" cxnId="{189CB32E-53DA-41C5-8DD1-FF2D6B1E466F}">
      <dgm:prSet/>
      <dgm:spPr/>
      <dgm:t>
        <a:bodyPr/>
        <a:lstStyle/>
        <a:p>
          <a:endParaRPr lang="en-US"/>
        </a:p>
      </dgm:t>
    </dgm:pt>
    <dgm:pt modelId="{486035C3-5C0E-4DB4-B650-4F01A60333A1}" type="sibTrans" cxnId="{189CB32E-53DA-41C5-8DD1-FF2D6B1E466F}">
      <dgm:prSet/>
      <dgm:spPr/>
      <dgm:t>
        <a:bodyPr/>
        <a:lstStyle/>
        <a:p>
          <a:endParaRPr lang="en-US"/>
        </a:p>
      </dgm:t>
    </dgm:pt>
    <dgm:pt modelId="{E6EBE156-6892-4E4D-97DE-0A64636B1D9E}" type="pres">
      <dgm:prSet presAssocID="{6167FF56-AE67-4FB9-8C82-EE78EBB7276B}" presName="Name0" presStyleCnt="0">
        <dgm:presLayoutVars>
          <dgm:dir/>
          <dgm:animLvl val="lvl"/>
          <dgm:resizeHandles val="exact"/>
        </dgm:presLayoutVars>
      </dgm:prSet>
      <dgm:spPr/>
    </dgm:pt>
    <dgm:pt modelId="{BCC9D95C-C193-400E-BB41-2C5A95CBEC7D}" type="pres">
      <dgm:prSet presAssocID="{4D2FCF5C-1192-4FB3-A62D-778C049AAE92}" presName="boxAndChildren" presStyleCnt="0"/>
      <dgm:spPr/>
    </dgm:pt>
    <dgm:pt modelId="{E76D0A85-2B35-4147-B329-A69EF3F2CE28}" type="pres">
      <dgm:prSet presAssocID="{4D2FCF5C-1192-4FB3-A62D-778C049AAE92}" presName="parentTextBox" presStyleLbl="node1" presStyleIdx="0" presStyleCnt="4" custLinFactNeighborX="-370" custLinFactNeighborY="1286"/>
      <dgm:spPr/>
    </dgm:pt>
    <dgm:pt modelId="{36EA8B0F-5C3F-4DF4-A9D6-69037D659A76}" type="pres">
      <dgm:prSet presAssocID="{18CE66B1-6399-4892-8492-22FCC510E053}" presName="sp" presStyleCnt="0"/>
      <dgm:spPr/>
    </dgm:pt>
    <dgm:pt modelId="{B3DD3894-267C-4714-9AF3-82BEBA2AB858}" type="pres">
      <dgm:prSet presAssocID="{3F9C1D61-93FB-40AB-9B82-C915D2B34BCD}" presName="arrowAndChildren" presStyleCnt="0"/>
      <dgm:spPr/>
    </dgm:pt>
    <dgm:pt modelId="{FE7FDCE6-8463-4337-9DD5-2834EE45AE75}" type="pres">
      <dgm:prSet presAssocID="{3F9C1D61-93FB-40AB-9B82-C915D2B34BCD}" presName="parentTextArrow" presStyleLbl="node1" presStyleIdx="0" presStyleCnt="4"/>
      <dgm:spPr/>
    </dgm:pt>
    <dgm:pt modelId="{97E2608E-20DC-426D-AD19-1D14B8AC0FDC}" type="pres">
      <dgm:prSet presAssocID="{3F9C1D61-93FB-40AB-9B82-C915D2B34BCD}" presName="arrow" presStyleLbl="node1" presStyleIdx="1" presStyleCnt="4"/>
      <dgm:spPr/>
    </dgm:pt>
    <dgm:pt modelId="{471ACD1B-3A02-4808-8796-FFCCD2440110}" type="pres">
      <dgm:prSet presAssocID="{3F9C1D61-93FB-40AB-9B82-C915D2B34BCD}" presName="descendantArrow" presStyleCnt="0"/>
      <dgm:spPr/>
    </dgm:pt>
    <dgm:pt modelId="{ACCD3874-703C-4D8D-AFEF-08AE5AE50394}" type="pres">
      <dgm:prSet presAssocID="{87A2FF97-852C-42A4-8CC3-7171952E1428}" presName="childTextArrow" presStyleLbl="fgAccFollowNode1" presStyleIdx="0" presStyleCnt="3">
        <dgm:presLayoutVars>
          <dgm:bulletEnabled val="1"/>
        </dgm:presLayoutVars>
      </dgm:prSet>
      <dgm:spPr/>
    </dgm:pt>
    <dgm:pt modelId="{3C4CDE7E-110A-4E1B-8E80-C65F9E273FDA}" type="pres">
      <dgm:prSet presAssocID="{A78298A5-E80D-4AE0-A1D8-17FC3B248F3F}" presName="childTextArrow" presStyleLbl="fgAccFollowNode1" presStyleIdx="1" presStyleCnt="3">
        <dgm:presLayoutVars>
          <dgm:bulletEnabled val="1"/>
        </dgm:presLayoutVars>
      </dgm:prSet>
      <dgm:spPr/>
    </dgm:pt>
    <dgm:pt modelId="{55678C66-74D6-48A3-A253-B7B87CB58651}" type="pres">
      <dgm:prSet presAssocID="{FEE128D2-5B93-455F-A144-5FFDFA229995}" presName="childTextArrow" presStyleLbl="fgAccFollowNode1" presStyleIdx="2" presStyleCnt="3" custScaleX="87539" custScaleY="100633">
        <dgm:presLayoutVars>
          <dgm:bulletEnabled val="1"/>
        </dgm:presLayoutVars>
      </dgm:prSet>
      <dgm:spPr/>
    </dgm:pt>
    <dgm:pt modelId="{F0146A7E-C366-47D6-853E-FB55997B197B}" type="pres">
      <dgm:prSet presAssocID="{30742B4B-1C28-43F7-BE54-DB5F4ED1C6CC}" presName="sp" presStyleCnt="0"/>
      <dgm:spPr/>
    </dgm:pt>
    <dgm:pt modelId="{74A65873-BE82-4ECC-9227-D43FF3144FA0}" type="pres">
      <dgm:prSet presAssocID="{F4FDD6D8-EF51-45C2-87D8-42E795E710E3}" presName="arrowAndChildren" presStyleCnt="0"/>
      <dgm:spPr/>
    </dgm:pt>
    <dgm:pt modelId="{5C46DBB8-C010-4B5E-B8D8-1AE7D47ACD64}" type="pres">
      <dgm:prSet presAssocID="{F4FDD6D8-EF51-45C2-87D8-42E795E710E3}" presName="parentTextArrow" presStyleLbl="node1" presStyleIdx="2" presStyleCnt="4"/>
      <dgm:spPr/>
    </dgm:pt>
    <dgm:pt modelId="{71AEAB43-2A3A-4137-852D-2E3D871E52CB}" type="pres">
      <dgm:prSet presAssocID="{9360C0BD-5D0D-4139-9482-C30B772CE9D3}" presName="sp" presStyleCnt="0"/>
      <dgm:spPr/>
    </dgm:pt>
    <dgm:pt modelId="{B395EC46-B69A-45B6-B96F-F1BAEE6379F3}" type="pres">
      <dgm:prSet presAssocID="{BA34BB2B-7C63-42E6-B2A8-84B9AD1561EB}" presName="arrowAndChildren" presStyleCnt="0"/>
      <dgm:spPr/>
    </dgm:pt>
    <dgm:pt modelId="{6E9A1C43-AC60-4ADB-AA3D-892B572F3E9C}" type="pres">
      <dgm:prSet presAssocID="{BA34BB2B-7C63-42E6-B2A8-84B9AD1561EB}" presName="parentTextArrow" presStyleLbl="node1" presStyleIdx="3" presStyleCnt="4"/>
      <dgm:spPr/>
    </dgm:pt>
  </dgm:ptLst>
  <dgm:cxnLst>
    <dgm:cxn modelId="{C7168E0F-3570-455E-ACDD-BE42C866703F}" type="presOf" srcId="{4D2FCF5C-1192-4FB3-A62D-778C049AAE92}" destId="{E76D0A85-2B35-4147-B329-A69EF3F2CE28}" srcOrd="0" destOrd="0" presId="urn:microsoft.com/office/officeart/2005/8/layout/process4"/>
    <dgm:cxn modelId="{189CB32E-53DA-41C5-8DD1-FF2D6B1E466F}" srcId="{6167FF56-AE67-4FB9-8C82-EE78EBB7276B}" destId="{4D2FCF5C-1192-4FB3-A62D-778C049AAE92}" srcOrd="3" destOrd="0" parTransId="{BC2EF542-F33E-4E36-9B3A-F853DDCE8D15}" sibTransId="{486035C3-5C0E-4DB4-B650-4F01A60333A1}"/>
    <dgm:cxn modelId="{8FB88735-059E-4F11-BE16-BB6B4B4235D5}" type="presOf" srcId="{F4FDD6D8-EF51-45C2-87D8-42E795E710E3}" destId="{5C46DBB8-C010-4B5E-B8D8-1AE7D47ACD64}" srcOrd="0" destOrd="0" presId="urn:microsoft.com/office/officeart/2005/8/layout/process4"/>
    <dgm:cxn modelId="{DFCA2A42-8BD9-4FFF-BA95-291A984A7D13}" type="presOf" srcId="{BA34BB2B-7C63-42E6-B2A8-84B9AD1561EB}" destId="{6E9A1C43-AC60-4ADB-AA3D-892B572F3E9C}" srcOrd="0" destOrd="0" presId="urn:microsoft.com/office/officeart/2005/8/layout/process4"/>
    <dgm:cxn modelId="{E913D665-2278-4E92-9471-C682B75CF00E}" type="presOf" srcId="{A78298A5-E80D-4AE0-A1D8-17FC3B248F3F}" destId="{3C4CDE7E-110A-4E1B-8E80-C65F9E273FDA}" srcOrd="0" destOrd="0" presId="urn:microsoft.com/office/officeart/2005/8/layout/process4"/>
    <dgm:cxn modelId="{5582D075-BA1C-4022-9F47-0A0E64124C1F}" type="presOf" srcId="{87A2FF97-852C-42A4-8CC3-7171952E1428}" destId="{ACCD3874-703C-4D8D-AFEF-08AE5AE50394}" srcOrd="0" destOrd="0" presId="urn:microsoft.com/office/officeart/2005/8/layout/process4"/>
    <dgm:cxn modelId="{0BE95A78-7AA7-4E61-80A2-A2723A079328}" type="presOf" srcId="{FEE128D2-5B93-455F-A144-5FFDFA229995}" destId="{55678C66-74D6-48A3-A253-B7B87CB58651}" srcOrd="0" destOrd="0" presId="urn:microsoft.com/office/officeart/2005/8/layout/process4"/>
    <dgm:cxn modelId="{CD048B58-1A0E-451E-8014-5065592AE5C2}" srcId="{6167FF56-AE67-4FB9-8C82-EE78EBB7276B}" destId="{BA34BB2B-7C63-42E6-B2A8-84B9AD1561EB}" srcOrd="0" destOrd="0" parTransId="{6E59AB92-27AB-472D-838F-D6B157C801A2}" sibTransId="{9360C0BD-5D0D-4139-9482-C30B772CE9D3}"/>
    <dgm:cxn modelId="{31725C5A-1A37-4B88-BF03-D43347BDFAC9}" type="presOf" srcId="{3F9C1D61-93FB-40AB-9B82-C915D2B34BCD}" destId="{97E2608E-20DC-426D-AD19-1D14B8AC0FDC}" srcOrd="1" destOrd="0" presId="urn:microsoft.com/office/officeart/2005/8/layout/process4"/>
    <dgm:cxn modelId="{6C69AE7F-AE87-4504-A62F-917C8DB93992}" srcId="{6167FF56-AE67-4FB9-8C82-EE78EBB7276B}" destId="{F4FDD6D8-EF51-45C2-87D8-42E795E710E3}" srcOrd="1" destOrd="0" parTransId="{E1490393-AEEF-491B-909B-6295AA0880FF}" sibTransId="{30742B4B-1C28-43F7-BE54-DB5F4ED1C6CC}"/>
    <dgm:cxn modelId="{5AEF3186-7839-462E-A617-F094DFB9C1C2}" srcId="{3F9C1D61-93FB-40AB-9B82-C915D2B34BCD}" destId="{87A2FF97-852C-42A4-8CC3-7171952E1428}" srcOrd="0" destOrd="0" parTransId="{BD1F337E-3070-41AC-9119-6207F4A9375B}" sibTransId="{B27F7545-38BC-439B-BB5E-4CC8ABAE663B}"/>
    <dgm:cxn modelId="{B256ABAD-AAB2-4587-A78F-2494A3EAA787}" srcId="{6167FF56-AE67-4FB9-8C82-EE78EBB7276B}" destId="{3F9C1D61-93FB-40AB-9B82-C915D2B34BCD}" srcOrd="2" destOrd="0" parTransId="{E463DC92-730E-4F28-986B-0595A61D717C}" sibTransId="{18CE66B1-6399-4892-8492-22FCC510E053}"/>
    <dgm:cxn modelId="{D13B37B0-F8FA-4CF9-9FFF-068EB0B77B93}" srcId="{3F9C1D61-93FB-40AB-9B82-C915D2B34BCD}" destId="{A78298A5-E80D-4AE0-A1D8-17FC3B248F3F}" srcOrd="1" destOrd="0" parTransId="{A79F8CFC-DDB4-4C25-A15C-8F83F0E96C62}" sibTransId="{29E3A261-2A8E-4837-B2A5-B9AAF18783E3}"/>
    <dgm:cxn modelId="{CB042FBF-85A9-40F1-B6A2-2CD3B803F936}" type="presOf" srcId="{3F9C1D61-93FB-40AB-9B82-C915D2B34BCD}" destId="{FE7FDCE6-8463-4337-9DD5-2834EE45AE75}" srcOrd="0" destOrd="0" presId="urn:microsoft.com/office/officeart/2005/8/layout/process4"/>
    <dgm:cxn modelId="{E29ACAE6-6592-409E-8E32-631FD2C9DA2E}" srcId="{3F9C1D61-93FB-40AB-9B82-C915D2B34BCD}" destId="{FEE128D2-5B93-455F-A144-5FFDFA229995}" srcOrd="2" destOrd="0" parTransId="{ECD9264F-8794-4B57-A636-3845EF29FD0F}" sibTransId="{561933EF-28E5-43AB-9444-5EB132C9757E}"/>
    <dgm:cxn modelId="{9C9BF0F7-B4E0-41AB-9D23-BABA3D6E4282}" type="presOf" srcId="{6167FF56-AE67-4FB9-8C82-EE78EBB7276B}" destId="{E6EBE156-6892-4E4D-97DE-0A64636B1D9E}" srcOrd="0" destOrd="0" presId="urn:microsoft.com/office/officeart/2005/8/layout/process4"/>
    <dgm:cxn modelId="{5C987020-D108-4316-9589-F9F0E54566A3}" type="presParOf" srcId="{E6EBE156-6892-4E4D-97DE-0A64636B1D9E}" destId="{BCC9D95C-C193-400E-BB41-2C5A95CBEC7D}" srcOrd="0" destOrd="0" presId="urn:microsoft.com/office/officeart/2005/8/layout/process4"/>
    <dgm:cxn modelId="{5A96C2EB-AF17-4CF2-A1B2-84DA0C7584A2}" type="presParOf" srcId="{BCC9D95C-C193-400E-BB41-2C5A95CBEC7D}" destId="{E76D0A85-2B35-4147-B329-A69EF3F2CE28}" srcOrd="0" destOrd="0" presId="urn:microsoft.com/office/officeart/2005/8/layout/process4"/>
    <dgm:cxn modelId="{5ED57091-6752-4C08-9762-C88DE672D0E0}" type="presParOf" srcId="{E6EBE156-6892-4E4D-97DE-0A64636B1D9E}" destId="{36EA8B0F-5C3F-4DF4-A9D6-69037D659A76}" srcOrd="1" destOrd="0" presId="urn:microsoft.com/office/officeart/2005/8/layout/process4"/>
    <dgm:cxn modelId="{EADCEEA8-59AB-4956-9246-1295A6249D7D}" type="presParOf" srcId="{E6EBE156-6892-4E4D-97DE-0A64636B1D9E}" destId="{B3DD3894-267C-4714-9AF3-82BEBA2AB858}" srcOrd="2" destOrd="0" presId="urn:microsoft.com/office/officeart/2005/8/layout/process4"/>
    <dgm:cxn modelId="{399726A7-C932-4CE2-B891-0F896DE59894}" type="presParOf" srcId="{B3DD3894-267C-4714-9AF3-82BEBA2AB858}" destId="{FE7FDCE6-8463-4337-9DD5-2834EE45AE75}" srcOrd="0" destOrd="0" presId="urn:microsoft.com/office/officeart/2005/8/layout/process4"/>
    <dgm:cxn modelId="{871673B4-1950-4F54-B536-BD47F81E6B68}" type="presParOf" srcId="{B3DD3894-267C-4714-9AF3-82BEBA2AB858}" destId="{97E2608E-20DC-426D-AD19-1D14B8AC0FDC}" srcOrd="1" destOrd="0" presId="urn:microsoft.com/office/officeart/2005/8/layout/process4"/>
    <dgm:cxn modelId="{865B4A43-EC9F-4570-9372-ED1FA2262B16}" type="presParOf" srcId="{B3DD3894-267C-4714-9AF3-82BEBA2AB858}" destId="{471ACD1B-3A02-4808-8796-FFCCD2440110}" srcOrd="2" destOrd="0" presId="urn:microsoft.com/office/officeart/2005/8/layout/process4"/>
    <dgm:cxn modelId="{F0EC8867-5636-41E4-B9F0-204B7A7EF664}" type="presParOf" srcId="{471ACD1B-3A02-4808-8796-FFCCD2440110}" destId="{ACCD3874-703C-4D8D-AFEF-08AE5AE50394}" srcOrd="0" destOrd="0" presId="urn:microsoft.com/office/officeart/2005/8/layout/process4"/>
    <dgm:cxn modelId="{C3F260C6-A901-49AB-B12C-2A3751547DB3}" type="presParOf" srcId="{471ACD1B-3A02-4808-8796-FFCCD2440110}" destId="{3C4CDE7E-110A-4E1B-8E80-C65F9E273FDA}" srcOrd="1" destOrd="0" presId="urn:microsoft.com/office/officeart/2005/8/layout/process4"/>
    <dgm:cxn modelId="{1997D7FF-EAD4-44D2-9220-36786CE8B39E}" type="presParOf" srcId="{471ACD1B-3A02-4808-8796-FFCCD2440110}" destId="{55678C66-74D6-48A3-A253-B7B87CB58651}" srcOrd="2" destOrd="0" presId="urn:microsoft.com/office/officeart/2005/8/layout/process4"/>
    <dgm:cxn modelId="{EE6101A7-63F0-469D-9858-984071328172}" type="presParOf" srcId="{E6EBE156-6892-4E4D-97DE-0A64636B1D9E}" destId="{F0146A7E-C366-47D6-853E-FB55997B197B}" srcOrd="3" destOrd="0" presId="urn:microsoft.com/office/officeart/2005/8/layout/process4"/>
    <dgm:cxn modelId="{55FB73A4-CA83-4AEC-BBCD-C19ADA477A90}" type="presParOf" srcId="{E6EBE156-6892-4E4D-97DE-0A64636B1D9E}" destId="{74A65873-BE82-4ECC-9227-D43FF3144FA0}" srcOrd="4" destOrd="0" presId="urn:microsoft.com/office/officeart/2005/8/layout/process4"/>
    <dgm:cxn modelId="{38EE5CEC-E02F-4CFB-93F2-BD97B5E39931}" type="presParOf" srcId="{74A65873-BE82-4ECC-9227-D43FF3144FA0}" destId="{5C46DBB8-C010-4B5E-B8D8-1AE7D47ACD64}" srcOrd="0" destOrd="0" presId="urn:microsoft.com/office/officeart/2005/8/layout/process4"/>
    <dgm:cxn modelId="{B18CA022-5ABC-484D-8E37-C895E069D09A}" type="presParOf" srcId="{E6EBE156-6892-4E4D-97DE-0A64636B1D9E}" destId="{71AEAB43-2A3A-4137-852D-2E3D871E52CB}" srcOrd="5" destOrd="0" presId="urn:microsoft.com/office/officeart/2005/8/layout/process4"/>
    <dgm:cxn modelId="{1273DEF1-5271-41AA-8007-11324332F4CB}" type="presParOf" srcId="{E6EBE156-6892-4E4D-97DE-0A64636B1D9E}" destId="{B395EC46-B69A-45B6-B96F-F1BAEE6379F3}" srcOrd="6" destOrd="0" presId="urn:microsoft.com/office/officeart/2005/8/layout/process4"/>
    <dgm:cxn modelId="{EACDF789-BFE0-46A4-8BF1-139AA372BEB3}" type="presParOf" srcId="{B395EC46-B69A-45B6-B96F-F1BAEE6379F3}" destId="{6E9A1C43-AC60-4ADB-AA3D-892B572F3E9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60855F-C77C-480E-B8A8-661BA67DCF4F}"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39778F57-D8C1-4736-9312-8073D6C2F1D3}">
      <dgm:prSet custT="1"/>
      <dgm:spPr/>
      <dgm:t>
        <a:bodyPr/>
        <a:lstStyle/>
        <a:p>
          <a:pPr algn="l"/>
          <a:r>
            <a:rPr lang="en-US" sz="2400"/>
            <a:t>In order to maintain the integrity of assessments, test security guidelines have been developed to be used by District Assessment Coordinators (DACs), Building Assessment Coordinators (BACs), Test Administrators and anyone involved with the administration of state assessments.</a:t>
          </a:r>
        </a:p>
      </dgm:t>
    </dgm:pt>
    <dgm:pt modelId="{2A02875B-7DD7-431F-A139-263793864325}" type="parTrans" cxnId="{0057F9E8-6679-4C2B-9FCF-597A07ACB154}">
      <dgm:prSet/>
      <dgm:spPr/>
      <dgm:t>
        <a:bodyPr/>
        <a:lstStyle/>
        <a:p>
          <a:endParaRPr lang="en-US"/>
        </a:p>
      </dgm:t>
    </dgm:pt>
    <dgm:pt modelId="{4EA482B5-C5D7-498C-B1FF-FFDF223AC06B}" type="sibTrans" cxnId="{0057F9E8-6679-4C2B-9FCF-597A07ACB154}">
      <dgm:prSet/>
      <dgm:spPr/>
      <dgm:t>
        <a:bodyPr/>
        <a:lstStyle/>
        <a:p>
          <a:endParaRPr lang="en-US"/>
        </a:p>
      </dgm:t>
    </dgm:pt>
    <dgm:pt modelId="{A6C5578B-2E14-43DA-ACAA-1B41D9EB736D}">
      <dgm:prSet custT="1"/>
      <dgm:spPr/>
      <dgm:t>
        <a:bodyPr/>
        <a:lstStyle/>
        <a:p>
          <a:pPr algn="l"/>
          <a:r>
            <a:rPr lang="en-US" sz="2400"/>
            <a:t>Following these guidelines will ensure no student has access to any form of assistance or material that could provide an unfair advantage. The primary goal of test security is to protect the integrity of the assessment and to ensure that results are accurate and meaningful. </a:t>
          </a:r>
        </a:p>
      </dgm:t>
    </dgm:pt>
    <dgm:pt modelId="{B598DE80-EFF0-4A1F-8A7E-16F57130E3DC}" type="parTrans" cxnId="{25E70106-7454-4D05-A335-D0A7D45B50DB}">
      <dgm:prSet/>
      <dgm:spPr/>
      <dgm:t>
        <a:bodyPr/>
        <a:lstStyle/>
        <a:p>
          <a:endParaRPr lang="en-US"/>
        </a:p>
      </dgm:t>
    </dgm:pt>
    <dgm:pt modelId="{D758B7AD-461B-4205-AC0E-2397D8EF010A}" type="sibTrans" cxnId="{25E70106-7454-4D05-A335-D0A7D45B50DB}">
      <dgm:prSet/>
      <dgm:spPr/>
      <dgm:t>
        <a:bodyPr/>
        <a:lstStyle/>
        <a:p>
          <a:endParaRPr lang="en-US"/>
        </a:p>
      </dgm:t>
    </dgm:pt>
    <dgm:pt modelId="{9EBA2B9C-FD0A-4921-9400-17974A7F28D3}" type="pres">
      <dgm:prSet presAssocID="{6C60855F-C77C-480E-B8A8-661BA67DCF4F}" presName="hierChild1" presStyleCnt="0">
        <dgm:presLayoutVars>
          <dgm:chPref val="1"/>
          <dgm:dir/>
          <dgm:animOne val="branch"/>
          <dgm:animLvl val="lvl"/>
          <dgm:resizeHandles/>
        </dgm:presLayoutVars>
      </dgm:prSet>
      <dgm:spPr/>
    </dgm:pt>
    <dgm:pt modelId="{726FBF7D-197A-4FA1-9A26-2F843596260E}" type="pres">
      <dgm:prSet presAssocID="{39778F57-D8C1-4736-9312-8073D6C2F1D3}" presName="hierRoot1" presStyleCnt="0"/>
      <dgm:spPr/>
    </dgm:pt>
    <dgm:pt modelId="{299EBD0A-C733-4918-9505-6D1A33A096E7}" type="pres">
      <dgm:prSet presAssocID="{39778F57-D8C1-4736-9312-8073D6C2F1D3}" presName="composite" presStyleCnt="0"/>
      <dgm:spPr/>
    </dgm:pt>
    <dgm:pt modelId="{48D4928A-E8C7-4635-B0D6-6EEC44835748}" type="pres">
      <dgm:prSet presAssocID="{39778F57-D8C1-4736-9312-8073D6C2F1D3}" presName="background" presStyleLbl="node0" presStyleIdx="0" presStyleCnt="2"/>
      <dgm:spPr/>
    </dgm:pt>
    <dgm:pt modelId="{6F9ACC6B-DCD3-4D97-872A-0C835D8FE8E1}" type="pres">
      <dgm:prSet presAssocID="{39778F57-D8C1-4736-9312-8073D6C2F1D3}" presName="text" presStyleLbl="fgAcc0" presStyleIdx="0" presStyleCnt="2" custLinFactNeighborX="-282" custLinFactNeighborY="1745">
        <dgm:presLayoutVars>
          <dgm:chPref val="3"/>
        </dgm:presLayoutVars>
      </dgm:prSet>
      <dgm:spPr/>
    </dgm:pt>
    <dgm:pt modelId="{810757C3-05D4-40D2-B2BC-F901E834B3CC}" type="pres">
      <dgm:prSet presAssocID="{39778F57-D8C1-4736-9312-8073D6C2F1D3}" presName="hierChild2" presStyleCnt="0"/>
      <dgm:spPr/>
    </dgm:pt>
    <dgm:pt modelId="{F871378B-7225-4D19-8949-4FA819719D8F}" type="pres">
      <dgm:prSet presAssocID="{A6C5578B-2E14-43DA-ACAA-1B41D9EB736D}" presName="hierRoot1" presStyleCnt="0"/>
      <dgm:spPr/>
    </dgm:pt>
    <dgm:pt modelId="{5D4BE013-F518-4EAA-9252-666AEAAD6FCF}" type="pres">
      <dgm:prSet presAssocID="{A6C5578B-2E14-43DA-ACAA-1B41D9EB736D}" presName="composite" presStyleCnt="0"/>
      <dgm:spPr/>
    </dgm:pt>
    <dgm:pt modelId="{B4CD4A19-FEC5-4FBF-89F6-D46702A196FA}" type="pres">
      <dgm:prSet presAssocID="{A6C5578B-2E14-43DA-ACAA-1B41D9EB736D}" presName="background" presStyleLbl="node0" presStyleIdx="1" presStyleCnt="2"/>
      <dgm:spPr/>
    </dgm:pt>
    <dgm:pt modelId="{F6DE2987-FF4D-4C65-A485-C8470563EC0E}" type="pres">
      <dgm:prSet presAssocID="{A6C5578B-2E14-43DA-ACAA-1B41D9EB736D}" presName="text" presStyleLbl="fgAcc0" presStyleIdx="1" presStyleCnt="2">
        <dgm:presLayoutVars>
          <dgm:chPref val="3"/>
        </dgm:presLayoutVars>
      </dgm:prSet>
      <dgm:spPr/>
    </dgm:pt>
    <dgm:pt modelId="{D8F22C74-588D-4843-9CDE-52338731AB3A}" type="pres">
      <dgm:prSet presAssocID="{A6C5578B-2E14-43DA-ACAA-1B41D9EB736D}" presName="hierChild2" presStyleCnt="0"/>
      <dgm:spPr/>
    </dgm:pt>
  </dgm:ptLst>
  <dgm:cxnLst>
    <dgm:cxn modelId="{25E70106-7454-4D05-A335-D0A7D45B50DB}" srcId="{6C60855F-C77C-480E-B8A8-661BA67DCF4F}" destId="{A6C5578B-2E14-43DA-ACAA-1B41D9EB736D}" srcOrd="1" destOrd="0" parTransId="{B598DE80-EFF0-4A1F-8A7E-16F57130E3DC}" sibTransId="{D758B7AD-461B-4205-AC0E-2397D8EF010A}"/>
    <dgm:cxn modelId="{FC673E12-EFAE-48C2-A166-C1C5E2DA2BF9}" type="presOf" srcId="{6C60855F-C77C-480E-B8A8-661BA67DCF4F}" destId="{9EBA2B9C-FD0A-4921-9400-17974A7F28D3}" srcOrd="0" destOrd="0" presId="urn:microsoft.com/office/officeart/2005/8/layout/hierarchy1"/>
    <dgm:cxn modelId="{5EC2E66F-A4FB-43A0-A5F3-24B1CBD7185A}" type="presOf" srcId="{A6C5578B-2E14-43DA-ACAA-1B41D9EB736D}" destId="{F6DE2987-FF4D-4C65-A485-C8470563EC0E}" srcOrd="0" destOrd="0" presId="urn:microsoft.com/office/officeart/2005/8/layout/hierarchy1"/>
    <dgm:cxn modelId="{6A706694-B926-47EF-A45E-D78F1FBA1CBF}" type="presOf" srcId="{39778F57-D8C1-4736-9312-8073D6C2F1D3}" destId="{6F9ACC6B-DCD3-4D97-872A-0C835D8FE8E1}" srcOrd="0" destOrd="0" presId="urn:microsoft.com/office/officeart/2005/8/layout/hierarchy1"/>
    <dgm:cxn modelId="{0057F9E8-6679-4C2B-9FCF-597A07ACB154}" srcId="{6C60855F-C77C-480E-B8A8-661BA67DCF4F}" destId="{39778F57-D8C1-4736-9312-8073D6C2F1D3}" srcOrd="0" destOrd="0" parTransId="{2A02875B-7DD7-431F-A139-263793864325}" sibTransId="{4EA482B5-C5D7-498C-B1FF-FFDF223AC06B}"/>
    <dgm:cxn modelId="{F0DCEFAB-0450-41C0-80A3-FDB61BBC8E40}" type="presParOf" srcId="{9EBA2B9C-FD0A-4921-9400-17974A7F28D3}" destId="{726FBF7D-197A-4FA1-9A26-2F843596260E}" srcOrd="0" destOrd="0" presId="urn:microsoft.com/office/officeart/2005/8/layout/hierarchy1"/>
    <dgm:cxn modelId="{851D91B8-180C-4456-A885-77F239A05099}" type="presParOf" srcId="{726FBF7D-197A-4FA1-9A26-2F843596260E}" destId="{299EBD0A-C733-4918-9505-6D1A33A096E7}" srcOrd="0" destOrd="0" presId="urn:microsoft.com/office/officeart/2005/8/layout/hierarchy1"/>
    <dgm:cxn modelId="{5A63429F-541B-4516-8332-557025052247}" type="presParOf" srcId="{299EBD0A-C733-4918-9505-6D1A33A096E7}" destId="{48D4928A-E8C7-4635-B0D6-6EEC44835748}" srcOrd="0" destOrd="0" presId="urn:microsoft.com/office/officeart/2005/8/layout/hierarchy1"/>
    <dgm:cxn modelId="{97484A63-D69B-427F-A063-0A16A412EE0E}" type="presParOf" srcId="{299EBD0A-C733-4918-9505-6D1A33A096E7}" destId="{6F9ACC6B-DCD3-4D97-872A-0C835D8FE8E1}" srcOrd="1" destOrd="0" presId="urn:microsoft.com/office/officeart/2005/8/layout/hierarchy1"/>
    <dgm:cxn modelId="{34205EBB-ED48-49DD-8220-0C3F7DD5B584}" type="presParOf" srcId="{726FBF7D-197A-4FA1-9A26-2F843596260E}" destId="{810757C3-05D4-40D2-B2BC-F901E834B3CC}" srcOrd="1" destOrd="0" presId="urn:microsoft.com/office/officeart/2005/8/layout/hierarchy1"/>
    <dgm:cxn modelId="{CC5E91AB-67F8-4745-AB86-D74A60B71B31}" type="presParOf" srcId="{9EBA2B9C-FD0A-4921-9400-17974A7F28D3}" destId="{F871378B-7225-4D19-8949-4FA819719D8F}" srcOrd="1" destOrd="0" presId="urn:microsoft.com/office/officeart/2005/8/layout/hierarchy1"/>
    <dgm:cxn modelId="{23DB3E7B-9525-40A2-A458-3C5405F7AEAB}" type="presParOf" srcId="{F871378B-7225-4D19-8949-4FA819719D8F}" destId="{5D4BE013-F518-4EAA-9252-666AEAAD6FCF}" srcOrd="0" destOrd="0" presId="urn:microsoft.com/office/officeart/2005/8/layout/hierarchy1"/>
    <dgm:cxn modelId="{4521A2C8-8151-457D-9C5B-A1F33079B659}" type="presParOf" srcId="{5D4BE013-F518-4EAA-9252-666AEAAD6FCF}" destId="{B4CD4A19-FEC5-4FBF-89F6-D46702A196FA}" srcOrd="0" destOrd="0" presId="urn:microsoft.com/office/officeart/2005/8/layout/hierarchy1"/>
    <dgm:cxn modelId="{AF74AA80-0040-4D62-9FDF-A56354A872C7}" type="presParOf" srcId="{5D4BE013-F518-4EAA-9252-666AEAAD6FCF}" destId="{F6DE2987-FF4D-4C65-A485-C8470563EC0E}" srcOrd="1" destOrd="0" presId="urn:microsoft.com/office/officeart/2005/8/layout/hierarchy1"/>
    <dgm:cxn modelId="{F405F129-621E-4271-9A68-00634ACF088D}" type="presParOf" srcId="{F871378B-7225-4D19-8949-4FA819719D8F}" destId="{D8F22C74-588D-4843-9CDE-52338731AB3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A5C106-CDDE-4010-901D-DAC83171448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3686684-5A44-47D0-91A0-B4FB096F1BB2}">
      <dgm:prSet/>
      <dgm:spPr/>
      <dgm:t>
        <a:bodyPr/>
        <a:lstStyle/>
        <a:p>
          <a:pPr>
            <a:lnSpc>
              <a:spcPct val="100000"/>
            </a:lnSpc>
          </a:pPr>
          <a:r>
            <a:rPr lang="en-US"/>
            <a:t>Scripts</a:t>
          </a:r>
        </a:p>
      </dgm:t>
    </dgm:pt>
    <dgm:pt modelId="{7C58628A-49D9-428F-A561-931024E4C430}" type="parTrans" cxnId="{B51882DC-A8CA-4493-8251-3D370FC94919}">
      <dgm:prSet/>
      <dgm:spPr/>
      <dgm:t>
        <a:bodyPr/>
        <a:lstStyle/>
        <a:p>
          <a:endParaRPr lang="en-US"/>
        </a:p>
      </dgm:t>
    </dgm:pt>
    <dgm:pt modelId="{FF0AC1EC-68B1-4AFF-A78F-D173E02C596F}" type="sibTrans" cxnId="{B51882DC-A8CA-4493-8251-3D370FC94919}">
      <dgm:prSet/>
      <dgm:spPr/>
      <dgm:t>
        <a:bodyPr/>
        <a:lstStyle/>
        <a:p>
          <a:endParaRPr lang="en-US"/>
        </a:p>
      </dgm:t>
    </dgm:pt>
    <dgm:pt modelId="{22D6B6E6-E08D-410C-B2E7-DD03DC9D9267}">
      <dgm:prSet/>
      <dgm:spPr/>
      <dgm:t>
        <a:bodyPr/>
        <a:lstStyle/>
        <a:p>
          <a:pPr>
            <a:lnSpc>
              <a:spcPct val="100000"/>
            </a:lnSpc>
          </a:pPr>
          <a:r>
            <a:rPr lang="en-US"/>
            <a:t>Scripts need to be read in their entirety.</a:t>
          </a:r>
        </a:p>
      </dgm:t>
    </dgm:pt>
    <dgm:pt modelId="{B4CE7843-4E06-4298-A85F-53BF03E633DC}" type="parTrans" cxnId="{B2A4C47F-20E6-43CD-853D-C4145D13AC15}">
      <dgm:prSet/>
      <dgm:spPr/>
      <dgm:t>
        <a:bodyPr/>
        <a:lstStyle/>
        <a:p>
          <a:endParaRPr lang="en-US"/>
        </a:p>
      </dgm:t>
    </dgm:pt>
    <dgm:pt modelId="{B6972AAF-E9FD-46AB-A00E-76DB87EF3034}" type="sibTrans" cxnId="{B2A4C47F-20E6-43CD-853D-C4145D13AC15}">
      <dgm:prSet/>
      <dgm:spPr/>
      <dgm:t>
        <a:bodyPr/>
        <a:lstStyle/>
        <a:p>
          <a:endParaRPr lang="en-US"/>
        </a:p>
      </dgm:t>
    </dgm:pt>
    <dgm:pt modelId="{F9AA9BAA-6068-431D-9AB2-0006A391C1A6}">
      <dgm:prSet/>
      <dgm:spPr/>
      <dgm:t>
        <a:bodyPr/>
        <a:lstStyle/>
        <a:p>
          <a:pPr>
            <a:lnSpc>
              <a:spcPct val="100000"/>
            </a:lnSpc>
          </a:pPr>
          <a:r>
            <a:rPr lang="en-US"/>
            <a:t>Electronics</a:t>
          </a:r>
        </a:p>
      </dgm:t>
    </dgm:pt>
    <dgm:pt modelId="{60FF9F82-02D6-4BAA-8180-A8A6B834A7AA}" type="parTrans" cxnId="{7A17F9F2-3E78-4572-9ADC-E9F5FAE511B5}">
      <dgm:prSet/>
      <dgm:spPr/>
      <dgm:t>
        <a:bodyPr/>
        <a:lstStyle/>
        <a:p>
          <a:endParaRPr lang="en-US"/>
        </a:p>
      </dgm:t>
    </dgm:pt>
    <dgm:pt modelId="{B34C8F7E-2B59-4186-ACBE-7564A8CA9020}" type="sibTrans" cxnId="{7A17F9F2-3E78-4572-9ADC-E9F5FAE511B5}">
      <dgm:prSet/>
      <dgm:spPr/>
      <dgm:t>
        <a:bodyPr/>
        <a:lstStyle/>
        <a:p>
          <a:endParaRPr lang="en-US"/>
        </a:p>
      </dgm:t>
    </dgm:pt>
    <dgm:pt modelId="{A9AF2A25-149E-490B-AB8D-4CDDA3C1BE2D}">
      <dgm:prSet/>
      <dgm:spPr/>
      <dgm:t>
        <a:bodyPr/>
        <a:lstStyle/>
        <a:p>
          <a:pPr>
            <a:lnSpc>
              <a:spcPct val="100000"/>
            </a:lnSpc>
          </a:pPr>
          <a:r>
            <a:rPr lang="en-US"/>
            <a:t>Training</a:t>
          </a:r>
        </a:p>
      </dgm:t>
    </dgm:pt>
    <dgm:pt modelId="{C4E4027C-0A1A-436C-9BC5-A2099A2A3943}" type="parTrans" cxnId="{6B2C4A11-382E-4ED4-AC17-E0631B8F84C6}">
      <dgm:prSet/>
      <dgm:spPr/>
      <dgm:t>
        <a:bodyPr/>
        <a:lstStyle/>
        <a:p>
          <a:endParaRPr lang="en-US"/>
        </a:p>
      </dgm:t>
    </dgm:pt>
    <dgm:pt modelId="{6D64F239-0733-491F-AFE4-7EC9702F5FB6}" type="sibTrans" cxnId="{6B2C4A11-382E-4ED4-AC17-E0631B8F84C6}">
      <dgm:prSet/>
      <dgm:spPr/>
      <dgm:t>
        <a:bodyPr/>
        <a:lstStyle/>
        <a:p>
          <a:endParaRPr lang="en-US"/>
        </a:p>
      </dgm:t>
    </dgm:pt>
    <dgm:pt modelId="{23188AFF-EB80-46D0-AF6A-C2A173005040}">
      <dgm:prSet/>
      <dgm:spPr/>
      <dgm:t>
        <a:bodyPr/>
        <a:lstStyle/>
        <a:p>
          <a:pPr rtl="0">
            <a:lnSpc>
              <a:spcPct val="100000"/>
            </a:lnSpc>
          </a:pPr>
          <a:r>
            <a:rPr lang="en-US"/>
            <a:t>Ensure all required training is complete.</a:t>
          </a:r>
          <a:r>
            <a:rPr lang="en-US">
              <a:latin typeface="Franklin Gothic Medium" panose="020B0603020102020204"/>
            </a:rPr>
            <a:t> </a:t>
          </a:r>
          <a:endParaRPr lang="en-US"/>
        </a:p>
      </dgm:t>
    </dgm:pt>
    <dgm:pt modelId="{C1B5BCD3-BFD0-425C-99C6-B5F6A26AA4B3}" type="parTrans" cxnId="{F26754AF-7691-4A61-B642-41AD9C63C363}">
      <dgm:prSet/>
      <dgm:spPr/>
      <dgm:t>
        <a:bodyPr/>
        <a:lstStyle/>
        <a:p>
          <a:endParaRPr lang="en-US"/>
        </a:p>
      </dgm:t>
    </dgm:pt>
    <dgm:pt modelId="{506F362C-16D0-489C-8AEA-CFD3C15A6409}" type="sibTrans" cxnId="{F26754AF-7691-4A61-B642-41AD9C63C363}">
      <dgm:prSet/>
      <dgm:spPr/>
      <dgm:t>
        <a:bodyPr/>
        <a:lstStyle/>
        <a:p>
          <a:endParaRPr lang="en-US"/>
        </a:p>
      </dgm:t>
    </dgm:pt>
    <dgm:pt modelId="{6D21021E-4850-4622-93DF-5FE2E4DDD047}">
      <dgm:prSet/>
      <dgm:spPr/>
      <dgm:t>
        <a:bodyPr/>
        <a:lstStyle/>
        <a:p>
          <a:pPr rtl="0">
            <a:lnSpc>
              <a:spcPct val="100000"/>
            </a:lnSpc>
          </a:pPr>
          <a:r>
            <a:rPr lang="en-US"/>
            <a:t>Monitoring</a:t>
          </a:r>
        </a:p>
      </dgm:t>
    </dgm:pt>
    <dgm:pt modelId="{87B20F17-0ABE-4D26-9F33-ADF4416F70CC}" type="parTrans" cxnId="{88C24753-9E48-41B2-978B-1CBA8E210C2C}">
      <dgm:prSet/>
      <dgm:spPr/>
      <dgm:t>
        <a:bodyPr/>
        <a:lstStyle/>
        <a:p>
          <a:endParaRPr lang="en-US"/>
        </a:p>
      </dgm:t>
    </dgm:pt>
    <dgm:pt modelId="{9EF7AFC3-5AF3-4075-B28A-6EDF14F93038}" type="sibTrans" cxnId="{88C24753-9E48-41B2-978B-1CBA8E210C2C}">
      <dgm:prSet/>
      <dgm:spPr/>
      <dgm:t>
        <a:bodyPr/>
        <a:lstStyle/>
        <a:p>
          <a:endParaRPr lang="en-US"/>
        </a:p>
      </dgm:t>
    </dgm:pt>
    <dgm:pt modelId="{E44725DE-2A83-4225-AE37-7F41E7543145}">
      <dgm:prSet/>
      <dgm:spPr/>
      <dgm:t>
        <a:bodyPr/>
        <a:lstStyle/>
        <a:p>
          <a:pPr rtl="0">
            <a:lnSpc>
              <a:spcPct val="100000"/>
            </a:lnSpc>
          </a:pPr>
          <a:r>
            <a:rPr lang="en-US"/>
            <a:t>Testing staff needs to actively monitor students during the entirety of the exam. Additionally, ensure students do not have access to personal electronic devices. </a:t>
          </a:r>
        </a:p>
      </dgm:t>
    </dgm:pt>
    <dgm:pt modelId="{FDCAE854-1A24-4D6D-86C7-05C93D98BE02}" type="parTrans" cxnId="{A0565048-9870-49CC-9F75-ED3043E6AD78}">
      <dgm:prSet/>
      <dgm:spPr/>
      <dgm:t>
        <a:bodyPr/>
        <a:lstStyle/>
        <a:p>
          <a:endParaRPr lang="en-US"/>
        </a:p>
      </dgm:t>
    </dgm:pt>
    <dgm:pt modelId="{C6F3E41D-3D37-4CE6-9DDC-BB96318CB9B5}" type="sibTrans" cxnId="{A0565048-9870-49CC-9F75-ED3043E6AD78}">
      <dgm:prSet/>
      <dgm:spPr/>
      <dgm:t>
        <a:bodyPr/>
        <a:lstStyle/>
        <a:p>
          <a:endParaRPr lang="en-US"/>
        </a:p>
      </dgm:t>
    </dgm:pt>
    <dgm:pt modelId="{55A863E3-2845-4A8B-AF58-787ED1A6F949}">
      <dgm:prSet/>
      <dgm:spPr/>
      <dgm:t>
        <a:bodyPr/>
        <a:lstStyle/>
        <a:p>
          <a:pPr rtl="0">
            <a:lnSpc>
              <a:spcPct val="100000"/>
            </a:lnSpc>
          </a:pPr>
          <a:r>
            <a:rPr lang="en-US"/>
            <a:t>Ensure all electronic devices are powered off and out of reach.</a:t>
          </a:r>
          <a:endParaRPr lang="en-US">
            <a:latin typeface="Franklin Gothic Medium" panose="020B0603020102020204"/>
          </a:endParaRPr>
        </a:p>
      </dgm:t>
    </dgm:pt>
    <dgm:pt modelId="{30161F7D-4CFC-407A-A2EF-64B7EAFDF8EC}" type="sibTrans" cxnId="{E274CA3C-5DE3-47DF-9E87-22C5FC8DB853}">
      <dgm:prSet/>
      <dgm:spPr/>
      <dgm:t>
        <a:bodyPr/>
        <a:lstStyle/>
        <a:p>
          <a:endParaRPr lang="en-US"/>
        </a:p>
      </dgm:t>
    </dgm:pt>
    <dgm:pt modelId="{C29B82BE-4E45-4D5E-830D-2D3E32790C50}" type="parTrans" cxnId="{E274CA3C-5DE3-47DF-9E87-22C5FC8DB853}">
      <dgm:prSet/>
      <dgm:spPr/>
      <dgm:t>
        <a:bodyPr/>
        <a:lstStyle/>
        <a:p>
          <a:endParaRPr lang="en-US"/>
        </a:p>
      </dgm:t>
    </dgm:pt>
    <dgm:pt modelId="{D0F1CE3E-BC02-45E9-A321-BA87D805BCF6}">
      <dgm:prSet/>
      <dgm:spPr/>
      <dgm:t>
        <a:bodyPr/>
        <a:lstStyle/>
        <a:p>
          <a:pPr rtl="0">
            <a:lnSpc>
              <a:spcPct val="100000"/>
            </a:lnSpc>
          </a:pPr>
          <a:r>
            <a:rPr lang="en-US"/>
            <a:t>Good Faith Effort Check Lists</a:t>
          </a:r>
        </a:p>
      </dgm:t>
    </dgm:pt>
    <dgm:pt modelId="{3FBF833A-7B59-4170-BCD3-D4505B364C72}" type="parTrans" cxnId="{310467CA-6908-419B-9AA4-D77229FB1B2A}">
      <dgm:prSet/>
      <dgm:spPr/>
      <dgm:t>
        <a:bodyPr/>
        <a:lstStyle/>
        <a:p>
          <a:endParaRPr lang="en-US"/>
        </a:p>
      </dgm:t>
    </dgm:pt>
    <dgm:pt modelId="{EF4E2A72-A72D-4010-AA9D-B22F1A526E50}" type="sibTrans" cxnId="{310467CA-6908-419B-9AA4-D77229FB1B2A}">
      <dgm:prSet/>
      <dgm:spPr/>
      <dgm:t>
        <a:bodyPr/>
        <a:lstStyle/>
        <a:p>
          <a:endParaRPr lang="en-US"/>
        </a:p>
      </dgm:t>
    </dgm:pt>
    <dgm:pt modelId="{A4AF9328-4270-482F-BCA4-648F24925DDA}">
      <dgm:prSet/>
      <dgm:spPr/>
      <dgm:t>
        <a:bodyPr/>
        <a:lstStyle/>
        <a:p>
          <a:pPr>
            <a:lnSpc>
              <a:spcPct val="100000"/>
            </a:lnSpc>
            <a:buClrTx/>
            <a:buSzTx/>
            <a:buFontTx/>
            <a:buNone/>
          </a:pPr>
          <a:r>
            <a:rPr lang="en-US">
              <a:solidFill>
                <a:schemeClr val="tx1"/>
              </a:solidFill>
            </a:rPr>
            <a:t>Results or rewards based on individual checklists should only be available to students after testing completion and all materials returned to the DAC or vendor.</a:t>
          </a:r>
          <a:endParaRPr lang="en-US"/>
        </a:p>
      </dgm:t>
    </dgm:pt>
    <dgm:pt modelId="{768D161D-AB59-4F55-88EC-0883DA607710}" type="parTrans" cxnId="{626D3D29-05F6-496D-8E14-D6A549B0A668}">
      <dgm:prSet/>
      <dgm:spPr/>
      <dgm:t>
        <a:bodyPr/>
        <a:lstStyle/>
        <a:p>
          <a:endParaRPr lang="en-US"/>
        </a:p>
      </dgm:t>
    </dgm:pt>
    <dgm:pt modelId="{C3794165-910E-45B0-9E84-03512BF47C7A}" type="sibTrans" cxnId="{626D3D29-05F6-496D-8E14-D6A549B0A668}">
      <dgm:prSet/>
      <dgm:spPr/>
      <dgm:t>
        <a:bodyPr/>
        <a:lstStyle/>
        <a:p>
          <a:endParaRPr lang="en-US"/>
        </a:p>
      </dgm:t>
    </dgm:pt>
    <dgm:pt modelId="{3256072E-422A-4840-B713-EB90F1A981BC}" type="pres">
      <dgm:prSet presAssocID="{C5A5C106-CDDE-4010-901D-DAC831714485}" presName="vert0" presStyleCnt="0">
        <dgm:presLayoutVars>
          <dgm:dir/>
          <dgm:animOne val="branch"/>
          <dgm:animLvl val="lvl"/>
        </dgm:presLayoutVars>
      </dgm:prSet>
      <dgm:spPr/>
    </dgm:pt>
    <dgm:pt modelId="{5F2AF5FB-BF91-4082-BD04-1C4BB25A8D58}" type="pres">
      <dgm:prSet presAssocID="{63686684-5A44-47D0-91A0-B4FB096F1BB2}" presName="thickLine" presStyleLbl="alignNode1" presStyleIdx="0" presStyleCnt="5"/>
      <dgm:spPr/>
    </dgm:pt>
    <dgm:pt modelId="{0A325CB2-4929-400A-8954-22D8E9CE2899}" type="pres">
      <dgm:prSet presAssocID="{63686684-5A44-47D0-91A0-B4FB096F1BB2}" presName="horz1" presStyleCnt="0"/>
      <dgm:spPr/>
    </dgm:pt>
    <dgm:pt modelId="{AC0A65E6-9190-4DC2-8710-D95FCCBFC258}" type="pres">
      <dgm:prSet presAssocID="{63686684-5A44-47D0-91A0-B4FB096F1BB2}" presName="tx1" presStyleLbl="revTx" presStyleIdx="0" presStyleCnt="10"/>
      <dgm:spPr/>
    </dgm:pt>
    <dgm:pt modelId="{E69381F7-2960-497A-866D-8720E6C8D18D}" type="pres">
      <dgm:prSet presAssocID="{63686684-5A44-47D0-91A0-B4FB096F1BB2}" presName="vert1" presStyleCnt="0"/>
      <dgm:spPr/>
    </dgm:pt>
    <dgm:pt modelId="{77430908-F1E6-4F9A-A34A-1EEDD814B327}" type="pres">
      <dgm:prSet presAssocID="{22D6B6E6-E08D-410C-B2E7-DD03DC9D9267}" presName="vertSpace2a" presStyleCnt="0"/>
      <dgm:spPr/>
    </dgm:pt>
    <dgm:pt modelId="{B35DADD5-95AF-4771-9701-B1901DCAA118}" type="pres">
      <dgm:prSet presAssocID="{22D6B6E6-E08D-410C-B2E7-DD03DC9D9267}" presName="horz2" presStyleCnt="0"/>
      <dgm:spPr/>
    </dgm:pt>
    <dgm:pt modelId="{01955A53-D35E-4525-BDB4-96864DB395F5}" type="pres">
      <dgm:prSet presAssocID="{22D6B6E6-E08D-410C-B2E7-DD03DC9D9267}" presName="horzSpace2" presStyleCnt="0"/>
      <dgm:spPr/>
    </dgm:pt>
    <dgm:pt modelId="{D863F33C-61E9-4822-B61D-152C72561586}" type="pres">
      <dgm:prSet presAssocID="{22D6B6E6-E08D-410C-B2E7-DD03DC9D9267}" presName="tx2" presStyleLbl="revTx" presStyleIdx="1" presStyleCnt="10"/>
      <dgm:spPr/>
    </dgm:pt>
    <dgm:pt modelId="{3A66D872-D3F7-42C7-87EA-308C849599D7}" type="pres">
      <dgm:prSet presAssocID="{22D6B6E6-E08D-410C-B2E7-DD03DC9D9267}" presName="vert2" presStyleCnt="0"/>
      <dgm:spPr/>
    </dgm:pt>
    <dgm:pt modelId="{19F73244-788E-475D-93FA-87CF61C79BE1}" type="pres">
      <dgm:prSet presAssocID="{22D6B6E6-E08D-410C-B2E7-DD03DC9D9267}" presName="thinLine2b" presStyleLbl="callout" presStyleIdx="0" presStyleCnt="5"/>
      <dgm:spPr/>
    </dgm:pt>
    <dgm:pt modelId="{A2F5501D-709A-4E9F-8F38-E4FEA83D2686}" type="pres">
      <dgm:prSet presAssocID="{22D6B6E6-E08D-410C-B2E7-DD03DC9D9267}" presName="vertSpace2b" presStyleCnt="0"/>
      <dgm:spPr/>
    </dgm:pt>
    <dgm:pt modelId="{0F36BBF3-86ED-490A-A212-3943640553C6}" type="pres">
      <dgm:prSet presAssocID="{F9AA9BAA-6068-431D-9AB2-0006A391C1A6}" presName="thickLine" presStyleLbl="alignNode1" presStyleIdx="1" presStyleCnt="5"/>
      <dgm:spPr/>
    </dgm:pt>
    <dgm:pt modelId="{F4B30B67-D186-483D-BE8D-C66035A6DFE1}" type="pres">
      <dgm:prSet presAssocID="{F9AA9BAA-6068-431D-9AB2-0006A391C1A6}" presName="horz1" presStyleCnt="0"/>
      <dgm:spPr/>
    </dgm:pt>
    <dgm:pt modelId="{75B8954D-AD49-48F0-B5CC-E8D1E9A2B95D}" type="pres">
      <dgm:prSet presAssocID="{F9AA9BAA-6068-431D-9AB2-0006A391C1A6}" presName="tx1" presStyleLbl="revTx" presStyleIdx="2" presStyleCnt="10"/>
      <dgm:spPr/>
    </dgm:pt>
    <dgm:pt modelId="{10A7157B-5DCD-4448-A07D-8F27B0FB4541}" type="pres">
      <dgm:prSet presAssocID="{F9AA9BAA-6068-431D-9AB2-0006A391C1A6}" presName="vert1" presStyleCnt="0"/>
      <dgm:spPr/>
    </dgm:pt>
    <dgm:pt modelId="{887F0DE8-F091-4FD8-9C62-D0FD2727D4A9}" type="pres">
      <dgm:prSet presAssocID="{55A863E3-2845-4A8B-AF58-787ED1A6F949}" presName="vertSpace2a" presStyleCnt="0"/>
      <dgm:spPr/>
    </dgm:pt>
    <dgm:pt modelId="{01C16497-5F45-461C-BF44-3AB47A2A17E7}" type="pres">
      <dgm:prSet presAssocID="{55A863E3-2845-4A8B-AF58-787ED1A6F949}" presName="horz2" presStyleCnt="0"/>
      <dgm:spPr/>
    </dgm:pt>
    <dgm:pt modelId="{8B0420B2-8107-4C4A-B3AC-D3635C7BA78D}" type="pres">
      <dgm:prSet presAssocID="{55A863E3-2845-4A8B-AF58-787ED1A6F949}" presName="horzSpace2" presStyleCnt="0"/>
      <dgm:spPr/>
    </dgm:pt>
    <dgm:pt modelId="{D9E58178-6CB0-48BC-A9D1-FE64B539EC0C}" type="pres">
      <dgm:prSet presAssocID="{55A863E3-2845-4A8B-AF58-787ED1A6F949}" presName="tx2" presStyleLbl="revTx" presStyleIdx="3" presStyleCnt="10"/>
      <dgm:spPr/>
    </dgm:pt>
    <dgm:pt modelId="{EECC8933-4FBF-468E-85E6-417F1CEA31BE}" type="pres">
      <dgm:prSet presAssocID="{55A863E3-2845-4A8B-AF58-787ED1A6F949}" presName="vert2" presStyleCnt="0"/>
      <dgm:spPr/>
    </dgm:pt>
    <dgm:pt modelId="{E20D7378-4124-418E-90D8-D04C82754A94}" type="pres">
      <dgm:prSet presAssocID="{55A863E3-2845-4A8B-AF58-787ED1A6F949}" presName="thinLine2b" presStyleLbl="callout" presStyleIdx="1" presStyleCnt="5"/>
      <dgm:spPr/>
    </dgm:pt>
    <dgm:pt modelId="{C2EA796E-CDEB-45BA-990F-7AC018431018}" type="pres">
      <dgm:prSet presAssocID="{55A863E3-2845-4A8B-AF58-787ED1A6F949}" presName="vertSpace2b" presStyleCnt="0"/>
      <dgm:spPr/>
    </dgm:pt>
    <dgm:pt modelId="{DBA5C57D-D495-4809-B366-7D1577D81B3C}" type="pres">
      <dgm:prSet presAssocID="{A9AF2A25-149E-490B-AB8D-4CDDA3C1BE2D}" presName="thickLine" presStyleLbl="alignNode1" presStyleIdx="2" presStyleCnt="5"/>
      <dgm:spPr/>
    </dgm:pt>
    <dgm:pt modelId="{58A97E44-6AE6-409E-8B27-8CDA5541A3A3}" type="pres">
      <dgm:prSet presAssocID="{A9AF2A25-149E-490B-AB8D-4CDDA3C1BE2D}" presName="horz1" presStyleCnt="0"/>
      <dgm:spPr/>
    </dgm:pt>
    <dgm:pt modelId="{72526563-3189-48A8-8694-AC27FF9DD7A0}" type="pres">
      <dgm:prSet presAssocID="{A9AF2A25-149E-490B-AB8D-4CDDA3C1BE2D}" presName="tx1" presStyleLbl="revTx" presStyleIdx="4" presStyleCnt="10"/>
      <dgm:spPr/>
    </dgm:pt>
    <dgm:pt modelId="{188FEA3E-72BB-442F-9901-39F8F14AE4B5}" type="pres">
      <dgm:prSet presAssocID="{A9AF2A25-149E-490B-AB8D-4CDDA3C1BE2D}" presName="vert1" presStyleCnt="0"/>
      <dgm:spPr/>
    </dgm:pt>
    <dgm:pt modelId="{BC14A17F-0ECE-4891-9E37-DACAC8D263A7}" type="pres">
      <dgm:prSet presAssocID="{23188AFF-EB80-46D0-AF6A-C2A173005040}" presName="vertSpace2a" presStyleCnt="0"/>
      <dgm:spPr/>
    </dgm:pt>
    <dgm:pt modelId="{6E726C9E-404F-4959-B1BC-17AC4793E5B9}" type="pres">
      <dgm:prSet presAssocID="{23188AFF-EB80-46D0-AF6A-C2A173005040}" presName="horz2" presStyleCnt="0"/>
      <dgm:spPr/>
    </dgm:pt>
    <dgm:pt modelId="{7E4F9CB2-0F60-4B8C-BDA7-5459A548224B}" type="pres">
      <dgm:prSet presAssocID="{23188AFF-EB80-46D0-AF6A-C2A173005040}" presName="horzSpace2" presStyleCnt="0"/>
      <dgm:spPr/>
    </dgm:pt>
    <dgm:pt modelId="{4E42BDA1-F128-4EBF-82F5-74C238329A23}" type="pres">
      <dgm:prSet presAssocID="{23188AFF-EB80-46D0-AF6A-C2A173005040}" presName="tx2" presStyleLbl="revTx" presStyleIdx="5" presStyleCnt="10"/>
      <dgm:spPr/>
    </dgm:pt>
    <dgm:pt modelId="{E9C8758E-683B-42D1-92E2-E71F81B77454}" type="pres">
      <dgm:prSet presAssocID="{23188AFF-EB80-46D0-AF6A-C2A173005040}" presName="vert2" presStyleCnt="0"/>
      <dgm:spPr/>
    </dgm:pt>
    <dgm:pt modelId="{1640DFA8-3D1C-4420-BDBB-421B5A132AC2}" type="pres">
      <dgm:prSet presAssocID="{23188AFF-EB80-46D0-AF6A-C2A173005040}" presName="thinLine2b" presStyleLbl="callout" presStyleIdx="2" presStyleCnt="5"/>
      <dgm:spPr/>
    </dgm:pt>
    <dgm:pt modelId="{A5242E13-3218-4E3F-8502-E313F2DEAC42}" type="pres">
      <dgm:prSet presAssocID="{23188AFF-EB80-46D0-AF6A-C2A173005040}" presName="vertSpace2b" presStyleCnt="0"/>
      <dgm:spPr/>
    </dgm:pt>
    <dgm:pt modelId="{4C8E36FE-30B5-4E35-96F5-1A808D09AC3B}" type="pres">
      <dgm:prSet presAssocID="{6D21021E-4850-4622-93DF-5FE2E4DDD047}" presName="thickLine" presStyleLbl="alignNode1" presStyleIdx="3" presStyleCnt="5"/>
      <dgm:spPr/>
    </dgm:pt>
    <dgm:pt modelId="{348905C3-5C00-4205-97C4-53C836630C97}" type="pres">
      <dgm:prSet presAssocID="{6D21021E-4850-4622-93DF-5FE2E4DDD047}" presName="horz1" presStyleCnt="0"/>
      <dgm:spPr/>
    </dgm:pt>
    <dgm:pt modelId="{99A5CD53-697B-487D-8D82-BBE3923C4901}" type="pres">
      <dgm:prSet presAssocID="{6D21021E-4850-4622-93DF-5FE2E4DDD047}" presName="tx1" presStyleLbl="revTx" presStyleIdx="6" presStyleCnt="10"/>
      <dgm:spPr/>
    </dgm:pt>
    <dgm:pt modelId="{6A685DF1-DD25-483A-80ED-F365D0A32FA6}" type="pres">
      <dgm:prSet presAssocID="{6D21021E-4850-4622-93DF-5FE2E4DDD047}" presName="vert1" presStyleCnt="0"/>
      <dgm:spPr/>
    </dgm:pt>
    <dgm:pt modelId="{594569B8-21D2-4AE2-8886-64F99ED67D6F}" type="pres">
      <dgm:prSet presAssocID="{E44725DE-2A83-4225-AE37-7F41E7543145}" presName="vertSpace2a" presStyleCnt="0"/>
      <dgm:spPr/>
    </dgm:pt>
    <dgm:pt modelId="{68EC9861-895C-4E83-ABCB-63014869627D}" type="pres">
      <dgm:prSet presAssocID="{E44725DE-2A83-4225-AE37-7F41E7543145}" presName="horz2" presStyleCnt="0"/>
      <dgm:spPr/>
    </dgm:pt>
    <dgm:pt modelId="{FDCD9B45-9F4B-471B-A032-5FDD9192AA01}" type="pres">
      <dgm:prSet presAssocID="{E44725DE-2A83-4225-AE37-7F41E7543145}" presName="horzSpace2" presStyleCnt="0"/>
      <dgm:spPr/>
    </dgm:pt>
    <dgm:pt modelId="{D3A99098-12FA-4E2E-AA20-761850C41F56}" type="pres">
      <dgm:prSet presAssocID="{E44725DE-2A83-4225-AE37-7F41E7543145}" presName="tx2" presStyleLbl="revTx" presStyleIdx="7" presStyleCnt="10"/>
      <dgm:spPr/>
    </dgm:pt>
    <dgm:pt modelId="{651CAD44-1EA0-49D8-AF67-A87108129D8B}" type="pres">
      <dgm:prSet presAssocID="{E44725DE-2A83-4225-AE37-7F41E7543145}" presName="vert2" presStyleCnt="0"/>
      <dgm:spPr/>
    </dgm:pt>
    <dgm:pt modelId="{2DC7B9F4-EF6D-44A6-851E-61E4F7235F25}" type="pres">
      <dgm:prSet presAssocID="{E44725DE-2A83-4225-AE37-7F41E7543145}" presName="thinLine2b" presStyleLbl="callout" presStyleIdx="3" presStyleCnt="5"/>
      <dgm:spPr/>
    </dgm:pt>
    <dgm:pt modelId="{471B8478-5FB9-4A71-8F97-DC3CF90487F1}" type="pres">
      <dgm:prSet presAssocID="{E44725DE-2A83-4225-AE37-7F41E7543145}" presName="vertSpace2b" presStyleCnt="0"/>
      <dgm:spPr/>
    </dgm:pt>
    <dgm:pt modelId="{5A3B2E15-008C-4A3C-B895-24924533ACC3}" type="pres">
      <dgm:prSet presAssocID="{D0F1CE3E-BC02-45E9-A321-BA87D805BCF6}" presName="thickLine" presStyleLbl="alignNode1" presStyleIdx="4" presStyleCnt="5"/>
      <dgm:spPr/>
    </dgm:pt>
    <dgm:pt modelId="{3FC64711-A789-4AEA-882A-ABDAA6E94594}" type="pres">
      <dgm:prSet presAssocID="{D0F1CE3E-BC02-45E9-A321-BA87D805BCF6}" presName="horz1" presStyleCnt="0"/>
      <dgm:spPr/>
    </dgm:pt>
    <dgm:pt modelId="{F0CB5CF1-1F03-4557-84DE-CDE888745246}" type="pres">
      <dgm:prSet presAssocID="{D0F1CE3E-BC02-45E9-A321-BA87D805BCF6}" presName="tx1" presStyleLbl="revTx" presStyleIdx="8" presStyleCnt="10"/>
      <dgm:spPr/>
    </dgm:pt>
    <dgm:pt modelId="{3CE9C8AD-5DEF-4A00-9BA1-0ACE89F67366}" type="pres">
      <dgm:prSet presAssocID="{D0F1CE3E-BC02-45E9-A321-BA87D805BCF6}" presName="vert1" presStyleCnt="0"/>
      <dgm:spPr/>
    </dgm:pt>
    <dgm:pt modelId="{328F1008-127D-4D58-8DE7-E752D09AC49F}" type="pres">
      <dgm:prSet presAssocID="{A4AF9328-4270-482F-BCA4-648F24925DDA}" presName="vertSpace2a" presStyleCnt="0"/>
      <dgm:spPr/>
    </dgm:pt>
    <dgm:pt modelId="{ACDE2EEB-5C53-49BA-B05C-0E71ECEA5482}" type="pres">
      <dgm:prSet presAssocID="{A4AF9328-4270-482F-BCA4-648F24925DDA}" presName="horz2" presStyleCnt="0"/>
      <dgm:spPr/>
    </dgm:pt>
    <dgm:pt modelId="{381A8A6E-8A3D-4B28-A708-5DCF6D3812C8}" type="pres">
      <dgm:prSet presAssocID="{A4AF9328-4270-482F-BCA4-648F24925DDA}" presName="horzSpace2" presStyleCnt="0"/>
      <dgm:spPr/>
    </dgm:pt>
    <dgm:pt modelId="{DFF57EA6-024D-40DB-8AAB-B9C827B2D306}" type="pres">
      <dgm:prSet presAssocID="{A4AF9328-4270-482F-BCA4-648F24925DDA}" presName="tx2" presStyleLbl="revTx" presStyleIdx="9" presStyleCnt="10"/>
      <dgm:spPr/>
    </dgm:pt>
    <dgm:pt modelId="{9C79D4D4-6EB3-4EDC-AFB9-065AA76D24E3}" type="pres">
      <dgm:prSet presAssocID="{A4AF9328-4270-482F-BCA4-648F24925DDA}" presName="vert2" presStyleCnt="0"/>
      <dgm:spPr/>
    </dgm:pt>
    <dgm:pt modelId="{0FA22A99-3376-4B85-9FD2-FF5B20BC6337}" type="pres">
      <dgm:prSet presAssocID="{A4AF9328-4270-482F-BCA4-648F24925DDA}" presName="thinLine2b" presStyleLbl="callout" presStyleIdx="4" presStyleCnt="5"/>
      <dgm:spPr/>
    </dgm:pt>
    <dgm:pt modelId="{4E8D9B8D-F743-4B2F-8A4E-8B3FA2DA9095}" type="pres">
      <dgm:prSet presAssocID="{A4AF9328-4270-482F-BCA4-648F24925DDA}" presName="vertSpace2b" presStyleCnt="0"/>
      <dgm:spPr/>
    </dgm:pt>
  </dgm:ptLst>
  <dgm:cxnLst>
    <dgm:cxn modelId="{6D31E30A-97C7-4679-9521-41E71CCFA00A}" type="presOf" srcId="{D0F1CE3E-BC02-45E9-A321-BA87D805BCF6}" destId="{F0CB5CF1-1F03-4557-84DE-CDE888745246}" srcOrd="0" destOrd="0" presId="urn:microsoft.com/office/officeart/2008/layout/LinedList"/>
    <dgm:cxn modelId="{6B2C4A11-382E-4ED4-AC17-E0631B8F84C6}" srcId="{C5A5C106-CDDE-4010-901D-DAC831714485}" destId="{A9AF2A25-149E-490B-AB8D-4CDDA3C1BE2D}" srcOrd="2" destOrd="0" parTransId="{C4E4027C-0A1A-436C-9BC5-A2099A2A3943}" sibTransId="{6D64F239-0733-491F-AFE4-7EC9702F5FB6}"/>
    <dgm:cxn modelId="{3CD07E20-E510-4B1D-A250-E92F89396A22}" type="presOf" srcId="{E44725DE-2A83-4225-AE37-7F41E7543145}" destId="{D3A99098-12FA-4E2E-AA20-761850C41F56}" srcOrd="0" destOrd="0" presId="urn:microsoft.com/office/officeart/2008/layout/LinedList"/>
    <dgm:cxn modelId="{87BB2B27-08D7-4546-A617-E57318919224}" type="presOf" srcId="{F9AA9BAA-6068-431D-9AB2-0006A391C1A6}" destId="{75B8954D-AD49-48F0-B5CC-E8D1E9A2B95D}" srcOrd="0" destOrd="0" presId="urn:microsoft.com/office/officeart/2008/layout/LinedList"/>
    <dgm:cxn modelId="{626D3D29-05F6-496D-8E14-D6A549B0A668}" srcId="{D0F1CE3E-BC02-45E9-A321-BA87D805BCF6}" destId="{A4AF9328-4270-482F-BCA4-648F24925DDA}" srcOrd="0" destOrd="0" parTransId="{768D161D-AB59-4F55-88EC-0883DA607710}" sibTransId="{C3794165-910E-45B0-9E84-03512BF47C7A}"/>
    <dgm:cxn modelId="{FB8C7D2A-7B72-4D0E-8196-B3DEB13C5C63}" type="presOf" srcId="{C5A5C106-CDDE-4010-901D-DAC831714485}" destId="{3256072E-422A-4840-B713-EB90F1A981BC}" srcOrd="0" destOrd="0" presId="urn:microsoft.com/office/officeart/2008/layout/LinedList"/>
    <dgm:cxn modelId="{CF7E9836-F3EB-4C32-A9BC-FE5ABED2FDFC}" type="presOf" srcId="{22D6B6E6-E08D-410C-B2E7-DD03DC9D9267}" destId="{D863F33C-61E9-4822-B61D-152C72561586}" srcOrd="0" destOrd="0" presId="urn:microsoft.com/office/officeart/2008/layout/LinedList"/>
    <dgm:cxn modelId="{0A92E836-12DC-4482-B5B2-F4653969FF0D}" type="presOf" srcId="{55A863E3-2845-4A8B-AF58-787ED1A6F949}" destId="{D9E58178-6CB0-48BC-A9D1-FE64B539EC0C}" srcOrd="0" destOrd="0" presId="urn:microsoft.com/office/officeart/2008/layout/LinedList"/>
    <dgm:cxn modelId="{E274CA3C-5DE3-47DF-9E87-22C5FC8DB853}" srcId="{F9AA9BAA-6068-431D-9AB2-0006A391C1A6}" destId="{55A863E3-2845-4A8B-AF58-787ED1A6F949}" srcOrd="0" destOrd="0" parTransId="{C29B82BE-4E45-4D5E-830D-2D3E32790C50}" sibTransId="{30161F7D-4CFC-407A-A2EF-64B7EAFDF8EC}"/>
    <dgm:cxn modelId="{77833F5D-AB1E-4D49-8D36-DABDC7FF80DE}" type="presOf" srcId="{6D21021E-4850-4622-93DF-5FE2E4DDD047}" destId="{99A5CD53-697B-487D-8D82-BBE3923C4901}" srcOrd="0" destOrd="0" presId="urn:microsoft.com/office/officeart/2008/layout/LinedList"/>
    <dgm:cxn modelId="{A0565048-9870-49CC-9F75-ED3043E6AD78}" srcId="{6D21021E-4850-4622-93DF-5FE2E4DDD047}" destId="{E44725DE-2A83-4225-AE37-7F41E7543145}" srcOrd="0" destOrd="0" parTransId="{FDCAE854-1A24-4D6D-86C7-05C93D98BE02}" sibTransId="{C6F3E41D-3D37-4CE6-9DDC-BB96318CB9B5}"/>
    <dgm:cxn modelId="{D8C3086B-3BBF-4298-86AC-201E95B7696A}" type="presOf" srcId="{23188AFF-EB80-46D0-AF6A-C2A173005040}" destId="{4E42BDA1-F128-4EBF-82F5-74C238329A23}" srcOrd="0" destOrd="0" presId="urn:microsoft.com/office/officeart/2008/layout/LinedList"/>
    <dgm:cxn modelId="{88C24753-9E48-41B2-978B-1CBA8E210C2C}" srcId="{C5A5C106-CDDE-4010-901D-DAC831714485}" destId="{6D21021E-4850-4622-93DF-5FE2E4DDD047}" srcOrd="3" destOrd="0" parTransId="{87B20F17-0ABE-4D26-9F33-ADF4416F70CC}" sibTransId="{9EF7AFC3-5AF3-4075-B28A-6EDF14F93038}"/>
    <dgm:cxn modelId="{B2A4C47F-20E6-43CD-853D-C4145D13AC15}" srcId="{63686684-5A44-47D0-91A0-B4FB096F1BB2}" destId="{22D6B6E6-E08D-410C-B2E7-DD03DC9D9267}" srcOrd="0" destOrd="0" parTransId="{B4CE7843-4E06-4298-A85F-53BF03E633DC}" sibTransId="{B6972AAF-E9FD-46AB-A00E-76DB87EF3034}"/>
    <dgm:cxn modelId="{5E46DC84-002E-40D5-9A84-2EAE6B082C35}" type="presOf" srcId="{A4AF9328-4270-482F-BCA4-648F24925DDA}" destId="{DFF57EA6-024D-40DB-8AAB-B9C827B2D306}" srcOrd="0" destOrd="0" presId="urn:microsoft.com/office/officeart/2008/layout/LinedList"/>
    <dgm:cxn modelId="{0826AE93-15B4-4287-9C56-80372A80C52D}" type="presOf" srcId="{A9AF2A25-149E-490B-AB8D-4CDDA3C1BE2D}" destId="{72526563-3189-48A8-8694-AC27FF9DD7A0}" srcOrd="0" destOrd="0" presId="urn:microsoft.com/office/officeart/2008/layout/LinedList"/>
    <dgm:cxn modelId="{F26754AF-7691-4A61-B642-41AD9C63C363}" srcId="{A9AF2A25-149E-490B-AB8D-4CDDA3C1BE2D}" destId="{23188AFF-EB80-46D0-AF6A-C2A173005040}" srcOrd="0" destOrd="0" parTransId="{C1B5BCD3-BFD0-425C-99C6-B5F6A26AA4B3}" sibTransId="{506F362C-16D0-489C-8AEA-CFD3C15A6409}"/>
    <dgm:cxn modelId="{C7A501C5-C2D2-4780-9115-0B98FDB2312C}" type="presOf" srcId="{63686684-5A44-47D0-91A0-B4FB096F1BB2}" destId="{AC0A65E6-9190-4DC2-8710-D95FCCBFC258}" srcOrd="0" destOrd="0" presId="urn:microsoft.com/office/officeart/2008/layout/LinedList"/>
    <dgm:cxn modelId="{310467CA-6908-419B-9AA4-D77229FB1B2A}" srcId="{C5A5C106-CDDE-4010-901D-DAC831714485}" destId="{D0F1CE3E-BC02-45E9-A321-BA87D805BCF6}" srcOrd="4" destOrd="0" parTransId="{3FBF833A-7B59-4170-BCD3-D4505B364C72}" sibTransId="{EF4E2A72-A72D-4010-AA9D-B22F1A526E50}"/>
    <dgm:cxn modelId="{B51882DC-A8CA-4493-8251-3D370FC94919}" srcId="{C5A5C106-CDDE-4010-901D-DAC831714485}" destId="{63686684-5A44-47D0-91A0-B4FB096F1BB2}" srcOrd="0" destOrd="0" parTransId="{7C58628A-49D9-428F-A561-931024E4C430}" sibTransId="{FF0AC1EC-68B1-4AFF-A78F-D173E02C596F}"/>
    <dgm:cxn modelId="{7A17F9F2-3E78-4572-9ADC-E9F5FAE511B5}" srcId="{C5A5C106-CDDE-4010-901D-DAC831714485}" destId="{F9AA9BAA-6068-431D-9AB2-0006A391C1A6}" srcOrd="1" destOrd="0" parTransId="{60FF9F82-02D6-4BAA-8180-A8A6B834A7AA}" sibTransId="{B34C8F7E-2B59-4186-ACBE-7564A8CA9020}"/>
    <dgm:cxn modelId="{753C3198-1283-44FC-BBEE-8B3A87BFC1BE}" type="presParOf" srcId="{3256072E-422A-4840-B713-EB90F1A981BC}" destId="{5F2AF5FB-BF91-4082-BD04-1C4BB25A8D58}" srcOrd="0" destOrd="0" presId="urn:microsoft.com/office/officeart/2008/layout/LinedList"/>
    <dgm:cxn modelId="{DBAB7D0E-1C5F-474A-8BC8-066110153E4B}" type="presParOf" srcId="{3256072E-422A-4840-B713-EB90F1A981BC}" destId="{0A325CB2-4929-400A-8954-22D8E9CE2899}" srcOrd="1" destOrd="0" presId="urn:microsoft.com/office/officeart/2008/layout/LinedList"/>
    <dgm:cxn modelId="{96FE35CC-D6E5-49C8-835D-A3FE03436092}" type="presParOf" srcId="{0A325CB2-4929-400A-8954-22D8E9CE2899}" destId="{AC0A65E6-9190-4DC2-8710-D95FCCBFC258}" srcOrd="0" destOrd="0" presId="urn:microsoft.com/office/officeart/2008/layout/LinedList"/>
    <dgm:cxn modelId="{70F7E58F-4CC8-4495-9228-C5AB37DD373A}" type="presParOf" srcId="{0A325CB2-4929-400A-8954-22D8E9CE2899}" destId="{E69381F7-2960-497A-866D-8720E6C8D18D}" srcOrd="1" destOrd="0" presId="urn:microsoft.com/office/officeart/2008/layout/LinedList"/>
    <dgm:cxn modelId="{03BB1F5C-C690-4161-96C6-E906A1E1AE29}" type="presParOf" srcId="{E69381F7-2960-497A-866D-8720E6C8D18D}" destId="{77430908-F1E6-4F9A-A34A-1EEDD814B327}" srcOrd="0" destOrd="0" presId="urn:microsoft.com/office/officeart/2008/layout/LinedList"/>
    <dgm:cxn modelId="{D7BA09CD-FF97-434D-B80D-B4017F72825C}" type="presParOf" srcId="{E69381F7-2960-497A-866D-8720E6C8D18D}" destId="{B35DADD5-95AF-4771-9701-B1901DCAA118}" srcOrd="1" destOrd="0" presId="urn:microsoft.com/office/officeart/2008/layout/LinedList"/>
    <dgm:cxn modelId="{4D9EDB43-4727-497D-AE1A-912F21491CEB}" type="presParOf" srcId="{B35DADD5-95AF-4771-9701-B1901DCAA118}" destId="{01955A53-D35E-4525-BDB4-96864DB395F5}" srcOrd="0" destOrd="0" presId="urn:microsoft.com/office/officeart/2008/layout/LinedList"/>
    <dgm:cxn modelId="{739EDD44-3F48-4354-AF94-705282218BAB}" type="presParOf" srcId="{B35DADD5-95AF-4771-9701-B1901DCAA118}" destId="{D863F33C-61E9-4822-B61D-152C72561586}" srcOrd="1" destOrd="0" presId="urn:microsoft.com/office/officeart/2008/layout/LinedList"/>
    <dgm:cxn modelId="{A0AF51C8-2BA8-4B43-8736-D9C5FADA9A6B}" type="presParOf" srcId="{B35DADD5-95AF-4771-9701-B1901DCAA118}" destId="{3A66D872-D3F7-42C7-87EA-308C849599D7}" srcOrd="2" destOrd="0" presId="urn:microsoft.com/office/officeart/2008/layout/LinedList"/>
    <dgm:cxn modelId="{B5428665-A441-48C4-9009-81650B3D00D5}" type="presParOf" srcId="{E69381F7-2960-497A-866D-8720E6C8D18D}" destId="{19F73244-788E-475D-93FA-87CF61C79BE1}" srcOrd="2" destOrd="0" presId="urn:microsoft.com/office/officeart/2008/layout/LinedList"/>
    <dgm:cxn modelId="{107CB9BE-0735-49C9-8B08-D37186A296C2}" type="presParOf" srcId="{E69381F7-2960-497A-866D-8720E6C8D18D}" destId="{A2F5501D-709A-4E9F-8F38-E4FEA83D2686}" srcOrd="3" destOrd="0" presId="urn:microsoft.com/office/officeart/2008/layout/LinedList"/>
    <dgm:cxn modelId="{8574553E-1FFC-4EBA-A027-9612E95C8161}" type="presParOf" srcId="{3256072E-422A-4840-B713-EB90F1A981BC}" destId="{0F36BBF3-86ED-490A-A212-3943640553C6}" srcOrd="2" destOrd="0" presId="urn:microsoft.com/office/officeart/2008/layout/LinedList"/>
    <dgm:cxn modelId="{864BD6F8-17F0-4E1F-AD60-70C52B3A85CE}" type="presParOf" srcId="{3256072E-422A-4840-B713-EB90F1A981BC}" destId="{F4B30B67-D186-483D-BE8D-C66035A6DFE1}" srcOrd="3" destOrd="0" presId="urn:microsoft.com/office/officeart/2008/layout/LinedList"/>
    <dgm:cxn modelId="{59E5FAFC-3A18-44AF-A112-3C73F1EE88EB}" type="presParOf" srcId="{F4B30B67-D186-483D-BE8D-C66035A6DFE1}" destId="{75B8954D-AD49-48F0-B5CC-E8D1E9A2B95D}" srcOrd="0" destOrd="0" presId="urn:microsoft.com/office/officeart/2008/layout/LinedList"/>
    <dgm:cxn modelId="{11DE4C04-A09D-4217-86BE-2F3FF3784CBA}" type="presParOf" srcId="{F4B30B67-D186-483D-BE8D-C66035A6DFE1}" destId="{10A7157B-5DCD-4448-A07D-8F27B0FB4541}" srcOrd="1" destOrd="0" presId="urn:microsoft.com/office/officeart/2008/layout/LinedList"/>
    <dgm:cxn modelId="{55FCE72E-7B8D-46E4-AEB9-3DED501B37F0}" type="presParOf" srcId="{10A7157B-5DCD-4448-A07D-8F27B0FB4541}" destId="{887F0DE8-F091-4FD8-9C62-D0FD2727D4A9}" srcOrd="0" destOrd="0" presId="urn:microsoft.com/office/officeart/2008/layout/LinedList"/>
    <dgm:cxn modelId="{0F0FDD2B-A680-4277-B00B-CDAC6E272973}" type="presParOf" srcId="{10A7157B-5DCD-4448-A07D-8F27B0FB4541}" destId="{01C16497-5F45-461C-BF44-3AB47A2A17E7}" srcOrd="1" destOrd="0" presId="urn:microsoft.com/office/officeart/2008/layout/LinedList"/>
    <dgm:cxn modelId="{0062CDED-509B-481D-8C06-0BE98D9B468B}" type="presParOf" srcId="{01C16497-5F45-461C-BF44-3AB47A2A17E7}" destId="{8B0420B2-8107-4C4A-B3AC-D3635C7BA78D}" srcOrd="0" destOrd="0" presId="urn:microsoft.com/office/officeart/2008/layout/LinedList"/>
    <dgm:cxn modelId="{B41E7DAE-76D3-4BB5-8C54-26BF029AD1EF}" type="presParOf" srcId="{01C16497-5F45-461C-BF44-3AB47A2A17E7}" destId="{D9E58178-6CB0-48BC-A9D1-FE64B539EC0C}" srcOrd="1" destOrd="0" presId="urn:microsoft.com/office/officeart/2008/layout/LinedList"/>
    <dgm:cxn modelId="{F4307A71-34AF-4D25-9E18-633D21678949}" type="presParOf" srcId="{01C16497-5F45-461C-BF44-3AB47A2A17E7}" destId="{EECC8933-4FBF-468E-85E6-417F1CEA31BE}" srcOrd="2" destOrd="0" presId="urn:microsoft.com/office/officeart/2008/layout/LinedList"/>
    <dgm:cxn modelId="{18E71E8A-D445-4DCB-A6FD-6F7739683DB0}" type="presParOf" srcId="{10A7157B-5DCD-4448-A07D-8F27B0FB4541}" destId="{E20D7378-4124-418E-90D8-D04C82754A94}" srcOrd="2" destOrd="0" presId="urn:microsoft.com/office/officeart/2008/layout/LinedList"/>
    <dgm:cxn modelId="{AEA14FA2-E576-4075-A29B-17FA2A56644B}" type="presParOf" srcId="{10A7157B-5DCD-4448-A07D-8F27B0FB4541}" destId="{C2EA796E-CDEB-45BA-990F-7AC018431018}" srcOrd="3" destOrd="0" presId="urn:microsoft.com/office/officeart/2008/layout/LinedList"/>
    <dgm:cxn modelId="{47FAA7A5-1FA3-4DEC-856B-0E75AAA59FC9}" type="presParOf" srcId="{3256072E-422A-4840-B713-EB90F1A981BC}" destId="{DBA5C57D-D495-4809-B366-7D1577D81B3C}" srcOrd="4" destOrd="0" presId="urn:microsoft.com/office/officeart/2008/layout/LinedList"/>
    <dgm:cxn modelId="{4183DA21-8737-4870-8DBE-C8CD200BE655}" type="presParOf" srcId="{3256072E-422A-4840-B713-EB90F1A981BC}" destId="{58A97E44-6AE6-409E-8B27-8CDA5541A3A3}" srcOrd="5" destOrd="0" presId="urn:microsoft.com/office/officeart/2008/layout/LinedList"/>
    <dgm:cxn modelId="{B18EAB46-0087-4226-97DB-9174C6139355}" type="presParOf" srcId="{58A97E44-6AE6-409E-8B27-8CDA5541A3A3}" destId="{72526563-3189-48A8-8694-AC27FF9DD7A0}" srcOrd="0" destOrd="0" presId="urn:microsoft.com/office/officeart/2008/layout/LinedList"/>
    <dgm:cxn modelId="{69F4F181-E359-48F5-BB10-1F23CE89C6C3}" type="presParOf" srcId="{58A97E44-6AE6-409E-8B27-8CDA5541A3A3}" destId="{188FEA3E-72BB-442F-9901-39F8F14AE4B5}" srcOrd="1" destOrd="0" presId="urn:microsoft.com/office/officeart/2008/layout/LinedList"/>
    <dgm:cxn modelId="{99441492-7893-4EF9-B167-FD189DCDA2E4}" type="presParOf" srcId="{188FEA3E-72BB-442F-9901-39F8F14AE4B5}" destId="{BC14A17F-0ECE-4891-9E37-DACAC8D263A7}" srcOrd="0" destOrd="0" presId="urn:microsoft.com/office/officeart/2008/layout/LinedList"/>
    <dgm:cxn modelId="{B0E6E617-3E33-4B20-AC4A-FB4D04D88B46}" type="presParOf" srcId="{188FEA3E-72BB-442F-9901-39F8F14AE4B5}" destId="{6E726C9E-404F-4959-B1BC-17AC4793E5B9}" srcOrd="1" destOrd="0" presId="urn:microsoft.com/office/officeart/2008/layout/LinedList"/>
    <dgm:cxn modelId="{F817EB74-CB5C-4799-A885-B26E9029A5CB}" type="presParOf" srcId="{6E726C9E-404F-4959-B1BC-17AC4793E5B9}" destId="{7E4F9CB2-0F60-4B8C-BDA7-5459A548224B}" srcOrd="0" destOrd="0" presId="urn:microsoft.com/office/officeart/2008/layout/LinedList"/>
    <dgm:cxn modelId="{BECF49BE-25A9-4FB7-B39D-A5D1E80E7093}" type="presParOf" srcId="{6E726C9E-404F-4959-B1BC-17AC4793E5B9}" destId="{4E42BDA1-F128-4EBF-82F5-74C238329A23}" srcOrd="1" destOrd="0" presId="urn:microsoft.com/office/officeart/2008/layout/LinedList"/>
    <dgm:cxn modelId="{F66FD59B-80C4-44E0-8863-E645238FD5C1}" type="presParOf" srcId="{6E726C9E-404F-4959-B1BC-17AC4793E5B9}" destId="{E9C8758E-683B-42D1-92E2-E71F81B77454}" srcOrd="2" destOrd="0" presId="urn:microsoft.com/office/officeart/2008/layout/LinedList"/>
    <dgm:cxn modelId="{2D8F5F00-7104-4FFC-A70B-ADC767965AC7}" type="presParOf" srcId="{188FEA3E-72BB-442F-9901-39F8F14AE4B5}" destId="{1640DFA8-3D1C-4420-BDBB-421B5A132AC2}" srcOrd="2" destOrd="0" presId="urn:microsoft.com/office/officeart/2008/layout/LinedList"/>
    <dgm:cxn modelId="{8E18B032-7CFD-45A8-9D2F-769AD8D6136F}" type="presParOf" srcId="{188FEA3E-72BB-442F-9901-39F8F14AE4B5}" destId="{A5242E13-3218-4E3F-8502-E313F2DEAC42}" srcOrd="3" destOrd="0" presId="urn:microsoft.com/office/officeart/2008/layout/LinedList"/>
    <dgm:cxn modelId="{5178AFEF-D273-42B7-A8F4-57F04C9AA426}" type="presParOf" srcId="{3256072E-422A-4840-B713-EB90F1A981BC}" destId="{4C8E36FE-30B5-4E35-96F5-1A808D09AC3B}" srcOrd="6" destOrd="0" presId="urn:microsoft.com/office/officeart/2008/layout/LinedList"/>
    <dgm:cxn modelId="{E4E91B9F-E959-4E10-A7C0-2FC080AB542D}" type="presParOf" srcId="{3256072E-422A-4840-B713-EB90F1A981BC}" destId="{348905C3-5C00-4205-97C4-53C836630C97}" srcOrd="7" destOrd="0" presId="urn:microsoft.com/office/officeart/2008/layout/LinedList"/>
    <dgm:cxn modelId="{2B726613-BD16-4CDC-BE44-FA1E6532CCCA}" type="presParOf" srcId="{348905C3-5C00-4205-97C4-53C836630C97}" destId="{99A5CD53-697B-487D-8D82-BBE3923C4901}" srcOrd="0" destOrd="0" presId="urn:microsoft.com/office/officeart/2008/layout/LinedList"/>
    <dgm:cxn modelId="{875AAC65-AB5C-4348-B8EC-66013DB6389D}" type="presParOf" srcId="{348905C3-5C00-4205-97C4-53C836630C97}" destId="{6A685DF1-DD25-483A-80ED-F365D0A32FA6}" srcOrd="1" destOrd="0" presId="urn:microsoft.com/office/officeart/2008/layout/LinedList"/>
    <dgm:cxn modelId="{05381131-5137-448E-9909-12B80E135A68}" type="presParOf" srcId="{6A685DF1-DD25-483A-80ED-F365D0A32FA6}" destId="{594569B8-21D2-4AE2-8886-64F99ED67D6F}" srcOrd="0" destOrd="0" presId="urn:microsoft.com/office/officeart/2008/layout/LinedList"/>
    <dgm:cxn modelId="{786F55A7-F938-48C8-9013-AABE992F448C}" type="presParOf" srcId="{6A685DF1-DD25-483A-80ED-F365D0A32FA6}" destId="{68EC9861-895C-4E83-ABCB-63014869627D}" srcOrd="1" destOrd="0" presId="urn:microsoft.com/office/officeart/2008/layout/LinedList"/>
    <dgm:cxn modelId="{A69D54F0-74D0-4AE7-BB32-8ACDED21E074}" type="presParOf" srcId="{68EC9861-895C-4E83-ABCB-63014869627D}" destId="{FDCD9B45-9F4B-471B-A032-5FDD9192AA01}" srcOrd="0" destOrd="0" presId="urn:microsoft.com/office/officeart/2008/layout/LinedList"/>
    <dgm:cxn modelId="{199AC000-DDBA-4D18-AAD7-4C67E40EC59B}" type="presParOf" srcId="{68EC9861-895C-4E83-ABCB-63014869627D}" destId="{D3A99098-12FA-4E2E-AA20-761850C41F56}" srcOrd="1" destOrd="0" presId="urn:microsoft.com/office/officeart/2008/layout/LinedList"/>
    <dgm:cxn modelId="{2996CEE5-90A5-4C61-914A-0BF1A9B2B922}" type="presParOf" srcId="{68EC9861-895C-4E83-ABCB-63014869627D}" destId="{651CAD44-1EA0-49D8-AF67-A87108129D8B}" srcOrd="2" destOrd="0" presId="urn:microsoft.com/office/officeart/2008/layout/LinedList"/>
    <dgm:cxn modelId="{D74F06EE-3CD2-468A-AE27-FE59A64DC5FB}" type="presParOf" srcId="{6A685DF1-DD25-483A-80ED-F365D0A32FA6}" destId="{2DC7B9F4-EF6D-44A6-851E-61E4F7235F25}" srcOrd="2" destOrd="0" presId="urn:microsoft.com/office/officeart/2008/layout/LinedList"/>
    <dgm:cxn modelId="{7268D4A8-BD6B-41E9-AE1E-2F7F9D978E78}" type="presParOf" srcId="{6A685DF1-DD25-483A-80ED-F365D0A32FA6}" destId="{471B8478-5FB9-4A71-8F97-DC3CF90487F1}" srcOrd="3" destOrd="0" presId="urn:microsoft.com/office/officeart/2008/layout/LinedList"/>
    <dgm:cxn modelId="{57739EE6-46AD-415E-81F5-D1656E91BAB2}" type="presParOf" srcId="{3256072E-422A-4840-B713-EB90F1A981BC}" destId="{5A3B2E15-008C-4A3C-B895-24924533ACC3}" srcOrd="8" destOrd="0" presId="urn:microsoft.com/office/officeart/2008/layout/LinedList"/>
    <dgm:cxn modelId="{EDFF30FD-D64E-43F2-9B9A-36FE3AC4D163}" type="presParOf" srcId="{3256072E-422A-4840-B713-EB90F1A981BC}" destId="{3FC64711-A789-4AEA-882A-ABDAA6E94594}" srcOrd="9" destOrd="0" presId="urn:microsoft.com/office/officeart/2008/layout/LinedList"/>
    <dgm:cxn modelId="{282783B7-5DC8-40C1-9FA8-8C03CFAFF911}" type="presParOf" srcId="{3FC64711-A789-4AEA-882A-ABDAA6E94594}" destId="{F0CB5CF1-1F03-4557-84DE-CDE888745246}" srcOrd="0" destOrd="0" presId="urn:microsoft.com/office/officeart/2008/layout/LinedList"/>
    <dgm:cxn modelId="{36917AA1-0BB2-4AB8-AEF3-572B44B3CD6B}" type="presParOf" srcId="{3FC64711-A789-4AEA-882A-ABDAA6E94594}" destId="{3CE9C8AD-5DEF-4A00-9BA1-0ACE89F67366}" srcOrd="1" destOrd="0" presId="urn:microsoft.com/office/officeart/2008/layout/LinedList"/>
    <dgm:cxn modelId="{40259F9D-1A5E-464E-8C3D-BD80F2948B3C}" type="presParOf" srcId="{3CE9C8AD-5DEF-4A00-9BA1-0ACE89F67366}" destId="{328F1008-127D-4D58-8DE7-E752D09AC49F}" srcOrd="0" destOrd="0" presId="urn:microsoft.com/office/officeart/2008/layout/LinedList"/>
    <dgm:cxn modelId="{2FFB4A65-8BAE-4732-8599-520625D09910}" type="presParOf" srcId="{3CE9C8AD-5DEF-4A00-9BA1-0ACE89F67366}" destId="{ACDE2EEB-5C53-49BA-B05C-0E71ECEA5482}" srcOrd="1" destOrd="0" presId="urn:microsoft.com/office/officeart/2008/layout/LinedList"/>
    <dgm:cxn modelId="{9BE70F42-0E06-4180-B4C9-AD551A90AAA1}" type="presParOf" srcId="{ACDE2EEB-5C53-49BA-B05C-0E71ECEA5482}" destId="{381A8A6E-8A3D-4B28-A708-5DCF6D3812C8}" srcOrd="0" destOrd="0" presId="urn:microsoft.com/office/officeart/2008/layout/LinedList"/>
    <dgm:cxn modelId="{25220F88-1909-4640-9AA3-E4F5DCB5451C}" type="presParOf" srcId="{ACDE2EEB-5C53-49BA-B05C-0E71ECEA5482}" destId="{DFF57EA6-024D-40DB-8AAB-B9C827B2D306}" srcOrd="1" destOrd="0" presId="urn:microsoft.com/office/officeart/2008/layout/LinedList"/>
    <dgm:cxn modelId="{F2F01283-77EE-4E5F-8452-92D8EBF5C1CF}" type="presParOf" srcId="{ACDE2EEB-5C53-49BA-B05C-0E71ECEA5482}" destId="{9C79D4D4-6EB3-4EDC-AFB9-065AA76D24E3}" srcOrd="2" destOrd="0" presId="urn:microsoft.com/office/officeart/2008/layout/LinedList"/>
    <dgm:cxn modelId="{78E5622D-F101-48F9-8C56-BC69157A8BCF}" type="presParOf" srcId="{3CE9C8AD-5DEF-4A00-9BA1-0ACE89F67366}" destId="{0FA22A99-3376-4B85-9FD2-FF5B20BC6337}" srcOrd="2" destOrd="0" presId="urn:microsoft.com/office/officeart/2008/layout/LinedList"/>
    <dgm:cxn modelId="{6106A44D-9890-4825-8F3F-E083A84DD5B5}" type="presParOf" srcId="{3CE9C8AD-5DEF-4A00-9BA1-0ACE89F67366}" destId="{4E8D9B8D-F743-4B2F-8A4E-8B3FA2DA9095}"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A92395-925E-43AE-8576-234B515AC7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C8D5456-8DF0-4A4E-8161-FDC9C874C126}">
      <dgm:prSet/>
      <dgm:spPr/>
      <dgm:t>
        <a:bodyPr/>
        <a:lstStyle/>
        <a:p>
          <a:r>
            <a:rPr lang="en-US" b="1"/>
            <a:t>Training</a:t>
          </a:r>
          <a:endParaRPr lang="en-US"/>
        </a:p>
      </dgm:t>
    </dgm:pt>
    <dgm:pt modelId="{2E7521C7-7965-41EF-96EF-0E95886880A5}" type="parTrans" cxnId="{90B2034A-EDFD-4CEA-A5B7-AB1075436E05}">
      <dgm:prSet/>
      <dgm:spPr/>
      <dgm:t>
        <a:bodyPr/>
        <a:lstStyle/>
        <a:p>
          <a:endParaRPr lang="en-US"/>
        </a:p>
      </dgm:t>
    </dgm:pt>
    <dgm:pt modelId="{28A86248-3380-4194-A461-5748CD4E7000}" type="sibTrans" cxnId="{90B2034A-EDFD-4CEA-A5B7-AB1075436E05}">
      <dgm:prSet/>
      <dgm:spPr/>
      <dgm:t>
        <a:bodyPr/>
        <a:lstStyle/>
        <a:p>
          <a:endParaRPr lang="en-US"/>
        </a:p>
      </dgm:t>
    </dgm:pt>
    <dgm:pt modelId="{EC0EB0D0-D458-4A8C-AD5B-5F94D3FB9AE6}">
      <dgm:prSet/>
      <dgm:spPr/>
      <dgm:t>
        <a:bodyPr/>
        <a:lstStyle/>
        <a:p>
          <a:r>
            <a:rPr lang="en-US"/>
            <a:t>Administration Code and Inclusion of Special Populations w/signatures</a:t>
          </a:r>
        </a:p>
      </dgm:t>
    </dgm:pt>
    <dgm:pt modelId="{F524EEEA-178D-41DF-B2C5-879D1585A04F}" type="parTrans" cxnId="{D6B08ECE-ABB2-4DBA-8247-52554DBA501B}">
      <dgm:prSet/>
      <dgm:spPr/>
      <dgm:t>
        <a:bodyPr/>
        <a:lstStyle/>
        <a:p>
          <a:endParaRPr lang="en-US"/>
        </a:p>
      </dgm:t>
    </dgm:pt>
    <dgm:pt modelId="{B1D6E36B-4351-4EC3-BA6A-1B1B3B546F20}" type="sibTrans" cxnId="{D6B08ECE-ABB2-4DBA-8247-52554DBA501B}">
      <dgm:prSet/>
      <dgm:spPr/>
      <dgm:t>
        <a:bodyPr/>
        <a:lstStyle/>
        <a:p>
          <a:endParaRPr lang="en-US"/>
        </a:p>
      </dgm:t>
    </dgm:pt>
    <dgm:pt modelId="{9BCE2B2C-39FB-4577-806E-18EFB7D87E91}">
      <dgm:prSet/>
      <dgm:spPr/>
      <dgm:t>
        <a:bodyPr/>
        <a:lstStyle/>
        <a:p>
          <a:r>
            <a:rPr lang="en-US" b="1"/>
            <a:t>Signatures</a:t>
          </a:r>
          <a:endParaRPr lang="en-US"/>
        </a:p>
      </dgm:t>
    </dgm:pt>
    <dgm:pt modelId="{8F711689-DC09-47B0-92CB-E0F7520F946C}" type="parTrans" cxnId="{8E4DE25D-8BE4-4DBD-A569-7BFD1A996A66}">
      <dgm:prSet/>
      <dgm:spPr/>
      <dgm:t>
        <a:bodyPr/>
        <a:lstStyle/>
        <a:p>
          <a:endParaRPr lang="en-US"/>
        </a:p>
      </dgm:t>
    </dgm:pt>
    <dgm:pt modelId="{3DBF75AB-AB90-4464-B931-FAD5A8F2CCFF}" type="sibTrans" cxnId="{8E4DE25D-8BE4-4DBD-A569-7BFD1A996A66}">
      <dgm:prSet/>
      <dgm:spPr/>
      <dgm:t>
        <a:bodyPr/>
        <a:lstStyle/>
        <a:p>
          <a:endParaRPr lang="en-US"/>
        </a:p>
      </dgm:t>
    </dgm:pt>
    <dgm:pt modelId="{A256A0D4-41EA-489C-9438-F2521194B815}">
      <dgm:prSet/>
      <dgm:spPr/>
      <dgm:t>
        <a:bodyPr/>
        <a:lstStyle/>
        <a:p>
          <a:r>
            <a:rPr lang="en-US"/>
            <a:t>Student Honor Code</a:t>
          </a:r>
        </a:p>
      </dgm:t>
    </dgm:pt>
    <dgm:pt modelId="{EB67CF6C-A39C-4ED0-B551-8FC7B794076E}" type="parTrans" cxnId="{2CD31203-D717-408A-A28D-C13C4B06F6B1}">
      <dgm:prSet/>
      <dgm:spPr/>
      <dgm:t>
        <a:bodyPr/>
        <a:lstStyle/>
        <a:p>
          <a:endParaRPr lang="en-US"/>
        </a:p>
      </dgm:t>
    </dgm:pt>
    <dgm:pt modelId="{2906AAC2-45BE-40F6-B1CF-94005E05C3DD}" type="sibTrans" cxnId="{2CD31203-D717-408A-A28D-C13C4B06F6B1}">
      <dgm:prSet/>
      <dgm:spPr/>
      <dgm:t>
        <a:bodyPr/>
        <a:lstStyle/>
        <a:p>
          <a:endParaRPr lang="en-US"/>
        </a:p>
      </dgm:t>
    </dgm:pt>
    <dgm:pt modelId="{388ABA78-E845-4AC5-9D96-869E3FE75BB4}">
      <dgm:prSet/>
      <dgm:spPr/>
      <dgm:t>
        <a:bodyPr/>
        <a:lstStyle/>
        <a:p>
          <a:r>
            <a:rPr lang="en-US"/>
            <a:t>Nondisclosure Agreement</a:t>
          </a:r>
        </a:p>
      </dgm:t>
    </dgm:pt>
    <dgm:pt modelId="{C0915183-B95A-43EE-A838-1313B6A02C90}" type="parTrans" cxnId="{0D5BEF41-DA42-422E-9F25-AB8A0DE4EB5D}">
      <dgm:prSet/>
      <dgm:spPr/>
      <dgm:t>
        <a:bodyPr/>
        <a:lstStyle/>
        <a:p>
          <a:endParaRPr lang="en-US"/>
        </a:p>
      </dgm:t>
    </dgm:pt>
    <dgm:pt modelId="{E34C0021-F3B1-45B5-A880-22CD755D824C}" type="sibTrans" cxnId="{0D5BEF41-DA42-422E-9F25-AB8A0DE4EB5D}">
      <dgm:prSet/>
      <dgm:spPr/>
      <dgm:t>
        <a:bodyPr/>
        <a:lstStyle/>
        <a:p>
          <a:endParaRPr lang="en-US"/>
        </a:p>
      </dgm:t>
    </dgm:pt>
    <dgm:pt modelId="{67B3EB8B-9E9C-4E11-9299-3058DAAE1034}">
      <dgm:prSet/>
      <dgm:spPr/>
      <dgm:t>
        <a:bodyPr/>
        <a:lstStyle/>
        <a:p>
          <a:r>
            <a:rPr lang="en-US"/>
            <a:t>Appropriate Assessment Practices Form</a:t>
          </a:r>
        </a:p>
      </dgm:t>
    </dgm:pt>
    <dgm:pt modelId="{7414F4EF-D394-43CE-B3A8-228FA834B3C8}" type="parTrans" cxnId="{765321D7-576F-45A0-B7EF-741E3B9A1289}">
      <dgm:prSet/>
      <dgm:spPr/>
      <dgm:t>
        <a:bodyPr/>
        <a:lstStyle/>
        <a:p>
          <a:endParaRPr lang="en-US"/>
        </a:p>
      </dgm:t>
    </dgm:pt>
    <dgm:pt modelId="{8349C9AD-27D8-44A4-A140-45BE16CD01FB}" type="sibTrans" cxnId="{765321D7-576F-45A0-B7EF-741E3B9A1289}">
      <dgm:prSet/>
      <dgm:spPr/>
      <dgm:t>
        <a:bodyPr/>
        <a:lstStyle/>
        <a:p>
          <a:endParaRPr lang="en-US"/>
        </a:p>
      </dgm:t>
    </dgm:pt>
    <dgm:pt modelId="{24DEF692-5B29-4548-9313-1DFDF7FCB569}">
      <dgm:prSet/>
      <dgm:spPr/>
      <dgm:t>
        <a:bodyPr/>
        <a:lstStyle/>
        <a:p>
          <a:r>
            <a:rPr lang="en-US"/>
            <a:t>DAC/BAC Certification of Proper Test Administration</a:t>
          </a:r>
        </a:p>
      </dgm:t>
    </dgm:pt>
    <dgm:pt modelId="{D133AB64-6679-464F-81A4-5B24AFB83854}" type="parTrans" cxnId="{2D53FC1E-4021-4079-8B41-321528273217}">
      <dgm:prSet/>
      <dgm:spPr/>
      <dgm:t>
        <a:bodyPr/>
        <a:lstStyle/>
        <a:p>
          <a:endParaRPr lang="en-US"/>
        </a:p>
      </dgm:t>
    </dgm:pt>
    <dgm:pt modelId="{D8CCBF99-9C19-41AC-9AD0-5F1D584E3987}" type="sibTrans" cxnId="{2D53FC1E-4021-4079-8B41-321528273217}">
      <dgm:prSet/>
      <dgm:spPr/>
      <dgm:t>
        <a:bodyPr/>
        <a:lstStyle/>
        <a:p>
          <a:endParaRPr lang="en-US"/>
        </a:p>
      </dgm:t>
    </dgm:pt>
    <dgm:pt modelId="{A30E8E8D-DAEC-4F4A-8004-9C3A678F5342}">
      <dgm:prSet/>
      <dgm:spPr/>
      <dgm:t>
        <a:bodyPr/>
        <a:lstStyle/>
        <a:p>
          <a:r>
            <a:rPr lang="en-US" b="1"/>
            <a:t>Documentation/Monitoring </a:t>
          </a:r>
          <a:endParaRPr lang="en-US"/>
        </a:p>
      </dgm:t>
    </dgm:pt>
    <dgm:pt modelId="{95A9D4E2-B787-4846-A6AA-D3EBE2F3BFF2}" type="parTrans" cxnId="{DAF167DC-7710-4BA3-BE70-54BAD5507269}">
      <dgm:prSet/>
      <dgm:spPr/>
      <dgm:t>
        <a:bodyPr/>
        <a:lstStyle/>
        <a:p>
          <a:endParaRPr lang="en-US"/>
        </a:p>
      </dgm:t>
    </dgm:pt>
    <dgm:pt modelId="{5FEE2C79-5AC4-4B69-AE72-0D3D1B6839F3}" type="sibTrans" cxnId="{DAF167DC-7710-4BA3-BE70-54BAD5507269}">
      <dgm:prSet/>
      <dgm:spPr/>
      <dgm:t>
        <a:bodyPr/>
        <a:lstStyle/>
        <a:p>
          <a:endParaRPr lang="en-US"/>
        </a:p>
      </dgm:t>
    </dgm:pt>
    <dgm:pt modelId="{54207853-5AFD-4447-B229-BD663C0D9D03}">
      <dgm:prSet/>
      <dgm:spPr/>
      <dgm:t>
        <a:bodyPr/>
        <a:lstStyle/>
        <a:p>
          <a:r>
            <a:rPr lang="en-US"/>
            <a:t>Seating charts (all required tests)</a:t>
          </a:r>
        </a:p>
      </dgm:t>
    </dgm:pt>
    <dgm:pt modelId="{7EB422C0-328B-4891-A15E-1162155F3705}" type="parTrans" cxnId="{FFBA0878-318D-40B6-BBD3-A275B3F846EA}">
      <dgm:prSet/>
      <dgm:spPr/>
      <dgm:t>
        <a:bodyPr/>
        <a:lstStyle/>
        <a:p>
          <a:endParaRPr lang="en-US"/>
        </a:p>
      </dgm:t>
    </dgm:pt>
    <dgm:pt modelId="{2104C5F6-B872-4BD8-B7CC-29C5EE319BBA}" type="sibTrans" cxnId="{FFBA0878-318D-40B6-BBD3-A275B3F846EA}">
      <dgm:prSet/>
      <dgm:spPr/>
      <dgm:t>
        <a:bodyPr/>
        <a:lstStyle/>
        <a:p>
          <a:endParaRPr lang="en-US"/>
        </a:p>
      </dgm:t>
    </dgm:pt>
    <dgm:pt modelId="{94455E53-F66B-4020-A751-F8884F2E9EF7}">
      <dgm:prSet/>
      <dgm:spPr/>
      <dgm:t>
        <a:bodyPr/>
        <a:lstStyle/>
        <a:p>
          <a:r>
            <a:rPr lang="en-US"/>
            <a:t>Testing room location codes</a:t>
          </a:r>
        </a:p>
      </dgm:t>
    </dgm:pt>
    <dgm:pt modelId="{E6A5A0E1-FA71-4CB7-97EA-3DE044EBD71E}" type="parTrans" cxnId="{37424C18-4D2E-4323-9CD9-5D68F0837265}">
      <dgm:prSet/>
      <dgm:spPr/>
      <dgm:t>
        <a:bodyPr/>
        <a:lstStyle/>
        <a:p>
          <a:endParaRPr lang="en-US"/>
        </a:p>
      </dgm:t>
    </dgm:pt>
    <dgm:pt modelId="{85F3E9A9-B893-4084-B2AA-D6706B8E4682}" type="sibTrans" cxnId="{37424C18-4D2E-4323-9CD9-5D68F0837265}">
      <dgm:prSet/>
      <dgm:spPr/>
      <dgm:t>
        <a:bodyPr/>
        <a:lstStyle/>
        <a:p>
          <a:endParaRPr lang="en-US"/>
        </a:p>
      </dgm:t>
    </dgm:pt>
    <dgm:pt modelId="{36F10D07-1237-4DD4-9C94-A50AF81FFE87}">
      <dgm:prSet/>
      <dgm:spPr/>
      <dgm:t>
        <a:bodyPr/>
        <a:lstStyle/>
        <a:p>
          <a:r>
            <a:rPr lang="en-US" b="1"/>
            <a:t>Observations</a:t>
          </a:r>
          <a:endParaRPr lang="en-US"/>
        </a:p>
      </dgm:t>
    </dgm:pt>
    <dgm:pt modelId="{7D35520D-641D-4469-8F24-AAB330365588}" type="parTrans" cxnId="{6F93C8DD-F3CE-4290-A603-546B6F0549D0}">
      <dgm:prSet/>
      <dgm:spPr/>
      <dgm:t>
        <a:bodyPr/>
        <a:lstStyle/>
        <a:p>
          <a:endParaRPr lang="en-US"/>
        </a:p>
      </dgm:t>
    </dgm:pt>
    <dgm:pt modelId="{87916D7E-3A33-49C4-A168-9BD93038DAF1}" type="sibTrans" cxnId="{6F93C8DD-F3CE-4290-A603-546B6F0549D0}">
      <dgm:prSet/>
      <dgm:spPr/>
      <dgm:t>
        <a:bodyPr/>
        <a:lstStyle/>
        <a:p>
          <a:endParaRPr lang="en-US"/>
        </a:p>
      </dgm:t>
    </dgm:pt>
    <dgm:pt modelId="{72668CDC-8A79-438B-A986-5B6578CD9DAC}">
      <dgm:prSet/>
      <dgm:spPr/>
      <dgm:t>
        <a:bodyPr/>
        <a:lstStyle/>
        <a:p>
          <a:r>
            <a:rPr lang="en-US"/>
            <a:t>KDE staff will observe testing</a:t>
          </a:r>
        </a:p>
      </dgm:t>
    </dgm:pt>
    <dgm:pt modelId="{7FAF740B-FF66-4D7A-A056-FAD84D3032A0}" type="parTrans" cxnId="{009096AF-038E-49DC-A42E-1379D9F5049B}">
      <dgm:prSet/>
      <dgm:spPr/>
      <dgm:t>
        <a:bodyPr/>
        <a:lstStyle/>
        <a:p>
          <a:endParaRPr lang="en-US"/>
        </a:p>
      </dgm:t>
    </dgm:pt>
    <dgm:pt modelId="{E4B421E9-EA3B-4403-8D1A-455E296F9210}" type="sibTrans" cxnId="{009096AF-038E-49DC-A42E-1379D9F5049B}">
      <dgm:prSet/>
      <dgm:spPr/>
      <dgm:t>
        <a:bodyPr/>
        <a:lstStyle/>
        <a:p>
          <a:endParaRPr lang="en-US"/>
        </a:p>
      </dgm:t>
    </dgm:pt>
    <dgm:pt modelId="{EDDF291A-91CA-483C-B9BF-39C8B6A4AF9D}">
      <dgm:prSet/>
      <dgm:spPr/>
      <dgm:t>
        <a:bodyPr/>
        <a:lstStyle/>
        <a:p>
          <a:r>
            <a:rPr lang="en-US"/>
            <a:t>Non-Participation Documentation</a:t>
          </a:r>
        </a:p>
      </dgm:t>
    </dgm:pt>
    <dgm:pt modelId="{B64B8B62-D5BB-4713-9041-97B41E088679}" type="parTrans" cxnId="{D67592F9-D0C6-4A08-9E34-EAB61E964978}">
      <dgm:prSet/>
      <dgm:spPr/>
      <dgm:t>
        <a:bodyPr/>
        <a:lstStyle/>
        <a:p>
          <a:endParaRPr lang="en-US"/>
        </a:p>
      </dgm:t>
    </dgm:pt>
    <dgm:pt modelId="{87737A76-EB9F-4C06-B6A5-E491D690B767}" type="sibTrans" cxnId="{D67592F9-D0C6-4A08-9E34-EAB61E964978}">
      <dgm:prSet/>
      <dgm:spPr/>
      <dgm:t>
        <a:bodyPr/>
        <a:lstStyle/>
        <a:p>
          <a:endParaRPr lang="en-US"/>
        </a:p>
      </dgm:t>
    </dgm:pt>
    <dgm:pt modelId="{E8789B0E-63FC-44D2-AC0F-01C5449981A2}">
      <dgm:prSet/>
      <dgm:spPr/>
      <dgm:t>
        <a:bodyPr/>
        <a:lstStyle/>
        <a:p>
          <a:r>
            <a:rPr lang="en-US"/>
            <a:t>Cover/remove classroom posters</a:t>
          </a:r>
        </a:p>
      </dgm:t>
    </dgm:pt>
    <dgm:pt modelId="{147C20E0-2455-4E66-BCD9-701ED922D2C8}" type="parTrans" cxnId="{3EF8F54E-A8C4-4BAA-A0B5-5A3CF6EB57A4}">
      <dgm:prSet/>
      <dgm:spPr/>
      <dgm:t>
        <a:bodyPr/>
        <a:lstStyle/>
        <a:p>
          <a:endParaRPr lang="en-US"/>
        </a:p>
      </dgm:t>
    </dgm:pt>
    <dgm:pt modelId="{197ADF75-3181-4396-BFD3-320D7A735D4F}" type="sibTrans" cxnId="{3EF8F54E-A8C4-4BAA-A0B5-5A3CF6EB57A4}">
      <dgm:prSet/>
      <dgm:spPr/>
      <dgm:t>
        <a:bodyPr/>
        <a:lstStyle/>
        <a:p>
          <a:endParaRPr lang="en-US"/>
        </a:p>
      </dgm:t>
    </dgm:pt>
    <dgm:pt modelId="{27989F18-2461-4308-A0AE-70F2D1347C00}">
      <dgm:prSet/>
      <dgm:spPr/>
      <dgm:t>
        <a:bodyPr/>
        <a:lstStyle/>
        <a:p>
          <a:r>
            <a:rPr lang="en-US"/>
            <a:t>Active Monitoring </a:t>
          </a:r>
        </a:p>
      </dgm:t>
    </dgm:pt>
    <dgm:pt modelId="{83E85CC4-9F12-42A8-866F-1AFAD305FB50}" type="parTrans" cxnId="{401AEB41-8F73-4D63-84EB-6984EC63DDAF}">
      <dgm:prSet/>
      <dgm:spPr/>
    </dgm:pt>
    <dgm:pt modelId="{57EF1046-E6CC-4C00-8CE0-432B8241FDCD}" type="sibTrans" cxnId="{401AEB41-8F73-4D63-84EB-6984EC63DDAF}">
      <dgm:prSet/>
      <dgm:spPr/>
    </dgm:pt>
    <dgm:pt modelId="{61EF71BC-C396-4CC0-8721-0E10E4E77E5A}" type="pres">
      <dgm:prSet presAssocID="{04A92395-925E-43AE-8576-234B515AC779}" presName="diagram" presStyleCnt="0">
        <dgm:presLayoutVars>
          <dgm:dir/>
          <dgm:resizeHandles val="exact"/>
        </dgm:presLayoutVars>
      </dgm:prSet>
      <dgm:spPr/>
    </dgm:pt>
    <dgm:pt modelId="{09AABA16-D6C4-43C6-8DDC-C8CC999D0F3B}" type="pres">
      <dgm:prSet presAssocID="{EC8D5456-8DF0-4A4E-8161-FDC9C874C126}" presName="node" presStyleLbl="node1" presStyleIdx="0" presStyleCnt="4">
        <dgm:presLayoutVars>
          <dgm:bulletEnabled val="1"/>
        </dgm:presLayoutVars>
      </dgm:prSet>
      <dgm:spPr/>
    </dgm:pt>
    <dgm:pt modelId="{4A33C738-1E15-40EC-A57F-2DF1BAB09299}" type="pres">
      <dgm:prSet presAssocID="{28A86248-3380-4194-A461-5748CD4E7000}" presName="sibTrans" presStyleCnt="0"/>
      <dgm:spPr/>
    </dgm:pt>
    <dgm:pt modelId="{6051DFD1-87F7-43B0-8466-4E10A09A210A}" type="pres">
      <dgm:prSet presAssocID="{9BCE2B2C-39FB-4577-806E-18EFB7D87E91}" presName="node" presStyleLbl="node1" presStyleIdx="1" presStyleCnt="4">
        <dgm:presLayoutVars>
          <dgm:bulletEnabled val="1"/>
        </dgm:presLayoutVars>
      </dgm:prSet>
      <dgm:spPr/>
    </dgm:pt>
    <dgm:pt modelId="{4965C3BC-2CAB-418B-8165-E43FC520DB71}" type="pres">
      <dgm:prSet presAssocID="{3DBF75AB-AB90-4464-B931-FAD5A8F2CCFF}" presName="sibTrans" presStyleCnt="0"/>
      <dgm:spPr/>
    </dgm:pt>
    <dgm:pt modelId="{5338AD40-0DF9-4290-8AC0-3C2E0BACE6DB}" type="pres">
      <dgm:prSet presAssocID="{A30E8E8D-DAEC-4F4A-8004-9C3A678F5342}" presName="node" presStyleLbl="node1" presStyleIdx="2" presStyleCnt="4">
        <dgm:presLayoutVars>
          <dgm:bulletEnabled val="1"/>
        </dgm:presLayoutVars>
      </dgm:prSet>
      <dgm:spPr/>
    </dgm:pt>
    <dgm:pt modelId="{4ED9998F-98BC-47D2-B551-E455127FB678}" type="pres">
      <dgm:prSet presAssocID="{5FEE2C79-5AC4-4B69-AE72-0D3D1B6839F3}" presName="sibTrans" presStyleCnt="0"/>
      <dgm:spPr/>
    </dgm:pt>
    <dgm:pt modelId="{9212CBB3-0E41-4F51-B676-EE67042733B3}" type="pres">
      <dgm:prSet presAssocID="{36F10D07-1237-4DD4-9C94-A50AF81FFE87}" presName="node" presStyleLbl="node1" presStyleIdx="3" presStyleCnt="4">
        <dgm:presLayoutVars>
          <dgm:bulletEnabled val="1"/>
        </dgm:presLayoutVars>
      </dgm:prSet>
      <dgm:spPr/>
    </dgm:pt>
  </dgm:ptLst>
  <dgm:cxnLst>
    <dgm:cxn modelId="{2CD31203-D717-408A-A28D-C13C4B06F6B1}" srcId="{9BCE2B2C-39FB-4577-806E-18EFB7D87E91}" destId="{A256A0D4-41EA-489C-9438-F2521194B815}" srcOrd="0" destOrd="0" parTransId="{EB67CF6C-A39C-4ED0-B551-8FC7B794076E}" sibTransId="{2906AAC2-45BE-40F6-B1CF-94005E05C3DD}"/>
    <dgm:cxn modelId="{46A0530F-6F28-4619-8870-0C3803072261}" type="presOf" srcId="{36F10D07-1237-4DD4-9C94-A50AF81FFE87}" destId="{9212CBB3-0E41-4F51-B676-EE67042733B3}" srcOrd="0" destOrd="0" presId="urn:microsoft.com/office/officeart/2005/8/layout/default"/>
    <dgm:cxn modelId="{37424C18-4D2E-4323-9CD9-5D68F0837265}" srcId="{A30E8E8D-DAEC-4F4A-8004-9C3A678F5342}" destId="{94455E53-F66B-4020-A751-F8884F2E9EF7}" srcOrd="1" destOrd="0" parTransId="{E6A5A0E1-FA71-4CB7-97EA-3DE044EBD71E}" sibTransId="{85F3E9A9-B893-4084-B2AA-D6706B8E4682}"/>
    <dgm:cxn modelId="{2D53FC1E-4021-4079-8B41-321528273217}" srcId="{9BCE2B2C-39FB-4577-806E-18EFB7D87E91}" destId="{24DEF692-5B29-4548-9313-1DFDF7FCB569}" srcOrd="3" destOrd="0" parTransId="{D133AB64-6679-464F-81A4-5B24AFB83854}" sibTransId="{D8CCBF99-9C19-41AC-9AD0-5F1D584E3987}"/>
    <dgm:cxn modelId="{6017961F-FA93-4428-938F-89DE3127E1A8}" type="presOf" srcId="{A30E8E8D-DAEC-4F4A-8004-9C3A678F5342}" destId="{5338AD40-0DF9-4290-8AC0-3C2E0BACE6DB}" srcOrd="0" destOrd="0" presId="urn:microsoft.com/office/officeart/2005/8/layout/default"/>
    <dgm:cxn modelId="{70BEF233-0A89-4A38-AFB3-9E66DBA40DAA}" type="presOf" srcId="{EC0EB0D0-D458-4A8C-AD5B-5F94D3FB9AE6}" destId="{09AABA16-D6C4-43C6-8DDC-C8CC999D0F3B}" srcOrd="0" destOrd="1" presId="urn:microsoft.com/office/officeart/2005/8/layout/default"/>
    <dgm:cxn modelId="{8E4DE25D-8BE4-4DBD-A569-7BFD1A996A66}" srcId="{04A92395-925E-43AE-8576-234B515AC779}" destId="{9BCE2B2C-39FB-4577-806E-18EFB7D87E91}" srcOrd="1" destOrd="0" parTransId="{8F711689-DC09-47B0-92CB-E0F7520F946C}" sibTransId="{3DBF75AB-AB90-4464-B931-FAD5A8F2CCFF}"/>
    <dgm:cxn modelId="{401AEB41-8F73-4D63-84EB-6984EC63DDAF}" srcId="{A30E8E8D-DAEC-4F4A-8004-9C3A678F5342}" destId="{27989F18-2461-4308-A0AE-70F2D1347C00}" srcOrd="4" destOrd="0" parTransId="{83E85CC4-9F12-42A8-866F-1AFAD305FB50}" sibTransId="{57EF1046-E6CC-4C00-8CE0-432B8241FDCD}"/>
    <dgm:cxn modelId="{0D5BEF41-DA42-422E-9F25-AB8A0DE4EB5D}" srcId="{9BCE2B2C-39FB-4577-806E-18EFB7D87E91}" destId="{388ABA78-E845-4AC5-9D96-869E3FE75BB4}" srcOrd="1" destOrd="0" parTransId="{C0915183-B95A-43EE-A838-1313B6A02C90}" sibTransId="{E34C0021-F3B1-45B5-A880-22CD755D824C}"/>
    <dgm:cxn modelId="{CA5FF868-2B3A-49B5-B1D1-E4C838D0A91A}" type="presOf" srcId="{27989F18-2461-4308-A0AE-70F2D1347C00}" destId="{5338AD40-0DF9-4290-8AC0-3C2E0BACE6DB}" srcOrd="0" destOrd="5" presId="urn:microsoft.com/office/officeart/2005/8/layout/default"/>
    <dgm:cxn modelId="{90B2034A-EDFD-4CEA-A5B7-AB1075436E05}" srcId="{04A92395-925E-43AE-8576-234B515AC779}" destId="{EC8D5456-8DF0-4A4E-8161-FDC9C874C126}" srcOrd="0" destOrd="0" parTransId="{2E7521C7-7965-41EF-96EF-0E95886880A5}" sibTransId="{28A86248-3380-4194-A461-5748CD4E7000}"/>
    <dgm:cxn modelId="{3EF8F54E-A8C4-4BAA-A0B5-5A3CF6EB57A4}" srcId="{A30E8E8D-DAEC-4F4A-8004-9C3A678F5342}" destId="{E8789B0E-63FC-44D2-AC0F-01C5449981A2}" srcOrd="3" destOrd="0" parTransId="{147C20E0-2455-4E66-BCD9-701ED922D2C8}" sibTransId="{197ADF75-3181-4396-BFD3-320D7A735D4F}"/>
    <dgm:cxn modelId="{4C44F76F-A6D6-47DE-B5F1-13F9726D2125}" type="presOf" srcId="{E8789B0E-63FC-44D2-AC0F-01C5449981A2}" destId="{5338AD40-0DF9-4290-8AC0-3C2E0BACE6DB}" srcOrd="0" destOrd="4" presId="urn:microsoft.com/office/officeart/2005/8/layout/default"/>
    <dgm:cxn modelId="{0CAB6E52-6E6B-4D92-851B-A57B62CE5D61}" type="presOf" srcId="{A256A0D4-41EA-489C-9438-F2521194B815}" destId="{6051DFD1-87F7-43B0-8466-4E10A09A210A}" srcOrd="0" destOrd="1" presId="urn:microsoft.com/office/officeart/2005/8/layout/default"/>
    <dgm:cxn modelId="{7E354674-A541-4CF8-90BC-B92FD273249A}" type="presOf" srcId="{67B3EB8B-9E9C-4E11-9299-3058DAAE1034}" destId="{6051DFD1-87F7-43B0-8466-4E10A09A210A}" srcOrd="0" destOrd="3" presId="urn:microsoft.com/office/officeart/2005/8/layout/default"/>
    <dgm:cxn modelId="{FFBA0878-318D-40B6-BBD3-A275B3F846EA}" srcId="{A30E8E8D-DAEC-4F4A-8004-9C3A678F5342}" destId="{54207853-5AFD-4447-B229-BD663C0D9D03}" srcOrd="0" destOrd="0" parTransId="{7EB422C0-328B-4891-A15E-1162155F3705}" sibTransId="{2104C5F6-B872-4BD8-B7CC-29C5EE319BBA}"/>
    <dgm:cxn modelId="{2796D258-B98F-4A8C-8904-57AB2897911C}" type="presOf" srcId="{EDDF291A-91CA-483C-B9BF-39C8B6A4AF9D}" destId="{5338AD40-0DF9-4290-8AC0-3C2E0BACE6DB}" srcOrd="0" destOrd="3" presId="urn:microsoft.com/office/officeart/2005/8/layout/default"/>
    <dgm:cxn modelId="{07617986-6A06-48BD-93D2-C8EE902C18A1}" type="presOf" srcId="{9BCE2B2C-39FB-4577-806E-18EFB7D87E91}" destId="{6051DFD1-87F7-43B0-8466-4E10A09A210A}" srcOrd="0" destOrd="0" presId="urn:microsoft.com/office/officeart/2005/8/layout/default"/>
    <dgm:cxn modelId="{E002F989-7F35-49FE-B4A9-E1F311E434C9}" type="presOf" srcId="{EC8D5456-8DF0-4A4E-8161-FDC9C874C126}" destId="{09AABA16-D6C4-43C6-8DDC-C8CC999D0F3B}" srcOrd="0" destOrd="0" presId="urn:microsoft.com/office/officeart/2005/8/layout/default"/>
    <dgm:cxn modelId="{B718B88E-C53E-43E0-B708-2422680E824D}" type="presOf" srcId="{94455E53-F66B-4020-A751-F8884F2E9EF7}" destId="{5338AD40-0DF9-4290-8AC0-3C2E0BACE6DB}" srcOrd="0" destOrd="2" presId="urn:microsoft.com/office/officeart/2005/8/layout/default"/>
    <dgm:cxn modelId="{42B0B692-E319-4B21-991D-ED6400D279B0}" type="presOf" srcId="{72668CDC-8A79-438B-A986-5B6578CD9DAC}" destId="{9212CBB3-0E41-4F51-B676-EE67042733B3}" srcOrd="0" destOrd="1" presId="urn:microsoft.com/office/officeart/2005/8/layout/default"/>
    <dgm:cxn modelId="{D73BCCAD-FBE5-458A-A2FE-96F9CEF2B9A1}" type="presOf" srcId="{24DEF692-5B29-4548-9313-1DFDF7FCB569}" destId="{6051DFD1-87F7-43B0-8466-4E10A09A210A}" srcOrd="0" destOrd="4" presId="urn:microsoft.com/office/officeart/2005/8/layout/default"/>
    <dgm:cxn modelId="{009096AF-038E-49DC-A42E-1379D9F5049B}" srcId="{36F10D07-1237-4DD4-9C94-A50AF81FFE87}" destId="{72668CDC-8A79-438B-A986-5B6578CD9DAC}" srcOrd="0" destOrd="0" parTransId="{7FAF740B-FF66-4D7A-A056-FAD84D3032A0}" sibTransId="{E4B421E9-EA3B-4403-8D1A-455E296F9210}"/>
    <dgm:cxn modelId="{D6B08ECE-ABB2-4DBA-8247-52554DBA501B}" srcId="{EC8D5456-8DF0-4A4E-8161-FDC9C874C126}" destId="{EC0EB0D0-D458-4A8C-AD5B-5F94D3FB9AE6}" srcOrd="0" destOrd="0" parTransId="{F524EEEA-178D-41DF-B2C5-879D1585A04F}" sibTransId="{B1D6E36B-4351-4EC3-BA6A-1B1B3B546F20}"/>
    <dgm:cxn modelId="{765321D7-576F-45A0-B7EF-741E3B9A1289}" srcId="{9BCE2B2C-39FB-4577-806E-18EFB7D87E91}" destId="{67B3EB8B-9E9C-4E11-9299-3058DAAE1034}" srcOrd="2" destOrd="0" parTransId="{7414F4EF-D394-43CE-B3A8-228FA834B3C8}" sibTransId="{8349C9AD-27D8-44A4-A140-45BE16CD01FB}"/>
    <dgm:cxn modelId="{3EBF11DC-198C-4688-A81E-8F8DA8092264}" type="presOf" srcId="{54207853-5AFD-4447-B229-BD663C0D9D03}" destId="{5338AD40-0DF9-4290-8AC0-3C2E0BACE6DB}" srcOrd="0" destOrd="1" presId="urn:microsoft.com/office/officeart/2005/8/layout/default"/>
    <dgm:cxn modelId="{DAF167DC-7710-4BA3-BE70-54BAD5507269}" srcId="{04A92395-925E-43AE-8576-234B515AC779}" destId="{A30E8E8D-DAEC-4F4A-8004-9C3A678F5342}" srcOrd="2" destOrd="0" parTransId="{95A9D4E2-B787-4846-A6AA-D3EBE2F3BFF2}" sibTransId="{5FEE2C79-5AC4-4B69-AE72-0D3D1B6839F3}"/>
    <dgm:cxn modelId="{6F93C8DD-F3CE-4290-A603-546B6F0549D0}" srcId="{04A92395-925E-43AE-8576-234B515AC779}" destId="{36F10D07-1237-4DD4-9C94-A50AF81FFE87}" srcOrd="3" destOrd="0" parTransId="{7D35520D-641D-4469-8F24-AAB330365588}" sibTransId="{87916D7E-3A33-49C4-A168-9BD93038DAF1}"/>
    <dgm:cxn modelId="{D8CFDDEF-4351-4233-ABA0-42D6AD132A68}" type="presOf" srcId="{04A92395-925E-43AE-8576-234B515AC779}" destId="{61EF71BC-C396-4CC0-8721-0E10E4E77E5A}" srcOrd="0" destOrd="0" presId="urn:microsoft.com/office/officeart/2005/8/layout/default"/>
    <dgm:cxn modelId="{D67592F9-D0C6-4A08-9E34-EAB61E964978}" srcId="{A30E8E8D-DAEC-4F4A-8004-9C3A678F5342}" destId="{EDDF291A-91CA-483C-B9BF-39C8B6A4AF9D}" srcOrd="2" destOrd="0" parTransId="{B64B8B62-D5BB-4713-9041-97B41E088679}" sibTransId="{87737A76-EB9F-4C06-B6A5-E491D690B767}"/>
    <dgm:cxn modelId="{C7F92FFA-A4FE-45ED-A6F6-5363FD7AF1CC}" type="presOf" srcId="{388ABA78-E845-4AC5-9D96-869E3FE75BB4}" destId="{6051DFD1-87F7-43B0-8466-4E10A09A210A}" srcOrd="0" destOrd="2" presId="urn:microsoft.com/office/officeart/2005/8/layout/default"/>
    <dgm:cxn modelId="{2EDC598D-6FF3-4BA5-AC3B-541CE5BACE8C}" type="presParOf" srcId="{61EF71BC-C396-4CC0-8721-0E10E4E77E5A}" destId="{09AABA16-D6C4-43C6-8DDC-C8CC999D0F3B}" srcOrd="0" destOrd="0" presId="urn:microsoft.com/office/officeart/2005/8/layout/default"/>
    <dgm:cxn modelId="{AD2238CD-65AF-4552-8B2B-DF78A3AEB45C}" type="presParOf" srcId="{61EF71BC-C396-4CC0-8721-0E10E4E77E5A}" destId="{4A33C738-1E15-40EC-A57F-2DF1BAB09299}" srcOrd="1" destOrd="0" presId="urn:microsoft.com/office/officeart/2005/8/layout/default"/>
    <dgm:cxn modelId="{556A4A19-D860-4F8C-AFFB-E698234C9F7B}" type="presParOf" srcId="{61EF71BC-C396-4CC0-8721-0E10E4E77E5A}" destId="{6051DFD1-87F7-43B0-8466-4E10A09A210A}" srcOrd="2" destOrd="0" presId="urn:microsoft.com/office/officeart/2005/8/layout/default"/>
    <dgm:cxn modelId="{C8F87672-6C09-49D9-991F-256B3E0DE2FD}" type="presParOf" srcId="{61EF71BC-C396-4CC0-8721-0E10E4E77E5A}" destId="{4965C3BC-2CAB-418B-8165-E43FC520DB71}" srcOrd="3" destOrd="0" presId="urn:microsoft.com/office/officeart/2005/8/layout/default"/>
    <dgm:cxn modelId="{6209C76D-DDC2-4F95-9E6E-EB4E925DDB24}" type="presParOf" srcId="{61EF71BC-C396-4CC0-8721-0E10E4E77E5A}" destId="{5338AD40-0DF9-4290-8AC0-3C2E0BACE6DB}" srcOrd="4" destOrd="0" presId="urn:microsoft.com/office/officeart/2005/8/layout/default"/>
    <dgm:cxn modelId="{BBE8AAC8-7AF2-4F04-A267-7F2D85A90A2A}" type="presParOf" srcId="{61EF71BC-C396-4CC0-8721-0E10E4E77E5A}" destId="{4ED9998F-98BC-47D2-B551-E455127FB678}" srcOrd="5" destOrd="0" presId="urn:microsoft.com/office/officeart/2005/8/layout/default"/>
    <dgm:cxn modelId="{61BB78BA-A228-4FD9-B110-CD74205BB571}" type="presParOf" srcId="{61EF71BC-C396-4CC0-8721-0E10E4E77E5A}" destId="{9212CBB3-0E41-4F51-B676-EE67042733B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AA90A4-E3F5-4BB2-A5D8-BBA6EFCCFD12}"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F6A99A39-0D1D-4D7F-A256-FA16CCF07C79}">
      <dgm:prSet/>
      <dgm:spPr/>
      <dgm:t>
        <a:bodyPr/>
        <a:lstStyle/>
        <a:p>
          <a:pPr>
            <a:lnSpc>
              <a:spcPct val="100000"/>
            </a:lnSpc>
            <a:defRPr cap="all"/>
          </a:pPr>
          <a:r>
            <a:rPr lang="en-US">
              <a:solidFill>
                <a:srgbClr val="057780"/>
              </a:solidFill>
            </a:rPr>
            <a:t>Online</a:t>
          </a:r>
        </a:p>
      </dgm:t>
    </dgm:pt>
    <dgm:pt modelId="{9D0CAD05-7369-44EF-A81E-D1552996E363}" type="parTrans" cxnId="{A3F2BF9E-C392-4408-B89A-DC782A1E3504}">
      <dgm:prSet/>
      <dgm:spPr/>
      <dgm:t>
        <a:bodyPr/>
        <a:lstStyle/>
        <a:p>
          <a:endParaRPr lang="en-US"/>
        </a:p>
      </dgm:t>
    </dgm:pt>
    <dgm:pt modelId="{80C8E6BD-3A16-48C1-9AB7-60AA93DDAEA5}" type="sibTrans" cxnId="{A3F2BF9E-C392-4408-B89A-DC782A1E3504}">
      <dgm:prSet/>
      <dgm:spPr/>
      <dgm:t>
        <a:bodyPr/>
        <a:lstStyle/>
        <a:p>
          <a:endParaRPr lang="en-US"/>
        </a:p>
      </dgm:t>
    </dgm:pt>
    <dgm:pt modelId="{70EA9938-85C4-4B78-B239-4827CB31718E}">
      <dgm:prSet/>
      <dgm:spPr/>
      <dgm:t>
        <a:bodyPr/>
        <a:lstStyle/>
        <a:p>
          <a:pPr>
            <a:lnSpc>
              <a:spcPct val="100000"/>
            </a:lnSpc>
            <a:defRPr cap="all"/>
          </a:pPr>
          <a:r>
            <a:rPr lang="en-US">
              <a:solidFill>
                <a:srgbClr val="057780"/>
              </a:solidFill>
            </a:rPr>
            <a:t>Paper/Pencil</a:t>
          </a:r>
        </a:p>
      </dgm:t>
    </dgm:pt>
    <dgm:pt modelId="{E90178B1-D63B-491E-844D-82FCE628B993}" type="parTrans" cxnId="{81B842B0-77C6-4D46-8184-85E56C2DE8F4}">
      <dgm:prSet/>
      <dgm:spPr/>
      <dgm:t>
        <a:bodyPr/>
        <a:lstStyle/>
        <a:p>
          <a:endParaRPr lang="en-US"/>
        </a:p>
      </dgm:t>
    </dgm:pt>
    <dgm:pt modelId="{112EDC0A-21D4-4067-8B2D-4B31EE414901}" type="sibTrans" cxnId="{81B842B0-77C6-4D46-8184-85E56C2DE8F4}">
      <dgm:prSet/>
      <dgm:spPr/>
      <dgm:t>
        <a:bodyPr/>
        <a:lstStyle/>
        <a:p>
          <a:endParaRPr lang="en-US"/>
        </a:p>
      </dgm:t>
    </dgm:pt>
    <dgm:pt modelId="{C3B1ED02-C888-478D-8262-8356B96FA3E4}" type="pres">
      <dgm:prSet presAssocID="{C8AA90A4-E3F5-4BB2-A5D8-BBA6EFCCFD12}" presName="root" presStyleCnt="0">
        <dgm:presLayoutVars>
          <dgm:dir/>
          <dgm:resizeHandles val="exact"/>
        </dgm:presLayoutVars>
      </dgm:prSet>
      <dgm:spPr/>
    </dgm:pt>
    <dgm:pt modelId="{05505278-E95A-4B18-BD58-938726003FD7}" type="pres">
      <dgm:prSet presAssocID="{F6A99A39-0D1D-4D7F-A256-FA16CCF07C79}" presName="compNode" presStyleCnt="0"/>
      <dgm:spPr/>
    </dgm:pt>
    <dgm:pt modelId="{A1F1A472-01DB-41A5-9BD7-76D78A773577}" type="pres">
      <dgm:prSet presAssocID="{F6A99A39-0D1D-4D7F-A256-FA16CCF07C79}" presName="iconBgRect" presStyleLbl="bgShp" presStyleIdx="0" presStyleCnt="2"/>
      <dgm:spPr/>
    </dgm:pt>
    <dgm:pt modelId="{EEF3017C-B5C5-4084-BD9B-B4A5B630F256}" type="pres">
      <dgm:prSet presAssocID="{F6A99A39-0D1D-4D7F-A256-FA16CCF07C7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ternet"/>
        </a:ext>
      </dgm:extLst>
    </dgm:pt>
    <dgm:pt modelId="{BFABF7B6-74FD-417E-A063-88136241856A}" type="pres">
      <dgm:prSet presAssocID="{F6A99A39-0D1D-4D7F-A256-FA16CCF07C79}" presName="spaceRect" presStyleCnt="0"/>
      <dgm:spPr/>
    </dgm:pt>
    <dgm:pt modelId="{68A66CF6-6688-4481-98DB-3E45AA5C5181}" type="pres">
      <dgm:prSet presAssocID="{F6A99A39-0D1D-4D7F-A256-FA16CCF07C79}" presName="textRect" presStyleLbl="revTx" presStyleIdx="0" presStyleCnt="2">
        <dgm:presLayoutVars>
          <dgm:chMax val="1"/>
          <dgm:chPref val="1"/>
        </dgm:presLayoutVars>
      </dgm:prSet>
      <dgm:spPr/>
    </dgm:pt>
    <dgm:pt modelId="{0E6974C3-57B7-48F4-93BC-30F2B6C015C8}" type="pres">
      <dgm:prSet presAssocID="{80C8E6BD-3A16-48C1-9AB7-60AA93DDAEA5}" presName="sibTrans" presStyleCnt="0"/>
      <dgm:spPr/>
    </dgm:pt>
    <dgm:pt modelId="{287A3A86-52AE-49FD-854D-FCAC05277EC6}" type="pres">
      <dgm:prSet presAssocID="{70EA9938-85C4-4B78-B239-4827CB31718E}" presName="compNode" presStyleCnt="0"/>
      <dgm:spPr/>
    </dgm:pt>
    <dgm:pt modelId="{AF3F23AF-83E8-440D-846B-33C349905283}" type="pres">
      <dgm:prSet presAssocID="{70EA9938-85C4-4B78-B239-4827CB31718E}" presName="iconBgRect" presStyleLbl="bgShp" presStyleIdx="1" presStyleCnt="2"/>
      <dgm:spPr/>
    </dgm:pt>
    <dgm:pt modelId="{9B8196C2-7E45-455D-A79B-DFDE2C7E1E64}" type="pres">
      <dgm:prSet presAssocID="{70EA9938-85C4-4B78-B239-4827CB31718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E252D2EC-E04A-4163-904F-21362217FD8B}" type="pres">
      <dgm:prSet presAssocID="{70EA9938-85C4-4B78-B239-4827CB31718E}" presName="spaceRect" presStyleCnt="0"/>
      <dgm:spPr/>
    </dgm:pt>
    <dgm:pt modelId="{018F8C3B-953B-4AD3-98F8-5AD913F64EDD}" type="pres">
      <dgm:prSet presAssocID="{70EA9938-85C4-4B78-B239-4827CB31718E}" presName="textRect" presStyleLbl="revTx" presStyleIdx="1" presStyleCnt="2">
        <dgm:presLayoutVars>
          <dgm:chMax val="1"/>
          <dgm:chPref val="1"/>
        </dgm:presLayoutVars>
      </dgm:prSet>
      <dgm:spPr/>
    </dgm:pt>
  </dgm:ptLst>
  <dgm:cxnLst>
    <dgm:cxn modelId="{7961C92D-C8BD-4B06-8882-BD2319C1025C}" type="presOf" srcId="{C8AA90A4-E3F5-4BB2-A5D8-BBA6EFCCFD12}" destId="{C3B1ED02-C888-478D-8262-8356B96FA3E4}" srcOrd="0" destOrd="0" presId="urn:microsoft.com/office/officeart/2018/5/layout/IconCircleLabelList"/>
    <dgm:cxn modelId="{B20A2582-7932-4521-8763-B2264B0DB383}" type="presOf" srcId="{70EA9938-85C4-4B78-B239-4827CB31718E}" destId="{018F8C3B-953B-4AD3-98F8-5AD913F64EDD}" srcOrd="0" destOrd="0" presId="urn:microsoft.com/office/officeart/2018/5/layout/IconCircleLabelList"/>
    <dgm:cxn modelId="{65708187-266B-494A-9312-D1740908128C}" type="presOf" srcId="{F6A99A39-0D1D-4D7F-A256-FA16CCF07C79}" destId="{68A66CF6-6688-4481-98DB-3E45AA5C5181}" srcOrd="0" destOrd="0" presId="urn:microsoft.com/office/officeart/2018/5/layout/IconCircleLabelList"/>
    <dgm:cxn modelId="{A3F2BF9E-C392-4408-B89A-DC782A1E3504}" srcId="{C8AA90A4-E3F5-4BB2-A5D8-BBA6EFCCFD12}" destId="{F6A99A39-0D1D-4D7F-A256-FA16CCF07C79}" srcOrd="0" destOrd="0" parTransId="{9D0CAD05-7369-44EF-A81E-D1552996E363}" sibTransId="{80C8E6BD-3A16-48C1-9AB7-60AA93DDAEA5}"/>
    <dgm:cxn modelId="{81B842B0-77C6-4D46-8184-85E56C2DE8F4}" srcId="{C8AA90A4-E3F5-4BB2-A5D8-BBA6EFCCFD12}" destId="{70EA9938-85C4-4B78-B239-4827CB31718E}" srcOrd="1" destOrd="0" parTransId="{E90178B1-D63B-491E-844D-82FCE628B993}" sibTransId="{112EDC0A-21D4-4067-8B2D-4B31EE414901}"/>
    <dgm:cxn modelId="{0471B7CA-8060-4A75-A4E1-497916D94018}" type="presParOf" srcId="{C3B1ED02-C888-478D-8262-8356B96FA3E4}" destId="{05505278-E95A-4B18-BD58-938726003FD7}" srcOrd="0" destOrd="0" presId="urn:microsoft.com/office/officeart/2018/5/layout/IconCircleLabelList"/>
    <dgm:cxn modelId="{8A9355D8-95C7-4BBF-869C-5209E5B448C1}" type="presParOf" srcId="{05505278-E95A-4B18-BD58-938726003FD7}" destId="{A1F1A472-01DB-41A5-9BD7-76D78A773577}" srcOrd="0" destOrd="0" presId="urn:microsoft.com/office/officeart/2018/5/layout/IconCircleLabelList"/>
    <dgm:cxn modelId="{A346610A-96D6-499E-94A1-4319771643CB}" type="presParOf" srcId="{05505278-E95A-4B18-BD58-938726003FD7}" destId="{EEF3017C-B5C5-4084-BD9B-B4A5B630F256}" srcOrd="1" destOrd="0" presId="urn:microsoft.com/office/officeart/2018/5/layout/IconCircleLabelList"/>
    <dgm:cxn modelId="{E8B7D856-E836-45EF-A6DB-F10C4CFA5979}" type="presParOf" srcId="{05505278-E95A-4B18-BD58-938726003FD7}" destId="{BFABF7B6-74FD-417E-A063-88136241856A}" srcOrd="2" destOrd="0" presId="urn:microsoft.com/office/officeart/2018/5/layout/IconCircleLabelList"/>
    <dgm:cxn modelId="{8896254D-91B1-447C-8DC9-A435621ECE38}" type="presParOf" srcId="{05505278-E95A-4B18-BD58-938726003FD7}" destId="{68A66CF6-6688-4481-98DB-3E45AA5C5181}" srcOrd="3" destOrd="0" presId="urn:microsoft.com/office/officeart/2018/5/layout/IconCircleLabelList"/>
    <dgm:cxn modelId="{9240822C-3420-452E-A1DB-1F08AF0C70C9}" type="presParOf" srcId="{C3B1ED02-C888-478D-8262-8356B96FA3E4}" destId="{0E6974C3-57B7-48F4-93BC-30F2B6C015C8}" srcOrd="1" destOrd="0" presId="urn:microsoft.com/office/officeart/2018/5/layout/IconCircleLabelList"/>
    <dgm:cxn modelId="{89BFECF6-2E37-4085-956A-D1A0AA99F54D}" type="presParOf" srcId="{C3B1ED02-C888-478D-8262-8356B96FA3E4}" destId="{287A3A86-52AE-49FD-854D-FCAC05277EC6}" srcOrd="2" destOrd="0" presId="urn:microsoft.com/office/officeart/2018/5/layout/IconCircleLabelList"/>
    <dgm:cxn modelId="{EFC0264D-BF62-47DF-A8DE-3E3AC435103B}" type="presParOf" srcId="{287A3A86-52AE-49FD-854D-FCAC05277EC6}" destId="{AF3F23AF-83E8-440D-846B-33C349905283}" srcOrd="0" destOrd="0" presId="urn:microsoft.com/office/officeart/2018/5/layout/IconCircleLabelList"/>
    <dgm:cxn modelId="{882CCD71-FAAE-4FE7-ABA7-5198072056DD}" type="presParOf" srcId="{287A3A86-52AE-49FD-854D-FCAC05277EC6}" destId="{9B8196C2-7E45-455D-A79B-DFDE2C7E1E64}" srcOrd="1" destOrd="0" presId="urn:microsoft.com/office/officeart/2018/5/layout/IconCircleLabelList"/>
    <dgm:cxn modelId="{6FB25BCB-E318-47BC-AEE0-279D8D746F16}" type="presParOf" srcId="{287A3A86-52AE-49FD-854D-FCAC05277EC6}" destId="{E252D2EC-E04A-4163-904F-21362217FD8B}" srcOrd="2" destOrd="0" presId="urn:microsoft.com/office/officeart/2018/5/layout/IconCircleLabelList"/>
    <dgm:cxn modelId="{32B33F32-1701-4D7B-BD50-097F3AE66471}" type="presParOf" srcId="{287A3A86-52AE-49FD-854D-FCAC05277EC6}" destId="{018F8C3B-953B-4AD3-98F8-5AD913F64ED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B88CB5-9142-4C67-8C40-FEE609431E7F}"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ED06FD0F-E740-41F2-8337-E6E282DCC978}">
      <dgm:prSet/>
      <dgm:spPr/>
      <dgm:t>
        <a:bodyPr/>
        <a:lstStyle/>
        <a:p>
          <a:pPr>
            <a:lnSpc>
              <a:spcPct val="100000"/>
            </a:lnSpc>
          </a:pPr>
          <a:r>
            <a:rPr lang="en-US">
              <a:solidFill>
                <a:srgbClr val="057780"/>
              </a:solidFill>
            </a:rPr>
            <a:t>Reporting tool for allegations designed through Caveon Core</a:t>
          </a:r>
        </a:p>
      </dgm:t>
    </dgm:pt>
    <dgm:pt modelId="{C79DCEC6-9652-4B3B-AB39-08FC644B3E92}" type="parTrans" cxnId="{33F5D448-8903-4852-BAD2-01ED405B48D6}">
      <dgm:prSet/>
      <dgm:spPr/>
      <dgm:t>
        <a:bodyPr/>
        <a:lstStyle/>
        <a:p>
          <a:endParaRPr lang="en-US"/>
        </a:p>
      </dgm:t>
    </dgm:pt>
    <dgm:pt modelId="{B64D762B-7D24-43AA-A308-20173F22FD19}" type="sibTrans" cxnId="{33F5D448-8903-4852-BAD2-01ED405B48D6}">
      <dgm:prSet/>
      <dgm:spPr/>
      <dgm:t>
        <a:bodyPr/>
        <a:lstStyle/>
        <a:p>
          <a:endParaRPr lang="en-US"/>
        </a:p>
      </dgm:t>
    </dgm:pt>
    <dgm:pt modelId="{85D0A161-54BF-4B25-8D1F-CC135DBED2B9}">
      <dgm:prSet/>
      <dgm:spPr/>
      <dgm:t>
        <a:bodyPr/>
        <a:lstStyle/>
        <a:p>
          <a:pPr>
            <a:lnSpc>
              <a:spcPct val="100000"/>
            </a:lnSpc>
          </a:pPr>
          <a:r>
            <a:rPr lang="en-US">
              <a:solidFill>
                <a:schemeClr val="accent6"/>
              </a:solidFill>
              <a:hlinkClick xmlns:r="http://schemas.openxmlformats.org/officeDocument/2006/relationships" r:id="rId1">
                <a:extLst>
                  <a:ext uri="{A12FA001-AC4F-418D-AE19-62706E023703}">
                    <ahyp:hlinkClr xmlns:ahyp="http://schemas.microsoft.com/office/drawing/2018/hyperlinkcolor" val="tx"/>
                  </a:ext>
                </a:extLst>
              </a:hlinkClick>
            </a:rPr>
            <a:t>Create Caveon account</a:t>
          </a:r>
          <a:endParaRPr lang="en-US">
            <a:solidFill>
              <a:schemeClr val="accent6"/>
            </a:solidFill>
          </a:endParaRPr>
        </a:p>
      </dgm:t>
    </dgm:pt>
    <dgm:pt modelId="{9B118586-965B-45CA-8B59-C6D6D485F786}" type="parTrans" cxnId="{2D0189D2-21BD-4DB5-A4F7-E2162BC02055}">
      <dgm:prSet/>
      <dgm:spPr/>
      <dgm:t>
        <a:bodyPr/>
        <a:lstStyle/>
        <a:p>
          <a:endParaRPr lang="en-US"/>
        </a:p>
      </dgm:t>
    </dgm:pt>
    <dgm:pt modelId="{CB807C1E-B29E-4A66-AD4A-A59CA2001697}" type="sibTrans" cxnId="{2D0189D2-21BD-4DB5-A4F7-E2162BC02055}">
      <dgm:prSet/>
      <dgm:spPr/>
      <dgm:t>
        <a:bodyPr/>
        <a:lstStyle/>
        <a:p>
          <a:endParaRPr lang="en-US"/>
        </a:p>
      </dgm:t>
    </dgm:pt>
    <dgm:pt modelId="{F4DBA4F9-3F0B-486F-AFCA-1F20089145C3}" type="pres">
      <dgm:prSet presAssocID="{F8B88CB5-9142-4C67-8C40-FEE609431E7F}" presName="hierChild1" presStyleCnt="0">
        <dgm:presLayoutVars>
          <dgm:chPref val="1"/>
          <dgm:dir/>
          <dgm:animOne val="branch"/>
          <dgm:animLvl val="lvl"/>
          <dgm:resizeHandles/>
        </dgm:presLayoutVars>
      </dgm:prSet>
      <dgm:spPr/>
    </dgm:pt>
    <dgm:pt modelId="{991682DD-C913-4A9E-BCA3-8283850BCC93}" type="pres">
      <dgm:prSet presAssocID="{ED06FD0F-E740-41F2-8337-E6E282DCC978}" presName="hierRoot1" presStyleCnt="0"/>
      <dgm:spPr/>
    </dgm:pt>
    <dgm:pt modelId="{54810E54-E174-4514-BC09-BE257B556AB3}" type="pres">
      <dgm:prSet presAssocID="{ED06FD0F-E740-41F2-8337-E6E282DCC978}" presName="composite" presStyleCnt="0"/>
      <dgm:spPr/>
    </dgm:pt>
    <dgm:pt modelId="{5F03B4AE-CDEB-470F-B174-9BF34F488506}" type="pres">
      <dgm:prSet presAssocID="{ED06FD0F-E740-41F2-8337-E6E282DCC978}" presName="background" presStyleLbl="node0" presStyleIdx="0" presStyleCnt="2"/>
      <dgm:spPr/>
    </dgm:pt>
    <dgm:pt modelId="{13797066-9368-4B8F-8DA5-0DFD0744E9A7}" type="pres">
      <dgm:prSet presAssocID="{ED06FD0F-E740-41F2-8337-E6E282DCC978}" presName="text" presStyleLbl="fgAcc0" presStyleIdx="0" presStyleCnt="2">
        <dgm:presLayoutVars>
          <dgm:chPref val="3"/>
        </dgm:presLayoutVars>
      </dgm:prSet>
      <dgm:spPr/>
    </dgm:pt>
    <dgm:pt modelId="{1F3B0020-6CC1-4F7F-AAD5-F50EFFFC6181}" type="pres">
      <dgm:prSet presAssocID="{ED06FD0F-E740-41F2-8337-E6E282DCC978}" presName="hierChild2" presStyleCnt="0"/>
      <dgm:spPr/>
    </dgm:pt>
    <dgm:pt modelId="{ACFFE1AA-E852-4513-9207-BE9547348CF6}" type="pres">
      <dgm:prSet presAssocID="{85D0A161-54BF-4B25-8D1F-CC135DBED2B9}" presName="hierRoot1" presStyleCnt="0"/>
      <dgm:spPr/>
    </dgm:pt>
    <dgm:pt modelId="{F95AD351-869F-40A2-89D2-843AD60A41E6}" type="pres">
      <dgm:prSet presAssocID="{85D0A161-54BF-4B25-8D1F-CC135DBED2B9}" presName="composite" presStyleCnt="0"/>
      <dgm:spPr/>
    </dgm:pt>
    <dgm:pt modelId="{3A615ADC-A8AB-4248-B090-8E9F7DBCE443}" type="pres">
      <dgm:prSet presAssocID="{85D0A161-54BF-4B25-8D1F-CC135DBED2B9}" presName="background" presStyleLbl="node0" presStyleIdx="1" presStyleCnt="2"/>
      <dgm:spPr/>
    </dgm:pt>
    <dgm:pt modelId="{AC9AF7D9-F138-42CA-8CC9-8AF33D61F37B}" type="pres">
      <dgm:prSet presAssocID="{85D0A161-54BF-4B25-8D1F-CC135DBED2B9}" presName="text" presStyleLbl="fgAcc0" presStyleIdx="1" presStyleCnt="2">
        <dgm:presLayoutVars>
          <dgm:chPref val="3"/>
        </dgm:presLayoutVars>
      </dgm:prSet>
      <dgm:spPr/>
    </dgm:pt>
    <dgm:pt modelId="{560196F8-5960-490F-AEA1-4A83A03AC6CF}" type="pres">
      <dgm:prSet presAssocID="{85D0A161-54BF-4B25-8D1F-CC135DBED2B9}" presName="hierChild2" presStyleCnt="0"/>
      <dgm:spPr/>
    </dgm:pt>
  </dgm:ptLst>
  <dgm:cxnLst>
    <dgm:cxn modelId="{E44E4C0D-5C0F-46D8-B875-3EED9B14CCCD}" type="presOf" srcId="{ED06FD0F-E740-41F2-8337-E6E282DCC978}" destId="{13797066-9368-4B8F-8DA5-0DFD0744E9A7}" srcOrd="0" destOrd="0" presId="urn:microsoft.com/office/officeart/2005/8/layout/hierarchy1"/>
    <dgm:cxn modelId="{33F5D448-8903-4852-BAD2-01ED405B48D6}" srcId="{F8B88CB5-9142-4C67-8C40-FEE609431E7F}" destId="{ED06FD0F-E740-41F2-8337-E6E282DCC978}" srcOrd="0" destOrd="0" parTransId="{C79DCEC6-9652-4B3B-AB39-08FC644B3E92}" sibTransId="{B64D762B-7D24-43AA-A308-20173F22FD19}"/>
    <dgm:cxn modelId="{8A6060C5-2B79-4AC7-98A6-47F2E85260A0}" type="presOf" srcId="{F8B88CB5-9142-4C67-8C40-FEE609431E7F}" destId="{F4DBA4F9-3F0B-486F-AFCA-1F20089145C3}" srcOrd="0" destOrd="0" presId="urn:microsoft.com/office/officeart/2005/8/layout/hierarchy1"/>
    <dgm:cxn modelId="{F41E7FC6-1E57-4C2D-83A2-F9D8348CF529}" type="presOf" srcId="{85D0A161-54BF-4B25-8D1F-CC135DBED2B9}" destId="{AC9AF7D9-F138-42CA-8CC9-8AF33D61F37B}" srcOrd="0" destOrd="0" presId="urn:microsoft.com/office/officeart/2005/8/layout/hierarchy1"/>
    <dgm:cxn modelId="{2D0189D2-21BD-4DB5-A4F7-E2162BC02055}" srcId="{F8B88CB5-9142-4C67-8C40-FEE609431E7F}" destId="{85D0A161-54BF-4B25-8D1F-CC135DBED2B9}" srcOrd="1" destOrd="0" parTransId="{9B118586-965B-45CA-8B59-C6D6D485F786}" sibTransId="{CB807C1E-B29E-4A66-AD4A-A59CA2001697}"/>
    <dgm:cxn modelId="{BBCC7BF5-9806-41F5-88F9-9A6E475FA9EE}" type="presParOf" srcId="{F4DBA4F9-3F0B-486F-AFCA-1F20089145C3}" destId="{991682DD-C913-4A9E-BCA3-8283850BCC93}" srcOrd="0" destOrd="0" presId="urn:microsoft.com/office/officeart/2005/8/layout/hierarchy1"/>
    <dgm:cxn modelId="{ED319605-B482-468E-B630-5B72CF5F0429}" type="presParOf" srcId="{991682DD-C913-4A9E-BCA3-8283850BCC93}" destId="{54810E54-E174-4514-BC09-BE257B556AB3}" srcOrd="0" destOrd="0" presId="urn:microsoft.com/office/officeart/2005/8/layout/hierarchy1"/>
    <dgm:cxn modelId="{A733CCE2-333F-4182-A056-BD35CDD1A231}" type="presParOf" srcId="{54810E54-E174-4514-BC09-BE257B556AB3}" destId="{5F03B4AE-CDEB-470F-B174-9BF34F488506}" srcOrd="0" destOrd="0" presId="urn:microsoft.com/office/officeart/2005/8/layout/hierarchy1"/>
    <dgm:cxn modelId="{7DE30E79-9289-4458-B160-8B976888A909}" type="presParOf" srcId="{54810E54-E174-4514-BC09-BE257B556AB3}" destId="{13797066-9368-4B8F-8DA5-0DFD0744E9A7}" srcOrd="1" destOrd="0" presId="urn:microsoft.com/office/officeart/2005/8/layout/hierarchy1"/>
    <dgm:cxn modelId="{7E03D55E-69F2-4804-A739-6074527F2CE6}" type="presParOf" srcId="{991682DD-C913-4A9E-BCA3-8283850BCC93}" destId="{1F3B0020-6CC1-4F7F-AAD5-F50EFFFC6181}" srcOrd="1" destOrd="0" presId="urn:microsoft.com/office/officeart/2005/8/layout/hierarchy1"/>
    <dgm:cxn modelId="{6DC6D60D-8ACE-4801-AC04-F945ED072FCC}" type="presParOf" srcId="{F4DBA4F9-3F0B-486F-AFCA-1F20089145C3}" destId="{ACFFE1AA-E852-4513-9207-BE9547348CF6}" srcOrd="1" destOrd="0" presId="urn:microsoft.com/office/officeart/2005/8/layout/hierarchy1"/>
    <dgm:cxn modelId="{7607E005-102A-4E07-A9AD-EB469E6E2310}" type="presParOf" srcId="{ACFFE1AA-E852-4513-9207-BE9547348CF6}" destId="{F95AD351-869F-40A2-89D2-843AD60A41E6}" srcOrd="0" destOrd="0" presId="urn:microsoft.com/office/officeart/2005/8/layout/hierarchy1"/>
    <dgm:cxn modelId="{12829553-B429-41A7-8613-BE4DD30DD0EA}" type="presParOf" srcId="{F95AD351-869F-40A2-89D2-843AD60A41E6}" destId="{3A615ADC-A8AB-4248-B090-8E9F7DBCE443}" srcOrd="0" destOrd="0" presId="urn:microsoft.com/office/officeart/2005/8/layout/hierarchy1"/>
    <dgm:cxn modelId="{68ED477F-BBC7-4370-9A82-BF01A6E02D5B}" type="presParOf" srcId="{F95AD351-869F-40A2-89D2-843AD60A41E6}" destId="{AC9AF7D9-F138-42CA-8CC9-8AF33D61F37B}" srcOrd="1" destOrd="0" presId="urn:microsoft.com/office/officeart/2005/8/layout/hierarchy1"/>
    <dgm:cxn modelId="{02D8ED40-FBC1-477E-9F48-468294F96B4A}" type="presParOf" srcId="{ACFFE1AA-E852-4513-9207-BE9547348CF6}" destId="{560196F8-5960-490F-AEA1-4A83A03AC6C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2A831E-A34C-428E-BD8E-1C64CB74C2AE}" type="doc">
      <dgm:prSet loTypeId="urn:microsoft.com/office/officeart/2009/3/layout/CircleRelationship" loCatId="relationship" qsTypeId="urn:microsoft.com/office/officeart/2005/8/quickstyle/3d1" qsCatId="3D" csTypeId="urn:microsoft.com/office/officeart/2005/8/colors/colorful1" csCatId="colorful" phldr="1"/>
      <dgm:spPr/>
      <dgm:t>
        <a:bodyPr/>
        <a:lstStyle/>
        <a:p>
          <a:endParaRPr lang="en-US"/>
        </a:p>
      </dgm:t>
    </dgm:pt>
    <dgm:pt modelId="{B3EFED61-6B6E-4244-8510-57D5F2070E92}">
      <dgm:prSet custT="1"/>
      <dgm:spPr/>
      <dgm:t>
        <a:bodyPr/>
        <a:lstStyle/>
        <a:p>
          <a:r>
            <a:rPr lang="en-US" sz="24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CAVEON</a:t>
          </a:r>
          <a:endParaRPr lang="en-US" sz="2400">
            <a:solidFill>
              <a:schemeClr val="bg1"/>
            </a:solidFill>
            <a:latin typeface="Times New Roman" panose="02020603050405020304" pitchFamily="18" charset="0"/>
            <a:cs typeface="Times New Roman" panose="02020603050405020304" pitchFamily="18" charset="0"/>
          </a:endParaRPr>
        </a:p>
      </dgm:t>
    </dgm:pt>
    <dgm:pt modelId="{DB88235F-3C5A-45CA-845D-D074FBC9DB1A}" type="sibTrans" cxnId="{94313565-E6EF-43CD-B177-64BF8AC52A38}">
      <dgm:prSet/>
      <dgm:spPr/>
      <dgm:t>
        <a:bodyPr/>
        <a:lstStyle/>
        <a:p>
          <a:endParaRPr lang="en-US"/>
        </a:p>
      </dgm:t>
    </dgm:pt>
    <dgm:pt modelId="{A1A9E335-8D7E-4BE5-98D4-A66B1F76A58B}" type="parTrans" cxnId="{94313565-E6EF-43CD-B177-64BF8AC52A38}">
      <dgm:prSet/>
      <dgm:spPr/>
      <dgm:t>
        <a:bodyPr/>
        <a:lstStyle/>
        <a:p>
          <a:endParaRPr lang="en-US"/>
        </a:p>
      </dgm:t>
    </dgm:pt>
    <dgm:pt modelId="{FB8B731B-564B-40A7-B6B8-239EA380F9C1}">
      <dgm:prSet custT="1"/>
      <dgm:spPr/>
      <dgm:t>
        <a:bodyPr/>
        <a:lstStyle/>
        <a:p>
          <a:r>
            <a:rPr lang="en-US" sz="24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2">
                <a:extLst>
                  <a:ext uri="{A12FA001-AC4F-418D-AE19-62706E023703}">
                    <ahyp:hlinkClr xmlns:ahyp="http://schemas.microsoft.com/office/drawing/2018/hyperlinkcolor" val="tx"/>
                  </a:ext>
                </a:extLst>
              </a:hlinkClick>
            </a:rPr>
            <a:t>Allegation Reporting Site</a:t>
          </a:r>
          <a:endParaRPr lang="en-US" sz="2400">
            <a:solidFill>
              <a:schemeClr val="bg1"/>
            </a:solidFill>
            <a:latin typeface="Times New Roman" panose="02020603050405020304" pitchFamily="18" charset="0"/>
            <a:cs typeface="Times New Roman" panose="02020603050405020304" pitchFamily="18" charset="0"/>
          </a:endParaRPr>
        </a:p>
      </dgm:t>
    </dgm:pt>
    <dgm:pt modelId="{04AD52D9-4E9B-492B-B432-FFB9AEE00C24}" type="sibTrans" cxnId="{A367A459-985F-45B9-A456-EF95AF2DF839}">
      <dgm:prSet/>
      <dgm:spPr/>
      <dgm:t>
        <a:bodyPr/>
        <a:lstStyle/>
        <a:p>
          <a:endParaRPr lang="en-US" sz="4800"/>
        </a:p>
      </dgm:t>
    </dgm:pt>
    <dgm:pt modelId="{7C45A8F7-798F-4006-9073-B77C34BC518B}" type="parTrans" cxnId="{A367A459-985F-45B9-A456-EF95AF2DF839}">
      <dgm:prSet/>
      <dgm:spPr/>
      <dgm:t>
        <a:bodyPr/>
        <a:lstStyle/>
        <a:p>
          <a:endParaRPr lang="en-US" sz="4800"/>
        </a:p>
      </dgm:t>
    </dgm:pt>
    <dgm:pt modelId="{8C8DFD88-501A-4E07-B570-07469EA4DD32}">
      <dgm:prSet custT="1"/>
      <dgm:spPr/>
      <dgm:t>
        <a:bodyPr/>
        <a:lstStyle/>
        <a:p>
          <a:r>
            <a:rPr lang="en-US" sz="24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3">
                <a:extLst>
                  <a:ext uri="{A12FA001-AC4F-418D-AE19-62706E023703}">
                    <ahyp:hlinkClr xmlns:ahyp="http://schemas.microsoft.com/office/drawing/2018/hyperlinkcolor" val="tx"/>
                  </a:ext>
                </a:extLst>
              </a:hlinkClick>
            </a:rPr>
            <a:t>Administration  Code Reg</a:t>
          </a:r>
          <a:endParaRPr lang="en-US" sz="24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4">
              <a:extLst>
                <a:ext uri="{A12FA001-AC4F-418D-AE19-62706E023703}">
                  <ahyp:hlinkClr xmlns:ahyp="http://schemas.microsoft.com/office/drawing/2018/hyperlinkcolor" val="tx"/>
                </a:ext>
              </a:extLst>
            </a:hlinkClick>
          </a:endParaRPr>
        </a:p>
      </dgm:t>
    </dgm:pt>
    <dgm:pt modelId="{74F3B31E-7CA3-4D41-A7DD-D6F1E9679D9A}" type="sibTrans" cxnId="{73986C9F-5730-4FE1-A3E6-4398D9C3B1C1}">
      <dgm:prSet/>
      <dgm:spPr/>
      <dgm:t>
        <a:bodyPr/>
        <a:lstStyle/>
        <a:p>
          <a:endParaRPr lang="en-US"/>
        </a:p>
      </dgm:t>
    </dgm:pt>
    <dgm:pt modelId="{634D74AF-8C5C-4394-B43E-8560734B4F00}" type="parTrans" cxnId="{73986C9F-5730-4FE1-A3E6-4398D9C3B1C1}">
      <dgm:prSet/>
      <dgm:spPr/>
      <dgm:t>
        <a:bodyPr/>
        <a:lstStyle/>
        <a:p>
          <a:endParaRPr lang="en-US"/>
        </a:p>
      </dgm:t>
    </dgm:pt>
    <dgm:pt modelId="{5CBF80F2-38E4-4A78-B047-A8964F5A31AA}">
      <dgm:prSet custT="1"/>
      <dgm:spPr/>
      <dgm:t>
        <a:bodyPr/>
        <a:lstStyle/>
        <a:p>
          <a:r>
            <a:rPr lang="en-US" sz="5400" b="1" u="none">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5">
                <a:extLst>
                  <a:ext uri="{A12FA001-AC4F-418D-AE19-62706E023703}">
                    <ahyp:hlinkClr xmlns:ahyp="http://schemas.microsoft.com/office/drawing/2018/hyperlinkcolor" val="tx"/>
                  </a:ext>
                </a:extLst>
              </a:hlinkClick>
            </a:rPr>
            <a:t>KDE/OAA Site </a:t>
          </a:r>
          <a:endParaRPr lang="en-US" sz="5400" b="1" u="none">
            <a:solidFill>
              <a:schemeClr val="bg1"/>
            </a:solidFill>
            <a:latin typeface="Times New Roman" panose="02020603050405020304" pitchFamily="18" charset="0"/>
            <a:cs typeface="Times New Roman" panose="02020603050405020304" pitchFamily="18" charset="0"/>
          </a:endParaRPr>
        </a:p>
      </dgm:t>
    </dgm:pt>
    <dgm:pt modelId="{77D1F64C-0C7C-4765-9433-EA7A3C85E20E}" type="sibTrans" cxnId="{5941B544-2E44-478E-9E14-3D721C9812ED}">
      <dgm:prSet/>
      <dgm:spPr/>
      <dgm:t>
        <a:bodyPr/>
        <a:lstStyle/>
        <a:p>
          <a:endParaRPr lang="en-US"/>
        </a:p>
      </dgm:t>
    </dgm:pt>
    <dgm:pt modelId="{673C83B5-9CCB-471C-A86E-82C020D5466F}" type="parTrans" cxnId="{5941B544-2E44-478E-9E14-3D721C9812ED}">
      <dgm:prSet/>
      <dgm:spPr/>
      <dgm:t>
        <a:bodyPr/>
        <a:lstStyle/>
        <a:p>
          <a:endParaRPr lang="en-US"/>
        </a:p>
      </dgm:t>
    </dgm:pt>
    <dgm:pt modelId="{BF319276-476B-439E-8892-67C1A0DFE55C}">
      <dgm:prSet custT="1"/>
      <dgm:spPr/>
      <dgm:t>
        <a:bodyPr/>
        <a:lstStyle/>
        <a:p>
          <a:r>
            <a:rPr lang="en-US" sz="2400" b="0" i="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Inclusion of Special Populations Reg</a:t>
          </a:r>
          <a:endParaRPr lang="en-US" sz="24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4">
              <a:extLst>
                <a:ext uri="{A12FA001-AC4F-418D-AE19-62706E023703}">
                  <ahyp:hlinkClr xmlns:ahyp="http://schemas.microsoft.com/office/drawing/2018/hyperlinkcolor" val="tx"/>
                </a:ext>
              </a:extLst>
            </a:hlinkClick>
          </a:endParaRPr>
        </a:p>
      </dgm:t>
    </dgm:pt>
    <dgm:pt modelId="{0FE644B5-EF2C-4D3C-8BBF-9D275E67A76E}" type="parTrans" cxnId="{69D97ECE-E804-4C8C-A3A8-FB35B2CC7639}">
      <dgm:prSet/>
      <dgm:spPr/>
      <dgm:t>
        <a:bodyPr/>
        <a:lstStyle/>
        <a:p>
          <a:endParaRPr lang="en-US"/>
        </a:p>
      </dgm:t>
    </dgm:pt>
    <dgm:pt modelId="{BC653F7A-03E4-422F-A541-2C47236723DF}" type="sibTrans" cxnId="{69D97ECE-E804-4C8C-A3A8-FB35B2CC7639}">
      <dgm:prSet/>
      <dgm:spPr/>
      <dgm:t>
        <a:bodyPr/>
        <a:lstStyle/>
        <a:p>
          <a:endParaRPr lang="en-US"/>
        </a:p>
      </dgm:t>
    </dgm:pt>
    <dgm:pt modelId="{AC93BE3E-8168-4698-A57A-047D3929BFCB}" type="pres">
      <dgm:prSet presAssocID="{322A831E-A34C-428E-BD8E-1C64CB74C2AE}" presName="Name0" presStyleCnt="0">
        <dgm:presLayoutVars>
          <dgm:chMax val="1"/>
          <dgm:chPref val="1"/>
        </dgm:presLayoutVars>
      </dgm:prSet>
      <dgm:spPr/>
    </dgm:pt>
    <dgm:pt modelId="{60BC5943-D9F2-43E8-A1C2-0F60C4097746}" type="pres">
      <dgm:prSet presAssocID="{5CBF80F2-38E4-4A78-B047-A8964F5A31AA}" presName="Parent" presStyleLbl="node0" presStyleIdx="0" presStyleCnt="1" custScaleX="192067" custScaleY="110287" custLinFactNeighborX="43811" custLinFactNeighborY="16447">
        <dgm:presLayoutVars>
          <dgm:chMax val="5"/>
          <dgm:chPref val="5"/>
        </dgm:presLayoutVars>
      </dgm:prSet>
      <dgm:spPr/>
    </dgm:pt>
    <dgm:pt modelId="{B4F4495D-E151-4621-8C81-A831B84C8F37}" type="pres">
      <dgm:prSet presAssocID="{5CBF80F2-38E4-4A78-B047-A8964F5A31AA}" presName="Accent1" presStyleLbl="node1" presStyleIdx="0" presStyleCnt="17" custFlipVert="1" custScaleY="107800" custLinFactX="462138" custLinFactY="336668" custLinFactNeighborX="500000" custLinFactNeighborY="400000"/>
      <dgm:spPr/>
    </dgm:pt>
    <dgm:pt modelId="{E96DE8BB-E440-4357-AFFD-3CB983D3D9EE}" type="pres">
      <dgm:prSet presAssocID="{5CBF80F2-38E4-4A78-B047-A8964F5A31AA}" presName="Accent2" presStyleLbl="node1" presStyleIdx="1" presStyleCnt="17" custAng="0" custScaleX="92277" custScaleY="92648" custLinFactX="-100000" custLinFactY="-50702" custLinFactNeighborX="-128562" custLinFactNeighborY="-100000"/>
      <dgm:spPr/>
    </dgm:pt>
    <dgm:pt modelId="{60BEF80D-C5AE-4717-BA64-66A802356481}" type="pres">
      <dgm:prSet presAssocID="{5CBF80F2-38E4-4A78-B047-A8964F5A31AA}" presName="Accent3" presStyleLbl="node1" presStyleIdx="2" presStyleCnt="17" custLinFactX="370717" custLinFactNeighborX="400000" custLinFactNeighborY="16518"/>
      <dgm:spPr/>
    </dgm:pt>
    <dgm:pt modelId="{CC2BB0AB-7916-4759-8E55-B0763EFAF978}" type="pres">
      <dgm:prSet presAssocID="{5CBF80F2-38E4-4A78-B047-A8964F5A31AA}" presName="Accent4" presStyleLbl="node1" presStyleIdx="3" presStyleCnt="17" custScaleX="151678" custScaleY="154570" custLinFactX="300000" custLinFactY="-312002" custLinFactNeighborX="388079" custLinFactNeighborY="-400000"/>
      <dgm:spPr/>
    </dgm:pt>
    <dgm:pt modelId="{52C1C9E2-8A21-4DFE-8292-16F9E0AEFD05}" type="pres">
      <dgm:prSet presAssocID="{5CBF80F2-38E4-4A78-B047-A8964F5A31AA}" presName="Accent5" presStyleLbl="node1" presStyleIdx="4" presStyleCnt="17" custScaleX="216196" custScaleY="201226" custLinFactX="100000" custLinFactNeighborX="120005" custLinFactNeighborY="30385"/>
      <dgm:spPr/>
    </dgm:pt>
    <dgm:pt modelId="{663EC184-A9CE-48C2-9DA8-5A72D6F5938F}" type="pres">
      <dgm:prSet presAssocID="{5CBF80F2-38E4-4A78-B047-A8964F5A31AA}" presName="Accent6" presStyleLbl="node1" presStyleIdx="5" presStyleCnt="17" custLinFactX="-55626" custLinFactNeighborX="-100000" custLinFactNeighborY="32784"/>
      <dgm:spPr/>
    </dgm:pt>
    <dgm:pt modelId="{20471F3B-A371-47D8-A7EC-AFA91FC312EB}" type="pres">
      <dgm:prSet presAssocID="{B3EFED61-6B6E-4244-8510-57D5F2070E92}" presName="Child1" presStyleLbl="node1" presStyleIdx="6" presStyleCnt="17" custScaleX="152896" custScaleY="106716" custLinFactNeighborX="73763" custLinFactNeighborY="5473">
        <dgm:presLayoutVars>
          <dgm:chMax val="0"/>
          <dgm:chPref val="0"/>
        </dgm:presLayoutVars>
      </dgm:prSet>
      <dgm:spPr/>
    </dgm:pt>
    <dgm:pt modelId="{68E3CDE6-7E06-43D8-8F1C-0741AB9E287B}" type="pres">
      <dgm:prSet presAssocID="{B3EFED61-6B6E-4244-8510-57D5F2070E92}" presName="Accent7" presStyleCnt="0"/>
      <dgm:spPr/>
    </dgm:pt>
    <dgm:pt modelId="{AAA97D80-70AE-4653-B607-F4A6CD064D1A}" type="pres">
      <dgm:prSet presAssocID="{B3EFED61-6B6E-4244-8510-57D5F2070E92}" presName="AccentHold1" presStyleLbl="node1" presStyleIdx="7" presStyleCnt="17" custLinFactY="100000" custLinFactNeighborX="83174" custLinFactNeighborY="127241"/>
      <dgm:spPr/>
    </dgm:pt>
    <dgm:pt modelId="{F0D44788-63AC-480E-973D-DAC2659A10BF}" type="pres">
      <dgm:prSet presAssocID="{B3EFED61-6B6E-4244-8510-57D5F2070E92}" presName="Accent8" presStyleCnt="0"/>
      <dgm:spPr/>
    </dgm:pt>
    <dgm:pt modelId="{1474D3D6-1B32-49FF-B895-6C78419DC083}" type="pres">
      <dgm:prSet presAssocID="{B3EFED61-6B6E-4244-8510-57D5F2070E92}" presName="AccentHold2" presStyleLbl="node1" presStyleIdx="8" presStyleCnt="17" custFlipHor="1" custScaleX="29422" custScaleY="30915" custLinFactNeighborX="82493" custLinFactNeighborY="-744"/>
      <dgm:spPr/>
    </dgm:pt>
    <dgm:pt modelId="{5A527CB3-823A-4B06-8DD0-87E0FCE7673C}" type="pres">
      <dgm:prSet presAssocID="{FB8B731B-564B-40A7-B6B8-239EA380F9C1}" presName="Child2" presStyleLbl="node1" presStyleIdx="9" presStyleCnt="17" custScaleX="153778" custScaleY="107076" custLinFactNeighborX="-71347" custLinFactNeighborY="27105">
        <dgm:presLayoutVars>
          <dgm:chMax val="0"/>
          <dgm:chPref val="0"/>
        </dgm:presLayoutVars>
      </dgm:prSet>
      <dgm:spPr/>
    </dgm:pt>
    <dgm:pt modelId="{15807EBD-F1BF-495F-B704-EE5E05F97B08}" type="pres">
      <dgm:prSet presAssocID="{FB8B731B-564B-40A7-B6B8-239EA380F9C1}" presName="Accent9" presStyleCnt="0"/>
      <dgm:spPr/>
    </dgm:pt>
    <dgm:pt modelId="{D36C2BF2-2498-4BDB-B688-84C3E3D5498E}" type="pres">
      <dgm:prSet presAssocID="{FB8B731B-564B-40A7-B6B8-239EA380F9C1}" presName="AccentHold1" presStyleLbl="node1" presStyleIdx="10" presStyleCnt="17" custScaleX="131808" custScaleY="143890" custLinFactX="200198" custLinFactY="65762" custLinFactNeighborX="300000" custLinFactNeighborY="100000"/>
      <dgm:spPr/>
    </dgm:pt>
    <dgm:pt modelId="{53941686-A190-4590-9ABB-79D03A29E0C6}" type="pres">
      <dgm:prSet presAssocID="{FB8B731B-564B-40A7-B6B8-239EA380F9C1}" presName="Accent10" presStyleCnt="0"/>
      <dgm:spPr/>
    </dgm:pt>
    <dgm:pt modelId="{F07A4750-4FC5-4E4D-A3CC-582B6F06D23F}" type="pres">
      <dgm:prSet presAssocID="{FB8B731B-564B-40A7-B6B8-239EA380F9C1}" presName="AccentHold2" presStyleLbl="node1" presStyleIdx="11" presStyleCnt="17" custLinFactX="200000" custLinFactY="100000" custLinFactNeighborX="247447" custLinFactNeighborY="119649"/>
      <dgm:spPr/>
    </dgm:pt>
    <dgm:pt modelId="{F3F34C2E-E519-480D-A9A5-5FB1BA4878B9}" type="pres">
      <dgm:prSet presAssocID="{FB8B731B-564B-40A7-B6B8-239EA380F9C1}" presName="Accent11" presStyleCnt="0"/>
      <dgm:spPr/>
    </dgm:pt>
    <dgm:pt modelId="{1BC843C8-5F78-43DF-A4D0-402E9B88C98F}" type="pres">
      <dgm:prSet presAssocID="{FB8B731B-564B-40A7-B6B8-239EA380F9C1}" presName="AccentHold3" presStyleLbl="node1" presStyleIdx="12" presStyleCnt="17" custLinFactX="182680" custLinFactY="200000" custLinFactNeighborX="200000" custLinFactNeighborY="207253"/>
      <dgm:spPr/>
    </dgm:pt>
    <dgm:pt modelId="{0B450403-5F13-46CE-87BE-32957F74CEF7}" type="pres">
      <dgm:prSet presAssocID="{8C8DFD88-501A-4E07-B570-07469EA4DD32}" presName="Child3" presStyleLbl="node1" presStyleIdx="13" presStyleCnt="17" custScaleX="192120" custScaleY="115450" custLinFactNeighborX="-6323" custLinFactNeighborY="57793">
        <dgm:presLayoutVars>
          <dgm:chMax val="0"/>
          <dgm:chPref val="0"/>
        </dgm:presLayoutVars>
      </dgm:prSet>
      <dgm:spPr/>
    </dgm:pt>
    <dgm:pt modelId="{221C2148-19F4-4B78-9AE6-382C19142379}" type="pres">
      <dgm:prSet presAssocID="{8C8DFD88-501A-4E07-B570-07469EA4DD32}" presName="Accent12" presStyleCnt="0"/>
      <dgm:spPr/>
    </dgm:pt>
    <dgm:pt modelId="{30BF6C87-24CE-46EB-8620-EAFF96E82528}" type="pres">
      <dgm:prSet presAssocID="{8C8DFD88-501A-4E07-B570-07469EA4DD32}" presName="AccentHold1" presStyleLbl="node1" presStyleIdx="14" presStyleCnt="17" custLinFactX="-72008" custLinFactY="100000" custLinFactNeighborX="-100000" custLinFactNeighborY="137682"/>
      <dgm:spPr/>
    </dgm:pt>
    <dgm:pt modelId="{F2A4EF33-B81A-4BDF-A08A-2FF8A9668126}" type="pres">
      <dgm:prSet presAssocID="{BF319276-476B-439E-8892-67C1A0DFE55C}" presName="Child4" presStyleLbl="node1" presStyleIdx="15" presStyleCnt="17" custScaleX="179097" custScaleY="143599" custLinFactNeighborX="4872" custLinFactNeighborY="-15429">
        <dgm:presLayoutVars>
          <dgm:chMax val="0"/>
          <dgm:chPref val="0"/>
        </dgm:presLayoutVars>
      </dgm:prSet>
      <dgm:spPr/>
    </dgm:pt>
    <dgm:pt modelId="{899C4E9D-C243-4CDA-A7B8-A7ED95B38A21}" type="pres">
      <dgm:prSet presAssocID="{BF319276-476B-439E-8892-67C1A0DFE55C}" presName="Accent13" presStyleCnt="0"/>
      <dgm:spPr/>
    </dgm:pt>
    <dgm:pt modelId="{70716B04-04F3-4AF8-8EF5-3750B3DE8FAD}" type="pres">
      <dgm:prSet presAssocID="{BF319276-476B-439E-8892-67C1A0DFE55C}" presName="AccentHold1" presStyleLbl="node1" presStyleIdx="16" presStyleCnt="17" custLinFactX="88390" custLinFactY="-100000" custLinFactNeighborX="100000" custLinFactNeighborY="-125389"/>
      <dgm:spPr/>
    </dgm:pt>
  </dgm:ptLst>
  <dgm:cxnLst>
    <dgm:cxn modelId="{BB9A1305-DF89-4AF3-B407-404BC0A8F074}" type="presOf" srcId="{5CBF80F2-38E4-4A78-B047-A8964F5A31AA}" destId="{60BC5943-D9F2-43E8-A1C2-0F60C4097746}" srcOrd="0" destOrd="0" presId="urn:microsoft.com/office/officeart/2009/3/layout/CircleRelationship"/>
    <dgm:cxn modelId="{5941B544-2E44-478E-9E14-3D721C9812ED}" srcId="{322A831E-A34C-428E-BD8E-1C64CB74C2AE}" destId="{5CBF80F2-38E4-4A78-B047-A8964F5A31AA}" srcOrd="0" destOrd="0" parTransId="{673C83B5-9CCB-471C-A86E-82C020D5466F}" sibTransId="{77D1F64C-0C7C-4765-9433-EA7A3C85E20E}"/>
    <dgm:cxn modelId="{94313565-E6EF-43CD-B177-64BF8AC52A38}" srcId="{5CBF80F2-38E4-4A78-B047-A8964F5A31AA}" destId="{B3EFED61-6B6E-4244-8510-57D5F2070E92}" srcOrd="0" destOrd="0" parTransId="{A1A9E335-8D7E-4BE5-98D4-A66B1F76A58B}" sibTransId="{DB88235F-3C5A-45CA-845D-D074FBC9DB1A}"/>
    <dgm:cxn modelId="{B4945F4D-0E18-47CB-949A-48E7505B7E37}" type="presOf" srcId="{B3EFED61-6B6E-4244-8510-57D5F2070E92}" destId="{20471F3B-A371-47D8-A7EC-AFA91FC312EB}" srcOrd="0" destOrd="0" presId="urn:microsoft.com/office/officeart/2009/3/layout/CircleRelationship"/>
    <dgm:cxn modelId="{A367A459-985F-45B9-A456-EF95AF2DF839}" srcId="{5CBF80F2-38E4-4A78-B047-A8964F5A31AA}" destId="{FB8B731B-564B-40A7-B6B8-239EA380F9C1}" srcOrd="1" destOrd="0" parTransId="{7C45A8F7-798F-4006-9073-B77C34BC518B}" sibTransId="{04AD52D9-4E9B-492B-B432-FFB9AEE00C24}"/>
    <dgm:cxn modelId="{DE503284-BC18-42E9-B252-2E79D8C187E6}" type="presOf" srcId="{8C8DFD88-501A-4E07-B570-07469EA4DD32}" destId="{0B450403-5F13-46CE-87BE-32957F74CEF7}" srcOrd="0" destOrd="0" presId="urn:microsoft.com/office/officeart/2009/3/layout/CircleRelationship"/>
    <dgm:cxn modelId="{73986C9F-5730-4FE1-A3E6-4398D9C3B1C1}" srcId="{5CBF80F2-38E4-4A78-B047-A8964F5A31AA}" destId="{8C8DFD88-501A-4E07-B570-07469EA4DD32}" srcOrd="2" destOrd="0" parTransId="{634D74AF-8C5C-4394-B43E-8560734B4F00}" sibTransId="{74F3B31E-7CA3-4D41-A7DD-D6F1E9679D9A}"/>
    <dgm:cxn modelId="{69D97ECE-E804-4C8C-A3A8-FB35B2CC7639}" srcId="{5CBF80F2-38E4-4A78-B047-A8964F5A31AA}" destId="{BF319276-476B-439E-8892-67C1A0DFE55C}" srcOrd="3" destOrd="0" parTransId="{0FE644B5-EF2C-4D3C-8BBF-9D275E67A76E}" sibTransId="{BC653F7A-03E4-422F-A541-2C47236723DF}"/>
    <dgm:cxn modelId="{32CC98F1-51E2-4AAF-8920-10A36EB54399}" type="presOf" srcId="{322A831E-A34C-428E-BD8E-1C64CB74C2AE}" destId="{AC93BE3E-8168-4698-A57A-047D3929BFCB}" srcOrd="0" destOrd="0" presId="urn:microsoft.com/office/officeart/2009/3/layout/CircleRelationship"/>
    <dgm:cxn modelId="{9258F1F8-48C5-4C3A-A131-9EA01462B958}" type="presOf" srcId="{FB8B731B-564B-40A7-B6B8-239EA380F9C1}" destId="{5A527CB3-823A-4B06-8DD0-87E0FCE7673C}" srcOrd="0" destOrd="0" presId="urn:microsoft.com/office/officeart/2009/3/layout/CircleRelationship"/>
    <dgm:cxn modelId="{1EDEE2FE-9504-4213-A312-038297B35330}" type="presOf" srcId="{BF319276-476B-439E-8892-67C1A0DFE55C}" destId="{F2A4EF33-B81A-4BDF-A08A-2FF8A9668126}" srcOrd="0" destOrd="0" presId="urn:microsoft.com/office/officeart/2009/3/layout/CircleRelationship"/>
    <dgm:cxn modelId="{8014F65F-1CE1-4FEE-8AF8-1E63572821E0}" type="presParOf" srcId="{AC93BE3E-8168-4698-A57A-047D3929BFCB}" destId="{60BC5943-D9F2-43E8-A1C2-0F60C4097746}" srcOrd="0" destOrd="0" presId="urn:microsoft.com/office/officeart/2009/3/layout/CircleRelationship"/>
    <dgm:cxn modelId="{67E37D71-7126-4B68-BF9A-194B0C7F0103}" type="presParOf" srcId="{AC93BE3E-8168-4698-A57A-047D3929BFCB}" destId="{B4F4495D-E151-4621-8C81-A831B84C8F37}" srcOrd="1" destOrd="0" presId="urn:microsoft.com/office/officeart/2009/3/layout/CircleRelationship"/>
    <dgm:cxn modelId="{338ECD05-A27F-4AF4-90D9-FFA77DACC44D}" type="presParOf" srcId="{AC93BE3E-8168-4698-A57A-047D3929BFCB}" destId="{E96DE8BB-E440-4357-AFFD-3CB983D3D9EE}" srcOrd="2" destOrd="0" presId="urn:microsoft.com/office/officeart/2009/3/layout/CircleRelationship"/>
    <dgm:cxn modelId="{0B5C6ACF-913A-4D80-8552-07E55A979BDD}" type="presParOf" srcId="{AC93BE3E-8168-4698-A57A-047D3929BFCB}" destId="{60BEF80D-C5AE-4717-BA64-66A802356481}" srcOrd="3" destOrd="0" presId="urn:microsoft.com/office/officeart/2009/3/layout/CircleRelationship"/>
    <dgm:cxn modelId="{8E92026F-D09F-4FA6-A444-A8BBBD3F7288}" type="presParOf" srcId="{AC93BE3E-8168-4698-A57A-047D3929BFCB}" destId="{CC2BB0AB-7916-4759-8E55-B0763EFAF978}" srcOrd="4" destOrd="0" presId="urn:microsoft.com/office/officeart/2009/3/layout/CircleRelationship"/>
    <dgm:cxn modelId="{31D88BA5-AD34-4200-815B-D382CD14C91D}" type="presParOf" srcId="{AC93BE3E-8168-4698-A57A-047D3929BFCB}" destId="{52C1C9E2-8A21-4DFE-8292-16F9E0AEFD05}" srcOrd="5" destOrd="0" presId="urn:microsoft.com/office/officeart/2009/3/layout/CircleRelationship"/>
    <dgm:cxn modelId="{3B39F5B8-C106-4283-9D0C-195EE5D3AF76}" type="presParOf" srcId="{AC93BE3E-8168-4698-A57A-047D3929BFCB}" destId="{663EC184-A9CE-48C2-9DA8-5A72D6F5938F}" srcOrd="6" destOrd="0" presId="urn:microsoft.com/office/officeart/2009/3/layout/CircleRelationship"/>
    <dgm:cxn modelId="{A720E20B-A361-40A5-A831-BF3D34CBAAB6}" type="presParOf" srcId="{AC93BE3E-8168-4698-A57A-047D3929BFCB}" destId="{20471F3B-A371-47D8-A7EC-AFA91FC312EB}" srcOrd="7" destOrd="0" presId="urn:microsoft.com/office/officeart/2009/3/layout/CircleRelationship"/>
    <dgm:cxn modelId="{D01273DB-61FC-4E50-A64F-7447CCEF15BB}" type="presParOf" srcId="{AC93BE3E-8168-4698-A57A-047D3929BFCB}" destId="{68E3CDE6-7E06-43D8-8F1C-0741AB9E287B}" srcOrd="8" destOrd="0" presId="urn:microsoft.com/office/officeart/2009/3/layout/CircleRelationship"/>
    <dgm:cxn modelId="{9C6F01C2-38E5-4E9E-A51A-66126DDD8BCB}" type="presParOf" srcId="{68E3CDE6-7E06-43D8-8F1C-0741AB9E287B}" destId="{AAA97D80-70AE-4653-B607-F4A6CD064D1A}" srcOrd="0" destOrd="0" presId="urn:microsoft.com/office/officeart/2009/3/layout/CircleRelationship"/>
    <dgm:cxn modelId="{8BB7C166-6D30-40C3-B746-D5315F0B378C}" type="presParOf" srcId="{AC93BE3E-8168-4698-A57A-047D3929BFCB}" destId="{F0D44788-63AC-480E-973D-DAC2659A10BF}" srcOrd="9" destOrd="0" presId="urn:microsoft.com/office/officeart/2009/3/layout/CircleRelationship"/>
    <dgm:cxn modelId="{063E4B59-314F-47DB-A474-966212A70800}" type="presParOf" srcId="{F0D44788-63AC-480E-973D-DAC2659A10BF}" destId="{1474D3D6-1B32-49FF-B895-6C78419DC083}" srcOrd="0" destOrd="0" presId="urn:microsoft.com/office/officeart/2009/3/layout/CircleRelationship"/>
    <dgm:cxn modelId="{A3B27850-EC51-4110-97F4-B8E3D57BFA30}" type="presParOf" srcId="{AC93BE3E-8168-4698-A57A-047D3929BFCB}" destId="{5A527CB3-823A-4B06-8DD0-87E0FCE7673C}" srcOrd="10" destOrd="0" presId="urn:microsoft.com/office/officeart/2009/3/layout/CircleRelationship"/>
    <dgm:cxn modelId="{D3D7CF4C-86B1-4038-B224-1EA868CEE061}" type="presParOf" srcId="{AC93BE3E-8168-4698-A57A-047D3929BFCB}" destId="{15807EBD-F1BF-495F-B704-EE5E05F97B08}" srcOrd="11" destOrd="0" presId="urn:microsoft.com/office/officeart/2009/3/layout/CircleRelationship"/>
    <dgm:cxn modelId="{36253B2A-1C45-4B03-ADF6-281A44AC7C76}" type="presParOf" srcId="{15807EBD-F1BF-495F-B704-EE5E05F97B08}" destId="{D36C2BF2-2498-4BDB-B688-84C3E3D5498E}" srcOrd="0" destOrd="0" presId="urn:microsoft.com/office/officeart/2009/3/layout/CircleRelationship"/>
    <dgm:cxn modelId="{D42AF351-726C-4F32-A4D8-22AED22C8095}" type="presParOf" srcId="{AC93BE3E-8168-4698-A57A-047D3929BFCB}" destId="{53941686-A190-4590-9ABB-79D03A29E0C6}" srcOrd="12" destOrd="0" presId="urn:microsoft.com/office/officeart/2009/3/layout/CircleRelationship"/>
    <dgm:cxn modelId="{E59E531F-3DEA-4C16-9B3A-90D7A3573E5D}" type="presParOf" srcId="{53941686-A190-4590-9ABB-79D03A29E0C6}" destId="{F07A4750-4FC5-4E4D-A3CC-582B6F06D23F}" srcOrd="0" destOrd="0" presId="urn:microsoft.com/office/officeart/2009/3/layout/CircleRelationship"/>
    <dgm:cxn modelId="{EA072407-7332-497D-8F98-FC788F16254B}" type="presParOf" srcId="{AC93BE3E-8168-4698-A57A-047D3929BFCB}" destId="{F3F34C2E-E519-480D-A9A5-5FB1BA4878B9}" srcOrd="13" destOrd="0" presId="urn:microsoft.com/office/officeart/2009/3/layout/CircleRelationship"/>
    <dgm:cxn modelId="{F0065767-36AF-425F-9D3E-4E90DD217E9E}" type="presParOf" srcId="{F3F34C2E-E519-480D-A9A5-5FB1BA4878B9}" destId="{1BC843C8-5F78-43DF-A4D0-402E9B88C98F}" srcOrd="0" destOrd="0" presId="urn:microsoft.com/office/officeart/2009/3/layout/CircleRelationship"/>
    <dgm:cxn modelId="{30B3269D-D486-4973-89E0-AC0A40AA4A2E}" type="presParOf" srcId="{AC93BE3E-8168-4698-A57A-047D3929BFCB}" destId="{0B450403-5F13-46CE-87BE-32957F74CEF7}" srcOrd="14" destOrd="0" presId="urn:microsoft.com/office/officeart/2009/3/layout/CircleRelationship"/>
    <dgm:cxn modelId="{8B1165A2-0B85-45ED-9F85-D6E028FCA05F}" type="presParOf" srcId="{AC93BE3E-8168-4698-A57A-047D3929BFCB}" destId="{221C2148-19F4-4B78-9AE6-382C19142379}" srcOrd="15" destOrd="0" presId="urn:microsoft.com/office/officeart/2009/3/layout/CircleRelationship"/>
    <dgm:cxn modelId="{165EC434-8F78-441D-AAA6-6E7FE06A60E2}" type="presParOf" srcId="{221C2148-19F4-4B78-9AE6-382C19142379}" destId="{30BF6C87-24CE-46EB-8620-EAFF96E82528}" srcOrd="0" destOrd="0" presId="urn:microsoft.com/office/officeart/2009/3/layout/CircleRelationship"/>
    <dgm:cxn modelId="{AD2FF221-F976-47C9-B268-13F9C6ECBC56}" type="presParOf" srcId="{AC93BE3E-8168-4698-A57A-047D3929BFCB}" destId="{F2A4EF33-B81A-4BDF-A08A-2FF8A9668126}" srcOrd="16" destOrd="0" presId="urn:microsoft.com/office/officeart/2009/3/layout/CircleRelationship"/>
    <dgm:cxn modelId="{35F07C91-FAB3-4404-87DE-B2FFECF65786}" type="presParOf" srcId="{AC93BE3E-8168-4698-A57A-047D3929BFCB}" destId="{899C4E9D-C243-4CDA-A7B8-A7ED95B38A21}" srcOrd="17" destOrd="0" presId="urn:microsoft.com/office/officeart/2009/3/layout/CircleRelationship"/>
    <dgm:cxn modelId="{505F2884-DC5C-4410-9606-88FD3D36981D}" type="presParOf" srcId="{899C4E9D-C243-4CDA-A7B8-A7ED95B38A21}" destId="{70716B04-04F3-4AF8-8EF5-3750B3DE8FAD}"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F337F-7E41-42A0-BD55-BC7E60ADEA2B}">
      <dsp:nvSpPr>
        <dsp:cNvPr id="0" name=""/>
        <dsp:cNvSpPr/>
      </dsp:nvSpPr>
      <dsp:spPr>
        <a:xfrm>
          <a:off x="0" y="11898"/>
          <a:ext cx="11405525"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solidFill>
                <a:schemeClr val="tx1"/>
              </a:solidFill>
            </a:rPr>
            <a:t>Training in the</a:t>
          </a:r>
          <a:r>
            <a:rPr lang="en-US" sz="2600" kern="1200">
              <a:solidFill>
                <a:schemeClr val="tx1"/>
              </a:solidFill>
              <a:latin typeface="Georgia"/>
            </a:rPr>
            <a:t> </a:t>
          </a:r>
          <a:r>
            <a:rPr lang="en-US" sz="2600" u="none" kern="1200">
              <a:solidFill>
                <a:schemeClr val="tx1"/>
              </a:solidFill>
            </a:rPr>
            <a:t>Administration Code </a:t>
          </a:r>
          <a:r>
            <a:rPr lang="en-US" sz="2600" kern="1200">
              <a:solidFill>
                <a:schemeClr val="tx1"/>
              </a:solidFill>
            </a:rPr>
            <a:t>is required for administering any state assessment, online or paper.</a:t>
          </a:r>
          <a:r>
            <a:rPr lang="en-US" sz="2600" kern="1200">
              <a:solidFill>
                <a:schemeClr val="tx1"/>
              </a:solidFill>
              <a:latin typeface="Georgia"/>
            </a:rPr>
            <a:t> </a:t>
          </a:r>
          <a:endParaRPr lang="en-US" sz="2600" kern="1200">
            <a:solidFill>
              <a:schemeClr val="tx1"/>
            </a:solidFill>
          </a:endParaRPr>
        </a:p>
      </dsp:txBody>
      <dsp:txXfrm>
        <a:off x="50489" y="62387"/>
        <a:ext cx="11304547" cy="933302"/>
      </dsp:txXfrm>
    </dsp:sp>
    <dsp:sp modelId="{0920638F-7D8B-4F53-939D-35C48DCC5A58}">
      <dsp:nvSpPr>
        <dsp:cNvPr id="0" name=""/>
        <dsp:cNvSpPr/>
      </dsp:nvSpPr>
      <dsp:spPr>
        <a:xfrm>
          <a:off x="0" y="1121059"/>
          <a:ext cx="11405525"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solidFill>
                <a:schemeClr val="tx1"/>
              </a:solidFill>
            </a:rPr>
            <a:t>Test Security:</a:t>
          </a:r>
        </a:p>
      </dsp:txBody>
      <dsp:txXfrm>
        <a:off x="50489" y="1171548"/>
        <a:ext cx="11304547" cy="933302"/>
      </dsp:txXfrm>
    </dsp:sp>
    <dsp:sp modelId="{05CB449B-B6A6-4BA1-88DB-F6D038EC1FB2}">
      <dsp:nvSpPr>
        <dsp:cNvPr id="0" name=""/>
        <dsp:cNvSpPr/>
      </dsp:nvSpPr>
      <dsp:spPr>
        <a:xfrm>
          <a:off x="0" y="2155339"/>
          <a:ext cx="11405525" cy="150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125" tIns="33020" rIns="184912" bIns="33020" numCol="1" spcCol="1270" anchor="t" anchorCtr="0">
          <a:noAutofit/>
        </a:bodyPr>
        <a:lstStyle/>
        <a:p>
          <a:pPr marL="228600" lvl="1" indent="-228600" algn="l" defTabSz="889000">
            <a:lnSpc>
              <a:spcPct val="100000"/>
            </a:lnSpc>
            <a:spcBef>
              <a:spcPct val="0"/>
            </a:spcBef>
            <a:spcAft>
              <a:spcPct val="20000"/>
            </a:spcAft>
            <a:buChar char="•"/>
          </a:pPr>
          <a:r>
            <a:rPr lang="en-US" sz="2000" kern="1200"/>
            <a:t>Security is everyone’s responsibility.</a:t>
          </a:r>
        </a:p>
        <a:p>
          <a:pPr marL="228600" lvl="1" indent="-228600" algn="l" defTabSz="889000">
            <a:lnSpc>
              <a:spcPct val="100000"/>
            </a:lnSpc>
            <a:spcBef>
              <a:spcPct val="0"/>
            </a:spcBef>
            <a:spcAft>
              <a:spcPct val="20000"/>
            </a:spcAft>
            <a:buChar char="•"/>
          </a:pPr>
          <a:r>
            <a:rPr lang="en-US" sz="2000" kern="1200"/>
            <a:t>Proctor needs to be up, moving and engaged.</a:t>
          </a:r>
        </a:p>
        <a:p>
          <a:pPr marL="228600" lvl="1" indent="-228600" algn="l" defTabSz="889000">
            <a:lnSpc>
              <a:spcPct val="100000"/>
            </a:lnSpc>
            <a:spcBef>
              <a:spcPct val="0"/>
            </a:spcBef>
            <a:spcAft>
              <a:spcPct val="20000"/>
            </a:spcAft>
            <a:buChar char="•"/>
          </a:pPr>
          <a:r>
            <a:rPr lang="en-US" sz="2000" kern="1200"/>
            <a:t>Tentative random site visits/virtual visits completed by KDE staff during testing.</a:t>
          </a:r>
        </a:p>
        <a:p>
          <a:pPr marL="228600" lvl="1" indent="-228600" algn="l" defTabSz="889000">
            <a:lnSpc>
              <a:spcPct val="100000"/>
            </a:lnSpc>
            <a:spcBef>
              <a:spcPct val="0"/>
            </a:spcBef>
            <a:spcAft>
              <a:spcPct val="20000"/>
            </a:spcAft>
            <a:buChar char="•"/>
          </a:pPr>
          <a:r>
            <a:rPr lang="en-US" sz="2000" kern="1200"/>
            <a:t>Know how your school/district handles cell phones.</a:t>
          </a:r>
        </a:p>
      </dsp:txBody>
      <dsp:txXfrm>
        <a:off x="0" y="2155339"/>
        <a:ext cx="11405525" cy="1506960"/>
      </dsp:txXfrm>
    </dsp:sp>
    <dsp:sp modelId="{D40D50CC-472F-4C96-9747-DC19E1054230}">
      <dsp:nvSpPr>
        <dsp:cNvPr id="0" name=""/>
        <dsp:cNvSpPr/>
      </dsp:nvSpPr>
      <dsp:spPr>
        <a:xfrm>
          <a:off x="0" y="3662299"/>
          <a:ext cx="11405525"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100000"/>
            </a:lnSpc>
            <a:spcBef>
              <a:spcPct val="0"/>
            </a:spcBef>
            <a:spcAft>
              <a:spcPct val="35000"/>
            </a:spcAft>
            <a:buNone/>
          </a:pPr>
          <a:r>
            <a:rPr lang="en-US" sz="2600" kern="1200">
              <a:solidFill>
                <a:schemeClr val="tx1"/>
              </a:solidFill>
            </a:rPr>
            <a:t>Good Process = Good Security</a:t>
          </a:r>
        </a:p>
      </dsp:txBody>
      <dsp:txXfrm>
        <a:off x="50489" y="3712788"/>
        <a:ext cx="11304547" cy="933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D0A85-2B35-4147-B329-A69EF3F2CE28}">
      <dsp:nvSpPr>
        <dsp:cNvPr id="0" name=""/>
        <dsp:cNvSpPr/>
      </dsp:nvSpPr>
      <dsp:spPr>
        <a:xfrm>
          <a:off x="0" y="3736132"/>
          <a:ext cx="11352908" cy="81703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rPr>
            <a:t>It is recommended to train as many staff as possible, just to be safe!!</a:t>
          </a:r>
        </a:p>
      </dsp:txBody>
      <dsp:txXfrm>
        <a:off x="0" y="3736132"/>
        <a:ext cx="11352908" cy="817035"/>
      </dsp:txXfrm>
    </dsp:sp>
    <dsp:sp modelId="{97E2608E-20DC-426D-AD19-1D14B8AC0FDC}">
      <dsp:nvSpPr>
        <dsp:cNvPr id="0" name=""/>
        <dsp:cNvSpPr/>
      </dsp:nvSpPr>
      <dsp:spPr>
        <a:xfrm rot="10800000">
          <a:off x="0" y="2490238"/>
          <a:ext cx="11352908" cy="1256601"/>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Considerations for Providing Accommodations:</a:t>
          </a:r>
          <a:r>
            <a:rPr lang="en-US" sz="1700" kern="1200">
              <a:solidFill>
                <a:schemeClr val="tx2"/>
              </a:solidFill>
            </a:rPr>
            <a:t>	</a:t>
          </a:r>
        </a:p>
      </dsp:txBody>
      <dsp:txXfrm rot="-10800000">
        <a:off x="0" y="2490238"/>
        <a:ext cx="11352908" cy="441066"/>
      </dsp:txXfrm>
    </dsp:sp>
    <dsp:sp modelId="{ACCD3874-703C-4D8D-AFEF-08AE5AE50394}">
      <dsp:nvSpPr>
        <dsp:cNvPr id="0" name=""/>
        <dsp:cNvSpPr/>
      </dsp:nvSpPr>
      <dsp:spPr>
        <a:xfrm>
          <a:off x="2002" y="2931305"/>
          <a:ext cx="3946909" cy="37572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2"/>
              </a:solidFill>
            </a:rPr>
            <a:t>Always Part of Instructional Program </a:t>
          </a:r>
        </a:p>
      </dsp:txBody>
      <dsp:txXfrm>
        <a:off x="2002" y="2931305"/>
        <a:ext cx="3946909" cy="375723"/>
      </dsp:txXfrm>
    </dsp:sp>
    <dsp:sp modelId="{3C4CDE7E-110A-4E1B-8E80-C65F9E273FDA}">
      <dsp:nvSpPr>
        <dsp:cNvPr id="0" name=""/>
        <dsp:cNvSpPr/>
      </dsp:nvSpPr>
      <dsp:spPr>
        <a:xfrm>
          <a:off x="3948911" y="2931305"/>
          <a:ext cx="3946909" cy="37572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2"/>
              </a:solidFill>
            </a:rPr>
            <a:t>Student Driven</a:t>
          </a:r>
        </a:p>
      </dsp:txBody>
      <dsp:txXfrm>
        <a:off x="3948911" y="2931305"/>
        <a:ext cx="3946909" cy="375723"/>
      </dsp:txXfrm>
    </dsp:sp>
    <dsp:sp modelId="{55678C66-74D6-48A3-A253-B7B87CB58651}">
      <dsp:nvSpPr>
        <dsp:cNvPr id="0" name=""/>
        <dsp:cNvSpPr/>
      </dsp:nvSpPr>
      <dsp:spPr>
        <a:xfrm>
          <a:off x="7895820" y="2930116"/>
          <a:ext cx="3455085" cy="37810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2"/>
              </a:solidFill>
            </a:rPr>
            <a:t>Encouraged to Consider Technology First</a:t>
          </a:r>
        </a:p>
      </dsp:txBody>
      <dsp:txXfrm>
        <a:off x="7895820" y="2930116"/>
        <a:ext cx="3455085" cy="378102"/>
      </dsp:txXfrm>
    </dsp:sp>
    <dsp:sp modelId="{5C46DBB8-C010-4B5E-B8D8-1AE7D47ACD64}">
      <dsp:nvSpPr>
        <dsp:cNvPr id="0" name=""/>
        <dsp:cNvSpPr/>
      </dsp:nvSpPr>
      <dsp:spPr>
        <a:xfrm rot="10800000">
          <a:off x="0" y="1245893"/>
          <a:ext cx="11352908" cy="1256601"/>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Know student accommodations and when changes occur.</a:t>
          </a:r>
          <a:endParaRPr lang="en-US" sz="2000" kern="1200">
            <a:solidFill>
              <a:schemeClr val="tx2"/>
            </a:solidFill>
          </a:endParaRPr>
        </a:p>
      </dsp:txBody>
      <dsp:txXfrm rot="10800000">
        <a:off x="0" y="1245893"/>
        <a:ext cx="11352908" cy="816502"/>
      </dsp:txXfrm>
    </dsp:sp>
    <dsp:sp modelId="{6E9A1C43-AC60-4ADB-AA3D-892B572F3E9C}">
      <dsp:nvSpPr>
        <dsp:cNvPr id="0" name=""/>
        <dsp:cNvSpPr/>
      </dsp:nvSpPr>
      <dsp:spPr>
        <a:xfrm rot="10800000">
          <a:off x="0" y="1547"/>
          <a:ext cx="11352908" cy="1256601"/>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rPr>
            <a:t>Annual training in both Administration Code and Inclusion of Special Populations is required for administering state assessments with accommodations.</a:t>
          </a:r>
        </a:p>
      </dsp:txBody>
      <dsp:txXfrm rot="10800000">
        <a:off x="0" y="1547"/>
        <a:ext cx="11352908" cy="816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4928A-E8C7-4635-B0D6-6EEC44835748}">
      <dsp:nvSpPr>
        <dsp:cNvPr id="0" name=""/>
        <dsp:cNvSpPr/>
      </dsp:nvSpPr>
      <dsp:spPr>
        <a:xfrm>
          <a:off x="-12247" y="767030"/>
          <a:ext cx="4831227" cy="30678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ACC6B-DCD3-4D97-872A-0C835D8FE8E1}">
      <dsp:nvSpPr>
        <dsp:cNvPr id="0" name=""/>
        <dsp:cNvSpPr/>
      </dsp:nvSpPr>
      <dsp:spPr>
        <a:xfrm>
          <a:off x="524555" y="1276993"/>
          <a:ext cx="4831227" cy="306782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 order to maintain the integrity of assessments, test security guidelines have been developed to be used by District Assessment Coordinators (DACs), Building Assessment Coordinators (BACs), Test Administrators and anyone involved with the administration of state assessments.</a:t>
          </a:r>
        </a:p>
      </dsp:txBody>
      <dsp:txXfrm>
        <a:off x="614409" y="1366847"/>
        <a:ext cx="4651519" cy="2888121"/>
      </dsp:txXfrm>
    </dsp:sp>
    <dsp:sp modelId="{B4CD4A19-FEC5-4FBF-89F6-D46702A196FA}">
      <dsp:nvSpPr>
        <dsp:cNvPr id="0" name=""/>
        <dsp:cNvSpPr/>
      </dsp:nvSpPr>
      <dsp:spPr>
        <a:xfrm>
          <a:off x="5906210" y="713496"/>
          <a:ext cx="4831227" cy="30678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DE2987-FF4D-4C65-A485-C8470563EC0E}">
      <dsp:nvSpPr>
        <dsp:cNvPr id="0" name=""/>
        <dsp:cNvSpPr/>
      </dsp:nvSpPr>
      <dsp:spPr>
        <a:xfrm>
          <a:off x="6443013" y="1223459"/>
          <a:ext cx="4831227" cy="306782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Following these guidelines will ensure no student has access to any form of assistance or material that could provide an unfair advantage. The primary goal of test security is to protect the integrity of the assessment and to ensure that results are accurate and meaningful. </a:t>
          </a:r>
        </a:p>
      </dsp:txBody>
      <dsp:txXfrm>
        <a:off x="6532867" y="1313313"/>
        <a:ext cx="4651519" cy="28881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AF5FB-BF91-4082-BD04-1C4BB25A8D58}">
      <dsp:nvSpPr>
        <dsp:cNvPr id="0" name=""/>
        <dsp:cNvSpPr/>
      </dsp:nvSpPr>
      <dsp:spPr>
        <a:xfrm>
          <a:off x="0" y="551"/>
          <a:ext cx="113529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A65E6-9190-4DC2-8710-D95FCCBFC258}">
      <dsp:nvSpPr>
        <dsp:cNvPr id="0" name=""/>
        <dsp:cNvSpPr/>
      </dsp:nvSpPr>
      <dsp:spPr>
        <a:xfrm>
          <a:off x="0" y="551"/>
          <a:ext cx="2270581" cy="90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a:t>Scripts</a:t>
          </a:r>
        </a:p>
      </dsp:txBody>
      <dsp:txXfrm>
        <a:off x="0" y="551"/>
        <a:ext cx="2270581" cy="903261"/>
      </dsp:txXfrm>
    </dsp:sp>
    <dsp:sp modelId="{D863F33C-61E9-4822-B61D-152C72561586}">
      <dsp:nvSpPr>
        <dsp:cNvPr id="0" name=""/>
        <dsp:cNvSpPr/>
      </dsp:nvSpPr>
      <dsp:spPr>
        <a:xfrm>
          <a:off x="2440875" y="41568"/>
          <a:ext cx="8912033" cy="820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a:t>Scripts need to be read in their entirety.</a:t>
          </a:r>
        </a:p>
      </dsp:txBody>
      <dsp:txXfrm>
        <a:off x="2440875" y="41568"/>
        <a:ext cx="8912033" cy="820344"/>
      </dsp:txXfrm>
    </dsp:sp>
    <dsp:sp modelId="{19F73244-788E-475D-93FA-87CF61C79BE1}">
      <dsp:nvSpPr>
        <dsp:cNvPr id="0" name=""/>
        <dsp:cNvSpPr/>
      </dsp:nvSpPr>
      <dsp:spPr>
        <a:xfrm>
          <a:off x="2270581" y="861913"/>
          <a:ext cx="9082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36BBF3-86ED-490A-A212-3943640553C6}">
      <dsp:nvSpPr>
        <dsp:cNvPr id="0" name=""/>
        <dsp:cNvSpPr/>
      </dsp:nvSpPr>
      <dsp:spPr>
        <a:xfrm>
          <a:off x="0" y="903812"/>
          <a:ext cx="113529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8954D-AD49-48F0-B5CC-E8D1E9A2B95D}">
      <dsp:nvSpPr>
        <dsp:cNvPr id="0" name=""/>
        <dsp:cNvSpPr/>
      </dsp:nvSpPr>
      <dsp:spPr>
        <a:xfrm>
          <a:off x="0" y="903812"/>
          <a:ext cx="2270581" cy="90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a:t>Electronics</a:t>
          </a:r>
        </a:p>
      </dsp:txBody>
      <dsp:txXfrm>
        <a:off x="0" y="903812"/>
        <a:ext cx="2270581" cy="903261"/>
      </dsp:txXfrm>
    </dsp:sp>
    <dsp:sp modelId="{D9E58178-6CB0-48BC-A9D1-FE64B539EC0C}">
      <dsp:nvSpPr>
        <dsp:cNvPr id="0" name=""/>
        <dsp:cNvSpPr/>
      </dsp:nvSpPr>
      <dsp:spPr>
        <a:xfrm>
          <a:off x="2440875" y="944829"/>
          <a:ext cx="8912033" cy="820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100000"/>
            </a:lnSpc>
            <a:spcBef>
              <a:spcPct val="0"/>
            </a:spcBef>
            <a:spcAft>
              <a:spcPct val="35000"/>
            </a:spcAft>
            <a:buNone/>
          </a:pPr>
          <a:r>
            <a:rPr lang="en-US" sz="2000" kern="1200"/>
            <a:t>Ensure all electronic devices are powered off and out of reach.</a:t>
          </a:r>
          <a:endParaRPr lang="en-US" sz="2000" kern="1200">
            <a:latin typeface="Franklin Gothic Medium" panose="020B0603020102020204"/>
          </a:endParaRPr>
        </a:p>
      </dsp:txBody>
      <dsp:txXfrm>
        <a:off x="2440875" y="944829"/>
        <a:ext cx="8912033" cy="820344"/>
      </dsp:txXfrm>
    </dsp:sp>
    <dsp:sp modelId="{E20D7378-4124-418E-90D8-D04C82754A94}">
      <dsp:nvSpPr>
        <dsp:cNvPr id="0" name=""/>
        <dsp:cNvSpPr/>
      </dsp:nvSpPr>
      <dsp:spPr>
        <a:xfrm>
          <a:off x="2270581" y="1765174"/>
          <a:ext cx="9082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A5C57D-D495-4809-B366-7D1577D81B3C}">
      <dsp:nvSpPr>
        <dsp:cNvPr id="0" name=""/>
        <dsp:cNvSpPr/>
      </dsp:nvSpPr>
      <dsp:spPr>
        <a:xfrm>
          <a:off x="0" y="1807073"/>
          <a:ext cx="113529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26563-3189-48A8-8694-AC27FF9DD7A0}">
      <dsp:nvSpPr>
        <dsp:cNvPr id="0" name=""/>
        <dsp:cNvSpPr/>
      </dsp:nvSpPr>
      <dsp:spPr>
        <a:xfrm>
          <a:off x="0" y="1807073"/>
          <a:ext cx="2270581" cy="90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a:t>Training</a:t>
          </a:r>
        </a:p>
      </dsp:txBody>
      <dsp:txXfrm>
        <a:off x="0" y="1807073"/>
        <a:ext cx="2270581" cy="903261"/>
      </dsp:txXfrm>
    </dsp:sp>
    <dsp:sp modelId="{4E42BDA1-F128-4EBF-82F5-74C238329A23}">
      <dsp:nvSpPr>
        <dsp:cNvPr id="0" name=""/>
        <dsp:cNvSpPr/>
      </dsp:nvSpPr>
      <dsp:spPr>
        <a:xfrm>
          <a:off x="2440875" y="1848090"/>
          <a:ext cx="8912033" cy="820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100000"/>
            </a:lnSpc>
            <a:spcBef>
              <a:spcPct val="0"/>
            </a:spcBef>
            <a:spcAft>
              <a:spcPct val="35000"/>
            </a:spcAft>
            <a:buNone/>
          </a:pPr>
          <a:r>
            <a:rPr lang="en-US" sz="2000" kern="1200"/>
            <a:t>Ensure all required training is complete.</a:t>
          </a:r>
          <a:r>
            <a:rPr lang="en-US" sz="2000" kern="1200">
              <a:latin typeface="Franklin Gothic Medium" panose="020B0603020102020204"/>
            </a:rPr>
            <a:t> </a:t>
          </a:r>
          <a:endParaRPr lang="en-US" sz="2000" kern="1200"/>
        </a:p>
      </dsp:txBody>
      <dsp:txXfrm>
        <a:off x="2440875" y="1848090"/>
        <a:ext cx="8912033" cy="820344"/>
      </dsp:txXfrm>
    </dsp:sp>
    <dsp:sp modelId="{1640DFA8-3D1C-4420-BDBB-421B5A132AC2}">
      <dsp:nvSpPr>
        <dsp:cNvPr id="0" name=""/>
        <dsp:cNvSpPr/>
      </dsp:nvSpPr>
      <dsp:spPr>
        <a:xfrm>
          <a:off x="2270581" y="2668435"/>
          <a:ext cx="9082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8E36FE-30B5-4E35-96F5-1A808D09AC3B}">
      <dsp:nvSpPr>
        <dsp:cNvPr id="0" name=""/>
        <dsp:cNvSpPr/>
      </dsp:nvSpPr>
      <dsp:spPr>
        <a:xfrm>
          <a:off x="0" y="2710334"/>
          <a:ext cx="113529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A5CD53-697B-487D-8D82-BBE3923C4901}">
      <dsp:nvSpPr>
        <dsp:cNvPr id="0" name=""/>
        <dsp:cNvSpPr/>
      </dsp:nvSpPr>
      <dsp:spPr>
        <a:xfrm>
          <a:off x="0" y="2710334"/>
          <a:ext cx="2270581" cy="90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100000"/>
            </a:lnSpc>
            <a:spcBef>
              <a:spcPct val="0"/>
            </a:spcBef>
            <a:spcAft>
              <a:spcPct val="35000"/>
            </a:spcAft>
            <a:buNone/>
          </a:pPr>
          <a:r>
            <a:rPr lang="en-US" sz="2300" kern="1200"/>
            <a:t>Monitoring</a:t>
          </a:r>
        </a:p>
      </dsp:txBody>
      <dsp:txXfrm>
        <a:off x="0" y="2710334"/>
        <a:ext cx="2270581" cy="903261"/>
      </dsp:txXfrm>
    </dsp:sp>
    <dsp:sp modelId="{D3A99098-12FA-4E2E-AA20-761850C41F56}">
      <dsp:nvSpPr>
        <dsp:cNvPr id="0" name=""/>
        <dsp:cNvSpPr/>
      </dsp:nvSpPr>
      <dsp:spPr>
        <a:xfrm>
          <a:off x="2440875" y="2751351"/>
          <a:ext cx="8912033" cy="820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100000"/>
            </a:lnSpc>
            <a:spcBef>
              <a:spcPct val="0"/>
            </a:spcBef>
            <a:spcAft>
              <a:spcPct val="35000"/>
            </a:spcAft>
            <a:buNone/>
          </a:pPr>
          <a:r>
            <a:rPr lang="en-US" sz="2000" kern="1200"/>
            <a:t>Testing staff needs to actively monitor students during the entirety of the exam. Additionally, ensure students do not have access to personal electronic devices. </a:t>
          </a:r>
        </a:p>
      </dsp:txBody>
      <dsp:txXfrm>
        <a:off x="2440875" y="2751351"/>
        <a:ext cx="8912033" cy="820344"/>
      </dsp:txXfrm>
    </dsp:sp>
    <dsp:sp modelId="{2DC7B9F4-EF6D-44A6-851E-61E4F7235F25}">
      <dsp:nvSpPr>
        <dsp:cNvPr id="0" name=""/>
        <dsp:cNvSpPr/>
      </dsp:nvSpPr>
      <dsp:spPr>
        <a:xfrm>
          <a:off x="2270581" y="3571696"/>
          <a:ext cx="9082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3B2E15-008C-4A3C-B895-24924533ACC3}">
      <dsp:nvSpPr>
        <dsp:cNvPr id="0" name=""/>
        <dsp:cNvSpPr/>
      </dsp:nvSpPr>
      <dsp:spPr>
        <a:xfrm>
          <a:off x="0" y="3613595"/>
          <a:ext cx="113529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CB5CF1-1F03-4557-84DE-CDE888745246}">
      <dsp:nvSpPr>
        <dsp:cNvPr id="0" name=""/>
        <dsp:cNvSpPr/>
      </dsp:nvSpPr>
      <dsp:spPr>
        <a:xfrm>
          <a:off x="0" y="3613595"/>
          <a:ext cx="2270581" cy="90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100000"/>
            </a:lnSpc>
            <a:spcBef>
              <a:spcPct val="0"/>
            </a:spcBef>
            <a:spcAft>
              <a:spcPct val="35000"/>
            </a:spcAft>
            <a:buNone/>
          </a:pPr>
          <a:r>
            <a:rPr lang="en-US" sz="2300" kern="1200"/>
            <a:t>Good Faith Effort Check Lists</a:t>
          </a:r>
        </a:p>
      </dsp:txBody>
      <dsp:txXfrm>
        <a:off x="0" y="3613595"/>
        <a:ext cx="2270581" cy="903261"/>
      </dsp:txXfrm>
    </dsp:sp>
    <dsp:sp modelId="{DFF57EA6-024D-40DB-8AAB-B9C827B2D306}">
      <dsp:nvSpPr>
        <dsp:cNvPr id="0" name=""/>
        <dsp:cNvSpPr/>
      </dsp:nvSpPr>
      <dsp:spPr>
        <a:xfrm>
          <a:off x="2440875" y="3654612"/>
          <a:ext cx="8912033" cy="820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ClrTx/>
            <a:buSzTx/>
            <a:buFontTx/>
            <a:buNone/>
          </a:pPr>
          <a:r>
            <a:rPr lang="en-US" sz="2000" kern="1200">
              <a:solidFill>
                <a:schemeClr val="tx1"/>
              </a:solidFill>
            </a:rPr>
            <a:t>Results or rewards based on individual checklists should only be available to students after testing completion and all materials returned to the DAC or vendor.</a:t>
          </a:r>
          <a:endParaRPr lang="en-US" sz="2000" kern="1200"/>
        </a:p>
      </dsp:txBody>
      <dsp:txXfrm>
        <a:off x="2440875" y="3654612"/>
        <a:ext cx="8912033" cy="820344"/>
      </dsp:txXfrm>
    </dsp:sp>
    <dsp:sp modelId="{0FA22A99-3376-4B85-9FD2-FF5B20BC6337}">
      <dsp:nvSpPr>
        <dsp:cNvPr id="0" name=""/>
        <dsp:cNvSpPr/>
      </dsp:nvSpPr>
      <dsp:spPr>
        <a:xfrm>
          <a:off x="2270581" y="4474957"/>
          <a:ext cx="9082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ABA16-D6C4-43C6-8DDC-C8CC999D0F3B}">
      <dsp:nvSpPr>
        <dsp:cNvPr id="0" name=""/>
        <dsp:cNvSpPr/>
      </dsp:nvSpPr>
      <dsp:spPr>
        <a:xfrm>
          <a:off x="1490025" y="2471"/>
          <a:ext cx="3702088" cy="22212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Training</a:t>
          </a:r>
          <a:endParaRPr lang="en-US" sz="2300" kern="1200"/>
        </a:p>
        <a:p>
          <a:pPr marL="171450" lvl="1" indent="-171450" algn="l" defTabSz="800100">
            <a:lnSpc>
              <a:spcPct val="90000"/>
            </a:lnSpc>
            <a:spcBef>
              <a:spcPct val="0"/>
            </a:spcBef>
            <a:spcAft>
              <a:spcPct val="15000"/>
            </a:spcAft>
            <a:buChar char="•"/>
          </a:pPr>
          <a:r>
            <a:rPr lang="en-US" sz="1800" kern="1200"/>
            <a:t>Administration Code and Inclusion of Special Populations w/signatures</a:t>
          </a:r>
        </a:p>
      </dsp:txBody>
      <dsp:txXfrm>
        <a:off x="1490025" y="2471"/>
        <a:ext cx="3702088" cy="2221253"/>
      </dsp:txXfrm>
    </dsp:sp>
    <dsp:sp modelId="{6051DFD1-87F7-43B0-8466-4E10A09A210A}">
      <dsp:nvSpPr>
        <dsp:cNvPr id="0" name=""/>
        <dsp:cNvSpPr/>
      </dsp:nvSpPr>
      <dsp:spPr>
        <a:xfrm>
          <a:off x="5562322" y="2471"/>
          <a:ext cx="3702088" cy="22212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Signatures</a:t>
          </a:r>
          <a:endParaRPr lang="en-US" sz="2300" kern="1200"/>
        </a:p>
        <a:p>
          <a:pPr marL="171450" lvl="1" indent="-171450" algn="l" defTabSz="800100">
            <a:lnSpc>
              <a:spcPct val="90000"/>
            </a:lnSpc>
            <a:spcBef>
              <a:spcPct val="0"/>
            </a:spcBef>
            <a:spcAft>
              <a:spcPct val="15000"/>
            </a:spcAft>
            <a:buChar char="•"/>
          </a:pPr>
          <a:r>
            <a:rPr lang="en-US" sz="1800" kern="1200"/>
            <a:t>Student Honor Code</a:t>
          </a:r>
        </a:p>
        <a:p>
          <a:pPr marL="171450" lvl="1" indent="-171450" algn="l" defTabSz="800100">
            <a:lnSpc>
              <a:spcPct val="90000"/>
            </a:lnSpc>
            <a:spcBef>
              <a:spcPct val="0"/>
            </a:spcBef>
            <a:spcAft>
              <a:spcPct val="15000"/>
            </a:spcAft>
            <a:buChar char="•"/>
          </a:pPr>
          <a:r>
            <a:rPr lang="en-US" sz="1800" kern="1200"/>
            <a:t>Nondisclosure Agreement</a:t>
          </a:r>
        </a:p>
        <a:p>
          <a:pPr marL="171450" lvl="1" indent="-171450" algn="l" defTabSz="800100">
            <a:lnSpc>
              <a:spcPct val="90000"/>
            </a:lnSpc>
            <a:spcBef>
              <a:spcPct val="0"/>
            </a:spcBef>
            <a:spcAft>
              <a:spcPct val="15000"/>
            </a:spcAft>
            <a:buChar char="•"/>
          </a:pPr>
          <a:r>
            <a:rPr lang="en-US" sz="1800" kern="1200"/>
            <a:t>Appropriate Assessment Practices Form</a:t>
          </a:r>
        </a:p>
        <a:p>
          <a:pPr marL="171450" lvl="1" indent="-171450" algn="l" defTabSz="800100">
            <a:lnSpc>
              <a:spcPct val="90000"/>
            </a:lnSpc>
            <a:spcBef>
              <a:spcPct val="0"/>
            </a:spcBef>
            <a:spcAft>
              <a:spcPct val="15000"/>
            </a:spcAft>
            <a:buChar char="•"/>
          </a:pPr>
          <a:r>
            <a:rPr lang="en-US" sz="1800" kern="1200"/>
            <a:t>DAC/BAC Certification of Proper Test Administration</a:t>
          </a:r>
        </a:p>
      </dsp:txBody>
      <dsp:txXfrm>
        <a:off x="5562322" y="2471"/>
        <a:ext cx="3702088" cy="2221253"/>
      </dsp:txXfrm>
    </dsp:sp>
    <dsp:sp modelId="{5338AD40-0DF9-4290-8AC0-3C2E0BACE6DB}">
      <dsp:nvSpPr>
        <dsp:cNvPr id="0" name=""/>
        <dsp:cNvSpPr/>
      </dsp:nvSpPr>
      <dsp:spPr>
        <a:xfrm>
          <a:off x="1490025" y="2593933"/>
          <a:ext cx="3702088" cy="22212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Documentation/Monitoring </a:t>
          </a:r>
          <a:endParaRPr lang="en-US" sz="2300" kern="1200"/>
        </a:p>
        <a:p>
          <a:pPr marL="171450" lvl="1" indent="-171450" algn="l" defTabSz="800100">
            <a:lnSpc>
              <a:spcPct val="90000"/>
            </a:lnSpc>
            <a:spcBef>
              <a:spcPct val="0"/>
            </a:spcBef>
            <a:spcAft>
              <a:spcPct val="15000"/>
            </a:spcAft>
            <a:buChar char="•"/>
          </a:pPr>
          <a:r>
            <a:rPr lang="en-US" sz="1800" kern="1200"/>
            <a:t>Seating charts (all required tests)</a:t>
          </a:r>
        </a:p>
        <a:p>
          <a:pPr marL="171450" lvl="1" indent="-171450" algn="l" defTabSz="800100">
            <a:lnSpc>
              <a:spcPct val="90000"/>
            </a:lnSpc>
            <a:spcBef>
              <a:spcPct val="0"/>
            </a:spcBef>
            <a:spcAft>
              <a:spcPct val="15000"/>
            </a:spcAft>
            <a:buChar char="•"/>
          </a:pPr>
          <a:r>
            <a:rPr lang="en-US" sz="1800" kern="1200"/>
            <a:t>Testing room location codes</a:t>
          </a:r>
        </a:p>
        <a:p>
          <a:pPr marL="171450" lvl="1" indent="-171450" algn="l" defTabSz="800100">
            <a:lnSpc>
              <a:spcPct val="90000"/>
            </a:lnSpc>
            <a:spcBef>
              <a:spcPct val="0"/>
            </a:spcBef>
            <a:spcAft>
              <a:spcPct val="15000"/>
            </a:spcAft>
            <a:buChar char="•"/>
          </a:pPr>
          <a:r>
            <a:rPr lang="en-US" sz="1800" kern="1200"/>
            <a:t>Non-Participation Documentation</a:t>
          </a:r>
        </a:p>
        <a:p>
          <a:pPr marL="171450" lvl="1" indent="-171450" algn="l" defTabSz="800100">
            <a:lnSpc>
              <a:spcPct val="90000"/>
            </a:lnSpc>
            <a:spcBef>
              <a:spcPct val="0"/>
            </a:spcBef>
            <a:spcAft>
              <a:spcPct val="15000"/>
            </a:spcAft>
            <a:buChar char="•"/>
          </a:pPr>
          <a:r>
            <a:rPr lang="en-US" sz="1800" kern="1200"/>
            <a:t>Cover/remove classroom posters</a:t>
          </a:r>
        </a:p>
        <a:p>
          <a:pPr marL="171450" lvl="1" indent="-171450" algn="l" defTabSz="800100">
            <a:lnSpc>
              <a:spcPct val="90000"/>
            </a:lnSpc>
            <a:spcBef>
              <a:spcPct val="0"/>
            </a:spcBef>
            <a:spcAft>
              <a:spcPct val="15000"/>
            </a:spcAft>
            <a:buChar char="•"/>
          </a:pPr>
          <a:r>
            <a:rPr lang="en-US" sz="1800" kern="1200"/>
            <a:t>Active Monitoring </a:t>
          </a:r>
        </a:p>
      </dsp:txBody>
      <dsp:txXfrm>
        <a:off x="1490025" y="2593933"/>
        <a:ext cx="3702088" cy="2221253"/>
      </dsp:txXfrm>
    </dsp:sp>
    <dsp:sp modelId="{9212CBB3-0E41-4F51-B676-EE67042733B3}">
      <dsp:nvSpPr>
        <dsp:cNvPr id="0" name=""/>
        <dsp:cNvSpPr/>
      </dsp:nvSpPr>
      <dsp:spPr>
        <a:xfrm>
          <a:off x="5562322" y="2593933"/>
          <a:ext cx="3702088" cy="22212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Observations</a:t>
          </a:r>
          <a:endParaRPr lang="en-US" sz="2300" kern="1200"/>
        </a:p>
        <a:p>
          <a:pPr marL="171450" lvl="1" indent="-171450" algn="l" defTabSz="800100">
            <a:lnSpc>
              <a:spcPct val="90000"/>
            </a:lnSpc>
            <a:spcBef>
              <a:spcPct val="0"/>
            </a:spcBef>
            <a:spcAft>
              <a:spcPct val="15000"/>
            </a:spcAft>
            <a:buChar char="•"/>
          </a:pPr>
          <a:r>
            <a:rPr lang="en-US" sz="1800" kern="1200"/>
            <a:t>KDE staff will observe testing</a:t>
          </a:r>
        </a:p>
      </dsp:txBody>
      <dsp:txXfrm>
        <a:off x="5562322" y="2593933"/>
        <a:ext cx="3702088" cy="22212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1A472-01DB-41A5-9BD7-76D78A773577}">
      <dsp:nvSpPr>
        <dsp:cNvPr id="0" name=""/>
        <dsp:cNvSpPr/>
      </dsp:nvSpPr>
      <dsp:spPr>
        <a:xfrm>
          <a:off x="1369079" y="5562"/>
          <a:ext cx="2161687" cy="2161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F3017C-B5C5-4084-BD9B-B4A5B630F256}">
      <dsp:nvSpPr>
        <dsp:cNvPr id="0" name=""/>
        <dsp:cNvSpPr/>
      </dsp:nvSpPr>
      <dsp:spPr>
        <a:xfrm>
          <a:off x="1829766" y="466250"/>
          <a:ext cx="1240312" cy="1240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A66CF6-6688-4481-98DB-3E45AA5C5181}">
      <dsp:nvSpPr>
        <dsp:cNvPr id="0" name=""/>
        <dsp:cNvSpPr/>
      </dsp:nvSpPr>
      <dsp:spPr>
        <a:xfrm>
          <a:off x="678047" y="2840563"/>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solidFill>
                <a:srgbClr val="057780"/>
              </a:solidFill>
            </a:rPr>
            <a:t>Online</a:t>
          </a:r>
        </a:p>
      </dsp:txBody>
      <dsp:txXfrm>
        <a:off x="678047" y="2840563"/>
        <a:ext cx="3543750" cy="720000"/>
      </dsp:txXfrm>
    </dsp:sp>
    <dsp:sp modelId="{AF3F23AF-83E8-440D-846B-33C349905283}">
      <dsp:nvSpPr>
        <dsp:cNvPr id="0" name=""/>
        <dsp:cNvSpPr/>
      </dsp:nvSpPr>
      <dsp:spPr>
        <a:xfrm>
          <a:off x="5532985" y="5562"/>
          <a:ext cx="2161687" cy="2161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8196C2-7E45-455D-A79B-DFDE2C7E1E64}">
      <dsp:nvSpPr>
        <dsp:cNvPr id="0" name=""/>
        <dsp:cNvSpPr/>
      </dsp:nvSpPr>
      <dsp:spPr>
        <a:xfrm>
          <a:off x="5993672" y="466250"/>
          <a:ext cx="1240312" cy="1240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8F8C3B-953B-4AD3-98F8-5AD913F64EDD}">
      <dsp:nvSpPr>
        <dsp:cNvPr id="0" name=""/>
        <dsp:cNvSpPr/>
      </dsp:nvSpPr>
      <dsp:spPr>
        <a:xfrm>
          <a:off x="4841954" y="2840563"/>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solidFill>
                <a:srgbClr val="057780"/>
              </a:solidFill>
            </a:rPr>
            <a:t>Paper/Pencil</a:t>
          </a:r>
        </a:p>
      </dsp:txBody>
      <dsp:txXfrm>
        <a:off x="4841954" y="2840563"/>
        <a:ext cx="35437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3B4AE-CDEB-470F-B174-9BF34F488506}">
      <dsp:nvSpPr>
        <dsp:cNvPr id="0" name=""/>
        <dsp:cNvSpPr/>
      </dsp:nvSpPr>
      <dsp:spPr>
        <a:xfrm>
          <a:off x="1355" y="459447"/>
          <a:ext cx="4757385" cy="30209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3797066-9368-4B8F-8DA5-0DFD0744E9A7}">
      <dsp:nvSpPr>
        <dsp:cNvPr id="0" name=""/>
        <dsp:cNvSpPr/>
      </dsp:nvSpPr>
      <dsp:spPr>
        <a:xfrm>
          <a:off x="529953" y="961615"/>
          <a:ext cx="4757385" cy="30209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100000"/>
            </a:lnSpc>
            <a:spcBef>
              <a:spcPct val="0"/>
            </a:spcBef>
            <a:spcAft>
              <a:spcPct val="35000"/>
            </a:spcAft>
            <a:buNone/>
          </a:pPr>
          <a:r>
            <a:rPr lang="en-US" sz="4300" kern="1200">
              <a:solidFill>
                <a:srgbClr val="057780"/>
              </a:solidFill>
            </a:rPr>
            <a:t>Reporting tool for allegations designed through Caveon Core</a:t>
          </a:r>
        </a:p>
      </dsp:txBody>
      <dsp:txXfrm>
        <a:off x="618433" y="1050095"/>
        <a:ext cx="4580425" cy="2843979"/>
      </dsp:txXfrm>
    </dsp:sp>
    <dsp:sp modelId="{3A615ADC-A8AB-4248-B090-8E9F7DBCE443}">
      <dsp:nvSpPr>
        <dsp:cNvPr id="0" name=""/>
        <dsp:cNvSpPr/>
      </dsp:nvSpPr>
      <dsp:spPr>
        <a:xfrm>
          <a:off x="5815937" y="459447"/>
          <a:ext cx="4757385" cy="30209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9AF7D9-F138-42CA-8CC9-8AF33D61F37B}">
      <dsp:nvSpPr>
        <dsp:cNvPr id="0" name=""/>
        <dsp:cNvSpPr/>
      </dsp:nvSpPr>
      <dsp:spPr>
        <a:xfrm>
          <a:off x="6344535" y="961615"/>
          <a:ext cx="4757385" cy="30209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100000"/>
            </a:lnSpc>
            <a:spcBef>
              <a:spcPct val="0"/>
            </a:spcBef>
            <a:spcAft>
              <a:spcPct val="35000"/>
            </a:spcAft>
            <a:buNone/>
          </a:pPr>
          <a:r>
            <a:rPr lang="en-US" sz="4300" kern="1200">
              <a:solidFill>
                <a:schemeClr val="accent6"/>
              </a:solidFill>
              <a:hlinkClick xmlns:r="http://schemas.openxmlformats.org/officeDocument/2006/relationships" r:id="rId1">
                <a:extLst>
                  <a:ext uri="{A12FA001-AC4F-418D-AE19-62706E023703}">
                    <ahyp:hlinkClr xmlns:ahyp="http://schemas.microsoft.com/office/drawing/2018/hyperlinkcolor" val="tx"/>
                  </a:ext>
                </a:extLst>
              </a:hlinkClick>
            </a:rPr>
            <a:t>Create Caveon account</a:t>
          </a:r>
          <a:endParaRPr lang="en-US" sz="4300" kern="1200">
            <a:solidFill>
              <a:schemeClr val="accent6"/>
            </a:solidFill>
          </a:endParaRPr>
        </a:p>
      </dsp:txBody>
      <dsp:txXfrm>
        <a:off x="6433015" y="1050095"/>
        <a:ext cx="4580425" cy="28439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C5943-D9F2-43E8-A1C2-0F60C4097746}">
      <dsp:nvSpPr>
        <dsp:cNvPr id="0" name=""/>
        <dsp:cNvSpPr/>
      </dsp:nvSpPr>
      <dsp:spPr>
        <a:xfrm>
          <a:off x="2098217" y="451113"/>
          <a:ext cx="7388215" cy="424262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b="1" u="none"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KDE/OAA Site </a:t>
          </a:r>
          <a:endParaRPr lang="en-US" sz="5400" b="1" u="none" kern="1200">
            <a:solidFill>
              <a:schemeClr val="bg1"/>
            </a:solidFill>
            <a:latin typeface="Times New Roman" panose="02020603050405020304" pitchFamily="18" charset="0"/>
            <a:cs typeface="Times New Roman" panose="02020603050405020304" pitchFamily="18" charset="0"/>
          </a:endParaRPr>
        </a:p>
      </dsp:txBody>
      <dsp:txXfrm>
        <a:off x="3180196" y="1072431"/>
        <a:ext cx="5224257" cy="2999988"/>
      </dsp:txXfrm>
    </dsp:sp>
    <dsp:sp modelId="{B4F4495D-E151-4621-8C81-A831B84C8F37}">
      <dsp:nvSpPr>
        <dsp:cNvPr id="0" name=""/>
        <dsp:cNvSpPr/>
      </dsp:nvSpPr>
      <dsp:spPr>
        <a:xfrm flipV="1">
          <a:off x="8493687" y="2977894"/>
          <a:ext cx="427672" cy="46152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96DE8BB-E440-4357-AFFD-3CB983D3D9EE}">
      <dsp:nvSpPr>
        <dsp:cNvPr id="0" name=""/>
        <dsp:cNvSpPr/>
      </dsp:nvSpPr>
      <dsp:spPr>
        <a:xfrm>
          <a:off x="2669716" y="3121721"/>
          <a:ext cx="286152" cy="28712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0BEF80D-C5AE-4717-BA64-66A802356481}">
      <dsp:nvSpPr>
        <dsp:cNvPr id="0" name=""/>
        <dsp:cNvSpPr/>
      </dsp:nvSpPr>
      <dsp:spPr>
        <a:xfrm>
          <a:off x="8668172" y="1628495"/>
          <a:ext cx="310102" cy="30990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C2BB0AB-7916-4759-8E55-B0763EFAF978}">
      <dsp:nvSpPr>
        <dsp:cNvPr id="0" name=""/>
        <dsp:cNvSpPr/>
      </dsp:nvSpPr>
      <dsp:spPr>
        <a:xfrm>
          <a:off x="7628520" y="741650"/>
          <a:ext cx="648685" cy="66176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2C1C9E2-8A21-4DFE-8292-16F9E0AEFD05}">
      <dsp:nvSpPr>
        <dsp:cNvPr id="0" name=""/>
        <dsp:cNvSpPr/>
      </dsp:nvSpPr>
      <dsp:spPr>
        <a:xfrm>
          <a:off x="3955391" y="385742"/>
          <a:ext cx="670428" cy="62361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63EC184-A9CE-48C2-9DA8-5A72D6F5938F}">
      <dsp:nvSpPr>
        <dsp:cNvPr id="0" name=""/>
        <dsp:cNvSpPr/>
      </dsp:nvSpPr>
      <dsp:spPr>
        <a:xfrm>
          <a:off x="1994642" y="2324550"/>
          <a:ext cx="310102" cy="30990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0471F3B-A371-47D8-A7EC-AFA91FC312EB}">
      <dsp:nvSpPr>
        <dsp:cNvPr id="0" name=""/>
        <dsp:cNvSpPr/>
      </dsp:nvSpPr>
      <dsp:spPr>
        <a:xfrm>
          <a:off x="1721148" y="743208"/>
          <a:ext cx="2391178" cy="166892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2">
                <a:extLst>
                  <a:ext uri="{A12FA001-AC4F-418D-AE19-62706E023703}">
                    <ahyp:hlinkClr xmlns:ahyp="http://schemas.microsoft.com/office/drawing/2018/hyperlinkcolor" val="tx"/>
                  </a:ext>
                </a:extLst>
              </a:hlinkClick>
            </a:rPr>
            <a:t>CAVEON</a:t>
          </a:r>
          <a:endParaRPr lang="en-US" sz="2400" kern="1200">
            <a:solidFill>
              <a:schemeClr val="bg1"/>
            </a:solidFill>
            <a:latin typeface="Times New Roman" panose="02020603050405020304" pitchFamily="18" charset="0"/>
            <a:cs typeface="Times New Roman" panose="02020603050405020304" pitchFamily="18" charset="0"/>
          </a:endParaRPr>
        </a:p>
      </dsp:txBody>
      <dsp:txXfrm>
        <a:off x="2071328" y="987617"/>
        <a:ext cx="1690818" cy="1180108"/>
      </dsp:txXfrm>
    </dsp:sp>
    <dsp:sp modelId="{AAA97D80-70AE-4653-B607-F4A6CD064D1A}">
      <dsp:nvSpPr>
        <dsp:cNvPr id="0" name=""/>
        <dsp:cNvSpPr/>
      </dsp:nvSpPr>
      <dsp:spPr>
        <a:xfrm>
          <a:off x="4302191" y="1435101"/>
          <a:ext cx="427672" cy="42813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474D3D6-1B32-49FF-B895-6C78419DC083}">
      <dsp:nvSpPr>
        <dsp:cNvPr id="0" name=""/>
        <dsp:cNvSpPr/>
      </dsp:nvSpPr>
      <dsp:spPr>
        <a:xfrm flipH="1">
          <a:off x="2039519" y="2993478"/>
          <a:ext cx="227515" cy="23916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A527CB3-823A-4B06-8DD0-87E0FCE7673C}">
      <dsp:nvSpPr>
        <dsp:cNvPr id="0" name=""/>
        <dsp:cNvSpPr/>
      </dsp:nvSpPr>
      <dsp:spPr>
        <a:xfrm>
          <a:off x="4889381" y="342947"/>
          <a:ext cx="2404972" cy="1674556"/>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3">
                <a:extLst>
                  <a:ext uri="{A12FA001-AC4F-418D-AE19-62706E023703}">
                    <ahyp:hlinkClr xmlns:ahyp="http://schemas.microsoft.com/office/drawing/2018/hyperlinkcolor" val="tx"/>
                  </a:ext>
                </a:extLst>
              </a:hlinkClick>
            </a:rPr>
            <a:t>Allegation Reporting Site</a:t>
          </a:r>
          <a:endParaRPr lang="en-US" sz="2400" kern="1200">
            <a:solidFill>
              <a:schemeClr val="bg1"/>
            </a:solidFill>
            <a:latin typeface="Times New Roman" panose="02020603050405020304" pitchFamily="18" charset="0"/>
            <a:cs typeface="Times New Roman" panose="02020603050405020304" pitchFamily="18" charset="0"/>
          </a:endParaRPr>
        </a:p>
      </dsp:txBody>
      <dsp:txXfrm>
        <a:off x="5241581" y="588180"/>
        <a:ext cx="1700572" cy="1184090"/>
      </dsp:txXfrm>
    </dsp:sp>
    <dsp:sp modelId="{D36C2BF2-2498-4BDB-B688-84C3E3D5498E}">
      <dsp:nvSpPr>
        <dsp:cNvPr id="0" name=""/>
        <dsp:cNvSpPr/>
      </dsp:nvSpPr>
      <dsp:spPr>
        <a:xfrm>
          <a:off x="7798589" y="1670205"/>
          <a:ext cx="563706" cy="61604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07A4750-4FC5-4E4D-A3CC-582B6F06D23F}">
      <dsp:nvSpPr>
        <dsp:cNvPr id="0" name=""/>
        <dsp:cNvSpPr/>
      </dsp:nvSpPr>
      <dsp:spPr>
        <a:xfrm>
          <a:off x="2221953" y="4333263"/>
          <a:ext cx="310102" cy="309909"/>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BC843C8-5F78-43DF-A4D0-402E9B88C98F}">
      <dsp:nvSpPr>
        <dsp:cNvPr id="0" name=""/>
        <dsp:cNvSpPr/>
      </dsp:nvSpPr>
      <dsp:spPr>
        <a:xfrm>
          <a:off x="5111084" y="4473332"/>
          <a:ext cx="310102" cy="30990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B450403-5F13-46CE-87BE-32957F74CEF7}">
      <dsp:nvSpPr>
        <dsp:cNvPr id="0" name=""/>
        <dsp:cNvSpPr/>
      </dsp:nvSpPr>
      <dsp:spPr>
        <a:xfrm>
          <a:off x="6341894" y="3460494"/>
          <a:ext cx="3004612" cy="180551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4">
                <a:extLst>
                  <a:ext uri="{A12FA001-AC4F-418D-AE19-62706E023703}">
                    <ahyp:hlinkClr xmlns:ahyp="http://schemas.microsoft.com/office/drawing/2018/hyperlinkcolor" val="tx"/>
                  </a:ext>
                </a:extLst>
              </a:hlinkClick>
            </a:rPr>
            <a:t>Administration  Code Reg</a:t>
          </a:r>
          <a:endParaRPr lang="en-US" sz="2400"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5">
              <a:extLst>
                <a:ext uri="{A12FA001-AC4F-418D-AE19-62706E023703}">
                  <ahyp:hlinkClr xmlns:ahyp="http://schemas.microsoft.com/office/drawing/2018/hyperlinkcolor" val="tx"/>
                </a:ext>
              </a:extLst>
            </a:hlinkClick>
          </a:endParaRPr>
        </a:p>
      </dsp:txBody>
      <dsp:txXfrm>
        <a:off x="6781909" y="3724906"/>
        <a:ext cx="2124582" cy="1276692"/>
      </dsp:txXfrm>
    </dsp:sp>
    <dsp:sp modelId="{30BF6C87-24CE-46EB-8620-EAFF96E82528}">
      <dsp:nvSpPr>
        <dsp:cNvPr id="0" name=""/>
        <dsp:cNvSpPr/>
      </dsp:nvSpPr>
      <dsp:spPr>
        <a:xfrm>
          <a:off x="6186638" y="3359561"/>
          <a:ext cx="310102" cy="309909"/>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2A4EF33-B81A-4BDF-A08A-2FF8A9668126}">
      <dsp:nvSpPr>
        <dsp:cNvPr id="0" name=""/>
        <dsp:cNvSpPr/>
      </dsp:nvSpPr>
      <dsp:spPr>
        <a:xfrm>
          <a:off x="2129826" y="3433618"/>
          <a:ext cx="2800942" cy="224573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Inclusion of Special Populations Reg</a:t>
          </a:r>
          <a:endParaRPr lang="en-US" sz="2400"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5">
              <a:extLst>
                <a:ext uri="{A12FA001-AC4F-418D-AE19-62706E023703}">
                  <ahyp:hlinkClr xmlns:ahyp="http://schemas.microsoft.com/office/drawing/2018/hyperlinkcolor" val="tx"/>
                </a:ext>
              </a:extLst>
            </a:hlinkClick>
          </a:endParaRPr>
        </a:p>
      </dsp:txBody>
      <dsp:txXfrm>
        <a:off x="2540014" y="3762499"/>
        <a:ext cx="1980566" cy="1587975"/>
      </dsp:txXfrm>
    </dsp:sp>
    <dsp:sp modelId="{70716B04-04F3-4AF8-8EF5-3750B3DE8FAD}">
      <dsp:nvSpPr>
        <dsp:cNvPr id="0" name=""/>
        <dsp:cNvSpPr/>
      </dsp:nvSpPr>
      <dsp:spPr>
        <a:xfrm>
          <a:off x="4652985" y="3264532"/>
          <a:ext cx="310102" cy="309909"/>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2C9033-769B-4EFD-B4BC-E28CD2D40FD3}"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1B365-D8D5-4ED3-A31E-D03B3F7A9AA2}" type="slidenum">
              <a:rPr lang="en-US" smtClean="0"/>
              <a:t>‹#›</a:t>
            </a:fld>
            <a:endParaRPr lang="en-US"/>
          </a:p>
        </p:txBody>
      </p:sp>
    </p:spTree>
    <p:extLst>
      <p:ext uri="{BB962C8B-B14F-4D97-AF65-F5344CB8AC3E}">
        <p14:creationId xmlns:p14="http://schemas.microsoft.com/office/powerpoint/2010/main" val="3461283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a:t>
            </a:fld>
            <a:endParaRPr lang="en-US"/>
          </a:p>
        </p:txBody>
      </p:sp>
    </p:spTree>
    <p:extLst>
      <p:ext uri="{BB962C8B-B14F-4D97-AF65-F5344CB8AC3E}">
        <p14:creationId xmlns:p14="http://schemas.microsoft.com/office/powerpoint/2010/main" val="2734335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According to the Regulation, it is explicitly stated that Test Administration Manuals (TAMs) should be distributed to administrators prior to the testing window. This requirement underscores the importance of providing test administrators with the necessary materials well in advance of the testing window. By ensuring that test administrators have access to TAMs before testing begins, they can thoroughly read and familiarize themselves with the manual's contents, enabling them to prepare for the upcoming test sessions adequately. </a:t>
            </a:r>
          </a:p>
          <a:p>
            <a:pPr rtl="0"/>
            <a:endParaRPr lang="en-US">
              <a:effectLst/>
            </a:endParaRPr>
          </a:p>
          <a:p>
            <a:pPr rtl="0"/>
            <a:r>
              <a:rPr lang="en-US">
                <a:effectLst/>
              </a:rPr>
              <a:t>One crucial aspect of using TAMs effectively is precisely following the provided directions and scripts. These scripts, which are updated annually and tailored to each assessment, play a vital role in ensuring the validity and reliability of students' test results. By diligently reading all parts of the script aloud, test administrators contribute to maintaining consistency and standardization throughout the administration process.</a:t>
            </a:r>
          </a:p>
          <a:p>
            <a:pPr rtl="0"/>
            <a:endParaRPr lang="en-US">
              <a:effectLst/>
            </a:endParaRPr>
          </a:p>
          <a:p>
            <a:pPr rtl="0"/>
            <a:r>
              <a:rPr lang="en-US">
                <a:effectLst/>
              </a:rPr>
              <a:t>To enhance the effectiveness of test administration, it is recommended as a best practice for testing staff to receive the TAM at least one week before the specific assessment is administered. This proactive approach allows ample time for testing staff to review the TAM thoroughly and address any clarifications or concerns they may have through follow-up questions. By providing this timeframe for review and clarification, testing staff can ensure they are well-prepared and confident in their understanding of the TAM guidelines, leading to a smoother and more reliable assessment administration.</a:t>
            </a:r>
          </a:p>
        </p:txBody>
      </p:sp>
      <p:sp>
        <p:nvSpPr>
          <p:cNvPr id="4" name="Slide Number Placeholder 3"/>
          <p:cNvSpPr>
            <a:spLocks noGrp="1"/>
          </p:cNvSpPr>
          <p:nvPr>
            <p:ph type="sldNum" sz="quarter" idx="5"/>
          </p:nvPr>
        </p:nvSpPr>
        <p:spPr/>
        <p:txBody>
          <a:bodyPr/>
          <a:lstStyle/>
          <a:p>
            <a:fld id="{9041B365-D8D5-4ED3-A31E-D03B3F7A9AA2}" type="slidenum">
              <a:rPr lang="en-US" smtClean="0"/>
              <a:t>11</a:t>
            </a:fld>
            <a:endParaRPr lang="en-US"/>
          </a:p>
        </p:txBody>
      </p:sp>
    </p:spTree>
    <p:extLst>
      <p:ext uri="{BB962C8B-B14F-4D97-AF65-F5344CB8AC3E}">
        <p14:creationId xmlns:p14="http://schemas.microsoft.com/office/powerpoint/2010/main" val="302018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In order to maintain fairness and consistency in testing, student absences must be excused for valid reasons. These valid reasons may include absences due to student illness or injury and severe family or personal circumstances. Principals play a crucial role in determining the legitimacy of these absences and whether makeup testing is necessary for the affected students.</a:t>
            </a:r>
          </a:p>
          <a:p>
            <a:pPr rtl="0"/>
            <a:endParaRPr lang="en-US">
              <a:effectLst/>
            </a:endParaRPr>
          </a:p>
          <a:p>
            <a:pPr rtl="0"/>
            <a:r>
              <a:rPr lang="en-US">
                <a:effectLst/>
              </a:rPr>
              <a:t>KDE recommends that absent students should participate in makeup sessions with their peers as soon as possible. Makeup sessions should focus on the specific test parts missed during the absence. It is important to note that students should only work on items that were already completed after their absence. Adhering to this guideline helps ensure that each student has a fair opportunity to complete the assessment.</a:t>
            </a:r>
          </a:p>
          <a:p>
            <a:pPr rtl="0"/>
            <a:endParaRPr lang="en-US">
              <a:effectLst/>
            </a:endParaRPr>
          </a:p>
          <a:p>
            <a:pPr rtl="0"/>
            <a:r>
              <a:rPr lang="en-US">
                <a:effectLst/>
              </a:rPr>
              <a:t>All testing sessions should conclude at the end of the school day. It is crucial to consider this when scheduling test sessions, ensuring that students have sufficient time to finish the session or, if necessary, do not begin the test session at all. As mentioned in previous sections, each assessment has its own unique guidelines and procedures. The Test Administration Manual (TAM) serves as the authoritative source of information on how absences are handled, providing comprehensive guidance to test administrators.</a:t>
            </a:r>
          </a:p>
          <a:p>
            <a:pPr rtl="0"/>
            <a:endParaRPr lang="en-US">
              <a:effectLst/>
            </a:endParaRPr>
          </a:p>
          <a:p>
            <a:pPr rtl="0"/>
            <a:r>
              <a:rPr lang="en-US">
                <a:effectLst/>
              </a:rPr>
              <a:t>As a best practice, reading and understanding the TAM is essential. Test administrators should develop a student absence procedure encompassing principal-approved absences, sequestering (if required), and a well-planned makeup schedule. The rationale for sequestering is to prevent students from discussing secure test content. Please refer to your TAM to ensure if sequestering is required and the procedures on how to sequester students for each assessment. By proactively establishing and following a clear procedure, schools can effectively address student absences, ensuring fairness and maintaining the integrity of the testing process.</a:t>
            </a:r>
          </a:p>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12</a:t>
            </a:fld>
            <a:endParaRPr lang="en-US"/>
          </a:p>
        </p:txBody>
      </p:sp>
    </p:spTree>
    <p:extLst>
      <p:ext uri="{BB962C8B-B14F-4D97-AF65-F5344CB8AC3E}">
        <p14:creationId xmlns:p14="http://schemas.microsoft.com/office/powerpoint/2010/main" val="227245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1500"/>
              </a:spcAft>
            </a:pPr>
            <a:r>
              <a:rPr lang="en-US" sz="1800">
                <a:effectLst/>
                <a:latin typeface="Times New Roman" panose="02020603050405020304" pitchFamily="18" charset="0"/>
                <a:ea typeface="Times New Roman" panose="02020603050405020304" pitchFamily="18" charset="0"/>
              </a:rPr>
              <a:t>According to the Inclusion Regulation, school staff are responsible for making accommodations consistently available to students as part of their regular instruction and classroom assessment. Failure to do so could lead to a potential allegation depending on the circumstances. </a:t>
            </a:r>
          </a:p>
          <a:p>
            <a:pPr marL="0" marR="0">
              <a:spcAft>
                <a:spcPts val="1500"/>
              </a:spcAft>
            </a:pPr>
            <a:endParaRPr lang="en-US" sz="1800">
              <a:effectLst/>
              <a:latin typeface="Times New Roman" panose="02020603050405020304" pitchFamily="18" charset="0"/>
              <a:ea typeface="Times New Roman" panose="02020603050405020304" pitchFamily="18" charset="0"/>
            </a:endParaRPr>
          </a:p>
          <a:p>
            <a:pPr marL="0" marR="0">
              <a:spcAft>
                <a:spcPts val="1500"/>
              </a:spcAft>
            </a:pPr>
            <a:r>
              <a:rPr lang="en-US" sz="1800">
                <a:effectLst/>
                <a:latin typeface="Times New Roman" panose="02020603050405020304" pitchFamily="18" charset="0"/>
                <a:ea typeface="Times New Roman" panose="02020603050405020304" pitchFamily="18" charset="0"/>
              </a:rPr>
              <a:t>Additionally, the Admin Code establishes that any violation of the regulation outlined in 703 KAR 5:070, which pertains to the inclusion of special populations in state-required assessment and accountability programs, will be considered a violation of the Administration Code. Consequently, such violations will be processed according to the guidelines outlined in the code.</a:t>
            </a:r>
          </a:p>
          <a:p>
            <a:pPr marL="0" marR="0">
              <a:spcAft>
                <a:spcPts val="1500"/>
              </a:spcAft>
            </a:pPr>
            <a:endParaRPr lang="en-US" sz="1800">
              <a:effectLst/>
              <a:latin typeface="Times New Roman" panose="02020603050405020304" pitchFamily="18" charset="0"/>
              <a:ea typeface="Times New Roman" panose="02020603050405020304" pitchFamily="18" charset="0"/>
            </a:endParaRPr>
          </a:p>
          <a:p>
            <a:pPr marL="0" marR="0">
              <a:spcAft>
                <a:spcPts val="0"/>
              </a:spcAft>
            </a:pPr>
            <a:r>
              <a:rPr lang="en-US" sz="1800">
                <a:effectLst/>
                <a:latin typeface="Times New Roman" panose="02020603050405020304" pitchFamily="18" charset="0"/>
                <a:ea typeface="Times New Roman" panose="02020603050405020304" pitchFamily="18" charset="0"/>
              </a:rPr>
              <a:t>To ensure compliance and prevent potential allegations, as a best practice DACs should ensure testing staff should be well-informed about deadlines for requesting accommodations, which may vary depending on the specific assessment being administered. Schools should also establish appropriate procedures to create a suitable testing environment that can accommodate students' needs. </a:t>
            </a:r>
          </a:p>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13</a:t>
            </a:fld>
            <a:endParaRPr lang="en-US"/>
          </a:p>
        </p:txBody>
      </p:sp>
    </p:spTree>
    <p:extLst>
      <p:ext uri="{BB962C8B-B14F-4D97-AF65-F5344CB8AC3E}">
        <p14:creationId xmlns:p14="http://schemas.microsoft.com/office/powerpoint/2010/main" val="3358960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a:t>In monitoring and conducting observations, KDE has observed areas that can be problematic for field staff. </a:t>
            </a:r>
          </a:p>
          <a:p>
            <a:pPr lvl="0">
              <a:lnSpc>
                <a:spcPct val="100000"/>
              </a:lnSpc>
            </a:pPr>
            <a:endParaRPr lang="en-US"/>
          </a:p>
          <a:p>
            <a:pPr lvl="0">
              <a:lnSpc>
                <a:spcPct val="100000"/>
              </a:lnSpc>
            </a:pPr>
            <a:r>
              <a:rPr lang="en-US"/>
              <a:t>Scripts need to be read in their entirety. As a reminder, please ensure that testing staff receives the TAM early to read and follow up with any questions. It is also important to ensure that all training is completed by everyone involved with any state assessment.</a:t>
            </a:r>
          </a:p>
          <a:p>
            <a:pPr lvl="0">
              <a:lnSpc>
                <a:spcPct val="100000"/>
              </a:lnSpc>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As a best practice, test administrators have students power down their cell phones and put them away during the testing session. Additionally, ensure proper monitoring is being conducted throughout the testing session.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Only evaluative feedback can be given to students once all testing is complete and materials are out of the hands of students and teachers. Based on completed testing, the district or school can decide how to share the Good Faith Effort Checklist results. A school could decide to share the checklist results only after all testing for the entire school is completed, or a district may give directions on how results can be shared.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a reminder, it is Not Acceptable to use local school board funds or cash awards from school activity funds generated by students for student incentives or rewards to (a) attend school during the testing window, (b) participate in assessment activities, or (c) perform well on state-required assessments.</a:t>
            </a:r>
            <a:endParaRPr lang="en-US">
              <a:cs typeface="Calibri"/>
            </a:endParaRPr>
          </a:p>
          <a:p>
            <a:pPr lvl="0">
              <a:lnSpc>
                <a:spcPct val="100000"/>
              </a:lnSpc>
            </a:pPr>
            <a:r>
              <a:rPr lang="en-US"/>
              <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805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of the important steps to think about. </a:t>
            </a:r>
          </a:p>
          <a:p>
            <a:endParaRPr lang="en-US"/>
          </a:p>
          <a:p>
            <a:r>
              <a:rPr lang="en-US"/>
              <a:t>Training all staff involved.</a:t>
            </a:r>
          </a:p>
          <a:p>
            <a:r>
              <a:rPr lang="en-US"/>
              <a:t>Additional staff to actively monitor students while testing.</a:t>
            </a:r>
          </a:p>
          <a:p>
            <a:r>
              <a:rPr lang="en-US"/>
              <a:t>Maintain test security of all secure materials from the time they are received until they are shipped back to the vendor.</a:t>
            </a:r>
          </a:p>
          <a:p>
            <a:r>
              <a:rPr lang="en-US"/>
              <a:t>You Need technology staff for troubleshooting if testing online.</a:t>
            </a:r>
          </a:p>
          <a:p>
            <a:r>
              <a:rPr lang="en-US"/>
              <a:t>Printing </a:t>
            </a:r>
            <a:r>
              <a:rPr lang="en-US" i="1"/>
              <a:t>student testing tickets </a:t>
            </a:r>
            <a:r>
              <a:rPr lang="en-US"/>
              <a:t>prior to test day and keeping them secure.</a:t>
            </a:r>
          </a:p>
          <a:p>
            <a:r>
              <a:rPr lang="en-US"/>
              <a:t>Seating charts are required for all state assessments. As a reminder, knowing the assessment being given is vitally important, as vendor policy differs from KDE. For example, ACT requires seating charts to be filled out on their form. However, KDE does not require an additional seating chart. The ACT seating chart is acceptable to KDE. Just keep a copy on file. </a:t>
            </a:r>
          </a:p>
          <a:p>
            <a:r>
              <a:rPr lang="en-US"/>
              <a:t>Active Monitoring is vitally important during testing. Active monitoring means moving about the testing environment and being vigilant at all times during the entirety of the exam being administered. </a:t>
            </a:r>
          </a:p>
          <a:p>
            <a:endParaRPr lang="en-US"/>
          </a:p>
          <a:p>
            <a:r>
              <a:rPr lang="en-US"/>
              <a:t>The observations by KDE will be in-person but could also be a virtual visit.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485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Ensuring test security is a matter of paramount importance, whether assessments are conducted online or using paper-based methods. It is essential to emphasize that when we mention online testing, we are specifically referring to in-person testing supervised by trained staff. Currently, the Kentucky Department of Education (KDE) and the administration code regulation strictly prohibit the use of remote proctoring for any state assessment.</a:t>
            </a:r>
          </a:p>
          <a:p>
            <a:pPr rtl="0"/>
            <a:endParaRPr lang="en-US">
              <a:effectLst/>
            </a:endParaRPr>
          </a:p>
          <a:p>
            <a:pPr rtl="0"/>
            <a:r>
              <a:rPr lang="en-US">
                <a:effectLst/>
              </a:rPr>
              <a:t>Conducting assessments in person with trained staff offers several advantages. It ensures that test-takers are provided with the necessary support and guidance throughout the testing process. Trained staff can address any questions or concerns that arise, offer clarification when needed, and create a standardized testing environment for all participants.</a:t>
            </a:r>
          </a:p>
          <a:p>
            <a:pPr rtl="0"/>
            <a:endParaRPr lang="en-US">
              <a:effectLst/>
            </a:endParaRPr>
          </a:p>
          <a:p>
            <a:pPr rtl="0"/>
            <a:r>
              <a:rPr lang="en-US">
                <a:effectLst/>
              </a:rPr>
              <a:t>Additionally, in-person testing allows for stricter adherence to test security protocols. Trained staff members can effectively monitor the test-taking environment, ensuring that no unauthorized materials or resources are accessed during the assessment. This helps to maintain the confidentiality of test content and guarantees a level playing field for all test-takers.</a:t>
            </a:r>
          </a:p>
          <a:p>
            <a:pPr rtl="0"/>
            <a:endParaRPr lang="en-US">
              <a:effectLst/>
            </a:endParaRPr>
          </a:p>
          <a:p>
            <a:pPr rtl="0"/>
            <a:r>
              <a:rPr lang="en-US">
                <a:effectLst/>
              </a:rPr>
              <a:t>While remote proctoring technologies may offer convenience and flexibility, they also introduce potential vulnerabilities that can compromise the security and fairness of the assessment process. Factors such as unreliable internet connections, difficulties in verifying the identity of test-takers, and the inability to closely monitor the testing environment make remote proctoring unsuitable for state assessments.</a:t>
            </a:r>
          </a:p>
          <a:p>
            <a:pPr rtl="0"/>
            <a:endParaRPr lang="en-US">
              <a:effectLs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06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take a look at the online reporting platform for allegations.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453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While our aim is always to conduct a flawless test administration, it is important to acknowledge that test irregularities can occur despite our best efforts. When such irregularities arise, it is essential to address them promptly and effectively.</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Test violations must be reported as allegations. If there are questions about the types of violations that must be reported to KDE as allegations, please contact Beth Bales.</a:t>
            </a:r>
            <a:endParaRPr lang="en-US" b="0" i="0">
              <a:solidFill>
                <a:srgbClr val="444444"/>
              </a:solidFill>
              <a:effectLst/>
              <a:latin typeface="Calibri" panose="020F0502020204030204" pitchFamily="34" charset="0"/>
            </a:endParaRPr>
          </a:p>
          <a:p>
            <a:pPr rtl="0"/>
            <a:endParaRPr lang="en-US">
              <a:effectLst/>
            </a:endParaRPr>
          </a:p>
          <a:p>
            <a:pPr rtl="0"/>
            <a:r>
              <a:rPr lang="en-US">
                <a:effectLst/>
              </a:rPr>
              <a:t>To ensure the integrity of the assessment process, allegations are thoroughly investigated by dedicated KDE staff. The investigation process necessitates the submission of detailed documentation regarding the incident. This documentation serves as a crucial record of the irregularity and helps guide the investigation. In some cases, additional visits to the school and interviews with the individuals involved, including both students and staff, may be required to gather comprehensive information and ensure a fair assessment of the situation.</a:t>
            </a:r>
          </a:p>
          <a:p>
            <a:pPr rtl="0"/>
            <a:endParaRPr lang="en-US">
              <a:effectLst/>
            </a:endParaRPr>
          </a:p>
          <a:p>
            <a:pPr rtl="0"/>
            <a:r>
              <a:rPr lang="en-US">
                <a:effectLst/>
              </a:rPr>
              <a:t>As a reminder, the platform for managing allegations is available online through Caveon Core. This streamlined platform simplifies the process of reporting and tracking allegations, making it more efficient. To fully utilize this tool, it is imperative for the DAC to ensure that an account ID has been created. </a:t>
            </a:r>
            <a:r>
              <a:rPr lang="en-US" sz="1800">
                <a:effectLst/>
                <a:latin typeface="Segoe UI" panose="020B0502040204020203" pitchFamily="34" charset="0"/>
              </a:rPr>
              <a:t>If there are questions about the types of violations that must be reported to KDE as allegations, please contact Beth Bales</a:t>
            </a:r>
            <a:endParaRPr lang="en-US">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198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links to the CAVEON account and CAVEON directions can be found on the KDE website on the Assessment Support/Allegation Reporting page. </a:t>
            </a:r>
            <a:r>
              <a:rPr lang="en-US" sz="1200">
                <a:effectLst/>
                <a:latin typeface="Segoe UI" panose="020B0502040204020203" pitchFamily="34" charset="0"/>
              </a:rPr>
              <a:t>there is also a video posted to the KDE website on the Assessment Support/Allegation Reporting page that walks DACs through the process of setting up a Caveon Core ID, if they have not already done so.</a:t>
            </a:r>
          </a:p>
          <a:p>
            <a:endParaRPr lang="en-US" sz="1200">
              <a:effectLst/>
              <a:latin typeface="Segoe UI" panose="020B0502040204020203" pitchFamily="34" charset="0"/>
            </a:endParaRPr>
          </a:p>
          <a:p>
            <a:pPr rtl="0"/>
            <a:r>
              <a:rPr lang="en-US">
                <a:effectLst/>
              </a:rPr>
              <a:t>To access the CAVEON account and find detailed instructions for its setup, DACs can conveniently navigate to the Assessment Support/Allegation Reporting page on the KDE website. This page serves as a centralized hub, providing easy access to the necessary resources and information related to allegation reporting.</a:t>
            </a:r>
          </a:p>
          <a:p>
            <a:pPr rtl="0"/>
            <a:endParaRPr lang="en-US">
              <a:effectLs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738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Now, let’s look at some essential Caveon reminders.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Important: All relevant documents uploaded with the allegation report should be collected in advance. However, if this cannot occur, a report can be temporarily saved as a draft. Please keep in mind that the report in draft status is not officially a report; therefore, it will not be processed. Once all of the necessary documentation has been collected, please remember to return to the report to upload and save it to submit.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BEFORE FILING:</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Record the date and time of the incident. </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List all involved (i.e., staff, volunteers, students).</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Identify content area and test parts impacted.</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Identify specific content question(s), if applicable.</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Record what you learn.</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Report the incident.</a:t>
            </a:r>
          </a:p>
          <a:p>
            <a:pPr marL="171450" indent="-171450">
              <a:buFont typeface="Arial" panose="020B0604020202020204" pitchFamily="34" charset="0"/>
              <a:buChar char="•"/>
            </a:pPr>
            <a:r>
              <a:rPr lang="en-US" sz="1200" b="0" u="none" kern="1200">
                <a:solidFill>
                  <a:schemeClr val="tx1"/>
                </a:solidFill>
                <a:effectLst/>
                <a:latin typeface="+mn-lt"/>
                <a:ea typeface="+mn-ea"/>
                <a:cs typeface="+mn-cs"/>
              </a:rPr>
              <a:t>Collect the Support Documents for all allegations in advance of filing: </a:t>
            </a:r>
          </a:p>
          <a:p>
            <a:pPr marL="171450" indent="-171450">
              <a:buFont typeface="Arial" panose="020B0604020202020204" pitchFamily="34" charset="0"/>
              <a:buChar char="•"/>
            </a:pPr>
            <a:r>
              <a:rPr lang="en-US" sz="1200" b="0" u="none" kern="1200">
                <a:solidFill>
                  <a:schemeClr val="tx1"/>
                </a:solidFill>
                <a:effectLst/>
                <a:latin typeface="+mn-lt"/>
                <a:ea typeface="+mn-ea"/>
                <a:cs typeface="+mn-cs"/>
              </a:rPr>
              <a:t>Collect the Support Documents for allegations regarding special education issues before filing if applicable.</a:t>
            </a:r>
          </a:p>
          <a:p>
            <a:pPr marL="171450" indent="-171450">
              <a:buFont typeface="Arial" panose="020B0604020202020204" pitchFamily="34" charset="0"/>
              <a:buChar char="•"/>
            </a:pPr>
            <a:r>
              <a:rPr lang="en-US" sz="1200" b="0" u="none" kern="1200">
                <a:solidFill>
                  <a:schemeClr val="tx1"/>
                </a:solidFill>
                <a:effectLst/>
                <a:latin typeface="+mn-lt"/>
                <a:ea typeface="+mn-ea"/>
                <a:cs typeface="+mn-cs"/>
              </a:rPr>
              <a:t>Complete the KDE/CORE Incident Reporting Form Application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Connect to </a:t>
            </a:r>
            <a:r>
              <a:rPr lang="en-US" sz="1200" b="0" u="none" kern="1200">
                <a:solidFill>
                  <a:schemeClr val="tx1"/>
                </a:solidFill>
                <a:effectLst/>
                <a:latin typeface="+mn-lt"/>
                <a:ea typeface="+mn-ea"/>
                <a:cs typeface="+mn-cs"/>
              </a:rPr>
              <a:t>KDE/CORE </a:t>
            </a:r>
            <a:r>
              <a:rPr lang="en-US" sz="1200" u="none" kern="1200">
                <a:solidFill>
                  <a:schemeClr val="tx1"/>
                </a:solidFill>
                <a:effectLst/>
                <a:latin typeface="+mn-lt"/>
                <a:ea typeface="+mn-ea"/>
                <a:cs typeface="+mn-cs"/>
              </a:rPr>
              <a:t>Allegation Reporting.</a:t>
            </a:r>
            <a:r>
              <a:rPr lang="en-US" sz="1200" kern="1200">
                <a:solidFill>
                  <a:schemeClr val="tx1"/>
                </a:solidFill>
                <a:effectLst/>
                <a:latin typeface="+mn-lt"/>
                <a:ea typeface="+mn-ea"/>
                <a:cs typeface="+mn-cs"/>
              </a:rPr>
              <a:t> Only authorized individuals can access the secure application.</a:t>
            </a:r>
          </a:p>
          <a:p>
            <a:endParaRPr lang="en-US" sz="1200" b="1" u="sng" kern="1200">
              <a:solidFill>
                <a:schemeClr val="tx1"/>
              </a:solidFill>
              <a:effectLst/>
              <a:latin typeface="+mn-lt"/>
              <a:ea typeface="+mn-ea"/>
              <a:cs typeface="+mn-cs"/>
            </a:endParaRPr>
          </a:p>
          <a:p>
            <a:r>
              <a:rPr lang="en-US" sz="1200" b="0" u="sng" kern="1200">
                <a:solidFill>
                  <a:schemeClr val="tx1"/>
                </a:solidFill>
                <a:effectLst/>
                <a:latin typeface="+mn-lt"/>
                <a:ea typeface="+mn-ea"/>
                <a:cs typeface="+mn-cs"/>
              </a:rPr>
              <a:t>REMEMBER:</a:t>
            </a:r>
          </a:p>
          <a:p>
            <a:r>
              <a:rPr lang="en-US" sz="1200" b="0" u="none" kern="1200">
                <a:solidFill>
                  <a:schemeClr val="tx1"/>
                </a:solidFill>
                <a:effectLst/>
                <a:latin typeface="+mn-lt"/>
                <a:ea typeface="+mn-ea"/>
                <a:cs typeface="+mn-cs"/>
              </a:rPr>
              <a:t>You can save it as a draft and return it later to finish filing. </a:t>
            </a:r>
          </a:p>
          <a:p>
            <a:endParaRPr lang="en-US" sz="1200" b="0" u="none" kern="1200">
              <a:solidFill>
                <a:schemeClr val="tx1"/>
              </a:solidFill>
              <a:effectLst/>
              <a:latin typeface="+mn-lt"/>
              <a:ea typeface="+mn-ea"/>
              <a:cs typeface="+mn-cs"/>
            </a:endParaRPr>
          </a:p>
          <a:p>
            <a:r>
              <a:rPr lang="en-US" sz="1200" b="1" u="none" kern="1200">
                <a:solidFill>
                  <a:schemeClr val="tx1"/>
                </a:solidFill>
                <a:effectLst/>
                <a:latin typeface="+mn-lt"/>
                <a:ea typeface="+mn-ea"/>
                <a:cs typeface="+mn-cs"/>
              </a:rPr>
              <a:t>After you submit the incident report and all required documentation, KDE will begin the investigation.  At that time, you will no longer be able to view the incident report in Caveon Core.  KDE will contact you if any additional information or documentation is needed.  If you have questions about whether the report was submitted successfully, please get in touch with Beth Bales in the Office of Legal Services.  Please do not re-submit an incident report, as that will create unnecessary duplicates.</a:t>
            </a:r>
          </a:p>
          <a:p>
            <a:endParaRPr lang="en-US" sz="1200" b="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a:solidFill>
                  <a:schemeClr val="tx1"/>
                </a:solidFill>
                <a:effectLst/>
                <a:latin typeface="+mn-lt"/>
                <a:ea typeface="+mn-ea"/>
                <a:cs typeface="+mn-cs"/>
              </a:rPr>
              <a:t>If you have additional questions or need additional information, please contact Beth Bales in the Office of Legal Services.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33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614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any questions on testing allegations or CAVOEN Core, please get in touch with Beth Bales in the Office of Legal Services. </a:t>
            </a:r>
          </a:p>
        </p:txBody>
      </p:sp>
      <p:sp>
        <p:nvSpPr>
          <p:cNvPr id="4" name="Slide Number Placeholder 3"/>
          <p:cNvSpPr>
            <a:spLocks noGrp="1"/>
          </p:cNvSpPr>
          <p:nvPr>
            <p:ph type="sldNum" sz="quarter" idx="5"/>
          </p:nvPr>
        </p:nvSpPr>
        <p:spPr/>
        <p:txBody>
          <a:bodyPr/>
          <a:lstStyle/>
          <a:p>
            <a:fld id="{9041B365-D8D5-4ED3-A31E-D03B3F7A9AA2}" type="slidenum">
              <a:rPr lang="en-US" smtClean="0"/>
              <a:t>21</a:t>
            </a:fld>
            <a:endParaRPr lang="en-US"/>
          </a:p>
        </p:txBody>
      </p:sp>
    </p:spTree>
    <p:extLst>
      <p:ext uri="{BB962C8B-B14F-4D97-AF65-F5344CB8AC3E}">
        <p14:creationId xmlns:p14="http://schemas.microsoft.com/office/powerpoint/2010/main" val="2688311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a:t>Here are the resources with links that we have discussed today. </a:t>
            </a:r>
          </a:p>
          <a:p>
            <a:pPr>
              <a:spcBef>
                <a:spcPct val="0"/>
              </a:spcBef>
            </a:pPr>
            <a:endParaRPr lang="en-US" alt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94CE5-B140-433A-97FE-9AB76E91B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F7961E0-FCED-42DB-B64B-4020C1C2B7AA}"/>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B12EF-269B-4449-8DA4-7BC6A83DB30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03A1A88-981C-433E-9D86-EFF39D95EF2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988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23</a:t>
            </a:fld>
            <a:endParaRPr lang="en-US"/>
          </a:p>
        </p:txBody>
      </p:sp>
    </p:spTree>
    <p:extLst>
      <p:ext uri="{BB962C8B-B14F-4D97-AF65-F5344CB8AC3E}">
        <p14:creationId xmlns:p14="http://schemas.microsoft.com/office/powerpoint/2010/main" val="990444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24</a:t>
            </a:fld>
            <a:endParaRPr lang="en-US"/>
          </a:p>
        </p:txBody>
      </p:sp>
    </p:spTree>
    <p:extLst>
      <p:ext uri="{BB962C8B-B14F-4D97-AF65-F5344CB8AC3E}">
        <p14:creationId xmlns:p14="http://schemas.microsoft.com/office/powerpoint/2010/main" val="3172293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25</a:t>
            </a:fld>
            <a:endParaRPr lang="en-US"/>
          </a:p>
        </p:txBody>
      </p:sp>
    </p:spTree>
    <p:extLst>
      <p:ext uri="{BB962C8B-B14F-4D97-AF65-F5344CB8AC3E}">
        <p14:creationId xmlns:p14="http://schemas.microsoft.com/office/powerpoint/2010/main" val="1284731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Ensuring test security is a collective responsibility involving every stakeholder, from the Kentucky Department of Education (KDE) to the students taking the assessments. It is essential to effectively communicate all pertinent information about testing to those responsible for administering the tests. Ultimately, teachers and proctors bear the brunt of allegations in case of any mishaps. Therefore, it is crucial to avoid putting anyone in a vulnerable position by providing them with comprehensive knowledge of what to expect and how to handle various situations during the assessment process.</a:t>
            </a:r>
          </a:p>
          <a:p>
            <a:pPr rtl="0"/>
            <a:endParaRPr lang="en-US">
              <a:effectLst/>
            </a:endParaRPr>
          </a:p>
          <a:p>
            <a:pPr rtl="0"/>
            <a:r>
              <a:rPr lang="en-US">
                <a:effectLst/>
              </a:rPr>
              <a:t>Establishing a well-defined procedure for the counting and tracking test materials is crucial. This includes meticulous check-in and check-out protocols to maintain accountability. Analyzing vendor results can be instrumental in identifying and addressing any potential issues that may arise during administering assessments. By leveraging this information, educators and administrators can narrow down problem areas and implement appropriate measures to ensure the integrity of the assessment process.</a:t>
            </a:r>
          </a:p>
          <a:p>
            <a:pPr rtl="0"/>
            <a:endParaRPr lang="en-US">
              <a:effectLst/>
            </a:endParaRPr>
          </a:p>
          <a:p>
            <a:pPr rtl="0"/>
            <a:r>
              <a:rPr lang="en-US">
                <a:effectLst/>
              </a:rPr>
              <a:t>Having an engaged proctor is vital to the smooth conduct of assessments. An engaged proctor actively moves around the testing environment, diligently monitoring students to ensure they follow instructions and are in the appropriate section of their test booklet or online test section. The proctor also ensures that students keep only allowable items on their testing stations, minimizing the risk of unauthorized aids or materials. Maintaining an engaged proctoring approach ensures that the testing environment remains controlled and conducive to fair and accurate assessment outcomes.</a:t>
            </a:r>
          </a:p>
          <a:p>
            <a:pPr rtl="0"/>
            <a:endParaRPr lang="en-US">
              <a:effectLst/>
            </a:endParaRPr>
          </a:p>
          <a:p>
            <a:pPr rtl="0"/>
            <a:r>
              <a:rPr lang="en-US">
                <a:effectLst/>
              </a:rPr>
              <a:t>Compliance with the administration code is mandatory for all individuals involved in administering any state assessment, whether online or paper-based. To facilitate understanding and adherence, the administration code trainings are offered in various formats, including in-person sessions and utilization of the district's online learning system. KDE also provides these trainings, which can be accessed through their official website. By participating in these trainings, educators and administrators can familiarize themselves with the administration code's guidelines and protocols, ensuring they are well-equipped to uphold the integrity of the assessment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r>
              <a:rPr lang="en-US" sz="1200" b="1" kern="1200">
                <a:solidFill>
                  <a:schemeClr val="tx1"/>
                </a:solidFill>
                <a:effectLst/>
                <a:latin typeface="+mn-lt"/>
                <a:ea typeface="+mn-ea"/>
                <a:cs typeface="+mn-cs"/>
              </a:rPr>
              <a:t>Administration Code Training</a:t>
            </a:r>
            <a:endParaRPr lang="en-US" sz="1200" b="1" kern="1200">
              <a:solidFill>
                <a:schemeClr val="tx1"/>
              </a:solidFill>
              <a:effectLst/>
              <a:latin typeface="+mn-lt"/>
              <a:cs typeface="Calibri"/>
            </a:endParaRPr>
          </a:p>
          <a:p>
            <a:r>
              <a:rPr lang="en-US">
                <a:effectLst/>
              </a:rPr>
              <a:t>based on 703 KAR 5:080 Feb 2014</a:t>
            </a:r>
            <a:br>
              <a:rPr lang="en-US">
                <a:effectLst/>
                <a:cs typeface="+mn-lt"/>
              </a:rPr>
            </a:br>
            <a:endParaRPr lang="en-US">
              <a:effectLst/>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751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In order to maintain compliance and ensure a standardized approach to state assessments, anyone involved in the administration of these assessments must undergo annual Administration Code training. This training serves as a comprehensive guide to the rules and regulations governing the assessment process. Moreover, individuals responsible for providing or assisting with student accommodations must complete the Administration Code and Inclusion of Special Populations trainings. Many districts have required all test administrators and parties involved in state assessments to complete both trainings. It's important to note that this local decision can be enforced independently of the Kentucky Department of Education (KDE) without requiring their consent.</a:t>
            </a:r>
          </a:p>
          <a:p>
            <a:pPr rtl="0"/>
            <a:endParaRPr lang="en-US">
              <a:effectLst/>
            </a:endParaRPr>
          </a:p>
          <a:p>
            <a:pPr rtl="0"/>
            <a:r>
              <a:rPr lang="en-US">
                <a:effectLst/>
              </a:rPr>
              <a:t>When it comes to students' accommodations, it is crucial to remain vigilant and informed, particularly when changes arise close to the testing period. Caution should be exercised before making any education plan modifications related to accommodations during or near the state-required assessment window. Such changes may be prompted by factors such as the timing of an annual meeting. However, any adjustments made must be supported by relevant data and evidence. Additionally, once changes are implemented, ensuring that the student's accommodation is securely locked down is vital to avoid any discrepancies during the assessment process. The Inclusion of Special Populations training, which provides detailed guidance on these matters, can be accessed on the KDE website. By completing these trainings, educators and administrators can stay informed and equipped to navigate the complexities of student accommodations and ensure a fair assessment experience for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cs typeface="Calibri"/>
            </a:endParaRPr>
          </a:p>
          <a:p>
            <a:r>
              <a:rPr lang="en-US" sz="1200" b="1" kern="1200">
                <a:solidFill>
                  <a:schemeClr val="tx1"/>
                </a:solidFill>
                <a:effectLst/>
                <a:latin typeface="+mn-lt"/>
                <a:ea typeface="+mn-ea"/>
                <a:cs typeface="+mn-cs"/>
              </a:rPr>
              <a:t>Inclusion of Special Populations Training</a:t>
            </a:r>
          </a:p>
          <a:p>
            <a:r>
              <a:rPr lang="en-US">
                <a:effectLst/>
              </a:rPr>
              <a:t>based on 703 KAR 5:070</a:t>
            </a:r>
          </a:p>
          <a:p>
            <a:r>
              <a:rPr lang="en-US">
                <a:effectLst/>
              </a:rPr>
              <a:t>Regulation Updated December 2016</a:t>
            </a:r>
          </a:p>
          <a:p>
            <a:br>
              <a:rPr lang="en-US">
                <a:effectLst/>
              </a:rPr>
            </a:br>
            <a:endParaRPr lang="en-US">
              <a:effectLs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527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covered the two regulations let’s look at how to use best practices along with the regulation to avoid potential testing allegations.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06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uphold the integrity of assessments, comprehensive test security guidelines have been meticulously developed for the guidance of District Assessment Coordinators (DACs), Building Assessment Coordinators (BACs), Test Administrators, and all individuals involved in the administration of state assessments. Adhering to these guidelines is paramount as they serve to guarantee that no student has access to any form of assistance or materials that could potentially grant them an unfair advantage. The overarching objective of test security is to safeguard the authenticity of the assessment and guarantee that the results obtained are both </a:t>
            </a:r>
            <a:r>
              <a:rPr lang="en-US" sz="1800">
                <a:effectLst/>
                <a:latin typeface="Segoe UI" panose="020B0502040204020203" pitchFamily="34" charset="0"/>
              </a:rPr>
              <a:t>valid and reliable</a:t>
            </a:r>
            <a:r>
              <a:rPr lang="en-US"/>
              <a:t>.</a:t>
            </a: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59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The regulation emphasizes the crucial responsibility of DACs (District Assessment Coordinators), administrators, and teachers to ensure the utmost security of assessment materials throughout the entire testing process. This includes before, during, and after the test administration. To achieve this, measures must be taken to safeguard the integrity and confidentiality of these materials. When assessment materials are not in use during scheduled testing sessions, they must be stored in a highly secure location that grants access exclusively to authorized personnel.</a:t>
            </a:r>
          </a:p>
          <a:p>
            <a:pPr rtl="0"/>
            <a:endParaRPr lang="en-US">
              <a:effectLst/>
            </a:endParaRPr>
          </a:p>
          <a:p>
            <a:pPr rtl="0"/>
            <a:r>
              <a:rPr lang="en-US">
                <a:effectLst/>
              </a:rPr>
              <a:t>To facilitate a smooth and effective administration of any state assessment, Test Administration Manuals (TAMs) play a pivotal role. These manuals are provided to test administrators well in advance of the testing window. The TAM serves as a comprehensive guide, outlining the necessary procedures and protocols that must be followed during the assessment process. By distributing TAMs to administrators, educational institutions ensure that the administrators are equipped with the essential knowledge and instructions required to conduct the assessments properly.</a:t>
            </a:r>
          </a:p>
          <a:p>
            <a:pPr rtl="0"/>
            <a:endParaRPr lang="en-US">
              <a:effectLst/>
            </a:endParaRPr>
          </a:p>
          <a:p>
            <a:pPr rtl="0"/>
            <a:r>
              <a:rPr lang="en-US">
                <a:effectLst/>
              </a:rPr>
              <a:t>It is crucial to note that secure test materials must not be reproduced in any form, either wholly or partially, or paraphrased in any manner. This includes actions such as discussing the contents, emailing, photocopying, photographing, handwriting, typing, or posting them on social network sites, </a:t>
            </a:r>
            <a:r>
              <a:rPr lang="en-US" sz="1800">
                <a:effectLst/>
                <a:latin typeface="Segoe UI" panose="020B0502040204020203" pitchFamily="34" charset="0"/>
              </a:rPr>
              <a:t>scanning" and "saving to any local drives, including Google or other cloud-based shared drives</a:t>
            </a:r>
            <a:r>
              <a:rPr lang="en-US">
                <a:effectLst/>
              </a:rPr>
              <a:t>. These stringent restrictions exist to safeguard the integrity of the assessments and prevent any form of unfair advantage or compromise of the evaluation process.</a:t>
            </a:r>
          </a:p>
          <a:p>
            <a:pPr rtl="0"/>
            <a:endParaRPr lang="en-US">
              <a:effectLst/>
            </a:endParaRPr>
          </a:p>
          <a:p>
            <a:pPr rtl="0"/>
            <a:r>
              <a:rPr lang="en-US">
                <a:effectLst/>
              </a:rPr>
              <a:t>Furthermore, it is important to acknowledge that the Test Administration Manuals hold the ultimate authority in determining which materials are classified as secure for a particular assessment. For instance, the ACT testing staff is permitted to print test tickets and provide scratch paper to test-takers; however, the seal code, which ensures the confidentiality of the test, is deliberately not printed. On the other hand, the KSA testing staff has the authority to print test tickets, seal codes, and provide scratch paper to test-takers. While the Admin Code Regulation may not explicitly label these items as secure, the TAM establishes their classification. To ensure compliance with best practices and avoid any potential testing allegations, it is imperative to handle these secure items with the utmost care and maintain their security from the moment they are printed until their secure destruction or return to the vendor is carried out.</a:t>
            </a:r>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8</a:t>
            </a:fld>
            <a:endParaRPr lang="en-US"/>
          </a:p>
        </p:txBody>
      </p:sp>
    </p:spTree>
    <p:extLst>
      <p:ext uri="{BB962C8B-B14F-4D97-AF65-F5344CB8AC3E}">
        <p14:creationId xmlns:p14="http://schemas.microsoft.com/office/powerpoint/2010/main" val="668694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It is crucial to safeguard the integrity and confidentiality of these materials before, during, and after the test administration. When assessment materials are not being utilized for scheduled testing sessions, they should be stored in a secure location that is accessible only to authorized personnel. During Office of Assessment and Accountability (OAA) site visits, staff may request to inspect the double lock storage areas and verify the presence of a sign-in and sign-out procedure.</a:t>
            </a:r>
          </a:p>
          <a:p>
            <a:endParaRPr lang="en-US">
              <a:effectLst/>
            </a:endParaRPr>
          </a:p>
          <a:p>
            <a:pPr rtl="0"/>
            <a:r>
              <a:rPr lang="en-US">
                <a:effectLst/>
              </a:rPr>
              <a:t>It is essential to maintain a high level of vigilance when handling secure test materials. This includes adhering to strict storage protocols, limiting access to authorized personnel only, and establishing clear guidelines for the handling and storage of these materials. By upholding these best practices, DACs can contribute to the overall security and integrity of the assessment process, instilling confidence in the reliability and validity of the results.</a:t>
            </a:r>
          </a:p>
          <a:p>
            <a:pPr rtl="0"/>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As a best practice, DACs should collaborate with testing staff to establish a systematic procedure for signing in and out all secure test materials. This procedure should encompass various aspects, such as how the materials are handled, locked securely within the classroom, and stored in the </a:t>
            </a:r>
            <a:r>
              <a:rPr lang="en-US" err="1">
                <a:effectLst/>
              </a:rPr>
              <a:t>BACs'</a:t>
            </a:r>
            <a:r>
              <a:rPr lang="en-US">
                <a:effectLst/>
              </a:rPr>
              <a:t> office. By implementing a well-defined protocol, DACs can ensure that assessment materials are properly managed and accounted for at all times, reducing the risk of unauthorized access or mishandling.</a:t>
            </a:r>
          </a:p>
          <a:p>
            <a:pPr rtl="0"/>
            <a:endParaRPr lang="en-US">
              <a:effectLst/>
            </a:endParaRPr>
          </a:p>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9</a:t>
            </a:fld>
            <a:endParaRPr lang="en-US"/>
          </a:p>
        </p:txBody>
      </p:sp>
    </p:spTree>
    <p:extLst>
      <p:ext uri="{BB962C8B-B14F-4D97-AF65-F5344CB8AC3E}">
        <p14:creationId xmlns:p14="http://schemas.microsoft.com/office/powerpoint/2010/main" val="379930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To maintain the integrity of assessments, it is crucial to prohibit the use of electronic devices in any way that could provide a testing advantage. This includes strictly forbidding students from accessing the internet, engaging in wireless communication, or utilizing imaging capabilities on electronic devices during testing sessions for purposes unrelated to test administration.</a:t>
            </a:r>
          </a:p>
          <a:p>
            <a:pPr rtl="0"/>
            <a:endParaRPr lang="en-US">
              <a:effectLst/>
            </a:endParaRPr>
          </a:p>
          <a:p>
            <a:pPr rtl="0"/>
            <a:r>
              <a:rPr lang="en-US">
                <a:effectLst/>
              </a:rPr>
              <a:t>Unfortunately, some students have been attempting to gain testing advantages by concealing various electronic devices such as cell phones, burner phones, borrowed phones, earbuds, and smartwatches. This prohibited behavior not only poses a threat to the fairness of the testing process but also increases the risk of secure test items being shared on social media platforms.</a:t>
            </a:r>
          </a:p>
          <a:p>
            <a:pPr rtl="0"/>
            <a:endParaRPr lang="en-US">
              <a:effectLst/>
            </a:endParaRPr>
          </a:p>
          <a:p>
            <a:pPr rtl="0"/>
            <a:r>
              <a:rPr lang="en-US">
                <a:effectLst/>
              </a:rPr>
              <a:t>As a best practice, it is recommended to establish a robust procedure in collaboration with testing staff. This procedure should be designed to thoroughly check for hidden devices as students enter the testing environment. It is important to ensure that the procedure includes instructing students to power off all devices and store them out of their reach throughout the duration of the test. By implementing and consistently enforcing this procedure, schools can actively mitigate the risk of electronic devices being used to gain unfair advantages during assessments, thereby preserving the integrity and validity of the testing process.</a:t>
            </a:r>
          </a:p>
          <a:p>
            <a:endParaRPr lang="en-US"/>
          </a:p>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10</a:t>
            </a:fld>
            <a:endParaRPr lang="en-US"/>
          </a:p>
        </p:txBody>
      </p:sp>
    </p:spTree>
    <p:extLst>
      <p:ext uri="{BB962C8B-B14F-4D97-AF65-F5344CB8AC3E}">
        <p14:creationId xmlns:p14="http://schemas.microsoft.com/office/powerpoint/2010/main" val="33772789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Tree>
    <p:extLst>
      <p:ext uri="{BB962C8B-B14F-4D97-AF65-F5344CB8AC3E}">
        <p14:creationId xmlns:p14="http://schemas.microsoft.com/office/powerpoint/2010/main" val="3982362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a:xfrm>
            <a:off x="0" y="6492813"/>
            <a:ext cx="3564699" cy="365125"/>
          </a:xfrm>
        </p:spPr>
        <p:txBody>
          <a:bodyPr/>
          <a:lstStyle/>
          <a:p>
            <a:endParaRPr lang="en-US"/>
          </a:p>
        </p:txBody>
      </p:sp>
    </p:spTree>
    <p:extLst>
      <p:ext uri="{BB962C8B-B14F-4D97-AF65-F5344CB8AC3E}">
        <p14:creationId xmlns:p14="http://schemas.microsoft.com/office/powerpoint/2010/main" val="18636100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a:xfrm>
            <a:off x="838200" y="1825625"/>
            <a:ext cx="10515600" cy="37939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a:xfrm>
            <a:off x="0" y="6492875"/>
            <a:ext cx="3564699" cy="365125"/>
          </a:xfrm>
        </p:spPr>
        <p:txBody>
          <a:bodyPr/>
          <a:lstStyle/>
          <a:p>
            <a:endParaRPr lang="en-US"/>
          </a:p>
        </p:txBody>
      </p:sp>
    </p:spTree>
    <p:extLst>
      <p:ext uri="{BB962C8B-B14F-4D97-AF65-F5344CB8AC3E}">
        <p14:creationId xmlns:p14="http://schemas.microsoft.com/office/powerpoint/2010/main" val="30220279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4586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a:xfrm>
            <a:off x="0" y="6483936"/>
            <a:ext cx="3564699" cy="365125"/>
          </a:xfrm>
        </p:spPr>
        <p:txBody>
          <a:bodyPr/>
          <a:lstStyle/>
          <a:p>
            <a:endParaRPr lang="en-US"/>
          </a:p>
        </p:txBody>
      </p:sp>
    </p:spTree>
    <p:extLst>
      <p:ext uri="{BB962C8B-B14F-4D97-AF65-F5344CB8AC3E}">
        <p14:creationId xmlns:p14="http://schemas.microsoft.com/office/powerpoint/2010/main" val="24166889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AB04-BAE8-AEBA-FE89-3D8EF7B2816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8885C77-5065-5A73-D275-7612A290832A}"/>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106859B-EE9D-D9E8-711B-A81841C55995}"/>
              </a:ext>
            </a:extLst>
          </p:cNvPr>
          <p:cNvSpPr>
            <a:spLocks noGrp="1"/>
          </p:cNvSpPr>
          <p:nvPr>
            <p:ph type="sldNum" sz="quarter" idx="11"/>
          </p:nvPr>
        </p:nvSpPr>
        <p:spPr/>
        <p:txBody>
          <a:bodyPr/>
          <a:lstStyle>
            <a:lvl1pPr>
              <a:defRPr>
                <a:solidFill>
                  <a:schemeClr val="tx1"/>
                </a:solidFill>
              </a:defRPr>
            </a:lvl1pPr>
          </a:lstStyle>
          <a:p>
            <a:fld id="{266DC644-B50C-4938-9019-C0DFB5CBD5BB}" type="slidenum">
              <a:rPr lang="en-US" smtClean="0"/>
              <a:pPr/>
              <a:t>‹#›</a:t>
            </a:fld>
            <a:endParaRPr lang="en-US"/>
          </a:p>
        </p:txBody>
      </p:sp>
    </p:spTree>
    <p:extLst>
      <p:ext uri="{BB962C8B-B14F-4D97-AF65-F5344CB8AC3E}">
        <p14:creationId xmlns:p14="http://schemas.microsoft.com/office/powerpoint/2010/main" val="29241076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Tree>
    <p:extLst>
      <p:ext uri="{BB962C8B-B14F-4D97-AF65-F5344CB8AC3E}">
        <p14:creationId xmlns:p14="http://schemas.microsoft.com/office/powerpoint/2010/main" val="1690399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6762" y="1690688"/>
            <a:ext cx="10515600" cy="4093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a:xfrm>
            <a:off x="0" y="6356350"/>
            <a:ext cx="3564699" cy="365125"/>
          </a:xfrm>
        </p:spPr>
        <p:txBody>
          <a:bodyPr/>
          <a:lstStyle/>
          <a:p>
            <a:endParaRPr lang="en-US"/>
          </a:p>
        </p:txBody>
      </p:sp>
    </p:spTree>
    <p:extLst>
      <p:ext uri="{BB962C8B-B14F-4D97-AF65-F5344CB8AC3E}">
        <p14:creationId xmlns:p14="http://schemas.microsoft.com/office/powerpoint/2010/main" val="318253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0" y="6457303"/>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1105914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669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a:xfrm>
            <a:off x="0" y="6483936"/>
            <a:ext cx="3564699" cy="365125"/>
          </a:xfrm>
        </p:spPr>
        <p:txBody>
          <a:bodyPr/>
          <a:lstStyle/>
          <a:p>
            <a:endParaRPr lang="en-US"/>
          </a:p>
        </p:txBody>
      </p:sp>
    </p:spTree>
    <p:extLst>
      <p:ext uri="{BB962C8B-B14F-4D97-AF65-F5344CB8AC3E}">
        <p14:creationId xmlns:p14="http://schemas.microsoft.com/office/powerpoint/2010/main" val="892513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007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a:xfrm>
            <a:off x="0" y="6492875"/>
            <a:ext cx="3564699" cy="365125"/>
          </a:xfrm>
        </p:spPr>
        <p:txBody>
          <a:bodyPr/>
          <a:lstStyle/>
          <a:p>
            <a:endParaRPr lang="en-US"/>
          </a:p>
        </p:txBody>
      </p:sp>
    </p:spTree>
    <p:extLst>
      <p:ext uri="{BB962C8B-B14F-4D97-AF65-F5344CB8AC3E}">
        <p14:creationId xmlns:p14="http://schemas.microsoft.com/office/powerpoint/2010/main" val="2226805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a:xfrm>
            <a:off x="221202" y="6374044"/>
            <a:ext cx="3564699"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83051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CC9B-D981-5810-AD5E-47A5DBD968E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7802407-BCB9-9A01-D592-B08270C010DA}"/>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B999A69B-2BE4-9107-A10F-46999206FF80}"/>
              </a:ext>
            </a:extLst>
          </p:cNvPr>
          <p:cNvSpPr>
            <a:spLocks noGrp="1"/>
          </p:cNvSpPr>
          <p:nvPr>
            <p:ph type="sldNum" sz="quarter" idx="11"/>
          </p:nvPr>
        </p:nvSpPr>
        <p:spPr/>
        <p:txBody>
          <a:bodyPr/>
          <a:lstStyle/>
          <a:p>
            <a:fld id="{266DC644-B50C-4938-9019-C0DFB5CBD5BB}" type="slidenum">
              <a:rPr lang="en-US" smtClean="0"/>
              <a:t>‹#›</a:t>
            </a:fld>
            <a:endParaRPr lang="en-US"/>
          </a:p>
        </p:txBody>
      </p:sp>
    </p:spTree>
    <p:extLst>
      <p:ext uri="{BB962C8B-B14F-4D97-AF65-F5344CB8AC3E}">
        <p14:creationId xmlns:p14="http://schemas.microsoft.com/office/powerpoint/2010/main" val="26097869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a:xfrm>
            <a:off x="0" y="6492875"/>
            <a:ext cx="3564699"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2540823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2088" y="6492875"/>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9089995" y="6475058"/>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22148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a:xfrm>
            <a:off x="0" y="6492813"/>
            <a:ext cx="3564699" cy="365125"/>
          </a:xfrm>
        </p:spPr>
        <p:txBody>
          <a:bodyPr/>
          <a:lstStyle/>
          <a:p>
            <a:endParaRPr lang="en-US"/>
          </a:p>
        </p:txBody>
      </p:sp>
    </p:spTree>
    <p:extLst>
      <p:ext uri="{BB962C8B-B14F-4D97-AF65-F5344CB8AC3E}">
        <p14:creationId xmlns:p14="http://schemas.microsoft.com/office/powerpoint/2010/main" val="2123978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a:xfrm>
            <a:off x="838200" y="1825625"/>
            <a:ext cx="10515600" cy="37939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a:xfrm>
            <a:off x="0" y="6492875"/>
            <a:ext cx="3564699" cy="365125"/>
          </a:xfrm>
        </p:spPr>
        <p:txBody>
          <a:bodyPr/>
          <a:lstStyle/>
          <a:p>
            <a:endParaRPr lang="en-US"/>
          </a:p>
        </p:txBody>
      </p:sp>
    </p:spTree>
    <p:extLst>
      <p:ext uri="{BB962C8B-B14F-4D97-AF65-F5344CB8AC3E}">
        <p14:creationId xmlns:p14="http://schemas.microsoft.com/office/powerpoint/2010/main" val="2377316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4586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a:xfrm>
            <a:off x="0" y="6483936"/>
            <a:ext cx="3564699" cy="365125"/>
          </a:xfrm>
        </p:spPr>
        <p:txBody>
          <a:bodyPr/>
          <a:lstStyle/>
          <a:p>
            <a:endParaRPr lang="en-US"/>
          </a:p>
        </p:txBody>
      </p:sp>
    </p:spTree>
    <p:extLst>
      <p:ext uri="{BB962C8B-B14F-4D97-AF65-F5344CB8AC3E}">
        <p14:creationId xmlns:p14="http://schemas.microsoft.com/office/powerpoint/2010/main" val="1648667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
        <p:nvSpPr>
          <p:cNvPr id="4" name="Footer Placeholder 3"/>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2649426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KDE Custom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016766" y="6309650"/>
            <a:ext cx="683339" cy="365125"/>
          </a:xfrm>
          <a:prstGeom prst="rect">
            <a:avLst/>
          </a:prstGeom>
        </p:spPr>
        <p:txBody>
          <a:bodyPr/>
          <a:lstStyle>
            <a:lvl1pPr algn="r">
              <a:defRPr>
                <a:solidFill>
                  <a:schemeClr val="bg1"/>
                </a:solidFill>
              </a:defRPr>
            </a:lvl1pPr>
          </a:lstStyle>
          <a:p>
            <a:fld id="{91BD7323-49BF-4C97-8773-5EC64C492009}" type="slidenum">
              <a:rPr lang="en-US" smtClean="0"/>
              <a:pPr/>
              <a:t>‹#›</a:t>
            </a:fld>
            <a:endParaRPr lang="en-US"/>
          </a:p>
        </p:txBody>
      </p:sp>
      <p:sp>
        <p:nvSpPr>
          <p:cNvPr id="3" name="Footer Placeholder 3"/>
          <p:cNvSpPr>
            <a:spLocks noGrp="1"/>
          </p:cNvSpPr>
          <p:nvPr>
            <p:ph type="ftr" sz="quarter" idx="3"/>
          </p:nvPr>
        </p:nvSpPr>
        <p:spPr>
          <a:xfrm>
            <a:off x="489456" y="6461464"/>
            <a:ext cx="4114800" cy="365125"/>
          </a:xfrm>
          <a:prstGeom prst="rect">
            <a:avLst/>
          </a:prstGeom>
        </p:spPr>
        <p:txBody>
          <a:bodyPr vert="horz" lIns="91440" tIns="45720" rIns="91440" bIns="45720" rtlCol="0" anchor="ctr"/>
          <a:lstStyle>
            <a:lvl1pPr algn="l">
              <a:defRPr sz="1400">
                <a:solidFill>
                  <a:schemeClr val="accent2">
                    <a:lumMod val="50000"/>
                  </a:schemeClr>
                </a:solidFill>
              </a:defRPr>
            </a:lvl1pPr>
          </a:lstStyle>
          <a:p>
            <a:endParaRPr lang="en-US"/>
          </a:p>
        </p:txBody>
      </p:sp>
    </p:spTree>
    <p:extLst>
      <p:ext uri="{BB962C8B-B14F-4D97-AF65-F5344CB8AC3E}">
        <p14:creationId xmlns:p14="http://schemas.microsoft.com/office/powerpoint/2010/main" val="173802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443486" y="6419378"/>
            <a:ext cx="683339" cy="365125"/>
          </a:xfrm>
        </p:spPr>
        <p:txBody>
          <a:bodyPr/>
          <a:lstStyle>
            <a:lvl1pPr>
              <a:defRPr>
                <a:solidFill>
                  <a:schemeClr val="accent2">
                    <a:lumMod val="50000"/>
                  </a:schemeClr>
                </a:solidFill>
              </a:defRPr>
            </a:lvl1pPr>
          </a:lstStyle>
          <a:p>
            <a:fld id="{91BD7323-49BF-4C97-8773-5EC64C492009}" type="slidenum">
              <a:rPr lang="en-US" smtClean="0"/>
              <a:pPr/>
              <a:t>‹#›</a:t>
            </a:fld>
            <a:endParaRPr lang="en-US"/>
          </a:p>
        </p:txBody>
      </p:sp>
      <p:sp>
        <p:nvSpPr>
          <p:cNvPr id="4" name="Footer Placeholder 3"/>
          <p:cNvSpPr>
            <a:spLocks noGrp="1"/>
          </p:cNvSpPr>
          <p:nvPr>
            <p:ph type="ftr" sz="quarter" idx="3"/>
          </p:nvPr>
        </p:nvSpPr>
        <p:spPr>
          <a:xfrm>
            <a:off x="38352" y="6461464"/>
            <a:ext cx="4114800" cy="365125"/>
          </a:xfrm>
          <a:prstGeom prst="rect">
            <a:avLst/>
          </a:prstGeom>
        </p:spPr>
        <p:txBody>
          <a:bodyPr vert="horz" lIns="91440" tIns="45720" rIns="91440" bIns="45720" rtlCol="0" anchor="ctr"/>
          <a:lstStyle>
            <a:lvl1pPr algn="l">
              <a:defRPr sz="1400">
                <a:solidFill>
                  <a:schemeClr val="accent2">
                    <a:lumMod val="50000"/>
                  </a:schemeClr>
                </a:solidFill>
              </a:defRPr>
            </a:lvl1pPr>
          </a:lstStyle>
          <a:p>
            <a:endParaRPr lang="en-US"/>
          </a:p>
        </p:txBody>
      </p:sp>
    </p:spTree>
    <p:extLst>
      <p:ext uri="{BB962C8B-B14F-4D97-AF65-F5344CB8AC3E}">
        <p14:creationId xmlns:p14="http://schemas.microsoft.com/office/powerpoint/2010/main" val="2822761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633" y="91924"/>
            <a:ext cx="8944503" cy="1320800"/>
          </a:xfrm>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
        <p:nvSpPr>
          <p:cNvPr id="8" name="Text Placeholder 5"/>
          <p:cNvSpPr>
            <a:spLocks noGrp="1"/>
          </p:cNvSpPr>
          <p:nvPr>
            <p:ph type="body" sz="quarter" idx="14"/>
          </p:nvPr>
        </p:nvSpPr>
        <p:spPr>
          <a:xfrm>
            <a:off x="5228456" y="1560576"/>
            <a:ext cx="4500760" cy="4935757"/>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5"/>
          </p:nvPr>
        </p:nvSpPr>
        <p:spPr>
          <a:xfrm>
            <a:off x="581025" y="1560789"/>
            <a:ext cx="4481513" cy="4935262"/>
          </a:xfrm>
        </p:spPr>
        <p:txBody>
          <a:bodyPr/>
          <a:lstStyle/>
          <a:p>
            <a:endParaRPr lang="en-US"/>
          </a:p>
        </p:txBody>
      </p:sp>
      <p:sp>
        <p:nvSpPr>
          <p:cNvPr id="3" name="Footer Placeholder 2"/>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4156221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a:xfrm>
            <a:off x="69233" y="6356348"/>
            <a:ext cx="2909534"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11094493" y="6173786"/>
            <a:ext cx="506104"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81889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6762" y="1690688"/>
            <a:ext cx="10515600" cy="4093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a:xfrm>
            <a:off x="0" y="6356350"/>
            <a:ext cx="3564699" cy="365125"/>
          </a:xfrm>
        </p:spPr>
        <p:txBody>
          <a:bodyPr/>
          <a:lstStyle/>
          <a:p>
            <a:endParaRPr lang="en-US"/>
          </a:p>
        </p:txBody>
      </p:sp>
    </p:spTree>
    <p:extLst>
      <p:ext uri="{BB962C8B-B14F-4D97-AF65-F5344CB8AC3E}">
        <p14:creationId xmlns:p14="http://schemas.microsoft.com/office/powerpoint/2010/main" val="11466796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a:xfrm>
            <a:off x="0" y="6492875"/>
            <a:ext cx="2789995" cy="365125"/>
          </a:xfrm>
        </p:spPr>
        <p:txBody>
          <a:bodyPr/>
          <a:lstStyle/>
          <a:p>
            <a:endParaRPr lang="en-US"/>
          </a:p>
        </p:txBody>
      </p:sp>
    </p:spTree>
    <p:extLst>
      <p:ext uri="{BB962C8B-B14F-4D97-AF65-F5344CB8AC3E}">
        <p14:creationId xmlns:p14="http://schemas.microsoft.com/office/powerpoint/2010/main" val="3379926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a:xfrm>
            <a:off x="838200" y="6356350"/>
            <a:ext cx="2743200" cy="365125"/>
          </a:xfrm>
          <a:prstGeom prst="rect">
            <a:avLst/>
          </a:prstGeom>
        </p:spPr>
        <p:txBody>
          <a:bodyPr/>
          <a:lstStyle>
            <a:lvl1pPr>
              <a:defRPr>
                <a:solidFill>
                  <a:srgbClr val="102649"/>
                </a:solidFill>
              </a:defRPr>
            </a:lvl1pPr>
          </a:lstStyle>
          <a:p>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1228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a:xfrm>
            <a:off x="0" y="6492875"/>
            <a:ext cx="2831002" cy="365125"/>
          </a:xfrm>
        </p:spPr>
        <p:txBody>
          <a:bodyPr/>
          <a:lstStyle/>
          <a:p>
            <a:endParaRPr lang="en-US"/>
          </a:p>
        </p:txBody>
      </p:sp>
    </p:spTree>
    <p:extLst>
      <p:ext uri="{BB962C8B-B14F-4D97-AF65-F5344CB8AC3E}">
        <p14:creationId xmlns:p14="http://schemas.microsoft.com/office/powerpoint/2010/main" val="177502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a:xfrm>
            <a:off x="0" y="6492875"/>
            <a:ext cx="2888949" cy="365125"/>
          </a:xfrm>
        </p:spPr>
        <p:txBody>
          <a:bodyPr/>
          <a:lstStyle/>
          <a:p>
            <a:endParaRPr lang="en-US"/>
          </a:p>
        </p:txBody>
      </p:sp>
    </p:spTree>
    <p:extLst>
      <p:ext uri="{BB962C8B-B14F-4D97-AF65-F5344CB8AC3E}">
        <p14:creationId xmlns:p14="http://schemas.microsoft.com/office/powerpoint/2010/main" val="2039745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a:xfrm>
            <a:off x="0" y="6492875"/>
            <a:ext cx="2898812"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42511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a:xfrm>
            <a:off x="0" y="6492875"/>
            <a:ext cx="2939112"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445412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a:xfrm>
            <a:off x="838200" y="6356350"/>
            <a:ext cx="2743200" cy="365125"/>
          </a:xfrm>
          <a:prstGeom prst="rect">
            <a:avLst/>
          </a:prstGeom>
        </p:spPr>
        <p:txBody>
          <a:bodyPr/>
          <a:lstStyle>
            <a:lvl1pPr>
              <a:defRPr>
                <a:solidFill>
                  <a:srgbClr val="102649"/>
                </a:solidFill>
              </a:defRPr>
            </a:lvl1pPr>
          </a:lstStyle>
          <a:p>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506684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a:xfrm>
            <a:off x="0" y="6492875"/>
            <a:ext cx="2865080" cy="365125"/>
          </a:xfrm>
        </p:spPr>
        <p:txBody>
          <a:bodyPr/>
          <a:lstStyle/>
          <a:p>
            <a:endParaRPr lang="en-US"/>
          </a:p>
        </p:txBody>
      </p:sp>
    </p:spTree>
    <p:extLst>
      <p:ext uri="{BB962C8B-B14F-4D97-AF65-F5344CB8AC3E}">
        <p14:creationId xmlns:p14="http://schemas.microsoft.com/office/powerpoint/2010/main" val="2959314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a:xfrm>
            <a:off x="0" y="6492875"/>
            <a:ext cx="2772249" cy="365125"/>
          </a:xfrm>
        </p:spPr>
        <p:txBody>
          <a:bodyPr/>
          <a:lstStyle/>
          <a:p>
            <a:endParaRPr lang="en-US"/>
          </a:p>
        </p:txBody>
      </p:sp>
    </p:spTree>
    <p:extLst>
      <p:ext uri="{BB962C8B-B14F-4D97-AF65-F5344CB8AC3E}">
        <p14:creationId xmlns:p14="http://schemas.microsoft.com/office/powerpoint/2010/main" val="1976853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a:xfrm>
            <a:off x="0" y="6492875"/>
            <a:ext cx="2816593" cy="365125"/>
          </a:xfrm>
        </p:spPr>
        <p:txBody>
          <a:bodyPr/>
          <a:lstStyle/>
          <a:p>
            <a:endParaRPr lang="en-US"/>
          </a:p>
        </p:txBody>
      </p:sp>
    </p:spTree>
    <p:extLst>
      <p:ext uri="{BB962C8B-B14F-4D97-AF65-F5344CB8AC3E}">
        <p14:creationId xmlns:p14="http://schemas.microsoft.com/office/powerpoint/2010/main" val="2516487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0" y="6457303"/>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7" y="1773451"/>
            <a:ext cx="9188715" cy="4901324"/>
          </a:xfrm>
        </p:spPr>
        <p:txBody>
          <a:bodyPr/>
          <a:lstStyle>
            <a:lvl5pPr marL="2057349" indent="-228594">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599872" y="5904209"/>
            <a:ext cx="375367" cy="365125"/>
          </a:xfrm>
        </p:spPr>
        <p:txBody>
          <a:bodyPr/>
          <a:lstStyle>
            <a:lvl1pPr>
              <a:defRPr>
                <a:solidFill>
                  <a:schemeClr val="bg1"/>
                </a:solidFill>
              </a:defRPr>
            </a:lvl1pPr>
          </a:lstStyle>
          <a:p>
            <a:fld id="{354287DC-E20F-4BBE-91C2-47EE09564259}" type="slidenum">
              <a:rPr lang="en-US" smtClean="0"/>
              <a:pPr/>
              <a:t>‹#›</a:t>
            </a:fld>
            <a:endParaRPr lang="en-US"/>
          </a:p>
        </p:txBody>
      </p:sp>
      <p:sp>
        <p:nvSpPr>
          <p:cNvPr id="7" name="Footer Placeholder 3"/>
          <p:cNvSpPr>
            <a:spLocks noGrp="1"/>
          </p:cNvSpPr>
          <p:nvPr>
            <p:ph type="ftr" sz="quarter" idx="3"/>
          </p:nvPr>
        </p:nvSpPr>
        <p:spPr>
          <a:xfrm>
            <a:off x="0" y="6473154"/>
            <a:ext cx="4114800" cy="384846"/>
          </a:xfrm>
          <a:prstGeom prst="rect">
            <a:avLst/>
          </a:prstGeom>
        </p:spPr>
        <p:txBody>
          <a:bodyPr vert="horz" lIns="91440" tIns="45720" rIns="91440" bIns="45720" rtlCol="0" anchor="ctr"/>
          <a:lstStyle>
            <a:lvl1pPr algn="l">
              <a:defRPr sz="1400">
                <a:solidFill>
                  <a:schemeClr val="bg1"/>
                </a:solidFill>
              </a:defRPr>
            </a:lvl1pPr>
          </a:lstStyle>
          <a:p>
            <a:endParaRPr lang="en-US"/>
          </a:p>
        </p:txBody>
      </p:sp>
    </p:spTree>
    <p:extLst>
      <p:ext uri="{BB962C8B-B14F-4D97-AF65-F5344CB8AC3E}">
        <p14:creationId xmlns:p14="http://schemas.microsoft.com/office/powerpoint/2010/main" val="1827734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2426" y="415925"/>
            <a:ext cx="10515600" cy="1325563"/>
          </a:xfrm>
        </p:spPr>
        <p:txBody>
          <a:bodyPr/>
          <a:lstStyle/>
          <a:p>
            <a:r>
              <a:rPr lang="en-US"/>
              <a:t>Click to edit Master title style</a:t>
            </a:r>
          </a:p>
        </p:txBody>
      </p:sp>
      <p:sp>
        <p:nvSpPr>
          <p:cNvPr id="9" name="Content Placeholder 8"/>
          <p:cNvSpPr>
            <a:spLocks noGrp="1"/>
          </p:cNvSpPr>
          <p:nvPr>
            <p:ph sz="quarter" idx="12"/>
          </p:nvPr>
        </p:nvSpPr>
        <p:spPr>
          <a:xfrm>
            <a:off x="452426" y="1882153"/>
            <a:ext cx="9090025" cy="3240157"/>
          </a:xfrm>
        </p:spPr>
        <p:txBody>
          <a:bodyPr/>
          <a:lstStyle>
            <a:lvl1pPr marL="0" indent="0">
              <a:buNone/>
              <a:defRPr/>
            </a:lvl1pPr>
          </a:lstStyle>
          <a:p>
            <a:pPr lvl="0"/>
            <a:endParaRPr lang="en-US"/>
          </a:p>
        </p:txBody>
      </p:sp>
      <p:sp>
        <p:nvSpPr>
          <p:cNvPr id="5" name="Footer Placeholder 3"/>
          <p:cNvSpPr>
            <a:spLocks noGrp="1"/>
          </p:cNvSpPr>
          <p:nvPr>
            <p:ph type="ftr" sz="quarter" idx="3"/>
          </p:nvPr>
        </p:nvSpPr>
        <p:spPr>
          <a:xfrm>
            <a:off x="0" y="6302075"/>
            <a:ext cx="4114800" cy="365125"/>
          </a:xfrm>
          <a:prstGeom prst="rect">
            <a:avLst/>
          </a:prstGeom>
        </p:spPr>
        <p:txBody>
          <a:bodyPr vert="horz" lIns="91440" tIns="45720" rIns="91440" bIns="45720" rtlCol="0" anchor="ctr"/>
          <a:lstStyle>
            <a:lvl1pPr algn="l">
              <a:defRPr sz="1400">
                <a:solidFill>
                  <a:schemeClr val="bg1"/>
                </a:solidFill>
              </a:defRPr>
            </a:lvl1pPr>
          </a:lstStyle>
          <a:p>
            <a:endParaRPr lang="en-US"/>
          </a:p>
        </p:txBody>
      </p:sp>
      <p:sp>
        <p:nvSpPr>
          <p:cNvPr id="4" name="Rectangle 3">
            <a:extLst>
              <a:ext uri="{FF2B5EF4-FFF2-40B4-BE49-F238E27FC236}">
                <a16:creationId xmlns:a16="http://schemas.microsoft.com/office/drawing/2014/main" id="{A6B9C24C-F825-4988-9BC2-A6DB1E6DF16F}"/>
              </a:ext>
            </a:extLst>
          </p:cNvPr>
          <p:cNvSpPr/>
          <p:nvPr userDrawn="1"/>
        </p:nvSpPr>
        <p:spPr>
          <a:xfrm>
            <a:off x="7658496" y="5886915"/>
            <a:ext cx="341760" cy="276999"/>
          </a:xfrm>
          <a:prstGeom prst="rect">
            <a:avLst/>
          </a:prstGeom>
        </p:spPr>
        <p:txBody>
          <a:bodyPr wrap="none">
            <a:spAutoFit/>
          </a:bodyPr>
          <a:lstStyle/>
          <a:p>
            <a:fld id="{91BD7323-49BF-4C97-8773-5EC64C492009}"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15121808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29929"/>
            <a:ext cx="10515600" cy="726696"/>
          </a:xfrm>
        </p:spPr>
        <p:txBody>
          <a:bodyPr/>
          <a:lstStyle/>
          <a:p>
            <a:r>
              <a:rPr lang="en-US"/>
              <a:t>Click to edit Master title style</a:t>
            </a:r>
          </a:p>
        </p:txBody>
      </p:sp>
      <p:sp>
        <p:nvSpPr>
          <p:cNvPr id="3" name="Slide Number Placeholder 2"/>
          <p:cNvSpPr>
            <a:spLocks noGrp="1"/>
          </p:cNvSpPr>
          <p:nvPr>
            <p:ph type="sldNum" sz="quarter" idx="10"/>
          </p:nvPr>
        </p:nvSpPr>
        <p:spPr>
          <a:xfrm>
            <a:off x="7565365" y="5881373"/>
            <a:ext cx="419819" cy="365125"/>
          </a:xfrm>
        </p:spPr>
        <p:txBody>
          <a:bodyPr/>
          <a:lstStyle/>
          <a:p>
            <a:fld id="{91BD7323-49BF-4C97-8773-5EC64C492009}" type="slidenum">
              <a:rPr lang="en-US" smtClean="0"/>
              <a:pPr/>
              <a:t>‹#›</a:t>
            </a:fld>
            <a:endParaRPr lang="en-US"/>
          </a:p>
        </p:txBody>
      </p:sp>
      <p:sp>
        <p:nvSpPr>
          <p:cNvPr id="4" name="Content Placeholder 2"/>
          <p:cNvSpPr>
            <a:spLocks noGrp="1"/>
          </p:cNvSpPr>
          <p:nvPr>
            <p:ph sz="half" idx="1"/>
          </p:nvPr>
        </p:nvSpPr>
        <p:spPr>
          <a:xfrm>
            <a:off x="960120" y="1377698"/>
            <a:ext cx="4297680" cy="4136000"/>
          </a:xfrm>
        </p:spPr>
        <p:txBody>
          <a:bodyPr/>
          <a:lstStyle>
            <a:lvl1pPr marL="0" indent="0">
              <a:buNone/>
              <a:defRPr/>
            </a:lvl1pPr>
          </a:lstStyle>
          <a:p>
            <a:pPr lvl="0"/>
            <a:endParaRPr lang="en-US"/>
          </a:p>
        </p:txBody>
      </p:sp>
      <p:sp>
        <p:nvSpPr>
          <p:cNvPr id="5" name="Content Placeholder 3"/>
          <p:cNvSpPr>
            <a:spLocks noGrp="1"/>
          </p:cNvSpPr>
          <p:nvPr>
            <p:ph sz="half" idx="2"/>
          </p:nvPr>
        </p:nvSpPr>
        <p:spPr>
          <a:xfrm>
            <a:off x="6511346" y="1377697"/>
            <a:ext cx="4297680" cy="4136001"/>
          </a:xfrm>
        </p:spPr>
        <p:txBody>
          <a:bodyPr/>
          <a:lstStyle>
            <a:lvl1pPr marL="0" indent="0">
              <a:buNone/>
              <a:defRPr/>
            </a:lvl1pPr>
          </a:lstStyle>
          <a:p>
            <a:pPr lvl="0"/>
            <a:endParaRPr lang="en-US"/>
          </a:p>
        </p:txBody>
      </p:sp>
      <p:sp>
        <p:nvSpPr>
          <p:cNvPr id="6" name="Footer Placeholder 3"/>
          <p:cNvSpPr>
            <a:spLocks noGrp="1"/>
          </p:cNvSpPr>
          <p:nvPr>
            <p:ph type="ftr" sz="quarter" idx="3"/>
          </p:nvPr>
        </p:nvSpPr>
        <p:spPr>
          <a:xfrm>
            <a:off x="0" y="6495256"/>
            <a:ext cx="2915728"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Tree>
    <p:extLst>
      <p:ext uri="{BB962C8B-B14F-4D97-AF65-F5344CB8AC3E}">
        <p14:creationId xmlns:p14="http://schemas.microsoft.com/office/powerpoint/2010/main" val="2944827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2743" y="65450"/>
            <a:ext cx="8944503" cy="1320800"/>
          </a:xfrm>
        </p:spPr>
        <p:txBody>
          <a:bodyPr/>
          <a:lstStyle/>
          <a:p>
            <a:r>
              <a:rPr lang="en-US"/>
              <a:t>Click to edit Master title style</a:t>
            </a:r>
          </a:p>
        </p:txBody>
      </p:sp>
      <p:sp>
        <p:nvSpPr>
          <p:cNvPr id="8" name="Text Placeholder 5"/>
          <p:cNvSpPr>
            <a:spLocks noGrp="1"/>
          </p:cNvSpPr>
          <p:nvPr>
            <p:ph type="body" sz="quarter" idx="14"/>
          </p:nvPr>
        </p:nvSpPr>
        <p:spPr>
          <a:xfrm>
            <a:off x="6511345" y="1759678"/>
            <a:ext cx="4297680" cy="3712072"/>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5"/>
          </p:nvPr>
        </p:nvSpPr>
        <p:spPr>
          <a:xfrm>
            <a:off x="1382975" y="1759678"/>
            <a:ext cx="4481513" cy="3733106"/>
          </a:xfrm>
        </p:spPr>
        <p:txBody>
          <a:bodyPr/>
          <a:lstStyle/>
          <a:p>
            <a:endParaRPr lang="en-US"/>
          </a:p>
        </p:txBody>
      </p:sp>
      <p:sp>
        <p:nvSpPr>
          <p:cNvPr id="6" name="Footer Placeholder 3"/>
          <p:cNvSpPr>
            <a:spLocks noGrp="1"/>
          </p:cNvSpPr>
          <p:nvPr>
            <p:ph type="ftr" sz="quarter" idx="3"/>
          </p:nvPr>
        </p:nvSpPr>
        <p:spPr>
          <a:xfrm>
            <a:off x="122743" y="6313770"/>
            <a:ext cx="4114800" cy="365125"/>
          </a:xfrm>
          <a:prstGeom prst="rect">
            <a:avLst/>
          </a:prstGeom>
        </p:spPr>
        <p:txBody>
          <a:bodyPr vert="horz" lIns="91440" tIns="45720" rIns="91440" bIns="45720" rtlCol="0" anchor="ctr"/>
          <a:lstStyle>
            <a:lvl1pPr algn="l">
              <a:defRPr sz="1400">
                <a:solidFill>
                  <a:schemeClr val="bg1"/>
                </a:solidFill>
              </a:defRPr>
            </a:lvl1pPr>
          </a:lstStyle>
          <a:p>
            <a:endParaRPr lang="en-US"/>
          </a:p>
        </p:txBody>
      </p:sp>
      <p:sp>
        <p:nvSpPr>
          <p:cNvPr id="3" name="Rectangle 2">
            <a:extLst>
              <a:ext uri="{FF2B5EF4-FFF2-40B4-BE49-F238E27FC236}">
                <a16:creationId xmlns:a16="http://schemas.microsoft.com/office/drawing/2014/main" id="{D73DEFBD-3782-442D-97AD-EF28D02764A9}"/>
              </a:ext>
            </a:extLst>
          </p:cNvPr>
          <p:cNvSpPr/>
          <p:nvPr userDrawn="1"/>
        </p:nvSpPr>
        <p:spPr>
          <a:xfrm>
            <a:off x="7733978" y="5878918"/>
            <a:ext cx="341760" cy="276999"/>
          </a:xfrm>
          <a:prstGeom prst="rect">
            <a:avLst/>
          </a:prstGeom>
        </p:spPr>
        <p:txBody>
          <a:bodyPr wrap="none">
            <a:spAutoFit/>
          </a:bodyPr>
          <a:lstStyle/>
          <a:p>
            <a:fld id="{91BD7323-49BF-4C97-8773-5EC64C492009}"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889145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r>
              <a:rPr lang="en-US"/>
              <a:t>KDE: OAA: DAAS:2022 Back to School Training</a:t>
            </a:r>
          </a:p>
        </p:txBody>
      </p:sp>
    </p:spTree>
    <p:extLst>
      <p:ext uri="{BB962C8B-B14F-4D97-AF65-F5344CB8AC3E}">
        <p14:creationId xmlns:p14="http://schemas.microsoft.com/office/powerpoint/2010/main" val="440656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6762" y="1690688"/>
            <a:ext cx="10515600" cy="4093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866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4157489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669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61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007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48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617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669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a:xfrm>
            <a:off x="0" y="6483936"/>
            <a:ext cx="3564699" cy="365125"/>
          </a:xfrm>
        </p:spPr>
        <p:txBody>
          <a:bodyPr/>
          <a:lstStyle/>
          <a:p>
            <a:endParaRPr lang="en-US"/>
          </a:p>
        </p:txBody>
      </p:sp>
    </p:spTree>
    <p:extLst>
      <p:ext uri="{BB962C8B-B14F-4D97-AF65-F5344CB8AC3E}">
        <p14:creationId xmlns:p14="http://schemas.microsoft.com/office/powerpoint/2010/main" val="2582104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513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9089995" y="6475058"/>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823263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7240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a:xfrm>
            <a:off x="838200" y="1825625"/>
            <a:ext cx="10515600" cy="37939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571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4586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61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007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a:xfrm>
            <a:off x="0" y="6492875"/>
            <a:ext cx="3564699" cy="365125"/>
          </a:xfrm>
        </p:spPr>
        <p:txBody>
          <a:bodyPr/>
          <a:lstStyle/>
          <a:p>
            <a:endParaRPr lang="en-US"/>
          </a:p>
        </p:txBody>
      </p:sp>
    </p:spTree>
    <p:extLst>
      <p:ext uri="{BB962C8B-B14F-4D97-AF65-F5344CB8AC3E}">
        <p14:creationId xmlns:p14="http://schemas.microsoft.com/office/powerpoint/2010/main" val="29640631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a:xfrm>
            <a:off x="221202" y="6374044"/>
            <a:ext cx="3564699"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a:xfrm>
            <a:off x="0" y="6492875"/>
            <a:ext cx="3564699"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2088" y="6492875"/>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9089995" y="6475058"/>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pn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39182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0" y="6475058"/>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Slide Number Placeholder 3">
            <a:extLst>
              <a:ext uri="{FF2B5EF4-FFF2-40B4-BE49-F238E27FC236}">
                <a16:creationId xmlns:a16="http://schemas.microsoft.com/office/drawing/2014/main" id="{5602FD1A-9D5A-45EB-8859-B0BA34934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DC644-B50C-4938-9019-C0DFB5CBD5BB}" type="slidenum">
              <a:rPr lang="en-US" smtClean="0"/>
              <a:t>‹#›</a:t>
            </a:fld>
            <a:endParaRPr lang="en-US"/>
          </a:p>
        </p:txBody>
      </p:sp>
      <p:sp>
        <p:nvSpPr>
          <p:cNvPr id="7" name="TextBox 6">
            <a:extLst>
              <a:ext uri="{FF2B5EF4-FFF2-40B4-BE49-F238E27FC236}">
                <a16:creationId xmlns:a16="http://schemas.microsoft.com/office/drawing/2014/main" id="{4F3C4621-AF60-48FB-909A-2D36D0C2BE71}"/>
              </a:ext>
            </a:extLst>
          </p:cNvPr>
          <p:cNvSpPr txBox="1"/>
          <p:nvPr userDrawn="1"/>
        </p:nvSpPr>
        <p:spPr>
          <a:xfrm>
            <a:off x="7096665" y="6492875"/>
            <a:ext cx="503208" cy="276999"/>
          </a:xfrm>
          <a:prstGeom prst="rect">
            <a:avLst/>
          </a:prstGeom>
          <a:noFill/>
        </p:spPr>
        <p:txBody>
          <a:bodyPr wrap="square" rtlCol="0">
            <a:spAutoFit/>
          </a:bodyPr>
          <a:lstStyle/>
          <a:p>
            <a:fld id="{EE2B8DAB-7F15-4A3A-B4B6-3E2ED231A141}"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39182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0" y="6475058"/>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Slide Number Placeholder 3">
            <a:extLst>
              <a:ext uri="{FF2B5EF4-FFF2-40B4-BE49-F238E27FC236}">
                <a16:creationId xmlns:a16="http://schemas.microsoft.com/office/drawing/2014/main" id="{5602FD1A-9D5A-45EB-8859-B0BA34934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DC644-B50C-4938-9019-C0DFB5CBD5BB}" type="slidenum">
              <a:rPr lang="en-US" smtClean="0"/>
              <a:t>‹#›</a:t>
            </a:fld>
            <a:endParaRPr lang="en-US"/>
          </a:p>
        </p:txBody>
      </p:sp>
      <p:sp>
        <p:nvSpPr>
          <p:cNvPr id="7" name="TextBox 6">
            <a:extLst>
              <a:ext uri="{FF2B5EF4-FFF2-40B4-BE49-F238E27FC236}">
                <a16:creationId xmlns:a16="http://schemas.microsoft.com/office/drawing/2014/main" id="{4F3C4621-AF60-48FB-909A-2D36D0C2BE71}"/>
              </a:ext>
            </a:extLst>
          </p:cNvPr>
          <p:cNvSpPr txBox="1"/>
          <p:nvPr userDrawn="1"/>
        </p:nvSpPr>
        <p:spPr>
          <a:xfrm>
            <a:off x="7096665" y="6492875"/>
            <a:ext cx="503208" cy="276999"/>
          </a:xfrm>
          <a:prstGeom prst="rect">
            <a:avLst/>
          </a:prstGeom>
          <a:noFill/>
        </p:spPr>
        <p:txBody>
          <a:bodyPr wrap="square" rtlCol="0">
            <a:spAutoFit/>
          </a:bodyPr>
          <a:lstStyle/>
          <a:p>
            <a:fld id="{EE2B8DAB-7F15-4A3A-B4B6-3E2ED231A141}"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14822887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0" y="6307931"/>
            <a:ext cx="2908848" cy="369888"/>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B62CE9F-465B-4B12-BAB1-556E2BBDD8D4}"/>
              </a:ext>
            </a:extLst>
          </p:cNvPr>
          <p:cNvSpPr>
            <a:spLocks noGrp="1"/>
          </p:cNvSpPr>
          <p:nvPr>
            <p:ph type="sldNum" sz="quarter" idx="4"/>
          </p:nvPr>
        </p:nvSpPr>
        <p:spPr>
          <a:xfrm>
            <a:off x="7660256" y="5877322"/>
            <a:ext cx="350808" cy="365125"/>
          </a:xfrm>
          <a:prstGeom prst="rect">
            <a:avLst/>
          </a:prstGeom>
        </p:spPr>
        <p:txBody>
          <a:bodyPr vert="horz" lIns="91440" tIns="45720" rIns="91440" bIns="45720" rtlCol="0" anchor="ctr"/>
          <a:lstStyle>
            <a:lvl1pPr algn="r">
              <a:defRPr sz="1200">
                <a:solidFill>
                  <a:schemeClr val="bg1"/>
                </a:solidFill>
              </a:defRPr>
            </a:lvl1pPr>
          </a:lstStyle>
          <a:p>
            <a:fld id="{CA81F0DD-E1A6-4C09-A346-35CF05FD492D}" type="slidenum">
              <a:rPr lang="en-US" smtClean="0"/>
              <a:pPr/>
              <a:t>‹#›</a:t>
            </a:fld>
            <a:endParaRPr lang="en-US"/>
          </a:p>
        </p:txBody>
      </p:sp>
    </p:spTree>
    <p:extLst>
      <p:ext uri="{BB962C8B-B14F-4D97-AF65-F5344CB8AC3E}">
        <p14:creationId xmlns:p14="http://schemas.microsoft.com/office/powerpoint/2010/main" val="304715398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39182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0" y="6475058"/>
            <a:ext cx="3564699" cy="365125"/>
          </a:xfrm>
          <a:prstGeom prst="rect">
            <a:avLst/>
          </a:prstGeom>
        </p:spPr>
        <p:txBody>
          <a:bodyPr vert="horz" lIns="91440" tIns="45720" rIns="91440" bIns="45720" rtlCol="0" anchor="ctr"/>
          <a:lstStyle>
            <a:lvl1pPr algn="ctr">
              <a:defRPr sz="1200">
                <a:solidFill>
                  <a:schemeClr val="bg1"/>
                </a:solidFill>
              </a:defRPr>
            </a:lvl1pPr>
          </a:lstStyle>
          <a:p>
            <a:r>
              <a:rPr lang="en-US"/>
              <a:t>KDE: OAA: DAAS:2022 Back to School Training</a:t>
            </a:r>
          </a:p>
        </p:txBody>
      </p:sp>
      <p:sp>
        <p:nvSpPr>
          <p:cNvPr id="4" name="Slide Number Placeholder 3">
            <a:extLst>
              <a:ext uri="{FF2B5EF4-FFF2-40B4-BE49-F238E27FC236}">
                <a16:creationId xmlns:a16="http://schemas.microsoft.com/office/drawing/2014/main" id="{5602FD1A-9D5A-45EB-8859-B0BA34934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DC644-B50C-4938-9019-C0DFB5CBD5BB}" type="slidenum">
              <a:rPr lang="en-US" smtClean="0"/>
              <a:t>‹#›</a:t>
            </a:fld>
            <a:endParaRPr lang="en-US"/>
          </a:p>
        </p:txBody>
      </p:sp>
      <p:sp>
        <p:nvSpPr>
          <p:cNvPr id="7" name="TextBox 6">
            <a:extLst>
              <a:ext uri="{FF2B5EF4-FFF2-40B4-BE49-F238E27FC236}">
                <a16:creationId xmlns:a16="http://schemas.microsoft.com/office/drawing/2014/main" id="{4F3C4621-AF60-48FB-909A-2D36D0C2BE71}"/>
              </a:ext>
            </a:extLst>
          </p:cNvPr>
          <p:cNvSpPr txBox="1"/>
          <p:nvPr userDrawn="1"/>
        </p:nvSpPr>
        <p:spPr>
          <a:xfrm>
            <a:off x="7096665" y="6492875"/>
            <a:ext cx="503208" cy="276999"/>
          </a:xfrm>
          <a:prstGeom prst="rect">
            <a:avLst/>
          </a:prstGeom>
          <a:noFill/>
        </p:spPr>
        <p:txBody>
          <a:bodyPr wrap="square" rtlCol="0">
            <a:spAutoFit/>
          </a:bodyPr>
          <a:lstStyle/>
          <a:p>
            <a:fld id="{EE2B8DAB-7F15-4A3A-B4B6-3E2ED231A141}"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156018118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education.ky.gov/AA/distsupp/Documents/Directions%20for%20filing%20on%20KDE-CORE.pdf" TargetMode="External"/><Relationship Id="rId13" Type="http://schemas.openxmlformats.org/officeDocument/2006/relationships/hyperlink" Target="https://education.ky.gov/AA/distsupp/Documents/Nondisclosure%20Form.pdf" TargetMode="External"/><Relationship Id="rId3" Type="http://schemas.openxmlformats.org/officeDocument/2006/relationships/hyperlink" Target="https://education.ky.gov/AA/distsupp/Documents/703%20KAR%205080%20Final.pdf" TargetMode="External"/><Relationship Id="rId7" Type="http://schemas.openxmlformats.org/officeDocument/2006/relationships/hyperlink" Target="https://education.ky.gov/AA/distsupp/Documents/How%20to%20Set%20Up%20a%20Caveon%20ID.pdf" TargetMode="External"/><Relationship Id="rId12" Type="http://schemas.openxmlformats.org/officeDocument/2006/relationships/hyperlink" Target="https://education.ky.gov/AA/distsupp/Documents/Kentucky%20Notarized%20Statement.pdf"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mailto:beth.bales@education.ky.gov" TargetMode="External"/><Relationship Id="rId11" Type="http://schemas.openxmlformats.org/officeDocument/2006/relationships/hyperlink" Target="https://education.ky.gov/AA/distsupp/Documents/Testing%20Incident%20Reporting%20Form.pdf" TargetMode="External"/><Relationship Id="rId5" Type="http://schemas.openxmlformats.org/officeDocument/2006/relationships/hyperlink" Target="https://core.caveon.com/" TargetMode="External"/><Relationship Id="rId10" Type="http://schemas.openxmlformats.org/officeDocument/2006/relationships/hyperlink" Target="https://education.ky.gov/AA/distsupp/Documents/2019-20%20New%20Issue%20Codes.pdf" TargetMode="External"/><Relationship Id="rId4" Type="http://schemas.openxmlformats.org/officeDocument/2006/relationships/hyperlink" Target="https://education.ky.gov/AA/distsupp/Documents/703%20KAR%205070%20DOC%20INC%20REF%20CLEAN%20COPY%20OAA%20April%202021%20FINAL.pdf" TargetMode="External"/><Relationship Id="rId9" Type="http://schemas.openxmlformats.org/officeDocument/2006/relationships/hyperlink" Target="https://education.ky.gov/AA/distsupp/Documents/Documents%20to%20be%20Submitted%20for%20Reported%20Incidents.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hyperlink" Target="mailto:beth.bales@education.ky.gov"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8" Type="http://schemas.openxmlformats.org/officeDocument/2006/relationships/hyperlink" Target="mailto:krista.mullins@education.ky.gov" TargetMode="External"/><Relationship Id="rId3" Type="http://schemas.openxmlformats.org/officeDocument/2006/relationships/hyperlink" Target="mailto:ben.riley@education.ky.gov" TargetMode="External"/><Relationship Id="rId7" Type="http://schemas.openxmlformats.org/officeDocument/2006/relationships/hyperlink" Target="mailto:jennifer.stafford@education.ky.gov" TargetMode="External"/><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hyperlink" Target="mailto:Helen.jones@education.ky.gov" TargetMode="External"/><Relationship Id="rId11" Type="http://schemas.openxmlformats.org/officeDocument/2006/relationships/hyperlink" Target="mailto:shara.savage@education.ky.gov" TargetMode="External"/><Relationship Id="rId5" Type="http://schemas.openxmlformats.org/officeDocument/2006/relationships/hyperlink" Target="mailto:christen.roseberry@education.ky.gov" TargetMode="External"/><Relationship Id="rId10" Type="http://schemas.openxmlformats.org/officeDocument/2006/relationships/hyperlink" Target="mailto:melissa.chandler@education.ky.gov" TargetMode="External"/><Relationship Id="rId4" Type="http://schemas.openxmlformats.org/officeDocument/2006/relationships/hyperlink" Target="mailto:chris.williams@education.ky.gov" TargetMode="External"/><Relationship Id="rId9" Type="http://schemas.openxmlformats.org/officeDocument/2006/relationships/hyperlink" Target="mailto:lisa.jett@education.ky.gov"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9DB1B6-904E-4159-AFA3-8BECA16F509C}"/>
              </a:ext>
            </a:extLst>
          </p:cNvPr>
          <p:cNvSpPr txBox="1">
            <a:spLocks noGrp="1"/>
          </p:cNvSpPr>
          <p:nvPr>
            <p:ph type="title" idx="4294967295"/>
          </p:nvPr>
        </p:nvSpPr>
        <p:spPr>
          <a:xfrm>
            <a:off x="1861115" y="1433945"/>
            <a:ext cx="9963705" cy="1483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rgbClr val="102649"/>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102649"/>
                </a:solidFill>
                <a:effectLst/>
                <a:uLnTx/>
                <a:uFillTx/>
                <a:latin typeface="+mj-lt"/>
                <a:ea typeface="+mj-ea"/>
                <a:cs typeface="+mj-cs"/>
              </a:rPr>
              <a:t>2023 Back to School Training</a:t>
            </a:r>
          </a:p>
        </p:txBody>
      </p:sp>
      <p:sp>
        <p:nvSpPr>
          <p:cNvPr id="9" name="Subtitle 2">
            <a:extLst>
              <a:ext uri="{FF2B5EF4-FFF2-40B4-BE49-F238E27FC236}">
                <a16:creationId xmlns:a16="http://schemas.microsoft.com/office/drawing/2014/main" id="{F03D6A03-BE1A-4040-9335-B6A1590FA9D1}"/>
              </a:ext>
            </a:extLst>
          </p:cNvPr>
          <p:cNvSpPr>
            <a:spLocks noGrp="1"/>
          </p:cNvSpPr>
          <p:nvPr>
            <p:ph type="subTitle" idx="1"/>
          </p:nvPr>
        </p:nvSpPr>
        <p:spPr>
          <a:xfrm>
            <a:off x="2539215" y="3112865"/>
            <a:ext cx="9144000" cy="1655762"/>
          </a:xfrm>
        </p:spPr>
        <p:txBody>
          <a:bodyPr vert="horz" lIns="91440" tIns="45720" rIns="91440" bIns="45720" rtlCol="0" anchor="t">
            <a:normAutofit fontScale="85000" lnSpcReduction="20000"/>
          </a:bodyPr>
          <a:lstStyle/>
          <a:p>
            <a:pPr algn="r"/>
            <a:r>
              <a:rPr lang="en-US" sz="4400"/>
              <a:t>Test Security</a:t>
            </a:r>
          </a:p>
          <a:p>
            <a:pPr algn="r"/>
            <a:r>
              <a:rPr lang="en-US" sz="4400"/>
              <a:t>Shara Savage</a:t>
            </a:r>
          </a:p>
          <a:p>
            <a:pPr algn="r"/>
            <a:r>
              <a:rPr lang="en-US" sz="4400"/>
              <a:t>Program Consultant</a:t>
            </a: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0" y="88125"/>
            <a:ext cx="10515600" cy="1325563"/>
          </a:xfrm>
        </p:spPr>
        <p:txBody>
          <a:bodyPr anchor="ctr">
            <a:normAutofit/>
          </a:bodyPr>
          <a:lstStyle/>
          <a:p>
            <a:r>
              <a:rPr lang="en-US"/>
              <a:t>Best Practices – Prohibited Electronic Devices</a:t>
            </a:r>
          </a:p>
        </p:txBody>
      </p:sp>
      <p:sp>
        <p:nvSpPr>
          <p:cNvPr id="13" name="Content Placeholder 3">
            <a:extLst>
              <a:ext uri="{FF2B5EF4-FFF2-40B4-BE49-F238E27FC236}">
                <a16:creationId xmlns:a16="http://schemas.microsoft.com/office/drawing/2014/main" id="{0CB560A3-43E2-0DCD-9322-B855C6254FAD}"/>
              </a:ext>
            </a:extLst>
          </p:cNvPr>
          <p:cNvSpPr>
            <a:spLocks noGrp="1"/>
          </p:cNvSpPr>
          <p:nvPr>
            <p:ph sz="half" idx="1"/>
          </p:nvPr>
        </p:nvSpPr>
        <p:spPr>
          <a:xfrm>
            <a:off x="838200" y="1825625"/>
            <a:ext cx="5181600" cy="4351338"/>
          </a:xfrm>
        </p:spPr>
        <p:txBody>
          <a:bodyPr>
            <a:normAutofit/>
          </a:bodyPr>
          <a:lstStyle/>
          <a:p>
            <a:r>
              <a:rPr lang="en-US"/>
              <a:t>Cell Phones</a:t>
            </a:r>
          </a:p>
          <a:p>
            <a:r>
              <a:rPr lang="en-US"/>
              <a:t>Hidden Cell Phones</a:t>
            </a:r>
          </a:p>
          <a:p>
            <a:r>
              <a:rPr lang="en-US"/>
              <a:t>Ear Buds</a:t>
            </a:r>
          </a:p>
          <a:p>
            <a:r>
              <a:rPr lang="en-US"/>
              <a:t>Smart Watches</a:t>
            </a:r>
          </a:p>
          <a:p>
            <a:endParaRPr lang="en-US"/>
          </a:p>
        </p:txBody>
      </p:sp>
      <p:pic>
        <p:nvPicPr>
          <p:cNvPr id="5" name="Content Placeholder 4" descr="Working space background">
            <a:extLst>
              <a:ext uri="{FF2B5EF4-FFF2-40B4-BE49-F238E27FC236}">
                <a16:creationId xmlns:a16="http://schemas.microsoft.com/office/drawing/2014/main" id="{EF7139EE-6EB9-4D8B-3756-43A512556052}"/>
              </a:ext>
            </a:extLst>
          </p:cNvPr>
          <p:cNvPicPr>
            <a:picLocks noGrp="1" noChangeAspect="1"/>
          </p:cNvPicPr>
          <p:nvPr>
            <p:ph sz="half" idx="2"/>
          </p:nvPr>
        </p:nvPicPr>
        <p:blipFill rotWithShape="1">
          <a:blip r:embed="rId3"/>
          <a:srcRect l="5748"/>
          <a:stretch/>
        </p:blipFill>
        <p:spPr>
          <a:xfrm>
            <a:off x="6516913" y="3323771"/>
            <a:ext cx="4383316" cy="2020728"/>
          </a:xfrm>
          <a:noFill/>
        </p:spPr>
      </p:pic>
      <p:sp>
        <p:nvSpPr>
          <p:cNvPr id="7" name="TextBox 6">
            <a:extLst>
              <a:ext uri="{FF2B5EF4-FFF2-40B4-BE49-F238E27FC236}">
                <a16:creationId xmlns:a16="http://schemas.microsoft.com/office/drawing/2014/main" id="{D2EEF74C-F1A1-C2CA-643A-7C0073B8241A}"/>
              </a:ext>
            </a:extLst>
          </p:cNvPr>
          <p:cNvSpPr txBox="1"/>
          <p:nvPr/>
        </p:nvSpPr>
        <p:spPr>
          <a:xfrm>
            <a:off x="6444340" y="1676232"/>
            <a:ext cx="4383316"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102649"/>
                </a:solidFill>
              </a:rPr>
              <a:t>Using electronic devices in any way to gain a testing advantage p.7</a:t>
            </a:r>
          </a:p>
        </p:txBody>
      </p:sp>
    </p:spTree>
    <p:extLst>
      <p:ext uri="{BB962C8B-B14F-4D97-AF65-F5344CB8AC3E}">
        <p14:creationId xmlns:p14="http://schemas.microsoft.com/office/powerpoint/2010/main" val="2654479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838200" y="365125"/>
            <a:ext cx="10515600" cy="1325563"/>
          </a:xfrm>
        </p:spPr>
        <p:txBody>
          <a:bodyPr anchor="ctr">
            <a:normAutofit/>
          </a:bodyPr>
          <a:lstStyle/>
          <a:p>
            <a:r>
              <a:rPr lang="en-US"/>
              <a:t>Best Practices – Test Administration Manuals</a:t>
            </a:r>
          </a:p>
        </p:txBody>
      </p:sp>
      <p:pic>
        <p:nvPicPr>
          <p:cNvPr id="7" name="Picture 6" descr="Pen placed on top of a signature line">
            <a:extLst>
              <a:ext uri="{FF2B5EF4-FFF2-40B4-BE49-F238E27FC236}">
                <a16:creationId xmlns:a16="http://schemas.microsoft.com/office/drawing/2014/main" id="{92236618-7E70-8C02-6BE1-EFD737844803}"/>
              </a:ext>
            </a:extLst>
          </p:cNvPr>
          <p:cNvPicPr>
            <a:picLocks noChangeAspect="1"/>
          </p:cNvPicPr>
          <p:nvPr/>
        </p:nvPicPr>
        <p:blipFill rotWithShape="1">
          <a:blip r:embed="rId3"/>
          <a:srcRect l="20514" r="-1" b="-1"/>
          <a:stretch/>
        </p:blipFill>
        <p:spPr>
          <a:xfrm>
            <a:off x="838200" y="1825625"/>
            <a:ext cx="5181600" cy="4351338"/>
          </a:xfrm>
          <a:prstGeom prst="rect">
            <a:avLst/>
          </a:prstGeom>
          <a:noFill/>
        </p:spPr>
      </p:pic>
      <p:sp>
        <p:nvSpPr>
          <p:cNvPr id="12" name="Content Placeholder 2">
            <a:extLst>
              <a:ext uri="{FF2B5EF4-FFF2-40B4-BE49-F238E27FC236}">
                <a16:creationId xmlns:a16="http://schemas.microsoft.com/office/drawing/2014/main" id="{08B62080-AE97-5EBB-60BC-CC41DBDAD07C}"/>
              </a:ext>
            </a:extLst>
          </p:cNvPr>
          <p:cNvSpPr>
            <a:spLocks noGrp="1"/>
          </p:cNvSpPr>
          <p:nvPr>
            <p:ph sz="half" idx="2"/>
          </p:nvPr>
        </p:nvSpPr>
        <p:spPr>
          <a:xfrm>
            <a:off x="6172200" y="1825625"/>
            <a:ext cx="5181600" cy="3669653"/>
          </a:xfrm>
        </p:spPr>
        <p:txBody>
          <a:bodyPr>
            <a:normAutofit/>
          </a:bodyPr>
          <a:lstStyle/>
          <a:p>
            <a:r>
              <a:rPr kumimoji="0" lang="en-US" b="0" i="0" u="none" strike="noStrike" kern="1200" cap="none" spc="0" normalizeH="0" baseline="0" noProof="0">
                <a:ln>
                  <a:noFill/>
                </a:ln>
                <a:effectLst/>
                <a:uLnTx/>
                <a:uFillTx/>
              </a:rPr>
              <a:t>Distributing Test Administration Manuals to administrators </a:t>
            </a:r>
            <a:r>
              <a:rPr kumimoji="0" lang="en-US" b="1" i="0" u="none" strike="noStrike" kern="1200" cap="none" spc="0" normalizeH="0" baseline="0" noProof="0">
                <a:ln>
                  <a:noFill/>
                </a:ln>
                <a:effectLst/>
                <a:uLnTx/>
                <a:uFillTx/>
              </a:rPr>
              <a:t>prior </a:t>
            </a:r>
            <a:r>
              <a:rPr kumimoji="0" lang="en-US" b="0" i="0" u="none" strike="noStrike" kern="1200" cap="none" spc="0" normalizeH="0" baseline="0" noProof="0">
                <a:ln>
                  <a:noFill/>
                </a:ln>
                <a:effectLst/>
                <a:uLnTx/>
                <a:uFillTx/>
              </a:rPr>
              <a:t>to the testing window </a:t>
            </a:r>
            <a:r>
              <a:rPr kumimoji="0" lang="en-US" b="0" i="0" u="none" strike="noStrike" kern="1200" cap="none" spc="0" normalizeH="0" baseline="-25000" noProof="0">
                <a:ln>
                  <a:noFill/>
                </a:ln>
                <a:effectLst/>
                <a:uLnTx/>
                <a:uFillTx/>
              </a:rPr>
              <a:t>p.6</a:t>
            </a:r>
          </a:p>
          <a:p>
            <a:endParaRPr lang="en-US"/>
          </a:p>
        </p:txBody>
      </p:sp>
    </p:spTree>
    <p:extLst>
      <p:ext uri="{BB962C8B-B14F-4D97-AF65-F5344CB8AC3E}">
        <p14:creationId xmlns:p14="http://schemas.microsoft.com/office/powerpoint/2010/main" val="211193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838200" y="365125"/>
            <a:ext cx="10515600" cy="1325563"/>
          </a:xfrm>
        </p:spPr>
        <p:txBody>
          <a:bodyPr anchor="ctr">
            <a:normAutofit/>
          </a:bodyPr>
          <a:lstStyle/>
          <a:p>
            <a:r>
              <a:rPr lang="en-US"/>
              <a:t>Best Practices – Student Absences </a:t>
            </a:r>
          </a:p>
        </p:txBody>
      </p:sp>
      <p:sp>
        <p:nvSpPr>
          <p:cNvPr id="5" name="Content Placeholder 4">
            <a:extLst>
              <a:ext uri="{FF2B5EF4-FFF2-40B4-BE49-F238E27FC236}">
                <a16:creationId xmlns:a16="http://schemas.microsoft.com/office/drawing/2014/main" id="{49890687-85E0-AE3B-1B40-50793F66C544}"/>
              </a:ext>
            </a:extLst>
          </p:cNvPr>
          <p:cNvSpPr>
            <a:spLocks noGrp="1"/>
          </p:cNvSpPr>
          <p:nvPr>
            <p:ph sz="half" idx="1"/>
          </p:nvPr>
        </p:nvSpPr>
        <p:spPr>
          <a:xfrm>
            <a:off x="838200" y="1825625"/>
            <a:ext cx="5181600" cy="4351338"/>
          </a:xfrm>
        </p:spPr>
        <p:txBody>
          <a:bodyPr>
            <a:normAutofit/>
          </a:bodyPr>
          <a:lstStyle/>
          <a:p>
            <a:r>
              <a:rPr lang="en-US"/>
              <a:t>Students who are absent or missed test sections for any reason may complete these during make-up sessions. The order of the test may be changed for make-up test sessions. </a:t>
            </a:r>
            <a:r>
              <a:rPr lang="en-US" baseline="-25000"/>
              <a:t>P.12</a:t>
            </a:r>
          </a:p>
        </p:txBody>
      </p:sp>
      <p:pic>
        <p:nvPicPr>
          <p:cNvPr id="7" name="Content Placeholder 6" descr="Empty orange chairs forming a circle">
            <a:extLst>
              <a:ext uri="{FF2B5EF4-FFF2-40B4-BE49-F238E27FC236}">
                <a16:creationId xmlns:a16="http://schemas.microsoft.com/office/drawing/2014/main" id="{92A72DB2-7307-2AA8-06A4-F60AA165FEB1}"/>
              </a:ext>
            </a:extLst>
          </p:cNvPr>
          <p:cNvPicPr>
            <a:picLocks noGrp="1" noChangeAspect="1"/>
          </p:cNvPicPr>
          <p:nvPr>
            <p:ph sz="half" idx="2"/>
          </p:nvPr>
        </p:nvPicPr>
        <p:blipFill rotWithShape="1">
          <a:blip r:embed="rId3"/>
          <a:srcRect b="3645"/>
          <a:stretch/>
        </p:blipFill>
        <p:spPr>
          <a:xfrm>
            <a:off x="6172200" y="1825625"/>
            <a:ext cx="5181600" cy="3669653"/>
          </a:xfrm>
          <a:noFill/>
        </p:spPr>
      </p:pic>
    </p:spTree>
    <p:extLst>
      <p:ext uri="{BB962C8B-B14F-4D97-AF65-F5344CB8AC3E}">
        <p14:creationId xmlns:p14="http://schemas.microsoft.com/office/powerpoint/2010/main" val="1433366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0" y="0"/>
            <a:ext cx="3932237" cy="1600200"/>
          </a:xfrm>
        </p:spPr>
        <p:txBody>
          <a:bodyPr anchor="b">
            <a:normAutofit/>
          </a:bodyPr>
          <a:lstStyle/>
          <a:p>
            <a:r>
              <a:rPr lang="en-US"/>
              <a:t>Best Practices – Accommodations</a:t>
            </a:r>
          </a:p>
        </p:txBody>
      </p:sp>
      <p:sp>
        <p:nvSpPr>
          <p:cNvPr id="10" name="Content Placeholder 3">
            <a:extLst>
              <a:ext uri="{FF2B5EF4-FFF2-40B4-BE49-F238E27FC236}">
                <a16:creationId xmlns:a16="http://schemas.microsoft.com/office/drawing/2014/main" id="{EDAD93F5-1217-B118-064C-D03B6DA11C7F}"/>
              </a:ext>
            </a:extLst>
          </p:cNvPr>
          <p:cNvSpPr>
            <a:spLocks noGrp="1"/>
          </p:cNvSpPr>
          <p:nvPr>
            <p:ph type="body" sz="half" idx="2"/>
          </p:nvPr>
        </p:nvSpPr>
        <p:spPr>
          <a:xfrm>
            <a:off x="217714" y="2057399"/>
            <a:ext cx="4554311" cy="4372429"/>
          </a:xfrm>
        </p:spPr>
        <p:txBody>
          <a:bodyPr>
            <a:noAutofit/>
          </a:bodyPr>
          <a:lstStyle/>
          <a:p>
            <a:r>
              <a:rPr lang="en-US" sz="2000"/>
              <a:t>Inclusion Reg. - School staff must make available to the student accommodations used consistently as part of routine instruction and classroom assessment but may not instruct their students on when to use accommodations. P4</a:t>
            </a:r>
          </a:p>
          <a:p>
            <a:r>
              <a:rPr lang="en-US" sz="2000"/>
              <a:t>Admin Code - Any violation of 703 KAR 5:070, Inclusion of Special Populations in the State-Required Assessment and Accountability Programs is considered a violation of this Administration Code regulation and will be processed under its guidelines. P. 16</a:t>
            </a:r>
          </a:p>
          <a:p>
            <a:endParaRPr lang="en-US" sz="2000"/>
          </a:p>
        </p:txBody>
      </p:sp>
      <p:pic>
        <p:nvPicPr>
          <p:cNvPr id="5" name="Content Placeholder 4" descr="Kids in class with laptop">
            <a:extLst>
              <a:ext uri="{FF2B5EF4-FFF2-40B4-BE49-F238E27FC236}">
                <a16:creationId xmlns:a16="http://schemas.microsoft.com/office/drawing/2014/main" id="{B2E1A87A-E724-8DAB-F7F3-E5739AE52B7F}"/>
              </a:ext>
            </a:extLst>
          </p:cNvPr>
          <p:cNvPicPr>
            <a:picLocks noGrp="1" noChangeAspect="1"/>
          </p:cNvPicPr>
          <p:nvPr>
            <p:ph idx="1"/>
          </p:nvPr>
        </p:nvPicPr>
        <p:blipFill rotWithShape="1">
          <a:blip r:embed="rId3"/>
          <a:srcRect r="3" b="3652"/>
          <a:stretch/>
        </p:blipFill>
        <p:spPr>
          <a:xfrm>
            <a:off x="5183188" y="1891430"/>
            <a:ext cx="6172200" cy="3969620"/>
          </a:xfrm>
          <a:noFill/>
        </p:spPr>
      </p:pic>
    </p:spTree>
    <p:extLst>
      <p:ext uri="{BB962C8B-B14F-4D97-AF65-F5344CB8AC3E}">
        <p14:creationId xmlns:p14="http://schemas.microsoft.com/office/powerpoint/2010/main" val="3987660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90136"/>
            <a:ext cx="11894147" cy="1055912"/>
          </a:xfrm>
        </p:spPr>
        <p:txBody>
          <a:bodyPr anchor="t">
            <a:normAutofit/>
          </a:bodyPr>
          <a:lstStyle/>
          <a:p>
            <a:r>
              <a:rPr lang="en-US"/>
              <a:t>Lessons from Monitoring and Allegation Reports</a:t>
            </a:r>
          </a:p>
        </p:txBody>
      </p:sp>
      <p:graphicFrame>
        <p:nvGraphicFramePr>
          <p:cNvPr id="7" name="Content Placeholder 3" descr="Scripts&#10; Scripts need to be read in their entirety.&#10;Scribes&#10; If a student receives a scribe, the student shouldn’t be writing anything (e.g., prewriting, scratch paper) unless the student chooses. &#10;Paraphrasing and Simplified Language&#10; Test Administration Manual vs. Test Booklet&#10;Training&#10; Ensure all training is complete. &#10;">
            <a:extLst>
              <a:ext uri="{FF2B5EF4-FFF2-40B4-BE49-F238E27FC236}">
                <a16:creationId xmlns:a16="http://schemas.microsoft.com/office/drawing/2014/main" id="{C0FF86A5-B233-4A44-895A-95CA7D30F7C6}"/>
              </a:ext>
            </a:extLst>
          </p:cNvPr>
          <p:cNvGraphicFramePr/>
          <p:nvPr>
            <p:extLst>
              <p:ext uri="{D42A27DB-BD31-4B8C-83A1-F6EECF244321}">
                <p14:modId xmlns:p14="http://schemas.microsoft.com/office/powerpoint/2010/main" val="4039662476"/>
              </p:ext>
            </p:extLst>
          </p:nvPr>
        </p:nvGraphicFramePr>
        <p:xfrm>
          <a:off x="199030" y="869003"/>
          <a:ext cx="11352909" cy="4517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3881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90136"/>
            <a:ext cx="9548859" cy="1055912"/>
          </a:xfrm>
        </p:spPr>
        <p:txBody>
          <a:bodyPr anchor="t">
            <a:normAutofit/>
          </a:bodyPr>
          <a:lstStyle/>
          <a:p>
            <a:r>
              <a:rPr lang="en-US"/>
              <a:t>Key Testing Reminders</a:t>
            </a:r>
          </a:p>
        </p:txBody>
      </p:sp>
      <p:graphicFrame>
        <p:nvGraphicFramePr>
          <p:cNvPr id="9" name="Text Placeholder 2" descr="Training&#10; Administration Code and Inclusion of Special Populations w/signatures&#10;Signatures&#10; Student Honor Code&#10; Nondisclosure Agreement&#10; Appropriate Assessment Practices Form&#10; DAC/BAC Certification of Proper Test Administration&#10;Documentation &#10; Seating charts (all required tests)&#10; Testing room location codes&#10; Non-Participation Documentation&#10;Observations&#10; (Tentative) KDE staff will observe testing&#10; Cover/remove classroom posters&#10;">
            <a:extLst>
              <a:ext uri="{FF2B5EF4-FFF2-40B4-BE49-F238E27FC236}">
                <a16:creationId xmlns:a16="http://schemas.microsoft.com/office/drawing/2014/main" id="{399454A1-9932-46DB-9454-B12A406EA7D5}"/>
              </a:ext>
            </a:extLst>
          </p:cNvPr>
          <p:cNvGraphicFramePr/>
          <p:nvPr>
            <p:extLst>
              <p:ext uri="{D42A27DB-BD31-4B8C-83A1-F6EECF244321}">
                <p14:modId xmlns:p14="http://schemas.microsoft.com/office/powerpoint/2010/main" val="204519371"/>
              </p:ext>
            </p:extLst>
          </p:nvPr>
        </p:nvGraphicFramePr>
        <p:xfrm>
          <a:off x="482108" y="766833"/>
          <a:ext cx="10754436" cy="4817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3026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6771E1-5875-4C9E-8E1E-7DE0F58DBA0F}"/>
              </a:ext>
            </a:extLst>
          </p:cNvPr>
          <p:cNvSpPr>
            <a:spLocks noGrp="1"/>
          </p:cNvSpPr>
          <p:nvPr>
            <p:ph type="title"/>
          </p:nvPr>
        </p:nvSpPr>
        <p:spPr>
          <a:xfrm>
            <a:off x="195072" y="90136"/>
            <a:ext cx="9548859" cy="1055912"/>
          </a:xfrm>
        </p:spPr>
        <p:txBody>
          <a:bodyPr anchor="t">
            <a:normAutofit/>
          </a:bodyPr>
          <a:lstStyle/>
          <a:p>
            <a:r>
              <a:rPr lang="en-US"/>
              <a:t>Things to Think About – Testing Format</a:t>
            </a:r>
          </a:p>
        </p:txBody>
      </p:sp>
      <p:graphicFrame>
        <p:nvGraphicFramePr>
          <p:cNvPr id="11" name="Text Placeholder 6">
            <a:extLst>
              <a:ext uri="{FF2B5EF4-FFF2-40B4-BE49-F238E27FC236}">
                <a16:creationId xmlns:a16="http://schemas.microsoft.com/office/drawing/2014/main" id="{B1425AE9-EBD0-4727-8662-909C82A9D53D}"/>
              </a:ext>
              <a:ext uri="{C183D7F6-B498-43B3-948B-1728B52AA6E4}">
                <adec:decorative xmlns:adec="http://schemas.microsoft.com/office/drawing/2017/decorative" val="1"/>
              </a:ext>
            </a:extLst>
          </p:cNvPr>
          <p:cNvGraphicFramePr/>
          <p:nvPr/>
        </p:nvGraphicFramePr>
        <p:xfrm>
          <a:off x="1255831" y="1379362"/>
          <a:ext cx="9063752" cy="3566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9DE5405-E88E-401F-BDE0-CF7F7D0F0D97}"/>
              </a:ext>
            </a:extLst>
          </p:cNvPr>
          <p:cNvSpPr txBox="1"/>
          <p:nvPr/>
        </p:nvSpPr>
        <p:spPr>
          <a:xfrm>
            <a:off x="575673" y="5121841"/>
            <a:ext cx="1104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84ACB6"/>
                </a:solidFill>
                <a:effectLst/>
                <a:uLnTx/>
                <a:uFillTx/>
                <a:latin typeface="Franklin Gothic Book" panose="020B0503020102020204"/>
                <a:ea typeface="+mn-ea"/>
                <a:cs typeface="+mn-cs"/>
              </a:rPr>
              <a:t>Important Note: All online testing refers to in person testing with trained staff.  </a:t>
            </a:r>
          </a:p>
        </p:txBody>
      </p:sp>
    </p:spTree>
    <p:extLst>
      <p:ext uri="{BB962C8B-B14F-4D97-AF65-F5344CB8AC3E}">
        <p14:creationId xmlns:p14="http://schemas.microsoft.com/office/powerpoint/2010/main" val="4092654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Caveon</a:t>
            </a:r>
          </a:p>
        </p:txBody>
      </p:sp>
    </p:spTree>
    <p:extLst>
      <p:ext uri="{BB962C8B-B14F-4D97-AF65-F5344CB8AC3E}">
        <p14:creationId xmlns:p14="http://schemas.microsoft.com/office/powerpoint/2010/main" val="2766445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90136"/>
            <a:ext cx="11003196" cy="1055912"/>
          </a:xfrm>
        </p:spPr>
        <p:txBody>
          <a:bodyPr anchor="t">
            <a:noAutofit/>
          </a:bodyPr>
          <a:lstStyle/>
          <a:p>
            <a:pPr>
              <a:lnSpc>
                <a:spcPct val="90000"/>
              </a:lnSpc>
            </a:pPr>
            <a:r>
              <a:rPr lang="en-US"/>
              <a:t>Caveon Test Security Online Incident Form</a:t>
            </a:r>
          </a:p>
        </p:txBody>
      </p:sp>
      <p:graphicFrame>
        <p:nvGraphicFramePr>
          <p:cNvPr id="7" name="Text Placeholder 2" descr="Reporting tool for allegations designed through Caveon Core.&#10;Create an Account.&#10;">
            <a:extLst>
              <a:ext uri="{FF2B5EF4-FFF2-40B4-BE49-F238E27FC236}">
                <a16:creationId xmlns:a16="http://schemas.microsoft.com/office/drawing/2014/main" id="{E6F478F4-A7E7-4C48-81B8-CFB216607FDF}"/>
              </a:ext>
            </a:extLst>
          </p:cNvPr>
          <p:cNvGraphicFramePr/>
          <p:nvPr>
            <p:extLst>
              <p:ext uri="{D42A27DB-BD31-4B8C-83A1-F6EECF244321}">
                <p14:modId xmlns:p14="http://schemas.microsoft.com/office/powerpoint/2010/main" val="3627426405"/>
              </p:ext>
            </p:extLst>
          </p:nvPr>
        </p:nvGraphicFramePr>
        <p:xfrm>
          <a:off x="347196" y="989806"/>
          <a:ext cx="11103276" cy="4442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9160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136525"/>
            <a:ext cx="10515600" cy="797753"/>
          </a:xfrm>
        </p:spPr>
        <p:txBody>
          <a:bodyPr anchor="t">
            <a:normAutofit/>
          </a:bodyPr>
          <a:lstStyle/>
          <a:p>
            <a:pPr>
              <a:lnSpc>
                <a:spcPct val="90000"/>
              </a:lnSpc>
            </a:pPr>
            <a:r>
              <a:rPr lang="en-US"/>
              <a:t>Online Account Setup &amp; Form Training </a:t>
            </a:r>
          </a:p>
        </p:txBody>
      </p:sp>
      <p:sp>
        <p:nvSpPr>
          <p:cNvPr id="6" name="TextBox 5">
            <a:extLst>
              <a:ext uri="{FF2B5EF4-FFF2-40B4-BE49-F238E27FC236}">
                <a16:creationId xmlns:a16="http://schemas.microsoft.com/office/drawing/2014/main" id="{284374B6-D962-42DF-9E42-B03422C50021}"/>
              </a:ext>
            </a:extLst>
          </p:cNvPr>
          <p:cNvSpPr txBox="1"/>
          <p:nvPr/>
        </p:nvSpPr>
        <p:spPr>
          <a:xfrm>
            <a:off x="432486" y="1002971"/>
            <a:ext cx="6765324" cy="4524315"/>
          </a:xfrm>
          <a:prstGeom prst="rect">
            <a:avLst/>
          </a:prstGeom>
          <a:noFill/>
        </p:spPr>
        <p:txBody>
          <a:bodyPr wrap="square">
            <a:spAutoFit/>
          </a:bodyPr>
          <a:lstStyle/>
          <a:p>
            <a:pPr algn="l"/>
            <a:r>
              <a:rPr lang="en-US" b="0" i="0" cap="all">
                <a:solidFill>
                  <a:srgbClr val="666666"/>
                </a:solidFill>
                <a:effectLst/>
                <a:latin typeface="Rubik"/>
              </a:rPr>
              <a:t>ASSESSMENT SUPPORT</a:t>
            </a:r>
          </a:p>
          <a:p>
            <a:pPr algn="l"/>
            <a:r>
              <a:rPr lang="en-US" b="1" i="0">
                <a:solidFill>
                  <a:srgbClr val="333333"/>
                </a:solidFill>
                <a:effectLst/>
                <a:latin typeface="Merriweather" panose="00000500000000000000" pitchFamily="2" charset="0"/>
              </a:rPr>
              <a:t>Allegation Reporting</a:t>
            </a:r>
          </a:p>
          <a:p>
            <a:pPr algn="l"/>
            <a:endParaRPr lang="en-US" b="0" i="0">
              <a:solidFill>
                <a:srgbClr val="333333"/>
              </a:solidFill>
              <a:effectLst/>
              <a:latin typeface="Rubik"/>
            </a:endParaRPr>
          </a:p>
          <a:p>
            <a:pPr algn="l"/>
            <a:r>
              <a:rPr lang="en-US" b="0" i="0">
                <a:solidFill>
                  <a:srgbClr val="333333"/>
                </a:solidFill>
                <a:effectLst/>
                <a:latin typeface="Rubik"/>
              </a:rPr>
              <a:t>A violation of </a:t>
            </a:r>
            <a:r>
              <a:rPr lang="en-US" b="0" i="0" u="sng">
                <a:solidFill>
                  <a:schemeClr val="accent6"/>
                </a:solidFill>
                <a:effectLst/>
                <a:latin typeface="Rubik"/>
                <a:hlinkClick r:id="rId3">
                  <a:extLst>
                    <a:ext uri="{A12FA001-AC4F-418D-AE19-62706E023703}">
                      <ahyp:hlinkClr xmlns:ahyp="http://schemas.microsoft.com/office/drawing/2018/hyperlinkcolor" val="tx"/>
                    </a:ext>
                  </a:extLst>
                </a:hlinkClick>
              </a:rPr>
              <a:t>703 KAR 5:080</a:t>
            </a:r>
            <a:r>
              <a:rPr lang="en-US" b="0" i="0">
                <a:solidFill>
                  <a:srgbClr val="333333"/>
                </a:solidFill>
                <a:effectLst/>
                <a:latin typeface="Rubik"/>
              </a:rPr>
              <a:t>, Administration Code for Kentucky's Assessment Program, or </a:t>
            </a:r>
            <a:r>
              <a:rPr lang="en-US" b="0" i="0" u="sng">
                <a:solidFill>
                  <a:schemeClr val="accent6"/>
                </a:solidFill>
                <a:effectLst/>
                <a:latin typeface="Rubik"/>
                <a:hlinkClick r:id="rId4">
                  <a:extLst>
                    <a:ext uri="{A12FA001-AC4F-418D-AE19-62706E023703}">
                      <ahyp:hlinkClr xmlns:ahyp="http://schemas.microsoft.com/office/drawing/2018/hyperlinkcolor" val="tx"/>
                    </a:ext>
                  </a:extLst>
                </a:hlinkClick>
              </a:rPr>
              <a:t>703 KAR 5:070</a:t>
            </a:r>
            <a:r>
              <a:rPr lang="en-US" b="0" i="0">
                <a:solidFill>
                  <a:schemeClr val="accent6"/>
                </a:solidFill>
                <a:effectLst/>
                <a:latin typeface="Rubik"/>
              </a:rPr>
              <a:t>​</a:t>
            </a:r>
            <a:r>
              <a:rPr lang="en-US" b="0" i="0">
                <a:solidFill>
                  <a:srgbClr val="333333"/>
                </a:solidFill>
                <a:effectLst/>
                <a:latin typeface="Rubik"/>
              </a:rPr>
              <a:t>, Inclusion of Special Populations in the State Required Assessment and Accountability Program, results in a testing allegation. District Assessment Coordinators (DAC) may use the following link to report allegations of inappropriate testing practices: </a:t>
            </a:r>
            <a:r>
              <a:rPr lang="en-US" b="0" i="0" u="sng">
                <a:solidFill>
                  <a:schemeClr val="accent6"/>
                </a:solidFill>
                <a:effectLst/>
                <a:latin typeface="Rubik"/>
                <a:hlinkClick r:id="rId5">
                  <a:extLst>
                    <a:ext uri="{A12FA001-AC4F-418D-AE19-62706E023703}">
                      <ahyp:hlinkClr xmlns:ahyp="http://schemas.microsoft.com/office/drawing/2018/hyperlinkcolor" val="tx"/>
                    </a:ext>
                  </a:extLst>
                </a:hlinkClick>
              </a:rPr>
              <a:t>KDE/CORE Allegation Reporting</a:t>
            </a:r>
            <a:r>
              <a:rPr lang="en-US" b="0" i="0">
                <a:solidFill>
                  <a:srgbClr val="333333"/>
                </a:solidFill>
                <a:effectLst/>
                <a:latin typeface="Rubik"/>
              </a:rPr>
              <a:t>. Passwords are required to access the Web application and can be obtained by contacting your District Web Application Administrator.</a:t>
            </a:r>
            <a:br>
              <a:rPr lang="en-US" b="0" i="0">
                <a:solidFill>
                  <a:srgbClr val="333333"/>
                </a:solidFill>
                <a:effectLst/>
                <a:latin typeface="Rubik"/>
              </a:rPr>
            </a:br>
            <a:endParaRPr lang="en-US" b="0" i="0">
              <a:solidFill>
                <a:srgbClr val="333333"/>
              </a:solidFill>
              <a:effectLst/>
              <a:latin typeface="Rubik"/>
            </a:endParaRPr>
          </a:p>
          <a:p>
            <a:pPr algn="l"/>
            <a:r>
              <a:rPr lang="en-US" b="0" i="0">
                <a:solidFill>
                  <a:srgbClr val="333333"/>
                </a:solidFill>
                <a:effectLst/>
                <a:latin typeface="Rubik"/>
              </a:rPr>
              <a:t>If you are not a DAC and would like to report an allegation of inappropriate testing practices, please contact the Testing Allegations Coordinator, </a:t>
            </a:r>
            <a:r>
              <a:rPr lang="en-US" b="0" i="0">
                <a:solidFill>
                  <a:schemeClr val="accent6"/>
                </a:solidFill>
                <a:effectLst/>
                <a:latin typeface="Rubik"/>
                <a:hlinkClick r:id="rId6">
                  <a:extLst>
                    <a:ext uri="{A12FA001-AC4F-418D-AE19-62706E023703}">
                      <ahyp:hlinkClr xmlns:ahyp="http://schemas.microsoft.com/office/drawing/2018/hyperlinkcolor" val="tx"/>
                    </a:ext>
                  </a:extLst>
                </a:hlinkClick>
              </a:rPr>
              <a:t>Beth Bales.</a:t>
            </a:r>
            <a:endParaRPr lang="en-US" b="0" i="0">
              <a:solidFill>
                <a:schemeClr val="accent6"/>
              </a:solidFill>
              <a:effectLst/>
              <a:latin typeface="Rubik"/>
            </a:endParaRPr>
          </a:p>
        </p:txBody>
      </p:sp>
      <p:sp>
        <p:nvSpPr>
          <p:cNvPr id="8" name="TextBox 7">
            <a:extLst>
              <a:ext uri="{FF2B5EF4-FFF2-40B4-BE49-F238E27FC236}">
                <a16:creationId xmlns:a16="http://schemas.microsoft.com/office/drawing/2014/main" id="{DC9528F7-D038-49BE-A8BA-A07333BE62EC}"/>
              </a:ext>
            </a:extLst>
          </p:cNvPr>
          <p:cNvSpPr txBox="1"/>
          <p:nvPr/>
        </p:nvSpPr>
        <p:spPr>
          <a:xfrm>
            <a:off x="7655011" y="864471"/>
            <a:ext cx="3676135" cy="4524315"/>
          </a:xfrm>
          <a:prstGeom prst="rect">
            <a:avLst/>
          </a:prstGeom>
          <a:noFill/>
        </p:spPr>
        <p:txBody>
          <a:bodyPr wrap="square">
            <a:spAutoFit/>
          </a:bodyPr>
          <a:lstStyle/>
          <a:p>
            <a:pPr algn="l"/>
            <a:r>
              <a:rPr lang="en-US" b="1" i="0" u="sng">
                <a:solidFill>
                  <a:schemeClr val="accent6"/>
                </a:solidFill>
                <a:effectLst/>
                <a:latin typeface="Roboto" panose="02000000000000000000" pitchFamily="2" charset="0"/>
                <a:hlinkClick r:id="rId5">
                  <a:extLst>
                    <a:ext uri="{A12FA001-AC4F-418D-AE19-62706E023703}">
                      <ahyp:hlinkClr xmlns:ahyp="http://schemas.microsoft.com/office/drawing/2018/hyperlinkcolor" val="tx"/>
                    </a:ext>
                  </a:extLst>
                </a:hlinkClick>
              </a:rPr>
              <a:t>KDE/CORE Allegation Reporting</a:t>
            </a:r>
            <a:br>
              <a:rPr lang="en-US" b="1" i="0">
                <a:solidFill>
                  <a:schemeClr val="accent6"/>
                </a:solidFill>
                <a:effectLst/>
                <a:latin typeface="Roboto" panose="02000000000000000000" pitchFamily="2" charset="0"/>
              </a:rPr>
            </a:br>
            <a:endParaRPr lang="en-US" b="1" i="0">
              <a:solidFill>
                <a:schemeClr val="accent6"/>
              </a:solidFill>
              <a:effectLst/>
              <a:latin typeface="Roboto" panose="02000000000000000000" pitchFamily="2" charset="0"/>
            </a:endParaRPr>
          </a:p>
          <a:p>
            <a:pPr marL="285750" indent="-285750" algn="l">
              <a:buFont typeface="Arial" panose="020B0604020202020204" pitchFamily="34" charset="0"/>
              <a:buChar char="•"/>
            </a:pPr>
            <a:r>
              <a:rPr lang="en-US" b="0" i="0" u="sng">
                <a:solidFill>
                  <a:schemeClr val="accent6"/>
                </a:solidFill>
                <a:effectLst/>
                <a:latin typeface="Rubik"/>
                <a:hlinkClick r:id="rId7">
                  <a:extLst>
                    <a:ext uri="{A12FA001-AC4F-418D-AE19-62706E023703}">
                      <ahyp:hlinkClr xmlns:ahyp="http://schemas.microsoft.com/office/drawing/2018/hyperlinkcolor" val="tx"/>
                    </a:ext>
                  </a:extLst>
                </a:hlinkClick>
              </a:rPr>
              <a:t>Directions for setting up a Caveon ID</a:t>
            </a:r>
            <a:endParaRPr lang="en-US" b="0" i="0" u="sng">
              <a:solidFill>
                <a:schemeClr val="accent6"/>
              </a:solidFill>
              <a:effectLst/>
              <a:latin typeface="Rubik"/>
            </a:endParaRPr>
          </a:p>
          <a:p>
            <a:pPr marL="285750" indent="-285750" algn="l">
              <a:buFont typeface="Arial" panose="020B0604020202020204" pitchFamily="34" charset="0"/>
              <a:buChar char="•"/>
            </a:pPr>
            <a:r>
              <a:rPr lang="en-US" b="0" i="0" u="sng">
                <a:solidFill>
                  <a:schemeClr val="accent6"/>
                </a:solidFill>
                <a:effectLst/>
                <a:latin typeface="Rubik"/>
                <a:hlinkClick r:id="rId8">
                  <a:extLst>
                    <a:ext uri="{A12FA001-AC4F-418D-AE19-62706E023703}">
                      <ahyp:hlinkClr xmlns:ahyp="http://schemas.microsoft.com/office/drawing/2018/hyperlinkcolor" val="tx"/>
                    </a:ext>
                  </a:extLst>
                </a:hlinkClick>
              </a:rPr>
              <a:t>Directions for filing on KDE/CORE</a:t>
            </a:r>
            <a:endParaRPr lang="en-US" b="0" i="0" u="sng">
              <a:solidFill>
                <a:schemeClr val="accent6"/>
              </a:solidFill>
              <a:effectLst/>
              <a:latin typeface="Rubik"/>
            </a:endParaRPr>
          </a:p>
          <a:p>
            <a:pPr marL="285750" indent="-285750" algn="l">
              <a:buFont typeface="Arial" panose="020B0604020202020204" pitchFamily="34" charset="0"/>
              <a:buChar char="•"/>
            </a:pPr>
            <a:r>
              <a:rPr lang="en-US" b="0" i="0" u="sng">
                <a:solidFill>
                  <a:schemeClr val="accent6"/>
                </a:solidFill>
                <a:effectLst/>
                <a:latin typeface="Rubik"/>
                <a:hlinkClick r:id="rId9">
                  <a:extLst>
                    <a:ext uri="{A12FA001-AC4F-418D-AE19-62706E023703}">
                      <ahyp:hlinkClr xmlns:ahyp="http://schemas.microsoft.com/office/drawing/2018/hyperlinkcolor" val="tx"/>
                    </a:ext>
                  </a:extLst>
                </a:hlinkClick>
              </a:rPr>
              <a:t>List of required documents to be submitted</a:t>
            </a:r>
            <a:endParaRPr lang="en-US" b="0" i="0" u="sng">
              <a:solidFill>
                <a:schemeClr val="accent6"/>
              </a:solidFill>
              <a:effectLst/>
              <a:latin typeface="Rubik"/>
            </a:endParaRPr>
          </a:p>
          <a:p>
            <a:pPr marL="285750" indent="-285750" algn="l">
              <a:buFont typeface="Arial" panose="020B0604020202020204" pitchFamily="34" charset="0"/>
              <a:buChar char="•"/>
            </a:pPr>
            <a:r>
              <a:rPr lang="en-US" b="0" i="0" u="sng">
                <a:solidFill>
                  <a:schemeClr val="accent6"/>
                </a:solidFill>
                <a:effectLst/>
                <a:latin typeface="Rubik"/>
                <a:hlinkClick r:id="rId10">
                  <a:extLst>
                    <a:ext uri="{A12FA001-AC4F-418D-AE19-62706E023703}">
                      <ahyp:hlinkClr xmlns:ahyp="http://schemas.microsoft.com/office/drawing/2018/hyperlinkcolor" val="tx"/>
                    </a:ext>
                  </a:extLst>
                </a:hlinkClick>
              </a:rPr>
              <a:t>Issue Codes List</a:t>
            </a:r>
            <a:br>
              <a:rPr lang="en-US" b="0" i="0">
                <a:solidFill>
                  <a:schemeClr val="accent6"/>
                </a:solidFill>
                <a:effectLst/>
                <a:latin typeface="Rubik"/>
              </a:rPr>
            </a:br>
            <a:endParaRPr lang="en-US" b="0" i="0">
              <a:solidFill>
                <a:schemeClr val="accent6"/>
              </a:solidFill>
              <a:effectLst/>
              <a:latin typeface="Rubik"/>
            </a:endParaRPr>
          </a:p>
          <a:p>
            <a:pPr algn="l"/>
            <a:br>
              <a:rPr lang="en-US" b="0" i="0">
                <a:solidFill>
                  <a:srgbClr val="333333"/>
                </a:solidFill>
                <a:effectLst/>
                <a:latin typeface="Rubik"/>
              </a:rPr>
            </a:br>
            <a:endParaRPr lang="en-US" b="0" i="0">
              <a:solidFill>
                <a:srgbClr val="333333"/>
              </a:solidFill>
              <a:effectLst/>
              <a:latin typeface="Rubik"/>
            </a:endParaRPr>
          </a:p>
          <a:p>
            <a:pPr algn="l"/>
            <a:r>
              <a:rPr lang="en-US" b="1" i="0">
                <a:solidFill>
                  <a:srgbClr val="333333"/>
                </a:solidFill>
                <a:effectLst/>
                <a:latin typeface="Merriweather" panose="00000500000000000000" pitchFamily="2" charset="0"/>
              </a:rPr>
              <a:t>Forms Needed</a:t>
            </a:r>
          </a:p>
          <a:p>
            <a:pPr marL="285750" indent="-285750" algn="l">
              <a:buFont typeface="Arial" panose="020B0604020202020204" pitchFamily="34" charset="0"/>
              <a:buChar char="•"/>
            </a:pPr>
            <a:r>
              <a:rPr lang="en-US" b="0" i="0" u="sng">
                <a:solidFill>
                  <a:schemeClr val="accent6"/>
                </a:solidFill>
                <a:effectLst/>
                <a:latin typeface="Rubik"/>
                <a:hlinkClick r:id="rId11">
                  <a:extLst>
                    <a:ext uri="{A12FA001-AC4F-418D-AE19-62706E023703}">
                      <ahyp:hlinkClr xmlns:ahyp="http://schemas.microsoft.com/office/drawing/2018/hyperlinkcolor" val="tx"/>
                    </a:ext>
                  </a:extLst>
                </a:hlinkClick>
              </a:rPr>
              <a:t>Testing Incident Reporting Form</a:t>
            </a:r>
            <a:endParaRPr lang="en-US" b="0" i="0" u="sng">
              <a:solidFill>
                <a:schemeClr val="accent6"/>
              </a:solidFill>
              <a:effectLst/>
              <a:latin typeface="Rubik"/>
            </a:endParaRPr>
          </a:p>
          <a:p>
            <a:pPr marL="285750" indent="-285750" algn="l">
              <a:buFont typeface="Arial" panose="020B0604020202020204" pitchFamily="34" charset="0"/>
              <a:buChar char="•"/>
            </a:pPr>
            <a:r>
              <a:rPr lang="en-US" b="0" i="0" u="sng">
                <a:solidFill>
                  <a:schemeClr val="accent6"/>
                </a:solidFill>
                <a:effectLst/>
                <a:latin typeface="Rubik"/>
                <a:hlinkClick r:id="rId12">
                  <a:extLst>
                    <a:ext uri="{A12FA001-AC4F-418D-AE19-62706E023703}">
                      <ahyp:hlinkClr xmlns:ahyp="http://schemas.microsoft.com/office/drawing/2018/hyperlinkcolor" val="tx"/>
                    </a:ext>
                  </a:extLst>
                </a:hlinkClick>
              </a:rPr>
              <a:t>Notarized Statement Form</a:t>
            </a:r>
            <a:endParaRPr lang="en-US" b="0" i="0" u="sng">
              <a:solidFill>
                <a:schemeClr val="accent6"/>
              </a:solidFill>
              <a:effectLst/>
              <a:latin typeface="Rubik"/>
            </a:endParaRPr>
          </a:p>
          <a:p>
            <a:pPr marL="285750" indent="-285750" algn="l">
              <a:buFont typeface="Arial" panose="020B0604020202020204" pitchFamily="34" charset="0"/>
              <a:buChar char="•"/>
            </a:pPr>
            <a:r>
              <a:rPr lang="en-US" b="0" i="0" u="sng">
                <a:solidFill>
                  <a:schemeClr val="accent6"/>
                </a:solidFill>
                <a:effectLst/>
                <a:latin typeface="Rubik"/>
                <a:hlinkClick r:id="rId13">
                  <a:extLst>
                    <a:ext uri="{A12FA001-AC4F-418D-AE19-62706E023703}">
                      <ahyp:hlinkClr xmlns:ahyp="http://schemas.microsoft.com/office/drawing/2018/hyperlinkcolor" val="tx"/>
                    </a:ext>
                  </a:extLst>
                </a:hlinkClick>
              </a:rPr>
              <a:t>Nondisclosure Form</a:t>
            </a:r>
            <a:endParaRPr lang="en-US" b="0" i="0" u="sng">
              <a:solidFill>
                <a:schemeClr val="accent6"/>
              </a:solidFill>
              <a:effectLst/>
              <a:latin typeface="Rubik"/>
            </a:endParaRPr>
          </a:p>
          <a:p>
            <a:pPr marL="285750" indent="-285750" algn="l">
              <a:buFont typeface="Arial" panose="020B0604020202020204" pitchFamily="34" charset="0"/>
              <a:buChar char="•"/>
            </a:pPr>
            <a:endParaRPr lang="en-US" b="0" i="0">
              <a:solidFill>
                <a:schemeClr val="accent6"/>
              </a:solidFill>
              <a:effectLst/>
              <a:latin typeface="Rubik"/>
            </a:endParaRPr>
          </a:p>
        </p:txBody>
      </p:sp>
    </p:spTree>
    <p:extLst>
      <p:ext uri="{BB962C8B-B14F-4D97-AF65-F5344CB8AC3E}">
        <p14:creationId xmlns:p14="http://schemas.microsoft.com/office/powerpoint/2010/main" val="3469820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995D2F-8A45-2A90-9077-4CC75D0A82F6}"/>
              </a:ext>
            </a:extLst>
          </p:cNvPr>
          <p:cNvSpPr>
            <a:spLocks noGrp="1"/>
          </p:cNvSpPr>
          <p:nvPr>
            <p:ph type="title"/>
          </p:nvPr>
        </p:nvSpPr>
        <p:spPr/>
        <p:txBody>
          <a:bodyPr/>
          <a:lstStyle/>
          <a:p>
            <a:r>
              <a:rPr lang="en-US"/>
              <a:t>Agenda</a:t>
            </a:r>
          </a:p>
        </p:txBody>
      </p:sp>
      <p:sp>
        <p:nvSpPr>
          <p:cNvPr id="8" name="Content Placeholder 7">
            <a:extLst>
              <a:ext uri="{FF2B5EF4-FFF2-40B4-BE49-F238E27FC236}">
                <a16:creationId xmlns:a16="http://schemas.microsoft.com/office/drawing/2014/main" id="{8CEED6DD-3855-9301-056D-6775A485FF48}"/>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Regulation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Test Security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atin typeface="Franklin Gothic Book" panose="020B0503020102020204"/>
              </a:rPr>
              <a:t>Best Practices</a:t>
            </a:r>
            <a:endPar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CAVEON </a:t>
            </a:r>
          </a:p>
        </p:txBody>
      </p:sp>
    </p:spTree>
    <p:extLst>
      <p:ext uri="{BB962C8B-B14F-4D97-AF65-F5344CB8AC3E}">
        <p14:creationId xmlns:p14="http://schemas.microsoft.com/office/powerpoint/2010/main" val="2453328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153"/>
            <a:ext cx="8944503" cy="869445"/>
          </a:xfrm>
        </p:spPr>
        <p:txBody>
          <a:bodyPr anchor="t">
            <a:normAutofit/>
          </a:bodyPr>
          <a:lstStyle/>
          <a:p>
            <a:r>
              <a:rPr lang="en-US"/>
              <a:t>Caveon Test Security Reminders</a:t>
            </a:r>
          </a:p>
        </p:txBody>
      </p:sp>
      <p:sp>
        <p:nvSpPr>
          <p:cNvPr id="10" name="Text Placeholder 2">
            <a:extLst>
              <a:ext uri="{FF2B5EF4-FFF2-40B4-BE49-F238E27FC236}">
                <a16:creationId xmlns:a16="http://schemas.microsoft.com/office/drawing/2014/main" id="{18F54F20-1EFD-465F-9F90-52589DBCF0EE}"/>
              </a:ext>
            </a:extLst>
          </p:cNvPr>
          <p:cNvSpPr>
            <a:spLocks noGrp="1"/>
          </p:cNvSpPr>
          <p:nvPr>
            <p:ph type="body" sz="quarter" idx="14"/>
          </p:nvPr>
        </p:nvSpPr>
        <p:spPr>
          <a:xfrm>
            <a:off x="5759355" y="1639217"/>
            <a:ext cx="5100774" cy="3014670"/>
          </a:xfrm>
        </p:spPr>
        <p:txBody>
          <a:bodyPr>
            <a:normAutofit/>
          </a:bodyPr>
          <a:lstStyle/>
          <a:p>
            <a:r>
              <a:rPr lang="en-US"/>
              <a:t>Submit Form Timely</a:t>
            </a:r>
          </a:p>
          <a:p>
            <a:r>
              <a:rPr lang="en-US"/>
              <a:t>Fill Out Completely</a:t>
            </a:r>
          </a:p>
          <a:p>
            <a:r>
              <a:rPr lang="en-US"/>
              <a:t>Do Not Re-submit</a:t>
            </a:r>
          </a:p>
          <a:p>
            <a:endParaRPr lang="en-US"/>
          </a:p>
          <a:p>
            <a:endParaRPr lang="en-US"/>
          </a:p>
        </p:txBody>
      </p:sp>
      <p:pic>
        <p:nvPicPr>
          <p:cNvPr id="12" name="Picture 11">
            <a:extLst>
              <a:ext uri="{FF2B5EF4-FFF2-40B4-BE49-F238E27FC236}">
                <a16:creationId xmlns:a16="http://schemas.microsoft.com/office/drawing/2014/main" id="{CDBB8BC1-E2F7-4DEA-A7F8-FDF50BDFBB0A}"/>
              </a:ext>
              <a:ext uri="{C183D7F6-B498-43B3-948B-1728B52AA6E4}">
                <adec:decorative xmlns:adec="http://schemas.microsoft.com/office/drawing/2017/decorative" val="1"/>
              </a:ext>
            </a:extLst>
          </p:cNvPr>
          <p:cNvPicPr>
            <a:picLocks noChangeAspect="1"/>
          </p:cNvPicPr>
          <p:nvPr/>
        </p:nvPicPr>
        <p:blipFill rotWithShape="1">
          <a:blip r:embed="rId3"/>
          <a:srcRect l="44609" r="-2" b="-2"/>
          <a:stretch/>
        </p:blipFill>
        <p:spPr>
          <a:xfrm>
            <a:off x="581634" y="961369"/>
            <a:ext cx="4114800" cy="4531420"/>
          </a:xfrm>
          <a:prstGeom prst="rect">
            <a:avLst/>
          </a:prstGeom>
          <a:noFill/>
        </p:spPr>
      </p:pic>
    </p:spTree>
    <p:extLst>
      <p:ext uri="{BB962C8B-B14F-4D97-AF65-F5344CB8AC3E}">
        <p14:creationId xmlns:p14="http://schemas.microsoft.com/office/powerpoint/2010/main" val="914869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6E108-F9AE-EBB1-95D3-DDB55353C385}"/>
              </a:ext>
            </a:extLst>
          </p:cNvPr>
          <p:cNvSpPr>
            <a:spLocks noGrp="1"/>
          </p:cNvSpPr>
          <p:nvPr>
            <p:ph type="title"/>
          </p:nvPr>
        </p:nvSpPr>
        <p:spPr>
          <a:xfrm>
            <a:off x="185738" y="107950"/>
            <a:ext cx="10515600" cy="1325563"/>
          </a:xfrm>
        </p:spPr>
        <p:txBody>
          <a:bodyPr/>
          <a:lstStyle/>
          <a:p>
            <a:r>
              <a:rPr lang="en-US"/>
              <a:t>Contact Information for Allegations</a:t>
            </a:r>
          </a:p>
        </p:txBody>
      </p:sp>
      <p:sp>
        <p:nvSpPr>
          <p:cNvPr id="5" name="Content Placeholder 4">
            <a:extLst>
              <a:ext uri="{FF2B5EF4-FFF2-40B4-BE49-F238E27FC236}">
                <a16:creationId xmlns:a16="http://schemas.microsoft.com/office/drawing/2014/main" id="{2A4C50D9-7EF9-C49F-D9E1-F667C3B2C362}"/>
              </a:ext>
            </a:extLst>
          </p:cNvPr>
          <p:cNvSpPr>
            <a:spLocks noGrp="1"/>
          </p:cNvSpPr>
          <p:nvPr>
            <p:ph idx="1"/>
          </p:nvPr>
        </p:nvSpPr>
        <p:spPr/>
        <p:txBody>
          <a:bodyPr>
            <a:normAutofit/>
          </a:bodyPr>
          <a:lstStyle/>
          <a:p>
            <a:pPr marL="0" indent="0">
              <a:buNone/>
            </a:pPr>
            <a:r>
              <a:rPr lang="en-US" sz="3600" b="0" i="0">
                <a:solidFill>
                  <a:schemeClr val="accent6"/>
                </a:solidFill>
                <a:effectLst/>
                <a:hlinkClick r:id="rId3">
                  <a:extLst>
                    <a:ext uri="{A12FA001-AC4F-418D-AE19-62706E023703}">
                      <ahyp:hlinkClr xmlns:ahyp="http://schemas.microsoft.com/office/drawing/2018/hyperlinkcolor" val="tx"/>
                    </a:ext>
                  </a:extLst>
                </a:hlinkClick>
              </a:rPr>
              <a:t>Beth Bales</a:t>
            </a:r>
            <a:r>
              <a:rPr lang="en-US" sz="3600" b="0" i="0">
                <a:solidFill>
                  <a:schemeClr val="accent6"/>
                </a:solidFill>
                <a:effectLst/>
              </a:rPr>
              <a:t> </a:t>
            </a:r>
          </a:p>
          <a:p>
            <a:pPr marL="0" indent="0">
              <a:buNone/>
            </a:pPr>
            <a:r>
              <a:rPr lang="en-US" sz="3600" b="0" i="0">
                <a:effectLst/>
              </a:rPr>
              <a:t>Testing Allegations Coordinator</a:t>
            </a:r>
          </a:p>
          <a:p>
            <a:pPr marL="0" indent="0">
              <a:buNone/>
            </a:pPr>
            <a:r>
              <a:rPr lang="en-US" sz="3600" b="0" i="0">
                <a:effectLst/>
              </a:rPr>
              <a:t>Office of Legal Services</a:t>
            </a:r>
          </a:p>
          <a:p>
            <a:pPr marL="0" indent="0">
              <a:buNone/>
            </a:pPr>
            <a:r>
              <a:rPr lang="en-US" sz="3600"/>
              <a:t>502-564-4474</a:t>
            </a:r>
          </a:p>
        </p:txBody>
      </p:sp>
    </p:spTree>
    <p:extLst>
      <p:ext uri="{BB962C8B-B14F-4D97-AF65-F5344CB8AC3E}">
        <p14:creationId xmlns:p14="http://schemas.microsoft.com/office/powerpoint/2010/main" val="1525428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8F64FE-A728-41A0-9A64-15092AB43F1A}"/>
              </a:ext>
            </a:extLst>
          </p:cNvPr>
          <p:cNvSpPr>
            <a:spLocks noGrp="1"/>
          </p:cNvSpPr>
          <p:nvPr>
            <p:ph type="title"/>
          </p:nvPr>
        </p:nvSpPr>
        <p:spPr>
          <a:xfrm>
            <a:off x="0" y="0"/>
            <a:ext cx="8596668" cy="902208"/>
          </a:xfrm>
        </p:spPr>
        <p:txBody>
          <a:bodyPr/>
          <a:lstStyle/>
          <a:p>
            <a:r>
              <a:rPr lang="en-US"/>
              <a:t>Spring Testing Resources</a:t>
            </a:r>
          </a:p>
        </p:txBody>
      </p:sp>
      <p:graphicFrame>
        <p:nvGraphicFramePr>
          <p:cNvPr id="3" name="Content Placeholder 2" descr="K-PREP Resources:&#10;Approved Resources List&#10;DAC/BAC Manuals&#10;TAMs / Scripts&#10;KDE Website&#10;Items/ Times Chart&#10;" title="K-PREP Resources"/>
          <p:cNvGraphicFramePr>
            <a:graphicFrameLocks noGrp="1"/>
          </p:cNvGraphicFramePr>
          <p:nvPr>
            <p:ph idx="4294967295"/>
            <p:extLst>
              <p:ext uri="{D42A27DB-BD31-4B8C-83A1-F6EECF244321}">
                <p14:modId xmlns:p14="http://schemas.microsoft.com/office/powerpoint/2010/main" val="3796699937"/>
              </p:ext>
            </p:extLst>
          </p:nvPr>
        </p:nvGraphicFramePr>
        <p:xfrm>
          <a:off x="-1496128" y="451104"/>
          <a:ext cx="9858340" cy="5739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919577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05AB1-044A-CDA1-D9E8-72A7AA863B89}"/>
              </a:ext>
            </a:extLst>
          </p:cNvPr>
          <p:cNvSpPr>
            <a:spLocks noGrp="1"/>
          </p:cNvSpPr>
          <p:nvPr>
            <p:ph type="title"/>
          </p:nvPr>
        </p:nvSpPr>
        <p:spPr/>
        <p:txBody>
          <a:bodyPr/>
          <a:lstStyle/>
          <a:p>
            <a:r>
              <a:rPr lang="en-US"/>
              <a:t>Contact Us</a:t>
            </a:r>
          </a:p>
        </p:txBody>
      </p:sp>
      <p:sp>
        <p:nvSpPr>
          <p:cNvPr id="3" name="Content Placeholder 2">
            <a:extLst>
              <a:ext uri="{FF2B5EF4-FFF2-40B4-BE49-F238E27FC236}">
                <a16:creationId xmlns:a16="http://schemas.microsoft.com/office/drawing/2014/main" id="{C7BD9FBF-741F-DF25-35AC-341F755EEEEA}"/>
              </a:ext>
            </a:extLst>
          </p:cNvPr>
          <p:cNvSpPr>
            <a:spLocks noGrp="1"/>
          </p:cNvSpPr>
          <p:nvPr>
            <p:ph idx="1"/>
          </p:nvPr>
        </p:nvSpPr>
        <p:spPr/>
        <p:txBody>
          <a:bodyPr>
            <a:normAutofit fontScale="92500" lnSpcReduction="10000"/>
          </a:bodyPr>
          <a:lstStyle/>
          <a:p>
            <a:r>
              <a:rPr lang="en-US">
                <a:hlinkClick r:id="rId3"/>
              </a:rPr>
              <a:t>Ben Riley</a:t>
            </a:r>
            <a:r>
              <a:rPr lang="en-US"/>
              <a:t>, Systems Consultant</a:t>
            </a:r>
          </a:p>
          <a:p>
            <a:r>
              <a:rPr lang="en-US">
                <a:hlinkClick r:id="rId4"/>
              </a:rPr>
              <a:t>Chris Williams</a:t>
            </a:r>
            <a:r>
              <a:rPr lang="en-US"/>
              <a:t>, Program Consultant</a:t>
            </a:r>
          </a:p>
          <a:p>
            <a:r>
              <a:rPr lang="en-US">
                <a:hlinkClick r:id="rId5"/>
              </a:rPr>
              <a:t>Christen Roseberry</a:t>
            </a:r>
            <a:r>
              <a:rPr lang="en-US"/>
              <a:t>, Program Consultant </a:t>
            </a:r>
          </a:p>
          <a:p>
            <a:r>
              <a:rPr lang="en-US">
                <a:hlinkClick r:id="rId6"/>
              </a:rPr>
              <a:t>Helen Jones</a:t>
            </a:r>
            <a:r>
              <a:rPr lang="en-US"/>
              <a:t>, Academic Program Manager</a:t>
            </a:r>
          </a:p>
          <a:p>
            <a:r>
              <a:rPr lang="en-US">
                <a:hlinkClick r:id="rId7"/>
              </a:rPr>
              <a:t>Dr. Jennifer Stafford</a:t>
            </a:r>
            <a:r>
              <a:rPr lang="en-US"/>
              <a:t>, Division Director</a:t>
            </a:r>
          </a:p>
          <a:p>
            <a:r>
              <a:rPr lang="en-US">
                <a:hlinkClick r:id="rId8"/>
              </a:rPr>
              <a:t>Krista Mullins</a:t>
            </a:r>
            <a:r>
              <a:rPr lang="en-US"/>
              <a:t>, Program Consultant</a:t>
            </a:r>
          </a:p>
          <a:p>
            <a:r>
              <a:rPr lang="en-US">
                <a:hlinkClick r:id="rId9"/>
              </a:rPr>
              <a:t>Lisa Jett</a:t>
            </a:r>
            <a:r>
              <a:rPr lang="en-US"/>
              <a:t>, Program Consultant</a:t>
            </a:r>
          </a:p>
          <a:p>
            <a:r>
              <a:rPr lang="en-US">
                <a:hlinkClick r:id="rId10"/>
              </a:rPr>
              <a:t>Melissa Chandler</a:t>
            </a:r>
            <a:r>
              <a:rPr lang="en-US"/>
              <a:t>, Program Consultant</a:t>
            </a:r>
          </a:p>
          <a:p>
            <a:r>
              <a:rPr lang="en-US">
                <a:hlinkClick r:id="rId11"/>
              </a:rPr>
              <a:t>Shara Savage</a:t>
            </a:r>
            <a:r>
              <a:rPr lang="en-US"/>
              <a:t>, Program Consultant</a:t>
            </a:r>
          </a:p>
          <a:p>
            <a:endParaRPr lang="en-US"/>
          </a:p>
        </p:txBody>
      </p:sp>
    </p:spTree>
    <p:extLst>
      <p:ext uri="{BB962C8B-B14F-4D97-AF65-F5344CB8AC3E}">
        <p14:creationId xmlns:p14="http://schemas.microsoft.com/office/powerpoint/2010/main" val="115313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1CF35-281F-57B7-3BAE-D2F0F5C9888F}"/>
              </a:ext>
            </a:extLst>
          </p:cNvPr>
          <p:cNvSpPr>
            <a:spLocks noGrp="1"/>
          </p:cNvSpPr>
          <p:nvPr>
            <p:ph type="title"/>
          </p:nvPr>
        </p:nvSpPr>
        <p:spPr/>
        <p:txBody>
          <a:bodyPr/>
          <a:lstStyle/>
          <a:p>
            <a:r>
              <a:rPr lang="en-US"/>
              <a:t>Other Back to School Trainings</a:t>
            </a:r>
          </a:p>
        </p:txBody>
      </p:sp>
      <p:sp>
        <p:nvSpPr>
          <p:cNvPr id="3" name="Content Placeholder 2">
            <a:extLst>
              <a:ext uri="{FF2B5EF4-FFF2-40B4-BE49-F238E27FC236}">
                <a16:creationId xmlns:a16="http://schemas.microsoft.com/office/drawing/2014/main" id="{FB0706E7-5C9C-2C1D-9FBA-7AB990F3D24C}"/>
              </a:ext>
            </a:extLst>
          </p:cNvPr>
          <p:cNvSpPr>
            <a:spLocks noGrp="1"/>
          </p:cNvSpPr>
          <p:nvPr>
            <p:ph idx="1"/>
          </p:nvPr>
        </p:nvSpPr>
        <p:spPr/>
        <p:txBody>
          <a:bodyPr/>
          <a:lstStyle/>
          <a:p>
            <a:r>
              <a:rPr lang="en-US"/>
              <a:t>Accountability Overview</a:t>
            </a:r>
          </a:p>
          <a:p>
            <a:r>
              <a:rPr lang="en-US"/>
              <a:t>ACCESS/Alternate ACCESS</a:t>
            </a:r>
          </a:p>
          <a:p>
            <a:r>
              <a:rPr lang="en-US"/>
              <a:t>AKSA (Attainment Tasks)</a:t>
            </a:r>
          </a:p>
          <a:p>
            <a:r>
              <a:rPr lang="en-US"/>
              <a:t>K Screen</a:t>
            </a:r>
          </a:p>
          <a:p>
            <a:r>
              <a:rPr lang="en-US"/>
              <a:t>ACT – Fall ACT Administration</a:t>
            </a:r>
          </a:p>
          <a:p>
            <a:r>
              <a:rPr lang="en-US"/>
              <a:t>Test Security</a:t>
            </a:r>
          </a:p>
          <a:p>
            <a:endParaRPr lang="en-US"/>
          </a:p>
        </p:txBody>
      </p:sp>
    </p:spTree>
    <p:extLst>
      <p:ext uri="{BB962C8B-B14F-4D97-AF65-F5344CB8AC3E}">
        <p14:creationId xmlns:p14="http://schemas.microsoft.com/office/powerpoint/2010/main" val="3980678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950B-FFD7-FB32-5B74-52C553AC4619}"/>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End Slide</a:t>
            </a:r>
            <a:br>
              <a:rPr lang="en-US"/>
            </a:br>
            <a:endParaRPr lang="en-US"/>
          </a:p>
        </p:txBody>
      </p:sp>
      <p:pic>
        <p:nvPicPr>
          <p:cNvPr id="3" name="Picture 3" descr="Decorative Photo">
            <a:extLst>
              <a:ext uri="{FF2B5EF4-FFF2-40B4-BE49-F238E27FC236}">
                <a16:creationId xmlns:a16="http://schemas.microsoft.com/office/drawing/2014/main" id="{F8228135-254D-D44E-FEC4-99D998046CD8}"/>
              </a:ext>
            </a:extLst>
          </p:cNvPr>
          <p:cNvPicPr>
            <a:picLocks noChangeAspect="1"/>
          </p:cNvPicPr>
          <p:nvPr/>
        </p:nvPicPr>
        <p:blipFill>
          <a:blip r:embed="rId3"/>
          <a:stretch>
            <a:fillRect/>
          </a:stretch>
        </p:blipFill>
        <p:spPr>
          <a:xfrm>
            <a:off x="1030617" y="1931095"/>
            <a:ext cx="5473700" cy="2403743"/>
          </a:xfrm>
          <a:prstGeom prst="rect">
            <a:avLst/>
          </a:prstGeom>
        </p:spPr>
      </p:pic>
    </p:spTree>
    <p:extLst>
      <p:ext uri="{BB962C8B-B14F-4D97-AF65-F5344CB8AC3E}">
        <p14:creationId xmlns:p14="http://schemas.microsoft.com/office/powerpoint/2010/main" val="148169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Regulation</a:t>
            </a:r>
          </a:p>
        </p:txBody>
      </p:sp>
    </p:spTree>
    <p:extLst>
      <p:ext uri="{BB962C8B-B14F-4D97-AF65-F5344CB8AC3E}">
        <p14:creationId xmlns:p14="http://schemas.microsoft.com/office/powerpoint/2010/main" val="345701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90136"/>
            <a:ext cx="9548859" cy="1055912"/>
          </a:xfrm>
        </p:spPr>
        <p:txBody>
          <a:bodyPr anchor="t">
            <a:normAutofit/>
          </a:bodyPr>
          <a:lstStyle/>
          <a:p>
            <a:r>
              <a:rPr lang="en-US"/>
              <a:t>Administration Code</a:t>
            </a:r>
          </a:p>
        </p:txBody>
      </p:sp>
      <p:graphicFrame>
        <p:nvGraphicFramePr>
          <p:cNvPr id="7" name="Text Placeholder 2">
            <a:extLst>
              <a:ext uri="{FF2B5EF4-FFF2-40B4-BE49-F238E27FC236}">
                <a16:creationId xmlns:a16="http://schemas.microsoft.com/office/drawing/2014/main" id="{6D2E2DBA-908C-4FF2-BBB2-FBCF33F1219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5941046"/>
              </p:ext>
            </p:extLst>
          </p:nvPr>
        </p:nvGraphicFramePr>
        <p:xfrm>
          <a:off x="195072" y="805218"/>
          <a:ext cx="11405525" cy="4708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143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90136"/>
            <a:ext cx="9548859" cy="1055912"/>
          </a:xfrm>
        </p:spPr>
        <p:txBody>
          <a:bodyPr anchor="t">
            <a:normAutofit/>
          </a:bodyPr>
          <a:lstStyle/>
          <a:p>
            <a:r>
              <a:rPr lang="en-US"/>
              <a:t>Inclusion of Special Populations</a:t>
            </a:r>
          </a:p>
        </p:txBody>
      </p:sp>
      <p:graphicFrame>
        <p:nvGraphicFramePr>
          <p:cNvPr id="7" name="Text Placeholder 2" descr="Training in Administration Code is required for administering any state assessment, online or paper. &#10;Test Security:&#10; Security is everyone’s responsibility.&#10; Proctor needs to be up, moving and engaged.&#10; Tentative random site visits completed by KDE staff during testing.&#10; Know how your school/district handles cell phones.&#10;Good Process = Good Security&#10;">
            <a:extLst>
              <a:ext uri="{FF2B5EF4-FFF2-40B4-BE49-F238E27FC236}">
                <a16:creationId xmlns:a16="http://schemas.microsoft.com/office/drawing/2014/main" id="{1EFC311F-D054-4122-A0C4-0785427B3B56}"/>
              </a:ext>
            </a:extLst>
          </p:cNvPr>
          <p:cNvGraphicFramePr/>
          <p:nvPr>
            <p:extLst>
              <p:ext uri="{D42A27DB-BD31-4B8C-83A1-F6EECF244321}">
                <p14:modId xmlns:p14="http://schemas.microsoft.com/office/powerpoint/2010/main" val="1540983204"/>
              </p:ext>
            </p:extLst>
          </p:nvPr>
        </p:nvGraphicFramePr>
        <p:xfrm>
          <a:off x="347197" y="892289"/>
          <a:ext cx="11352908" cy="4553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535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 Security </a:t>
            </a:r>
          </a:p>
        </p:txBody>
      </p:sp>
    </p:spTree>
    <p:extLst>
      <p:ext uri="{BB962C8B-B14F-4D97-AF65-F5344CB8AC3E}">
        <p14:creationId xmlns:p14="http://schemas.microsoft.com/office/powerpoint/2010/main" val="1129361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B04A19-734C-4FD2-84AC-0A3A7A93CE30}"/>
              </a:ext>
            </a:extLst>
          </p:cNvPr>
          <p:cNvSpPr>
            <a:spLocks noGrp="1"/>
          </p:cNvSpPr>
          <p:nvPr>
            <p:ph type="title"/>
          </p:nvPr>
        </p:nvSpPr>
        <p:spPr>
          <a:xfrm>
            <a:off x="195072" y="90136"/>
            <a:ext cx="11034903" cy="1144986"/>
          </a:xfrm>
        </p:spPr>
        <p:txBody>
          <a:bodyPr anchor="t">
            <a:normAutofit/>
          </a:bodyPr>
          <a:lstStyle/>
          <a:p>
            <a:pPr>
              <a:lnSpc>
                <a:spcPct val="90000"/>
              </a:lnSpc>
            </a:pPr>
            <a:r>
              <a:rPr lang="en-US" sz="3700"/>
              <a:t>Test Security is Everyone’s Responsibility</a:t>
            </a:r>
          </a:p>
        </p:txBody>
      </p:sp>
      <p:graphicFrame>
        <p:nvGraphicFramePr>
          <p:cNvPr id="10" name="Content Placeholder 5" descr="In order to maintain the integrity of assessments, test security guidelines have been developed to be used by District Assessment Coordinators (DACs), Building Assessment Coordinators (BACs), Test Administrators and anyone involved with the administration of state assessments.&#10;Following these guidelines will ensure no student has access to any form of assistance or material that could provide an unfair advantage. The primary goal of test security is to protect the integrity of the assessment and to ensure that results are accurate and meaningful. &#10;">
            <a:extLst>
              <a:ext uri="{FF2B5EF4-FFF2-40B4-BE49-F238E27FC236}">
                <a16:creationId xmlns:a16="http://schemas.microsoft.com/office/drawing/2014/main" id="{84B6C47F-83D2-4A24-96C5-32B7A6F3CEAD}"/>
              </a:ext>
            </a:extLst>
          </p:cNvPr>
          <p:cNvGraphicFramePr>
            <a:graphicFrameLocks noGrp="1"/>
          </p:cNvGraphicFramePr>
          <p:nvPr>
            <p:ph sz="quarter" idx="12"/>
          </p:nvPr>
        </p:nvGraphicFramePr>
        <p:xfrm>
          <a:off x="424488" y="618092"/>
          <a:ext cx="11275617" cy="5004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7724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0" y="0"/>
            <a:ext cx="10515600" cy="1325563"/>
          </a:xfrm>
        </p:spPr>
        <p:txBody>
          <a:bodyPr vert="horz" lIns="91440" tIns="45720" rIns="91440" bIns="45720" rtlCol="0" anchor="ctr">
            <a:normAutofit/>
          </a:bodyPr>
          <a:lstStyle/>
          <a:p>
            <a:r>
              <a:rPr lang="en-US" kern="1200">
                <a:latin typeface="+mj-lt"/>
                <a:ea typeface="+mj-ea"/>
                <a:cs typeface="+mj-cs"/>
              </a:rPr>
              <a:t>Best Practices – Secure Online Materials </a:t>
            </a:r>
          </a:p>
        </p:txBody>
      </p:sp>
      <p:sp>
        <p:nvSpPr>
          <p:cNvPr id="4" name="TextBox 3">
            <a:extLst>
              <a:ext uri="{FF2B5EF4-FFF2-40B4-BE49-F238E27FC236}">
                <a16:creationId xmlns:a16="http://schemas.microsoft.com/office/drawing/2014/main" id="{80842153-0602-36B6-4CF2-C027909B7EC6}"/>
              </a:ext>
            </a:extLst>
          </p:cNvPr>
          <p:cNvSpPr txBox="1"/>
          <p:nvPr/>
        </p:nvSpPr>
        <p:spPr>
          <a:xfrm>
            <a:off x="464456" y="1038738"/>
            <a:ext cx="5326743" cy="4401205"/>
          </a:xfrm>
          <a:prstGeom prst="rect">
            <a:avLst/>
          </a:prstGeom>
          <a:noFill/>
        </p:spPr>
        <p:txBody>
          <a:bodyPr wrap="square">
            <a:spAutoFit/>
          </a:bodyPr>
          <a:lstStyle/>
          <a:p>
            <a:r>
              <a:rPr lang="en-US" sz="2700"/>
              <a:t>DACs, administrators and teachers shall ensure the security of the assessment materials before, during and after test administration. When not being used for a scheduled testing session, all assessment materials shall be stored in a secure location with access granted to authorized personnel only. p.5 </a:t>
            </a:r>
          </a:p>
        </p:txBody>
      </p:sp>
      <p:sp>
        <p:nvSpPr>
          <p:cNvPr id="5" name="TextBox 4">
            <a:extLst>
              <a:ext uri="{FF2B5EF4-FFF2-40B4-BE49-F238E27FC236}">
                <a16:creationId xmlns:a16="http://schemas.microsoft.com/office/drawing/2014/main" id="{188C6CB3-5CD7-A311-1951-4DF12EDC52F4}"/>
              </a:ext>
            </a:extLst>
          </p:cNvPr>
          <p:cNvSpPr txBox="1"/>
          <p:nvPr/>
        </p:nvSpPr>
        <p:spPr>
          <a:xfrm>
            <a:off x="6400803" y="1146629"/>
            <a:ext cx="4702625" cy="158205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a:solidFill>
                  <a:srgbClr val="102649"/>
                </a:solidFill>
              </a:rPr>
              <a:t>Test Tickets</a:t>
            </a:r>
          </a:p>
          <a:p>
            <a:pPr indent="-228600">
              <a:lnSpc>
                <a:spcPct val="90000"/>
              </a:lnSpc>
              <a:spcAft>
                <a:spcPts val="600"/>
              </a:spcAft>
              <a:buFont typeface="Arial" panose="020B0604020202020204" pitchFamily="34" charset="0"/>
              <a:buChar char="•"/>
            </a:pPr>
            <a:r>
              <a:rPr lang="en-US" sz="2800">
                <a:solidFill>
                  <a:srgbClr val="102649"/>
                </a:solidFill>
              </a:rPr>
              <a:t>Seal Codes </a:t>
            </a:r>
          </a:p>
          <a:p>
            <a:pPr indent="-228600">
              <a:lnSpc>
                <a:spcPct val="90000"/>
              </a:lnSpc>
              <a:spcAft>
                <a:spcPts val="600"/>
              </a:spcAft>
              <a:buFont typeface="Arial" panose="020B0604020202020204" pitchFamily="34" charset="0"/>
              <a:buChar char="•"/>
            </a:pPr>
            <a:r>
              <a:rPr lang="en-US" sz="2800">
                <a:solidFill>
                  <a:srgbClr val="102649"/>
                </a:solidFill>
              </a:rPr>
              <a:t>Scratch Paper</a:t>
            </a:r>
          </a:p>
        </p:txBody>
      </p:sp>
      <p:pic>
        <p:nvPicPr>
          <p:cNvPr id="13" name="Content Placeholder 12" descr="Hands typing on laptop">
            <a:extLst>
              <a:ext uri="{FF2B5EF4-FFF2-40B4-BE49-F238E27FC236}">
                <a16:creationId xmlns:a16="http://schemas.microsoft.com/office/drawing/2014/main" id="{AE809B7F-1FFC-73CC-657C-B00AF6C102DF}"/>
              </a:ext>
            </a:extLst>
          </p:cNvPr>
          <p:cNvPicPr>
            <a:picLocks noGrp="1" noChangeAspect="1"/>
          </p:cNvPicPr>
          <p:nvPr>
            <p:ph sz="half" idx="1"/>
          </p:nvPr>
        </p:nvPicPr>
        <p:blipFill rotWithShape="1">
          <a:blip r:embed="rId3"/>
          <a:srcRect l="11114" r="33513" b="-1"/>
          <a:stretch/>
        </p:blipFill>
        <p:spPr>
          <a:xfrm>
            <a:off x="6400803" y="2922191"/>
            <a:ext cx="4702625" cy="2718062"/>
          </a:xfrm>
          <a:noFill/>
        </p:spPr>
      </p:pic>
    </p:spTree>
    <p:extLst>
      <p:ext uri="{BB962C8B-B14F-4D97-AF65-F5344CB8AC3E}">
        <p14:creationId xmlns:p14="http://schemas.microsoft.com/office/powerpoint/2010/main" val="2910258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0" y="0"/>
            <a:ext cx="10515600" cy="1325563"/>
          </a:xfrm>
        </p:spPr>
        <p:txBody>
          <a:bodyPr/>
          <a:lstStyle/>
          <a:p>
            <a:r>
              <a:rPr lang="en-US"/>
              <a:t>Best Practices – Storage</a:t>
            </a:r>
          </a:p>
        </p:txBody>
      </p:sp>
      <p:pic>
        <p:nvPicPr>
          <p:cNvPr id="7" name="Content Placeholder 6" descr="Lock with a love heart">
            <a:extLst>
              <a:ext uri="{FF2B5EF4-FFF2-40B4-BE49-F238E27FC236}">
                <a16:creationId xmlns:a16="http://schemas.microsoft.com/office/drawing/2014/main" id="{6D3B6ECC-34B7-FFE7-E653-5A2C49DCC235}"/>
              </a:ext>
            </a:extLst>
          </p:cNvPr>
          <p:cNvPicPr>
            <a:picLocks noGrp="1" noChangeAspect="1"/>
          </p:cNvPicPr>
          <p:nvPr>
            <p:ph sz="half" idx="2"/>
          </p:nvPr>
        </p:nvPicPr>
        <p:blipFill>
          <a:blip r:embed="rId3"/>
          <a:stretch>
            <a:fillRect/>
          </a:stretch>
        </p:blipFill>
        <p:spPr>
          <a:xfrm>
            <a:off x="838200" y="1690688"/>
            <a:ext cx="4887686" cy="3679597"/>
          </a:xfrm>
        </p:spPr>
      </p:pic>
      <p:sp>
        <p:nvSpPr>
          <p:cNvPr id="9" name="TextBox 8">
            <a:extLst>
              <a:ext uri="{FF2B5EF4-FFF2-40B4-BE49-F238E27FC236}">
                <a16:creationId xmlns:a16="http://schemas.microsoft.com/office/drawing/2014/main" id="{76B10C8C-C58D-97DB-271E-3F0EBEAFAE84}"/>
              </a:ext>
            </a:extLst>
          </p:cNvPr>
          <p:cNvSpPr txBox="1"/>
          <p:nvPr/>
        </p:nvSpPr>
        <p:spPr>
          <a:xfrm>
            <a:off x="6680202" y="504825"/>
            <a:ext cx="4887686" cy="4567404"/>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r>
              <a:rPr lang="en-US" sz="2400">
                <a:effectLst/>
                <a:latin typeface="Segoe UI" panose="020B0502040204020203" pitchFamily="34" charset="0"/>
              </a:rPr>
              <a:t>Test booklets and other secure test materials may not be stored in classrooms unless they are kept in double-locked storage. </a:t>
            </a:r>
            <a:r>
              <a:rPr lang="en-US" sz="2400">
                <a:solidFill>
                  <a:srgbClr val="102649"/>
                </a:solidFill>
              </a:rPr>
              <a:t>p.6</a:t>
            </a:r>
          </a:p>
          <a:p>
            <a:pPr indent="-228600">
              <a:lnSpc>
                <a:spcPct val="90000"/>
              </a:lnSpc>
              <a:spcAft>
                <a:spcPts val="600"/>
              </a:spcAft>
              <a:buFont typeface="Arial" panose="020B0604020202020204" pitchFamily="34" charset="0"/>
              <a:buChar char="•"/>
            </a:pPr>
            <a:r>
              <a:rPr lang="en-US" sz="2400">
                <a:effectLst/>
                <a:latin typeface="Segoe UI" panose="020B0502040204020203" pitchFamily="34" charset="0"/>
              </a:rPr>
              <a:t>Test booklets and other secure test materials must be attended by trained testing staff at all times when not kept in locked storage. </a:t>
            </a:r>
            <a:r>
              <a:rPr lang="en-US" sz="2400">
                <a:solidFill>
                  <a:srgbClr val="102649"/>
                </a:solidFill>
              </a:rPr>
              <a:t>p.6</a:t>
            </a:r>
          </a:p>
          <a:p>
            <a:pPr indent="-228600">
              <a:lnSpc>
                <a:spcPct val="90000"/>
              </a:lnSpc>
              <a:spcAft>
                <a:spcPts val="600"/>
              </a:spcAft>
              <a:buFont typeface="Arial" panose="020B0604020202020204" pitchFamily="34" charset="0"/>
              <a:buChar char="•"/>
            </a:pPr>
            <a:r>
              <a:rPr lang="en-US" sz="2400">
                <a:effectLst/>
                <a:latin typeface="Segoe UI" panose="020B0502040204020203" pitchFamily="34" charset="0"/>
              </a:rPr>
              <a:t>Do not leave students alone with secure test materials (including test tickets or seal codes) at any time. p.6</a:t>
            </a:r>
            <a:endParaRPr lang="en-US" sz="2400"/>
          </a:p>
        </p:txBody>
      </p:sp>
    </p:spTree>
    <p:extLst>
      <p:ext uri="{BB962C8B-B14F-4D97-AF65-F5344CB8AC3E}">
        <p14:creationId xmlns:p14="http://schemas.microsoft.com/office/powerpoint/2010/main" val="10295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2.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3.xml><?xml version="1.0" encoding="utf-8"?>
<a:theme xmlns:a="http://schemas.openxmlformats.org/drawingml/2006/main" name="KDE 2021">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2021" id="{551B3F49-7BB0-4650-8CF1-B5A8D676446F}" vid="{18FBD0FF-CDA1-4524-A253-752F28847A7E}"/>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8DF4EFBC6697154B9CE5CD9A6A2577BF" ma:contentTypeVersion="28" ma:contentTypeDescription="" ma:contentTypeScope="" ma:versionID="e0b67c418e58d911eabe55e204cd1574">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9ee806450b6155eaaf554df0f1197996"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OAA - Office of Assessment and Accountability</Accessibility_x0020_Office>
    <Accessibility_x0020_Audit_x0020_Status xmlns="3a62de7d-ba57-4f43-9dae-9623ba637be0" xsi:nil="true"/>
    <Accessibility_x0020_Audience xmlns="3a62de7d-ba57-4f43-9dae-9623ba637be0">District</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February DAC Training</RoutingRuleDescription>
    <PublishingExpirationDate xmlns="http://schemas.microsoft.com/sharepoint/v3" xsi:nil="true"/>
    <PublishingStartDate xmlns="http://schemas.microsoft.com/sharepoint/v3" xsi:nil="true"/>
    <Publication_x0020_Date xmlns="3a62de7d-ba57-4f43-9dae-9623ba637be0">2022-01-31T05:00:00+00:00</Publication_x0020_Date>
    <Audience1 xmlns="3a62de7d-ba57-4f43-9dae-9623ba637be0">
      <Value>1</Value>
      <Value>2</Value>
    </Audience1>
    <_dlc_DocId xmlns="3a62de7d-ba57-4f43-9dae-9623ba637be0">KYED-14-1759</_dlc_DocId>
    <_dlc_DocIdUrl xmlns="3a62de7d-ba57-4f43-9dae-9623ba637be0">
      <Url>https://www.education.ky.gov/AA/distsupp/_layouts/15/DocIdRedir.aspx?ID=KYED-14-1759</Url>
      <Description>KYED-14-1759</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2.xml><?xml version="1.0" encoding="utf-8"?>
<ds:datastoreItem xmlns:ds="http://schemas.openxmlformats.org/officeDocument/2006/customXml" ds:itemID="{7421B924-5A47-4147-9FAF-32376570998A}"/>
</file>

<file path=customXml/itemProps3.xml><?xml version="1.0" encoding="utf-8"?>
<ds:datastoreItem xmlns:ds="http://schemas.openxmlformats.org/officeDocument/2006/customXml" ds:itemID="{C70D4522-EDD2-4326-BD38-D65ABD3DF72F}">
  <ds:schemaRefs>
    <ds:schemaRef ds:uri="4ba77eba-537c-4146-977f-ca75ba92ef12"/>
    <ds:schemaRef ds:uri="c4bbda24-f7c9-41ba-9732-e119dcb2eb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8903AE82-1223-478D-AF48-D4876DA12604}"/>
</file>

<file path=customXml/itemProps5.xml><?xml version="1.0" encoding="utf-8"?>
<ds:datastoreItem xmlns:ds="http://schemas.openxmlformats.org/officeDocument/2006/customXml" ds:itemID="{06DA476F-B8B2-4C01-AD2A-5CE163E0EC02}"/>
</file>

<file path=docProps/app.xml><?xml version="1.0" encoding="utf-8"?>
<Properties xmlns="http://schemas.openxmlformats.org/officeDocument/2006/extended-properties" xmlns:vt="http://schemas.openxmlformats.org/officeDocument/2006/docPropsVTypes">
  <Template>KDE PowerPoint Template 2021</Template>
  <TotalTime>0</TotalTime>
  <Words>4893</Words>
  <Application>Microsoft Office PowerPoint</Application>
  <PresentationFormat>Widescreen</PresentationFormat>
  <Paragraphs>281</Paragraphs>
  <Slides>25</Slides>
  <Notes>24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Arial</vt:lpstr>
      <vt:lpstr>Calibri</vt:lpstr>
      <vt:lpstr>Franklin Gothic Book</vt:lpstr>
      <vt:lpstr>Franklin Gothic Medium</vt:lpstr>
      <vt:lpstr>Georgia</vt:lpstr>
      <vt:lpstr>Merriweather</vt:lpstr>
      <vt:lpstr>Roboto</vt:lpstr>
      <vt:lpstr>Rubik</vt:lpstr>
      <vt:lpstr>Segoe UI</vt:lpstr>
      <vt:lpstr>Times New Roman</vt:lpstr>
      <vt:lpstr>Office Theme</vt:lpstr>
      <vt:lpstr>1_Office Theme</vt:lpstr>
      <vt:lpstr>KDE 2021</vt:lpstr>
      <vt:lpstr>2_Office Theme</vt:lpstr>
      <vt:lpstr>2023 Back to School Training</vt:lpstr>
      <vt:lpstr>Agenda</vt:lpstr>
      <vt:lpstr>Regulation</vt:lpstr>
      <vt:lpstr>Administration Code</vt:lpstr>
      <vt:lpstr>Inclusion of Special Populations</vt:lpstr>
      <vt:lpstr>Test Security </vt:lpstr>
      <vt:lpstr>Test Security is Everyone’s Responsibility</vt:lpstr>
      <vt:lpstr>Best Practices – Secure Online Materials </vt:lpstr>
      <vt:lpstr>Best Practices – Storage</vt:lpstr>
      <vt:lpstr>Best Practices – Prohibited Electronic Devices</vt:lpstr>
      <vt:lpstr>Best Practices – Test Administration Manuals</vt:lpstr>
      <vt:lpstr>Best Practices – Student Absences </vt:lpstr>
      <vt:lpstr>Best Practices – Accommodations</vt:lpstr>
      <vt:lpstr>Lessons from Monitoring and Allegation Reports</vt:lpstr>
      <vt:lpstr>Key Testing Reminders</vt:lpstr>
      <vt:lpstr>Things to Think About – Testing Format</vt:lpstr>
      <vt:lpstr>Caveon</vt:lpstr>
      <vt:lpstr>Caveon Test Security Online Incident Form</vt:lpstr>
      <vt:lpstr>Online Account Setup &amp; Form Training </vt:lpstr>
      <vt:lpstr>Caveon Test Security Reminders</vt:lpstr>
      <vt:lpstr>Contact Information for Allegations</vt:lpstr>
      <vt:lpstr>Spring Testing Resources</vt:lpstr>
      <vt:lpstr>Contact Us</vt:lpstr>
      <vt:lpstr>Other Back to School Trainings</vt:lpstr>
      <vt:lpstr>End Slide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2023-2024 Back to School Training Test Security</dc:title>
  <dc:creator>Hackworth, Michael - Office of Assessment and Accountability</dc:creator>
  <cp:lastModifiedBy>Riley, Ben - Division of Assessment and Accountability Support</cp:lastModifiedBy>
  <cp:revision>2</cp:revision>
  <dcterms:created xsi:type="dcterms:W3CDTF">2021-08-26T18:21:30Z</dcterms:created>
  <dcterms:modified xsi:type="dcterms:W3CDTF">2023-08-07T13:36:07Z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0x0101001BEB557DBE01834EAB47A683706DCD5B008DF4EFBC6697154B9CE5CD9A6A2577BF</vt:lpwstr>
  </property>
  <property fmtid="{D5CDD505-2E9C-101B-9397-08002B2CF9AE}" pid="3" name="TaxKeyword">
    <vt:lpwstr/>
  </property>
  <property fmtid="{D5CDD505-2E9C-101B-9397-08002B2CF9AE}" pid="4" name="_dlc_DocIdItemGuid">
    <vt:lpwstr>8bbf0477-5e1d-4edf-a1b6-06686274a6fd</vt:lpwstr>
  </property>
</Properties>
</file>