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23F44-0BD6-4CBD-BCC7-438F86425A41}" v="1309" dt="2022-12-20T21:17:16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92" autoAdjust="0"/>
  </p:normalViewPr>
  <p:slideViewPr>
    <p:cSldViewPr snapToGrid="0">
      <p:cViewPr varScale="1">
        <p:scale>
          <a:sx n="80" d="100"/>
          <a:sy n="80" d="100"/>
        </p:scale>
        <p:origin x="102" y="9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, Janice - Office of Education Technology" userId="805b1591-42f4-4ff6-9b6c-fd727eee278c" providerId="ADAL" clId="{80D23F44-0BD6-4CBD-BCC7-438F86425A41}"/>
    <pc:docChg chg="modSld">
      <pc:chgData name="Harris, Janice - Office of Education Technology" userId="805b1591-42f4-4ff6-9b6c-fd727eee278c" providerId="ADAL" clId="{80D23F44-0BD6-4CBD-BCC7-438F86425A41}" dt="2022-12-20T21:17:16.943" v="853" actId="13244"/>
      <pc:docMkLst>
        <pc:docMk/>
      </pc:docMkLst>
      <pc:sldChg chg="addSp modSp mod">
        <pc:chgData name="Harris, Janice - Office of Education Technology" userId="805b1591-42f4-4ff6-9b6c-fd727eee278c" providerId="ADAL" clId="{80D23F44-0BD6-4CBD-BCC7-438F86425A41}" dt="2022-12-20T20:56:03.496" v="38" actId="20577"/>
        <pc:sldMkLst>
          <pc:docMk/>
          <pc:sldMk cId="704677425" sldId="257"/>
        </pc:sldMkLst>
        <pc:spChg chg="add mod">
          <ac:chgData name="Harris, Janice - Office of Education Technology" userId="805b1591-42f4-4ff6-9b6c-fd727eee278c" providerId="ADAL" clId="{80D23F44-0BD6-4CBD-BCC7-438F86425A41}" dt="2022-12-20T20:56:03.496" v="38" actId="20577"/>
          <ac:spMkLst>
            <pc:docMk/>
            <pc:sldMk cId="704677425" sldId="257"/>
            <ac:spMk id="2" creationId="{3730C1F7-BB4B-73E3-3043-A14F998A31A3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0:58:33.218" v="154" actId="20577"/>
        <pc:sldMkLst>
          <pc:docMk/>
          <pc:sldMk cId="427771093" sldId="258"/>
        </pc:sldMkLst>
        <pc:spChg chg="add mod">
          <ac:chgData name="Harris, Janice - Office of Education Technology" userId="805b1591-42f4-4ff6-9b6c-fd727eee278c" providerId="ADAL" clId="{80D23F44-0BD6-4CBD-BCC7-438F86425A41}" dt="2022-12-20T20:58:33.218" v="154" actId="20577"/>
          <ac:spMkLst>
            <pc:docMk/>
            <pc:sldMk cId="427771093" sldId="258"/>
            <ac:spMk id="2" creationId="{ABC4F3F9-181D-7279-5A7D-23EDEF8D9EB4}"/>
          </ac:spMkLst>
        </pc:spChg>
        <pc:picChg chg="mod">
          <ac:chgData name="Harris, Janice - Office of Education Technology" userId="805b1591-42f4-4ff6-9b6c-fd727eee278c" providerId="ADAL" clId="{80D23F44-0BD6-4CBD-BCC7-438F86425A41}" dt="2022-12-20T20:56:38.621" v="39" actId="962"/>
          <ac:picMkLst>
            <pc:docMk/>
            <pc:sldMk cId="427771093" sldId="258"/>
            <ac:picMk id="3" creationId="{5D55CB68-8C32-196F-9E23-4DFB819A966E}"/>
          </ac:picMkLst>
        </pc:picChg>
      </pc:sldChg>
      <pc:sldChg chg="addSp modSp mod">
        <pc:chgData name="Harris, Janice - Office of Education Technology" userId="805b1591-42f4-4ff6-9b6c-fd727eee278c" providerId="ADAL" clId="{80D23F44-0BD6-4CBD-BCC7-438F86425A41}" dt="2022-12-20T20:58:41.016" v="155" actId="13244"/>
        <pc:sldMkLst>
          <pc:docMk/>
          <pc:sldMk cId="3117442979" sldId="259"/>
        </pc:sldMkLst>
        <pc:spChg chg="add mod">
          <ac:chgData name="Harris, Janice - Office of Education Technology" userId="805b1591-42f4-4ff6-9b6c-fd727eee278c" providerId="ADAL" clId="{80D23F44-0BD6-4CBD-BCC7-438F86425A41}" dt="2022-12-20T20:58:41.016" v="155" actId="13244"/>
          <ac:spMkLst>
            <pc:docMk/>
            <pc:sldMk cId="3117442979" sldId="259"/>
            <ac:spMk id="2" creationId="{6ACB5814-7652-20FA-1B22-16278DC4BAC6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00:03.666" v="223" actId="13244"/>
        <pc:sldMkLst>
          <pc:docMk/>
          <pc:sldMk cId="2302358568" sldId="260"/>
        </pc:sldMkLst>
        <pc:spChg chg="add mod">
          <ac:chgData name="Harris, Janice - Office of Education Technology" userId="805b1591-42f4-4ff6-9b6c-fd727eee278c" providerId="ADAL" clId="{80D23F44-0BD6-4CBD-BCC7-438F86425A41}" dt="2022-12-20T21:00:03.666" v="223" actId="13244"/>
          <ac:spMkLst>
            <pc:docMk/>
            <pc:sldMk cId="2302358568" sldId="260"/>
            <ac:spMk id="2" creationId="{C7D3E843-CE3C-CA03-7E0F-9BA00E856569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01:02.207" v="263" actId="13244"/>
        <pc:sldMkLst>
          <pc:docMk/>
          <pc:sldMk cId="3375388408" sldId="261"/>
        </pc:sldMkLst>
        <pc:spChg chg="add mod">
          <ac:chgData name="Harris, Janice - Office of Education Technology" userId="805b1591-42f4-4ff6-9b6c-fd727eee278c" providerId="ADAL" clId="{80D23F44-0BD6-4CBD-BCC7-438F86425A41}" dt="2022-12-20T21:01:02.207" v="263" actId="13244"/>
          <ac:spMkLst>
            <pc:docMk/>
            <pc:sldMk cId="3375388408" sldId="261"/>
            <ac:spMk id="2" creationId="{B0A41069-0EB4-A8F3-B8E6-E1B2B78F115B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02:05.580" v="311" actId="13244"/>
        <pc:sldMkLst>
          <pc:docMk/>
          <pc:sldMk cId="2140902448" sldId="262"/>
        </pc:sldMkLst>
        <pc:spChg chg="add mod">
          <ac:chgData name="Harris, Janice - Office of Education Technology" userId="805b1591-42f4-4ff6-9b6c-fd727eee278c" providerId="ADAL" clId="{80D23F44-0BD6-4CBD-BCC7-438F86425A41}" dt="2022-12-20T21:02:05.580" v="311" actId="13244"/>
          <ac:spMkLst>
            <pc:docMk/>
            <pc:sldMk cId="2140902448" sldId="262"/>
            <ac:spMk id="2" creationId="{818F9872-3D9C-1D75-17B8-AA4E31AFE40E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02:48.170" v="350" actId="13244"/>
        <pc:sldMkLst>
          <pc:docMk/>
          <pc:sldMk cId="2350782515" sldId="263"/>
        </pc:sldMkLst>
        <pc:spChg chg="add mod">
          <ac:chgData name="Harris, Janice - Office of Education Technology" userId="805b1591-42f4-4ff6-9b6c-fd727eee278c" providerId="ADAL" clId="{80D23F44-0BD6-4CBD-BCC7-438F86425A41}" dt="2022-12-20T21:02:48.170" v="350" actId="13244"/>
          <ac:spMkLst>
            <pc:docMk/>
            <pc:sldMk cId="2350782515" sldId="263"/>
            <ac:spMk id="2" creationId="{2F9F547C-D020-9D35-D64E-ED6D391F45B6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03:45.263" v="382" actId="13244"/>
        <pc:sldMkLst>
          <pc:docMk/>
          <pc:sldMk cId="595902797" sldId="264"/>
        </pc:sldMkLst>
        <pc:spChg chg="add mod">
          <ac:chgData name="Harris, Janice - Office of Education Technology" userId="805b1591-42f4-4ff6-9b6c-fd727eee278c" providerId="ADAL" clId="{80D23F44-0BD6-4CBD-BCC7-438F86425A41}" dt="2022-12-20T21:03:45.263" v="382" actId="13244"/>
          <ac:spMkLst>
            <pc:docMk/>
            <pc:sldMk cId="595902797" sldId="264"/>
            <ac:spMk id="2" creationId="{A36DD680-51B4-36E8-F033-B3776A95BEB3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05:03.362" v="415" actId="13244"/>
        <pc:sldMkLst>
          <pc:docMk/>
          <pc:sldMk cId="194639331" sldId="265"/>
        </pc:sldMkLst>
        <pc:spChg chg="add mod">
          <ac:chgData name="Harris, Janice - Office of Education Technology" userId="805b1591-42f4-4ff6-9b6c-fd727eee278c" providerId="ADAL" clId="{80D23F44-0BD6-4CBD-BCC7-438F86425A41}" dt="2022-12-20T21:05:03.362" v="415" actId="13244"/>
          <ac:spMkLst>
            <pc:docMk/>
            <pc:sldMk cId="194639331" sldId="265"/>
            <ac:spMk id="2" creationId="{2BF4313C-48DF-C0E1-4930-D964AE1EF2F2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07:37.504" v="455" actId="13244"/>
        <pc:sldMkLst>
          <pc:docMk/>
          <pc:sldMk cId="2436154520" sldId="266"/>
        </pc:sldMkLst>
        <pc:spChg chg="add mod">
          <ac:chgData name="Harris, Janice - Office of Education Technology" userId="805b1591-42f4-4ff6-9b6c-fd727eee278c" providerId="ADAL" clId="{80D23F44-0BD6-4CBD-BCC7-438F86425A41}" dt="2022-12-20T21:07:37.504" v="455" actId="13244"/>
          <ac:spMkLst>
            <pc:docMk/>
            <pc:sldMk cId="2436154520" sldId="266"/>
            <ac:spMk id="2" creationId="{F9B31784-020E-53C1-77F8-F7079DA6E820}"/>
          </ac:spMkLst>
        </pc:spChg>
        <pc:picChg chg="mod">
          <ac:chgData name="Harris, Janice - Office of Education Technology" userId="805b1591-42f4-4ff6-9b6c-fd727eee278c" providerId="ADAL" clId="{80D23F44-0BD6-4CBD-BCC7-438F86425A41}" dt="2022-12-20T21:05:27.908" v="416" actId="688"/>
          <ac:picMkLst>
            <pc:docMk/>
            <pc:sldMk cId="2436154520" sldId="266"/>
            <ac:picMk id="3" creationId="{CCF3A5CF-525C-844C-FDB8-F26A56F8D8DC}"/>
          </ac:picMkLst>
        </pc:picChg>
      </pc:sldChg>
      <pc:sldChg chg="addSp modSp mod">
        <pc:chgData name="Harris, Janice - Office of Education Technology" userId="805b1591-42f4-4ff6-9b6c-fd727eee278c" providerId="ADAL" clId="{80D23F44-0BD6-4CBD-BCC7-438F86425A41}" dt="2022-12-20T21:08:28.297" v="497" actId="13244"/>
        <pc:sldMkLst>
          <pc:docMk/>
          <pc:sldMk cId="3253961998" sldId="267"/>
        </pc:sldMkLst>
        <pc:spChg chg="add mod">
          <ac:chgData name="Harris, Janice - Office of Education Technology" userId="805b1591-42f4-4ff6-9b6c-fd727eee278c" providerId="ADAL" clId="{80D23F44-0BD6-4CBD-BCC7-438F86425A41}" dt="2022-12-20T21:08:28.297" v="497" actId="13244"/>
          <ac:spMkLst>
            <pc:docMk/>
            <pc:sldMk cId="3253961998" sldId="267"/>
            <ac:spMk id="2" creationId="{FDA5B62E-CAA7-5FC5-7A46-FFCA8438CD19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12:30.568" v="627" actId="13244"/>
        <pc:sldMkLst>
          <pc:docMk/>
          <pc:sldMk cId="398873022" sldId="268"/>
        </pc:sldMkLst>
        <pc:spChg chg="add mod">
          <ac:chgData name="Harris, Janice - Office of Education Technology" userId="805b1591-42f4-4ff6-9b6c-fd727eee278c" providerId="ADAL" clId="{80D23F44-0BD6-4CBD-BCC7-438F86425A41}" dt="2022-12-20T21:12:30.568" v="627" actId="13244"/>
          <ac:spMkLst>
            <pc:docMk/>
            <pc:sldMk cId="398873022" sldId="268"/>
            <ac:spMk id="2" creationId="{533911C9-DFD4-7C0F-6D06-EB8DCD038CB4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13:31.751" v="681" actId="13244"/>
        <pc:sldMkLst>
          <pc:docMk/>
          <pc:sldMk cId="1563865782" sldId="269"/>
        </pc:sldMkLst>
        <pc:spChg chg="add mod">
          <ac:chgData name="Harris, Janice - Office of Education Technology" userId="805b1591-42f4-4ff6-9b6c-fd727eee278c" providerId="ADAL" clId="{80D23F44-0BD6-4CBD-BCC7-438F86425A41}" dt="2022-12-20T21:13:31.751" v="681" actId="13244"/>
          <ac:spMkLst>
            <pc:docMk/>
            <pc:sldMk cId="1563865782" sldId="269"/>
            <ac:spMk id="2" creationId="{7E7899ED-D78C-939F-01DB-798806587BE1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16:07.600" v="811" actId="13244"/>
        <pc:sldMkLst>
          <pc:docMk/>
          <pc:sldMk cId="2753665795" sldId="270"/>
        </pc:sldMkLst>
        <pc:spChg chg="add mod">
          <ac:chgData name="Harris, Janice - Office of Education Technology" userId="805b1591-42f4-4ff6-9b6c-fd727eee278c" providerId="ADAL" clId="{80D23F44-0BD6-4CBD-BCC7-438F86425A41}" dt="2022-12-20T21:16:07.600" v="811" actId="13244"/>
          <ac:spMkLst>
            <pc:docMk/>
            <pc:sldMk cId="2753665795" sldId="270"/>
            <ac:spMk id="2" creationId="{59B37DA3-FB2E-3340-70FC-B11FFDAC0316}"/>
          </ac:spMkLst>
        </pc:spChg>
      </pc:sldChg>
      <pc:sldChg chg="addSp modSp mod">
        <pc:chgData name="Harris, Janice - Office of Education Technology" userId="805b1591-42f4-4ff6-9b6c-fd727eee278c" providerId="ADAL" clId="{80D23F44-0BD6-4CBD-BCC7-438F86425A41}" dt="2022-12-20T21:17:16.943" v="853" actId="13244"/>
        <pc:sldMkLst>
          <pc:docMk/>
          <pc:sldMk cId="1212158238" sldId="271"/>
        </pc:sldMkLst>
        <pc:spChg chg="add mod">
          <ac:chgData name="Harris, Janice - Office of Education Technology" userId="805b1591-42f4-4ff6-9b6c-fd727eee278c" providerId="ADAL" clId="{80D23F44-0BD6-4CBD-BCC7-438F86425A41}" dt="2022-12-20T21:17:16.943" v="853" actId="13244"/>
          <ac:spMkLst>
            <pc:docMk/>
            <pc:sldMk cId="1212158238" sldId="271"/>
            <ac:spMk id="2" creationId="{EC3E816E-5B93-0586-F96E-D6AA039412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253-15BF-49E3-9511-75AA8E0A346E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2B11A-1E3E-45B1-92BC-B2E1789F9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7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Bellevue Stilwell Awardees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82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Oldham Co. Stilwell Cupcakes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8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Owen County</a:t>
            </a:r>
            <a:r>
              <a:rPr lang="en-US" baseline="0" dirty="0"/>
              <a:t> Stilwell Awardees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17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Stilwell Awardees</a:t>
            </a:r>
            <a:r>
              <a:rPr lang="en-US" baseline="0" dirty="0"/>
              <a:t> of Region 4 with Charlotte Chowning in their T-Shirts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5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Southgate</a:t>
            </a:r>
            <a:r>
              <a:rPr lang="en-US" baseline="0" dirty="0"/>
              <a:t> Stilwell Awardees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Spencer County Stilwell Awardees Samantha Dennis, Lisa Rowe, Cathy Sherrard, Laura Gabbard, and Katie </a:t>
            </a:r>
            <a:r>
              <a:rPr lang="en-US" dirty="0" err="1"/>
              <a:t>VanVactor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36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Walton Verona Stilwell Awardees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85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Boone County Stilwell Awardees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1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Bullitt</a:t>
            </a:r>
            <a:r>
              <a:rPr lang="en-US" baseline="0" dirty="0"/>
              <a:t> County Stilwell Awardees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48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Dayton</a:t>
            </a:r>
            <a:r>
              <a:rPr lang="en-US" baseline="0" dirty="0"/>
              <a:t> Stilwell Awardees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8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Erlanger Elsmere Stilwell Awardees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7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Fort</a:t>
            </a:r>
            <a:r>
              <a:rPr lang="en-US" baseline="0" dirty="0"/>
              <a:t> Thomas Stilwell Awardees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1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Grant County Stilwell Awardees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82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Henry County Stilwell Awardees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0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Newport</a:t>
            </a:r>
            <a:r>
              <a:rPr lang="en-US" baseline="0" dirty="0"/>
              <a:t> Independent </a:t>
            </a:r>
            <a:r>
              <a:rPr lang="en-US" dirty="0"/>
              <a:t>Stilwell Awardees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2B11A-1E3E-45B1-92BC-B2E1789F91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1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06D1-BFCB-42BF-0999-A11D8CB3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80E63-824C-D250-8E3C-38B7BA943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9ECF1-A6EE-DC9D-9072-70118D05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D7B59-C847-1BA6-4327-EA2934244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1188E-BC51-4DF3-7C44-259FE784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3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DD7E-4161-EE9C-2D51-4073180D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3B593-AF3D-3663-8197-95AE400BD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18B06-1B97-E2AD-D206-EB97363F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6A150-A073-D3B9-E440-D4EBF500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30B8A-3F10-8D1C-B305-4F576C02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3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32157-D7CB-7F8D-79F1-C924ADC7D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C6CD1-9730-A1B3-ECF7-DED57049B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8005D-7B90-1B1A-7EC6-71946420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F845F-DA9A-1784-18B1-E33489C92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39FBA-85AC-70F2-6E19-D873DD71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056F-D75C-EE67-DB4D-B8E0FC562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2F7ED-843F-2AAB-C810-48EAC274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00644-9B01-AD68-E6FC-486722E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811CE-07C3-93E7-CAC9-3334CCBF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B57CC-A89F-52F0-932E-9D8CC465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4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3BEE-280C-EEB0-CBB9-BA4A38CC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67560-C80F-7162-A9DF-30BD187AF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0578C-1B46-7AE4-4CFF-3181CE07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513D7-3044-5F51-1E7B-225F0E18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0F3B2-4BD9-C391-85F4-E0981982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4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F35D-ED83-C932-ABDB-988092A9B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6E617-7A32-29E5-7397-527DCD24A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DBAD5-85AD-355D-99A4-9B549D66B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1E966-A4B4-CC53-B43F-FB36AAE06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EC922-2454-9D50-2C56-72CD7507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4F47A-DBEA-E969-CF3B-F3364F89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4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C8B9-3AA7-E753-922B-12A37CBC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BD002-1B9C-98FC-F2A1-0A5A5A1B2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E7542-5254-2DBE-81A8-E9A2DF49B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05D0C-A4FD-536E-2BC8-0D3EF5CE1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ACE55-6BBD-1C08-2029-3327DFFE8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5D489-CBB8-3B9D-459E-8837319E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F1DBD-B044-4EFB-6862-9E1015FB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C45F4-7ECF-2C2C-10AB-C26F8DFD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064C-4861-BD02-C4B6-77CAF751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78158-1CCE-016A-3375-A152A957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7EBE3-F11D-DFDC-7396-3968C7F7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1754C-10D9-4ABA-C555-CCA75A2A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1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53206C-0B40-B51B-0CB7-0C7A5213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C1451D-570B-A40B-BE6D-95202A93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007B0-A49E-A402-FC12-E6030AA3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0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A454-84BA-532B-528B-7152B3F4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84855-961F-CDD5-DD11-E9476DD3F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9B634-26DB-CE72-9BC8-953EF72B7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55D18-C6A3-6EF0-6643-B4EBE677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2EB26-504B-29C1-0528-499AF920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80BE-6F3F-A326-B7B6-B45D249A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CC8CE-62FA-3181-9F18-C0BB8A79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E6560-6BE7-EB28-EED8-C98F55434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84EA1-312E-4A21-099F-4212FE0A0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5E952-5A54-F815-181C-E51F47A6D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ABE18-AE1F-DE0F-3F43-A545FF73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57B69-A5F1-EE0A-042C-EF39C3D8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8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75938-96AD-07EC-21A9-A0911390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85A66-DC02-B654-C8C1-A1485F2C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DE2E9-F546-EEC7-F261-034EAE329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DE72-2A85-4ABF-9DEA-D87085F2FEA6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727A9-4537-7535-8A88-D808E8F84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9A817-16F7-7C50-C807-46E54CB2B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7204-27BF-4085-B4D2-0F751B88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4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AD1A-B154-3F6F-0522-6A8A1860A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2022 Stilwell Awardees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633CE-720A-4616-2A58-E52A88EF4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Region 4</a:t>
            </a:r>
          </a:p>
        </p:txBody>
      </p:sp>
    </p:spTree>
    <p:extLst>
      <p:ext uri="{BB962C8B-B14F-4D97-AF65-F5344CB8AC3E}">
        <p14:creationId xmlns:p14="http://schemas.microsoft.com/office/powerpoint/2010/main" val="152744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313C-48DF-C0E1-4930-D964AE1EF2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Newport Independent Stilwell Awardees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Newport Ind Stillwell pic">
            <a:extLst>
              <a:ext uri="{FF2B5EF4-FFF2-40B4-BE49-F238E27FC236}">
                <a16:creationId xmlns:a16="http://schemas.microsoft.com/office/drawing/2014/main" id="{9BFA51E3-3F28-F5E3-5743-EF80145EE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9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1784-020E-53C1-77F8-F7079DA6E8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Oldham County Stilwell Cupcakes</a:t>
            </a:r>
          </a:p>
        </p:txBody>
      </p:sp>
      <p:pic>
        <p:nvPicPr>
          <p:cNvPr id="3" name="Picture 2" descr="Oldham Stiilwell cupcakes">
            <a:extLst>
              <a:ext uri="{FF2B5EF4-FFF2-40B4-BE49-F238E27FC236}">
                <a16:creationId xmlns:a16="http://schemas.microsoft.com/office/drawing/2014/main" id="{CCF3A5CF-525C-844C-FDB8-F26A56F8D8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5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B62E-CAA7-5FC5-7A46-FFCA8438CD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Owen County Stilwell Awardees</a:t>
            </a:r>
          </a:p>
        </p:txBody>
      </p:sp>
      <p:pic>
        <p:nvPicPr>
          <p:cNvPr id="3" name="Picture 2" descr="Owen County Stillwell pic">
            <a:extLst>
              <a:ext uri="{FF2B5EF4-FFF2-40B4-BE49-F238E27FC236}">
                <a16:creationId xmlns:a16="http://schemas.microsoft.com/office/drawing/2014/main" id="{7BFAFDC0-E0C4-A3DC-2234-9DC383BDF8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0"/>
            <a:ext cx="1040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6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911C9-DFD4-7C0F-6D06-EB8DCD038C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Stilwell Awardees of Region 4 with Charlotte Chowning in their T-Shirts</a:t>
            </a:r>
          </a:p>
        </p:txBody>
      </p:sp>
      <p:pic>
        <p:nvPicPr>
          <p:cNvPr id="3" name="Picture 2" descr="Region 4 group">
            <a:extLst>
              <a:ext uri="{FF2B5EF4-FFF2-40B4-BE49-F238E27FC236}">
                <a16:creationId xmlns:a16="http://schemas.microsoft.com/office/drawing/2014/main" id="{7DA58CAE-74D5-88A9-E886-5B1F3C5B9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3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9ED-D78C-939F-01DB-798806587B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Southgate Stilwell Awardees</a:t>
            </a:r>
          </a:p>
        </p:txBody>
      </p:sp>
      <p:pic>
        <p:nvPicPr>
          <p:cNvPr id="3" name="Picture 2" descr="Southgate Stillwell pic">
            <a:extLst>
              <a:ext uri="{FF2B5EF4-FFF2-40B4-BE49-F238E27FC236}">
                <a16:creationId xmlns:a16="http://schemas.microsoft.com/office/drawing/2014/main" id="{21287CA4-459E-623C-A9CC-83612821FA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5" y="0"/>
            <a:ext cx="8081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65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7DA3-FB2E-3340-70FC-B11FFDAC03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2022 Spencer County Stilwell Awardees Samantha Dennis, Lisa Rowe, Cathy Sherrard, Laura Gabbard, and Katie </a:t>
            </a:r>
            <a:r>
              <a:rPr lang="en-US" dirty="0" err="1"/>
              <a:t>VanVactor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Spencer County">
            <a:extLst>
              <a:ext uri="{FF2B5EF4-FFF2-40B4-BE49-F238E27FC236}">
                <a16:creationId xmlns:a16="http://schemas.microsoft.com/office/drawing/2014/main" id="{0F80DAD3-2B92-6415-0F37-7D3F289A5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38" y="0"/>
            <a:ext cx="961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6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E816E-5B93-0586-F96E-D6AA039412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Walton Verona Stilwell Awardees</a:t>
            </a:r>
          </a:p>
        </p:txBody>
      </p:sp>
      <p:pic>
        <p:nvPicPr>
          <p:cNvPr id="3" name="Picture 2" descr="Walton Verona Stillwell pic">
            <a:extLst>
              <a:ext uri="{FF2B5EF4-FFF2-40B4-BE49-F238E27FC236}">
                <a16:creationId xmlns:a16="http://schemas.microsoft.com/office/drawing/2014/main" id="{62637004-3472-F14A-D629-2A9E0B9F2E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5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C1F7-BB4B-73E3-3043-A14F998A31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Bellevue Stilwell Awardees</a:t>
            </a:r>
          </a:p>
        </p:txBody>
      </p:sp>
      <p:pic>
        <p:nvPicPr>
          <p:cNvPr id="3" name="Picture 2" descr="Bellevue Ind Stillwell Pic">
            <a:extLst>
              <a:ext uri="{FF2B5EF4-FFF2-40B4-BE49-F238E27FC236}">
                <a16:creationId xmlns:a16="http://schemas.microsoft.com/office/drawing/2014/main" id="{2AC7F82F-24D6-28D9-C4A6-FDEB1E25D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7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F3F9-181D-7279-5A7D-23EDEF8D9E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Boone County Stilwell Awardees</a:t>
            </a:r>
          </a:p>
        </p:txBody>
      </p:sp>
      <p:pic>
        <p:nvPicPr>
          <p:cNvPr id="3" name="Picture 2" descr="Boone Stilwell pic">
            <a:extLst>
              <a:ext uri="{FF2B5EF4-FFF2-40B4-BE49-F238E27FC236}">
                <a16:creationId xmlns:a16="http://schemas.microsoft.com/office/drawing/2014/main" id="{5D55CB68-8C32-196F-9E23-4DFB819A9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5814-7652-20FA-1B22-16278DC4BA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Bullitt County Stilwell Awardees</a:t>
            </a:r>
          </a:p>
        </p:txBody>
      </p:sp>
      <p:pic>
        <p:nvPicPr>
          <p:cNvPr id="3" name="Picture 2" descr="Bulllitt Stillwell pic">
            <a:extLst>
              <a:ext uri="{FF2B5EF4-FFF2-40B4-BE49-F238E27FC236}">
                <a16:creationId xmlns:a16="http://schemas.microsoft.com/office/drawing/2014/main" id="{503F9031-AA60-2932-3F31-9D3AB2991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4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E843-CE3C-CA03-7E0F-9BA00E8565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Dayton Stilwell Awardees</a:t>
            </a:r>
          </a:p>
        </p:txBody>
      </p:sp>
      <p:pic>
        <p:nvPicPr>
          <p:cNvPr id="3" name="Picture 2" descr="Dayton Stillwell pic">
            <a:extLst>
              <a:ext uri="{FF2B5EF4-FFF2-40B4-BE49-F238E27FC236}">
                <a16:creationId xmlns:a16="http://schemas.microsoft.com/office/drawing/2014/main" id="{273DEF8C-6525-0998-4FEC-0EDFD5A29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5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1069-0EB4-A8F3-B8E6-E1B2B78F11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Erlanger Elsmere Stilwell Awardees</a:t>
            </a:r>
          </a:p>
        </p:txBody>
      </p:sp>
      <p:pic>
        <p:nvPicPr>
          <p:cNvPr id="3" name="Picture 2" descr="Erlanger Elsmere Stillwell pic">
            <a:extLst>
              <a:ext uri="{FF2B5EF4-FFF2-40B4-BE49-F238E27FC236}">
                <a16:creationId xmlns:a16="http://schemas.microsoft.com/office/drawing/2014/main" id="{F402F316-68E4-B737-9E4B-A1B88A55BD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8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9872-3D9C-1D75-17B8-AA4E31AFE4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Fort Thomas Stilwell Awardees</a:t>
            </a:r>
          </a:p>
        </p:txBody>
      </p:sp>
      <p:pic>
        <p:nvPicPr>
          <p:cNvPr id="3" name="Picture 2" descr="Fort Thomas Stillwell pic">
            <a:extLst>
              <a:ext uri="{FF2B5EF4-FFF2-40B4-BE49-F238E27FC236}">
                <a16:creationId xmlns:a16="http://schemas.microsoft.com/office/drawing/2014/main" id="{66C6AAFE-2547-B487-B422-192BF241E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02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47C-D020-9D35-D64E-ED6D391F45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Grant County Stilwell Awardees</a:t>
            </a:r>
          </a:p>
        </p:txBody>
      </p:sp>
      <p:pic>
        <p:nvPicPr>
          <p:cNvPr id="3" name="Picture 2" descr="Grant County Stillwell pic">
            <a:extLst>
              <a:ext uri="{FF2B5EF4-FFF2-40B4-BE49-F238E27FC236}">
                <a16:creationId xmlns:a16="http://schemas.microsoft.com/office/drawing/2014/main" id="{D463E41D-8774-C260-2273-8FE8A0DE28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82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D680-51B4-36E8-F033-B3776A95BE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2022 Henry County Stilwell Awardees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Henry County Pic">
            <a:extLst>
              <a:ext uri="{FF2B5EF4-FFF2-40B4-BE49-F238E27FC236}">
                <a16:creationId xmlns:a16="http://schemas.microsoft.com/office/drawing/2014/main" id="{283F74EC-3753-07D9-0468-8FB6BE0F6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2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DE Document" ma:contentTypeID="0x0101001BEB557DBE01834EAB47A683706DCD5B00CA71EB3122200C47907299EF37B8FC2B" ma:contentTypeVersion="28" ma:contentTypeDescription="" ma:contentTypeScope="" ma:versionID="f917c4351b0222b5d5ee7864b3c822e8">
  <xsd:schema xmlns:xsd="http://www.w3.org/2001/XMLSchema" xmlns:xs="http://www.w3.org/2001/XMLSchema" xmlns:p="http://schemas.microsoft.com/office/2006/metadata/properties" xmlns:ns1="http://schemas.microsoft.com/sharepoint/v3" xmlns:ns2="3a62de7d-ba57-4f43-9dae-9623ba637be0" xmlns:ns3="277738fc-c7ea-4036-9cfe-2a0160f9aac1" targetNamespace="http://schemas.microsoft.com/office/2006/metadata/properties" ma:root="true" ma:fieldsID="66c82ce7bef1721c142f473164d0f2fe" ns1:_="" ns2:_="" ns3:_="">
    <xsd:import namespace="http://schemas.microsoft.com/sharepoint/v3"/>
    <xsd:import namespace="3a62de7d-ba57-4f43-9dae-9623ba637be0"/>
    <xsd:import namespace="277738fc-c7ea-4036-9cfe-2a0160f9aac1"/>
    <xsd:element name="properties">
      <xsd:complexType>
        <xsd:sequence>
          <xsd:element name="documentManagement">
            <xsd:complexType>
              <xsd:all>
                <xsd:element ref="ns2:Accessibility_x0020_Office" minOccurs="0"/>
                <xsd:element ref="ns2:Accessibility_x0020_Audience" minOccurs="0"/>
                <xsd:element ref="ns2:Accessibility_x0020_Audit_x0020_Date" minOccurs="0"/>
                <xsd:element ref="ns2:Accessibility_x0020_Audit_x0020_Status" minOccurs="0"/>
                <xsd:element ref="ns2:Accessibility_x0020_Target_x0020_Date" minOccurs="0"/>
                <xsd:element ref="ns2:Accessibility_x0020_Status" minOccurs="0"/>
                <xsd:element ref="ns2:Application_x0020_Status" minOccurs="0"/>
                <xsd:element ref="ns2:Application_x0020_Type" minOccurs="0"/>
                <xsd:element ref="ns1:RoutingRuleDescription" minOccurs="0"/>
                <xsd:element ref="ns2:Audience1" minOccurs="0"/>
                <xsd:element ref="ns2:Publication_x0020_Date"/>
                <xsd:element ref="ns1:PublishingStartDate" minOccurs="0"/>
                <xsd:element ref="ns1:PublishingExpirationDate" minOccurs="0"/>
                <xsd:element ref="ns2:Application_x0020_Date" minOccurs="0"/>
                <xsd:element ref="ns2:_dlc_DocId" minOccurs="0"/>
                <xsd:element ref="ns2:_dlc_DocIdUrl" minOccurs="0"/>
                <xsd:element ref="ns2:_dlc_DocIdPersistId" minOccurs="0"/>
                <xsd:element ref="ns3:Division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10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13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2de7d-ba57-4f43-9dae-9623ba637be0" elementFormDefault="qualified">
    <xsd:import namespace="http://schemas.microsoft.com/office/2006/documentManagement/types"/>
    <xsd:import namespace="http://schemas.microsoft.com/office/infopath/2007/PartnerControls"/>
    <xsd:element name="Accessibility_x0020_Office" ma:index="2" nillable="true" ma:displayName="Accessibility Office" ma:format="Dropdown" ma:internalName="Accessibility_x0020_Office">
      <xsd:simpleType>
        <xsd:restriction base="dms:Choice">
          <xsd:enumeration value="Commissioner's Office"/>
          <xsd:enumeration value="OAA - Office of Assessment and Accountability"/>
          <xsd:enumeration value="OCIS - Office of Continuous Improvement and Support"/>
          <xsd:enumeration value="OCTE - Career and Technical Education"/>
          <xsd:enumeration value="OELE- Office of Educator Licensure and Effectiveness"/>
          <xsd:enumeration value="OET - Office of Education Technology"/>
          <xsd:enumeration value="OFO - Office of Finance and Operations"/>
          <xsd:enumeration value="OLS - Office of Legal Services"/>
          <xsd:enumeration value="OSEEL - Office of Special Education and Early Learning"/>
          <xsd:enumeration value="OTL - Office of Teaching and Learning"/>
        </xsd:restriction>
      </xsd:simpleType>
    </xsd:element>
    <xsd:element name="Accessibility_x0020_Audience" ma:index="3" nillable="true" ma:displayName="Accessibility Audience" ma:format="Dropdown" ma:internalName="Accessibility_x0020_Audience">
      <xsd:simpleType>
        <xsd:restriction base="dms:Choice">
          <xsd:enumeration value="Public"/>
          <xsd:enumeration value="District"/>
        </xsd:restriction>
      </xsd:simpleType>
    </xsd:element>
    <xsd:element name="Accessibility_x0020_Audit_x0020_Date" ma:index="4" nillable="true" ma:displayName="Accessibility Audit Date" ma:format="DateOnly" ma:internalName="Accessibility_x0020_Audit_x0020_Date">
      <xsd:simpleType>
        <xsd:restriction base="dms:DateTime"/>
      </xsd:simpleType>
    </xsd:element>
    <xsd:element name="Accessibility_x0020_Audit_x0020_Status" ma:index="5" nillable="true" ma:displayName="Accessibility Audit Status" ma:format="Dropdown" ma:internalName="Accessibility_x0020_Audit_x0020_Status">
      <xsd:simpleType>
        <xsd:restriction base="dms:Choice">
          <xsd:enumeration value="OK"/>
          <xsd:enumeration value="Minor"/>
          <xsd:enumeration value="Major"/>
        </xsd:restriction>
      </xsd:simpleType>
    </xsd:element>
    <xsd:element name="Accessibility_x0020_Target_x0020_Date" ma:index="6" nillable="true" ma:displayName="Accessibility Target Date" ma:format="DateOnly" ma:internalName="Accessibility_x0020_Target_x0020_Date">
      <xsd:simpleType>
        <xsd:restriction base="dms:DateTime"/>
      </xsd:simpleType>
    </xsd:element>
    <xsd:element name="Accessibility_x0020_Status" ma:index="7" nillable="true" ma:displayName="Accessibility Status" ma:format="Dropdown" ma:internalName="Accessibility_x0020_Status1" ma:readOnly="false">
      <xsd:simpleType>
        <xsd:restriction base="dms:Choice">
          <xsd:enumeration value="Remove"/>
          <xsd:enumeration value="Remediate"/>
          <xsd:enumeration value="Update"/>
          <xsd:enumeration value="Accessible"/>
          <xsd:enumeration value="Undue Burden"/>
          <xsd:enumeration value="Not KDE Owned"/>
        </xsd:restriction>
      </xsd:simpleType>
    </xsd:element>
    <xsd:element name="Application_x0020_Status" ma:index="8" nillable="true" ma:displayName="Application Status" ma:format="Dropdown" ma:internalName="Application_x0020_Status">
      <xsd:simpleType>
        <xsd:restriction base="dms:Choice">
          <xsd:enumeration value="Approved"/>
          <xsd:enumeration value="Denied"/>
        </xsd:restriction>
      </xsd:simpleType>
    </xsd:element>
    <xsd:element name="Application_x0020_Type" ma:index="9" nillable="true" ma:displayName="Application Type" ma:format="Dropdown" ma:internalName="Application_x0020_Type">
      <xsd:simpleType>
        <xsd:restriction base="dms:Choice">
          <xsd:enumeration value="Original"/>
          <xsd:enumeration value="Amendment"/>
          <xsd:enumeration value="Year 3 Budget"/>
          <xsd:enumeration value="Addendum"/>
          <xsd:enumeration value="Budget Update"/>
        </xsd:restriction>
      </xsd:simpleType>
    </xsd:element>
    <xsd:element name="Audience1" ma:index="11" nillable="true" ma:displayName="Audience" ma:list="{9f2d68f0-dc6b-4e06-b19d-b8792e70efe6}" ma:internalName="Audience1" ma:showField="Title" ma:web="3a62de7d-ba57-4f43-9dae-9623ba637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cation_x0020_Date" ma:index="12" ma:displayName="Publication Date" ma:default="[today]" ma:format="DateOnly" ma:internalName="Publication_x0020_Date" ma:readOnly="false">
      <xsd:simpleType>
        <xsd:restriction base="dms:DateTime"/>
      </xsd:simpleType>
    </xsd:element>
    <xsd:element name="Application_x0020_Date" ma:index="15" nillable="true" ma:displayName="Application Date" ma:format="DateOnly" ma:internalName="Application_x0020_Date">
      <xsd:simpleType>
        <xsd:restriction base="dms:DateTime"/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738fc-c7ea-4036-9cfe-2a0160f9aac1" elementFormDefault="qualified">
    <xsd:import namespace="http://schemas.microsoft.com/office/2006/documentManagement/types"/>
    <xsd:import namespace="http://schemas.microsoft.com/office/infopath/2007/PartnerControls"/>
    <xsd:element name="Division" ma:index="25" nillable="true" ma:displayName="Division" ma:default="None selected" ma:format="Dropdown" ma:internalName="Division">
      <xsd:simpleType>
        <xsd:union memberTypes="dms:Text">
          <xsd:simpleType>
            <xsd:restriction base="dms:Choice">
              <xsd:enumeration value="None selected"/>
              <xsd:enumeration value="OET"/>
              <xsd:enumeration value="OET-Security"/>
              <xsd:enumeration value="SDS"/>
              <xsd:enumeration value="STPPM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cessibility_x0020_Office xmlns="3a62de7d-ba57-4f43-9dae-9623ba637be0">OET - Office of Education Technology</Accessibility_x0020_Office>
    <Accessibility_x0020_Audit_x0020_Status xmlns="3a62de7d-ba57-4f43-9dae-9623ba637be0">OK</Accessibility_x0020_Audit_x0020_Status>
    <Accessibility_x0020_Audience xmlns="3a62de7d-ba57-4f43-9dae-9623ba637be0">Public</Accessibility_x0020_Audience>
    <Accessibility_x0020_Status xmlns="3a62de7d-ba57-4f43-9dae-9623ba637be0">Accessible</Accessibility_x0020_Status>
    <Application_x0020_Type xmlns="3a62de7d-ba57-4f43-9dae-9623ba637be0" xsi:nil="true"/>
    <Application_x0020_Date xmlns="3a62de7d-ba57-4f43-9dae-9623ba637be0" xsi:nil="true"/>
    <Accessibility_x0020_Target_x0020_Date xmlns="3a62de7d-ba57-4f43-9dae-9623ba637be0" xsi:nil="true"/>
    <Division xmlns="277738fc-c7ea-4036-9cfe-2a0160f9aac1">None selected</Division>
    <Application_x0020_Status xmlns="3a62de7d-ba57-4f43-9dae-9623ba637be0" xsi:nil="true"/>
    <Accessibility_x0020_Audit_x0020_Date xmlns="3a62de7d-ba57-4f43-9dae-9623ba637be0" xsi:nil="true"/>
    <RoutingRuleDescription xmlns="http://schemas.microsoft.com/sharepoint/v3" xsi:nil="true"/>
    <PublishingExpirationDate xmlns="http://schemas.microsoft.com/sharepoint/v3" xsi:nil="true"/>
    <PublishingStartDate xmlns="http://schemas.microsoft.com/sharepoint/v3" xsi:nil="true"/>
    <Publication_x0020_Date xmlns="3a62de7d-ba57-4f43-9dae-9623ba637be0">2022-12-23T05:00:00+00:00</Publication_x0020_Date>
    <Audience1 xmlns="3a62de7d-ba57-4f43-9dae-9623ba637be0">
      <Value>1</Value>
      <Value>2</Value>
      <Value>4</Value>
      <Value>7</Value>
    </Audience1>
    <_dlc_DocId xmlns="3a62de7d-ba57-4f43-9dae-9623ba637be0">KYED-116-1099</_dlc_DocId>
    <_dlc_DocIdUrl xmlns="3a62de7d-ba57-4f43-9dae-9623ba637be0">
      <Url>https://www.education.ky.gov/districts/tech/_layouts/15/DocIdRedir.aspx?ID=KYED-116-1099</Url>
      <Description>KYED-116-1099</Description>
    </_dlc_DocIdUrl>
  </documentManagement>
</p:properties>
</file>

<file path=customXml/itemProps1.xml><?xml version="1.0" encoding="utf-8"?>
<ds:datastoreItem xmlns:ds="http://schemas.openxmlformats.org/officeDocument/2006/customXml" ds:itemID="{97EF710F-26A2-4061-8C01-B8ABC1FBCDD1}"/>
</file>

<file path=customXml/itemProps2.xml><?xml version="1.0" encoding="utf-8"?>
<ds:datastoreItem xmlns:ds="http://schemas.openxmlformats.org/officeDocument/2006/customXml" ds:itemID="{6973DCB8-ECC9-4CFB-8B7F-34FBF1AFF595}"/>
</file>

<file path=customXml/itemProps3.xml><?xml version="1.0" encoding="utf-8"?>
<ds:datastoreItem xmlns:ds="http://schemas.openxmlformats.org/officeDocument/2006/customXml" ds:itemID="{AE2217DC-9832-4E5D-824F-5D2929182144}"/>
</file>

<file path=customXml/itemProps4.xml><?xml version="1.0" encoding="utf-8"?>
<ds:datastoreItem xmlns:ds="http://schemas.openxmlformats.org/officeDocument/2006/customXml" ds:itemID="{8A5612BD-CC08-4C29-B88A-BE94E650412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209</Words>
  <Application>Microsoft Office PowerPoint</Application>
  <PresentationFormat>Widescreen</PresentationFormat>
  <Paragraphs>47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2022 Stilwell Awardees</vt:lpstr>
      <vt:lpstr>2022 Bellevue Stilwell Awardees</vt:lpstr>
      <vt:lpstr>2022 Boone County Stilwell Awardees</vt:lpstr>
      <vt:lpstr>2022 Bullitt County Stilwell Awardees</vt:lpstr>
      <vt:lpstr>2022 Dayton Stilwell Awardees</vt:lpstr>
      <vt:lpstr>2022 Erlanger Elsmere Stilwell Awardees</vt:lpstr>
      <vt:lpstr>2022 Fort Thomas Stilwell Awardees</vt:lpstr>
      <vt:lpstr>2022 Grant County Stilwell Awardees</vt:lpstr>
      <vt:lpstr>2022 Henry County Stilwell Awardees </vt:lpstr>
      <vt:lpstr>2022 Newport Independent Stilwell Awardees </vt:lpstr>
      <vt:lpstr>Oldham County Stilwell Cupcakes</vt:lpstr>
      <vt:lpstr>2022 Owen County Stilwell Awardees</vt:lpstr>
      <vt:lpstr>2022 Stilwell Awardees of Region 4 with Charlotte Chowning in their T-Shirts</vt:lpstr>
      <vt:lpstr>2022 Southgate Stilwell Awardees</vt:lpstr>
      <vt:lpstr>2022 Spencer County Stilwell Awardees Samantha Dennis, Lisa Rowe, Cathy Sherrard, Laura Gabbard, and Katie VanVactor </vt:lpstr>
      <vt:lpstr>2022 Walton Verona Stilwell Awardees</vt:lpstr>
    </vt:vector>
  </TitlesOfParts>
  <Company>Kentucky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Stilwell Awardees - Region 4</dc:title>
  <dc:creator>Harris, Janice - Office of Education Technology</dc:creator>
  <cp:lastModifiedBy>Harris, Janice - Office of Education Technology</cp:lastModifiedBy>
  <cp:revision>1</cp:revision>
  <dcterms:created xsi:type="dcterms:W3CDTF">2022-12-19T20:44:27Z</dcterms:created>
  <dcterms:modified xsi:type="dcterms:W3CDTF">2022-12-20T21:17:18Z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0x0101001BEB557DBE01834EAB47A683706DCD5B00CA71EB3122200C47907299EF37B8FC2B</vt:lpwstr>
  </property>
  <property fmtid="{D5CDD505-2E9C-101B-9397-08002B2CF9AE}" pid="3" name="_dlc_DocIdItemGuid">
    <vt:lpwstr>d8fc6ce6-d6c2-4e30-9348-528800b36834</vt:lpwstr>
  </property>
</Properties>
</file>