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557E2C-26DC-42D8-9C1F-3D453BFDC1F6}" v="1080" dt="2022-12-23T03:14:23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5" autoAdjust="0"/>
    <p:restoredTop sz="86463" autoAdjust="0"/>
  </p:normalViewPr>
  <p:slideViewPr>
    <p:cSldViewPr snapToGrid="0">
      <p:cViewPr varScale="1">
        <p:scale>
          <a:sx n="61" d="100"/>
          <a:sy n="61" d="100"/>
        </p:scale>
        <p:origin x="53" y="691"/>
      </p:cViewPr>
      <p:guideLst/>
    </p:cSldViewPr>
  </p:slideViewPr>
  <p:outlineViewPr>
    <p:cViewPr>
      <p:scale>
        <a:sx n="33" d="100"/>
        <a:sy n="33" d="100"/>
      </p:scale>
      <p:origin x="0" y="-241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, Janice - Office of Education Technology" userId="805b1591-42f4-4ff6-9b6c-fd727eee278c" providerId="ADAL" clId="{AD557E2C-26DC-42D8-9C1F-3D453BFDC1F6}"/>
    <pc:docChg chg="custSel modSld">
      <pc:chgData name="Harris, Janice - Office of Education Technology" userId="805b1591-42f4-4ff6-9b6c-fd727eee278c" providerId="ADAL" clId="{AD557E2C-26DC-42D8-9C1F-3D453BFDC1F6}" dt="2022-12-23T03:14:23.775" v="702" actId="13244"/>
      <pc:docMkLst>
        <pc:docMk/>
      </pc:docMkLst>
      <pc:sldChg chg="delSp mod">
        <pc:chgData name="Harris, Janice - Office of Education Technology" userId="805b1591-42f4-4ff6-9b6c-fd727eee278c" providerId="ADAL" clId="{AD557E2C-26DC-42D8-9C1F-3D453BFDC1F6}" dt="2022-12-19T21:42:34.847" v="0" actId="478"/>
        <pc:sldMkLst>
          <pc:docMk/>
          <pc:sldMk cId="1114636726" sldId="256"/>
        </pc:sldMkLst>
        <pc:spChg chg="del">
          <ac:chgData name="Harris, Janice - Office of Education Technology" userId="805b1591-42f4-4ff6-9b6c-fd727eee278c" providerId="ADAL" clId="{AD557E2C-26DC-42D8-9C1F-3D453BFDC1F6}" dt="2022-12-19T21:42:34.847" v="0" actId="478"/>
          <ac:spMkLst>
            <pc:docMk/>
            <pc:sldMk cId="1114636726" sldId="256"/>
            <ac:spMk id="3" creationId="{79E4FAF4-28BE-3AAA-0A90-3AC9087B4F66}"/>
          </ac:spMkLst>
        </pc:spChg>
      </pc:sldChg>
      <pc:sldChg chg="addSp modSp modNotesTx">
        <pc:chgData name="Harris, Janice - Office of Education Technology" userId="805b1591-42f4-4ff6-9b6c-fd727eee278c" providerId="ADAL" clId="{AD557E2C-26DC-42D8-9C1F-3D453BFDC1F6}" dt="2022-12-23T03:10:23.538" v="675" actId="13244"/>
        <pc:sldMkLst>
          <pc:docMk/>
          <pc:sldMk cId="1328391604" sldId="257"/>
        </pc:sldMkLst>
        <pc:spChg chg="add mod">
          <ac:chgData name="Harris, Janice - Office of Education Technology" userId="805b1591-42f4-4ff6-9b6c-fd727eee278c" providerId="ADAL" clId="{AD557E2C-26DC-42D8-9C1F-3D453BFDC1F6}" dt="2022-12-23T03:10:23.538" v="675" actId="13244"/>
          <ac:spMkLst>
            <pc:docMk/>
            <pc:sldMk cId="1328391604" sldId="257"/>
            <ac:spMk id="2" creationId="{CE7D7513-AAD7-CCDC-BFB3-1A8CF4748E84}"/>
          </ac:spMkLst>
        </pc:spChg>
      </pc:sldChg>
      <pc:sldChg chg="addSp modSp mod">
        <pc:chgData name="Harris, Janice - Office of Education Technology" userId="805b1591-42f4-4ff6-9b6c-fd727eee278c" providerId="ADAL" clId="{AD557E2C-26DC-42D8-9C1F-3D453BFDC1F6}" dt="2022-12-23T03:10:27.531" v="676" actId="13244"/>
        <pc:sldMkLst>
          <pc:docMk/>
          <pc:sldMk cId="3788348377" sldId="258"/>
        </pc:sldMkLst>
        <pc:spChg chg="add mod">
          <ac:chgData name="Harris, Janice - Office of Education Technology" userId="805b1591-42f4-4ff6-9b6c-fd727eee278c" providerId="ADAL" clId="{AD557E2C-26DC-42D8-9C1F-3D453BFDC1F6}" dt="2022-12-23T03:10:27.531" v="676" actId="13244"/>
          <ac:spMkLst>
            <pc:docMk/>
            <pc:sldMk cId="3788348377" sldId="258"/>
            <ac:spMk id="2" creationId="{9B25AA25-C7FA-CE02-AE87-E77959506915}"/>
          </ac:spMkLst>
        </pc:spChg>
      </pc:sldChg>
      <pc:sldChg chg="addSp modSp mod">
        <pc:chgData name="Harris, Janice - Office of Education Technology" userId="805b1591-42f4-4ff6-9b6c-fd727eee278c" providerId="ADAL" clId="{AD557E2C-26DC-42D8-9C1F-3D453BFDC1F6}" dt="2022-12-23T03:10:32.771" v="677" actId="13244"/>
        <pc:sldMkLst>
          <pc:docMk/>
          <pc:sldMk cId="3347867927" sldId="259"/>
        </pc:sldMkLst>
        <pc:spChg chg="add mod">
          <ac:chgData name="Harris, Janice - Office of Education Technology" userId="805b1591-42f4-4ff6-9b6c-fd727eee278c" providerId="ADAL" clId="{AD557E2C-26DC-42D8-9C1F-3D453BFDC1F6}" dt="2022-12-23T03:10:32.771" v="677" actId="13244"/>
          <ac:spMkLst>
            <pc:docMk/>
            <pc:sldMk cId="3347867927" sldId="259"/>
            <ac:spMk id="2" creationId="{C6AC6FA2-3766-1E37-79C9-9A6CF2FB5D6A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0:37.860" v="678" actId="13244"/>
        <pc:sldMkLst>
          <pc:docMk/>
          <pc:sldMk cId="1824192498" sldId="260"/>
        </pc:sldMkLst>
        <pc:spChg chg="add mod">
          <ac:chgData name="Harris, Janice - Office of Education Technology" userId="805b1591-42f4-4ff6-9b6c-fd727eee278c" providerId="ADAL" clId="{AD557E2C-26DC-42D8-9C1F-3D453BFDC1F6}" dt="2022-12-23T03:10:37.860" v="678" actId="13244"/>
          <ac:spMkLst>
            <pc:docMk/>
            <pc:sldMk cId="1824192498" sldId="260"/>
            <ac:spMk id="2" creationId="{4AF86DF3-7CE8-0A5C-2006-76B9D5F8D9C7}"/>
          </ac:spMkLst>
        </pc:spChg>
        <pc:picChg chg="mod">
          <ac:chgData name="Harris, Janice - Office of Education Technology" userId="805b1591-42f4-4ff6-9b6c-fd727eee278c" providerId="ADAL" clId="{AD557E2C-26DC-42D8-9C1F-3D453BFDC1F6}" dt="2022-12-22T22:50:59.758" v="155" actId="1076"/>
          <ac:picMkLst>
            <pc:docMk/>
            <pc:sldMk cId="1824192498" sldId="260"/>
            <ac:picMk id="3" creationId="{F40390BF-FD2C-21B8-A8E8-F3EE4FF72573}"/>
          </ac:picMkLst>
        </pc:picChg>
      </pc:sldChg>
      <pc:sldChg chg="addSp modSp">
        <pc:chgData name="Harris, Janice - Office of Education Technology" userId="805b1591-42f4-4ff6-9b6c-fd727eee278c" providerId="ADAL" clId="{AD557E2C-26DC-42D8-9C1F-3D453BFDC1F6}" dt="2022-12-23T03:10:42.461" v="679" actId="13244"/>
        <pc:sldMkLst>
          <pc:docMk/>
          <pc:sldMk cId="248178169" sldId="261"/>
        </pc:sldMkLst>
        <pc:spChg chg="add mod">
          <ac:chgData name="Harris, Janice - Office of Education Technology" userId="805b1591-42f4-4ff6-9b6c-fd727eee278c" providerId="ADAL" clId="{AD557E2C-26DC-42D8-9C1F-3D453BFDC1F6}" dt="2022-12-23T03:10:42.461" v="679" actId="13244"/>
          <ac:spMkLst>
            <pc:docMk/>
            <pc:sldMk cId="248178169" sldId="261"/>
            <ac:spMk id="2" creationId="{4EA56F24-3C00-93AE-BFA2-0DF25D9A1F63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2T23:58:58.137" v="239" actId="1076"/>
        <pc:sldMkLst>
          <pc:docMk/>
          <pc:sldMk cId="976408282" sldId="262"/>
        </pc:sldMkLst>
        <pc:spChg chg="add mod">
          <ac:chgData name="Harris, Janice - Office of Education Technology" userId="805b1591-42f4-4ff6-9b6c-fd727eee278c" providerId="ADAL" clId="{AD557E2C-26DC-42D8-9C1F-3D453BFDC1F6}" dt="2022-12-22T23:58:58.137" v="239" actId="1076"/>
          <ac:spMkLst>
            <pc:docMk/>
            <pc:sldMk cId="976408282" sldId="262"/>
            <ac:spMk id="2" creationId="{928FEB97-0459-04CF-A45A-A2E8EB9CA79D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0:49.678" v="680" actId="13244"/>
        <pc:sldMkLst>
          <pc:docMk/>
          <pc:sldMk cId="395657788" sldId="263"/>
        </pc:sldMkLst>
        <pc:spChg chg="add mod">
          <ac:chgData name="Harris, Janice - Office of Education Technology" userId="805b1591-42f4-4ff6-9b6c-fd727eee278c" providerId="ADAL" clId="{AD557E2C-26DC-42D8-9C1F-3D453BFDC1F6}" dt="2022-12-23T03:10:49.678" v="680" actId="13244"/>
          <ac:spMkLst>
            <pc:docMk/>
            <pc:sldMk cId="395657788" sldId="263"/>
            <ac:spMk id="2" creationId="{5639B7EA-F5CA-91ED-AD45-FB9A26292D4F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0:56.050" v="681" actId="13244"/>
        <pc:sldMkLst>
          <pc:docMk/>
          <pc:sldMk cId="3717129173" sldId="264"/>
        </pc:sldMkLst>
        <pc:spChg chg="add mod">
          <ac:chgData name="Harris, Janice - Office of Education Technology" userId="805b1591-42f4-4ff6-9b6c-fd727eee278c" providerId="ADAL" clId="{AD557E2C-26DC-42D8-9C1F-3D453BFDC1F6}" dt="2022-12-23T03:10:56.050" v="681" actId="13244"/>
          <ac:spMkLst>
            <pc:docMk/>
            <pc:sldMk cId="3717129173" sldId="264"/>
            <ac:spMk id="2" creationId="{ADBE4490-268F-1AE3-9C18-80599010A79C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2:40:13.972" v="276" actId="1076"/>
        <pc:sldMkLst>
          <pc:docMk/>
          <pc:sldMk cId="3298386603" sldId="265"/>
        </pc:sldMkLst>
        <pc:spChg chg="add mod">
          <ac:chgData name="Harris, Janice - Office of Education Technology" userId="805b1591-42f4-4ff6-9b6c-fd727eee278c" providerId="ADAL" clId="{AD557E2C-26DC-42D8-9C1F-3D453BFDC1F6}" dt="2022-12-23T02:40:13.972" v="276" actId="1076"/>
          <ac:spMkLst>
            <pc:docMk/>
            <pc:sldMk cId="3298386603" sldId="265"/>
            <ac:spMk id="2" creationId="{E64F3896-3408-F4DA-EDBE-48E7CE3E8246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1:01.991" v="682" actId="13244"/>
        <pc:sldMkLst>
          <pc:docMk/>
          <pc:sldMk cId="3206537843" sldId="266"/>
        </pc:sldMkLst>
        <pc:spChg chg="add mod">
          <ac:chgData name="Harris, Janice - Office of Education Technology" userId="805b1591-42f4-4ff6-9b6c-fd727eee278c" providerId="ADAL" clId="{AD557E2C-26DC-42D8-9C1F-3D453BFDC1F6}" dt="2022-12-23T03:11:01.991" v="682" actId="13244"/>
          <ac:spMkLst>
            <pc:docMk/>
            <pc:sldMk cId="3206537843" sldId="266"/>
            <ac:spMk id="2" creationId="{D1C93E8D-8D5D-AAFE-4D5E-9D0580279A9C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1:19.180" v="684" actId="13244"/>
        <pc:sldMkLst>
          <pc:docMk/>
          <pc:sldMk cId="1918469789" sldId="267"/>
        </pc:sldMkLst>
        <pc:spChg chg="add mod">
          <ac:chgData name="Harris, Janice - Office of Education Technology" userId="805b1591-42f4-4ff6-9b6c-fd727eee278c" providerId="ADAL" clId="{AD557E2C-26DC-42D8-9C1F-3D453BFDC1F6}" dt="2022-12-23T03:11:19.180" v="684" actId="13244"/>
          <ac:spMkLst>
            <pc:docMk/>
            <pc:sldMk cId="1918469789" sldId="267"/>
            <ac:spMk id="2" creationId="{14A5ADDF-1D71-7865-7F06-4934EE8DF2FD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2:50.176" v="696" actId="13244"/>
        <pc:sldMkLst>
          <pc:docMk/>
          <pc:sldMk cId="4228649453" sldId="268"/>
        </pc:sldMkLst>
        <pc:spChg chg="add mod">
          <ac:chgData name="Harris, Janice - Office of Education Technology" userId="805b1591-42f4-4ff6-9b6c-fd727eee278c" providerId="ADAL" clId="{AD557E2C-26DC-42D8-9C1F-3D453BFDC1F6}" dt="2022-12-23T03:12:50.176" v="696" actId="13244"/>
          <ac:spMkLst>
            <pc:docMk/>
            <pc:sldMk cId="4228649453" sldId="268"/>
            <ac:spMk id="2" creationId="{BC2B2C29-95C3-75B6-9C0F-9DF71D2EBDFD}"/>
          </ac:spMkLst>
        </pc:spChg>
        <pc:picChg chg="mod">
          <ac:chgData name="Harris, Janice - Office of Education Technology" userId="805b1591-42f4-4ff6-9b6c-fd727eee278c" providerId="ADAL" clId="{AD557E2C-26DC-42D8-9C1F-3D453BFDC1F6}" dt="2022-12-23T02:45:33.353" v="302" actId="1076"/>
          <ac:picMkLst>
            <pc:docMk/>
            <pc:sldMk cId="4228649453" sldId="268"/>
            <ac:picMk id="3" creationId="{1B4BEF9F-1021-7192-8478-D11E948722C5}"/>
          </ac:picMkLst>
        </pc:picChg>
      </pc:sldChg>
      <pc:sldChg chg="addSp modSp">
        <pc:chgData name="Harris, Janice - Office of Education Technology" userId="805b1591-42f4-4ff6-9b6c-fd727eee278c" providerId="ADAL" clId="{AD557E2C-26DC-42D8-9C1F-3D453BFDC1F6}" dt="2022-12-23T03:13:02.416" v="697" actId="13244"/>
        <pc:sldMkLst>
          <pc:docMk/>
          <pc:sldMk cId="4151290390" sldId="269"/>
        </pc:sldMkLst>
        <pc:spChg chg="add mod">
          <ac:chgData name="Harris, Janice - Office of Education Technology" userId="805b1591-42f4-4ff6-9b6c-fd727eee278c" providerId="ADAL" clId="{AD557E2C-26DC-42D8-9C1F-3D453BFDC1F6}" dt="2022-12-23T03:13:02.416" v="697" actId="13244"/>
          <ac:spMkLst>
            <pc:docMk/>
            <pc:sldMk cId="4151290390" sldId="269"/>
            <ac:spMk id="2" creationId="{1B2AF1C0-A739-C53A-C8D5-07ECFDBB3E65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3:42.777" v="698" actId="13244"/>
        <pc:sldMkLst>
          <pc:docMk/>
          <pc:sldMk cId="2914936956" sldId="270"/>
        </pc:sldMkLst>
        <pc:spChg chg="add mod">
          <ac:chgData name="Harris, Janice - Office of Education Technology" userId="805b1591-42f4-4ff6-9b6c-fd727eee278c" providerId="ADAL" clId="{AD557E2C-26DC-42D8-9C1F-3D453BFDC1F6}" dt="2022-12-23T03:13:42.777" v="698" actId="13244"/>
          <ac:spMkLst>
            <pc:docMk/>
            <pc:sldMk cId="2914936956" sldId="270"/>
            <ac:spMk id="2" creationId="{7D4FB169-D00D-6083-FE07-175CAAC0CB24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3:56.170" v="699" actId="13244"/>
        <pc:sldMkLst>
          <pc:docMk/>
          <pc:sldMk cId="1589558962" sldId="271"/>
        </pc:sldMkLst>
        <pc:spChg chg="add mod">
          <ac:chgData name="Harris, Janice - Office of Education Technology" userId="805b1591-42f4-4ff6-9b6c-fd727eee278c" providerId="ADAL" clId="{AD557E2C-26DC-42D8-9C1F-3D453BFDC1F6}" dt="2022-12-23T03:13:56.170" v="699" actId="13244"/>
          <ac:spMkLst>
            <pc:docMk/>
            <pc:sldMk cId="1589558962" sldId="271"/>
            <ac:spMk id="2" creationId="{07662929-58CD-2505-29F6-586B27166440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4:02.374" v="700" actId="13244"/>
        <pc:sldMkLst>
          <pc:docMk/>
          <pc:sldMk cId="2817738374" sldId="272"/>
        </pc:sldMkLst>
        <pc:spChg chg="add mod">
          <ac:chgData name="Harris, Janice - Office of Education Technology" userId="805b1591-42f4-4ff6-9b6c-fd727eee278c" providerId="ADAL" clId="{AD557E2C-26DC-42D8-9C1F-3D453BFDC1F6}" dt="2022-12-23T03:14:02.374" v="700" actId="13244"/>
          <ac:spMkLst>
            <pc:docMk/>
            <pc:sldMk cId="2817738374" sldId="272"/>
            <ac:spMk id="2" creationId="{91D1AE4F-297E-6ABC-7EEC-01F0E5D03D5E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4:23.775" v="702" actId="13244"/>
        <pc:sldMkLst>
          <pc:docMk/>
          <pc:sldMk cId="4002205635" sldId="273"/>
        </pc:sldMkLst>
        <pc:spChg chg="add mod">
          <ac:chgData name="Harris, Janice - Office of Education Technology" userId="805b1591-42f4-4ff6-9b6c-fd727eee278c" providerId="ADAL" clId="{AD557E2C-26DC-42D8-9C1F-3D453BFDC1F6}" dt="2022-12-23T03:14:23.775" v="702" actId="13244"/>
          <ac:spMkLst>
            <pc:docMk/>
            <pc:sldMk cId="4002205635" sldId="273"/>
            <ac:spMk id="2" creationId="{971C5FFE-9E86-0260-E8C3-5A66A8AF1790}"/>
          </ac:spMkLst>
        </pc:spChg>
        <pc:picChg chg="mod">
          <ac:chgData name="Harris, Janice - Office of Education Technology" userId="805b1591-42f4-4ff6-9b6c-fd727eee278c" providerId="ADAL" clId="{AD557E2C-26DC-42D8-9C1F-3D453BFDC1F6}" dt="2022-12-23T03:14:08.101" v="701" actId="13244"/>
          <ac:picMkLst>
            <pc:docMk/>
            <pc:sldMk cId="4002205635" sldId="273"/>
            <ac:picMk id="3" creationId="{82096CC5-0492-CA26-1589-A5EA5EAFF2C3}"/>
          </ac:picMkLst>
        </pc:picChg>
      </pc:sldChg>
      <pc:sldChg chg="addSp modSp">
        <pc:chgData name="Harris, Janice - Office of Education Technology" userId="805b1591-42f4-4ff6-9b6c-fd727eee278c" providerId="ADAL" clId="{AD557E2C-26DC-42D8-9C1F-3D453BFDC1F6}" dt="2022-12-23T03:11:45.157" v="686" actId="13244"/>
        <pc:sldMkLst>
          <pc:docMk/>
          <pc:sldMk cId="4179098904" sldId="274"/>
        </pc:sldMkLst>
        <pc:spChg chg="add mod">
          <ac:chgData name="Harris, Janice - Office of Education Technology" userId="805b1591-42f4-4ff6-9b6c-fd727eee278c" providerId="ADAL" clId="{AD557E2C-26DC-42D8-9C1F-3D453BFDC1F6}" dt="2022-12-23T03:11:45.157" v="686" actId="13244"/>
          <ac:spMkLst>
            <pc:docMk/>
            <pc:sldMk cId="4179098904" sldId="274"/>
            <ac:spMk id="2" creationId="{A241D03F-CE26-3834-38CB-E7AB00B0A799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1:49.942" v="687" actId="13244"/>
        <pc:sldMkLst>
          <pc:docMk/>
          <pc:sldMk cId="3409740844" sldId="275"/>
        </pc:sldMkLst>
        <pc:spChg chg="add mod">
          <ac:chgData name="Harris, Janice - Office of Education Technology" userId="805b1591-42f4-4ff6-9b6c-fd727eee278c" providerId="ADAL" clId="{AD557E2C-26DC-42D8-9C1F-3D453BFDC1F6}" dt="2022-12-23T03:11:49.942" v="687" actId="13244"/>
          <ac:spMkLst>
            <pc:docMk/>
            <pc:sldMk cId="3409740844" sldId="275"/>
            <ac:spMk id="2" creationId="{8495C4FA-D8B7-C54E-327B-F6C34DFABE26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1:54.994" v="688" actId="13244"/>
        <pc:sldMkLst>
          <pc:docMk/>
          <pc:sldMk cId="3966910997" sldId="276"/>
        </pc:sldMkLst>
        <pc:spChg chg="add mod">
          <ac:chgData name="Harris, Janice - Office of Education Technology" userId="805b1591-42f4-4ff6-9b6c-fd727eee278c" providerId="ADAL" clId="{AD557E2C-26DC-42D8-9C1F-3D453BFDC1F6}" dt="2022-12-23T03:11:54.994" v="688" actId="13244"/>
          <ac:spMkLst>
            <pc:docMk/>
            <pc:sldMk cId="3966910997" sldId="276"/>
            <ac:spMk id="2" creationId="{325FA456-3320-5969-A812-DC9F9DB840E8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1:58.790" v="689" actId="13244"/>
        <pc:sldMkLst>
          <pc:docMk/>
          <pc:sldMk cId="3670266630" sldId="277"/>
        </pc:sldMkLst>
        <pc:spChg chg="add mod">
          <ac:chgData name="Harris, Janice - Office of Education Technology" userId="805b1591-42f4-4ff6-9b6c-fd727eee278c" providerId="ADAL" clId="{AD557E2C-26DC-42D8-9C1F-3D453BFDC1F6}" dt="2022-12-23T03:11:58.790" v="689" actId="13244"/>
          <ac:spMkLst>
            <pc:docMk/>
            <pc:sldMk cId="3670266630" sldId="277"/>
            <ac:spMk id="2" creationId="{B093A873-076C-172B-43DC-52B2AE366F3E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2:03.630" v="690" actId="13244"/>
        <pc:sldMkLst>
          <pc:docMk/>
          <pc:sldMk cId="4268367390" sldId="278"/>
        </pc:sldMkLst>
        <pc:spChg chg="add mod">
          <ac:chgData name="Harris, Janice - Office of Education Technology" userId="805b1591-42f4-4ff6-9b6c-fd727eee278c" providerId="ADAL" clId="{AD557E2C-26DC-42D8-9C1F-3D453BFDC1F6}" dt="2022-12-23T03:12:03.630" v="690" actId="13244"/>
          <ac:spMkLst>
            <pc:docMk/>
            <pc:sldMk cId="4268367390" sldId="278"/>
            <ac:spMk id="2" creationId="{B346AC6C-1324-750A-2DC9-5682FECEE7D2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2:14.013" v="691" actId="13244"/>
        <pc:sldMkLst>
          <pc:docMk/>
          <pc:sldMk cId="4185215335" sldId="279"/>
        </pc:sldMkLst>
        <pc:spChg chg="add mod">
          <ac:chgData name="Harris, Janice - Office of Education Technology" userId="805b1591-42f4-4ff6-9b6c-fd727eee278c" providerId="ADAL" clId="{AD557E2C-26DC-42D8-9C1F-3D453BFDC1F6}" dt="2022-12-23T03:12:14.013" v="691" actId="13244"/>
          <ac:spMkLst>
            <pc:docMk/>
            <pc:sldMk cId="4185215335" sldId="279"/>
            <ac:spMk id="2" creationId="{4F4FECB3-5689-C2ED-5D9E-DBDA0E235B61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2:19.733" v="692" actId="13244"/>
        <pc:sldMkLst>
          <pc:docMk/>
          <pc:sldMk cId="3302954280" sldId="280"/>
        </pc:sldMkLst>
        <pc:spChg chg="add mod">
          <ac:chgData name="Harris, Janice - Office of Education Technology" userId="805b1591-42f4-4ff6-9b6c-fd727eee278c" providerId="ADAL" clId="{AD557E2C-26DC-42D8-9C1F-3D453BFDC1F6}" dt="2022-12-23T03:12:19.733" v="692" actId="13244"/>
          <ac:spMkLst>
            <pc:docMk/>
            <pc:sldMk cId="3302954280" sldId="280"/>
            <ac:spMk id="2" creationId="{45BE8CFF-147B-03EA-8992-B9A529DE9CEA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2:24.946" v="693" actId="13244"/>
        <pc:sldMkLst>
          <pc:docMk/>
          <pc:sldMk cId="311184770" sldId="281"/>
        </pc:sldMkLst>
        <pc:spChg chg="add mod">
          <ac:chgData name="Harris, Janice - Office of Education Technology" userId="805b1591-42f4-4ff6-9b6c-fd727eee278c" providerId="ADAL" clId="{AD557E2C-26DC-42D8-9C1F-3D453BFDC1F6}" dt="2022-12-23T03:12:24.946" v="693" actId="13244"/>
          <ac:spMkLst>
            <pc:docMk/>
            <pc:sldMk cId="311184770" sldId="281"/>
            <ac:spMk id="2" creationId="{CB1FC209-7AC3-AE84-DE1B-B75B995703D6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2:31.095" v="694" actId="13244"/>
        <pc:sldMkLst>
          <pc:docMk/>
          <pc:sldMk cId="2370999844" sldId="282"/>
        </pc:sldMkLst>
        <pc:spChg chg="add mod">
          <ac:chgData name="Harris, Janice - Office of Education Technology" userId="805b1591-42f4-4ff6-9b6c-fd727eee278c" providerId="ADAL" clId="{AD557E2C-26DC-42D8-9C1F-3D453BFDC1F6}" dt="2022-12-23T03:12:31.095" v="694" actId="13244"/>
          <ac:spMkLst>
            <pc:docMk/>
            <pc:sldMk cId="2370999844" sldId="282"/>
            <ac:spMk id="2" creationId="{97F4911E-9EC8-B0F0-05AE-D1E0F2E74E0B}"/>
          </ac:spMkLst>
        </pc:spChg>
      </pc:sldChg>
      <pc:sldChg chg="addSp modSp">
        <pc:chgData name="Harris, Janice - Office of Education Technology" userId="805b1591-42f4-4ff6-9b6c-fd727eee278c" providerId="ADAL" clId="{AD557E2C-26DC-42D8-9C1F-3D453BFDC1F6}" dt="2022-12-23T03:12:40.969" v="695" actId="13244"/>
        <pc:sldMkLst>
          <pc:docMk/>
          <pc:sldMk cId="3992763216" sldId="283"/>
        </pc:sldMkLst>
        <pc:spChg chg="add mod">
          <ac:chgData name="Harris, Janice - Office of Education Technology" userId="805b1591-42f4-4ff6-9b6c-fd727eee278c" providerId="ADAL" clId="{AD557E2C-26DC-42D8-9C1F-3D453BFDC1F6}" dt="2022-12-23T03:12:40.969" v="695" actId="13244"/>
          <ac:spMkLst>
            <pc:docMk/>
            <pc:sldMk cId="3992763216" sldId="283"/>
            <ac:spMk id="2" creationId="{63304800-B69A-0F4B-E34C-8D0F917F85E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0C521-5954-4C42-B404-CEAF6FBC4EC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B6F8C-7ADF-4516-B0A0-C0E10438E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8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</a:t>
            </a:r>
            <a:r>
              <a:rPr lang="en-US" baseline="0" dirty="0"/>
              <a:t> Stilwell Awardees – Region  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2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Leslie Co. Stilwell Awardee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91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Letcher Co. Stilwell Awardee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Magoffin Co. BOE Stilwell Awardees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77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Magoffin Co. Stilwell Awardee</a:t>
            </a:r>
            <a:r>
              <a:rPr lang="en-US" baseline="0" dirty="0"/>
              <a:t> with Courtney DeRossett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27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Owsley Co. Stilwell Awardee No.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25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Owsley Co. Stilwell Awardees No.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04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Owsley Co. Stilwell Awardee No.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01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Owsley Co. Stilwell Awardee No. 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6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Owsley Co. BOE Stilwell Awardee pic 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40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Owsley Co. BOE Stilwell Awardee final pic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4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Floyd County Stilwell Awardees with Courtney DeRossett and David Couch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93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Perry Co. Stilwell Awardee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72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Pike Co. Stilwell Awardee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89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Pikeville Stilwell Awardees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0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Pikeville Independent Stilwell Awardee</a:t>
            </a:r>
            <a:r>
              <a:rPr lang="en-US" baseline="0" dirty="0"/>
              <a:t> with Courtney DeRossett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85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Region 8 Stilwell Awardees Group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88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Region 8 Stilwell Awardees Group Picture 2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57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Region 8 Stilwell Picture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1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Region 8 Stilwell Award Bac</a:t>
            </a:r>
            <a:r>
              <a:rPr lang="en-US" baseline="0" dirty="0"/>
              <a:t>k Side Picture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26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Wolfe Co. Stilwell Awardee</a:t>
            </a:r>
            <a:r>
              <a:rPr lang="en-US" baseline="0" dirty="0"/>
              <a:t> with Courtney DeRossett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7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Floyd County Stilwell Awardees pic</a:t>
            </a:r>
            <a:r>
              <a:rPr lang="en-US" baseline="0" dirty="0"/>
              <a:t> 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Floyd County Stilwell Awardee pic 3 with Courtney DeRossett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58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Hazard Stilwell Awardee pic 3 with Courtney DeRossett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28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Jackson Independent Stilwell Awardee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4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Jenkins Independent Stilwell Awardee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90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Knott Co. Stilwell Awardee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3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Lee Co. Stilwell Awardee with Courtney DeRossett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B6F8C-7ADF-4516-B0A0-C0E10438E9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2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6E358-1421-5899-A2A1-8B619C34A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800BB-B315-AD4E-3ED3-584EAECB1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6DC20-7BE9-A4D7-CBD6-F8DF9917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67D03-3C26-1398-CDCE-23BE94BD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93524-D4BA-9CD1-3B86-DF451AAD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7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6BDA-CB15-D200-B5E0-8CC7AFCF9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FD42-489A-43FC-071F-A375DD999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5168F-26E2-30FA-37D6-7BEF6F40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68462-11D4-82C1-9AEB-3A456238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ABB78-D9E4-D1D6-CDB7-725E5D82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8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DF506F-CD46-B48A-7D70-06A44F8E6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FC76D-5F54-054A-0035-D92770C18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F797D-4786-4831-0C8E-0363FBA4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F6997-CAD6-E36C-813C-7069C9D0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FCA8B-0177-68E6-84AA-69D010FD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E26A-371F-6A51-F6ED-62609775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28B7-6248-F459-ABB8-992B76D2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F3513-86D2-80E4-9F74-C2EEC591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A6202-5539-3198-A061-7869BA7C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1B89E-7540-CA29-BF26-BF64B5542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9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F207-DF75-97D9-1691-7E14116ED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064B6-9497-12D5-68A9-35D7D7D86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C5C6-3570-BEA9-BA3B-277FC57C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080A2-3566-1BBD-72FA-9AF14516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EEA5C-0DD1-4441-05BC-35D18CE1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1C73-35C6-552A-2FE6-BB268860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2BF8C-607C-1EC4-4CB9-870035E6B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87D66-1CD5-F589-0A8B-6D13B15C9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532D8-A26B-B2C5-B7B7-C37FDE6A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31ECB-A0A6-9F37-3FF7-68B06A208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32C15-0BB9-4338-4885-BF94920A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44CD-05C0-C3AE-1E0E-624EE1EB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086F7-C952-ACF4-F7A6-41D21141E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8210E-096C-9502-4DCA-3F0B979AB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E1EE38-3A95-0A72-9719-F57CAC5BA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E153C-9539-B2A6-08FE-AEF11F30D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48561D-0750-118F-D5A5-D5BEBF08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3E3CD-5C89-3A2E-0C2B-535CF776F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F95CD-2D55-AB18-F3EE-3E44BB48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0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1052-03B1-6787-E434-9706BA36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24CF6-BF9A-B037-B761-C582014D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68CA9-4033-97AE-DBA2-255367114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1C716-9FD1-8A72-45BB-4C832FCD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0FA86A-05D2-FE7A-FBCF-563F3ACA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B60FE7-78C8-9B7E-B0F6-8E5065FE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2C2FA-6749-1758-034B-73CEE6BF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2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37FA5-B81E-D87A-C283-D388A6EF4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44437-FEBF-F0F4-AA3E-E59DEC1DC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60837-247B-FD81-FEEE-B327CF347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C72BC-D1AF-84F8-96BB-62FF1F137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2A1F8-4926-F3EA-42B2-E1A26FB9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9BFA8-3B0E-3E06-2BB4-B1289A74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0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748E-7E24-D367-2314-D0503FA3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80049-778C-6913-6532-973907851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DFC89-8AA2-8B0C-5366-B089E8CE2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B0EFD-35D8-2281-8BB1-52A8A54C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171D4-5A47-5593-C0DC-FB38636E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9503-D4B1-2957-B02D-843EFF9D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D81D4-44DF-01C6-4CFA-B1744455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6979C-07BD-2E05-139C-14FDEB0A3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50954-99E7-C581-C2D7-CA5FA9038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8E306-6A83-4608-B3D3-FB10A1FB89B9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C4FDF-ECAC-C2FF-E654-467B813B3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C7ECF-CB85-5BA7-14F2-9B451009F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106A2-F862-43C0-8474-C555587E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52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C068-FBA6-01DF-11D0-A7CEAD943F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2022 Stilwell Awardees</a:t>
            </a:r>
            <a:br>
              <a:rPr lang="en-US" dirty="0"/>
            </a:br>
            <a:r>
              <a:rPr lang="en-US" dirty="0"/>
              <a:t>Region 8</a:t>
            </a:r>
          </a:p>
        </p:txBody>
      </p:sp>
    </p:spTree>
    <p:extLst>
      <p:ext uri="{BB962C8B-B14F-4D97-AF65-F5344CB8AC3E}">
        <p14:creationId xmlns:p14="http://schemas.microsoft.com/office/powerpoint/2010/main" val="1114636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lie Co Stilwell">
            <a:extLst>
              <a:ext uri="{FF2B5EF4-FFF2-40B4-BE49-F238E27FC236}">
                <a16:creationId xmlns:a16="http://schemas.microsoft.com/office/drawing/2014/main" id="{29C6E340-62D4-336B-D426-2B223CC76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F3896-3408-F4DA-EDBE-48E7CE3E8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406" y="-1043545"/>
            <a:ext cx="10515600" cy="1325563"/>
          </a:xfrm>
        </p:spPr>
        <p:txBody>
          <a:bodyPr/>
          <a:lstStyle/>
          <a:p>
            <a:r>
              <a:rPr lang="en-US" dirty="0"/>
              <a:t>2022 Leslie Co. Stilwell Awardee with Courtney DeRossett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38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93E8D-8D5D-AAFE-4D5E-9D0580279A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406" y="-1080615"/>
            <a:ext cx="10515600" cy="1325563"/>
          </a:xfrm>
        </p:spPr>
        <p:txBody>
          <a:bodyPr/>
          <a:lstStyle/>
          <a:p>
            <a:r>
              <a:rPr lang="en-US" dirty="0"/>
              <a:t>2022 Letcher Co. Stilwell Awardee with Courtney DeRossett</a:t>
            </a:r>
          </a:p>
          <a:p>
            <a:endParaRPr lang="en-US" dirty="0"/>
          </a:p>
        </p:txBody>
      </p:sp>
      <p:pic>
        <p:nvPicPr>
          <p:cNvPr id="3" name="Picture 2" descr="Letcher Co Stilwell">
            <a:extLst>
              <a:ext uri="{FF2B5EF4-FFF2-40B4-BE49-F238E27FC236}">
                <a16:creationId xmlns:a16="http://schemas.microsoft.com/office/drawing/2014/main" id="{2CD6D4CA-46FA-C6BC-97A7-89A48E4D0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ADDF-1D71-7865-7F06-4934EE8DF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5049" y="-975160"/>
            <a:ext cx="10515600" cy="1325563"/>
          </a:xfrm>
        </p:spPr>
        <p:txBody>
          <a:bodyPr/>
          <a:lstStyle/>
          <a:p>
            <a:r>
              <a:rPr lang="en-US" dirty="0"/>
              <a:t>2022 Magoffin Co. BOE Stilwell Awardees</a:t>
            </a:r>
          </a:p>
          <a:p>
            <a:endParaRPr lang="en-US" dirty="0"/>
          </a:p>
        </p:txBody>
      </p:sp>
      <p:pic>
        <p:nvPicPr>
          <p:cNvPr id="3" name="Picture 2" descr="Magoffin Co Stilwell Award BOE Pic">
            <a:extLst>
              <a:ext uri="{FF2B5EF4-FFF2-40B4-BE49-F238E27FC236}">
                <a16:creationId xmlns:a16="http://schemas.microsoft.com/office/drawing/2014/main" id="{74AFEE55-4019-A2F2-E354-CB6D993524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9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2C29-95C3-75B6-9C0F-9DF71D2EBD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3995" y="-1325563"/>
            <a:ext cx="10515600" cy="1325563"/>
          </a:xfrm>
        </p:spPr>
        <p:txBody>
          <a:bodyPr/>
          <a:lstStyle/>
          <a:p>
            <a:r>
              <a:rPr lang="en-US" dirty="0"/>
              <a:t>2022 Magoffin Co. Stilwell Awardee with Courtney DeRossett</a:t>
            </a:r>
          </a:p>
          <a:p>
            <a:endParaRPr lang="en-US" dirty="0"/>
          </a:p>
        </p:txBody>
      </p:sp>
      <p:pic>
        <p:nvPicPr>
          <p:cNvPr id="3" name="Picture 2" descr="Magoffin Co Stilwell">
            <a:extLst>
              <a:ext uri="{FF2B5EF4-FFF2-40B4-BE49-F238E27FC236}">
                <a16:creationId xmlns:a16="http://schemas.microsoft.com/office/drawing/2014/main" id="{1B4BEF9F-1021-7192-8478-D11E94872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49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F1C0-A739-C53A-C8D5-07ECFDBB3E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5779" y="-1325563"/>
            <a:ext cx="10515600" cy="1325563"/>
          </a:xfrm>
        </p:spPr>
        <p:txBody>
          <a:bodyPr/>
          <a:lstStyle/>
          <a:p>
            <a:r>
              <a:rPr lang="en-US" dirty="0"/>
              <a:t>2022 Owsley Co. Stilwell Awardee</a:t>
            </a:r>
            <a:r>
              <a:rPr lang="en-US" baseline="0" dirty="0"/>
              <a:t> No.</a:t>
            </a:r>
            <a:r>
              <a:rPr lang="en-US" dirty="0"/>
              <a:t> </a:t>
            </a:r>
            <a:r>
              <a:rPr lang="en-US" baseline="0" dirty="0"/>
              <a:t>1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Owsley Co 1">
            <a:extLst>
              <a:ext uri="{FF2B5EF4-FFF2-40B4-BE49-F238E27FC236}">
                <a16:creationId xmlns:a16="http://schemas.microsoft.com/office/drawing/2014/main" id="{1B776EA5-3856-083D-0727-DA2C38CE0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90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FB169-D00D-6083-FE07-175CAAC0CB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4503" y="-1325563"/>
            <a:ext cx="10515600" cy="1325563"/>
          </a:xfrm>
        </p:spPr>
        <p:txBody>
          <a:bodyPr/>
          <a:lstStyle/>
          <a:p>
            <a:r>
              <a:rPr lang="en-US" dirty="0"/>
              <a:t>2022 Owsley Co. Stilwell Awardees No. 2</a:t>
            </a:r>
          </a:p>
          <a:p>
            <a:endParaRPr lang="en-US" dirty="0"/>
          </a:p>
        </p:txBody>
      </p:sp>
      <p:pic>
        <p:nvPicPr>
          <p:cNvPr id="3" name="Picture 2" descr="Owsley Co 2">
            <a:extLst>
              <a:ext uri="{FF2B5EF4-FFF2-40B4-BE49-F238E27FC236}">
                <a16:creationId xmlns:a16="http://schemas.microsoft.com/office/drawing/2014/main" id="{C77338BC-2D57-40B0-B4D8-3F3B548541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36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62929-58CD-2505-29F6-586B271664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9919" y="-1092972"/>
            <a:ext cx="10515600" cy="1325563"/>
          </a:xfrm>
        </p:spPr>
        <p:txBody>
          <a:bodyPr/>
          <a:lstStyle/>
          <a:p>
            <a:r>
              <a:rPr lang="en-US" dirty="0"/>
              <a:t>2022 Owsley Co. Stilwell Awardee No. 4</a:t>
            </a:r>
          </a:p>
          <a:p>
            <a:endParaRPr lang="en-US" dirty="0"/>
          </a:p>
        </p:txBody>
      </p:sp>
      <p:pic>
        <p:nvPicPr>
          <p:cNvPr id="3" name="Picture 2" descr="Owsley Co 4">
            <a:extLst>
              <a:ext uri="{FF2B5EF4-FFF2-40B4-BE49-F238E27FC236}">
                <a16:creationId xmlns:a16="http://schemas.microsoft.com/office/drawing/2014/main" id="{90A3E822-55D9-D30B-9219-5F70C4C7F8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5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AE4F-297E-6ABC-7EEC-01F0E5D03D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105329"/>
            <a:ext cx="10515600" cy="1325563"/>
          </a:xfrm>
        </p:spPr>
        <p:txBody>
          <a:bodyPr/>
          <a:lstStyle/>
          <a:p>
            <a:r>
              <a:rPr lang="en-US" dirty="0"/>
              <a:t>2022 Owsley Co. Stilwell Awardee No. 5</a:t>
            </a:r>
          </a:p>
          <a:p>
            <a:endParaRPr lang="en-US" dirty="0"/>
          </a:p>
        </p:txBody>
      </p:sp>
      <p:pic>
        <p:nvPicPr>
          <p:cNvPr id="3" name="Picture 2" descr="Owsley Co 5">
            <a:extLst>
              <a:ext uri="{FF2B5EF4-FFF2-40B4-BE49-F238E27FC236}">
                <a16:creationId xmlns:a16="http://schemas.microsoft.com/office/drawing/2014/main" id="{5B5D5220-5B6A-8383-B653-1350F5C1FD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38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C5FFE-9E86-0260-E8C3-5A66A8AF17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643" y="-1006475"/>
            <a:ext cx="10515600" cy="1325563"/>
          </a:xfrm>
        </p:spPr>
        <p:txBody>
          <a:bodyPr/>
          <a:lstStyle/>
          <a:p>
            <a:r>
              <a:rPr lang="en-US" dirty="0"/>
              <a:t>2022 Owsley Co. Stilwell Awardee pic 5</a:t>
            </a:r>
          </a:p>
          <a:p>
            <a:endParaRPr lang="en-US" dirty="0"/>
          </a:p>
        </p:txBody>
      </p:sp>
      <p:pic>
        <p:nvPicPr>
          <p:cNvPr id="3" name="Picture 2" descr="Owsley Co Stilwell BOE 5">
            <a:extLst>
              <a:ext uri="{FF2B5EF4-FFF2-40B4-BE49-F238E27FC236}">
                <a16:creationId xmlns:a16="http://schemas.microsoft.com/office/drawing/2014/main" id="{82096CC5-0492-CA26-1589-A5EA5EAFF2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8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5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1D03F-CE26-3834-38CB-E7AB00B0A7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-1043545"/>
            <a:ext cx="10515600" cy="1325563"/>
          </a:xfrm>
        </p:spPr>
        <p:txBody>
          <a:bodyPr/>
          <a:lstStyle/>
          <a:p>
            <a:r>
              <a:rPr lang="en-US" dirty="0"/>
              <a:t>2022 Owsley Co. BOE Stilwell Awardee final pic with Courtney DeRossett</a:t>
            </a:r>
          </a:p>
          <a:p>
            <a:endParaRPr lang="en-US" dirty="0"/>
          </a:p>
        </p:txBody>
      </p:sp>
      <p:pic>
        <p:nvPicPr>
          <p:cNvPr id="3" name="Picture 2" descr="Owsley Co Stilwell">
            <a:extLst>
              <a:ext uri="{FF2B5EF4-FFF2-40B4-BE49-F238E27FC236}">
                <a16:creationId xmlns:a16="http://schemas.microsoft.com/office/drawing/2014/main" id="{D7599B04-BAD2-FEF1-15AC-3F38C13953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8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7513-AAD7-CCDC-BFB3-1A8CF4748E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216540"/>
            <a:ext cx="10515600" cy="1325563"/>
          </a:xfrm>
        </p:spPr>
        <p:txBody>
          <a:bodyPr/>
          <a:lstStyle/>
          <a:p>
            <a:r>
              <a:rPr lang="en-US" dirty="0"/>
              <a:t>2022 Floyd County Stilwell Awardees with Courtney DeRossett and David Couch</a:t>
            </a:r>
          </a:p>
          <a:p>
            <a:endParaRPr lang="en-US" dirty="0"/>
          </a:p>
        </p:txBody>
      </p:sp>
      <p:pic>
        <p:nvPicPr>
          <p:cNvPr id="3" name="Picture 2" descr="Floyd Co Stilwell Award BOE Pic">
            <a:extLst>
              <a:ext uri="{FF2B5EF4-FFF2-40B4-BE49-F238E27FC236}">
                <a16:creationId xmlns:a16="http://schemas.microsoft.com/office/drawing/2014/main" id="{EF29B07C-ECEA-3BB2-854C-C0E9F55B6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738"/>
            <a:ext cx="12192000" cy="29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9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C4FA-D8B7-C54E-327B-F6C34DFABE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2848" y="-1167113"/>
            <a:ext cx="10515600" cy="1325563"/>
          </a:xfrm>
        </p:spPr>
        <p:txBody>
          <a:bodyPr/>
          <a:lstStyle/>
          <a:p>
            <a:r>
              <a:rPr lang="en-US" dirty="0"/>
              <a:t>2022 Perry Co. Stilwell Awardee with</a:t>
            </a:r>
            <a:r>
              <a:rPr lang="en-US" baseline="0" dirty="0"/>
              <a:t> Courtney DeRossett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Perry Co Stilwell">
            <a:extLst>
              <a:ext uri="{FF2B5EF4-FFF2-40B4-BE49-F238E27FC236}">
                <a16:creationId xmlns:a16="http://schemas.microsoft.com/office/drawing/2014/main" id="{4404A728-F63A-7A92-6849-C49D3464E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40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A456-3320-5969-A812-DC9F9DB840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9919" y="-944691"/>
            <a:ext cx="10515600" cy="1325563"/>
          </a:xfrm>
        </p:spPr>
        <p:txBody>
          <a:bodyPr/>
          <a:lstStyle/>
          <a:p>
            <a:r>
              <a:rPr lang="en-US" dirty="0"/>
              <a:t>2022 Pike Co. Stilwell Awardee with Courtney DeRossett</a:t>
            </a:r>
          </a:p>
          <a:p>
            <a:endParaRPr lang="en-US" dirty="0"/>
          </a:p>
        </p:txBody>
      </p:sp>
      <p:pic>
        <p:nvPicPr>
          <p:cNvPr id="3" name="Picture 2" descr="Pike Co Stilwell">
            <a:extLst>
              <a:ext uri="{FF2B5EF4-FFF2-40B4-BE49-F238E27FC236}">
                <a16:creationId xmlns:a16="http://schemas.microsoft.com/office/drawing/2014/main" id="{0D2BA8D0-B754-7422-026C-5BF3681EE7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10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A873-076C-172B-43DC-52B2AE366F3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2022 Pikeville Stilwell Awardees</a:t>
            </a:r>
          </a:p>
          <a:p>
            <a:endParaRPr lang="en-US" dirty="0"/>
          </a:p>
        </p:txBody>
      </p:sp>
      <p:pic>
        <p:nvPicPr>
          <p:cNvPr id="3" name="Picture 2" descr="Pikeville 2022 Stilwell">
            <a:extLst>
              <a:ext uri="{FF2B5EF4-FFF2-40B4-BE49-F238E27FC236}">
                <a16:creationId xmlns:a16="http://schemas.microsoft.com/office/drawing/2014/main" id="{14213B9E-6E54-1B32-17D4-13D20A336D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0"/>
            <a:ext cx="1169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6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AC6C-1324-750A-2DC9-5682FECEE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427" y="-1080616"/>
            <a:ext cx="10515600" cy="1325563"/>
          </a:xfrm>
        </p:spPr>
        <p:txBody>
          <a:bodyPr/>
          <a:lstStyle/>
          <a:p>
            <a:r>
              <a:rPr lang="en-US" dirty="0"/>
              <a:t>2022 Pikeville Independent Stilwell Awardee</a:t>
            </a:r>
            <a:r>
              <a:rPr lang="en-US" baseline="0" dirty="0"/>
              <a:t> with Courtney DeRossett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Pikeville Ind Stilwell">
            <a:extLst>
              <a:ext uri="{FF2B5EF4-FFF2-40B4-BE49-F238E27FC236}">
                <a16:creationId xmlns:a16="http://schemas.microsoft.com/office/drawing/2014/main" id="{0ABD531D-1140-DE6B-8AC5-005F5F009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67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ECB3-5689-C2ED-5D9E-DBDA0E235B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406" y="-1105329"/>
            <a:ext cx="10515600" cy="1325563"/>
          </a:xfrm>
        </p:spPr>
        <p:txBody>
          <a:bodyPr/>
          <a:lstStyle/>
          <a:p>
            <a:r>
              <a:rPr lang="en-US" dirty="0"/>
              <a:t>2022 Region 8 Stilwell Awardees Group Picture with Courtney DeRossett</a:t>
            </a:r>
          </a:p>
          <a:p>
            <a:endParaRPr lang="en-US" dirty="0"/>
          </a:p>
        </p:txBody>
      </p:sp>
      <p:pic>
        <p:nvPicPr>
          <p:cNvPr id="3" name="Picture 2" descr="Region 8 Stilwell Award 2">
            <a:extLst>
              <a:ext uri="{FF2B5EF4-FFF2-40B4-BE49-F238E27FC236}">
                <a16:creationId xmlns:a16="http://schemas.microsoft.com/office/drawing/2014/main" id="{58C4D2F6-F2D5-97D7-67F7-68C4E8A04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15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E8CFF-147B-03EA-8992-B9A529DE9C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2022 Region 8 Stilwell Awardees Group Picture 2 with Courtney DeRossett</a:t>
            </a:r>
          </a:p>
          <a:p>
            <a:endParaRPr lang="en-US" dirty="0"/>
          </a:p>
        </p:txBody>
      </p:sp>
      <p:pic>
        <p:nvPicPr>
          <p:cNvPr id="3" name="Picture 2" descr="Region 8 Stilwell">
            <a:extLst>
              <a:ext uri="{FF2B5EF4-FFF2-40B4-BE49-F238E27FC236}">
                <a16:creationId xmlns:a16="http://schemas.microsoft.com/office/drawing/2014/main" id="{9878CB92-BD3F-3B3F-2F7C-BE91B9B87F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54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C209-7AC3-AE84-DE1B-B75B995703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276" y="-1426604"/>
            <a:ext cx="10515600" cy="1325563"/>
          </a:xfrm>
        </p:spPr>
        <p:txBody>
          <a:bodyPr/>
          <a:lstStyle/>
          <a:p>
            <a:r>
              <a:rPr lang="en-US" dirty="0"/>
              <a:t>2022 Region 8 Stilwell  Front Side Picture</a:t>
            </a:r>
          </a:p>
          <a:p>
            <a:endParaRPr lang="en-US" dirty="0"/>
          </a:p>
        </p:txBody>
      </p:sp>
      <p:pic>
        <p:nvPicPr>
          <p:cNvPr id="3" name="Picture 2" descr="Stilwell Award Side 1">
            <a:extLst>
              <a:ext uri="{FF2B5EF4-FFF2-40B4-BE49-F238E27FC236}">
                <a16:creationId xmlns:a16="http://schemas.microsoft.com/office/drawing/2014/main" id="{F1CA8094-7419-EAA4-FAD6-2CE634CCC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4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911E-9EC8-B0F0-05AE-D1E0F2E74E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3995" y="-1092972"/>
            <a:ext cx="10515600" cy="1325563"/>
          </a:xfrm>
        </p:spPr>
        <p:txBody>
          <a:bodyPr/>
          <a:lstStyle/>
          <a:p>
            <a:r>
              <a:rPr lang="en-US" dirty="0"/>
              <a:t>2022 Region 8 Stilwell Award</a:t>
            </a:r>
            <a:r>
              <a:rPr lang="en-US" baseline="0" dirty="0"/>
              <a:t> Back Side Picture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Stilwell Award Side 2">
            <a:extLst>
              <a:ext uri="{FF2B5EF4-FFF2-40B4-BE49-F238E27FC236}">
                <a16:creationId xmlns:a16="http://schemas.microsoft.com/office/drawing/2014/main" id="{2CE3E366-D7AB-59C7-C4B9-279312E8B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99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4800-B69A-0F4B-E34C-8D0F917F85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56" y="-1154756"/>
            <a:ext cx="10515600" cy="1325563"/>
          </a:xfrm>
        </p:spPr>
        <p:txBody>
          <a:bodyPr/>
          <a:lstStyle/>
          <a:p>
            <a:r>
              <a:rPr lang="en-US" dirty="0"/>
              <a:t>2022 Wolfe Co. Stilwell Awardee</a:t>
            </a:r>
          </a:p>
        </p:txBody>
      </p:sp>
      <p:pic>
        <p:nvPicPr>
          <p:cNvPr id="3" name="Picture 2" descr="Wolfe Co Stilwell">
            <a:extLst>
              <a:ext uri="{FF2B5EF4-FFF2-40B4-BE49-F238E27FC236}">
                <a16:creationId xmlns:a16="http://schemas.microsoft.com/office/drawing/2014/main" id="{E172EDE9-CD31-3140-D8F3-B9EA98BD5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3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5AA25-C7FA-CE02-AE87-E779595069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Floyd County Stilwell Awardees pic 2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Floyd Co Stilwell Award Pic 2">
            <a:extLst>
              <a:ext uri="{FF2B5EF4-FFF2-40B4-BE49-F238E27FC236}">
                <a16:creationId xmlns:a16="http://schemas.microsoft.com/office/drawing/2014/main" id="{66819CAC-1459-2BD9-18FC-2A2A98ADF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0"/>
            <a:ext cx="1003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C6FA2-3766-1E37-79C9-9A6CF2FB5D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2022 Floyd County Stilwell Awardee pic 3 with Courtney DeRossett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Floyd Co Stilwell">
            <a:extLst>
              <a:ext uri="{FF2B5EF4-FFF2-40B4-BE49-F238E27FC236}">
                <a16:creationId xmlns:a16="http://schemas.microsoft.com/office/drawing/2014/main" id="{FD390CD5-C846-EA5D-C372-3032DA57B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1000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6DF3-7CE8-0A5C-2006-76B9D5F8D9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4936" y="-1191826"/>
            <a:ext cx="10515600" cy="1325563"/>
          </a:xfrm>
        </p:spPr>
        <p:txBody>
          <a:bodyPr/>
          <a:lstStyle/>
          <a:p>
            <a:r>
              <a:rPr lang="en-US" dirty="0"/>
              <a:t>2022 Hazard Stilwell Awardee with Courtney DeRossett</a:t>
            </a:r>
          </a:p>
        </p:txBody>
      </p:sp>
      <p:pic>
        <p:nvPicPr>
          <p:cNvPr id="3" name="Picture 2" descr="Hazard Stilwell">
            <a:extLst>
              <a:ext uri="{FF2B5EF4-FFF2-40B4-BE49-F238E27FC236}">
                <a16:creationId xmlns:a16="http://schemas.microsoft.com/office/drawing/2014/main" id="{F40390BF-FD2C-21B8-A8E8-F3EE4FF72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6" y="0"/>
            <a:ext cx="11002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6F24-3C00-93AE-BFA2-0DF25D9A1F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0622" y="-1204183"/>
            <a:ext cx="10515600" cy="1325563"/>
          </a:xfrm>
        </p:spPr>
        <p:txBody>
          <a:bodyPr/>
          <a:lstStyle/>
          <a:p>
            <a:r>
              <a:rPr lang="en-US" dirty="0"/>
              <a:t>2022 Jackson Independent Stilwell Awardee with Courtney DeRossett</a:t>
            </a:r>
          </a:p>
        </p:txBody>
      </p:sp>
      <p:pic>
        <p:nvPicPr>
          <p:cNvPr id="3" name="Picture 2" descr="Jackson Ind Stilwell">
            <a:extLst>
              <a:ext uri="{FF2B5EF4-FFF2-40B4-BE49-F238E27FC236}">
                <a16:creationId xmlns:a16="http://schemas.microsoft.com/office/drawing/2014/main" id="{CA6580C5-B168-83E4-B58D-B62E9BD88E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nkins Stilwell">
            <a:extLst>
              <a:ext uri="{FF2B5EF4-FFF2-40B4-BE49-F238E27FC236}">
                <a16:creationId xmlns:a16="http://schemas.microsoft.com/office/drawing/2014/main" id="{72663492-B1A4-54C7-192C-F31C0773A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FEB97-0459-04CF-A45A-A2E8EB9CA7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1768" y="-1142400"/>
            <a:ext cx="10515600" cy="1325563"/>
          </a:xfrm>
        </p:spPr>
        <p:txBody>
          <a:bodyPr/>
          <a:lstStyle/>
          <a:p>
            <a:r>
              <a:rPr lang="en-US" dirty="0"/>
              <a:t>2022 Jenkins Co. Stilwell Awardee with Courtney DeRossett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08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B7EA-F5CA-91ED-AD45-FB9A26292D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135" y="-1130042"/>
            <a:ext cx="10515600" cy="1325563"/>
          </a:xfrm>
        </p:spPr>
        <p:txBody>
          <a:bodyPr/>
          <a:lstStyle/>
          <a:p>
            <a:r>
              <a:rPr lang="en-US" dirty="0"/>
              <a:t>2022 Knott Co. Stilwell Awardee with Courtney DeRossett</a:t>
            </a:r>
          </a:p>
          <a:p>
            <a:endParaRPr lang="en-US" dirty="0"/>
          </a:p>
        </p:txBody>
      </p:sp>
      <p:pic>
        <p:nvPicPr>
          <p:cNvPr id="3" name="Picture 2" descr="Knott Co Stilwell">
            <a:extLst>
              <a:ext uri="{FF2B5EF4-FFF2-40B4-BE49-F238E27FC236}">
                <a16:creationId xmlns:a16="http://schemas.microsoft.com/office/drawing/2014/main" id="{B497852A-BB39-637C-6CA3-3C498130E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4490-268F-1AE3-9C18-80599010A7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281" y="-1006475"/>
            <a:ext cx="10515600" cy="1325563"/>
          </a:xfrm>
        </p:spPr>
        <p:txBody>
          <a:bodyPr/>
          <a:lstStyle/>
          <a:p>
            <a:r>
              <a:rPr lang="en-US" dirty="0"/>
              <a:t>2022 Lee Co. Stilwell Awardee with Courtney DeRossett</a:t>
            </a:r>
          </a:p>
          <a:p>
            <a:endParaRPr lang="en-US" dirty="0"/>
          </a:p>
        </p:txBody>
      </p:sp>
      <p:pic>
        <p:nvPicPr>
          <p:cNvPr id="3" name="Picture 2" descr="Lee Co Stilwell">
            <a:extLst>
              <a:ext uri="{FF2B5EF4-FFF2-40B4-BE49-F238E27FC236}">
                <a16:creationId xmlns:a16="http://schemas.microsoft.com/office/drawing/2014/main" id="{3C980F8A-FC07-E1F8-137B-C23BA3A82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29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KDE Document" ma:contentTypeID="0x0101001BEB557DBE01834EAB47A683706DCD5B00CA71EB3122200C47907299EF37B8FC2B" ma:contentTypeVersion="28" ma:contentTypeDescription="" ma:contentTypeScope="" ma:versionID="f917c4351b0222b5d5ee7864b3c822e8">
  <xsd:schema xmlns:xsd="http://www.w3.org/2001/XMLSchema" xmlns:xs="http://www.w3.org/2001/XMLSchema" xmlns:p="http://schemas.microsoft.com/office/2006/metadata/properties" xmlns:ns1="http://schemas.microsoft.com/sharepoint/v3" xmlns:ns2="3a62de7d-ba57-4f43-9dae-9623ba637be0" xmlns:ns3="277738fc-c7ea-4036-9cfe-2a0160f9aac1" targetNamespace="http://schemas.microsoft.com/office/2006/metadata/properties" ma:root="true" ma:fieldsID="66c82ce7bef1721c142f473164d0f2fe" ns1:_="" ns2:_="" ns3:_="">
    <xsd:import namespace="http://schemas.microsoft.com/sharepoint/v3"/>
    <xsd:import namespace="3a62de7d-ba57-4f43-9dae-9623ba637be0"/>
    <xsd:import namespace="277738fc-c7ea-4036-9cfe-2a0160f9aac1"/>
    <xsd:element name="properties">
      <xsd:complexType>
        <xsd:sequence>
          <xsd:element name="documentManagement">
            <xsd:complexType>
              <xsd:all>
                <xsd:element ref="ns2:Accessibility_x0020_Office" minOccurs="0"/>
                <xsd:element ref="ns2:Accessibility_x0020_Audience" minOccurs="0"/>
                <xsd:element ref="ns2:Accessibility_x0020_Audit_x0020_Date" minOccurs="0"/>
                <xsd:element ref="ns2:Accessibility_x0020_Audit_x0020_Status" minOccurs="0"/>
                <xsd:element ref="ns2:Accessibility_x0020_Target_x0020_Date" minOccurs="0"/>
                <xsd:element ref="ns2:Accessibility_x0020_Status" minOccurs="0"/>
                <xsd:element ref="ns2:Application_x0020_Status" minOccurs="0"/>
                <xsd:element ref="ns2:Application_x0020_Type" minOccurs="0"/>
                <xsd:element ref="ns1:RoutingRuleDescription" minOccurs="0"/>
                <xsd:element ref="ns2:Audience1" minOccurs="0"/>
                <xsd:element ref="ns2:Publication_x0020_Date"/>
                <xsd:element ref="ns1:PublishingStartDate" minOccurs="0"/>
                <xsd:element ref="ns1:PublishingExpirationDate" minOccurs="0"/>
                <xsd:element ref="ns2:Application_x0020_Date" minOccurs="0"/>
                <xsd:element ref="ns2:_dlc_DocId" minOccurs="0"/>
                <xsd:element ref="ns2:_dlc_DocIdUrl" minOccurs="0"/>
                <xsd:element ref="ns2:_dlc_DocIdPersistId" minOccurs="0"/>
                <xsd:element ref="ns3:Division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10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13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2de7d-ba57-4f43-9dae-9623ba637be0" elementFormDefault="qualified">
    <xsd:import namespace="http://schemas.microsoft.com/office/2006/documentManagement/types"/>
    <xsd:import namespace="http://schemas.microsoft.com/office/infopath/2007/PartnerControls"/>
    <xsd:element name="Accessibility_x0020_Office" ma:index="2" nillable="true" ma:displayName="Accessibility Office" ma:format="Dropdown" ma:internalName="Accessibility_x0020_Office">
      <xsd:simpleType>
        <xsd:restriction base="dms:Choice">
          <xsd:enumeration value="Commissioner's Office"/>
          <xsd:enumeration value="OAA - Office of Assessment and Accountability"/>
          <xsd:enumeration value="OCIS - Office of Continuous Improvement and Support"/>
          <xsd:enumeration value="OCTE - Career and Technical Education"/>
          <xsd:enumeration value="OELE- Office of Educator Licensure and Effectiveness"/>
          <xsd:enumeration value="OET - Office of Education Technology"/>
          <xsd:enumeration value="OFO - Office of Finance and Operations"/>
          <xsd:enumeration value="OLS - Office of Legal Services"/>
          <xsd:enumeration value="OSEEL - Office of Special Education and Early Learning"/>
          <xsd:enumeration value="OTL - Office of Teaching and Learning"/>
        </xsd:restriction>
      </xsd:simpleType>
    </xsd:element>
    <xsd:element name="Accessibility_x0020_Audience" ma:index="3" nillable="true" ma:displayName="Accessibility Audience" ma:format="Dropdown" ma:internalName="Accessibility_x0020_Audience">
      <xsd:simpleType>
        <xsd:restriction base="dms:Choice">
          <xsd:enumeration value="Public"/>
          <xsd:enumeration value="District"/>
        </xsd:restriction>
      </xsd:simpleType>
    </xsd:element>
    <xsd:element name="Accessibility_x0020_Audit_x0020_Date" ma:index="4" nillable="true" ma:displayName="Accessibility Audit Date" ma:format="DateOnly" ma:internalName="Accessibility_x0020_Audit_x0020_Date">
      <xsd:simpleType>
        <xsd:restriction base="dms:DateTime"/>
      </xsd:simpleType>
    </xsd:element>
    <xsd:element name="Accessibility_x0020_Audit_x0020_Status" ma:index="5" nillable="true" ma:displayName="Accessibility Audit Status" ma:format="Dropdown" ma:internalName="Accessibility_x0020_Audit_x0020_Status">
      <xsd:simpleType>
        <xsd:restriction base="dms:Choice">
          <xsd:enumeration value="OK"/>
          <xsd:enumeration value="Minor"/>
          <xsd:enumeration value="Major"/>
        </xsd:restriction>
      </xsd:simpleType>
    </xsd:element>
    <xsd:element name="Accessibility_x0020_Target_x0020_Date" ma:index="6" nillable="true" ma:displayName="Accessibility Target Date" ma:format="DateOnly" ma:internalName="Accessibility_x0020_Target_x0020_Date">
      <xsd:simpleType>
        <xsd:restriction base="dms:DateTime"/>
      </xsd:simpleType>
    </xsd:element>
    <xsd:element name="Accessibility_x0020_Status" ma:index="7" nillable="true" ma:displayName="Accessibility Status" ma:format="Dropdown" ma:internalName="Accessibility_x0020_Status1" ma:readOnly="false">
      <xsd:simpleType>
        <xsd:restriction base="dms:Choice">
          <xsd:enumeration value="Remove"/>
          <xsd:enumeration value="Remediate"/>
          <xsd:enumeration value="Update"/>
          <xsd:enumeration value="Accessible"/>
          <xsd:enumeration value="Undue Burden"/>
          <xsd:enumeration value="Not KDE Owned"/>
        </xsd:restriction>
      </xsd:simpleType>
    </xsd:element>
    <xsd:element name="Application_x0020_Status" ma:index="8" nillable="true" ma:displayName="Application Status" ma:format="Dropdown" ma:internalName="Application_x0020_Status">
      <xsd:simpleType>
        <xsd:restriction base="dms:Choice">
          <xsd:enumeration value="Approved"/>
          <xsd:enumeration value="Denied"/>
        </xsd:restriction>
      </xsd:simpleType>
    </xsd:element>
    <xsd:element name="Application_x0020_Type" ma:index="9" nillable="true" ma:displayName="Application Type" ma:format="Dropdown" ma:internalName="Application_x0020_Type">
      <xsd:simpleType>
        <xsd:restriction base="dms:Choice">
          <xsd:enumeration value="Original"/>
          <xsd:enumeration value="Amendment"/>
          <xsd:enumeration value="Year 3 Budget"/>
          <xsd:enumeration value="Addendum"/>
          <xsd:enumeration value="Budget Update"/>
        </xsd:restriction>
      </xsd:simpleType>
    </xsd:element>
    <xsd:element name="Audience1" ma:index="11" nillable="true" ma:displayName="Audience" ma:list="{9f2d68f0-dc6b-4e06-b19d-b8792e70efe6}" ma:internalName="Audience1" ma:showField="Title" ma:web="3a62de7d-ba57-4f43-9dae-9623ba637b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cation_x0020_Date" ma:index="12" ma:displayName="Publication Date" ma:default="[today]" ma:format="DateOnly" ma:internalName="Publication_x0020_Date" ma:readOnly="false">
      <xsd:simpleType>
        <xsd:restriction base="dms:DateTime"/>
      </xsd:simpleType>
    </xsd:element>
    <xsd:element name="Application_x0020_Date" ma:index="15" nillable="true" ma:displayName="Application Date" ma:format="DateOnly" ma:internalName="Application_x0020_Date">
      <xsd:simpleType>
        <xsd:restriction base="dms:DateTime"/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738fc-c7ea-4036-9cfe-2a0160f9aac1" elementFormDefault="qualified">
    <xsd:import namespace="http://schemas.microsoft.com/office/2006/documentManagement/types"/>
    <xsd:import namespace="http://schemas.microsoft.com/office/infopath/2007/PartnerControls"/>
    <xsd:element name="Division" ma:index="25" nillable="true" ma:displayName="Division" ma:default="None selected" ma:format="Dropdown" ma:internalName="Division">
      <xsd:simpleType>
        <xsd:union memberTypes="dms:Text">
          <xsd:simpleType>
            <xsd:restriction base="dms:Choice">
              <xsd:enumeration value="None selected"/>
              <xsd:enumeration value="OET"/>
              <xsd:enumeration value="OET-Security"/>
              <xsd:enumeration value="SDS"/>
              <xsd:enumeration value="STPPM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cessibility_x0020_Office xmlns="3a62de7d-ba57-4f43-9dae-9623ba637be0">OET - Office of Education Technology</Accessibility_x0020_Office>
    <Accessibility_x0020_Audit_x0020_Status xmlns="3a62de7d-ba57-4f43-9dae-9623ba637be0">OK</Accessibility_x0020_Audit_x0020_Status>
    <Accessibility_x0020_Audience xmlns="3a62de7d-ba57-4f43-9dae-9623ba637be0">Public</Accessibility_x0020_Audience>
    <Accessibility_x0020_Status xmlns="3a62de7d-ba57-4f43-9dae-9623ba637be0">Accessible</Accessibility_x0020_Status>
    <Application_x0020_Type xmlns="3a62de7d-ba57-4f43-9dae-9623ba637be0" xsi:nil="true"/>
    <Application_x0020_Date xmlns="3a62de7d-ba57-4f43-9dae-9623ba637be0" xsi:nil="true"/>
    <Accessibility_x0020_Target_x0020_Date xmlns="3a62de7d-ba57-4f43-9dae-9623ba637be0" xsi:nil="true"/>
    <Division xmlns="277738fc-c7ea-4036-9cfe-2a0160f9aac1">None selected</Division>
    <Application_x0020_Status xmlns="3a62de7d-ba57-4f43-9dae-9623ba637be0" xsi:nil="true"/>
    <Accessibility_x0020_Audit_x0020_Date xmlns="3a62de7d-ba57-4f43-9dae-9623ba637be0" xsi:nil="true"/>
    <RoutingRuleDescription xmlns="http://schemas.microsoft.com/sharepoint/v3" xsi:nil="true"/>
    <PublishingExpirationDate xmlns="http://schemas.microsoft.com/sharepoint/v3" xsi:nil="true"/>
    <PublishingStartDate xmlns="http://schemas.microsoft.com/sharepoint/v3" xsi:nil="true"/>
    <Publication_x0020_Date xmlns="3a62de7d-ba57-4f43-9dae-9623ba637be0">2022-12-23T05:00:00+00:00</Publication_x0020_Date>
    <Audience1 xmlns="3a62de7d-ba57-4f43-9dae-9623ba637be0">
      <Value>1</Value>
      <Value>2</Value>
      <Value>4</Value>
      <Value>7</Value>
    </Audience1>
    <_dlc_DocId xmlns="3a62de7d-ba57-4f43-9dae-9623ba637be0">KYED-116-1103</_dlc_DocId>
    <_dlc_DocIdUrl xmlns="3a62de7d-ba57-4f43-9dae-9623ba637be0">
      <Url>https://www.education.ky.gov/districts/tech/_layouts/15/DocIdRedir.aspx?ID=KYED-116-1103</Url>
      <Description>KYED-116-1103</Description>
    </_dlc_DocIdUrl>
  </documentManagement>
</p:properties>
</file>

<file path=customXml/itemProps1.xml><?xml version="1.0" encoding="utf-8"?>
<ds:datastoreItem xmlns:ds="http://schemas.openxmlformats.org/officeDocument/2006/customXml" ds:itemID="{B7A5A567-8980-4C5C-9AAD-495524C6F7C1}"/>
</file>

<file path=customXml/itemProps2.xml><?xml version="1.0" encoding="utf-8"?>
<ds:datastoreItem xmlns:ds="http://schemas.openxmlformats.org/officeDocument/2006/customXml" ds:itemID="{DDEE91DC-AAD7-4EA7-9048-992A1D2BBFEA}"/>
</file>

<file path=customXml/itemProps3.xml><?xml version="1.0" encoding="utf-8"?>
<ds:datastoreItem xmlns:ds="http://schemas.openxmlformats.org/officeDocument/2006/customXml" ds:itemID="{1A9CFB91-E310-41A6-B42B-5FA4DCB1A5AC}"/>
</file>

<file path=customXml/itemProps4.xml><?xml version="1.0" encoding="utf-8"?>
<ds:datastoreItem xmlns:ds="http://schemas.openxmlformats.org/officeDocument/2006/customXml" ds:itemID="{73658A40-F24E-4D5B-9DF9-1118DF59CBFA}"/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505</Words>
  <Application>Microsoft Office PowerPoint</Application>
  <PresentationFormat>Widescreen</PresentationFormat>
  <Paragraphs>84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2022 Stilwell Awardees Region 8</vt:lpstr>
      <vt:lpstr>2022 Floyd County Stilwell Awardees with Courtney DeRossett and David Couch </vt:lpstr>
      <vt:lpstr>2022 Floyd County Stilwell Awardees pic 2 </vt:lpstr>
      <vt:lpstr>2022 Floyd County Stilwell Awardee pic 3 with Courtney DeRossett </vt:lpstr>
      <vt:lpstr>2022 Hazard Stilwell Awardee with Courtney DeRossett</vt:lpstr>
      <vt:lpstr>2022 Jackson Independent Stilwell Awardee with Courtney DeRossett</vt:lpstr>
      <vt:lpstr>2022 Jenkins Co. Stilwell Awardee with Courtney DeRossett </vt:lpstr>
      <vt:lpstr>2022 Knott Co. Stilwell Awardee with Courtney DeRossett </vt:lpstr>
      <vt:lpstr>2022 Lee Co. Stilwell Awardee with Courtney DeRossett </vt:lpstr>
      <vt:lpstr>2022 Leslie Co. Stilwell Awardee with Courtney DeRossett </vt:lpstr>
      <vt:lpstr>2022 Letcher Co. Stilwell Awardee with Courtney DeRossett </vt:lpstr>
      <vt:lpstr>2022 Magoffin Co. BOE Stilwell Awardees </vt:lpstr>
      <vt:lpstr>2022 Magoffin Co. Stilwell Awardee with Courtney DeRossett </vt:lpstr>
      <vt:lpstr>2022 Owsley Co. Stilwell Awardee No. 1 </vt:lpstr>
      <vt:lpstr>2022 Owsley Co. Stilwell Awardees No. 2 </vt:lpstr>
      <vt:lpstr>2022 Owsley Co. Stilwell Awardee No. 4 </vt:lpstr>
      <vt:lpstr>2022 Owsley Co. Stilwell Awardee No. 5 </vt:lpstr>
      <vt:lpstr>2022 Owsley Co. Stilwell Awardee pic 5 </vt:lpstr>
      <vt:lpstr>2022 Owsley Co. BOE Stilwell Awardee final pic with Courtney DeRossett </vt:lpstr>
      <vt:lpstr>2022 Perry Co. Stilwell Awardee with Courtney DeRossett </vt:lpstr>
      <vt:lpstr>2022 Pike Co. Stilwell Awardee with Courtney DeRossett </vt:lpstr>
      <vt:lpstr>2022 Pikeville Stilwell Awardees </vt:lpstr>
      <vt:lpstr>2022 Pikeville Independent Stilwell Awardee with Courtney DeRossett </vt:lpstr>
      <vt:lpstr>2022 Region 8 Stilwell Awardees Group Picture with Courtney DeRossett </vt:lpstr>
      <vt:lpstr>2022 Region 8 Stilwell Awardees Group Picture 2 with Courtney DeRossett </vt:lpstr>
      <vt:lpstr>2022 Region 8 Stilwell  Front Side Picture </vt:lpstr>
      <vt:lpstr>2022 Region 8 Stilwell Award Back Side Picture </vt:lpstr>
      <vt:lpstr>2022 Wolfe Co. Stilwell Awardee</vt:lpstr>
    </vt:vector>
  </TitlesOfParts>
  <Company>Kentucky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Stilwell Awardees - Region 8</dc:title>
  <dc:creator>Harris, Janice - Office of Education Technology</dc:creator>
  <cp:lastModifiedBy>Harris, Janice - Office of Education Technology</cp:lastModifiedBy>
  <cp:revision>1</cp:revision>
  <dcterms:created xsi:type="dcterms:W3CDTF">2022-12-19T21:41:33Z</dcterms:created>
  <dcterms:modified xsi:type="dcterms:W3CDTF">2022-12-23T03:14:24Z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0x0101001BEB557DBE01834EAB47A683706DCD5B00CA71EB3122200C47907299EF37B8FC2B</vt:lpwstr>
  </property>
  <property fmtid="{D5CDD505-2E9C-101B-9397-08002B2CF9AE}" pid="3" name="_dlc_DocIdItemGuid">
    <vt:lpwstr>d0bae667-5fcb-462a-88eb-d3266f84a025</vt:lpwstr>
  </property>
</Properties>
</file>