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28"/>
  </p:notesMasterIdLst>
  <p:sldIdLst>
    <p:sldId id="272" r:id="rId6"/>
    <p:sldId id="295" r:id="rId7"/>
    <p:sldId id="297" r:id="rId8"/>
    <p:sldId id="296" r:id="rId9"/>
    <p:sldId id="298" r:id="rId10"/>
    <p:sldId id="293" r:id="rId11"/>
    <p:sldId id="306" r:id="rId12"/>
    <p:sldId id="288" r:id="rId13"/>
    <p:sldId id="275" r:id="rId14"/>
    <p:sldId id="276" r:id="rId15"/>
    <p:sldId id="277" r:id="rId16"/>
    <p:sldId id="287" r:id="rId17"/>
    <p:sldId id="289" r:id="rId18"/>
    <p:sldId id="303" r:id="rId19"/>
    <p:sldId id="290" r:id="rId20"/>
    <p:sldId id="291" r:id="rId21"/>
    <p:sldId id="304" r:id="rId22"/>
    <p:sldId id="305" r:id="rId23"/>
    <p:sldId id="292" r:id="rId24"/>
    <p:sldId id="294" r:id="rId25"/>
    <p:sldId id="299"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DA AMS" id="{D5DF7C43-CEE7-4680-89FB-7399C041FBC7}">
          <p14:sldIdLst>
            <p14:sldId id="272"/>
            <p14:sldId id="295"/>
            <p14:sldId id="297"/>
            <p14:sldId id="296"/>
            <p14:sldId id="298"/>
            <p14:sldId id="293"/>
            <p14:sldId id="306"/>
            <p14:sldId id="288"/>
            <p14:sldId id="275"/>
            <p14:sldId id="276"/>
            <p14:sldId id="277"/>
            <p14:sldId id="287"/>
            <p14:sldId id="289"/>
            <p14:sldId id="303"/>
            <p14:sldId id="290"/>
            <p14:sldId id="291"/>
            <p14:sldId id="304"/>
            <p14:sldId id="305"/>
            <p14:sldId id="292"/>
            <p14:sldId id="294"/>
            <p14:sldId id="299"/>
            <p14:sldId id="28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A9E6E-1B3D-43F5-81D4-3FD03D030AEB}" v="2" dt="2023-11-19T17:19:56.063"/>
    <p1510:client id="{29C353CA-54C9-4464-8167-292D825707F8}" v="2" dt="2023-11-19T16:16:21.218"/>
    <p1510:client id="{2C224A47-8AF1-4113-8F38-55B1DCB7C9CB}" v="1" dt="2023-11-19T16:43:33.326"/>
    <p1510:client id="{7232416A-1D12-498C-912E-CA64AE0C276C}" v="96" dt="2023-11-19T16:01:40.515"/>
    <p1510:client id="{A56F7FCA-B350-4DEE-9CEA-0680102C8067}" v="10" dt="2023-11-19T17:45:11.435"/>
    <p1510:client id="{EBE843AA-132D-4F96-9BB7-030F183B98D1}" v="1" dt="2023-11-19T16:20:47.500"/>
    <p1510:client id="{ED82C742-9E33-4145-93B3-B98DD86EB5A1}" v="19" dt="2023-11-20T15:38:27.939"/>
    <p1510:client id="{F49AA73A-BD38-468E-A22D-37D43260DE97}" v="5" vWet="7" dt="2023-11-19T15:51:04.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2" y="3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Chris - Division of Assessment and Accountability Support" userId="S::chris.williams@education.ky.gov::2f156fa2-a309-475c-82f3-62ae8d0ba8a4" providerId="AD" clId="Web-{2C224A47-8AF1-4113-8F38-55B1DCB7C9CB}"/>
    <pc:docChg chg="modSld">
      <pc:chgData name="Williams, Chris - Division of Assessment and Accountability Support" userId="S::chris.williams@education.ky.gov::2f156fa2-a309-475c-82f3-62ae8d0ba8a4" providerId="AD" clId="Web-{2C224A47-8AF1-4113-8F38-55B1DCB7C9CB}" dt="2023-11-19T16:43:33.326" v="0" actId="14100"/>
      <pc:docMkLst>
        <pc:docMk/>
      </pc:docMkLst>
      <pc:sldChg chg="modSp">
        <pc:chgData name="Williams, Chris - Division of Assessment and Accountability Support" userId="S::chris.williams@education.ky.gov::2f156fa2-a309-475c-82f3-62ae8d0ba8a4" providerId="AD" clId="Web-{2C224A47-8AF1-4113-8F38-55B1DCB7C9CB}" dt="2023-11-19T16:43:33.326" v="0" actId="14100"/>
        <pc:sldMkLst>
          <pc:docMk/>
          <pc:sldMk cId="1104894972" sldId="295"/>
        </pc:sldMkLst>
        <pc:spChg chg="mod">
          <ac:chgData name="Williams, Chris - Division of Assessment and Accountability Support" userId="S::chris.williams@education.ky.gov::2f156fa2-a309-475c-82f3-62ae8d0ba8a4" providerId="AD" clId="Web-{2C224A47-8AF1-4113-8F38-55B1DCB7C9CB}" dt="2023-11-19T16:43:33.326" v="0" actId="14100"/>
          <ac:spMkLst>
            <pc:docMk/>
            <pc:sldMk cId="1104894972" sldId="295"/>
            <ac:spMk id="3" creationId="{50CDAF6C-91BD-B2B2-B0A7-DA2489C58A19}"/>
          </ac:spMkLst>
        </pc:spChg>
      </pc:sldChg>
    </pc:docChg>
  </pc:docChgLst>
  <pc:docChgLst>
    <pc:chgData name="Williams, Chris - Division of Assessment and Accountability Support" userId="S::chris.williams@education.ky.gov::2f156fa2-a309-475c-82f3-62ae8d0ba8a4" providerId="AD" clId="Web-{E120DE0D-2167-420B-B0E2-150772994C71}"/>
    <pc:docChg chg="addSld sldOrd modSection">
      <pc:chgData name="Williams, Chris - Division of Assessment and Accountability Support" userId="S::chris.williams@education.ky.gov::2f156fa2-a309-475c-82f3-62ae8d0ba8a4" providerId="AD" clId="Web-{E120DE0D-2167-420B-B0E2-150772994C71}" dt="2023-11-14T21:23:36.006" v="2"/>
      <pc:docMkLst>
        <pc:docMk/>
      </pc:docMkLst>
      <pc:sldChg chg="ord">
        <pc:chgData name="Williams, Chris - Division of Assessment and Accountability Support" userId="S::chris.williams@education.ky.gov::2f156fa2-a309-475c-82f3-62ae8d0ba8a4" providerId="AD" clId="Web-{E120DE0D-2167-420B-B0E2-150772994C71}" dt="2023-11-14T21:12:11.589" v="0"/>
        <pc:sldMkLst>
          <pc:docMk/>
          <pc:sldMk cId="1104894972" sldId="295"/>
        </pc:sldMkLst>
      </pc:sldChg>
      <pc:sldChg chg="add">
        <pc:chgData name="Williams, Chris - Division of Assessment and Accountability Support" userId="S::chris.williams@education.ky.gov::2f156fa2-a309-475c-82f3-62ae8d0ba8a4" providerId="AD" clId="Web-{E120DE0D-2167-420B-B0E2-150772994C71}" dt="2023-11-14T21:22:56.208" v="1"/>
        <pc:sldMkLst>
          <pc:docMk/>
          <pc:sldMk cId="277147596" sldId="304"/>
        </pc:sldMkLst>
      </pc:sldChg>
      <pc:sldChg chg="add">
        <pc:chgData name="Williams, Chris - Division of Assessment and Accountability Support" userId="S::chris.williams@education.ky.gov::2f156fa2-a309-475c-82f3-62ae8d0ba8a4" providerId="AD" clId="Web-{E120DE0D-2167-420B-B0E2-150772994C71}" dt="2023-11-14T21:23:36.006" v="2"/>
        <pc:sldMkLst>
          <pc:docMk/>
          <pc:sldMk cId="3908279390" sldId="305"/>
        </pc:sldMkLst>
      </pc:sldChg>
    </pc:docChg>
  </pc:docChgLst>
  <pc:docChgLst>
    <pc:chgData name="Chandler, Melissa - Division of Assessment and Accountability Support" userId="c7c40c5a-5db2-409e-9ac5-b3fa8556cae3" providerId="ADAL" clId="{FD60CD9F-4D8A-4E06-9209-940C02ACEB71}"/>
    <pc:docChg chg="modSld">
      <pc:chgData name="Chandler, Melissa - Division of Assessment and Accountability Support" userId="c7c40c5a-5db2-409e-9ac5-b3fa8556cae3" providerId="ADAL" clId="{FD60CD9F-4D8A-4E06-9209-940C02ACEB71}" dt="2023-11-15T14:23:56.549" v="38" actId="20577"/>
      <pc:docMkLst>
        <pc:docMk/>
      </pc:docMkLst>
      <pc:sldChg chg="modSp mod">
        <pc:chgData name="Chandler, Melissa - Division of Assessment and Accountability Support" userId="c7c40c5a-5db2-409e-9ac5-b3fa8556cae3" providerId="ADAL" clId="{FD60CD9F-4D8A-4E06-9209-940C02ACEB71}" dt="2023-11-15T14:15:04.185" v="18" actId="962"/>
        <pc:sldMkLst>
          <pc:docMk/>
          <pc:sldMk cId="0" sldId="261"/>
        </pc:sldMkLst>
        <pc:picChg chg="mod">
          <ac:chgData name="Chandler, Melissa - Division of Assessment and Accountability Support" userId="c7c40c5a-5db2-409e-9ac5-b3fa8556cae3" providerId="ADAL" clId="{FD60CD9F-4D8A-4E06-9209-940C02ACEB71}" dt="2023-11-15T14:15:04.185" v="18" actId="962"/>
          <ac:picMkLst>
            <pc:docMk/>
            <pc:sldMk cId="0" sldId="261"/>
            <ac:picMk id="7" creationId="{3255E049-28A6-68BB-A583-577997C34E10}"/>
          </ac:picMkLst>
        </pc:picChg>
      </pc:sldChg>
      <pc:sldChg chg="modSp mod addCm modCm">
        <pc:chgData name="Chandler, Melissa - Division of Assessment and Accountability Support" userId="c7c40c5a-5db2-409e-9ac5-b3fa8556cae3" providerId="ADAL" clId="{FD60CD9F-4D8A-4E06-9209-940C02ACEB71}" dt="2023-11-15T14:06:57.714" v="2"/>
        <pc:sldMkLst>
          <pc:docMk/>
          <pc:sldMk cId="3511895906" sldId="302"/>
        </pc:sldMkLst>
        <pc:spChg chg="mod">
          <ac:chgData name="Chandler, Melissa - Division of Assessment and Accountability Support" userId="c7c40c5a-5db2-409e-9ac5-b3fa8556cae3" providerId="ADAL" clId="{FD60CD9F-4D8A-4E06-9209-940C02ACEB71}" dt="2023-11-15T14:06:13.655" v="1" actId="20577"/>
          <ac:spMkLst>
            <pc:docMk/>
            <pc:sldMk cId="3511895906" sldId="302"/>
            <ac:spMk id="3" creationId="{3BDD0BA7-A93F-958E-CA2B-CCA89EC82D18}"/>
          </ac:spMkLst>
        </pc:spChg>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FD60CD9F-4D8A-4E06-9209-940C02ACEB71}" dt="2023-11-15T14:06:13.655" v="1" actId="20577"/>
              <pc2:cmMkLst xmlns:pc2="http://schemas.microsoft.com/office/powerpoint/2019/9/main/command">
                <pc:docMk/>
                <pc:sldMk cId="3511895906" sldId="302"/>
                <pc2:cmMk id="{566DFF83-9BDE-41D1-9297-20AE8321D66C}"/>
              </pc2:cmMkLst>
            </pc226:cmChg>
            <pc226:cmChg xmlns:pc226="http://schemas.microsoft.com/office/powerpoint/2022/06/main/command" chg="add">
              <pc226:chgData name="Chandler, Melissa - Division of Assessment and Accountability Support" userId="c7c40c5a-5db2-409e-9ac5-b3fa8556cae3" providerId="ADAL" clId="{FD60CD9F-4D8A-4E06-9209-940C02ACEB71}" dt="2023-11-15T14:06:57.714" v="2"/>
              <pc2:cmMkLst xmlns:pc2="http://schemas.microsoft.com/office/powerpoint/2019/9/main/command">
                <pc:docMk/>
                <pc:sldMk cId="3511895906" sldId="302"/>
                <pc2:cmMk id="{3D5BAA85-31A9-43A3-AF51-3FE4D59FA373}"/>
              </pc2:cmMkLst>
            </pc226:cmChg>
          </p:ext>
        </pc:extLst>
      </pc:sldChg>
      <pc:sldChg chg="addCm">
        <pc:chgData name="Chandler, Melissa - Division of Assessment and Accountability Support" userId="c7c40c5a-5db2-409e-9ac5-b3fa8556cae3" providerId="ADAL" clId="{FD60CD9F-4D8A-4E06-9209-940C02ACEB71}" dt="2023-11-15T14:19:49.936" v="19"/>
        <pc:sldMkLst>
          <pc:docMk/>
          <pc:sldMk cId="858263330" sldId="303"/>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FD60CD9F-4D8A-4E06-9209-940C02ACEB71}" dt="2023-11-15T14:19:49.936" v="19"/>
              <pc2:cmMkLst xmlns:pc2="http://schemas.microsoft.com/office/powerpoint/2019/9/main/command">
                <pc:docMk/>
                <pc:sldMk cId="858263330" sldId="303"/>
                <pc2:cmMk id="{70F5AAAB-92A0-4765-96DC-4146E46BFD8C}"/>
              </pc2:cmMkLst>
            </pc226:cmChg>
          </p:ext>
        </pc:extLst>
      </pc:sldChg>
      <pc:sldChg chg="modSp mod">
        <pc:chgData name="Chandler, Melissa - Division of Assessment and Accountability Support" userId="c7c40c5a-5db2-409e-9ac5-b3fa8556cae3" providerId="ADAL" clId="{FD60CD9F-4D8A-4E06-9209-940C02ACEB71}" dt="2023-11-15T14:23:01.745" v="30" actId="20577"/>
        <pc:sldMkLst>
          <pc:docMk/>
          <pc:sldMk cId="277147596" sldId="304"/>
        </pc:sldMkLst>
        <pc:spChg chg="mod">
          <ac:chgData name="Chandler, Melissa - Division of Assessment and Accountability Support" userId="c7c40c5a-5db2-409e-9ac5-b3fa8556cae3" providerId="ADAL" clId="{FD60CD9F-4D8A-4E06-9209-940C02ACEB71}" dt="2023-11-15T14:23:01.745" v="30" actId="20577"/>
          <ac:spMkLst>
            <pc:docMk/>
            <pc:sldMk cId="277147596" sldId="304"/>
            <ac:spMk id="5" creationId="{0D9951F7-B047-761F-74AE-05A6D2DEF86E}"/>
          </ac:spMkLst>
        </pc:spChg>
      </pc:sldChg>
      <pc:sldChg chg="modSp mod">
        <pc:chgData name="Chandler, Melissa - Division of Assessment and Accountability Support" userId="c7c40c5a-5db2-409e-9ac5-b3fa8556cae3" providerId="ADAL" clId="{FD60CD9F-4D8A-4E06-9209-940C02ACEB71}" dt="2023-11-15T14:23:56.549" v="38" actId="20577"/>
        <pc:sldMkLst>
          <pc:docMk/>
          <pc:sldMk cId="3908279390" sldId="305"/>
        </pc:sldMkLst>
        <pc:spChg chg="mod">
          <ac:chgData name="Chandler, Melissa - Division of Assessment and Accountability Support" userId="c7c40c5a-5db2-409e-9ac5-b3fa8556cae3" providerId="ADAL" clId="{FD60CD9F-4D8A-4E06-9209-940C02ACEB71}" dt="2023-11-15T14:23:56.549" v="38" actId="20577"/>
          <ac:spMkLst>
            <pc:docMk/>
            <pc:sldMk cId="3908279390" sldId="305"/>
            <ac:spMk id="4" creationId="{48896BFC-76C6-48F9-C82D-45737BB32AA6}"/>
          </ac:spMkLst>
        </pc:spChg>
      </pc:sldChg>
    </pc:docChg>
  </pc:docChgLst>
  <pc:docChgLst>
    <pc:chgData name="Savage, Shara - Division of Assessment and Accountability Support" userId="71eadb16-699f-453e-81d8-c9ac7aaf2dd6" providerId="ADAL" clId="{F49AA73A-BD38-468E-A22D-37D43260DE97}"/>
    <pc:docChg chg="">
      <pc:chgData name="Savage, Shara - Division of Assessment and Accountability Support" userId="71eadb16-699f-453e-81d8-c9ac7aaf2dd6" providerId="ADAL" clId="{F49AA73A-BD38-468E-A22D-37D43260DE97}" dt="2023-11-15T22:45:43.659" v="4"/>
      <pc:docMkLst>
        <pc:docMk/>
      </pc:docMkLst>
      <pc:sldChg chg="addCm">
        <pc:chgData name="Savage, Shara - Division of Assessment and Accountability Support" userId="71eadb16-699f-453e-81d8-c9ac7aaf2dd6" providerId="ADAL" clId="{F49AA73A-BD38-468E-A22D-37D43260DE97}" dt="2023-11-15T22:45:43.659" v="4"/>
        <pc:sldMkLst>
          <pc:docMk/>
          <pc:sldMk cId="1133501774" sldId="298"/>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F49AA73A-BD38-468E-A22D-37D43260DE97}" dt="2023-11-15T22:45:43.659" v="4"/>
              <pc2:cmMkLst xmlns:pc2="http://schemas.microsoft.com/office/powerpoint/2019/9/main/command">
                <pc:docMk/>
                <pc:sldMk cId="1133501774" sldId="298"/>
                <pc2:cmMk id="{ADEA56F1-880A-4128-BA51-ACF542A3AFEE}"/>
              </pc2:cmMkLst>
            </pc226:cmChg>
          </p:ext>
        </pc:extLst>
      </pc:sldChg>
      <pc:sldChg chg="addCm">
        <pc:chgData name="Savage, Shara - Division of Assessment and Accountability Support" userId="71eadb16-699f-453e-81d8-c9ac7aaf2dd6" providerId="ADAL" clId="{F49AA73A-BD38-468E-A22D-37D43260DE97}" dt="2023-11-15T22:41:41.971" v="1"/>
        <pc:sldMkLst>
          <pc:docMk/>
          <pc:sldMk cId="2540455631" sldId="300"/>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F49AA73A-BD38-468E-A22D-37D43260DE97}" dt="2023-11-15T22:41:41.971" v="1"/>
              <pc2:cmMkLst xmlns:pc2="http://schemas.microsoft.com/office/powerpoint/2019/9/main/command">
                <pc:docMk/>
                <pc:sldMk cId="2540455631" sldId="300"/>
                <pc2:cmMk id="{618FC41F-52DF-48DA-A6FB-512239D1EDE8}"/>
              </pc2:cmMkLst>
            </pc226:cmChg>
          </p:ext>
        </pc:extLst>
      </pc:sldChg>
      <pc:sldChg chg="addCm modCm">
        <pc:chgData name="Savage, Shara - Division of Assessment and Accountability Support" userId="71eadb16-699f-453e-81d8-c9ac7aaf2dd6" providerId="ADAL" clId="{F49AA73A-BD38-468E-A22D-37D43260DE97}" dt="2023-11-15T22:44:42.408" v="3"/>
        <pc:sldMkLst>
          <pc:docMk/>
          <pc:sldMk cId="2894835599" sldId="301"/>
        </pc:sldMkLst>
        <pc:extLst>
          <p:ext xmlns:p="http://schemas.openxmlformats.org/presentationml/2006/main" uri="{D6D511B9-2390-475A-947B-AFAB55BFBCF1}">
            <pc226:cmChg xmlns:pc226="http://schemas.microsoft.com/office/powerpoint/2022/06/main/command" chg="add mod">
              <pc226:chgData name="Savage, Shara - Division of Assessment and Accountability Support" userId="71eadb16-699f-453e-81d8-c9ac7aaf2dd6" providerId="ADAL" clId="{F49AA73A-BD38-468E-A22D-37D43260DE97}" dt="2023-11-15T22:44:42.408" v="3"/>
              <pc2:cmMkLst xmlns:pc2="http://schemas.microsoft.com/office/powerpoint/2019/9/main/command">
                <pc:docMk/>
                <pc:sldMk cId="2894835599" sldId="301"/>
                <pc2:cmMk id="{BEE6231D-29A9-48E3-9AAF-C2F905FA1A96}"/>
              </pc2:cmMkLst>
            </pc226:cmChg>
          </p:ext>
        </pc:extLst>
      </pc:sldChg>
      <pc:sldChg chg="addCm">
        <pc:chgData name="Savage, Shara - Division of Assessment and Accountability Support" userId="71eadb16-699f-453e-81d8-c9ac7aaf2dd6" providerId="ADAL" clId="{F49AA73A-BD38-468E-A22D-37D43260DE97}" dt="2023-11-15T22:40:55.191" v="0"/>
        <pc:sldMkLst>
          <pc:docMk/>
          <pc:sldMk cId="3511895906" sldId="302"/>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F49AA73A-BD38-468E-A22D-37D43260DE97}" dt="2023-11-15T22:40:55.191" v="0"/>
              <pc2:cmMkLst xmlns:pc2="http://schemas.microsoft.com/office/powerpoint/2019/9/main/command">
                <pc:docMk/>
                <pc:sldMk cId="3511895906" sldId="302"/>
                <pc2:cmMk id="{3A343C59-2042-4AFD-AAE9-76D9D8CBBDF7}"/>
              </pc2:cmMkLst>
            </pc226:cmChg>
          </p:ext>
        </pc:extLst>
      </pc:sldChg>
    </pc:docChg>
  </pc:docChgLst>
  <pc:docChgLst>
    <pc:chgData name="Williams, Chris - Division of Assessment and Accountability Support" userId="S::chris.williams@education.ky.gov::2f156fa2-a309-475c-82f3-62ae8d0ba8a4" providerId="AD" clId="Web-{7232416A-1D12-498C-912E-CA64AE0C276C}"/>
    <pc:docChg chg="addSld delSld modSld sldOrd modSection">
      <pc:chgData name="Williams, Chris - Division of Assessment and Accountability Support" userId="S::chris.williams@education.ky.gov::2f156fa2-a309-475c-82f3-62ae8d0ba8a4" providerId="AD" clId="Web-{7232416A-1D12-498C-912E-CA64AE0C276C}" dt="2023-11-19T16:01:40.515" v="127" actId="14100"/>
      <pc:docMkLst>
        <pc:docMk/>
      </pc:docMkLst>
      <pc:sldChg chg="modSp delCm">
        <pc:chgData name="Williams, Chris - Division of Assessment and Accountability Support" userId="S::chris.williams@education.ky.gov::2f156fa2-a309-475c-82f3-62ae8d0ba8a4" providerId="AD" clId="Web-{7232416A-1D12-498C-912E-CA64AE0C276C}" dt="2023-11-19T15:55:56.034" v="41"/>
        <pc:sldMkLst>
          <pc:docMk/>
          <pc:sldMk cId="0" sldId="261"/>
        </pc:sldMkLst>
        <pc:picChg chg="mod">
          <ac:chgData name="Williams, Chris - Division of Assessment and Accountability Support" userId="S::chris.williams@education.ky.gov::2f156fa2-a309-475c-82f3-62ae8d0ba8a4" providerId="AD" clId="Web-{7232416A-1D12-498C-912E-CA64AE0C276C}" dt="2023-11-19T15:55:43.486" v="40"/>
          <ac:picMkLst>
            <pc:docMk/>
            <pc:sldMk cId="0" sldId="261"/>
            <ac:picMk id="7" creationId="{3255E049-28A6-68BB-A583-577997C34E10}"/>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232416A-1D12-498C-912E-CA64AE0C276C}" dt="2023-11-19T15:55:56.034" v="41"/>
              <pc2:cmMkLst xmlns:pc2="http://schemas.microsoft.com/office/powerpoint/2019/9/main/command">
                <pc:docMk/>
                <pc:sldMk cId="0" sldId="261"/>
                <pc2:cmMk id="{5FE50E18-A8AD-4CE3-8F97-91BD2AE6459F}"/>
              </pc2:cmMkLst>
            </pc226:cmChg>
          </p:ext>
        </pc:extLst>
      </pc:sldChg>
      <pc:sldChg chg="modSp delCm">
        <pc:chgData name="Williams, Chris - Division of Assessment and Accountability Support" userId="S::chris.williams@education.ky.gov::2f156fa2-a309-475c-82f3-62ae8d0ba8a4" providerId="AD" clId="Web-{7232416A-1D12-498C-912E-CA64AE0C276C}" dt="2023-11-19T15:51:36.559" v="6"/>
        <pc:sldMkLst>
          <pc:docMk/>
          <pc:sldMk cId="4008348325" sldId="289"/>
        </pc:sldMkLst>
        <pc:spChg chg="mod">
          <ac:chgData name="Williams, Chris - Division of Assessment and Accountability Support" userId="S::chris.williams@education.ky.gov::2f156fa2-a309-475c-82f3-62ae8d0ba8a4" providerId="AD" clId="Web-{7232416A-1D12-498C-912E-CA64AE0C276C}" dt="2023-11-19T15:51:21.840" v="3" actId="14100"/>
          <ac:spMkLst>
            <pc:docMk/>
            <pc:sldMk cId="4008348325" sldId="289"/>
            <ac:spMk id="2" creationId="{825A3AA3-C5B2-4E22-A87D-E464CB1A7C6E}"/>
          </ac:spMkLst>
        </pc:spChg>
        <pc:picChg chg="mod">
          <ac:chgData name="Williams, Chris - Division of Assessment and Accountability Support" userId="S::chris.williams@education.ky.gov::2f156fa2-a309-475c-82f3-62ae8d0ba8a4" providerId="AD" clId="Web-{7232416A-1D12-498C-912E-CA64AE0C276C}" dt="2023-11-19T15:51:31.574" v="5" actId="1076"/>
          <ac:picMkLst>
            <pc:docMk/>
            <pc:sldMk cId="4008348325" sldId="289"/>
            <ac:picMk id="7" creationId="{D52B41CD-492F-5BEA-1353-ED2654312C93}"/>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232416A-1D12-498C-912E-CA64AE0C276C}" dt="2023-11-19T15:51:36.559" v="6"/>
              <pc2:cmMkLst xmlns:pc2="http://schemas.microsoft.com/office/powerpoint/2019/9/main/command">
                <pc:docMk/>
                <pc:sldMk cId="4008348325" sldId="289"/>
                <pc2:cmMk id="{31E7C0FD-D447-4F8C-B7BB-0377077722C0}"/>
              </pc2:cmMkLst>
            </pc226:cmChg>
          </p:ext>
        </pc:extLst>
      </pc:sldChg>
      <pc:sldChg chg="ord delCm">
        <pc:chgData name="Williams, Chris - Division of Assessment and Accountability Support" userId="S::chris.williams@education.ky.gov::2f156fa2-a309-475c-82f3-62ae8d0ba8a4" providerId="AD" clId="Web-{7232416A-1D12-498C-912E-CA64AE0C276C}" dt="2023-11-19T15:57:32.348" v="48"/>
        <pc:sldMkLst>
          <pc:docMk/>
          <pc:sldMk cId="1780215208" sldId="297"/>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232416A-1D12-498C-912E-CA64AE0C276C}" dt="2023-11-19T15:57:32.348" v="48"/>
              <pc2:cmMkLst xmlns:pc2="http://schemas.microsoft.com/office/powerpoint/2019/9/main/command">
                <pc:docMk/>
                <pc:sldMk cId="1780215208" sldId="297"/>
                <pc2:cmMk id="{894B7B3C-4474-4049-AA7C-E39A128012BC}"/>
              </pc2:cmMkLst>
            </pc226:cmChg>
          </p:ext>
        </pc:extLst>
      </pc:sldChg>
      <pc:sldChg chg="modSp delCm">
        <pc:chgData name="Williams, Chris - Division of Assessment and Accountability Support" userId="S::chris.williams@education.ky.gov::2f156fa2-a309-475c-82f3-62ae8d0ba8a4" providerId="AD" clId="Web-{7232416A-1D12-498C-912E-CA64AE0C276C}" dt="2023-11-19T15:57:10.442" v="46"/>
        <pc:sldMkLst>
          <pc:docMk/>
          <pc:sldMk cId="1133501774" sldId="298"/>
        </pc:sldMkLst>
        <pc:spChg chg="mod">
          <ac:chgData name="Williams, Chris - Division of Assessment and Accountability Support" userId="S::chris.williams@education.ky.gov::2f156fa2-a309-475c-82f3-62ae8d0ba8a4" providerId="AD" clId="Web-{7232416A-1D12-498C-912E-CA64AE0C276C}" dt="2023-11-19T15:57:10.317" v="45" actId="20577"/>
          <ac:spMkLst>
            <pc:docMk/>
            <pc:sldMk cId="1133501774" sldId="298"/>
            <ac:spMk id="2" creationId="{CDBE88B3-1B4D-C714-3DEE-8E938385F5C7}"/>
          </ac:spMkLst>
        </pc:spChg>
        <pc:spChg chg="mod">
          <ac:chgData name="Williams, Chris - Division of Assessment and Accountability Support" userId="S::chris.williams@education.ky.gov::2f156fa2-a309-475c-82f3-62ae8d0ba8a4" providerId="AD" clId="Web-{7232416A-1D12-498C-912E-CA64AE0C276C}" dt="2023-11-19T15:56:38.035" v="43" actId="20577"/>
          <ac:spMkLst>
            <pc:docMk/>
            <pc:sldMk cId="1133501774" sldId="298"/>
            <ac:spMk id="3" creationId="{6804EC0E-A41C-C129-EA0B-1124A27A4914}"/>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232416A-1D12-498C-912E-CA64AE0C276C}" dt="2023-11-19T15:57:10.442" v="46"/>
              <pc2:cmMkLst xmlns:pc2="http://schemas.microsoft.com/office/powerpoint/2019/9/main/command">
                <pc:docMk/>
                <pc:sldMk cId="1133501774" sldId="298"/>
                <pc2:cmMk id="{ADEA56F1-880A-4128-BA51-ACF542A3AFEE}"/>
              </pc2:cmMkLst>
            </pc226:cmChg>
          </p:ext>
        </pc:extLst>
      </pc:sldChg>
      <pc:sldChg chg="modSp">
        <pc:chgData name="Williams, Chris - Division of Assessment and Accountability Support" userId="S::chris.williams@education.ky.gov::2f156fa2-a309-475c-82f3-62ae8d0ba8a4" providerId="AD" clId="Web-{7232416A-1D12-498C-912E-CA64AE0C276C}" dt="2023-11-19T16:01:40.515" v="127" actId="14100"/>
        <pc:sldMkLst>
          <pc:docMk/>
          <pc:sldMk cId="2540455631" sldId="300"/>
        </pc:sldMkLst>
        <pc:spChg chg="mod">
          <ac:chgData name="Williams, Chris - Division of Assessment and Accountability Support" userId="S::chris.williams@education.ky.gov::2f156fa2-a309-475c-82f3-62ae8d0ba8a4" providerId="AD" clId="Web-{7232416A-1D12-498C-912E-CA64AE0C276C}" dt="2023-11-19T16:01:40.515" v="127" actId="14100"/>
          <ac:spMkLst>
            <pc:docMk/>
            <pc:sldMk cId="2540455631" sldId="300"/>
            <ac:spMk id="2" creationId="{B5BB843E-CBEB-F5B2-86A5-A219F1236235}"/>
          </ac:spMkLst>
        </pc:spChg>
      </pc:sldChg>
      <pc:sldChg chg="modSp add del ord modCm">
        <pc:chgData name="Williams, Chris - Division of Assessment and Accountability Support" userId="S::chris.williams@education.ky.gov::2f156fa2-a309-475c-82f3-62ae8d0ba8a4" providerId="AD" clId="Web-{7232416A-1D12-498C-912E-CA64AE0C276C}" dt="2023-11-19T16:00:41.466" v="90" actId="20577"/>
        <pc:sldMkLst>
          <pc:docMk/>
          <pc:sldMk cId="3511895906" sldId="302"/>
        </pc:sldMkLst>
        <pc:spChg chg="mod">
          <ac:chgData name="Williams, Chris - Division of Assessment and Accountability Support" userId="S::chris.williams@education.ky.gov::2f156fa2-a309-475c-82f3-62ae8d0ba8a4" providerId="AD" clId="Web-{7232416A-1D12-498C-912E-CA64AE0C276C}" dt="2023-11-19T16:00:41.466" v="90" actId="20577"/>
          <ac:spMkLst>
            <pc:docMk/>
            <pc:sldMk cId="3511895906" sldId="302"/>
            <ac:spMk id="2" creationId="{62C585CE-BEFA-B9D8-A151-1FF68079CC35}"/>
          </ac:spMkLst>
        </pc:spChg>
        <pc:extLst>
          <p:ext xmlns:p="http://schemas.openxmlformats.org/presentationml/2006/main" uri="{D6D511B9-2390-475A-947B-AFAB55BFBCF1}">
            <pc226:cmChg xmlns:pc226="http://schemas.microsoft.com/office/powerpoint/2022/06/main/command" chg="mod">
              <pc226:chgData name="Williams, Chris - Division of Assessment and Accountability Support" userId="S::chris.williams@education.ky.gov::2f156fa2-a309-475c-82f3-62ae8d0ba8a4" providerId="AD" clId="Web-{7232416A-1D12-498C-912E-CA64AE0C276C}" dt="2023-11-19T16:00:31.419" v="89" actId="20577"/>
              <pc2:cmMkLst xmlns:pc2="http://schemas.microsoft.com/office/powerpoint/2019/9/main/command">
                <pc:docMk/>
                <pc:sldMk cId="3511895906" sldId="302"/>
                <pc2:cmMk id="{3A343C59-2042-4AFD-AAE9-76D9D8CBBDF7}"/>
              </pc2:cmMkLst>
            </pc226:cmChg>
            <pc226:cmChg xmlns:pc226="http://schemas.microsoft.com/office/powerpoint/2022/06/main/command" chg="mod">
              <pc226:chgData name="Williams, Chris - Division of Assessment and Accountability Support" userId="S::chris.williams@education.ky.gov::2f156fa2-a309-475c-82f3-62ae8d0ba8a4" providerId="AD" clId="Web-{7232416A-1D12-498C-912E-CA64AE0C276C}" dt="2023-11-19T16:00:05.308" v="52" actId="20577"/>
              <pc2:cmMkLst xmlns:pc2="http://schemas.microsoft.com/office/powerpoint/2019/9/main/command">
                <pc:docMk/>
                <pc:sldMk cId="3511895906" sldId="302"/>
                <pc2:cmMk id="{566DFF83-9BDE-41D1-9297-20AE8321D66C}"/>
              </pc2:cmMkLst>
            </pc226:cmChg>
            <pc226:cmChg xmlns:pc226="http://schemas.microsoft.com/office/powerpoint/2022/06/main/command" chg="mod">
              <pc226:chgData name="Williams, Chris - Division of Assessment and Accountability Support" userId="S::chris.williams@education.ky.gov::2f156fa2-a309-475c-82f3-62ae8d0ba8a4" providerId="AD" clId="Web-{7232416A-1D12-498C-912E-CA64AE0C276C}" dt="2023-11-19T16:00:05.308" v="52" actId="20577"/>
              <pc2:cmMkLst xmlns:pc2="http://schemas.microsoft.com/office/powerpoint/2019/9/main/command">
                <pc:docMk/>
                <pc:sldMk cId="3511895906" sldId="302"/>
                <pc2:cmMk id="{3D5BAA85-31A9-43A3-AF51-3FE4D59FA373}"/>
              </pc2:cmMkLst>
            </pc226:cmChg>
          </p:ext>
        </pc:extLst>
      </pc:sldChg>
      <pc:sldChg chg="modSp delCm">
        <pc:chgData name="Williams, Chris - Division of Assessment and Accountability Support" userId="S::chris.williams@education.ky.gov::2f156fa2-a309-475c-82f3-62ae8d0ba8a4" providerId="AD" clId="Web-{7232416A-1D12-498C-912E-CA64AE0C276C}" dt="2023-11-19T15:53:25.811" v="36" actId="1076"/>
        <pc:sldMkLst>
          <pc:docMk/>
          <pc:sldMk cId="858263330" sldId="303"/>
        </pc:sldMkLst>
        <pc:spChg chg="mod">
          <ac:chgData name="Williams, Chris - Division of Assessment and Accountability Support" userId="S::chris.williams@education.ky.gov::2f156fa2-a309-475c-82f3-62ae8d0ba8a4" providerId="AD" clId="Web-{7232416A-1D12-498C-912E-CA64AE0C276C}" dt="2023-11-19T15:53:25.811" v="36" actId="1076"/>
          <ac:spMkLst>
            <pc:docMk/>
            <pc:sldMk cId="858263330" sldId="303"/>
            <ac:spMk id="3" creationId="{B1D93CE2-265D-EA38-CAE5-2CDB242ADDA4}"/>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232416A-1D12-498C-912E-CA64AE0C276C}" dt="2023-11-19T15:52:23.154" v="7"/>
              <pc2:cmMkLst xmlns:pc2="http://schemas.microsoft.com/office/powerpoint/2019/9/main/command">
                <pc:docMk/>
                <pc:sldMk cId="858263330" sldId="303"/>
                <pc2:cmMk id="{70F5AAAB-92A0-4765-96DC-4146E46BFD8C}"/>
              </pc2:cmMkLst>
            </pc226:cmChg>
          </p:ext>
        </pc:extLst>
      </pc:sldChg>
    </pc:docChg>
  </pc:docChgLst>
  <pc:docChgLst>
    <pc:chgData name="Stafford, Jennifer - KDE Division Director" userId="S::jennifer.stafford@education.ky.gov::0151abd4-297e-443f-a77b-a8c249c015ab" providerId="AD" clId="Web-{22D2D45F-D245-4D4A-8F61-41510C37F3FD}"/>
    <pc:docChg chg="modSld">
      <pc:chgData name="Stafford, Jennifer - KDE Division Director" userId="S::jennifer.stafford@education.ky.gov::0151abd4-297e-443f-a77b-a8c249c015ab" providerId="AD" clId="Web-{22D2D45F-D245-4D4A-8F61-41510C37F3FD}" dt="2023-11-15T16:09:44.972" v="5"/>
      <pc:docMkLst>
        <pc:docMk/>
      </pc:docMkLst>
      <pc:sldChg chg="modSp addCm">
        <pc:chgData name="Stafford, Jennifer - KDE Division Director" userId="S::jennifer.stafford@education.ky.gov::0151abd4-297e-443f-a77b-a8c249c015ab" providerId="AD" clId="Web-{22D2D45F-D245-4D4A-8F61-41510C37F3FD}" dt="2023-11-15T16:09:44.972" v="5"/>
        <pc:sldMkLst>
          <pc:docMk/>
          <pc:sldMk cId="4008348325" sldId="289"/>
        </pc:sldMkLst>
        <pc:picChg chg="mod">
          <ac:chgData name="Stafford, Jennifer - KDE Division Director" userId="S::jennifer.stafford@education.ky.gov::0151abd4-297e-443f-a77b-a8c249c015ab" providerId="AD" clId="Web-{22D2D45F-D245-4D4A-8F61-41510C37F3FD}" dt="2023-11-15T16:00:19.221" v="1" actId="1076"/>
          <ac:picMkLst>
            <pc:docMk/>
            <pc:sldMk cId="4008348325" sldId="289"/>
            <ac:picMk id="7" creationId="{D52B41CD-492F-5BEA-1353-ED2654312C93}"/>
          </ac:picMkLst>
        </pc:picChg>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22D2D45F-D245-4D4A-8F61-41510C37F3FD}" dt="2023-11-15T16:09:44.972" v="5"/>
              <pc2:cmMkLst xmlns:pc2="http://schemas.microsoft.com/office/powerpoint/2019/9/main/command">
                <pc:docMk/>
                <pc:sldMk cId="4008348325" sldId="289"/>
                <pc2:cmMk id="{31E7C0FD-D447-4F8C-B7BB-0377077722C0}"/>
              </pc2:cmMkLst>
            </pc226:cmChg>
          </p:ext>
        </pc:extLst>
      </pc:sldChg>
      <pc:sldChg chg="addCm">
        <pc:chgData name="Stafford, Jennifer - KDE Division Director" userId="S::jennifer.stafford@education.ky.gov::0151abd4-297e-443f-a77b-a8c249c015ab" providerId="AD" clId="Web-{22D2D45F-D245-4D4A-8F61-41510C37F3FD}" dt="2023-11-15T16:07:22.374" v="4"/>
        <pc:sldMkLst>
          <pc:docMk/>
          <pc:sldMk cId="1780215208" sldId="297"/>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22D2D45F-D245-4D4A-8F61-41510C37F3FD}" dt="2023-11-15T16:07:22.374" v="4"/>
              <pc2:cmMkLst xmlns:pc2="http://schemas.microsoft.com/office/powerpoint/2019/9/main/command">
                <pc:docMk/>
                <pc:sldMk cId="1780215208" sldId="297"/>
                <pc2:cmMk id="{894B7B3C-4474-4049-AA7C-E39A128012BC}"/>
              </pc2:cmMkLst>
            </pc226:cmChg>
          </p:ext>
        </pc:extLst>
      </pc:sldChg>
      <pc:sldChg chg="addCm">
        <pc:chgData name="Stafford, Jennifer - KDE Division Director" userId="S::jennifer.stafford@education.ky.gov::0151abd4-297e-443f-a77b-a8c249c015ab" providerId="AD" clId="Web-{22D2D45F-D245-4D4A-8F61-41510C37F3FD}" dt="2023-11-15T16:02:24.303" v="3"/>
        <pc:sldMkLst>
          <pc:docMk/>
          <pc:sldMk cId="2540455631" sldId="300"/>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22D2D45F-D245-4D4A-8F61-41510C37F3FD}" dt="2023-11-15T16:02:24.303" v="3"/>
              <pc2:cmMkLst xmlns:pc2="http://schemas.microsoft.com/office/powerpoint/2019/9/main/command">
                <pc:docMk/>
                <pc:sldMk cId="2540455631" sldId="300"/>
                <pc2:cmMk id="{5972D1ED-CC6D-4059-B4A1-C5074024A3AF}"/>
              </pc2:cmMkLst>
            </pc226:cmChg>
          </p:ext>
        </pc:extLst>
      </pc:sldChg>
      <pc:sldChg chg="addCm">
        <pc:chgData name="Stafford, Jennifer - KDE Division Director" userId="S::jennifer.stafford@education.ky.gov::0151abd4-297e-443f-a77b-a8c249c015ab" providerId="AD" clId="Web-{22D2D45F-D245-4D4A-8F61-41510C37F3FD}" dt="2023-11-15T16:01:37.442" v="2"/>
        <pc:sldMkLst>
          <pc:docMk/>
          <pc:sldMk cId="3511895906" sldId="302"/>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22D2D45F-D245-4D4A-8F61-41510C37F3FD}" dt="2023-11-15T16:01:37.442" v="2"/>
              <pc2:cmMkLst xmlns:pc2="http://schemas.microsoft.com/office/powerpoint/2019/9/main/command">
                <pc:docMk/>
                <pc:sldMk cId="3511895906" sldId="302"/>
                <pc2:cmMk id="{178189C8-BC9E-4B58-B440-30DD55CEA403}"/>
              </pc2:cmMkLst>
            </pc226:cmChg>
          </p:ext>
        </pc:extLst>
      </pc:sldChg>
    </pc:docChg>
  </pc:docChgLst>
  <pc:docChgLst>
    <pc:chgData name="Williams, Chris - Division of Assessment and Accountability Support" userId="S::chris.williams@education.ky.gov::2f156fa2-a309-475c-82f3-62ae8d0ba8a4" providerId="AD" clId="Web-{AA8B648A-C048-4D51-BB0F-0034366F294F}"/>
    <pc:docChg chg="modSld sldOrd modMainMaster">
      <pc:chgData name="Williams, Chris - Division of Assessment and Accountability Support" userId="S::chris.williams@education.ky.gov::2f156fa2-a309-475c-82f3-62ae8d0ba8a4" providerId="AD" clId="Web-{AA8B648A-C048-4D51-BB0F-0034366F294F}" dt="2023-11-14T21:28:33.160" v="8"/>
      <pc:docMkLst>
        <pc:docMk/>
      </pc:docMkLst>
      <pc:sldChg chg="ord">
        <pc:chgData name="Williams, Chris - Division of Assessment and Accountability Support" userId="S::chris.williams@education.ky.gov::2f156fa2-a309-475c-82f3-62ae8d0ba8a4" providerId="AD" clId="Web-{AA8B648A-C048-4D51-BB0F-0034366F294F}" dt="2023-11-14T21:27:23.139" v="3"/>
        <pc:sldMkLst>
          <pc:docMk/>
          <pc:sldMk cId="2705056183" sldId="292"/>
        </pc:sldMkLst>
      </pc:sldChg>
      <pc:sldChg chg="addSp modSp">
        <pc:chgData name="Williams, Chris - Division of Assessment and Accountability Support" userId="S::chris.williams@education.ky.gov::2f156fa2-a309-475c-82f3-62ae8d0ba8a4" providerId="AD" clId="Web-{AA8B648A-C048-4D51-BB0F-0034366F294F}" dt="2023-11-14T21:27:58.439" v="5"/>
        <pc:sldMkLst>
          <pc:docMk/>
          <pc:sldMk cId="2525714814" sldId="294"/>
        </pc:sldMkLst>
        <pc:spChg chg="add mod">
          <ac:chgData name="Williams, Chris - Division of Assessment and Accountability Support" userId="S::chris.williams@education.ky.gov::2f156fa2-a309-475c-82f3-62ae8d0ba8a4" providerId="AD" clId="Web-{AA8B648A-C048-4D51-BB0F-0034366F294F}" dt="2023-11-14T21:27:58.439" v="5"/>
          <ac:spMkLst>
            <pc:docMk/>
            <pc:sldMk cId="2525714814" sldId="294"/>
            <ac:spMk id="4" creationId="{18593032-F5AD-29C3-B441-6A3DB0853B46}"/>
          </ac:spMkLst>
        </pc:spChg>
      </pc:sldChg>
      <pc:sldChg chg="modSp">
        <pc:chgData name="Williams, Chris - Division of Assessment and Accountability Support" userId="S::chris.williams@education.ky.gov::2f156fa2-a309-475c-82f3-62ae8d0ba8a4" providerId="AD" clId="Web-{AA8B648A-C048-4D51-BB0F-0034366F294F}" dt="2023-11-14T21:26:06.259" v="0" actId="14100"/>
        <pc:sldMkLst>
          <pc:docMk/>
          <pc:sldMk cId="1104894972" sldId="295"/>
        </pc:sldMkLst>
        <pc:spChg chg="mod">
          <ac:chgData name="Williams, Chris - Division of Assessment and Accountability Support" userId="S::chris.williams@education.ky.gov::2f156fa2-a309-475c-82f3-62ae8d0ba8a4" providerId="AD" clId="Web-{AA8B648A-C048-4D51-BB0F-0034366F294F}" dt="2023-11-14T21:26:06.259" v="0" actId="14100"/>
          <ac:spMkLst>
            <pc:docMk/>
            <pc:sldMk cId="1104894972" sldId="295"/>
            <ac:spMk id="3" creationId="{50CDAF6C-91BD-B2B2-B0A7-DA2489C58A19}"/>
          </ac:spMkLst>
        </pc:spChg>
      </pc:sldChg>
      <pc:sldChg chg="modSp">
        <pc:chgData name="Williams, Chris - Division of Assessment and Accountability Support" userId="S::chris.williams@education.ky.gov::2f156fa2-a309-475c-82f3-62ae8d0ba8a4" providerId="AD" clId="Web-{AA8B648A-C048-4D51-BB0F-0034366F294F}" dt="2023-11-14T21:26:47.449" v="2" actId="1076"/>
        <pc:sldMkLst>
          <pc:docMk/>
          <pc:sldMk cId="1133501774" sldId="298"/>
        </pc:sldMkLst>
        <pc:picChg chg="mod">
          <ac:chgData name="Williams, Chris - Division of Assessment and Accountability Support" userId="S::chris.williams@education.ky.gov::2f156fa2-a309-475c-82f3-62ae8d0ba8a4" providerId="AD" clId="Web-{AA8B648A-C048-4D51-BB0F-0034366F294F}" dt="2023-11-14T21:26:47.449" v="2" actId="1076"/>
          <ac:picMkLst>
            <pc:docMk/>
            <pc:sldMk cId="1133501774" sldId="298"/>
            <ac:picMk id="5" creationId="{F7DBE2D4-993B-5BF6-C77B-A2A4AB26D1C4}"/>
          </ac:picMkLst>
        </pc:picChg>
      </pc:sldChg>
      <pc:sldChg chg="addSp modSp">
        <pc:chgData name="Williams, Chris - Division of Assessment and Accountability Support" userId="S::chris.williams@education.ky.gov::2f156fa2-a309-475c-82f3-62ae8d0ba8a4" providerId="AD" clId="Web-{AA8B648A-C048-4D51-BB0F-0034366F294F}" dt="2023-11-14T21:28:25.815" v="7"/>
        <pc:sldMkLst>
          <pc:docMk/>
          <pc:sldMk cId="277147596" sldId="304"/>
        </pc:sldMkLst>
        <pc:spChg chg="add mod">
          <ac:chgData name="Williams, Chris - Division of Assessment and Accountability Support" userId="S::chris.williams@education.ky.gov::2f156fa2-a309-475c-82f3-62ae8d0ba8a4" providerId="AD" clId="Web-{AA8B648A-C048-4D51-BB0F-0034366F294F}" dt="2023-11-14T21:27:54.001" v="4"/>
          <ac:spMkLst>
            <pc:docMk/>
            <pc:sldMk cId="277147596" sldId="304"/>
            <ac:spMk id="4" creationId="{D3268DC4-B61A-9E48-3180-15686E78A1B2}"/>
          </ac:spMkLst>
        </pc:spChg>
        <pc:spChg chg="add">
          <ac:chgData name="Williams, Chris - Division of Assessment and Accountability Support" userId="S::chris.williams@education.ky.gov::2f156fa2-a309-475c-82f3-62ae8d0ba8a4" providerId="AD" clId="Web-{AA8B648A-C048-4D51-BB0F-0034366F294F}" dt="2023-11-14T21:28:25.815" v="7"/>
          <ac:spMkLst>
            <pc:docMk/>
            <pc:sldMk cId="277147596" sldId="304"/>
            <ac:spMk id="7" creationId="{A50741F1-3024-4D9F-988D-0B0C169F47F8}"/>
          </ac:spMkLst>
        </pc:spChg>
      </pc:sldChg>
      <pc:sldChg chg="addSp modSp">
        <pc:chgData name="Williams, Chris - Division of Assessment and Accountability Support" userId="S::chris.williams@education.ky.gov::2f156fa2-a309-475c-82f3-62ae8d0ba8a4" providerId="AD" clId="Web-{AA8B648A-C048-4D51-BB0F-0034366F294F}" dt="2023-11-14T21:28:33.160" v="8"/>
        <pc:sldMkLst>
          <pc:docMk/>
          <pc:sldMk cId="3908279390" sldId="305"/>
        </pc:sldMkLst>
        <pc:spChg chg="add mod">
          <ac:chgData name="Williams, Chris - Division of Assessment and Accountability Support" userId="S::chris.williams@education.ky.gov::2f156fa2-a309-475c-82f3-62ae8d0ba8a4" providerId="AD" clId="Web-{AA8B648A-C048-4D51-BB0F-0034366F294F}" dt="2023-11-14T21:27:58.439" v="5"/>
          <ac:spMkLst>
            <pc:docMk/>
            <pc:sldMk cId="3908279390" sldId="305"/>
            <ac:spMk id="5" creationId="{2A0797E6-662B-96B8-8FEE-336F532096C4}"/>
          </ac:spMkLst>
        </pc:spChg>
        <pc:spChg chg="add">
          <ac:chgData name="Williams, Chris - Division of Assessment and Accountability Support" userId="S::chris.williams@education.ky.gov::2f156fa2-a309-475c-82f3-62ae8d0ba8a4" providerId="AD" clId="Web-{AA8B648A-C048-4D51-BB0F-0034366F294F}" dt="2023-11-14T21:28:33.160" v="8"/>
          <ac:spMkLst>
            <pc:docMk/>
            <pc:sldMk cId="3908279390" sldId="305"/>
            <ac:spMk id="7" creationId="{FE8F7074-2854-E9B1-5775-C7F863531B2B}"/>
          </ac:spMkLst>
        </pc:spChg>
      </pc:sldChg>
      <pc:sldMasterChg chg="mod modSldLayout">
        <pc:chgData name="Williams, Chris - Division of Assessment and Accountability Support" userId="S::chris.williams@education.ky.gov::2f156fa2-a309-475c-82f3-62ae8d0ba8a4" providerId="AD" clId="Web-{AA8B648A-C048-4D51-BB0F-0034366F294F}" dt="2023-11-14T21:28:00.861" v="6"/>
        <pc:sldMasterMkLst>
          <pc:docMk/>
          <pc:sldMasterMk cId="2271339680" sldId="2147483648"/>
        </pc:sldMasterMkLst>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3982362198" sldId="2147483649"/>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1146679629" sldId="2147483650"/>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83887213" sldId="2147483651"/>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2582104175" sldId="2147483652"/>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2964063122" sldId="2147483653"/>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3274293184" sldId="2147483654"/>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1203898824" sldId="2147483655"/>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2832705260" sldId="2147483656"/>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1863610035" sldId="2147483657"/>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3022027907" sldId="2147483658"/>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2416688925" sldId="2147483659"/>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2093644130" sldId="2147483661"/>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48"/>
            <pc:sldLayoutMk cId="3487048553" sldId="2147483679"/>
          </pc:sldLayoutMkLst>
        </pc:sldLayoutChg>
      </pc:sldMasterChg>
      <pc:sldMasterChg chg="mod modSldLayout">
        <pc:chgData name="Williams, Chris - Division of Assessment and Accountability Support" userId="S::chris.williams@education.ky.gov::2f156fa2-a309-475c-82f3-62ae8d0ba8a4" providerId="AD" clId="Web-{AA8B648A-C048-4D51-BB0F-0034366F294F}" dt="2023-11-14T21:28:00.861" v="6"/>
        <pc:sldMasterMkLst>
          <pc:docMk/>
          <pc:sldMasterMk cId="2271339680" sldId="2147483667"/>
        </pc:sldMasterMkLst>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1002791305" sldId="2147483660"/>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3031339818" sldId="2147483662"/>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2246284787" sldId="2147483664"/>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2082208950" sldId="2147483665"/>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2409998930" sldId="2147483666"/>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3982362198" sldId="2147483668"/>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1146679629" sldId="2147483669"/>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83887213" sldId="2147483670"/>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2582104175" sldId="2147483671"/>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2964063122" sldId="2147483672"/>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3274293184" sldId="2147483673"/>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1203898824" sldId="2147483674"/>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2832705260" sldId="2147483675"/>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1863610035" sldId="2147483676"/>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3022027907" sldId="2147483677"/>
          </pc:sldLayoutMkLst>
        </pc:sldLayoutChg>
        <pc:sldLayoutChg chg="mod">
          <pc:chgData name="Williams, Chris - Division of Assessment and Accountability Support" userId="S::chris.williams@education.ky.gov::2f156fa2-a309-475c-82f3-62ae8d0ba8a4" providerId="AD" clId="Web-{AA8B648A-C048-4D51-BB0F-0034366F294F}" dt="2023-11-14T21:28:00.861" v="6"/>
          <pc:sldLayoutMkLst>
            <pc:docMk/>
            <pc:sldMasterMk cId="2271339680" sldId="2147483667"/>
            <pc:sldLayoutMk cId="2416688925" sldId="2147483678"/>
          </pc:sldLayoutMkLst>
        </pc:sldLayoutChg>
      </pc:sldMasterChg>
    </pc:docChg>
  </pc:docChgLst>
  <pc:docChgLst>
    <pc:chgData name="Williams, Chris - Division of Assessment and Accountability Support" userId="S::chris.williams@education.ky.gov::2f156fa2-a309-475c-82f3-62ae8d0ba8a4" providerId="AD" clId="Web-{031A9E6E-1B3D-43F5-81D4-3FD03D030AEB}"/>
    <pc:docChg chg="modSld">
      <pc:chgData name="Williams, Chris - Division of Assessment and Accountability Support" userId="S::chris.williams@education.ky.gov::2f156fa2-a309-475c-82f3-62ae8d0ba8a4" providerId="AD" clId="Web-{031A9E6E-1B3D-43F5-81D4-3FD03D030AEB}" dt="2023-11-19T17:19:56.063" v="2" actId="1076"/>
      <pc:docMkLst>
        <pc:docMk/>
      </pc:docMkLst>
      <pc:sldChg chg="modSp">
        <pc:chgData name="Williams, Chris - Division of Assessment and Accountability Support" userId="S::chris.williams@education.ky.gov::2f156fa2-a309-475c-82f3-62ae8d0ba8a4" providerId="AD" clId="Web-{031A9E6E-1B3D-43F5-81D4-3FD03D030AEB}" dt="2023-11-19T17:19:56.063" v="2" actId="1076"/>
        <pc:sldMkLst>
          <pc:docMk/>
          <pc:sldMk cId="1104894972" sldId="295"/>
        </pc:sldMkLst>
        <pc:spChg chg="mod">
          <ac:chgData name="Williams, Chris - Division of Assessment and Accountability Support" userId="S::chris.williams@education.ky.gov::2f156fa2-a309-475c-82f3-62ae8d0ba8a4" providerId="AD" clId="Web-{031A9E6E-1B3D-43F5-81D4-3FD03D030AEB}" dt="2023-11-19T17:19:56.063" v="2" actId="1076"/>
          <ac:spMkLst>
            <pc:docMk/>
            <pc:sldMk cId="1104894972" sldId="295"/>
            <ac:spMk id="3" creationId="{50CDAF6C-91BD-B2B2-B0A7-DA2489C58A19}"/>
          </ac:spMkLst>
        </pc:spChg>
      </pc:sldChg>
    </pc:docChg>
  </pc:docChgLst>
  <pc:docChgLst>
    <pc:chgData name="Riley, Ben - Division of Assessment and Accountability Support" userId="4cd6cdff-1273-49fa-8860-d0f5fa3fb9f7" providerId="ADAL" clId="{ED82C742-9E33-4145-93B3-B98DD86EB5A1}"/>
    <pc:docChg chg="custSel delSld modSld modSection">
      <pc:chgData name="Riley, Ben - Division of Assessment and Accountability Support" userId="4cd6cdff-1273-49fa-8860-d0f5fa3fb9f7" providerId="ADAL" clId="{ED82C742-9E33-4145-93B3-B98DD86EB5A1}" dt="2023-11-20T15:38:30.792" v="28" actId="47"/>
      <pc:docMkLst>
        <pc:docMk/>
      </pc:docMkLst>
      <pc:sldChg chg="del addCm modCm">
        <pc:chgData name="Riley, Ben - Division of Assessment and Accountability Support" userId="4cd6cdff-1273-49fa-8860-d0f5fa3fb9f7" providerId="ADAL" clId="{ED82C742-9E33-4145-93B3-B98DD86EB5A1}" dt="2023-11-20T15:38:30.792" v="28" actId="47"/>
        <pc:sldMkLst>
          <pc:docMk/>
          <pc:sldMk cId="0" sldId="261"/>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ED82C742-9E33-4145-93B3-B98DD86EB5A1}" dt="2023-11-15T14:18:29.585" v="9"/>
              <pc2:cmMkLst xmlns:pc2="http://schemas.microsoft.com/office/powerpoint/2019/9/main/command">
                <pc:docMk/>
                <pc:sldMk cId="0" sldId="261"/>
                <pc2:cmMk id="{5FE50E18-A8AD-4CE3-8F97-91BD2AE6459F}"/>
              </pc2:cmMkLst>
              <pc226:cmRplyChg chg="add">
                <pc226:chgData name="Riley, Ben - Division of Assessment and Accountability Support" userId="4cd6cdff-1273-49fa-8860-d0f5fa3fb9f7" providerId="ADAL" clId="{ED82C742-9E33-4145-93B3-B98DD86EB5A1}" dt="2023-11-15T14:18:29.585" v="9"/>
                <pc2:cmRplyMkLst xmlns:pc2="http://schemas.microsoft.com/office/powerpoint/2019/9/main/command">
                  <pc:docMk/>
                  <pc:sldMk cId="0" sldId="261"/>
                  <pc2:cmMk id="{5FE50E18-A8AD-4CE3-8F97-91BD2AE6459F}"/>
                  <pc2:cmRplyMk id="{2A967C57-DCAF-445D-A800-97CB2DFB6B6D}"/>
                </pc2:cmRplyMkLst>
              </pc226:cmRplyChg>
            </pc226:cmChg>
          </p:ext>
        </pc:extLst>
      </pc:sldChg>
      <pc:sldChg chg="modSp mod">
        <pc:chgData name="Riley, Ben - Division of Assessment and Accountability Support" userId="4cd6cdff-1273-49fa-8860-d0f5fa3fb9f7" providerId="ADAL" clId="{ED82C742-9E33-4145-93B3-B98DD86EB5A1}" dt="2023-11-20T15:29:31.622" v="27" actId="255"/>
        <pc:sldMkLst>
          <pc:docMk/>
          <pc:sldMk cId="2789114340" sldId="293"/>
        </pc:sldMkLst>
        <pc:spChg chg="mod">
          <ac:chgData name="Riley, Ben - Division of Assessment and Accountability Support" userId="4cd6cdff-1273-49fa-8860-d0f5fa3fb9f7" providerId="ADAL" clId="{ED82C742-9E33-4145-93B3-B98DD86EB5A1}" dt="2023-11-20T15:29:23.021" v="26" actId="3626"/>
          <ac:spMkLst>
            <pc:docMk/>
            <pc:sldMk cId="2789114340" sldId="293"/>
            <ac:spMk id="2" creationId="{DB826254-FC92-2A39-E176-9F6DC9684245}"/>
          </ac:spMkLst>
        </pc:spChg>
        <pc:spChg chg="mod">
          <ac:chgData name="Riley, Ben - Division of Assessment and Accountability Support" userId="4cd6cdff-1273-49fa-8860-d0f5fa3fb9f7" providerId="ADAL" clId="{ED82C742-9E33-4145-93B3-B98DD86EB5A1}" dt="2023-11-20T15:29:31.622" v="27" actId="255"/>
          <ac:spMkLst>
            <pc:docMk/>
            <pc:sldMk cId="2789114340" sldId="293"/>
            <ac:spMk id="13" creationId="{DA592AAA-D754-66E4-0E1A-EB6B75551EB1}"/>
          </ac:spMkLst>
        </pc:spChg>
      </pc:sldChg>
      <pc:sldChg chg="modSp mod">
        <pc:chgData name="Riley, Ben - Division of Assessment and Accountability Support" userId="4cd6cdff-1273-49fa-8860-d0f5fa3fb9f7" providerId="ADAL" clId="{ED82C742-9E33-4145-93B3-B98DD86EB5A1}" dt="2023-11-15T14:16:22.666" v="3" actId="962"/>
        <pc:sldMkLst>
          <pc:docMk/>
          <pc:sldMk cId="321185604" sldId="296"/>
        </pc:sldMkLst>
        <pc:spChg chg="ord">
          <ac:chgData name="Riley, Ben - Division of Assessment and Accountability Support" userId="4cd6cdff-1273-49fa-8860-d0f5fa3fb9f7" providerId="ADAL" clId="{ED82C742-9E33-4145-93B3-B98DD86EB5A1}" dt="2023-11-15T14:16:16.375" v="1"/>
          <ac:spMkLst>
            <pc:docMk/>
            <pc:sldMk cId="321185604" sldId="296"/>
            <ac:spMk id="2" creationId="{B3DE4251-0176-EE80-BCA9-EEA138D70EE2}"/>
          </ac:spMkLst>
        </pc:spChg>
        <pc:spChg chg="mod">
          <ac:chgData name="Riley, Ben - Division of Assessment and Accountability Support" userId="4cd6cdff-1273-49fa-8860-d0f5fa3fb9f7" providerId="ADAL" clId="{ED82C742-9E33-4145-93B3-B98DD86EB5A1}" dt="2023-11-15T14:16:22.666" v="3" actId="962"/>
          <ac:spMkLst>
            <pc:docMk/>
            <pc:sldMk cId="321185604" sldId="296"/>
            <ac:spMk id="3" creationId="{4E6C469C-B68D-34EA-1481-25A2121FCFCD}"/>
          </ac:spMkLst>
        </pc:spChg>
        <pc:picChg chg="ord">
          <ac:chgData name="Riley, Ben - Division of Assessment and Accountability Support" userId="4cd6cdff-1273-49fa-8860-d0f5fa3fb9f7" providerId="ADAL" clId="{ED82C742-9E33-4145-93B3-B98DD86EB5A1}" dt="2023-11-15T14:16:19.322" v="2"/>
          <ac:picMkLst>
            <pc:docMk/>
            <pc:sldMk cId="321185604" sldId="296"/>
            <ac:picMk id="4" creationId="{2CFB94E5-274F-5E94-5462-8669CD9D2654}"/>
          </ac:picMkLst>
        </pc:picChg>
      </pc:sldChg>
      <pc:sldChg chg="modSp mod">
        <pc:chgData name="Riley, Ben - Division of Assessment and Accountability Support" userId="4cd6cdff-1273-49fa-8860-d0f5fa3fb9f7" providerId="ADAL" clId="{ED82C742-9E33-4145-93B3-B98DD86EB5A1}" dt="2023-11-20T15:25:53.319" v="13" actId="962"/>
        <pc:sldMkLst>
          <pc:docMk/>
          <pc:sldMk cId="1780215208" sldId="297"/>
        </pc:sldMkLst>
        <pc:picChg chg="mod">
          <ac:chgData name="Riley, Ben - Division of Assessment and Accountability Support" userId="4cd6cdff-1273-49fa-8860-d0f5fa3fb9f7" providerId="ADAL" clId="{ED82C742-9E33-4145-93B3-B98DD86EB5A1}" dt="2023-11-20T15:25:53.319" v="13" actId="962"/>
          <ac:picMkLst>
            <pc:docMk/>
            <pc:sldMk cId="1780215208" sldId="297"/>
            <ac:picMk id="7" creationId="{9F80AEA6-167D-EBCC-152A-897AC9CFAC89}"/>
          </ac:picMkLst>
        </pc:picChg>
      </pc:sldChg>
      <pc:sldChg chg="modSp mod">
        <pc:chgData name="Riley, Ben - Division of Assessment and Accountability Support" userId="4cd6cdff-1273-49fa-8860-d0f5fa3fb9f7" providerId="ADAL" clId="{ED82C742-9E33-4145-93B3-B98DD86EB5A1}" dt="2023-11-20T15:28:59.212" v="23" actId="962"/>
        <pc:sldMkLst>
          <pc:docMk/>
          <pc:sldMk cId="1133501774" sldId="298"/>
        </pc:sldMkLst>
        <pc:picChg chg="mod">
          <ac:chgData name="Riley, Ben - Division of Assessment and Accountability Support" userId="4cd6cdff-1273-49fa-8860-d0f5fa3fb9f7" providerId="ADAL" clId="{ED82C742-9E33-4145-93B3-B98DD86EB5A1}" dt="2023-11-20T15:28:59.212" v="23" actId="962"/>
          <ac:picMkLst>
            <pc:docMk/>
            <pc:sldMk cId="1133501774" sldId="298"/>
            <ac:picMk id="5" creationId="{F7DBE2D4-993B-5BF6-C77B-A2A4AB26D1C4}"/>
          </ac:picMkLst>
        </pc:picChg>
        <pc:picChg chg="mod">
          <ac:chgData name="Riley, Ben - Division of Assessment and Accountability Support" userId="4cd6cdff-1273-49fa-8860-d0f5fa3fb9f7" providerId="ADAL" clId="{ED82C742-9E33-4145-93B3-B98DD86EB5A1}" dt="2023-11-20T15:27:34.040" v="19" actId="962"/>
          <ac:picMkLst>
            <pc:docMk/>
            <pc:sldMk cId="1133501774" sldId="298"/>
            <ac:picMk id="7" creationId="{7BE21C19-D44C-7A94-AEEC-8D1D450D7C36}"/>
          </ac:picMkLst>
        </pc:picChg>
      </pc:sldChg>
      <pc:sldChg chg="modSp mod">
        <pc:chgData name="Riley, Ben - Division of Assessment and Accountability Support" userId="4cd6cdff-1273-49fa-8860-d0f5fa3fb9f7" providerId="ADAL" clId="{ED82C742-9E33-4145-93B3-B98DD86EB5A1}" dt="2023-11-15T14:16:36.432" v="5" actId="962"/>
        <pc:sldMkLst>
          <pc:docMk/>
          <pc:sldMk cId="277147596" sldId="304"/>
        </pc:sldMkLst>
        <pc:spChg chg="mod">
          <ac:chgData name="Riley, Ben - Division of Assessment and Accountability Support" userId="4cd6cdff-1273-49fa-8860-d0f5fa3fb9f7" providerId="ADAL" clId="{ED82C742-9E33-4145-93B3-B98DD86EB5A1}" dt="2023-11-15T14:16:35.607" v="4" actId="962"/>
          <ac:spMkLst>
            <pc:docMk/>
            <pc:sldMk cId="277147596" sldId="304"/>
            <ac:spMk id="4" creationId="{D3268DC4-B61A-9E48-3180-15686E78A1B2}"/>
          </ac:spMkLst>
        </pc:spChg>
        <pc:spChg chg="mod">
          <ac:chgData name="Riley, Ben - Division of Assessment and Accountability Support" userId="4cd6cdff-1273-49fa-8860-d0f5fa3fb9f7" providerId="ADAL" clId="{ED82C742-9E33-4145-93B3-B98DD86EB5A1}" dt="2023-11-15T14:16:36.432" v="5" actId="962"/>
          <ac:spMkLst>
            <pc:docMk/>
            <pc:sldMk cId="277147596" sldId="304"/>
            <ac:spMk id="7" creationId="{A50741F1-3024-4D9F-988D-0B0C169F47F8}"/>
          </ac:spMkLst>
        </pc:spChg>
      </pc:sldChg>
      <pc:sldChg chg="modSp mod">
        <pc:chgData name="Riley, Ben - Division of Assessment and Accountability Support" userId="4cd6cdff-1273-49fa-8860-d0f5fa3fb9f7" providerId="ADAL" clId="{ED82C742-9E33-4145-93B3-B98DD86EB5A1}" dt="2023-11-15T14:16:48.387" v="7" actId="962"/>
        <pc:sldMkLst>
          <pc:docMk/>
          <pc:sldMk cId="3908279390" sldId="305"/>
        </pc:sldMkLst>
        <pc:spChg chg="mod">
          <ac:chgData name="Riley, Ben - Division of Assessment and Accountability Support" userId="4cd6cdff-1273-49fa-8860-d0f5fa3fb9f7" providerId="ADAL" clId="{ED82C742-9E33-4145-93B3-B98DD86EB5A1}" dt="2023-11-15T14:16:47.545" v="6" actId="962"/>
          <ac:spMkLst>
            <pc:docMk/>
            <pc:sldMk cId="3908279390" sldId="305"/>
            <ac:spMk id="5" creationId="{2A0797E6-662B-96B8-8FEE-336F532096C4}"/>
          </ac:spMkLst>
        </pc:spChg>
        <pc:spChg chg="mod">
          <ac:chgData name="Riley, Ben - Division of Assessment and Accountability Support" userId="4cd6cdff-1273-49fa-8860-d0f5fa3fb9f7" providerId="ADAL" clId="{ED82C742-9E33-4145-93B3-B98DD86EB5A1}" dt="2023-11-15T14:16:48.387" v="7" actId="962"/>
          <ac:spMkLst>
            <pc:docMk/>
            <pc:sldMk cId="3908279390" sldId="305"/>
            <ac:spMk id="7" creationId="{FE8F7074-2854-E9B1-5775-C7F863531B2B}"/>
          </ac:spMkLst>
        </pc:spChg>
      </pc:sldChg>
    </pc:docChg>
  </pc:docChgLst>
  <pc:docChgLst>
    <pc:chgData name="Williams, Chris - Division of Assessment and Accountability Support" userId="S::chris.williams@education.ky.gov::2f156fa2-a309-475c-82f3-62ae8d0ba8a4" providerId="AD" clId="Web-{A56F7FCA-B350-4DEE-9CEA-0680102C8067}"/>
    <pc:docChg chg="modSld">
      <pc:chgData name="Williams, Chris - Division of Assessment and Accountability Support" userId="S::chris.williams@education.ky.gov::2f156fa2-a309-475c-82f3-62ae8d0ba8a4" providerId="AD" clId="Web-{A56F7FCA-B350-4DEE-9CEA-0680102C8067}" dt="2023-11-19T17:45:11.435" v="9" actId="20577"/>
      <pc:docMkLst>
        <pc:docMk/>
      </pc:docMkLst>
      <pc:sldChg chg="modSp">
        <pc:chgData name="Williams, Chris - Division of Assessment and Accountability Support" userId="S::chris.williams@education.ky.gov::2f156fa2-a309-475c-82f3-62ae8d0ba8a4" providerId="AD" clId="Web-{A56F7FCA-B350-4DEE-9CEA-0680102C8067}" dt="2023-11-19T17:45:11.435" v="9" actId="20577"/>
        <pc:sldMkLst>
          <pc:docMk/>
          <pc:sldMk cId="858263330" sldId="303"/>
        </pc:sldMkLst>
        <pc:spChg chg="mod">
          <ac:chgData name="Williams, Chris - Division of Assessment and Accountability Support" userId="S::chris.williams@education.ky.gov::2f156fa2-a309-475c-82f3-62ae8d0ba8a4" providerId="AD" clId="Web-{A56F7FCA-B350-4DEE-9CEA-0680102C8067}" dt="2023-11-19T17:45:11.435" v="9" actId="20577"/>
          <ac:spMkLst>
            <pc:docMk/>
            <pc:sldMk cId="858263330" sldId="303"/>
            <ac:spMk id="3" creationId="{B1D93CE2-265D-EA38-CAE5-2CDB242ADDA4}"/>
          </ac:spMkLst>
        </pc:spChg>
      </pc:sldChg>
    </pc:docChg>
  </pc:docChgLst>
  <pc:docChgLst>
    <pc:chgData name="Williams, Chris - Division of Assessment and Accountability Support" userId="S::chris.williams@education.ky.gov::2f156fa2-a309-475c-82f3-62ae8d0ba8a4" providerId="AD" clId="Web-{EBE843AA-132D-4F96-9BB7-030F183B98D1}"/>
    <pc:docChg chg="delSld modSection">
      <pc:chgData name="Williams, Chris - Division of Assessment and Accountability Support" userId="S::chris.williams@education.ky.gov::2f156fa2-a309-475c-82f3-62ae8d0ba8a4" providerId="AD" clId="Web-{EBE843AA-132D-4F96-9BB7-030F183B98D1}" dt="2023-11-19T16:20:47.500" v="0"/>
      <pc:docMkLst>
        <pc:docMk/>
      </pc:docMkLst>
      <pc:sldChg chg="del">
        <pc:chgData name="Williams, Chris - Division of Assessment and Accountability Support" userId="S::chris.williams@education.ky.gov::2f156fa2-a309-475c-82f3-62ae8d0ba8a4" providerId="AD" clId="Web-{EBE843AA-132D-4F96-9BB7-030F183B98D1}" dt="2023-11-19T16:20:47.500" v="0"/>
        <pc:sldMkLst>
          <pc:docMk/>
          <pc:sldMk cId="2894835599" sldId="301"/>
        </pc:sldMkLst>
      </pc:sldChg>
    </pc:docChg>
  </pc:docChgLst>
  <pc:docChgLst>
    <pc:chgData name="Williams, Chris - Division of Assessment and Accountability Support" userId="S::chris.williams@education.ky.gov::2f156fa2-a309-475c-82f3-62ae8d0ba8a4" providerId="AD" clId="Web-{29C353CA-54C9-4464-8167-292D825707F8}"/>
    <pc:docChg chg="delSld modSection">
      <pc:chgData name="Williams, Chris - Division of Assessment and Accountability Support" userId="S::chris.williams@education.ky.gov::2f156fa2-a309-475c-82f3-62ae8d0ba8a4" providerId="AD" clId="Web-{29C353CA-54C9-4464-8167-292D825707F8}" dt="2023-11-19T16:16:21.218" v="1"/>
      <pc:docMkLst>
        <pc:docMk/>
      </pc:docMkLst>
      <pc:sldChg chg="del">
        <pc:chgData name="Williams, Chris - Division of Assessment and Accountability Support" userId="S::chris.williams@education.ky.gov::2f156fa2-a309-475c-82f3-62ae8d0ba8a4" providerId="AD" clId="Web-{29C353CA-54C9-4464-8167-292D825707F8}" dt="2023-11-19T16:16:21.218" v="1"/>
        <pc:sldMkLst>
          <pc:docMk/>
          <pc:sldMk cId="2540455631" sldId="300"/>
        </pc:sldMkLst>
      </pc:sldChg>
      <pc:sldChg chg="del">
        <pc:chgData name="Williams, Chris - Division of Assessment and Accountability Support" userId="S::chris.williams@education.ky.gov::2f156fa2-a309-475c-82f3-62ae8d0ba8a4" providerId="AD" clId="Web-{29C353CA-54C9-4464-8167-292D825707F8}" dt="2023-11-19T16:16:21.218" v="0"/>
        <pc:sldMkLst>
          <pc:docMk/>
          <pc:sldMk cId="3511895906" sldId="3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ED6E2-4FCB-43C6-B4E7-648A6B99B5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373EDD-310A-4FA5-949D-3BB27316A946}">
      <dgm:prSet/>
      <dgm:spPr/>
      <dgm:t>
        <a:bodyPr/>
        <a:lstStyle/>
        <a:p>
          <a:r>
            <a:rPr lang="en-US" u="sng"/>
            <a:t>Accountability Form </a:t>
          </a:r>
          <a:r>
            <a:rPr lang="en-US"/>
            <a:t>is for the district to enter the quantity of paper materials to be returned or could not be returned to DRC when testing is complete. It is prepopulated with the initial shipment order in Oct. </a:t>
          </a:r>
        </a:p>
      </dgm:t>
      <dgm:extLst>
        <a:ext uri="{E40237B7-FDA0-4F09-8148-C483321AD2D9}">
          <dgm14:cNvPr xmlns:dgm14="http://schemas.microsoft.com/office/drawing/2010/diagram" id="0" name="" descr="It lets you know what is on the materials tab and what to do with each. Accountability Form is for the district to enter the quantity of paper materials to be returned or could not be returned to DRC when testing is complete. It is prepopulated with the initial shipment order in Oct. &#10;"/>
        </a:ext>
      </dgm:extLst>
    </dgm:pt>
    <dgm:pt modelId="{717FEF45-AA44-4998-9FF0-ACE55B631264}" type="parTrans" cxnId="{21804A61-3A4C-4E40-92B2-7BF9C25B3492}">
      <dgm:prSet/>
      <dgm:spPr/>
      <dgm:t>
        <a:bodyPr/>
        <a:lstStyle/>
        <a:p>
          <a:endParaRPr lang="en-US"/>
        </a:p>
      </dgm:t>
    </dgm:pt>
    <dgm:pt modelId="{9D714E76-9C4B-470C-B6B5-7990B49ADB37}" type="sibTrans" cxnId="{21804A61-3A4C-4E40-92B2-7BF9C25B3492}">
      <dgm:prSet/>
      <dgm:spPr/>
      <dgm:t>
        <a:bodyPr/>
        <a:lstStyle/>
        <a:p>
          <a:endParaRPr lang="en-US"/>
        </a:p>
      </dgm:t>
    </dgm:pt>
    <dgm:pt modelId="{606F6676-0F54-4AAD-B982-9605AC25F595}">
      <dgm:prSet/>
      <dgm:spPr/>
      <dgm:t>
        <a:bodyPr/>
        <a:lstStyle/>
        <a:p>
          <a:r>
            <a:rPr lang="en-US" u="sng"/>
            <a:t>Additional Materials </a:t>
          </a:r>
          <a:r>
            <a:rPr lang="en-US"/>
            <a:t>is for the DACs to order additional paper materials needed for testing after Oct. and prior to the last week of testing.</a:t>
          </a:r>
        </a:p>
      </dgm:t>
      <dgm:extLst>
        <a:ext uri="{E40237B7-FDA0-4F09-8148-C483321AD2D9}">
          <dgm14:cNvPr xmlns:dgm14="http://schemas.microsoft.com/office/drawing/2010/diagram" id="0" name="" descr="Additional Materials is for the DAC to order additional paper materials needed for testing after Oct. and prior to the last week of testing.&#10;"/>
        </a:ext>
      </dgm:extLst>
    </dgm:pt>
    <dgm:pt modelId="{67F96327-DD54-441F-9D7F-6288A2DDE974}" type="parTrans" cxnId="{F3D02332-DF1C-4C69-AA03-CC5734D2EC9F}">
      <dgm:prSet/>
      <dgm:spPr/>
      <dgm:t>
        <a:bodyPr/>
        <a:lstStyle/>
        <a:p>
          <a:endParaRPr lang="en-US"/>
        </a:p>
      </dgm:t>
    </dgm:pt>
    <dgm:pt modelId="{E8A34E1A-D35E-4E8A-8855-3544A4383AFB}" type="sibTrans" cxnId="{F3D02332-DF1C-4C69-AA03-CC5734D2EC9F}">
      <dgm:prSet/>
      <dgm:spPr/>
      <dgm:t>
        <a:bodyPr/>
        <a:lstStyle/>
        <a:p>
          <a:endParaRPr lang="en-US"/>
        </a:p>
      </dgm:t>
    </dgm:pt>
    <dgm:pt modelId="{A949DD1D-4131-406F-A840-AE13A2ACA218}">
      <dgm:prSet/>
      <dgm:spPr/>
      <dgm:t>
        <a:bodyPr/>
        <a:lstStyle/>
        <a:p>
          <a:r>
            <a:rPr lang="en-US" u="sng"/>
            <a:t>Materials Ordering </a:t>
          </a:r>
          <a:r>
            <a:rPr lang="en-US"/>
            <a:t>is the initial materials order that DACs completed during the materials ordering window in Oct.</a:t>
          </a:r>
        </a:p>
      </dgm:t>
      <dgm:extLst>
        <a:ext uri="{E40237B7-FDA0-4F09-8148-C483321AD2D9}">
          <dgm14:cNvPr xmlns:dgm14="http://schemas.microsoft.com/office/drawing/2010/diagram" id="0" name="" descr="Materials Ordering is the initial materials order that DACs completed during the Materials ordering window in Oct.&#10;"/>
        </a:ext>
      </dgm:extLst>
    </dgm:pt>
    <dgm:pt modelId="{7CC52438-D28E-4266-8B16-9E6ADF8EC662}" type="parTrans" cxnId="{C1F13F61-C7B1-4840-A000-0187E5DF7085}">
      <dgm:prSet/>
      <dgm:spPr/>
      <dgm:t>
        <a:bodyPr/>
        <a:lstStyle/>
        <a:p>
          <a:endParaRPr lang="en-US"/>
        </a:p>
      </dgm:t>
    </dgm:pt>
    <dgm:pt modelId="{96B00A28-B8B6-4A1C-B04D-AC3745230043}" type="sibTrans" cxnId="{C1F13F61-C7B1-4840-A000-0187E5DF7085}">
      <dgm:prSet/>
      <dgm:spPr/>
      <dgm:t>
        <a:bodyPr/>
        <a:lstStyle/>
        <a:p>
          <a:endParaRPr lang="en-US"/>
        </a:p>
      </dgm:t>
    </dgm:pt>
    <dgm:pt modelId="{4E83628E-4B26-47FE-9B56-1AD3D31DB032}">
      <dgm:prSet/>
      <dgm:spPr/>
      <dgm:t>
        <a:bodyPr/>
        <a:lstStyle/>
        <a:p>
          <a:r>
            <a:rPr lang="en-US" u="sng"/>
            <a:t>Return Materials Receipt Report </a:t>
          </a:r>
          <a:r>
            <a:rPr lang="en-US"/>
            <a:t>is the electronic inventory of all materials shipped to the district and schools.</a:t>
          </a:r>
        </a:p>
      </dgm:t>
      <dgm:extLst>
        <a:ext uri="{E40237B7-FDA0-4F09-8148-C483321AD2D9}">
          <dgm14:cNvPr xmlns:dgm14="http://schemas.microsoft.com/office/drawing/2010/diagram" id="0" name="" descr="Return Materials Receipt Report is the electronic inventory of all materials shipped to the district and schools.&#10;"/>
        </a:ext>
      </dgm:extLst>
    </dgm:pt>
    <dgm:pt modelId="{3B799831-2E8B-4DC0-8E33-3A9C83A9981E}" type="parTrans" cxnId="{6AEAF61B-3A99-495E-8750-97D73909C96A}">
      <dgm:prSet/>
      <dgm:spPr/>
      <dgm:t>
        <a:bodyPr/>
        <a:lstStyle/>
        <a:p>
          <a:endParaRPr lang="en-US"/>
        </a:p>
      </dgm:t>
    </dgm:pt>
    <dgm:pt modelId="{71C67D2B-ABF8-4F9F-9A97-6EB787F21428}" type="sibTrans" cxnId="{6AEAF61B-3A99-495E-8750-97D73909C96A}">
      <dgm:prSet/>
      <dgm:spPr/>
      <dgm:t>
        <a:bodyPr/>
        <a:lstStyle/>
        <a:p>
          <a:endParaRPr lang="en-US"/>
        </a:p>
      </dgm:t>
    </dgm:pt>
    <dgm:pt modelId="{DB10CE72-528F-41DC-BE9B-F062E8AC666C}" type="pres">
      <dgm:prSet presAssocID="{3F7ED6E2-4FCB-43C6-B4E7-648A6B99B530}" presName="linear" presStyleCnt="0">
        <dgm:presLayoutVars>
          <dgm:animLvl val="lvl"/>
          <dgm:resizeHandles val="exact"/>
        </dgm:presLayoutVars>
      </dgm:prSet>
      <dgm:spPr/>
    </dgm:pt>
    <dgm:pt modelId="{D89B4F95-E4DD-488F-A277-5145777F5D6B}" type="pres">
      <dgm:prSet presAssocID="{64373EDD-310A-4FA5-949D-3BB27316A946}" presName="parentText" presStyleLbl="node1" presStyleIdx="0" presStyleCnt="4" custLinFactY="-52730" custLinFactNeighborX="-2378" custLinFactNeighborY="-100000">
        <dgm:presLayoutVars>
          <dgm:chMax val="0"/>
          <dgm:bulletEnabled val="1"/>
        </dgm:presLayoutVars>
      </dgm:prSet>
      <dgm:spPr/>
    </dgm:pt>
    <dgm:pt modelId="{84BAB345-129D-42F3-9489-1CEA05E12B72}" type="pres">
      <dgm:prSet presAssocID="{9D714E76-9C4B-470C-B6B5-7990B49ADB37}" presName="spacer" presStyleCnt="0"/>
      <dgm:spPr/>
    </dgm:pt>
    <dgm:pt modelId="{07B4971E-9FBA-42FB-943A-8EDB9A63536E}" type="pres">
      <dgm:prSet presAssocID="{606F6676-0F54-4AAD-B982-9605AC25F595}" presName="parentText" presStyleLbl="node1" presStyleIdx="1" presStyleCnt="4">
        <dgm:presLayoutVars>
          <dgm:chMax val="0"/>
          <dgm:bulletEnabled val="1"/>
        </dgm:presLayoutVars>
      </dgm:prSet>
      <dgm:spPr/>
    </dgm:pt>
    <dgm:pt modelId="{DFFCB008-289F-4386-8806-7EF2595CA2C2}" type="pres">
      <dgm:prSet presAssocID="{E8A34E1A-D35E-4E8A-8855-3544A4383AFB}" presName="spacer" presStyleCnt="0"/>
      <dgm:spPr/>
    </dgm:pt>
    <dgm:pt modelId="{711FE737-8507-45E8-B3A0-EEDEDC99359F}" type="pres">
      <dgm:prSet presAssocID="{A949DD1D-4131-406F-A840-AE13A2ACA218}" presName="parentText" presStyleLbl="node1" presStyleIdx="2" presStyleCnt="4">
        <dgm:presLayoutVars>
          <dgm:chMax val="0"/>
          <dgm:bulletEnabled val="1"/>
        </dgm:presLayoutVars>
      </dgm:prSet>
      <dgm:spPr/>
    </dgm:pt>
    <dgm:pt modelId="{DF81F7EE-149A-4E4C-AE0F-037DDB251D16}" type="pres">
      <dgm:prSet presAssocID="{96B00A28-B8B6-4A1C-B04D-AC3745230043}" presName="spacer" presStyleCnt="0"/>
      <dgm:spPr/>
    </dgm:pt>
    <dgm:pt modelId="{CC6C9F2B-46C3-4397-AD76-A36F05073FE0}" type="pres">
      <dgm:prSet presAssocID="{4E83628E-4B26-47FE-9B56-1AD3D31DB032}" presName="parentText" presStyleLbl="node1" presStyleIdx="3" presStyleCnt="4" custLinFactNeighborY="9923">
        <dgm:presLayoutVars>
          <dgm:chMax val="0"/>
          <dgm:bulletEnabled val="1"/>
        </dgm:presLayoutVars>
      </dgm:prSet>
      <dgm:spPr/>
    </dgm:pt>
  </dgm:ptLst>
  <dgm:cxnLst>
    <dgm:cxn modelId="{F4C16518-7825-4316-B6C2-B0AAFFF56DCA}" type="presOf" srcId="{A949DD1D-4131-406F-A840-AE13A2ACA218}" destId="{711FE737-8507-45E8-B3A0-EEDEDC99359F}" srcOrd="0" destOrd="0" presId="urn:microsoft.com/office/officeart/2005/8/layout/vList2"/>
    <dgm:cxn modelId="{6AEAF61B-3A99-495E-8750-97D73909C96A}" srcId="{3F7ED6E2-4FCB-43C6-B4E7-648A6B99B530}" destId="{4E83628E-4B26-47FE-9B56-1AD3D31DB032}" srcOrd="3" destOrd="0" parTransId="{3B799831-2E8B-4DC0-8E33-3A9C83A9981E}" sibTransId="{71C67D2B-ABF8-4F9F-9A97-6EB787F21428}"/>
    <dgm:cxn modelId="{F3D02332-DF1C-4C69-AA03-CC5734D2EC9F}" srcId="{3F7ED6E2-4FCB-43C6-B4E7-648A6B99B530}" destId="{606F6676-0F54-4AAD-B982-9605AC25F595}" srcOrd="1" destOrd="0" parTransId="{67F96327-DD54-441F-9D7F-6288A2DDE974}" sibTransId="{E8A34E1A-D35E-4E8A-8855-3544A4383AFB}"/>
    <dgm:cxn modelId="{C1F13F61-C7B1-4840-A000-0187E5DF7085}" srcId="{3F7ED6E2-4FCB-43C6-B4E7-648A6B99B530}" destId="{A949DD1D-4131-406F-A840-AE13A2ACA218}" srcOrd="2" destOrd="0" parTransId="{7CC52438-D28E-4266-8B16-9E6ADF8EC662}" sibTransId="{96B00A28-B8B6-4A1C-B04D-AC3745230043}"/>
    <dgm:cxn modelId="{21804A61-3A4C-4E40-92B2-7BF9C25B3492}" srcId="{3F7ED6E2-4FCB-43C6-B4E7-648A6B99B530}" destId="{64373EDD-310A-4FA5-949D-3BB27316A946}" srcOrd="0" destOrd="0" parTransId="{717FEF45-AA44-4998-9FF0-ACE55B631264}" sibTransId="{9D714E76-9C4B-470C-B6B5-7990B49ADB37}"/>
    <dgm:cxn modelId="{2C9F0E6D-CC3B-4D18-88C8-B8F2122342F1}" type="presOf" srcId="{4E83628E-4B26-47FE-9B56-1AD3D31DB032}" destId="{CC6C9F2B-46C3-4397-AD76-A36F05073FE0}" srcOrd="0" destOrd="0" presId="urn:microsoft.com/office/officeart/2005/8/layout/vList2"/>
    <dgm:cxn modelId="{E3D95CD1-55B6-4A9D-8113-510D83C1CB24}" type="presOf" srcId="{64373EDD-310A-4FA5-949D-3BB27316A946}" destId="{D89B4F95-E4DD-488F-A277-5145777F5D6B}" srcOrd="0" destOrd="0" presId="urn:microsoft.com/office/officeart/2005/8/layout/vList2"/>
    <dgm:cxn modelId="{879525DA-A3A2-45A3-8F8F-F834C373D80F}" type="presOf" srcId="{606F6676-0F54-4AAD-B982-9605AC25F595}" destId="{07B4971E-9FBA-42FB-943A-8EDB9A63536E}" srcOrd="0" destOrd="0" presId="urn:microsoft.com/office/officeart/2005/8/layout/vList2"/>
    <dgm:cxn modelId="{C15A5FE3-0611-427D-BC3E-2ABAC9B8DA0A}" type="presOf" srcId="{3F7ED6E2-4FCB-43C6-B4E7-648A6B99B530}" destId="{DB10CE72-528F-41DC-BE9B-F062E8AC666C}" srcOrd="0" destOrd="0" presId="urn:microsoft.com/office/officeart/2005/8/layout/vList2"/>
    <dgm:cxn modelId="{81D70212-22FD-4E55-92C7-76AC2ED49F69}" type="presParOf" srcId="{DB10CE72-528F-41DC-BE9B-F062E8AC666C}" destId="{D89B4F95-E4DD-488F-A277-5145777F5D6B}" srcOrd="0" destOrd="0" presId="urn:microsoft.com/office/officeart/2005/8/layout/vList2"/>
    <dgm:cxn modelId="{90BB6553-53A7-4591-A7B0-D517B76D10E6}" type="presParOf" srcId="{DB10CE72-528F-41DC-BE9B-F062E8AC666C}" destId="{84BAB345-129D-42F3-9489-1CEA05E12B72}" srcOrd="1" destOrd="0" presId="urn:microsoft.com/office/officeart/2005/8/layout/vList2"/>
    <dgm:cxn modelId="{EB7ADAC7-C5CC-4698-80CD-8CC7F83ADFDB}" type="presParOf" srcId="{DB10CE72-528F-41DC-BE9B-F062E8AC666C}" destId="{07B4971E-9FBA-42FB-943A-8EDB9A63536E}" srcOrd="2" destOrd="0" presId="urn:microsoft.com/office/officeart/2005/8/layout/vList2"/>
    <dgm:cxn modelId="{1421BA08-B3CA-42F7-93E3-8BC279E09932}" type="presParOf" srcId="{DB10CE72-528F-41DC-BE9B-F062E8AC666C}" destId="{DFFCB008-289F-4386-8806-7EF2595CA2C2}" srcOrd="3" destOrd="0" presId="urn:microsoft.com/office/officeart/2005/8/layout/vList2"/>
    <dgm:cxn modelId="{6C71C0AB-347C-4588-8ECC-23B7D4FD92D7}" type="presParOf" srcId="{DB10CE72-528F-41DC-BE9B-F062E8AC666C}" destId="{711FE737-8507-45E8-B3A0-EEDEDC99359F}" srcOrd="4" destOrd="0" presId="urn:microsoft.com/office/officeart/2005/8/layout/vList2"/>
    <dgm:cxn modelId="{C151B508-5F0E-4713-AD26-A833AAAD038F}" type="presParOf" srcId="{DB10CE72-528F-41DC-BE9B-F062E8AC666C}" destId="{DF81F7EE-149A-4E4C-AE0F-037DDB251D16}" srcOrd="5" destOrd="0" presId="urn:microsoft.com/office/officeart/2005/8/layout/vList2"/>
    <dgm:cxn modelId="{6C7A7EA0-C233-42C5-8DA1-4869B1FA4CAF}" type="presParOf" srcId="{DB10CE72-528F-41DC-BE9B-F062E8AC666C}" destId="{CC6C9F2B-46C3-4397-AD76-A36F05073F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B6599-17CC-485B-AB7B-A73CE92180E7}"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BE479637-E8E6-4A0D-8674-111E208DF814}">
      <dgm:prSet/>
      <dgm:spPr/>
      <dgm:t>
        <a:bodyPr/>
        <a:lstStyle/>
        <a:p>
          <a:r>
            <a:rPr lang="en-US"/>
            <a:t>Manage Test Sessions/Registrations allows the district/school to search or view existing testing sessions/registrations for a specific district or school.</a:t>
          </a:r>
        </a:p>
      </dgm:t>
    </dgm:pt>
    <dgm:pt modelId="{9E1FA412-5A8C-4885-9535-753B1B27199F}" type="parTrans" cxnId="{4A4C1A3B-00A0-4205-9AED-3C8846EE69E9}">
      <dgm:prSet/>
      <dgm:spPr/>
      <dgm:t>
        <a:bodyPr/>
        <a:lstStyle/>
        <a:p>
          <a:endParaRPr lang="en-US"/>
        </a:p>
      </dgm:t>
    </dgm:pt>
    <dgm:pt modelId="{639859F2-051C-409E-86B1-72EEE49C5FF5}" type="sibTrans" cxnId="{4A4C1A3B-00A0-4205-9AED-3C8846EE69E9}">
      <dgm:prSet/>
      <dgm:spPr/>
      <dgm:t>
        <a:bodyPr/>
        <a:lstStyle/>
        <a:p>
          <a:endParaRPr lang="en-US"/>
        </a:p>
      </dgm:t>
    </dgm:pt>
    <dgm:pt modelId="{3311FCD2-4335-48EB-87AC-C0B74BDAE78D}">
      <dgm:prSet/>
      <dgm:spPr/>
      <dgm:t>
        <a:bodyPr/>
        <a:lstStyle/>
        <a:p>
          <a:r>
            <a:rPr lang="en-US"/>
            <a:t>Create or edit test sessions/registrations.</a:t>
          </a:r>
        </a:p>
      </dgm:t>
    </dgm:pt>
    <dgm:pt modelId="{4327D880-C81D-4DBA-9161-27F504A0E76E}" type="parTrans" cxnId="{BB236E30-E84B-4315-84B8-3FABA41593F6}">
      <dgm:prSet/>
      <dgm:spPr/>
      <dgm:t>
        <a:bodyPr/>
        <a:lstStyle/>
        <a:p>
          <a:endParaRPr lang="en-US"/>
        </a:p>
      </dgm:t>
    </dgm:pt>
    <dgm:pt modelId="{9FF08D6C-4F17-4B9A-AD7E-8A84C74B065D}" type="sibTrans" cxnId="{BB236E30-E84B-4315-84B8-3FABA41593F6}">
      <dgm:prSet/>
      <dgm:spPr/>
      <dgm:t>
        <a:bodyPr/>
        <a:lstStyle/>
        <a:p>
          <a:endParaRPr lang="en-US"/>
        </a:p>
      </dgm:t>
    </dgm:pt>
    <dgm:pt modelId="{6495DBF9-318A-4572-A179-F850E7C8926E}">
      <dgm:prSet/>
      <dgm:spPr/>
      <dgm:t>
        <a:bodyPr/>
        <a:lstStyle/>
        <a:p>
          <a:r>
            <a:rPr lang="en-US"/>
            <a:t>Assign or remove students for each test session/registrations.</a:t>
          </a:r>
        </a:p>
      </dgm:t>
    </dgm:pt>
    <dgm:pt modelId="{7AF04286-AC3F-451E-B431-E32D62F6ED1C}" type="parTrans" cxnId="{30CCFDDB-8241-4EE7-9275-04CA036E5546}">
      <dgm:prSet/>
      <dgm:spPr/>
      <dgm:t>
        <a:bodyPr/>
        <a:lstStyle/>
        <a:p>
          <a:endParaRPr lang="en-US"/>
        </a:p>
      </dgm:t>
    </dgm:pt>
    <dgm:pt modelId="{FD878FD3-125D-48A0-81F6-5D2154F3DAC6}" type="sibTrans" cxnId="{30CCFDDB-8241-4EE7-9275-04CA036E5546}">
      <dgm:prSet/>
      <dgm:spPr/>
      <dgm:t>
        <a:bodyPr/>
        <a:lstStyle/>
        <a:p>
          <a:endParaRPr lang="en-US"/>
        </a:p>
      </dgm:t>
    </dgm:pt>
    <dgm:pt modelId="{A1ABCDC5-4EA3-4445-83BB-5C73901CCB5B}">
      <dgm:prSet/>
      <dgm:spPr/>
      <dgm:t>
        <a:bodyPr/>
        <a:lstStyle/>
        <a:p>
          <a:r>
            <a:rPr lang="en-US"/>
            <a:t>Export session details, print test tickets or view the status of the test session/registrations.</a:t>
          </a:r>
        </a:p>
      </dgm:t>
    </dgm:pt>
    <dgm:pt modelId="{28682093-546B-42DE-93E3-C878BA1BFF3E}" type="parTrans" cxnId="{FE81F30D-D07E-468C-B55F-50E00AC73CC2}">
      <dgm:prSet/>
      <dgm:spPr/>
      <dgm:t>
        <a:bodyPr/>
        <a:lstStyle/>
        <a:p>
          <a:endParaRPr lang="en-US"/>
        </a:p>
      </dgm:t>
    </dgm:pt>
    <dgm:pt modelId="{DE2CBDAE-45FE-40CA-85E3-4EB9B6090310}" type="sibTrans" cxnId="{FE81F30D-D07E-468C-B55F-50E00AC73CC2}">
      <dgm:prSet/>
      <dgm:spPr/>
      <dgm:t>
        <a:bodyPr/>
        <a:lstStyle/>
        <a:p>
          <a:endParaRPr lang="en-US"/>
        </a:p>
      </dgm:t>
    </dgm:pt>
    <dgm:pt modelId="{73C4A81E-5629-4461-9AC9-0731963D6BEF}" type="pres">
      <dgm:prSet presAssocID="{308B6599-17CC-485B-AB7B-A73CE92180E7}" presName="Name0" presStyleCnt="0">
        <dgm:presLayoutVars>
          <dgm:dir/>
          <dgm:resizeHandles val="exact"/>
        </dgm:presLayoutVars>
      </dgm:prSet>
      <dgm:spPr/>
    </dgm:pt>
    <dgm:pt modelId="{BFA85DCF-93B2-4FC5-92D2-D1455432C5FC}" type="pres">
      <dgm:prSet presAssocID="{BE479637-E8E6-4A0D-8674-111E208DF814}" presName="node" presStyleLbl="node1" presStyleIdx="0" presStyleCnt="4" custLinFactNeighborX="1435" custLinFactNeighborY="-2393">
        <dgm:presLayoutVars>
          <dgm:bulletEnabled val="1"/>
        </dgm:presLayoutVars>
      </dgm:prSet>
      <dgm:spPr/>
    </dgm:pt>
    <dgm:pt modelId="{C36B42A8-766D-4C8E-9AD1-7970414018AB}" type="pres">
      <dgm:prSet presAssocID="{639859F2-051C-409E-86B1-72EEE49C5FF5}" presName="sibTrans" presStyleLbl="sibTrans1D1" presStyleIdx="0" presStyleCnt="3"/>
      <dgm:spPr/>
    </dgm:pt>
    <dgm:pt modelId="{F0B95447-2D06-4036-BCAE-8B2CE8E0533C}" type="pres">
      <dgm:prSet presAssocID="{639859F2-051C-409E-86B1-72EEE49C5FF5}" presName="connectorText" presStyleLbl="sibTrans1D1" presStyleIdx="0" presStyleCnt="3"/>
      <dgm:spPr/>
    </dgm:pt>
    <dgm:pt modelId="{7D225BE4-6BB2-4E94-B625-1CA40FB50980}" type="pres">
      <dgm:prSet presAssocID="{3311FCD2-4335-48EB-87AC-C0B74BDAE78D}" presName="node" presStyleLbl="node1" presStyleIdx="1" presStyleCnt="4">
        <dgm:presLayoutVars>
          <dgm:bulletEnabled val="1"/>
        </dgm:presLayoutVars>
      </dgm:prSet>
      <dgm:spPr/>
    </dgm:pt>
    <dgm:pt modelId="{53A59008-96F1-4732-8A7A-F19F04F04CC7}" type="pres">
      <dgm:prSet presAssocID="{9FF08D6C-4F17-4B9A-AD7E-8A84C74B065D}" presName="sibTrans" presStyleLbl="sibTrans1D1" presStyleIdx="1" presStyleCnt="3"/>
      <dgm:spPr/>
    </dgm:pt>
    <dgm:pt modelId="{05B801A3-C09D-4856-A357-BEC941220C94}" type="pres">
      <dgm:prSet presAssocID="{9FF08D6C-4F17-4B9A-AD7E-8A84C74B065D}" presName="connectorText" presStyleLbl="sibTrans1D1" presStyleIdx="1" presStyleCnt="3"/>
      <dgm:spPr/>
    </dgm:pt>
    <dgm:pt modelId="{3CD22CDF-E4F6-4964-80A7-359B7503DF96}" type="pres">
      <dgm:prSet presAssocID="{6495DBF9-318A-4572-A179-F850E7C8926E}" presName="node" presStyleLbl="node1" presStyleIdx="2" presStyleCnt="4">
        <dgm:presLayoutVars>
          <dgm:bulletEnabled val="1"/>
        </dgm:presLayoutVars>
      </dgm:prSet>
      <dgm:spPr/>
    </dgm:pt>
    <dgm:pt modelId="{E5414CD5-8084-4642-AB01-E988CE8FB896}" type="pres">
      <dgm:prSet presAssocID="{FD878FD3-125D-48A0-81F6-5D2154F3DAC6}" presName="sibTrans" presStyleLbl="sibTrans1D1" presStyleIdx="2" presStyleCnt="3"/>
      <dgm:spPr/>
    </dgm:pt>
    <dgm:pt modelId="{4F10503A-CAFA-4EED-9BBC-986B6388AA19}" type="pres">
      <dgm:prSet presAssocID="{FD878FD3-125D-48A0-81F6-5D2154F3DAC6}" presName="connectorText" presStyleLbl="sibTrans1D1" presStyleIdx="2" presStyleCnt="3"/>
      <dgm:spPr/>
    </dgm:pt>
    <dgm:pt modelId="{1A741AA8-14B1-432B-A02D-62D240B0114C}" type="pres">
      <dgm:prSet presAssocID="{A1ABCDC5-4EA3-4445-83BB-5C73901CCB5B}" presName="node" presStyleLbl="node1" presStyleIdx="3" presStyleCnt="4">
        <dgm:presLayoutVars>
          <dgm:bulletEnabled val="1"/>
        </dgm:presLayoutVars>
      </dgm:prSet>
      <dgm:spPr/>
    </dgm:pt>
  </dgm:ptLst>
  <dgm:cxnLst>
    <dgm:cxn modelId="{FE81F30D-D07E-468C-B55F-50E00AC73CC2}" srcId="{308B6599-17CC-485B-AB7B-A73CE92180E7}" destId="{A1ABCDC5-4EA3-4445-83BB-5C73901CCB5B}" srcOrd="3" destOrd="0" parTransId="{28682093-546B-42DE-93E3-C878BA1BFF3E}" sibTransId="{DE2CBDAE-45FE-40CA-85E3-4EB9B6090310}"/>
    <dgm:cxn modelId="{01550626-18C3-427A-8C2C-0F3EA4CC2318}" type="presOf" srcId="{639859F2-051C-409E-86B1-72EEE49C5FF5}" destId="{F0B95447-2D06-4036-BCAE-8B2CE8E0533C}" srcOrd="1" destOrd="0" presId="urn:microsoft.com/office/officeart/2016/7/layout/RepeatingBendingProcessNew"/>
    <dgm:cxn modelId="{BB236E30-E84B-4315-84B8-3FABA41593F6}" srcId="{308B6599-17CC-485B-AB7B-A73CE92180E7}" destId="{3311FCD2-4335-48EB-87AC-C0B74BDAE78D}" srcOrd="1" destOrd="0" parTransId="{4327D880-C81D-4DBA-9161-27F504A0E76E}" sibTransId="{9FF08D6C-4F17-4B9A-AD7E-8A84C74B065D}"/>
    <dgm:cxn modelId="{4A4C1A3B-00A0-4205-9AED-3C8846EE69E9}" srcId="{308B6599-17CC-485B-AB7B-A73CE92180E7}" destId="{BE479637-E8E6-4A0D-8674-111E208DF814}" srcOrd="0" destOrd="0" parTransId="{9E1FA412-5A8C-4885-9535-753B1B27199F}" sibTransId="{639859F2-051C-409E-86B1-72EEE49C5FF5}"/>
    <dgm:cxn modelId="{405D2F3B-5FA6-4205-8DD1-166D51A0857A}" type="presOf" srcId="{308B6599-17CC-485B-AB7B-A73CE92180E7}" destId="{73C4A81E-5629-4461-9AC9-0731963D6BEF}" srcOrd="0" destOrd="0" presId="urn:microsoft.com/office/officeart/2016/7/layout/RepeatingBendingProcessNew"/>
    <dgm:cxn modelId="{EA6B8A3C-CCE0-4D19-8FFC-1F2E5AAC3781}" type="presOf" srcId="{639859F2-051C-409E-86B1-72EEE49C5FF5}" destId="{C36B42A8-766D-4C8E-9AD1-7970414018AB}" srcOrd="0" destOrd="0" presId="urn:microsoft.com/office/officeart/2016/7/layout/RepeatingBendingProcessNew"/>
    <dgm:cxn modelId="{614A3360-E293-4B29-8A5A-37DCFE731E47}" type="presOf" srcId="{BE479637-E8E6-4A0D-8674-111E208DF814}" destId="{BFA85DCF-93B2-4FC5-92D2-D1455432C5FC}" srcOrd="0" destOrd="0" presId="urn:microsoft.com/office/officeart/2016/7/layout/RepeatingBendingProcessNew"/>
    <dgm:cxn modelId="{33E0474E-ABA6-4020-9D70-39B14D24BDF8}" type="presOf" srcId="{9FF08D6C-4F17-4B9A-AD7E-8A84C74B065D}" destId="{05B801A3-C09D-4856-A357-BEC941220C94}" srcOrd="1" destOrd="0" presId="urn:microsoft.com/office/officeart/2016/7/layout/RepeatingBendingProcessNew"/>
    <dgm:cxn modelId="{0A889D81-94A1-48A6-8510-B502A8FDA9E0}" type="presOf" srcId="{FD878FD3-125D-48A0-81F6-5D2154F3DAC6}" destId="{E5414CD5-8084-4642-AB01-E988CE8FB896}" srcOrd="0" destOrd="0" presId="urn:microsoft.com/office/officeart/2016/7/layout/RepeatingBendingProcessNew"/>
    <dgm:cxn modelId="{B43493B9-7E40-4CF6-B8CB-C215187B2F0E}" type="presOf" srcId="{3311FCD2-4335-48EB-87AC-C0B74BDAE78D}" destId="{7D225BE4-6BB2-4E94-B625-1CA40FB50980}" srcOrd="0" destOrd="0" presId="urn:microsoft.com/office/officeart/2016/7/layout/RepeatingBendingProcessNew"/>
    <dgm:cxn modelId="{345AF7BF-B772-4A7C-8D03-6F91A64EDA30}" type="presOf" srcId="{A1ABCDC5-4EA3-4445-83BB-5C73901CCB5B}" destId="{1A741AA8-14B1-432B-A02D-62D240B0114C}" srcOrd="0" destOrd="0" presId="urn:microsoft.com/office/officeart/2016/7/layout/RepeatingBendingProcessNew"/>
    <dgm:cxn modelId="{8FDE7BC8-7271-40CD-AD84-85003E5F9A14}" type="presOf" srcId="{9FF08D6C-4F17-4B9A-AD7E-8A84C74B065D}" destId="{53A59008-96F1-4732-8A7A-F19F04F04CC7}" srcOrd="0" destOrd="0" presId="urn:microsoft.com/office/officeart/2016/7/layout/RepeatingBendingProcessNew"/>
    <dgm:cxn modelId="{FA0650DA-9EAE-4399-9145-5ABF8D0BD687}" type="presOf" srcId="{FD878FD3-125D-48A0-81F6-5D2154F3DAC6}" destId="{4F10503A-CAFA-4EED-9BBC-986B6388AA19}" srcOrd="1" destOrd="0" presId="urn:microsoft.com/office/officeart/2016/7/layout/RepeatingBendingProcessNew"/>
    <dgm:cxn modelId="{30CCFDDB-8241-4EE7-9275-04CA036E5546}" srcId="{308B6599-17CC-485B-AB7B-A73CE92180E7}" destId="{6495DBF9-318A-4572-A179-F850E7C8926E}" srcOrd="2" destOrd="0" parTransId="{7AF04286-AC3F-451E-B431-E32D62F6ED1C}" sibTransId="{FD878FD3-125D-48A0-81F6-5D2154F3DAC6}"/>
    <dgm:cxn modelId="{9C7E8EF5-7298-4987-AE75-F513D95A474C}" type="presOf" srcId="{6495DBF9-318A-4572-A179-F850E7C8926E}" destId="{3CD22CDF-E4F6-4964-80A7-359B7503DF96}" srcOrd="0" destOrd="0" presId="urn:microsoft.com/office/officeart/2016/7/layout/RepeatingBendingProcessNew"/>
    <dgm:cxn modelId="{A26DF03D-55A6-48E3-8937-0390DD025FA2}" type="presParOf" srcId="{73C4A81E-5629-4461-9AC9-0731963D6BEF}" destId="{BFA85DCF-93B2-4FC5-92D2-D1455432C5FC}" srcOrd="0" destOrd="0" presId="urn:microsoft.com/office/officeart/2016/7/layout/RepeatingBendingProcessNew"/>
    <dgm:cxn modelId="{F2A8C798-88D1-4130-AC8C-6E7F90C02806}" type="presParOf" srcId="{73C4A81E-5629-4461-9AC9-0731963D6BEF}" destId="{C36B42A8-766D-4C8E-9AD1-7970414018AB}" srcOrd="1" destOrd="0" presId="urn:microsoft.com/office/officeart/2016/7/layout/RepeatingBendingProcessNew"/>
    <dgm:cxn modelId="{8FC25094-B128-44F5-B743-6974F84EA287}" type="presParOf" srcId="{C36B42A8-766D-4C8E-9AD1-7970414018AB}" destId="{F0B95447-2D06-4036-BCAE-8B2CE8E0533C}" srcOrd="0" destOrd="0" presId="urn:microsoft.com/office/officeart/2016/7/layout/RepeatingBendingProcessNew"/>
    <dgm:cxn modelId="{7C741F5C-2E64-4D4F-90B8-01F120639F67}" type="presParOf" srcId="{73C4A81E-5629-4461-9AC9-0731963D6BEF}" destId="{7D225BE4-6BB2-4E94-B625-1CA40FB50980}" srcOrd="2" destOrd="0" presId="urn:microsoft.com/office/officeart/2016/7/layout/RepeatingBendingProcessNew"/>
    <dgm:cxn modelId="{7EB1996B-A068-438F-9F82-EF67187EC979}" type="presParOf" srcId="{73C4A81E-5629-4461-9AC9-0731963D6BEF}" destId="{53A59008-96F1-4732-8A7A-F19F04F04CC7}" srcOrd="3" destOrd="0" presId="urn:microsoft.com/office/officeart/2016/7/layout/RepeatingBendingProcessNew"/>
    <dgm:cxn modelId="{4B14C314-1DFD-4C5F-9046-6A681822404B}" type="presParOf" srcId="{53A59008-96F1-4732-8A7A-F19F04F04CC7}" destId="{05B801A3-C09D-4856-A357-BEC941220C94}" srcOrd="0" destOrd="0" presId="urn:microsoft.com/office/officeart/2016/7/layout/RepeatingBendingProcessNew"/>
    <dgm:cxn modelId="{E276AE90-5E93-48D2-A9A2-CC3221BFDE00}" type="presParOf" srcId="{73C4A81E-5629-4461-9AC9-0731963D6BEF}" destId="{3CD22CDF-E4F6-4964-80A7-359B7503DF96}" srcOrd="4" destOrd="0" presId="urn:microsoft.com/office/officeart/2016/7/layout/RepeatingBendingProcessNew"/>
    <dgm:cxn modelId="{CBB9839D-73AC-43E0-9A1D-C3B0E21D5071}" type="presParOf" srcId="{73C4A81E-5629-4461-9AC9-0731963D6BEF}" destId="{E5414CD5-8084-4642-AB01-E988CE8FB896}" srcOrd="5" destOrd="0" presId="urn:microsoft.com/office/officeart/2016/7/layout/RepeatingBendingProcessNew"/>
    <dgm:cxn modelId="{1266CA11-3927-4262-8FDE-871C56BC3E88}" type="presParOf" srcId="{E5414CD5-8084-4642-AB01-E988CE8FB896}" destId="{4F10503A-CAFA-4EED-9BBC-986B6388AA19}" srcOrd="0" destOrd="0" presId="urn:microsoft.com/office/officeart/2016/7/layout/RepeatingBendingProcessNew"/>
    <dgm:cxn modelId="{E1B95BE9-1EDE-420E-8D4E-4C5142B83A01}" type="presParOf" srcId="{73C4A81E-5629-4461-9AC9-0731963D6BEF}" destId="{1A741AA8-14B1-432B-A02D-62D240B0114C}"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72E9E-1706-45AF-A13D-7DD15E64485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9EBE252-7F1F-4025-BDAA-E944CB68F256}">
      <dgm:prSet/>
      <dgm:spPr/>
      <dgm:t>
        <a:bodyPr/>
        <a:lstStyle/>
        <a:p>
          <a:r>
            <a:rPr lang="en-US"/>
            <a:t>A week prior to testing, districts will need to have the students do a practice test to become familiar with the online testing format.</a:t>
          </a:r>
        </a:p>
      </dgm:t>
      <dgm:extLst>
        <a:ext uri="{E40237B7-FDA0-4F09-8148-C483321AD2D9}">
          <dgm14:cNvPr xmlns:dgm14="http://schemas.microsoft.com/office/drawing/2010/diagram" id="0" name="" descr="A week prior to testing, districts will need to have the students do a practice test to become familiar with the online testing format.&#10;"/>
        </a:ext>
      </dgm:extLst>
    </dgm:pt>
    <dgm:pt modelId="{9AC7BC85-89A8-4145-8DD2-83B606495F27}" type="parTrans" cxnId="{10A8B04C-E5D6-41A7-BD68-F0ADF16C82A6}">
      <dgm:prSet/>
      <dgm:spPr/>
      <dgm:t>
        <a:bodyPr/>
        <a:lstStyle/>
        <a:p>
          <a:endParaRPr lang="en-US"/>
        </a:p>
      </dgm:t>
    </dgm:pt>
    <dgm:pt modelId="{D6653ABC-1A8A-45B7-BAAA-EA3257A45CB0}" type="sibTrans" cxnId="{10A8B04C-E5D6-41A7-BD68-F0ADF16C82A6}">
      <dgm:prSet/>
      <dgm:spPr/>
      <dgm:t>
        <a:bodyPr/>
        <a:lstStyle/>
        <a:p>
          <a:endParaRPr lang="en-US"/>
        </a:p>
      </dgm:t>
    </dgm:pt>
    <dgm:pt modelId="{AE8F8C25-561C-4E10-98C2-D1E3BDC5982F}">
      <dgm:prSet/>
      <dgm:spPr/>
      <dgm:t>
        <a:bodyPr/>
        <a:lstStyle/>
        <a:p>
          <a:r>
            <a:rPr lang="en-US"/>
            <a:t>The day before testing in the district, print out the tickets online for the students in grades 1-12. Kindergarten, Alternate, Braille and Large print take the paper-pencil ACCESS.</a:t>
          </a:r>
        </a:p>
      </dgm:t>
      <dgm:extLst>
        <a:ext uri="{E40237B7-FDA0-4F09-8148-C483321AD2D9}">
          <dgm14:cNvPr xmlns:dgm14="http://schemas.microsoft.com/office/drawing/2010/diagram" id="0" name="" descr="The day before testing in the district, print out the tickets online for the students in grades 1-12. Kindergarten, Alternate, Braille and Large print take the paper-pencil ACCESS.&#10;"/>
        </a:ext>
      </dgm:extLst>
    </dgm:pt>
    <dgm:pt modelId="{4737D54B-1783-4EF7-9A90-79D871B0E99D}" type="parTrans" cxnId="{E24F0966-B9E8-48EE-9CD5-FF0C99A31231}">
      <dgm:prSet/>
      <dgm:spPr/>
      <dgm:t>
        <a:bodyPr/>
        <a:lstStyle/>
        <a:p>
          <a:endParaRPr lang="en-US"/>
        </a:p>
      </dgm:t>
    </dgm:pt>
    <dgm:pt modelId="{1792E286-02E4-4A07-9AA5-FAFE94240B37}" type="sibTrans" cxnId="{E24F0966-B9E8-48EE-9CD5-FF0C99A31231}">
      <dgm:prSet/>
      <dgm:spPr/>
      <dgm:t>
        <a:bodyPr/>
        <a:lstStyle/>
        <a:p>
          <a:endParaRPr lang="en-US"/>
        </a:p>
      </dgm:t>
    </dgm:pt>
    <dgm:pt modelId="{6C54A342-AF93-4768-9B87-0356A834D61D}">
      <dgm:prSet/>
      <dgm:spPr/>
      <dgm:t>
        <a:bodyPr/>
        <a:lstStyle/>
        <a:p>
          <a:r>
            <a:rPr lang="en-US"/>
            <a:t>Online Test Setup Window is Nov. 30, 2023- Feb. 16, 2024</a:t>
          </a:r>
          <a:endParaRPr lang="en-US">
            <a:highlight>
              <a:srgbClr val="FFFF00"/>
            </a:highlight>
          </a:endParaRPr>
        </a:p>
      </dgm:t>
      <dgm:extLst>
        <a:ext uri="{E40237B7-FDA0-4F09-8148-C483321AD2D9}">
          <dgm14:cNvPr xmlns:dgm14="http://schemas.microsoft.com/office/drawing/2010/diagram" id="0" name="" descr="Online Test Setup Window is Dec. 6, 2021- Feb. 18, 2022&#10;"/>
        </a:ext>
      </dgm:extLst>
    </dgm:pt>
    <dgm:pt modelId="{DFE99A83-4CEC-43EA-BFB5-E1E3A3D83224}" type="parTrans" cxnId="{DD74AE6C-64A5-4372-B223-30ACEF67ACD6}">
      <dgm:prSet/>
      <dgm:spPr/>
      <dgm:t>
        <a:bodyPr/>
        <a:lstStyle/>
        <a:p>
          <a:endParaRPr lang="en-US"/>
        </a:p>
      </dgm:t>
    </dgm:pt>
    <dgm:pt modelId="{D86C8AB3-89EE-491D-8FFD-7E23DDFA5F25}" type="sibTrans" cxnId="{DD74AE6C-64A5-4372-B223-30ACEF67ACD6}">
      <dgm:prSet/>
      <dgm:spPr/>
      <dgm:t>
        <a:bodyPr/>
        <a:lstStyle/>
        <a:p>
          <a:endParaRPr lang="en-US"/>
        </a:p>
      </dgm:t>
    </dgm:pt>
    <dgm:pt modelId="{CA0A0FD6-40C3-4D60-A4C1-F03D8E01E9BF}">
      <dgm:prSet/>
      <dgm:spPr/>
      <dgm:t>
        <a:bodyPr/>
        <a:lstStyle/>
        <a:p>
          <a:r>
            <a:rPr lang="en-US"/>
            <a:t>Testing Window is Jan. 4- Feb. 16, 2024</a:t>
          </a:r>
        </a:p>
      </dgm:t>
      <dgm:extLst>
        <a:ext uri="{E40237B7-FDA0-4F09-8148-C483321AD2D9}">
          <dgm14:cNvPr xmlns:dgm14="http://schemas.microsoft.com/office/drawing/2010/diagram" id="0" name="" descr="Testing Window is Jan. 6- Feb. 18, 2022&#10;"/>
        </a:ext>
      </dgm:extLst>
    </dgm:pt>
    <dgm:pt modelId="{3FFBE7A6-A80F-4999-A9DC-6A1823D5E565}" type="parTrans" cxnId="{677FF808-8045-4D6D-83DB-D563C1E69CAF}">
      <dgm:prSet/>
      <dgm:spPr/>
      <dgm:t>
        <a:bodyPr/>
        <a:lstStyle/>
        <a:p>
          <a:endParaRPr lang="en-US"/>
        </a:p>
      </dgm:t>
    </dgm:pt>
    <dgm:pt modelId="{3C186F79-2D70-4F31-8ACD-F05D9195CB4C}" type="sibTrans" cxnId="{677FF808-8045-4D6D-83DB-D563C1E69CAF}">
      <dgm:prSet/>
      <dgm:spPr/>
      <dgm:t>
        <a:bodyPr/>
        <a:lstStyle/>
        <a:p>
          <a:endParaRPr lang="en-US"/>
        </a:p>
      </dgm:t>
    </dgm:pt>
    <dgm:pt modelId="{BA919DC4-6EA6-4E33-8A55-F40E212EBF8B}" type="pres">
      <dgm:prSet presAssocID="{2DC72E9E-1706-45AF-A13D-7DD15E644857}" presName="vert0" presStyleCnt="0">
        <dgm:presLayoutVars>
          <dgm:dir/>
          <dgm:animOne val="branch"/>
          <dgm:animLvl val="lvl"/>
        </dgm:presLayoutVars>
      </dgm:prSet>
      <dgm:spPr/>
    </dgm:pt>
    <dgm:pt modelId="{2C10EB53-8541-463D-8157-30DF74D3B8F7}" type="pres">
      <dgm:prSet presAssocID="{A9EBE252-7F1F-4025-BDAA-E944CB68F256}" presName="thickLine" presStyleLbl="alignNode1" presStyleIdx="0" presStyleCnt="4"/>
      <dgm:spPr/>
    </dgm:pt>
    <dgm:pt modelId="{E3654630-9740-4C16-9D71-E78A4FB80CBF}" type="pres">
      <dgm:prSet presAssocID="{A9EBE252-7F1F-4025-BDAA-E944CB68F256}" presName="horz1" presStyleCnt="0"/>
      <dgm:spPr/>
    </dgm:pt>
    <dgm:pt modelId="{AC5A6B3D-B330-4ACA-8423-7C6BFEF4C3B8}" type="pres">
      <dgm:prSet presAssocID="{A9EBE252-7F1F-4025-BDAA-E944CB68F256}" presName="tx1" presStyleLbl="revTx" presStyleIdx="0" presStyleCnt="4"/>
      <dgm:spPr/>
    </dgm:pt>
    <dgm:pt modelId="{3453D5AF-FB20-4488-A5A2-F564BD51F7A4}" type="pres">
      <dgm:prSet presAssocID="{A9EBE252-7F1F-4025-BDAA-E944CB68F256}" presName="vert1" presStyleCnt="0"/>
      <dgm:spPr/>
    </dgm:pt>
    <dgm:pt modelId="{BEE3E4CF-519D-43B7-8102-28C45475165B}" type="pres">
      <dgm:prSet presAssocID="{AE8F8C25-561C-4E10-98C2-D1E3BDC5982F}" presName="thickLine" presStyleLbl="alignNode1" presStyleIdx="1" presStyleCnt="4"/>
      <dgm:spPr/>
    </dgm:pt>
    <dgm:pt modelId="{283CF6E1-6E89-41EE-996B-940B70B84721}" type="pres">
      <dgm:prSet presAssocID="{AE8F8C25-561C-4E10-98C2-D1E3BDC5982F}" presName="horz1" presStyleCnt="0"/>
      <dgm:spPr/>
    </dgm:pt>
    <dgm:pt modelId="{453F0273-9479-4C55-89F1-E7B37AE16977}" type="pres">
      <dgm:prSet presAssocID="{AE8F8C25-561C-4E10-98C2-D1E3BDC5982F}" presName="tx1" presStyleLbl="revTx" presStyleIdx="1" presStyleCnt="4"/>
      <dgm:spPr/>
    </dgm:pt>
    <dgm:pt modelId="{C52A59F0-12EB-43C2-9F14-969D2A54AA73}" type="pres">
      <dgm:prSet presAssocID="{AE8F8C25-561C-4E10-98C2-D1E3BDC5982F}" presName="vert1" presStyleCnt="0"/>
      <dgm:spPr/>
    </dgm:pt>
    <dgm:pt modelId="{7AD6A48A-202E-44E2-B89A-BDD3B7260CB8}" type="pres">
      <dgm:prSet presAssocID="{6C54A342-AF93-4768-9B87-0356A834D61D}" presName="thickLine" presStyleLbl="alignNode1" presStyleIdx="2" presStyleCnt="4"/>
      <dgm:spPr/>
    </dgm:pt>
    <dgm:pt modelId="{5EAD71ED-6B8A-4648-BE39-D306A220AFE3}" type="pres">
      <dgm:prSet presAssocID="{6C54A342-AF93-4768-9B87-0356A834D61D}" presName="horz1" presStyleCnt="0"/>
      <dgm:spPr/>
    </dgm:pt>
    <dgm:pt modelId="{233459EE-23C9-477D-9D95-EFAF82CDB3EC}" type="pres">
      <dgm:prSet presAssocID="{6C54A342-AF93-4768-9B87-0356A834D61D}" presName="tx1" presStyleLbl="revTx" presStyleIdx="2" presStyleCnt="4"/>
      <dgm:spPr/>
    </dgm:pt>
    <dgm:pt modelId="{9865EA6E-468B-4685-BDCB-ADF7FEC3A24A}" type="pres">
      <dgm:prSet presAssocID="{6C54A342-AF93-4768-9B87-0356A834D61D}" presName="vert1" presStyleCnt="0"/>
      <dgm:spPr/>
    </dgm:pt>
    <dgm:pt modelId="{594D39C1-54E1-47CB-B99D-D58C6516BED3}" type="pres">
      <dgm:prSet presAssocID="{CA0A0FD6-40C3-4D60-A4C1-F03D8E01E9BF}" presName="thickLine" presStyleLbl="alignNode1" presStyleIdx="3" presStyleCnt="4"/>
      <dgm:spPr/>
    </dgm:pt>
    <dgm:pt modelId="{53E23479-3846-4A49-BB27-7292FA83CF27}" type="pres">
      <dgm:prSet presAssocID="{CA0A0FD6-40C3-4D60-A4C1-F03D8E01E9BF}" presName="horz1" presStyleCnt="0"/>
      <dgm:spPr/>
    </dgm:pt>
    <dgm:pt modelId="{10D6B096-0F21-48EA-8BF9-6B20A9CD165F}" type="pres">
      <dgm:prSet presAssocID="{CA0A0FD6-40C3-4D60-A4C1-F03D8E01E9BF}" presName="tx1" presStyleLbl="revTx" presStyleIdx="3" presStyleCnt="4"/>
      <dgm:spPr/>
    </dgm:pt>
    <dgm:pt modelId="{E45244AA-A339-4C77-9257-BAA49304CF8F}" type="pres">
      <dgm:prSet presAssocID="{CA0A0FD6-40C3-4D60-A4C1-F03D8E01E9BF}" presName="vert1" presStyleCnt="0"/>
      <dgm:spPr/>
    </dgm:pt>
  </dgm:ptLst>
  <dgm:cxnLst>
    <dgm:cxn modelId="{677FF808-8045-4D6D-83DB-D563C1E69CAF}" srcId="{2DC72E9E-1706-45AF-A13D-7DD15E644857}" destId="{CA0A0FD6-40C3-4D60-A4C1-F03D8E01E9BF}" srcOrd="3" destOrd="0" parTransId="{3FFBE7A6-A80F-4999-A9DC-6A1823D5E565}" sibTransId="{3C186F79-2D70-4F31-8ACD-F05D9195CB4C}"/>
    <dgm:cxn modelId="{2DE3E161-9560-4584-A4A4-703B2AE8F6FD}" type="presOf" srcId="{CA0A0FD6-40C3-4D60-A4C1-F03D8E01E9BF}" destId="{10D6B096-0F21-48EA-8BF9-6B20A9CD165F}" srcOrd="0" destOrd="0" presId="urn:microsoft.com/office/officeart/2008/layout/LinedList"/>
    <dgm:cxn modelId="{DBD1AF44-B271-4DDB-BB46-5F5A75592BD0}" type="presOf" srcId="{6C54A342-AF93-4768-9B87-0356A834D61D}" destId="{233459EE-23C9-477D-9D95-EFAF82CDB3EC}" srcOrd="0" destOrd="0" presId="urn:microsoft.com/office/officeart/2008/layout/LinedList"/>
    <dgm:cxn modelId="{E24F0966-B9E8-48EE-9CD5-FF0C99A31231}" srcId="{2DC72E9E-1706-45AF-A13D-7DD15E644857}" destId="{AE8F8C25-561C-4E10-98C2-D1E3BDC5982F}" srcOrd="1" destOrd="0" parTransId="{4737D54B-1783-4EF7-9A90-79D871B0E99D}" sibTransId="{1792E286-02E4-4A07-9AA5-FAFE94240B37}"/>
    <dgm:cxn modelId="{DD74AE6C-64A5-4372-B223-30ACEF67ACD6}" srcId="{2DC72E9E-1706-45AF-A13D-7DD15E644857}" destId="{6C54A342-AF93-4768-9B87-0356A834D61D}" srcOrd="2" destOrd="0" parTransId="{DFE99A83-4CEC-43EA-BFB5-E1E3A3D83224}" sibTransId="{D86C8AB3-89EE-491D-8FFD-7E23DDFA5F25}"/>
    <dgm:cxn modelId="{10A8B04C-E5D6-41A7-BD68-F0ADF16C82A6}" srcId="{2DC72E9E-1706-45AF-A13D-7DD15E644857}" destId="{A9EBE252-7F1F-4025-BDAA-E944CB68F256}" srcOrd="0" destOrd="0" parTransId="{9AC7BC85-89A8-4145-8DD2-83B606495F27}" sibTransId="{D6653ABC-1A8A-45B7-BAAA-EA3257A45CB0}"/>
    <dgm:cxn modelId="{FAF122CC-3E9A-4DE9-8215-F9BD5F80A548}" type="presOf" srcId="{2DC72E9E-1706-45AF-A13D-7DD15E644857}" destId="{BA919DC4-6EA6-4E33-8A55-F40E212EBF8B}" srcOrd="0" destOrd="0" presId="urn:microsoft.com/office/officeart/2008/layout/LinedList"/>
    <dgm:cxn modelId="{1F2553ED-8981-4577-8116-E7A006692BFE}" type="presOf" srcId="{A9EBE252-7F1F-4025-BDAA-E944CB68F256}" destId="{AC5A6B3D-B330-4ACA-8423-7C6BFEF4C3B8}" srcOrd="0" destOrd="0" presId="urn:microsoft.com/office/officeart/2008/layout/LinedList"/>
    <dgm:cxn modelId="{0AF243F7-A573-44E8-9ED5-C9B1B83AE0CD}" type="presOf" srcId="{AE8F8C25-561C-4E10-98C2-D1E3BDC5982F}" destId="{453F0273-9479-4C55-89F1-E7B37AE16977}" srcOrd="0" destOrd="0" presId="urn:microsoft.com/office/officeart/2008/layout/LinedList"/>
    <dgm:cxn modelId="{426544BC-0D47-403D-B221-BD2EA6712D2C}" type="presParOf" srcId="{BA919DC4-6EA6-4E33-8A55-F40E212EBF8B}" destId="{2C10EB53-8541-463D-8157-30DF74D3B8F7}" srcOrd="0" destOrd="0" presId="urn:microsoft.com/office/officeart/2008/layout/LinedList"/>
    <dgm:cxn modelId="{740F3553-8633-4F64-8AC9-43C5E7342523}" type="presParOf" srcId="{BA919DC4-6EA6-4E33-8A55-F40E212EBF8B}" destId="{E3654630-9740-4C16-9D71-E78A4FB80CBF}" srcOrd="1" destOrd="0" presId="urn:microsoft.com/office/officeart/2008/layout/LinedList"/>
    <dgm:cxn modelId="{F1C15210-8807-454E-9392-9F4BE4693FEB}" type="presParOf" srcId="{E3654630-9740-4C16-9D71-E78A4FB80CBF}" destId="{AC5A6B3D-B330-4ACA-8423-7C6BFEF4C3B8}" srcOrd="0" destOrd="0" presId="urn:microsoft.com/office/officeart/2008/layout/LinedList"/>
    <dgm:cxn modelId="{D36F3FA2-72E7-46AD-B5DB-78FBE4DCF769}" type="presParOf" srcId="{E3654630-9740-4C16-9D71-E78A4FB80CBF}" destId="{3453D5AF-FB20-4488-A5A2-F564BD51F7A4}" srcOrd="1" destOrd="0" presId="urn:microsoft.com/office/officeart/2008/layout/LinedList"/>
    <dgm:cxn modelId="{A6D834BD-1FC8-4323-ABF2-E8EF66AFF4A4}" type="presParOf" srcId="{BA919DC4-6EA6-4E33-8A55-F40E212EBF8B}" destId="{BEE3E4CF-519D-43B7-8102-28C45475165B}" srcOrd="2" destOrd="0" presId="urn:microsoft.com/office/officeart/2008/layout/LinedList"/>
    <dgm:cxn modelId="{E18DEFD4-8154-4C34-B65B-9B6569E0CFBF}" type="presParOf" srcId="{BA919DC4-6EA6-4E33-8A55-F40E212EBF8B}" destId="{283CF6E1-6E89-41EE-996B-940B70B84721}" srcOrd="3" destOrd="0" presId="urn:microsoft.com/office/officeart/2008/layout/LinedList"/>
    <dgm:cxn modelId="{F15BFB4C-F057-46AE-8676-18F5307E88B8}" type="presParOf" srcId="{283CF6E1-6E89-41EE-996B-940B70B84721}" destId="{453F0273-9479-4C55-89F1-E7B37AE16977}" srcOrd="0" destOrd="0" presId="urn:microsoft.com/office/officeart/2008/layout/LinedList"/>
    <dgm:cxn modelId="{D85B20C5-933C-45CF-AB19-D92FB75B5886}" type="presParOf" srcId="{283CF6E1-6E89-41EE-996B-940B70B84721}" destId="{C52A59F0-12EB-43C2-9F14-969D2A54AA73}" srcOrd="1" destOrd="0" presId="urn:microsoft.com/office/officeart/2008/layout/LinedList"/>
    <dgm:cxn modelId="{252D9ED0-09A1-4DC7-8B6D-3ECA62369FDF}" type="presParOf" srcId="{BA919DC4-6EA6-4E33-8A55-F40E212EBF8B}" destId="{7AD6A48A-202E-44E2-B89A-BDD3B7260CB8}" srcOrd="4" destOrd="0" presId="urn:microsoft.com/office/officeart/2008/layout/LinedList"/>
    <dgm:cxn modelId="{B10A7890-9872-4810-9A49-A90ECA85F649}" type="presParOf" srcId="{BA919DC4-6EA6-4E33-8A55-F40E212EBF8B}" destId="{5EAD71ED-6B8A-4648-BE39-D306A220AFE3}" srcOrd="5" destOrd="0" presId="urn:microsoft.com/office/officeart/2008/layout/LinedList"/>
    <dgm:cxn modelId="{CCB3E144-0770-464A-AF02-DCFF8D11F78B}" type="presParOf" srcId="{5EAD71ED-6B8A-4648-BE39-D306A220AFE3}" destId="{233459EE-23C9-477D-9D95-EFAF82CDB3EC}" srcOrd="0" destOrd="0" presId="urn:microsoft.com/office/officeart/2008/layout/LinedList"/>
    <dgm:cxn modelId="{9815A71C-A0AB-41C0-B5A6-B5E1701007F7}" type="presParOf" srcId="{5EAD71ED-6B8A-4648-BE39-D306A220AFE3}" destId="{9865EA6E-468B-4685-BDCB-ADF7FEC3A24A}" srcOrd="1" destOrd="0" presId="urn:microsoft.com/office/officeart/2008/layout/LinedList"/>
    <dgm:cxn modelId="{7C2C5AA5-E99D-4D29-9AFF-B0A8051DBE0A}" type="presParOf" srcId="{BA919DC4-6EA6-4E33-8A55-F40E212EBF8B}" destId="{594D39C1-54E1-47CB-B99D-D58C6516BED3}" srcOrd="6" destOrd="0" presId="urn:microsoft.com/office/officeart/2008/layout/LinedList"/>
    <dgm:cxn modelId="{942F2A85-0B60-4C4C-AD61-5A4B481F1557}" type="presParOf" srcId="{BA919DC4-6EA6-4E33-8A55-F40E212EBF8B}" destId="{53E23479-3846-4A49-BB27-7292FA83CF27}" srcOrd="7" destOrd="0" presId="urn:microsoft.com/office/officeart/2008/layout/LinedList"/>
    <dgm:cxn modelId="{EDDFE7BB-A977-4836-87B9-9068DAAF2D2E}" type="presParOf" srcId="{53E23479-3846-4A49-BB27-7292FA83CF27}" destId="{10D6B096-0F21-48EA-8BF9-6B20A9CD165F}" srcOrd="0" destOrd="0" presId="urn:microsoft.com/office/officeart/2008/layout/LinedList"/>
    <dgm:cxn modelId="{D8B14F92-D7EB-4B0A-87E8-58D6BC96BCBD}" type="presParOf" srcId="{53E23479-3846-4A49-BB27-7292FA83CF27}" destId="{E45244AA-A339-4C77-9257-BAA49304CF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B4F95-E4DD-488F-A277-5145777F5D6B}">
      <dsp:nvSpPr>
        <dsp:cNvPr id="0" name=""/>
        <dsp:cNvSpPr/>
      </dsp:nvSpPr>
      <dsp:spPr>
        <a:xfrm>
          <a:off x="0" y="0"/>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Accountability Form </a:t>
          </a:r>
          <a:r>
            <a:rPr lang="en-US" sz="2000" kern="1200"/>
            <a:t>is for the district to enter the quantity of paper materials to be returned or could not be returned to DRC when testing is complete. It is prepopulated with the initial shipment order in Oct. </a:t>
          </a:r>
        </a:p>
      </dsp:txBody>
      <dsp:txXfrm>
        <a:off x="51403" y="51403"/>
        <a:ext cx="11179562" cy="950194"/>
      </dsp:txXfrm>
    </dsp:sp>
    <dsp:sp modelId="{07B4971E-9FBA-42FB-943A-8EDB9A63536E}">
      <dsp:nvSpPr>
        <dsp:cNvPr id="0" name=""/>
        <dsp:cNvSpPr/>
      </dsp:nvSpPr>
      <dsp:spPr>
        <a:xfrm>
          <a:off x="0" y="1203444"/>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Additional Materials </a:t>
          </a:r>
          <a:r>
            <a:rPr lang="en-US" sz="2000" kern="1200"/>
            <a:t>is for the DACs to order additional paper materials needed for testing after Oct. and prior to the last week of testing.</a:t>
          </a:r>
        </a:p>
      </dsp:txBody>
      <dsp:txXfrm>
        <a:off x="51403" y="1254847"/>
        <a:ext cx="11179562" cy="950194"/>
      </dsp:txXfrm>
    </dsp:sp>
    <dsp:sp modelId="{711FE737-8507-45E8-B3A0-EEDEDC99359F}">
      <dsp:nvSpPr>
        <dsp:cNvPr id="0" name=""/>
        <dsp:cNvSpPr/>
      </dsp:nvSpPr>
      <dsp:spPr>
        <a:xfrm>
          <a:off x="0" y="2314044"/>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Materials Ordering </a:t>
          </a:r>
          <a:r>
            <a:rPr lang="en-US" sz="2000" kern="1200"/>
            <a:t>is the initial materials order that DACs completed during the materials ordering window in Oct.</a:t>
          </a:r>
        </a:p>
      </dsp:txBody>
      <dsp:txXfrm>
        <a:off x="51403" y="2365447"/>
        <a:ext cx="11179562" cy="950194"/>
      </dsp:txXfrm>
    </dsp:sp>
    <dsp:sp modelId="{CC6C9F2B-46C3-4397-AD76-A36F05073FE0}">
      <dsp:nvSpPr>
        <dsp:cNvPr id="0" name=""/>
        <dsp:cNvSpPr/>
      </dsp:nvSpPr>
      <dsp:spPr>
        <a:xfrm>
          <a:off x="0" y="3430359"/>
          <a:ext cx="11282368"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u="sng" kern="1200"/>
            <a:t>Return Materials Receipt Report </a:t>
          </a:r>
          <a:r>
            <a:rPr lang="en-US" sz="2000" kern="1200"/>
            <a:t>is the electronic inventory of all materials shipped to the district and schools.</a:t>
          </a:r>
        </a:p>
      </dsp:txBody>
      <dsp:txXfrm>
        <a:off x="51403" y="3481762"/>
        <a:ext cx="11179562"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B42A8-766D-4C8E-9AD1-7970414018AB}">
      <dsp:nvSpPr>
        <dsp:cNvPr id="0" name=""/>
        <dsp:cNvSpPr/>
      </dsp:nvSpPr>
      <dsp:spPr>
        <a:xfrm>
          <a:off x="3603029" y="832708"/>
          <a:ext cx="600843" cy="91440"/>
        </a:xfrm>
        <a:custGeom>
          <a:avLst/>
          <a:gdLst/>
          <a:ahLst/>
          <a:cxnLst/>
          <a:rect l="0" t="0" r="0" b="0"/>
          <a:pathLst>
            <a:path>
              <a:moveTo>
                <a:pt x="0" y="45720"/>
              </a:moveTo>
              <a:lnTo>
                <a:pt x="317521" y="45720"/>
              </a:lnTo>
              <a:lnTo>
                <a:pt x="317521" y="48535"/>
              </a:lnTo>
              <a:lnTo>
                <a:pt x="600843" y="4853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7664" y="875060"/>
        <a:ext cx="31572" cy="6734"/>
      </dsp:txXfrm>
    </dsp:sp>
    <dsp:sp modelId="{BFA85DCF-93B2-4FC5-92D2-D1455432C5FC}">
      <dsp:nvSpPr>
        <dsp:cNvPr id="0" name=""/>
        <dsp:cNvSpPr/>
      </dsp:nvSpPr>
      <dsp:spPr>
        <a:xfrm>
          <a:off x="676735" y="0"/>
          <a:ext cx="2928093" cy="175685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479" tIns="150607" rIns="143479" bIns="150607" numCol="1" spcCol="1270" anchor="ctr" anchorCtr="0">
          <a:noAutofit/>
        </a:bodyPr>
        <a:lstStyle/>
        <a:p>
          <a:pPr marL="0" lvl="0" indent="0" algn="ctr" defTabSz="711200">
            <a:lnSpc>
              <a:spcPct val="90000"/>
            </a:lnSpc>
            <a:spcBef>
              <a:spcPct val="0"/>
            </a:spcBef>
            <a:spcAft>
              <a:spcPct val="35000"/>
            </a:spcAft>
            <a:buNone/>
          </a:pPr>
          <a:r>
            <a:rPr lang="en-US" sz="1600" kern="1200"/>
            <a:t>Manage Test Sessions/Registrations allows the district/school to search or view existing testing sessions/registrations for a specific district or school.</a:t>
          </a:r>
        </a:p>
      </dsp:txBody>
      <dsp:txXfrm>
        <a:off x="676735" y="0"/>
        <a:ext cx="2928093" cy="1756856"/>
      </dsp:txXfrm>
    </dsp:sp>
    <dsp:sp modelId="{53A59008-96F1-4732-8A7A-F19F04F04CC7}">
      <dsp:nvSpPr>
        <dsp:cNvPr id="0" name=""/>
        <dsp:cNvSpPr/>
      </dsp:nvSpPr>
      <dsp:spPr>
        <a:xfrm>
          <a:off x="7162566" y="835523"/>
          <a:ext cx="642861" cy="91440"/>
        </a:xfrm>
        <a:custGeom>
          <a:avLst/>
          <a:gdLst/>
          <a:ahLst/>
          <a:cxnLst/>
          <a:rect l="0" t="0" r="0" b="0"/>
          <a:pathLst>
            <a:path>
              <a:moveTo>
                <a:pt x="0" y="45720"/>
              </a:moveTo>
              <a:lnTo>
                <a:pt x="64286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67160" y="877876"/>
        <a:ext cx="33673" cy="6734"/>
      </dsp:txXfrm>
    </dsp:sp>
    <dsp:sp modelId="{7D225BE4-6BB2-4E94-B625-1CA40FB50980}">
      <dsp:nvSpPr>
        <dsp:cNvPr id="0" name=""/>
        <dsp:cNvSpPr/>
      </dsp:nvSpPr>
      <dsp:spPr>
        <a:xfrm>
          <a:off x="4236272" y="2815"/>
          <a:ext cx="2928093" cy="175685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479" tIns="150607" rIns="143479" bIns="150607" numCol="1" spcCol="1270" anchor="ctr" anchorCtr="0">
          <a:noAutofit/>
        </a:bodyPr>
        <a:lstStyle/>
        <a:p>
          <a:pPr marL="0" lvl="0" indent="0" algn="ctr" defTabSz="711200">
            <a:lnSpc>
              <a:spcPct val="90000"/>
            </a:lnSpc>
            <a:spcBef>
              <a:spcPct val="0"/>
            </a:spcBef>
            <a:spcAft>
              <a:spcPct val="35000"/>
            </a:spcAft>
            <a:buNone/>
          </a:pPr>
          <a:r>
            <a:rPr lang="en-US" sz="1600" kern="1200"/>
            <a:t>Create or edit test sessions/registrations.</a:t>
          </a:r>
        </a:p>
      </dsp:txBody>
      <dsp:txXfrm>
        <a:off x="4236272" y="2815"/>
        <a:ext cx="2928093" cy="1756856"/>
      </dsp:txXfrm>
    </dsp:sp>
    <dsp:sp modelId="{E5414CD5-8084-4642-AB01-E988CE8FB896}">
      <dsp:nvSpPr>
        <dsp:cNvPr id="0" name=""/>
        <dsp:cNvSpPr/>
      </dsp:nvSpPr>
      <dsp:spPr>
        <a:xfrm>
          <a:off x="2098764" y="1757871"/>
          <a:ext cx="7203110" cy="642861"/>
        </a:xfrm>
        <a:custGeom>
          <a:avLst/>
          <a:gdLst/>
          <a:ahLst/>
          <a:cxnLst/>
          <a:rect l="0" t="0" r="0" b="0"/>
          <a:pathLst>
            <a:path>
              <a:moveTo>
                <a:pt x="7203110" y="0"/>
              </a:moveTo>
              <a:lnTo>
                <a:pt x="7203110" y="338530"/>
              </a:lnTo>
              <a:lnTo>
                <a:pt x="0" y="338530"/>
              </a:lnTo>
              <a:lnTo>
                <a:pt x="0" y="642861"/>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9456" y="2075935"/>
        <a:ext cx="361726" cy="6734"/>
      </dsp:txXfrm>
    </dsp:sp>
    <dsp:sp modelId="{3CD22CDF-E4F6-4964-80A7-359B7503DF96}">
      <dsp:nvSpPr>
        <dsp:cNvPr id="0" name=""/>
        <dsp:cNvSpPr/>
      </dsp:nvSpPr>
      <dsp:spPr>
        <a:xfrm>
          <a:off x="7837827" y="2815"/>
          <a:ext cx="2928093" cy="175685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479" tIns="150607" rIns="143479" bIns="150607" numCol="1" spcCol="1270" anchor="ctr" anchorCtr="0">
          <a:noAutofit/>
        </a:bodyPr>
        <a:lstStyle/>
        <a:p>
          <a:pPr marL="0" lvl="0" indent="0" algn="ctr" defTabSz="711200">
            <a:lnSpc>
              <a:spcPct val="90000"/>
            </a:lnSpc>
            <a:spcBef>
              <a:spcPct val="0"/>
            </a:spcBef>
            <a:spcAft>
              <a:spcPct val="35000"/>
            </a:spcAft>
            <a:buNone/>
          </a:pPr>
          <a:r>
            <a:rPr lang="en-US" sz="1600" kern="1200"/>
            <a:t>Assign or remove students for each test session/registrations.</a:t>
          </a:r>
        </a:p>
      </dsp:txBody>
      <dsp:txXfrm>
        <a:off x="7837827" y="2815"/>
        <a:ext cx="2928093" cy="1756856"/>
      </dsp:txXfrm>
    </dsp:sp>
    <dsp:sp modelId="{1A741AA8-14B1-432B-A02D-62D240B0114C}">
      <dsp:nvSpPr>
        <dsp:cNvPr id="0" name=""/>
        <dsp:cNvSpPr/>
      </dsp:nvSpPr>
      <dsp:spPr>
        <a:xfrm>
          <a:off x="634717" y="2433133"/>
          <a:ext cx="2928093" cy="175685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479" tIns="150607" rIns="143479" bIns="150607" numCol="1" spcCol="1270" anchor="ctr" anchorCtr="0">
          <a:noAutofit/>
        </a:bodyPr>
        <a:lstStyle/>
        <a:p>
          <a:pPr marL="0" lvl="0" indent="0" algn="ctr" defTabSz="711200">
            <a:lnSpc>
              <a:spcPct val="90000"/>
            </a:lnSpc>
            <a:spcBef>
              <a:spcPct val="0"/>
            </a:spcBef>
            <a:spcAft>
              <a:spcPct val="35000"/>
            </a:spcAft>
            <a:buNone/>
          </a:pPr>
          <a:r>
            <a:rPr lang="en-US" sz="1600" kern="1200"/>
            <a:t>Export session details, print test tickets or view the status of the test session/registrations.</a:t>
          </a:r>
        </a:p>
      </dsp:txBody>
      <dsp:txXfrm>
        <a:off x="634717" y="2433133"/>
        <a:ext cx="2928093" cy="1756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0EB53-8541-463D-8157-30DF74D3B8F7}">
      <dsp:nvSpPr>
        <dsp:cNvPr id="0" name=""/>
        <dsp:cNvSpPr/>
      </dsp:nvSpPr>
      <dsp:spPr>
        <a:xfrm>
          <a:off x="0" y="0"/>
          <a:ext cx="67813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A6B3D-B330-4ACA-8423-7C6BFEF4C3B8}">
      <dsp:nvSpPr>
        <dsp:cNvPr id="0" name=""/>
        <dsp:cNvSpPr/>
      </dsp:nvSpPr>
      <dsp:spPr>
        <a:xfrm>
          <a:off x="0" y="0"/>
          <a:ext cx="678139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week prior to testing, districts will need to have the students do a practice test to become familiar with the online testing format.</a:t>
          </a:r>
        </a:p>
      </dsp:txBody>
      <dsp:txXfrm>
        <a:off x="0" y="0"/>
        <a:ext cx="6781395" cy="1276350"/>
      </dsp:txXfrm>
    </dsp:sp>
    <dsp:sp modelId="{BEE3E4CF-519D-43B7-8102-28C45475165B}">
      <dsp:nvSpPr>
        <dsp:cNvPr id="0" name=""/>
        <dsp:cNvSpPr/>
      </dsp:nvSpPr>
      <dsp:spPr>
        <a:xfrm>
          <a:off x="0" y="1276350"/>
          <a:ext cx="678139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F0273-9479-4C55-89F1-E7B37AE16977}">
      <dsp:nvSpPr>
        <dsp:cNvPr id="0" name=""/>
        <dsp:cNvSpPr/>
      </dsp:nvSpPr>
      <dsp:spPr>
        <a:xfrm>
          <a:off x="0" y="1276350"/>
          <a:ext cx="678139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day before testing in the district, print out the tickets online for the students in grades 1-12. Kindergarten, Alternate, Braille and Large print take the paper-pencil ACCESS.</a:t>
          </a:r>
        </a:p>
      </dsp:txBody>
      <dsp:txXfrm>
        <a:off x="0" y="1276350"/>
        <a:ext cx="6781395" cy="1276350"/>
      </dsp:txXfrm>
    </dsp:sp>
    <dsp:sp modelId="{7AD6A48A-202E-44E2-B89A-BDD3B7260CB8}">
      <dsp:nvSpPr>
        <dsp:cNvPr id="0" name=""/>
        <dsp:cNvSpPr/>
      </dsp:nvSpPr>
      <dsp:spPr>
        <a:xfrm>
          <a:off x="0" y="2552700"/>
          <a:ext cx="678139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459EE-23C9-477D-9D95-EFAF82CDB3EC}">
      <dsp:nvSpPr>
        <dsp:cNvPr id="0" name=""/>
        <dsp:cNvSpPr/>
      </dsp:nvSpPr>
      <dsp:spPr>
        <a:xfrm>
          <a:off x="0" y="2552700"/>
          <a:ext cx="678139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Online Test Setup Window is Nov. 30, 2023- Feb. 16, 2024</a:t>
          </a:r>
          <a:endParaRPr lang="en-US" sz="2100" kern="1200">
            <a:highlight>
              <a:srgbClr val="FFFF00"/>
            </a:highlight>
          </a:endParaRPr>
        </a:p>
      </dsp:txBody>
      <dsp:txXfrm>
        <a:off x="0" y="2552700"/>
        <a:ext cx="6781395" cy="1276350"/>
      </dsp:txXfrm>
    </dsp:sp>
    <dsp:sp modelId="{594D39C1-54E1-47CB-B99D-D58C6516BED3}">
      <dsp:nvSpPr>
        <dsp:cNvPr id="0" name=""/>
        <dsp:cNvSpPr/>
      </dsp:nvSpPr>
      <dsp:spPr>
        <a:xfrm>
          <a:off x="0" y="3829050"/>
          <a:ext cx="678139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6B096-0F21-48EA-8BF9-6B20A9CD165F}">
      <dsp:nvSpPr>
        <dsp:cNvPr id="0" name=""/>
        <dsp:cNvSpPr/>
      </dsp:nvSpPr>
      <dsp:spPr>
        <a:xfrm>
          <a:off x="0" y="3829050"/>
          <a:ext cx="678139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Testing Window is Jan. 4- Feb. 16, 2024</a:t>
          </a:r>
        </a:p>
      </dsp:txBody>
      <dsp:txXfrm>
        <a:off x="0" y="3829050"/>
        <a:ext cx="6781395"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05E94-A0D1-46BC-8EB7-F95B3579D1F2}"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A81C2-A0DF-4A6B-ABBE-506CA54D15E1}" type="slidenum">
              <a:rPr lang="en-US" smtClean="0"/>
              <a:t>‹#›</a:t>
            </a:fld>
            <a:endParaRPr lang="en-US"/>
          </a:p>
        </p:txBody>
      </p:sp>
    </p:spTree>
    <p:extLst>
      <p:ext uri="{BB962C8B-B14F-4D97-AF65-F5344CB8AC3E}">
        <p14:creationId xmlns:p14="http://schemas.microsoft.com/office/powerpoint/2010/main" val="45298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3</a:t>
            </a:fld>
            <a:endParaRPr lang="en-US"/>
          </a:p>
        </p:txBody>
      </p:sp>
    </p:spTree>
    <p:extLst>
      <p:ext uri="{BB962C8B-B14F-4D97-AF65-F5344CB8AC3E}">
        <p14:creationId xmlns:p14="http://schemas.microsoft.com/office/powerpoint/2010/main" val="252621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use Chrome for the test practice and the test demo. For everything else in WIDA AMS, you can use any browser.</a:t>
            </a:r>
          </a:p>
        </p:txBody>
      </p:sp>
      <p:sp>
        <p:nvSpPr>
          <p:cNvPr id="4" name="Slide Number Placeholder 3"/>
          <p:cNvSpPr>
            <a:spLocks noGrp="1"/>
          </p:cNvSpPr>
          <p:nvPr>
            <p:ph type="sldNum" sz="quarter" idx="5"/>
          </p:nvPr>
        </p:nvSpPr>
        <p:spPr/>
        <p:txBody>
          <a:bodyPr/>
          <a:lstStyle/>
          <a:p>
            <a:fld id="{F6AA81C2-A0DF-4A6B-ABBE-506CA54D15E1}" type="slidenum">
              <a:rPr lang="en-US" smtClean="0"/>
              <a:t>7</a:t>
            </a:fld>
            <a:endParaRPr lang="en-US"/>
          </a:p>
        </p:txBody>
      </p:sp>
    </p:spTree>
    <p:extLst>
      <p:ext uri="{BB962C8B-B14F-4D97-AF65-F5344CB8AC3E}">
        <p14:creationId xmlns:p14="http://schemas.microsoft.com/office/powerpoint/2010/main" val="213665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A81C2-A0DF-4A6B-ABBE-506CA54D15E1}" type="slidenum">
              <a:rPr lang="en-US" smtClean="0"/>
              <a:t>9</a:t>
            </a:fld>
            <a:endParaRPr lang="en-US"/>
          </a:p>
        </p:txBody>
      </p:sp>
    </p:spTree>
    <p:extLst>
      <p:ext uri="{BB962C8B-B14F-4D97-AF65-F5344CB8AC3E}">
        <p14:creationId xmlns:p14="http://schemas.microsoft.com/office/powerpoint/2010/main" val="218716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Student Tab method simultaneously adds a student into Student Management and creates a registration for a single, new student.</a:t>
            </a:r>
          </a:p>
          <a:p>
            <a:endParaRPr lang="en-US">
              <a:cs typeface="Calibri"/>
            </a:endParaRPr>
          </a:p>
          <a:p>
            <a:r>
              <a:rPr lang="en-US">
                <a:cs typeface="Calibri"/>
              </a:rPr>
              <a:t>Create Registration creates a registration for a single or group of students who already exist within WIDA AMS under Student Management.</a:t>
            </a:r>
          </a:p>
          <a:p>
            <a:r>
              <a:rPr lang="en-US"/>
              <a:t>To add a registration, complete the following steps:</a:t>
            </a:r>
          </a:p>
          <a:p>
            <a:pPr marL="171450" indent="-171450">
              <a:buFont typeface="Arial,Sans-Serif"/>
              <a:buChar char="•"/>
            </a:pPr>
            <a:r>
              <a:rPr lang="en-US"/>
              <a:t>Click </a:t>
            </a:r>
            <a:r>
              <a:rPr lang="en-US" b="1"/>
              <a:t>Test Management</a:t>
            </a:r>
            <a:r>
              <a:rPr lang="en-US"/>
              <a:t> from the WIDA AMS My Applications menu bar.</a:t>
            </a:r>
          </a:p>
          <a:p>
            <a:pPr marL="171450" indent="-171450">
              <a:buFont typeface="Arial,Sans-Serif"/>
              <a:buChar char="•"/>
            </a:pPr>
            <a:r>
              <a:rPr lang="en-US"/>
              <a:t>Confirm or enter your site criteria in the upper right corner. Click </a:t>
            </a:r>
            <a:r>
              <a:rPr lang="en-US" b="1"/>
              <a:t>Save</a:t>
            </a:r>
            <a:r>
              <a:rPr lang="en-US"/>
              <a:t>.</a:t>
            </a:r>
          </a:p>
          <a:p>
            <a:pPr marL="171450" indent="-171450">
              <a:buFont typeface="Arial,Sans-Serif"/>
              <a:buChar char="•"/>
            </a:pPr>
            <a:r>
              <a:rPr lang="en-US"/>
              <a:t>Confirm or enter your Registration Window in the drop-down menu.</a:t>
            </a:r>
          </a:p>
          <a:p>
            <a:pPr marL="171450" indent="-171450">
              <a:buFont typeface="Arial,Sans-Serif"/>
              <a:buChar char="•"/>
            </a:pPr>
            <a:r>
              <a:rPr lang="en-US"/>
              <a:t>Select the Create Registration tab.</a:t>
            </a:r>
          </a:p>
          <a:p>
            <a:pPr marL="171450" indent="-171450">
              <a:buFont typeface="Arial,Sans-Serif"/>
              <a:buChar char="•"/>
            </a:pPr>
            <a:r>
              <a:rPr lang="en-US"/>
              <a:t>Enter a Registration Name. The registration name should be descriptive. For example, a user might name the registration by the teacher name and classroom period.</a:t>
            </a:r>
          </a:p>
          <a:p>
            <a:pPr marL="171450" indent="-171450">
              <a:buFont typeface="Arial,Sans-Serif"/>
              <a:buChar char="•"/>
            </a:pPr>
            <a:r>
              <a:rPr lang="en-US"/>
              <a:t>Click </a:t>
            </a:r>
            <a:r>
              <a:rPr lang="en-US" b="1"/>
              <a:t>Select Assessment(s)</a:t>
            </a:r>
            <a:r>
              <a:rPr lang="en-US"/>
              <a:t>. A Select Assessments window will appear. For ACCESS for ELLs, you will select an assessment for each domain. For WIDA Screener Online, you will select the assessment by grade cluster. Click </a:t>
            </a:r>
            <a:r>
              <a:rPr lang="en-US" b="1"/>
              <a:t>Add</a:t>
            </a:r>
            <a:r>
              <a:rPr lang="en-US"/>
              <a:t>.</a:t>
            </a:r>
          </a:p>
          <a:p>
            <a:pPr marL="171450" indent="-171450">
              <a:buFont typeface="Arial,Sans-Serif"/>
              <a:buChar char="•"/>
            </a:pPr>
            <a:r>
              <a:rPr lang="en-US"/>
              <a:t>Click </a:t>
            </a:r>
            <a:r>
              <a:rPr lang="en-US" b="1"/>
              <a:t>Select Student(s)</a:t>
            </a:r>
            <a:r>
              <a:rPr lang="en-US"/>
              <a:t> to add one or multiple students to the registration. To select multiple students, click the checkbox next to each student to add to the registration. A user can also filter by grade or last name. Click </a:t>
            </a:r>
            <a:r>
              <a:rPr lang="en-US" b="1"/>
              <a:t>Add</a:t>
            </a:r>
            <a:r>
              <a:rPr lang="en-US"/>
              <a:t>.</a:t>
            </a:r>
          </a:p>
          <a:p>
            <a:pPr marL="171450" indent="-171450">
              <a:buFont typeface="Arial,Sans-Serif"/>
              <a:buChar char="•"/>
            </a:pPr>
            <a:r>
              <a:rPr lang="en-US"/>
              <a:t>A user can choose to activate Test Monitoring and set to “Required.” This action will require all students in the registration to enter a Monitoring Code generated by the Test Administrator on initial login of the assessment.</a:t>
            </a:r>
          </a:p>
          <a:p>
            <a:pPr marL="171450" indent="-171450">
              <a:buFont typeface="Arial,Sans-Serif"/>
              <a:buChar char="•"/>
            </a:pPr>
            <a:r>
              <a:rPr lang="en-US"/>
              <a:t>Click </a:t>
            </a:r>
            <a:r>
              <a:rPr lang="en-US" b="1"/>
              <a:t>Register</a:t>
            </a:r>
            <a:r>
              <a:rPr lang="en-US"/>
              <a:t>.</a:t>
            </a:r>
          </a:p>
          <a:p>
            <a:pPr marL="171450" indent="-171450">
              <a:buFont typeface="Arial,Sans-Serif"/>
              <a:buChar char="•"/>
            </a:pPr>
            <a:r>
              <a:rPr lang="en-US"/>
              <a:t>You will receive a Registration Confirmation message showing the assessment(s) and the number of students added to the registration. If this is correct, select </a:t>
            </a:r>
            <a:r>
              <a:rPr lang="en-US" b="1"/>
              <a:t>Close</a:t>
            </a:r>
            <a:r>
              <a:rPr lang="en-US"/>
              <a:t>.</a:t>
            </a:r>
          </a:p>
          <a:p>
            <a:pPr marL="171450" indent="-171450">
              <a:buFont typeface="Arial,Sans-Serif"/>
              <a:buChar char="•"/>
            </a:pPr>
            <a:r>
              <a:rPr lang="en-US"/>
              <a:t>Click </a:t>
            </a:r>
            <a:r>
              <a:rPr lang="en-US" b="1"/>
              <a:t>View Registration(s)</a:t>
            </a:r>
            <a:r>
              <a:rPr lang="en-US"/>
              <a:t> to see the newly created registrations.</a:t>
            </a:r>
          </a:p>
          <a:p>
            <a:endParaRPr lang="en-US">
              <a:cs typeface="+mn-lt"/>
            </a:endParaRPr>
          </a:p>
          <a:p>
            <a:r>
              <a:rPr lang="en-US" b="1"/>
              <a:t>Note:</a:t>
            </a:r>
            <a:r>
              <a:rPr lang="en-US"/>
              <a:t> A Registration Window, District and School will need to be selected for the Create Registration tab to activate. If the Create Registration tab does not appear, this will indicate that the user does not have the “Registration-Add/Edit” permission.</a:t>
            </a:r>
            <a:endParaRPr lang="en-US">
              <a:cs typeface="Calibri"/>
            </a:endParaRPr>
          </a:p>
          <a:p>
            <a:endParaRPr lang="en-US">
              <a:cs typeface="Calibri"/>
            </a:endParaRPr>
          </a:p>
          <a:p>
            <a:r>
              <a:rPr lang="en-US">
                <a:cs typeface="Calibri"/>
              </a:rPr>
              <a:t>The registration name should be descriptive. For example, a user might name the registration by the teacher name and classroom period.</a:t>
            </a:r>
          </a:p>
          <a:p>
            <a:endParaRPr lang="en-US">
              <a:cs typeface="Calibri"/>
            </a:endParaRPr>
          </a:p>
          <a:p>
            <a:r>
              <a:rPr lang="en-US">
                <a:cs typeface="Calibri"/>
              </a:rPr>
              <a:t>For WIDA Screener Online, you will select the assessment by grade cluster. </a:t>
            </a:r>
          </a:p>
          <a:p>
            <a:endParaRPr lang="en-US">
              <a:cs typeface="Calibri"/>
            </a:endParaRPr>
          </a:p>
          <a:p>
            <a:r>
              <a:rPr lang="en-US" b="1"/>
              <a:t>Note:</a:t>
            </a:r>
            <a:r>
              <a:rPr lang="en-US"/>
              <a:t> If you do not see the student available to be placed into the registration, this will usually indicate that the student has not yet been added to WIDA AMS, or that the student is already enrolled in a registration of the same domain and grade cluster. Search for the student under the Registered Students tab to confirm the student’s enrollment in registrations for the given administration.</a:t>
            </a:r>
            <a:endParaRPr lang="en-US">
              <a:cs typeface="Calibri"/>
            </a:endParaRPr>
          </a:p>
          <a:p>
            <a:endParaRPr lang="en-US"/>
          </a:p>
          <a:p>
            <a:r>
              <a:rPr lang="en-US"/>
              <a:t>If creating a registration for Screener and are unsure which grade cluster registration to use for the student, refer to Knowledge Article “What grade cluster registration should I screen a student?”</a:t>
            </a:r>
            <a:endParaRPr lang="en-US">
              <a:cs typeface="Calibri"/>
            </a:endParaRPr>
          </a:p>
          <a:p>
            <a:endParaRPr lang="en-US">
              <a:cs typeface="Calibri"/>
            </a:endParaRPr>
          </a:p>
          <a:p>
            <a:r>
              <a:rPr lang="en-US"/>
              <a:t>For Screener testing, a student will only need to be enrolled in </a:t>
            </a:r>
            <a:r>
              <a:rPr lang="en-US" b="1"/>
              <a:t>one</a:t>
            </a:r>
            <a:r>
              <a:rPr lang="en-US"/>
              <a:t> registration. Screener Online is a single ticket login with one registration.</a:t>
            </a:r>
            <a:endParaRPr lang="en-US">
              <a:cs typeface="Calibri"/>
            </a:endParaRPr>
          </a:p>
          <a:p>
            <a:endParaRPr lang="en-US">
              <a:cs typeface="Calibri"/>
            </a:endParaRPr>
          </a:p>
          <a:p>
            <a:r>
              <a:rPr lang="en-US"/>
              <a:t>For more information on how to edit a registration, refer to Knowledge Article “How do I edit a registration?”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416733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District and school staff must keep test tickets secure before and after testing of the WIDA Online Screener. Must maintain test security through out the screening process-before, during and after.</a:t>
            </a:r>
          </a:p>
          <a:p>
            <a:endParaRPr lang="en-US">
              <a:cs typeface="Calibri"/>
            </a:endParaRPr>
          </a:p>
          <a:p>
            <a:r>
              <a:rPr lang="en-US" b="1"/>
              <a:t>Note:</a:t>
            </a:r>
            <a:r>
              <a:rPr lang="en-US"/>
              <a:t> If the Print all Tickets button does not appear, please select a school in the site selector in the upper right corner.</a:t>
            </a:r>
            <a:endParaRPr lang="en-US">
              <a:cs typeface="Calibri"/>
            </a:endParaRPr>
          </a:p>
          <a:p>
            <a:endParaRPr lang="en-US">
              <a:cs typeface="Calibri"/>
            </a:endParaRPr>
          </a:p>
          <a:p>
            <a:r>
              <a:rPr lang="en-US"/>
              <a:t>If a PDF file does not appear, disable your browser’s pop-up blocker.</a:t>
            </a:r>
            <a:endParaRPr lang="en-US">
              <a:cs typeface="Calibri"/>
            </a:endParaRPr>
          </a:p>
          <a:p>
            <a:endParaRPr lang="en-US">
              <a:cs typeface="Calibri"/>
            </a:endParaRPr>
          </a:p>
          <a:p>
            <a:r>
              <a:rPr lang="en-US"/>
              <a:t>A test ticket includes the Student Name, Date of Birth, Accommodations, Domain, Registration Name, State Student ID, Username, and Password.</a:t>
            </a:r>
            <a:endParaRPr lang="en-US">
              <a:cs typeface="Calibri"/>
            </a:endParaRPr>
          </a:p>
          <a:p>
            <a:endParaRPr lang="en-US">
              <a:cs typeface="Calibri"/>
            </a:endParaRPr>
          </a:p>
          <a:p>
            <a:r>
              <a:rPr lang="en-US"/>
              <a:t>Prior to testing, Test Administrators should confirm the student’s identity when passing out the test tickets to the student to prevent the student from logging in under the incorrect profile.</a:t>
            </a:r>
            <a:endParaRPr lang="en-US">
              <a:cs typeface="Calibri"/>
            </a:endParaRPr>
          </a:p>
          <a:p>
            <a:endParaRPr lang="en-US">
              <a:cs typeface="Calibri"/>
            </a:endParaRPr>
          </a:p>
          <a:p>
            <a:r>
              <a:rPr lang="en-US"/>
              <a:t>Screener Online has one login and a single test ticket for all four domains.</a:t>
            </a:r>
            <a:endParaRPr lang="en-US">
              <a:cs typeface="Calibri" panose="020F0502020204030204"/>
            </a:endParaRPr>
          </a:p>
          <a:p>
            <a:endParaRPr lang="en-US"/>
          </a:p>
          <a:p>
            <a:r>
              <a:rPr lang="en-US" b="1"/>
              <a:t>How do I print test tickets for individual students?</a:t>
            </a:r>
            <a:endParaRPr lang="en-US"/>
          </a:p>
          <a:p>
            <a:r>
              <a:rPr lang="en-US"/>
              <a:t>To print test tickets for individual students in a registration, complete the following steps:</a:t>
            </a:r>
            <a:endParaRPr lang="en-US">
              <a:cs typeface="Calibri"/>
            </a:endParaRPr>
          </a:p>
          <a:p>
            <a:pPr marL="171450" indent="-171450">
              <a:buFont typeface="Arial"/>
              <a:buChar char="•"/>
            </a:pPr>
            <a:r>
              <a:rPr lang="en-US"/>
              <a:t>Click </a:t>
            </a:r>
            <a:r>
              <a:rPr lang="en-US" b="1"/>
              <a:t>Test Management</a:t>
            </a:r>
            <a:r>
              <a:rPr lang="en-US"/>
              <a:t> from the WIDA AMS My Applications menu bar.</a:t>
            </a:r>
            <a:endParaRPr lang="en-US">
              <a:cs typeface="Calibri"/>
            </a:endParaRPr>
          </a:p>
          <a:p>
            <a:pPr marL="171450" indent="-171450">
              <a:buFont typeface="Arial"/>
              <a:buChar char="•"/>
            </a:pPr>
            <a:r>
              <a:rPr lang="en-US"/>
              <a:t>Confirm or enter your site criteria in the upper right corner. Click </a:t>
            </a:r>
            <a:r>
              <a:rPr lang="en-US" b="1"/>
              <a:t>Save</a:t>
            </a:r>
            <a:r>
              <a:rPr lang="en-US"/>
              <a:t>.</a:t>
            </a:r>
            <a:endParaRPr lang="en-US">
              <a:cs typeface="Calibri"/>
            </a:endParaRPr>
          </a:p>
          <a:p>
            <a:pPr marL="171450" indent="-171450">
              <a:buFont typeface="Arial"/>
              <a:buChar char="•"/>
            </a:pPr>
            <a:r>
              <a:rPr lang="en-US"/>
              <a:t>Confirm or enter your Registration Window from the drop-down menu.</a:t>
            </a:r>
            <a:endParaRPr lang="en-US">
              <a:cs typeface="Calibri"/>
            </a:endParaRPr>
          </a:p>
          <a:p>
            <a:pPr marL="171450" indent="-171450">
              <a:buFont typeface="Arial"/>
              <a:buChar char="•"/>
            </a:pPr>
            <a:r>
              <a:rPr lang="en-US"/>
              <a:t>Select the </a:t>
            </a:r>
            <a:r>
              <a:rPr lang="en-US" b="1"/>
              <a:t>Registered Student(s)</a:t>
            </a:r>
            <a:r>
              <a:rPr lang="en-US"/>
              <a:t> tab and search for the student by name or state student ID. Any student with related search criteria will automatically filter on the screen with his or her current registrations.</a:t>
            </a:r>
            <a:endParaRPr lang="en-US">
              <a:cs typeface="Calibri"/>
            </a:endParaRPr>
          </a:p>
          <a:p>
            <a:endParaRPr lang="en-US">
              <a:cs typeface="Calibri"/>
            </a:endParaRPr>
          </a:p>
          <a:p>
            <a:r>
              <a:rPr lang="en-US"/>
              <a:t>If you need further assistance with WIDA AMS, please contact DRC Customer Service at 855-787-9615 or </a:t>
            </a:r>
            <a:r>
              <a:rPr lang="en-US" u="sng">
                <a:hlinkClick r:id="rId3"/>
              </a:rPr>
              <a:t>wida@datarecognitioncorp.com.</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159836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Kentucky ACCESS trainings are required along with the WIDA online training</a:t>
            </a:r>
            <a:r>
              <a:rPr lang="en-US" baseline="0"/>
              <a:t> and quizzes.</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64535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240B4DEF-2138-4420-97DC-51FEED7BD6C4}" type="slidenum">
              <a:rPr lang="en-US" smtClean="0"/>
              <a:pPr>
                <a:defRPr/>
              </a:pPr>
              <a:t>22</a:t>
            </a:fld>
            <a:endParaRPr lang="en-US"/>
          </a:p>
        </p:txBody>
      </p:sp>
    </p:spTree>
    <p:extLst>
      <p:ext uri="{BB962C8B-B14F-4D97-AF65-F5344CB8AC3E}">
        <p14:creationId xmlns:p14="http://schemas.microsoft.com/office/powerpoint/2010/main" val="4864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5" name="Footer Placeholder 3"/>
          <p:cNvSpPr>
            <a:spLocks noGrp="1"/>
          </p:cNvSpPr>
          <p:nvPr>
            <p:ph type="ftr" sz="quarter" idx="3"/>
          </p:nvPr>
        </p:nvSpPr>
        <p:spPr>
          <a:xfrm>
            <a:off x="19050" y="6601940"/>
            <a:ext cx="4114800" cy="235289"/>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4870485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817849"/>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8" name="Footer Placeholder 3"/>
          <p:cNvSpPr>
            <a:spLocks noGrp="1"/>
          </p:cNvSpPr>
          <p:nvPr>
            <p:ph type="ftr" sz="quarter" idx="3"/>
          </p:nvPr>
        </p:nvSpPr>
        <p:spPr>
          <a:xfrm>
            <a:off x="489456" y="6591300"/>
            <a:ext cx="4114800" cy="235289"/>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209364413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70526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79130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33981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25377"/>
            <a:ext cx="8908614" cy="925599"/>
          </a:xfrm>
        </p:spPr>
        <p:txBody>
          <a:bodyPr/>
          <a:lstStyle/>
          <a:p>
            <a:r>
              <a:rPr lang="en-US"/>
              <a:t>Click to edit Master title style</a:t>
            </a:r>
          </a:p>
        </p:txBody>
      </p:sp>
      <p:sp>
        <p:nvSpPr>
          <p:cNvPr id="5" name="Text Placeholder 4"/>
          <p:cNvSpPr>
            <a:spLocks noGrp="1"/>
          </p:cNvSpPr>
          <p:nvPr>
            <p:ph type="body" sz="quarter" idx="13"/>
          </p:nvPr>
        </p:nvSpPr>
        <p:spPr>
          <a:xfrm>
            <a:off x="243840" y="1060704"/>
            <a:ext cx="9500661" cy="5614071"/>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28478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a:p>
        </p:txBody>
      </p:sp>
    </p:spTree>
    <p:extLst>
      <p:ext uri="{BB962C8B-B14F-4D97-AF65-F5344CB8AC3E}">
        <p14:creationId xmlns:p14="http://schemas.microsoft.com/office/powerpoint/2010/main" val="2082208950"/>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Tree>
    <p:extLst>
      <p:ext uri="{BB962C8B-B14F-4D97-AF65-F5344CB8AC3E}">
        <p14:creationId xmlns:p14="http://schemas.microsoft.com/office/powerpoint/2010/main" val="2409998930"/>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0" r:id="rId12"/>
    <p:sldLayoutId id="2147483662" r:id="rId13"/>
    <p:sldLayoutId id="2147483664" r:id="rId14"/>
    <p:sldLayoutId id="2147483665" r:id="rId15"/>
    <p:sldLayoutId id="2147483666" r:id="rId16"/>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cedirect.com/all/eca-portal-v2-ui/#/products/WIDA/customer-service/articles" TargetMode="External"/><Relationship Id="rId2" Type="http://schemas.openxmlformats.org/officeDocument/2006/relationships/hyperlink" Target="https://www.wida-ams.us/default.aspx?leapp=General+Information" TargetMode="External"/><Relationship Id="rId1" Type="http://schemas.openxmlformats.org/officeDocument/2006/relationships/slideLayout" Target="../slideLayouts/slideLayout13.xml"/><Relationship Id="rId4" Type="http://schemas.openxmlformats.org/officeDocument/2006/relationships/hyperlink" Target="https://www.wida-ams.us/Documents/Unsecure/Doc.aspx?id=a17af6d0-a27f-488a-8ef0-c67f7daa33b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mailto:chris.williams@education.ky.gov?subject=ACCESS%20for%20ELL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WIDA@datarecognitioncorp.com?subject=WIDA%20A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rcedirect.com/all/eca-portal-v2-ui/#/products/WIDA/customer-servic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mailto:chris.williams@education.ky.gov?subject=WIDA%20AMS%20Account" TargetMode="External"/><Relationship Id="rId2" Type="http://schemas.openxmlformats.org/officeDocument/2006/relationships/hyperlink" Target="https://www.drcedirect.com/all/eca-portal-v2-ui/#/login/WID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603" y="-169956"/>
            <a:ext cx="8664694" cy="2957689"/>
          </a:xfrm>
        </p:spPr>
        <p:txBody>
          <a:bodyPr>
            <a:normAutofit/>
          </a:bodyPr>
          <a:lstStyle/>
          <a:p>
            <a:r>
              <a:rPr lang="en-US" altLang="en-US" sz="4000"/>
              <a:t>Manage Users and Test Setup/Registration </a:t>
            </a:r>
            <a:br>
              <a:rPr lang="en-US" altLang="en-US" sz="4000"/>
            </a:br>
            <a:r>
              <a:rPr lang="en-US" altLang="en-US" sz="4000"/>
              <a:t>WIDA Assessment Management System (AMS)</a:t>
            </a:r>
            <a:endParaRPr lang="en-US" sz="4000"/>
          </a:p>
        </p:txBody>
      </p:sp>
      <p:sp>
        <p:nvSpPr>
          <p:cNvPr id="3" name="Subtitle 2"/>
          <p:cNvSpPr>
            <a:spLocks noGrp="1"/>
          </p:cNvSpPr>
          <p:nvPr>
            <p:ph type="subTitle" idx="1"/>
          </p:nvPr>
        </p:nvSpPr>
        <p:spPr>
          <a:xfrm>
            <a:off x="2480899" y="3583962"/>
            <a:ext cx="8298206" cy="1096899"/>
          </a:xfrm>
        </p:spPr>
        <p:txBody>
          <a:bodyPr/>
          <a:lstStyle/>
          <a:p>
            <a:pPr algn="r">
              <a:defRPr/>
            </a:pPr>
            <a:r>
              <a:rPr lang="en-US"/>
              <a:t>Chris Williams, Program Consultant</a:t>
            </a:r>
          </a:p>
          <a:p>
            <a:pPr algn="r">
              <a:defRPr/>
            </a:pPr>
            <a:r>
              <a:rPr lang="en-US"/>
              <a:t>Division of Assessment and Accountability Support</a:t>
            </a:r>
          </a:p>
          <a:p>
            <a:endParaRPr lang="en-US"/>
          </a:p>
        </p:txBody>
      </p:sp>
      <p:sp>
        <p:nvSpPr>
          <p:cNvPr id="5" name="Slide Number Placeholder 4">
            <a:extLst>
              <a:ext uri="{FF2B5EF4-FFF2-40B4-BE49-F238E27FC236}">
                <a16:creationId xmlns:a16="http://schemas.microsoft.com/office/drawing/2014/main" id="{695D8A20-2846-3128-2B50-A51CBE65123F}"/>
              </a:ext>
            </a:extLst>
          </p:cNvPr>
          <p:cNvSpPr>
            <a:spLocks noGrp="1"/>
          </p:cNvSpPr>
          <p:nvPr>
            <p:ph type="sldNum" sz="quarter" idx="12"/>
          </p:nvPr>
        </p:nvSpPr>
        <p:spPr/>
        <p:txBody>
          <a:bodyPr/>
          <a:lstStyle/>
          <a:p>
            <a:fld id="{01152AFA-7C55-604E-8665-049907417E35}" type="slidenum">
              <a:rPr lang="en-US" smtClean="0"/>
              <a:pPr/>
              <a:t>1</a:t>
            </a:fld>
            <a:endParaRPr lang="en-US"/>
          </a:p>
        </p:txBody>
      </p:sp>
    </p:spTree>
    <p:extLst>
      <p:ext uri="{BB962C8B-B14F-4D97-AF65-F5344CB8AC3E}">
        <p14:creationId xmlns:p14="http://schemas.microsoft.com/office/powerpoint/2010/main" val="13155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F6E0-47E3-4079-B128-C6AF8F48B800}"/>
              </a:ext>
            </a:extLst>
          </p:cNvPr>
          <p:cNvSpPr>
            <a:spLocks noGrp="1"/>
          </p:cNvSpPr>
          <p:nvPr>
            <p:ph type="title"/>
          </p:nvPr>
        </p:nvSpPr>
        <p:spPr>
          <a:xfrm>
            <a:off x="131890" y="-156034"/>
            <a:ext cx="8596668" cy="1320800"/>
          </a:xfrm>
        </p:spPr>
        <p:txBody>
          <a:bodyPr/>
          <a:lstStyle/>
          <a:p>
            <a:r>
              <a:rPr lang="en-US" altLang="en-US"/>
              <a:t>Add/Edit User Tab Continued</a:t>
            </a:r>
            <a:endParaRPr lang="en-US"/>
          </a:p>
        </p:txBody>
      </p:sp>
      <p:sp>
        <p:nvSpPr>
          <p:cNvPr id="3" name="Text Placeholder 2" descr="&#10;">
            <a:extLst>
              <a:ext uri="{FF2B5EF4-FFF2-40B4-BE49-F238E27FC236}">
                <a16:creationId xmlns:a16="http://schemas.microsoft.com/office/drawing/2014/main" id="{9EB80E98-E331-49D8-81AC-77B98D83FE11}"/>
              </a:ext>
            </a:extLst>
          </p:cNvPr>
          <p:cNvSpPr>
            <a:spLocks noGrp="1"/>
          </p:cNvSpPr>
          <p:nvPr>
            <p:ph type="body" sz="quarter" idx="13"/>
          </p:nvPr>
        </p:nvSpPr>
        <p:spPr>
          <a:xfrm>
            <a:off x="164144" y="1030302"/>
            <a:ext cx="7309224" cy="5323332"/>
          </a:xfrm>
        </p:spPr>
        <p:txBody>
          <a:bodyPr>
            <a:normAutofit/>
          </a:bodyPr>
          <a:lstStyle/>
          <a:p>
            <a:r>
              <a:rPr lang="en-US" sz="2400"/>
              <a:t>Once the user role has been selected for Test Administrator, select the corresponding permission set and the available permissions will highlight on the screen. (See WIDA AMS Guide pp. 35-41 for assistance.)</a:t>
            </a:r>
          </a:p>
          <a:p>
            <a:r>
              <a:rPr lang="en-US" sz="2400"/>
              <a:t>DACs must use the right arrow to move available permissions to the assigned permissions box.</a:t>
            </a:r>
          </a:p>
          <a:p>
            <a:r>
              <a:rPr lang="en-US" sz="2400"/>
              <a:t>Once permissions are assigned then hit the save button at the bottom of the screen.</a:t>
            </a:r>
          </a:p>
          <a:p>
            <a:r>
              <a:rPr lang="en-US" sz="2400"/>
              <a:t>If staff have left or retired from the district, please inactivate the accounts in WIDA AMS. Only current staff should have access to WIDA AMS depending on the role.</a:t>
            </a:r>
          </a:p>
          <a:p>
            <a:endParaRPr lang="en-US"/>
          </a:p>
          <a:p>
            <a:endParaRPr lang="en-US"/>
          </a:p>
        </p:txBody>
      </p:sp>
      <p:sp>
        <p:nvSpPr>
          <p:cNvPr id="4" name="Slide Number Placeholder 3">
            <a:extLst>
              <a:ext uri="{FF2B5EF4-FFF2-40B4-BE49-F238E27FC236}">
                <a16:creationId xmlns:a16="http://schemas.microsoft.com/office/drawing/2014/main" id="{4E8B644B-0B6F-4CA5-9B04-944E31238DF3}"/>
              </a:ext>
            </a:extLst>
          </p:cNvPr>
          <p:cNvSpPr>
            <a:spLocks noGrp="1"/>
          </p:cNvSpPr>
          <p:nvPr>
            <p:ph type="sldNum" sz="quarter" idx="12"/>
          </p:nvPr>
        </p:nvSpPr>
        <p:spPr>
          <a:xfrm>
            <a:off x="6904407" y="6461464"/>
            <a:ext cx="683339" cy="365125"/>
          </a:xfrm>
        </p:spPr>
        <p:txBody>
          <a:bodyPr/>
          <a:lstStyle/>
          <a:p>
            <a:fld id="{91BD7323-49BF-4C97-8773-5EC64C492009}" type="slidenum">
              <a:rPr lang="en-US" smtClean="0">
                <a:solidFill>
                  <a:schemeClr val="bg1"/>
                </a:solidFill>
              </a:rPr>
              <a:pPr/>
              <a:t>10</a:t>
            </a:fld>
            <a:endParaRPr lang="en-US">
              <a:solidFill>
                <a:schemeClr val="bg1"/>
              </a:solidFill>
            </a:endParaRPr>
          </a:p>
        </p:txBody>
      </p:sp>
      <p:pic>
        <p:nvPicPr>
          <p:cNvPr id="7" name="Picture 6" descr="Once the user role has been selected for Test Administrator, select the corresponding permission set and the available permissions will highlight on the screen. (See WIDA AMS Guide pp. 34-41 for assistance.)&#10;DAC must use the right arrow to move available permissions to the assigned permissions box.&#10;Once permissions are assigned then hit the save button at the bottom of the screen.">
            <a:extLst>
              <a:ext uri="{FF2B5EF4-FFF2-40B4-BE49-F238E27FC236}">
                <a16:creationId xmlns:a16="http://schemas.microsoft.com/office/drawing/2014/main" id="{F0217DA5-635D-A3B3-EF30-453F099C41C5}"/>
              </a:ext>
            </a:extLst>
          </p:cNvPr>
          <p:cNvPicPr>
            <a:picLocks noChangeAspect="1"/>
          </p:cNvPicPr>
          <p:nvPr/>
        </p:nvPicPr>
        <p:blipFill>
          <a:blip r:embed="rId2"/>
          <a:stretch>
            <a:fillRect/>
          </a:stretch>
        </p:blipFill>
        <p:spPr>
          <a:xfrm>
            <a:off x="7328855" y="2046564"/>
            <a:ext cx="4699001" cy="3143247"/>
          </a:xfrm>
          <a:prstGeom prst="rect">
            <a:avLst/>
          </a:prstGeom>
        </p:spPr>
      </p:pic>
    </p:spTree>
    <p:extLst>
      <p:ext uri="{BB962C8B-B14F-4D97-AF65-F5344CB8AC3E}">
        <p14:creationId xmlns:p14="http://schemas.microsoft.com/office/powerpoint/2010/main" val="282666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3AA3-C5B2-4E22-A87D-E464CB1A7C6E}"/>
              </a:ext>
            </a:extLst>
          </p:cNvPr>
          <p:cNvSpPr>
            <a:spLocks noGrp="1"/>
          </p:cNvSpPr>
          <p:nvPr>
            <p:ph type="title"/>
          </p:nvPr>
        </p:nvSpPr>
        <p:spPr>
          <a:xfrm>
            <a:off x="196199" y="152492"/>
            <a:ext cx="11204808" cy="1320800"/>
          </a:xfrm>
        </p:spPr>
        <p:txBody>
          <a:bodyPr>
            <a:normAutofit/>
          </a:bodyPr>
          <a:lstStyle/>
          <a:p>
            <a:r>
              <a:rPr lang="en-US" altLang="en-US"/>
              <a:t>Add/Edit User Tab-Adding Multiple Users</a:t>
            </a:r>
            <a:endParaRPr lang="en-US"/>
          </a:p>
        </p:txBody>
      </p:sp>
      <p:sp>
        <p:nvSpPr>
          <p:cNvPr id="3" name="Text Placeholder 2">
            <a:extLst>
              <a:ext uri="{FF2B5EF4-FFF2-40B4-BE49-F238E27FC236}">
                <a16:creationId xmlns:a16="http://schemas.microsoft.com/office/drawing/2014/main" id="{2E7C6519-AB9C-4CF2-9F99-0D38028D65FC}"/>
              </a:ext>
            </a:extLst>
          </p:cNvPr>
          <p:cNvSpPr>
            <a:spLocks noGrp="1"/>
          </p:cNvSpPr>
          <p:nvPr>
            <p:ph type="body" sz="quarter" idx="13"/>
          </p:nvPr>
        </p:nvSpPr>
        <p:spPr>
          <a:xfrm>
            <a:off x="397166" y="1527596"/>
            <a:ext cx="9444766" cy="5330404"/>
          </a:xfrm>
        </p:spPr>
        <p:txBody>
          <a:bodyPr/>
          <a:lstStyle/>
          <a:p>
            <a:r>
              <a:rPr lang="en-US" altLang="en-US" sz="2600"/>
              <a:t>Click on Upload Multiple Users at the top.</a:t>
            </a:r>
          </a:p>
          <a:p>
            <a:r>
              <a:rPr lang="en-US" altLang="en-US" sz="2600"/>
              <a:t>Download the File Layout and Sample File to enter the users.</a:t>
            </a:r>
          </a:p>
          <a:p>
            <a:r>
              <a:rPr lang="en-US" altLang="en-US" sz="2600"/>
              <a:t>Once the users are in the format, then do the following:</a:t>
            </a:r>
          </a:p>
          <a:p>
            <a:pPr lvl="2"/>
            <a:r>
              <a:rPr lang="en-US" altLang="en-US" sz="2600"/>
              <a:t>Select ACCESS for ELLs -2023-2024-Kentucky under administration </a:t>
            </a:r>
          </a:p>
          <a:p>
            <a:pPr lvl="2"/>
            <a:r>
              <a:rPr lang="en-US" altLang="en-US" sz="2600"/>
              <a:t>Click on Browse to find your CSV file</a:t>
            </a:r>
          </a:p>
          <a:p>
            <a:pPr lvl="2"/>
            <a:r>
              <a:rPr lang="en-US" altLang="en-US" sz="2600"/>
              <a:t>Click on Upload</a:t>
            </a:r>
          </a:p>
          <a:p>
            <a:pPr lvl="2"/>
            <a:r>
              <a:rPr lang="en-US" altLang="en-US" sz="2600"/>
              <a:t>Upload complete; confirmation will appear if successful</a:t>
            </a:r>
          </a:p>
          <a:p>
            <a:pPr lvl="2"/>
            <a:r>
              <a:rPr lang="en-US" altLang="en-US" sz="2600"/>
              <a:t>Assign permissions</a:t>
            </a:r>
          </a:p>
          <a:p>
            <a:endParaRPr lang="en-US"/>
          </a:p>
        </p:txBody>
      </p:sp>
      <p:sp>
        <p:nvSpPr>
          <p:cNvPr id="4" name="Slide Number Placeholder 3">
            <a:extLst>
              <a:ext uri="{FF2B5EF4-FFF2-40B4-BE49-F238E27FC236}">
                <a16:creationId xmlns:a16="http://schemas.microsoft.com/office/drawing/2014/main" id="{81AE1C81-4F51-4B22-B98C-5F2C4FC21C60}"/>
              </a:ext>
            </a:extLst>
          </p:cNvPr>
          <p:cNvSpPr>
            <a:spLocks noGrp="1"/>
          </p:cNvSpPr>
          <p:nvPr>
            <p:ph type="sldNum" sz="quarter" idx="12"/>
          </p:nvPr>
        </p:nvSpPr>
        <p:spPr>
          <a:xfrm>
            <a:off x="7028864" y="6490094"/>
            <a:ext cx="683339" cy="365125"/>
          </a:xfrm>
        </p:spPr>
        <p:txBody>
          <a:bodyPr/>
          <a:lstStyle/>
          <a:p>
            <a:fld id="{91BD7323-49BF-4C97-8773-5EC64C492009}" type="slidenum">
              <a:rPr lang="en-US" smtClean="0">
                <a:solidFill>
                  <a:schemeClr val="bg1"/>
                </a:solidFill>
              </a:rPr>
              <a:t>11</a:t>
            </a:fld>
            <a:endParaRPr lang="en-US">
              <a:solidFill>
                <a:schemeClr val="bg1"/>
              </a:solidFill>
            </a:endParaRPr>
          </a:p>
        </p:txBody>
      </p:sp>
    </p:spTree>
    <p:extLst>
      <p:ext uri="{BB962C8B-B14F-4D97-AF65-F5344CB8AC3E}">
        <p14:creationId xmlns:p14="http://schemas.microsoft.com/office/powerpoint/2010/main" val="161703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3B254-D20A-4F85-A602-9D060C8F450A}"/>
              </a:ext>
            </a:extLst>
          </p:cNvPr>
          <p:cNvSpPr>
            <a:spLocks noGrp="1"/>
          </p:cNvSpPr>
          <p:nvPr>
            <p:ph type="title"/>
          </p:nvPr>
        </p:nvSpPr>
        <p:spPr/>
        <p:txBody>
          <a:bodyPr/>
          <a:lstStyle/>
          <a:p>
            <a:r>
              <a:rPr lang="en-US"/>
              <a:t>WIDA AMS Test Administration</a:t>
            </a:r>
          </a:p>
        </p:txBody>
      </p:sp>
      <p:sp>
        <p:nvSpPr>
          <p:cNvPr id="7" name="Text Placeholder 6">
            <a:extLst>
              <a:ext uri="{FF2B5EF4-FFF2-40B4-BE49-F238E27FC236}">
                <a16:creationId xmlns:a16="http://schemas.microsoft.com/office/drawing/2014/main" id="{D8CC015D-3D99-4E0D-8D39-3EEC358C210D}"/>
              </a:ext>
            </a:extLst>
          </p:cNvPr>
          <p:cNvSpPr>
            <a:spLocks noGrp="1"/>
          </p:cNvSpPr>
          <p:nvPr>
            <p:ph type="body" idx="1"/>
          </p:nvPr>
        </p:nvSpPr>
        <p:spPr/>
        <p:txBody>
          <a:bodyPr/>
          <a:lstStyle/>
          <a:p>
            <a:r>
              <a:rPr lang="en-US"/>
              <a:t>Materials, Student Management, Test Management and Getting Ready for Testing</a:t>
            </a:r>
          </a:p>
        </p:txBody>
      </p:sp>
      <p:sp>
        <p:nvSpPr>
          <p:cNvPr id="4" name="Slide Number Placeholder 3">
            <a:extLst>
              <a:ext uri="{FF2B5EF4-FFF2-40B4-BE49-F238E27FC236}">
                <a16:creationId xmlns:a16="http://schemas.microsoft.com/office/drawing/2014/main" id="{3D5728EE-804E-4DD7-9AC6-4CC5B0CCA4C5}"/>
              </a:ext>
            </a:extLst>
          </p:cNvPr>
          <p:cNvSpPr>
            <a:spLocks noGrp="1"/>
          </p:cNvSpPr>
          <p:nvPr>
            <p:ph type="sldNum" sz="quarter" idx="12"/>
          </p:nvPr>
        </p:nvSpPr>
        <p:spPr>
          <a:xfrm>
            <a:off x="11027229" y="6356348"/>
            <a:ext cx="2743200" cy="365125"/>
          </a:xfrm>
        </p:spPr>
        <p:txBody>
          <a:bodyPr/>
          <a:lstStyle/>
          <a:p>
            <a:fld id="{91BD7323-49BF-4C97-8773-5EC64C492009}" type="slidenum">
              <a:rPr lang="en-US" smtClean="0"/>
              <a:t>12</a:t>
            </a:fld>
            <a:endParaRPr lang="en-US"/>
          </a:p>
        </p:txBody>
      </p:sp>
    </p:spTree>
    <p:extLst>
      <p:ext uri="{BB962C8B-B14F-4D97-AF65-F5344CB8AC3E}">
        <p14:creationId xmlns:p14="http://schemas.microsoft.com/office/powerpoint/2010/main" val="286130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3AA3-C5B2-4E22-A87D-E464CB1A7C6E}"/>
              </a:ext>
            </a:extLst>
          </p:cNvPr>
          <p:cNvSpPr>
            <a:spLocks noGrp="1"/>
          </p:cNvSpPr>
          <p:nvPr>
            <p:ph type="title"/>
          </p:nvPr>
        </p:nvSpPr>
        <p:spPr>
          <a:xfrm>
            <a:off x="0" y="-53397"/>
            <a:ext cx="9934808" cy="1320800"/>
          </a:xfrm>
        </p:spPr>
        <p:txBody>
          <a:bodyPr>
            <a:normAutofit/>
          </a:bodyPr>
          <a:lstStyle/>
          <a:p>
            <a:r>
              <a:rPr lang="en-US"/>
              <a:t>Order and Manage ACCESS Materials Tab</a:t>
            </a:r>
          </a:p>
        </p:txBody>
      </p:sp>
      <p:graphicFrame>
        <p:nvGraphicFramePr>
          <p:cNvPr id="6" name="Diagram 5" descr="It lets you know what is on the materials tab. There is the accountability form, additional materials, materials ordering and return materials receipt report.">
            <a:extLst>
              <a:ext uri="{FF2B5EF4-FFF2-40B4-BE49-F238E27FC236}">
                <a16:creationId xmlns:a16="http://schemas.microsoft.com/office/drawing/2014/main" id="{4B8083DB-CFAC-445A-A8B9-5070A4638C46}"/>
              </a:ext>
            </a:extLst>
          </p:cNvPr>
          <p:cNvGraphicFramePr/>
          <p:nvPr>
            <p:extLst>
              <p:ext uri="{D42A27DB-BD31-4B8C-83A1-F6EECF244321}">
                <p14:modId xmlns:p14="http://schemas.microsoft.com/office/powerpoint/2010/main" val="1394429699"/>
              </p:ext>
            </p:extLst>
          </p:nvPr>
        </p:nvGraphicFramePr>
        <p:xfrm>
          <a:off x="230364" y="1143756"/>
          <a:ext cx="11282368" cy="457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1AE1C81-4F51-4B22-B98C-5F2C4FC21C60}"/>
              </a:ext>
            </a:extLst>
          </p:cNvPr>
          <p:cNvSpPr>
            <a:spLocks noGrp="1"/>
          </p:cNvSpPr>
          <p:nvPr>
            <p:ph type="sldNum" sz="quarter" idx="12"/>
          </p:nvPr>
        </p:nvSpPr>
        <p:spPr>
          <a:xfrm>
            <a:off x="7028864" y="6490094"/>
            <a:ext cx="683339" cy="365125"/>
          </a:xfrm>
        </p:spPr>
        <p:txBody>
          <a:bodyPr/>
          <a:lstStyle/>
          <a:p>
            <a:fld id="{91BD7323-49BF-4C97-8773-5EC64C492009}" type="slidenum">
              <a:rPr lang="en-US" smtClean="0">
                <a:solidFill>
                  <a:schemeClr val="bg1"/>
                </a:solidFill>
              </a:rPr>
              <a:t>13</a:t>
            </a:fld>
            <a:endParaRPr lang="en-US">
              <a:solidFill>
                <a:schemeClr val="bg1"/>
              </a:solidFill>
            </a:endParaRPr>
          </a:p>
        </p:txBody>
      </p:sp>
      <p:pic>
        <p:nvPicPr>
          <p:cNvPr id="7" name="Picture 6" descr="When you click on the order and manage ACCESS materials on the home page of WIDA AMS, you will get to the accountability form, ordering additional materials, ordering materials that you did back in Oct. and then the return materials receipt report. ">
            <a:extLst>
              <a:ext uri="{FF2B5EF4-FFF2-40B4-BE49-F238E27FC236}">
                <a16:creationId xmlns:a16="http://schemas.microsoft.com/office/drawing/2014/main" id="{D52B41CD-492F-5BEA-1353-ED2654312C93}"/>
              </a:ext>
            </a:extLst>
          </p:cNvPr>
          <p:cNvPicPr>
            <a:picLocks noChangeAspect="1"/>
          </p:cNvPicPr>
          <p:nvPr/>
        </p:nvPicPr>
        <p:blipFill>
          <a:blip r:embed="rId7"/>
          <a:stretch>
            <a:fillRect/>
          </a:stretch>
        </p:blipFill>
        <p:spPr>
          <a:xfrm>
            <a:off x="9040741" y="501745"/>
            <a:ext cx="3035804" cy="525597"/>
          </a:xfrm>
          <a:prstGeom prst="rect">
            <a:avLst/>
          </a:prstGeom>
        </p:spPr>
      </p:pic>
    </p:spTree>
    <p:extLst>
      <p:ext uri="{BB962C8B-B14F-4D97-AF65-F5344CB8AC3E}">
        <p14:creationId xmlns:p14="http://schemas.microsoft.com/office/powerpoint/2010/main" val="400834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748286-6609-16CF-9FEA-FD2BAC7BA2C3}"/>
              </a:ext>
            </a:extLst>
          </p:cNvPr>
          <p:cNvSpPr>
            <a:spLocks noGrp="1"/>
          </p:cNvSpPr>
          <p:nvPr>
            <p:ph type="title"/>
          </p:nvPr>
        </p:nvSpPr>
        <p:spPr>
          <a:xfrm>
            <a:off x="388477" y="129356"/>
            <a:ext cx="8596313" cy="1320800"/>
          </a:xfrm>
        </p:spPr>
        <p:txBody>
          <a:bodyPr/>
          <a:lstStyle/>
          <a:p>
            <a:r>
              <a:rPr lang="en-US"/>
              <a:t> Student Management Tab</a:t>
            </a:r>
          </a:p>
        </p:txBody>
      </p:sp>
      <p:sp>
        <p:nvSpPr>
          <p:cNvPr id="3" name="Text Placeholder 2">
            <a:extLst>
              <a:ext uri="{FF2B5EF4-FFF2-40B4-BE49-F238E27FC236}">
                <a16:creationId xmlns:a16="http://schemas.microsoft.com/office/drawing/2014/main" id="{B1D93CE2-265D-EA38-CAE5-2CDB242ADDA4}"/>
              </a:ext>
            </a:extLst>
          </p:cNvPr>
          <p:cNvSpPr>
            <a:spLocks noGrp="1"/>
          </p:cNvSpPr>
          <p:nvPr>
            <p:ph type="body" sz="quarter" idx="13"/>
          </p:nvPr>
        </p:nvSpPr>
        <p:spPr>
          <a:xfrm>
            <a:off x="519275" y="1230792"/>
            <a:ext cx="11370743" cy="4817849"/>
          </a:xfrm>
        </p:spPr>
        <p:txBody>
          <a:bodyPr vert="horz" lIns="91440" tIns="45720" rIns="91440" bIns="45720" rtlCol="0" anchor="t">
            <a:normAutofit/>
          </a:bodyPr>
          <a:lstStyle/>
          <a:p>
            <a:r>
              <a:rPr lang="en-US">
                <a:solidFill>
                  <a:schemeClr val="tx1"/>
                </a:solidFill>
              </a:rPr>
              <a:t>Student Management </a:t>
            </a:r>
            <a:r>
              <a:rPr lang="en-US" sz="2800">
                <a:solidFill>
                  <a:schemeClr val="tx1"/>
                </a:solidFill>
              </a:rPr>
              <a:t>allows the district to add new students that were not pre-populated in WIDA AMS from the original pre-id data file sent to DRC in Oct. from the Office of Assessment and Accountability (OAA).</a:t>
            </a:r>
          </a:p>
          <a:p>
            <a:r>
              <a:rPr lang="en-US">
                <a:solidFill>
                  <a:schemeClr val="tx1"/>
                </a:solidFill>
              </a:rPr>
              <a:t>Update Accommodations allows the district or school staff to update the accommodations for students who have an Individual Education Program (IEP) or 504 Plan</a:t>
            </a:r>
          </a:p>
          <a:p>
            <a:r>
              <a:rPr lang="en-US" sz="2800">
                <a:solidFill>
                  <a:schemeClr val="tx1"/>
                </a:solidFill>
              </a:rPr>
              <a:t>Transfer Students allows the student to be transferred from one school to another within the district in WIDA AMS.</a:t>
            </a:r>
          </a:p>
          <a:p>
            <a:r>
              <a:rPr lang="en-US">
                <a:solidFill>
                  <a:schemeClr val="tx1"/>
                </a:solidFill>
              </a:rPr>
              <a:t>Export Student allows school or district staff to export up to eight thousand students with all the demographics from WIDA AMS.</a:t>
            </a:r>
            <a:endParaRPr lang="en-US" sz="2800">
              <a:solidFill>
                <a:schemeClr val="tx1"/>
              </a:solidFill>
            </a:endParaRPr>
          </a:p>
          <a:p>
            <a:endParaRPr lang="en-US"/>
          </a:p>
        </p:txBody>
      </p:sp>
      <p:sp>
        <p:nvSpPr>
          <p:cNvPr id="4" name="Slide Number Placeholder 3">
            <a:extLst>
              <a:ext uri="{FF2B5EF4-FFF2-40B4-BE49-F238E27FC236}">
                <a16:creationId xmlns:a16="http://schemas.microsoft.com/office/drawing/2014/main" id="{280D90C7-3BA8-042D-1A76-4024E147DF7A}"/>
              </a:ext>
            </a:extLst>
          </p:cNvPr>
          <p:cNvSpPr>
            <a:spLocks noGrp="1"/>
          </p:cNvSpPr>
          <p:nvPr>
            <p:ph type="sldNum" sz="quarter" idx="12"/>
          </p:nvPr>
        </p:nvSpPr>
        <p:spPr>
          <a:xfrm>
            <a:off x="7136839" y="6188178"/>
            <a:ext cx="683339" cy="365125"/>
          </a:xfrm>
        </p:spPr>
        <p:txBody>
          <a:bodyPr/>
          <a:lstStyle/>
          <a:p>
            <a:fld id="{91BD7323-49BF-4C97-8773-5EC64C492009}" type="slidenum">
              <a:rPr lang="en-US" smtClean="0">
                <a:solidFill>
                  <a:schemeClr val="bg1"/>
                </a:solidFill>
              </a:rPr>
              <a:t>14</a:t>
            </a:fld>
            <a:endParaRPr lang="en-US">
              <a:solidFill>
                <a:schemeClr val="bg1"/>
              </a:solidFill>
            </a:endParaRPr>
          </a:p>
        </p:txBody>
      </p:sp>
    </p:spTree>
    <p:extLst>
      <p:ext uri="{BB962C8B-B14F-4D97-AF65-F5344CB8AC3E}">
        <p14:creationId xmlns:p14="http://schemas.microsoft.com/office/powerpoint/2010/main" val="85826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D767-2B63-4E9B-B32D-D5723E2254ED}"/>
              </a:ext>
            </a:extLst>
          </p:cNvPr>
          <p:cNvSpPr>
            <a:spLocks noGrp="1"/>
          </p:cNvSpPr>
          <p:nvPr>
            <p:ph type="title"/>
          </p:nvPr>
        </p:nvSpPr>
        <p:spPr>
          <a:xfrm>
            <a:off x="177747" y="238223"/>
            <a:ext cx="9064577" cy="1320800"/>
          </a:xfrm>
        </p:spPr>
        <p:txBody>
          <a:bodyPr>
            <a:normAutofit/>
          </a:bodyPr>
          <a:lstStyle/>
          <a:p>
            <a:r>
              <a:rPr lang="en-US"/>
              <a:t>Student Export/Transfer/Validation</a:t>
            </a:r>
          </a:p>
        </p:txBody>
      </p:sp>
      <p:sp>
        <p:nvSpPr>
          <p:cNvPr id="4" name="Slide Number Placeholder 3">
            <a:extLst>
              <a:ext uri="{FF2B5EF4-FFF2-40B4-BE49-F238E27FC236}">
                <a16:creationId xmlns:a16="http://schemas.microsoft.com/office/drawing/2014/main" id="{BF3ABF48-ACD7-44EE-8FED-54120924BEA7}"/>
              </a:ext>
            </a:extLst>
          </p:cNvPr>
          <p:cNvSpPr>
            <a:spLocks noGrp="1"/>
          </p:cNvSpPr>
          <p:nvPr>
            <p:ph type="sldNum" sz="quarter" idx="12"/>
          </p:nvPr>
        </p:nvSpPr>
        <p:spPr>
          <a:xfrm>
            <a:off x="7020475" y="6492875"/>
            <a:ext cx="683339" cy="365125"/>
          </a:xfrm>
        </p:spPr>
        <p:txBody>
          <a:bodyPr/>
          <a:lstStyle/>
          <a:p>
            <a:fld id="{91BD7323-49BF-4C97-8773-5EC64C492009}" type="slidenum">
              <a:rPr lang="en-US" smtClean="0">
                <a:solidFill>
                  <a:schemeClr val="bg2"/>
                </a:solidFill>
              </a:rPr>
              <a:t>15</a:t>
            </a:fld>
            <a:endParaRPr lang="en-US">
              <a:solidFill>
                <a:schemeClr val="bg2"/>
              </a:solidFill>
            </a:endParaRPr>
          </a:p>
        </p:txBody>
      </p:sp>
      <p:sp>
        <p:nvSpPr>
          <p:cNvPr id="6" name="Content Placeholder 2" descr="When you click on add/edit/view student tab from the home screen of WIDA AMS, you be able to add new students that were not prepopulated in WIDA AMS from the original pre-id label file sent to DRC in Oct.">
            <a:extLst>
              <a:ext uri="{FF2B5EF4-FFF2-40B4-BE49-F238E27FC236}">
                <a16:creationId xmlns:a16="http://schemas.microsoft.com/office/drawing/2014/main" id="{AB3E3633-A787-46CD-BA98-965F79C3207B}"/>
              </a:ext>
            </a:extLst>
          </p:cNvPr>
          <p:cNvSpPr>
            <a:spLocks noGrp="1"/>
          </p:cNvSpPr>
          <p:nvPr>
            <p:ph type="body" sz="quarter" idx="13"/>
          </p:nvPr>
        </p:nvSpPr>
        <p:spPr>
          <a:xfrm>
            <a:off x="325231" y="1559023"/>
            <a:ext cx="11090021" cy="4818062"/>
          </a:xfrm>
          <a:prstGeom prst="rect">
            <a:avLst/>
          </a:prstGeom>
        </p:spPr>
        <p:txBody>
          <a:bodyPr vert="horz" lIns="91440" tIns="45720" rIns="91440" bIns="45720" rtlCol="0">
            <a:normAutofit/>
          </a:bodyPr>
          <a:lstStyle/>
          <a:p>
            <a:pPr>
              <a:defRPr/>
            </a:pPr>
            <a:r>
              <a:rPr lang="en-US" sz="3600">
                <a:solidFill>
                  <a:schemeClr val="tx1"/>
                </a:solidFill>
              </a:rPr>
              <a:t>Student Status Dashboard allows the user to view the online testing status of each student within a school.</a:t>
            </a:r>
          </a:p>
          <a:p>
            <a:pPr>
              <a:defRPr/>
            </a:pPr>
            <a:r>
              <a:rPr lang="en-US" sz="3600">
                <a:solidFill>
                  <a:schemeClr val="tx1"/>
                </a:solidFill>
              </a:rPr>
              <a:t>Student Transfer Form allows the student to be transferred from one district to another district within WIDA AMS.</a:t>
            </a:r>
          </a:p>
          <a:p>
            <a:pPr>
              <a:defRPr/>
            </a:pPr>
            <a:r>
              <a:rPr lang="en-US" sz="3600">
                <a:solidFill>
                  <a:schemeClr val="tx1"/>
                </a:solidFill>
              </a:rPr>
              <a:t>Data Validation allows the district/school to correct demographics, etc. after testing is completed.</a:t>
            </a:r>
          </a:p>
          <a:p>
            <a:pPr>
              <a:defRPr/>
            </a:pPr>
            <a:endParaRPr lang="en-US" sz="2400">
              <a:solidFill>
                <a:schemeClr val="tx1"/>
              </a:solidFill>
            </a:endParaRPr>
          </a:p>
          <a:p>
            <a:pPr>
              <a:defRPr/>
            </a:pPr>
            <a:endParaRPr lang="en-US" sz="2000">
              <a:solidFill>
                <a:schemeClr val="tx1"/>
              </a:solidFill>
            </a:endParaRPr>
          </a:p>
          <a:p>
            <a:pPr marL="0">
              <a:defRPr/>
            </a:pPr>
            <a:endParaRPr lang="en-US" sz="2000">
              <a:solidFill>
                <a:schemeClr val="tx1"/>
              </a:solidFill>
            </a:endParaRPr>
          </a:p>
        </p:txBody>
      </p:sp>
    </p:spTree>
    <p:extLst>
      <p:ext uri="{BB962C8B-B14F-4D97-AF65-F5344CB8AC3E}">
        <p14:creationId xmlns:p14="http://schemas.microsoft.com/office/powerpoint/2010/main" val="243334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AB32-2D13-4098-9135-4E208056D3B4}"/>
              </a:ext>
            </a:extLst>
          </p:cNvPr>
          <p:cNvSpPr>
            <a:spLocks noGrp="1"/>
          </p:cNvSpPr>
          <p:nvPr>
            <p:ph type="title"/>
          </p:nvPr>
        </p:nvSpPr>
        <p:spPr>
          <a:xfrm>
            <a:off x="418576" y="11797"/>
            <a:ext cx="10398894" cy="1320800"/>
          </a:xfrm>
        </p:spPr>
        <p:txBody>
          <a:bodyPr/>
          <a:lstStyle/>
          <a:p>
            <a:r>
              <a:rPr lang="en-US"/>
              <a:t> Manage Test Sessions/Registrations Tab</a:t>
            </a:r>
          </a:p>
        </p:txBody>
      </p:sp>
      <p:sp>
        <p:nvSpPr>
          <p:cNvPr id="4" name="Slide Number Placeholder 3">
            <a:extLst>
              <a:ext uri="{FF2B5EF4-FFF2-40B4-BE49-F238E27FC236}">
                <a16:creationId xmlns:a16="http://schemas.microsoft.com/office/drawing/2014/main" id="{E2FF839E-D3F4-4CA1-8DCF-FEA147A5A50E}"/>
              </a:ext>
            </a:extLst>
          </p:cNvPr>
          <p:cNvSpPr>
            <a:spLocks noGrp="1"/>
          </p:cNvSpPr>
          <p:nvPr>
            <p:ph type="sldNum" sz="quarter" idx="12"/>
          </p:nvPr>
        </p:nvSpPr>
        <p:spPr>
          <a:xfrm>
            <a:off x="6743638" y="6431678"/>
            <a:ext cx="683339" cy="365125"/>
          </a:xfrm>
        </p:spPr>
        <p:txBody>
          <a:bodyPr/>
          <a:lstStyle/>
          <a:p>
            <a:fld id="{91BD7323-49BF-4C97-8773-5EC64C492009}" type="slidenum">
              <a:rPr lang="en-US" smtClean="0">
                <a:solidFill>
                  <a:schemeClr val="bg2"/>
                </a:solidFill>
              </a:rPr>
              <a:t>16</a:t>
            </a:fld>
            <a:endParaRPr lang="en-US">
              <a:solidFill>
                <a:schemeClr val="bg2"/>
              </a:solidFill>
            </a:endParaRPr>
          </a:p>
        </p:txBody>
      </p:sp>
      <p:graphicFrame>
        <p:nvGraphicFramePr>
          <p:cNvPr id="6" name="Content Placeholder 7" descr="On the Test Management under Manage Test Sessions, it allows the district/school to search or view existing test sessions for a specific district or school. It allows you to create or edit test sessions. It allows you to assign or remove students for each test session. It allows you to export session details, print tickets or view the status of the test session.">
            <a:extLst>
              <a:ext uri="{FF2B5EF4-FFF2-40B4-BE49-F238E27FC236}">
                <a16:creationId xmlns:a16="http://schemas.microsoft.com/office/drawing/2014/main" id="{570E51B3-5940-4AAD-8CE1-A44CA32CECE4}"/>
              </a:ext>
            </a:extLst>
          </p:cNvPr>
          <p:cNvGraphicFramePr>
            <a:graphicFrameLocks noGrp="1"/>
          </p:cNvGraphicFramePr>
          <p:nvPr>
            <p:ph idx="1"/>
            <p:extLst>
              <p:ext uri="{D42A27DB-BD31-4B8C-83A1-F6EECF244321}">
                <p14:modId xmlns:p14="http://schemas.microsoft.com/office/powerpoint/2010/main" val="1411701652"/>
              </p:ext>
            </p:extLst>
          </p:nvPr>
        </p:nvGraphicFramePr>
        <p:xfrm>
          <a:off x="-82296" y="1332597"/>
          <a:ext cx="1140063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t is the tile on the WIDA AMS landing page to be able to click on to get to managing the test sessions/registrations for testing the students.">
            <a:extLst>
              <a:ext uri="{FF2B5EF4-FFF2-40B4-BE49-F238E27FC236}">
                <a16:creationId xmlns:a16="http://schemas.microsoft.com/office/drawing/2014/main" id="{EF502ADE-EBA9-5CE5-1D3A-D07DE1C25DA8}"/>
              </a:ext>
            </a:extLst>
          </p:cNvPr>
          <p:cNvPicPr>
            <a:picLocks noChangeAspect="1"/>
          </p:cNvPicPr>
          <p:nvPr/>
        </p:nvPicPr>
        <p:blipFill>
          <a:blip r:embed="rId7"/>
          <a:stretch>
            <a:fillRect/>
          </a:stretch>
        </p:blipFill>
        <p:spPr>
          <a:xfrm>
            <a:off x="6583966" y="4130053"/>
            <a:ext cx="4703897" cy="994605"/>
          </a:xfrm>
          <a:prstGeom prst="rect">
            <a:avLst/>
          </a:prstGeom>
        </p:spPr>
      </p:pic>
    </p:spTree>
    <p:extLst>
      <p:ext uri="{BB962C8B-B14F-4D97-AF65-F5344CB8AC3E}">
        <p14:creationId xmlns:p14="http://schemas.microsoft.com/office/powerpoint/2010/main" val="150437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FC2-A243-D002-7005-041922491BD4}"/>
              </a:ext>
            </a:extLst>
          </p:cNvPr>
          <p:cNvSpPr>
            <a:spLocks noGrp="1"/>
          </p:cNvSpPr>
          <p:nvPr>
            <p:ph type="title"/>
          </p:nvPr>
        </p:nvSpPr>
        <p:spPr>
          <a:xfrm>
            <a:off x="115255" y="-421155"/>
            <a:ext cx="8596668" cy="1808480"/>
          </a:xfrm>
        </p:spPr>
        <p:txBody>
          <a:bodyPr/>
          <a:lstStyle/>
          <a:p>
            <a:r>
              <a:rPr lang="en-US"/>
              <a:t>Adding a Registration</a:t>
            </a:r>
          </a:p>
        </p:txBody>
      </p:sp>
      <p:pic>
        <p:nvPicPr>
          <p:cNvPr id="3" name="Picture 5" descr="The screenshot explains how to add a registration and the steps to complete this task in WIDA AMS.&#10;&#10;To add a registration, complete the following steps:&#10; Click Test Management from the WIDA AMS My Applications menu bar&#10; Confirm or enter your site criteria in the upper right corner. Click Save&#10; Confirm or enter your Registration Window in the drop-down menu&#10; Select the New Student tab&#10; Complete First and Last Name, SSID, and Grade Filters. Button under Assessment(s) will activate&#10; Click on Select Assessments&#10;The Select Assessment(S) will appear. Select the assessments and domains applicable to the student&#10;Click Add to add a student to the following registrations or click Close to cancel the process without saving the changes&#10;Confirm or edit the Registration Name. The Registration Name will default to user's last name and date.&#10;Complete other demographic fields as needed&#10; Click Register to register the student to the selected assessment&#10;Click View Registration(s) to see the newly created registration&#10;&#10;">
            <a:extLst>
              <a:ext uri="{FF2B5EF4-FFF2-40B4-BE49-F238E27FC236}">
                <a16:creationId xmlns:a16="http://schemas.microsoft.com/office/drawing/2014/main" id="{3C58961D-F849-3836-1F1F-C74660A56A15}"/>
              </a:ext>
            </a:extLst>
          </p:cNvPr>
          <p:cNvPicPr>
            <a:picLocks noChangeAspect="1"/>
          </p:cNvPicPr>
          <p:nvPr/>
        </p:nvPicPr>
        <p:blipFill>
          <a:blip r:embed="rId3"/>
          <a:stretch>
            <a:fillRect/>
          </a:stretch>
        </p:blipFill>
        <p:spPr>
          <a:xfrm>
            <a:off x="114190" y="897874"/>
            <a:ext cx="4850605" cy="4737458"/>
          </a:xfrm>
          <a:prstGeom prst="rect">
            <a:avLst/>
          </a:prstGeom>
        </p:spPr>
      </p:pic>
      <p:sp>
        <p:nvSpPr>
          <p:cNvPr id="5" name="TextBox 4">
            <a:extLst>
              <a:ext uri="{FF2B5EF4-FFF2-40B4-BE49-F238E27FC236}">
                <a16:creationId xmlns:a16="http://schemas.microsoft.com/office/drawing/2014/main" id="{0D9951F7-B047-761F-74AE-05A6D2DEF86E}"/>
              </a:ext>
            </a:extLst>
          </p:cNvPr>
          <p:cNvSpPr txBox="1"/>
          <p:nvPr/>
        </p:nvSpPr>
        <p:spPr>
          <a:xfrm>
            <a:off x="5636434" y="146274"/>
            <a:ext cx="6582745"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Source Sans Pro"/>
                <a:cs typeface="Calibri"/>
              </a:rPr>
              <a:t>To add a registration, complete the following steps:</a:t>
            </a:r>
          </a:p>
          <a:p>
            <a:pPr>
              <a:buAutoNum type="arabicPeriod"/>
            </a:pPr>
            <a:r>
              <a:rPr lang="en-US">
                <a:latin typeface="Calibri"/>
                <a:ea typeface="Source Sans Pro"/>
                <a:cs typeface="Calibri"/>
              </a:rPr>
              <a:t> Click </a:t>
            </a:r>
            <a:r>
              <a:rPr lang="en-US" b="1">
                <a:latin typeface="Calibri"/>
                <a:ea typeface="Source Sans Pro"/>
                <a:cs typeface="Calibri"/>
              </a:rPr>
              <a:t>Test Management</a:t>
            </a:r>
            <a:r>
              <a:rPr lang="en-US">
                <a:latin typeface="Calibri"/>
                <a:ea typeface="Source Sans Pro"/>
                <a:cs typeface="Calibri"/>
              </a:rPr>
              <a:t> from the WIDA AMS My Applications menu bar.</a:t>
            </a:r>
          </a:p>
          <a:p>
            <a:pPr>
              <a:buAutoNum type="arabicPeriod"/>
            </a:pPr>
            <a:r>
              <a:rPr lang="en-US">
                <a:latin typeface="Calibri"/>
                <a:ea typeface="Source Sans Pro"/>
                <a:cs typeface="Calibri"/>
              </a:rPr>
              <a:t> Confirm or enter your site criteria in the upper right corner. Click </a:t>
            </a:r>
            <a:r>
              <a:rPr lang="en-US" b="1">
                <a:latin typeface="Calibri"/>
                <a:ea typeface="Source Sans Pro"/>
                <a:cs typeface="Calibri"/>
              </a:rPr>
              <a:t>Save.</a:t>
            </a:r>
            <a:endParaRPr lang="en-US">
              <a:latin typeface="Calibri"/>
              <a:ea typeface="Source Sans Pro"/>
              <a:cs typeface="Calibri"/>
            </a:endParaRPr>
          </a:p>
          <a:p>
            <a:pPr>
              <a:buAutoNum type="arabicPeriod"/>
            </a:pPr>
            <a:r>
              <a:rPr lang="en-US">
                <a:latin typeface="Calibri"/>
                <a:ea typeface="Source Sans Pro"/>
                <a:cs typeface="Calibri"/>
              </a:rPr>
              <a:t> Confirm or enter your Registration Window in the drop-down menu.</a:t>
            </a:r>
          </a:p>
          <a:p>
            <a:pPr>
              <a:buAutoNum type="arabicPeriod"/>
            </a:pPr>
            <a:r>
              <a:rPr lang="en-US">
                <a:latin typeface="Calibri"/>
                <a:ea typeface="Source Sans Pro"/>
                <a:cs typeface="Calibri"/>
              </a:rPr>
              <a:t> Select the New Student tab.</a:t>
            </a:r>
          </a:p>
          <a:p>
            <a:pPr>
              <a:buAutoNum type="arabicPeriod"/>
            </a:pPr>
            <a:r>
              <a:rPr lang="en-US">
                <a:latin typeface="Calibri"/>
                <a:ea typeface="Source Sans Pro"/>
                <a:cs typeface="Calibri"/>
              </a:rPr>
              <a:t> Complete First and Last Name, SSID, and Grade Filters. Button under Assessment(s) will activate.</a:t>
            </a:r>
          </a:p>
          <a:p>
            <a:pPr>
              <a:buAutoNum type="arabicPeriod"/>
            </a:pPr>
            <a:r>
              <a:rPr lang="en-US">
                <a:latin typeface="Calibri"/>
                <a:ea typeface="Source Sans Pro"/>
                <a:cs typeface="Calibri"/>
              </a:rPr>
              <a:t> Click on </a:t>
            </a:r>
            <a:r>
              <a:rPr lang="en-US" b="1">
                <a:latin typeface="Calibri"/>
                <a:ea typeface="Source Sans Pro"/>
                <a:cs typeface="Calibri"/>
              </a:rPr>
              <a:t>Select Assessments.</a:t>
            </a:r>
          </a:p>
          <a:p>
            <a:pPr>
              <a:buAutoNum type="arabicPeriod"/>
            </a:pPr>
            <a:r>
              <a:rPr lang="en-US">
                <a:latin typeface="Calibri"/>
                <a:ea typeface="Source Sans Pro"/>
                <a:cs typeface="Calibri"/>
              </a:rPr>
              <a:t>The Select Assessment(S) will appear. Select the assessments and domains applicable to the student.</a:t>
            </a:r>
          </a:p>
          <a:p>
            <a:pPr>
              <a:buAutoNum type="arabicPeriod"/>
            </a:pPr>
            <a:r>
              <a:rPr lang="en-US">
                <a:latin typeface="Calibri"/>
                <a:ea typeface="Source Sans Pro"/>
                <a:cs typeface="Calibri"/>
              </a:rPr>
              <a:t>Click</a:t>
            </a:r>
            <a:r>
              <a:rPr lang="en-US" b="1">
                <a:latin typeface="Calibri"/>
                <a:ea typeface="Source Sans Pro"/>
                <a:cs typeface="Calibri"/>
              </a:rPr>
              <a:t> Add</a:t>
            </a:r>
            <a:r>
              <a:rPr lang="en-US">
                <a:latin typeface="Calibri"/>
                <a:ea typeface="Source Sans Pro"/>
                <a:cs typeface="Calibri"/>
              </a:rPr>
              <a:t> to add a student to the following registrations or click </a:t>
            </a:r>
            <a:r>
              <a:rPr lang="en-US" b="1">
                <a:latin typeface="Calibri"/>
                <a:ea typeface="Source Sans Pro"/>
                <a:cs typeface="Calibri"/>
              </a:rPr>
              <a:t>Close</a:t>
            </a:r>
            <a:r>
              <a:rPr lang="en-US">
                <a:latin typeface="Calibri"/>
                <a:ea typeface="Source Sans Pro"/>
                <a:cs typeface="Calibri"/>
              </a:rPr>
              <a:t> to cancel the process without saving the changes.</a:t>
            </a:r>
          </a:p>
          <a:p>
            <a:pPr>
              <a:buAutoNum type="arabicPeriod"/>
            </a:pPr>
            <a:r>
              <a:rPr lang="en-US">
                <a:latin typeface="Calibri"/>
                <a:ea typeface="Source Sans Pro"/>
                <a:cs typeface="Calibri"/>
              </a:rPr>
              <a:t>Confirm or edit the Registration Name. The Registration Name will default to user's last name and date.</a:t>
            </a:r>
          </a:p>
          <a:p>
            <a:pPr>
              <a:buAutoNum type="arabicPeriod"/>
            </a:pPr>
            <a:r>
              <a:rPr lang="en-US">
                <a:latin typeface="Calibri"/>
                <a:ea typeface="Source Sans Pro"/>
                <a:cs typeface="Calibri"/>
              </a:rPr>
              <a:t>Complete other demographic fields as needed.</a:t>
            </a:r>
          </a:p>
          <a:p>
            <a:pPr>
              <a:buAutoNum type="arabicPeriod"/>
            </a:pPr>
            <a:r>
              <a:rPr lang="en-US">
                <a:latin typeface="Calibri"/>
                <a:ea typeface="Source Sans Pro"/>
                <a:cs typeface="Calibri"/>
              </a:rPr>
              <a:t> Click </a:t>
            </a:r>
            <a:r>
              <a:rPr lang="en-US" b="1">
                <a:latin typeface="Calibri"/>
                <a:ea typeface="Source Sans Pro"/>
                <a:cs typeface="Calibri"/>
              </a:rPr>
              <a:t>Register</a:t>
            </a:r>
            <a:r>
              <a:rPr lang="en-US">
                <a:latin typeface="Calibri"/>
                <a:ea typeface="Source Sans Pro"/>
                <a:cs typeface="Calibri"/>
              </a:rPr>
              <a:t> to register the student to the selected assessment.</a:t>
            </a:r>
          </a:p>
          <a:p>
            <a:pPr>
              <a:buAutoNum type="arabicPeriod"/>
            </a:pPr>
            <a:r>
              <a:rPr lang="en-US">
                <a:latin typeface="Calibri"/>
                <a:ea typeface="Source Sans Pro"/>
                <a:cs typeface="Calibri"/>
              </a:rPr>
              <a:t>Click V</a:t>
            </a:r>
            <a:r>
              <a:rPr lang="en-US" b="1">
                <a:latin typeface="Calibri"/>
                <a:ea typeface="Source Sans Pro"/>
                <a:cs typeface="Calibri"/>
              </a:rPr>
              <a:t>iew Registration(s)</a:t>
            </a:r>
            <a:r>
              <a:rPr lang="en-US">
                <a:latin typeface="Calibri"/>
                <a:ea typeface="Source Sans Pro"/>
                <a:cs typeface="Calibri"/>
              </a:rPr>
              <a:t> to see the newly created registration.</a:t>
            </a:r>
          </a:p>
          <a:p>
            <a:pPr>
              <a:buAutoNum type="arabicPeriod"/>
            </a:pPr>
            <a:endParaRPr lang="en-US" sz="2400">
              <a:latin typeface="Calibri"/>
              <a:ea typeface="Source Sans Pro"/>
              <a:cs typeface="Calibri"/>
            </a:endParaRPr>
          </a:p>
          <a:p>
            <a:pPr>
              <a:buAutoNum type="arabicPeriod"/>
            </a:pPr>
            <a:endParaRPr lang="en-US" sz="2400">
              <a:latin typeface="Calibri"/>
              <a:ea typeface="Source Sans Pro"/>
              <a:cs typeface="Calibri"/>
            </a:endParaRPr>
          </a:p>
        </p:txBody>
      </p:sp>
      <p:sp>
        <p:nvSpPr>
          <p:cNvPr id="4" name="Slide Number Placeholder 3">
            <a:extLst>
              <a:ext uri="{FF2B5EF4-FFF2-40B4-BE49-F238E27FC236}">
                <a16:creationId xmlns:a16="http://schemas.microsoft.com/office/drawing/2014/main" id="{D3268DC4-B61A-9E48-3180-15686E78A1B2}"/>
              </a:ext>
              <a:ext uri="{C183D7F6-B498-43B3-948B-1728B52AA6E4}">
                <adec:decorative xmlns:adec="http://schemas.microsoft.com/office/drawing/2017/decorative" val="1"/>
              </a:ext>
            </a:extLst>
          </p:cNvPr>
          <p:cNvSpPr>
            <a:spLocks noGrp="1"/>
          </p:cNvSpPr>
          <p:nvPr>
            <p:ph type="sldNum" sz="quarter" idx="12"/>
          </p:nvPr>
        </p:nvSpPr>
        <p:spPr/>
        <p:txBody>
          <a:bodyPr/>
          <a:lstStyle/>
          <a:p>
            <a:fld id="{91BD7323-49BF-4C97-8773-5EC64C492009}" type="slidenum">
              <a:rPr lang="en-US" smtClean="0"/>
              <a:t>17</a:t>
            </a:fld>
            <a:endParaRPr lang="en-US"/>
          </a:p>
        </p:txBody>
      </p:sp>
      <p:sp>
        <p:nvSpPr>
          <p:cNvPr id="7" name="Slide Number Placeholder 3">
            <a:extLst>
              <a:ext uri="{FF2B5EF4-FFF2-40B4-BE49-F238E27FC236}">
                <a16:creationId xmlns:a16="http://schemas.microsoft.com/office/drawing/2014/main" id="{A50741F1-3024-4D9F-988D-0B0C169F47F8}"/>
              </a:ext>
              <a:ext uri="{C183D7F6-B498-43B3-948B-1728B52AA6E4}">
                <adec:decorative xmlns:adec="http://schemas.microsoft.com/office/drawing/2017/decorative" val="1"/>
              </a:ext>
            </a:extLst>
          </p:cNvPr>
          <p:cNvSpPr txBox="1">
            <a:spLocks/>
          </p:cNvSpPr>
          <p:nvPr/>
        </p:nvSpPr>
        <p:spPr>
          <a:xfrm>
            <a:off x="6743638" y="6431678"/>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2"/>
                </a:solidFill>
              </a:rPr>
              <a:pPr/>
              <a:t>17</a:t>
            </a:fld>
            <a:endParaRPr lang="en-US">
              <a:solidFill>
                <a:schemeClr val="bg2"/>
              </a:solidFill>
            </a:endParaRPr>
          </a:p>
        </p:txBody>
      </p:sp>
    </p:spTree>
    <p:extLst>
      <p:ext uri="{BB962C8B-B14F-4D97-AF65-F5344CB8AC3E}">
        <p14:creationId xmlns:p14="http://schemas.microsoft.com/office/powerpoint/2010/main" val="27714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6D4-BAF8-B5C3-6F3A-0550EEC2A13D}"/>
              </a:ext>
            </a:extLst>
          </p:cNvPr>
          <p:cNvSpPr>
            <a:spLocks noGrp="1"/>
          </p:cNvSpPr>
          <p:nvPr>
            <p:ph type="title"/>
          </p:nvPr>
        </p:nvSpPr>
        <p:spPr>
          <a:xfrm>
            <a:off x="383066" y="277345"/>
            <a:ext cx="2866428" cy="1320800"/>
          </a:xfrm>
        </p:spPr>
        <p:txBody>
          <a:bodyPr>
            <a:normAutofit fontScale="90000"/>
          </a:bodyPr>
          <a:lstStyle/>
          <a:p>
            <a:r>
              <a:rPr lang="en-US"/>
              <a:t>Printing Test Tickets</a:t>
            </a:r>
          </a:p>
        </p:txBody>
      </p:sp>
      <p:pic>
        <p:nvPicPr>
          <p:cNvPr id="3" name="Picture 3" descr="The screenshot tells how to print test tickets in WIDA AMs for the WIDA Online Screener.&#10;&#10;To print test tickets for students in a registration, complete the following steps:&#10; Click Test Management from the WIDA AMS My Applications menu bar&#10; Confirm or enter your site criteria in the upper right corner. Click Save&#10; Confirm or enter your Registration Window in the drop-down menu&#10; Select the View Registrations(s) tab&#10; Apply one or more filter criteria such as SSID, Student Name, Domain, Registration Name, and/or Assessments to refine your search. Or, to print the test tickets for multiple registrations, leave the filters blank&#10;Select the checkbox next to the registration(s) and click Print All Tickets&#10;">
            <a:extLst>
              <a:ext uri="{FF2B5EF4-FFF2-40B4-BE49-F238E27FC236}">
                <a16:creationId xmlns:a16="http://schemas.microsoft.com/office/drawing/2014/main" id="{F9BEF83F-74B4-3154-C940-D94BDAC6B069}"/>
              </a:ext>
            </a:extLst>
          </p:cNvPr>
          <p:cNvPicPr>
            <a:picLocks noChangeAspect="1"/>
          </p:cNvPicPr>
          <p:nvPr/>
        </p:nvPicPr>
        <p:blipFill>
          <a:blip r:embed="rId3"/>
          <a:stretch>
            <a:fillRect/>
          </a:stretch>
        </p:blipFill>
        <p:spPr>
          <a:xfrm>
            <a:off x="3615055" y="89399"/>
            <a:ext cx="7752873" cy="3090816"/>
          </a:xfrm>
          <a:prstGeom prst="rect">
            <a:avLst/>
          </a:prstGeom>
        </p:spPr>
      </p:pic>
      <p:sp>
        <p:nvSpPr>
          <p:cNvPr id="4" name="TextBox 3">
            <a:extLst>
              <a:ext uri="{FF2B5EF4-FFF2-40B4-BE49-F238E27FC236}">
                <a16:creationId xmlns:a16="http://schemas.microsoft.com/office/drawing/2014/main" id="{48896BFC-76C6-48F9-C82D-45737BB32AA6}"/>
              </a:ext>
            </a:extLst>
          </p:cNvPr>
          <p:cNvSpPr txBox="1"/>
          <p:nvPr/>
        </p:nvSpPr>
        <p:spPr>
          <a:xfrm>
            <a:off x="294640" y="3180080"/>
            <a:ext cx="1189736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To print test tickets for students in a registration, complete the following steps:</a:t>
            </a:r>
          </a:p>
          <a:p>
            <a:pPr>
              <a:buAutoNum type="arabicPeriod"/>
            </a:pPr>
            <a:r>
              <a:rPr lang="en-US" sz="2000"/>
              <a:t> Click </a:t>
            </a:r>
            <a:r>
              <a:rPr lang="en-US" sz="2000" b="1"/>
              <a:t>Test Management</a:t>
            </a:r>
            <a:r>
              <a:rPr lang="en-US" sz="2000"/>
              <a:t> from the WIDA AMS My Applications menu bar.</a:t>
            </a:r>
          </a:p>
          <a:p>
            <a:pPr>
              <a:buAutoNum type="arabicPeriod"/>
            </a:pPr>
            <a:r>
              <a:rPr lang="en-US" sz="2000"/>
              <a:t> Confirm or enter your site criteria in the upper right corner. Click </a:t>
            </a:r>
            <a:r>
              <a:rPr lang="en-US" sz="2000" b="1"/>
              <a:t>Save.</a:t>
            </a:r>
            <a:endParaRPr lang="en-US" sz="2000"/>
          </a:p>
          <a:p>
            <a:pPr>
              <a:buAutoNum type="arabicPeriod"/>
            </a:pPr>
            <a:r>
              <a:rPr lang="en-US" sz="2000"/>
              <a:t> Confirm or enter your Registration Window in the drop-down menu.</a:t>
            </a:r>
          </a:p>
          <a:p>
            <a:pPr>
              <a:buAutoNum type="arabicPeriod"/>
            </a:pPr>
            <a:r>
              <a:rPr lang="en-US" sz="2000"/>
              <a:t> Select the </a:t>
            </a:r>
            <a:r>
              <a:rPr lang="en-US" sz="2000" b="1"/>
              <a:t>View Registrations(s)</a:t>
            </a:r>
            <a:r>
              <a:rPr lang="en-US" sz="2000"/>
              <a:t> tab.</a:t>
            </a:r>
          </a:p>
          <a:p>
            <a:pPr>
              <a:buAutoNum type="arabicPeriod"/>
            </a:pPr>
            <a:r>
              <a:rPr lang="en-US" sz="2000">
                <a:ea typeface="Source Sans Pro"/>
              </a:rPr>
              <a:t> Apply one or more filter criteria such as SSID, Student Name, Domain, Registration Name, and/or Assessments to refine your search. Or, to print the test tickets for multiple registrations, leave the filters blank</a:t>
            </a:r>
          </a:p>
          <a:p>
            <a:pPr>
              <a:buAutoNum type="arabicPeriod"/>
            </a:pPr>
            <a:r>
              <a:rPr lang="en-US" sz="2000">
                <a:ea typeface="Source Sans Pro"/>
              </a:rPr>
              <a:t>Select the checkbox next to the registration(s) and click </a:t>
            </a:r>
            <a:r>
              <a:rPr lang="en-US" sz="2000" b="1">
                <a:ea typeface="Source Sans Pro"/>
              </a:rPr>
              <a:t>Print All Tickets.</a:t>
            </a:r>
          </a:p>
          <a:p>
            <a:pPr>
              <a:buAutoNum type="arabicPeriod"/>
            </a:pPr>
            <a:endParaRPr lang="en-US"/>
          </a:p>
        </p:txBody>
      </p:sp>
      <p:sp>
        <p:nvSpPr>
          <p:cNvPr id="5" name="Slide Number Placeholder 4">
            <a:extLst>
              <a:ext uri="{FF2B5EF4-FFF2-40B4-BE49-F238E27FC236}">
                <a16:creationId xmlns:a16="http://schemas.microsoft.com/office/drawing/2014/main" id="{2A0797E6-662B-96B8-8FEE-336F532096C4}"/>
              </a:ext>
              <a:ext uri="{C183D7F6-B498-43B3-948B-1728B52AA6E4}">
                <adec:decorative xmlns:adec="http://schemas.microsoft.com/office/drawing/2017/decorative" val="1"/>
              </a:ext>
            </a:extLst>
          </p:cNvPr>
          <p:cNvSpPr>
            <a:spLocks noGrp="1"/>
          </p:cNvSpPr>
          <p:nvPr>
            <p:ph type="sldNum" sz="quarter" idx="12"/>
          </p:nvPr>
        </p:nvSpPr>
        <p:spPr/>
        <p:txBody>
          <a:bodyPr/>
          <a:lstStyle/>
          <a:p>
            <a:fld id="{91BD7323-49BF-4C97-8773-5EC64C492009}" type="slidenum">
              <a:rPr lang="en-US" smtClean="0"/>
              <a:t>18</a:t>
            </a:fld>
            <a:endParaRPr lang="en-US"/>
          </a:p>
        </p:txBody>
      </p:sp>
      <p:sp>
        <p:nvSpPr>
          <p:cNvPr id="7" name="Slide Number Placeholder 3">
            <a:extLst>
              <a:ext uri="{FF2B5EF4-FFF2-40B4-BE49-F238E27FC236}">
                <a16:creationId xmlns:a16="http://schemas.microsoft.com/office/drawing/2014/main" id="{FE8F7074-2854-E9B1-5775-C7F863531B2B}"/>
              </a:ext>
              <a:ext uri="{C183D7F6-B498-43B3-948B-1728B52AA6E4}">
                <adec:decorative xmlns:adec="http://schemas.microsoft.com/office/drawing/2017/decorative" val="1"/>
              </a:ext>
            </a:extLst>
          </p:cNvPr>
          <p:cNvSpPr txBox="1">
            <a:spLocks/>
          </p:cNvSpPr>
          <p:nvPr/>
        </p:nvSpPr>
        <p:spPr>
          <a:xfrm>
            <a:off x="6743638" y="6431678"/>
            <a:ext cx="683339"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2"/>
                </a:solidFill>
              </a:rPr>
              <a:pPr/>
              <a:t>18</a:t>
            </a:fld>
            <a:endParaRPr lang="en-US">
              <a:solidFill>
                <a:schemeClr val="bg2"/>
              </a:solidFill>
            </a:endParaRPr>
          </a:p>
        </p:txBody>
      </p:sp>
    </p:spTree>
    <p:extLst>
      <p:ext uri="{BB962C8B-B14F-4D97-AF65-F5344CB8AC3E}">
        <p14:creationId xmlns:p14="http://schemas.microsoft.com/office/powerpoint/2010/main" val="390827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6B2A-2FD9-4F30-8817-88DC6C459212}"/>
              </a:ext>
            </a:extLst>
          </p:cNvPr>
          <p:cNvSpPr>
            <a:spLocks noGrp="1"/>
          </p:cNvSpPr>
          <p:nvPr>
            <p:ph type="title"/>
          </p:nvPr>
        </p:nvSpPr>
        <p:spPr>
          <a:xfrm>
            <a:off x="489456" y="1221758"/>
            <a:ext cx="3721817" cy="2821735"/>
          </a:xfrm>
        </p:spPr>
        <p:txBody>
          <a:bodyPr/>
          <a:lstStyle/>
          <a:p>
            <a:r>
              <a:rPr lang="en-US"/>
              <a:t>Getting Ready for Testing</a:t>
            </a:r>
          </a:p>
        </p:txBody>
      </p:sp>
      <p:sp>
        <p:nvSpPr>
          <p:cNvPr id="4" name="Slide Number Placeholder 3">
            <a:extLst>
              <a:ext uri="{FF2B5EF4-FFF2-40B4-BE49-F238E27FC236}">
                <a16:creationId xmlns:a16="http://schemas.microsoft.com/office/drawing/2014/main" id="{9AE8E5FA-01AA-4EFF-9D8E-BEEEF04A2511}"/>
              </a:ext>
            </a:extLst>
          </p:cNvPr>
          <p:cNvSpPr>
            <a:spLocks noGrp="1"/>
          </p:cNvSpPr>
          <p:nvPr>
            <p:ph type="sldNum" sz="quarter" idx="12"/>
          </p:nvPr>
        </p:nvSpPr>
        <p:spPr>
          <a:xfrm>
            <a:off x="6937384" y="6414267"/>
            <a:ext cx="683339" cy="365125"/>
          </a:xfrm>
        </p:spPr>
        <p:txBody>
          <a:bodyPr/>
          <a:lstStyle/>
          <a:p>
            <a:fld id="{91BD7323-49BF-4C97-8773-5EC64C492009}" type="slidenum">
              <a:rPr lang="en-US" smtClean="0">
                <a:solidFill>
                  <a:schemeClr val="bg2"/>
                </a:solidFill>
              </a:rPr>
              <a:t>19</a:t>
            </a:fld>
            <a:endParaRPr lang="en-US">
              <a:solidFill>
                <a:schemeClr val="bg2"/>
              </a:solidFill>
            </a:endParaRPr>
          </a:p>
        </p:txBody>
      </p:sp>
      <p:graphicFrame>
        <p:nvGraphicFramePr>
          <p:cNvPr id="6" name="Content Placeholder 2" descr="It is getting ready for testing. It lets you know that a week prior to testing to have the students do the practice test. The day before testing to print the test tickets. It lets you know what the online test setup window is and when the testing window will be this year.">
            <a:extLst>
              <a:ext uri="{FF2B5EF4-FFF2-40B4-BE49-F238E27FC236}">
                <a16:creationId xmlns:a16="http://schemas.microsoft.com/office/drawing/2014/main" id="{8F6594DC-03C4-46E9-B04E-5C9EFF1DD692}"/>
              </a:ext>
            </a:extLst>
          </p:cNvPr>
          <p:cNvGraphicFramePr>
            <a:graphicFrameLocks noGrp="1"/>
          </p:cNvGraphicFramePr>
          <p:nvPr>
            <p:ph idx="1"/>
            <p:extLst>
              <p:ext uri="{D42A27DB-BD31-4B8C-83A1-F6EECF244321}">
                <p14:modId xmlns:p14="http://schemas.microsoft.com/office/powerpoint/2010/main" val="1286744835"/>
              </p:ext>
            </p:extLst>
          </p:nvPr>
        </p:nvGraphicFramePr>
        <p:xfrm>
          <a:off x="4374285" y="686521"/>
          <a:ext cx="678139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05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0F52-14FB-FA6C-2C0D-78BFFB1C8166}"/>
              </a:ext>
            </a:extLst>
          </p:cNvPr>
          <p:cNvSpPr>
            <a:spLocks noGrp="1"/>
          </p:cNvSpPr>
          <p:nvPr>
            <p:ph type="title"/>
          </p:nvPr>
        </p:nvSpPr>
        <p:spPr>
          <a:xfrm>
            <a:off x="274320" y="72894"/>
            <a:ext cx="10515600" cy="1325563"/>
          </a:xfrm>
        </p:spPr>
        <p:txBody>
          <a:bodyPr/>
          <a:lstStyle/>
          <a:p>
            <a:r>
              <a:rPr lang="en-US"/>
              <a:t>New For WIDA AMS</a:t>
            </a:r>
          </a:p>
        </p:txBody>
      </p:sp>
      <p:sp>
        <p:nvSpPr>
          <p:cNvPr id="3" name="Content Placeholder 2">
            <a:extLst>
              <a:ext uri="{FF2B5EF4-FFF2-40B4-BE49-F238E27FC236}">
                <a16:creationId xmlns:a16="http://schemas.microsoft.com/office/drawing/2014/main" id="{50CDAF6C-91BD-B2B2-B0A7-DA2489C58A19}"/>
              </a:ext>
            </a:extLst>
          </p:cNvPr>
          <p:cNvSpPr>
            <a:spLocks noGrp="1"/>
          </p:cNvSpPr>
          <p:nvPr>
            <p:ph idx="1"/>
          </p:nvPr>
        </p:nvSpPr>
        <p:spPr>
          <a:xfrm>
            <a:off x="429387" y="1516300"/>
            <a:ext cx="11494770" cy="4644549"/>
          </a:xfrm>
        </p:spPr>
        <p:txBody>
          <a:bodyPr vert="horz" lIns="91440" tIns="45720" rIns="91440" bIns="45720" rtlCol="0" anchor="t">
            <a:normAutofit/>
          </a:bodyPr>
          <a:lstStyle/>
          <a:p>
            <a:pPr algn="l">
              <a:buFont typeface="Arial" panose="020B0604020202020204" pitchFamily="34" charset="0"/>
              <a:buChar char="•"/>
            </a:pPr>
            <a:r>
              <a:rPr lang="en-US" sz="2400" b="0" i="0">
                <a:solidFill>
                  <a:srgbClr val="2F2F2F"/>
                </a:solidFill>
                <a:effectLst/>
                <a:latin typeface="RedHatText-Regular"/>
              </a:rPr>
              <a:t>View all student demographic details in one tab, and quickly move to the next to add or remove accommodations in the new student management application.</a:t>
            </a:r>
          </a:p>
          <a:p>
            <a:pPr algn="l">
              <a:buFont typeface="Arial" panose="020B0604020202020204" pitchFamily="34" charset="0"/>
              <a:buChar char="•"/>
            </a:pPr>
            <a:r>
              <a:rPr lang="en-US" sz="2400" b="0" i="0">
                <a:solidFill>
                  <a:srgbClr val="2F2F2F"/>
                </a:solidFill>
                <a:effectLst/>
                <a:latin typeface="RedHatText-Regular"/>
              </a:rPr>
              <a:t>Review, edit and create new registrations (the new name for “test sessions”) on a refreshed test management interface.</a:t>
            </a:r>
          </a:p>
          <a:p>
            <a:pPr algn="l">
              <a:buFont typeface="Arial" panose="020B0604020202020204" pitchFamily="34" charset="0"/>
              <a:buChar char="•"/>
            </a:pPr>
            <a:r>
              <a:rPr lang="en-US" sz="2400" b="0" i="0">
                <a:solidFill>
                  <a:srgbClr val="2F2F2F"/>
                </a:solidFill>
                <a:effectLst/>
                <a:latin typeface="RedHatText-Regular"/>
              </a:rPr>
              <a:t>Easily navigate in and between applications with clearly identifiable buttons, and quickly locate options to print test tickets and run tier placement reports.</a:t>
            </a:r>
          </a:p>
          <a:p>
            <a:r>
              <a:rPr lang="en-US" sz="2400" b="0" i="0">
                <a:solidFill>
                  <a:srgbClr val="2F2F2F"/>
                </a:solidFill>
                <a:effectLst/>
                <a:latin typeface="RedHatText-Regular"/>
              </a:rPr>
              <a:t>The new import management application allows district and school staff to upload a file with the students’ information and add those students to automatically generated registrations at the same time. The new application also identifies any errors in the import file for correction.</a:t>
            </a:r>
            <a:endParaRPr lang="en-US" sz="2400"/>
          </a:p>
        </p:txBody>
      </p:sp>
      <p:sp>
        <p:nvSpPr>
          <p:cNvPr id="4" name="Slide Number Placeholder 3">
            <a:extLst>
              <a:ext uri="{FF2B5EF4-FFF2-40B4-BE49-F238E27FC236}">
                <a16:creationId xmlns:a16="http://schemas.microsoft.com/office/drawing/2014/main" id="{011F3965-65ED-5376-FC8A-F8A5CCA8F46C}"/>
              </a:ext>
            </a:extLst>
          </p:cNvPr>
          <p:cNvSpPr txBox="1">
            <a:spLocks/>
          </p:cNvSpPr>
          <p:nvPr/>
        </p:nvSpPr>
        <p:spPr>
          <a:xfrm>
            <a:off x="6882018" y="627769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110489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93-8E7F-9DF9-7876-6EA0CC0CCF48}"/>
              </a:ext>
            </a:extLst>
          </p:cNvPr>
          <p:cNvSpPr>
            <a:spLocks noGrp="1"/>
          </p:cNvSpPr>
          <p:nvPr>
            <p:ph type="title"/>
          </p:nvPr>
        </p:nvSpPr>
        <p:spPr/>
        <p:txBody>
          <a:bodyPr/>
          <a:lstStyle/>
          <a:p>
            <a:r>
              <a:rPr lang="en-US"/>
              <a:t>Resources in WIDA AMS</a:t>
            </a:r>
          </a:p>
        </p:txBody>
      </p:sp>
      <p:sp>
        <p:nvSpPr>
          <p:cNvPr id="3" name="Text Placeholder 2">
            <a:extLst>
              <a:ext uri="{FF2B5EF4-FFF2-40B4-BE49-F238E27FC236}">
                <a16:creationId xmlns:a16="http://schemas.microsoft.com/office/drawing/2014/main" id="{06E397E4-40C4-3FCF-F640-E76F075250CA}"/>
              </a:ext>
            </a:extLst>
          </p:cNvPr>
          <p:cNvSpPr>
            <a:spLocks noGrp="1"/>
          </p:cNvSpPr>
          <p:nvPr>
            <p:ph type="body" sz="quarter" idx="13"/>
          </p:nvPr>
        </p:nvSpPr>
        <p:spPr>
          <a:xfrm>
            <a:off x="555786" y="1577825"/>
            <a:ext cx="9188715" cy="4817849"/>
          </a:xfrm>
        </p:spPr>
        <p:txBody>
          <a:bodyPr/>
          <a:lstStyle/>
          <a:p>
            <a:r>
              <a:rPr lang="en-US" sz="4000">
                <a:hlinkClick r:id="rId2"/>
              </a:rPr>
              <a:t>WIDA AMS User Guide</a:t>
            </a:r>
            <a:endParaRPr lang="en-US" sz="4000"/>
          </a:p>
          <a:p>
            <a:r>
              <a:rPr lang="en-US" sz="4000">
                <a:hlinkClick r:id="rId3"/>
              </a:rPr>
              <a:t>WIDA AMS Knowledge Articles</a:t>
            </a:r>
            <a:endParaRPr lang="en-US" sz="4000"/>
          </a:p>
          <a:p>
            <a:r>
              <a:rPr lang="en-US" sz="4000">
                <a:hlinkClick r:id="rId2"/>
              </a:rPr>
              <a:t>Technology Resources- Documents and Downloads</a:t>
            </a:r>
            <a:endParaRPr lang="en-US" sz="4000"/>
          </a:p>
          <a:p>
            <a:r>
              <a:rPr lang="en-US" sz="4000">
                <a:hlinkClick r:id="rId4"/>
              </a:rPr>
              <a:t>Technology Memos and Webinars</a:t>
            </a:r>
            <a:r>
              <a:rPr lang="en-US" sz="4000"/>
              <a:t>-recorded and upcoming webinars</a:t>
            </a:r>
          </a:p>
          <a:p>
            <a:endParaRPr lang="en-US"/>
          </a:p>
        </p:txBody>
      </p:sp>
      <p:sp>
        <p:nvSpPr>
          <p:cNvPr id="5" name="Slide Number Placeholder 3">
            <a:extLst>
              <a:ext uri="{FF2B5EF4-FFF2-40B4-BE49-F238E27FC236}">
                <a16:creationId xmlns:a16="http://schemas.microsoft.com/office/drawing/2014/main" id="{0884E35D-C2DA-7903-C0F8-00B74519C298}"/>
              </a:ext>
            </a:extLst>
          </p:cNvPr>
          <p:cNvSpPr txBox="1">
            <a:spLocks/>
          </p:cNvSpPr>
          <p:nvPr/>
        </p:nvSpPr>
        <p:spPr>
          <a:xfrm>
            <a:off x="7099966" y="631403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20</a:t>
            </a:fld>
            <a:endParaRPr lang="en-US">
              <a:solidFill>
                <a:schemeClr val="bg1"/>
              </a:solidFill>
            </a:endParaRPr>
          </a:p>
        </p:txBody>
      </p:sp>
      <p:sp>
        <p:nvSpPr>
          <p:cNvPr id="4" name="Slide Number Placeholder 3">
            <a:extLst>
              <a:ext uri="{FF2B5EF4-FFF2-40B4-BE49-F238E27FC236}">
                <a16:creationId xmlns:a16="http://schemas.microsoft.com/office/drawing/2014/main" id="{18593032-F5AD-29C3-B441-6A3DB0853B46}"/>
              </a:ext>
            </a:extLst>
          </p:cNvPr>
          <p:cNvSpPr>
            <a:spLocks noGrp="1"/>
          </p:cNvSpPr>
          <p:nvPr>
            <p:ph type="sldNum" sz="quarter" idx="12"/>
          </p:nvPr>
        </p:nvSpPr>
        <p:spPr/>
        <p:txBody>
          <a:bodyPr/>
          <a:lstStyle/>
          <a:p>
            <a:fld id="{91BD7323-49BF-4C97-8773-5EC64C492009}" type="slidenum">
              <a:rPr lang="en-US" smtClean="0"/>
              <a:t>20</a:t>
            </a:fld>
            <a:endParaRPr lang="en-US"/>
          </a:p>
        </p:txBody>
      </p:sp>
    </p:spTree>
    <p:extLst>
      <p:ext uri="{BB962C8B-B14F-4D97-AF65-F5344CB8AC3E}">
        <p14:creationId xmlns:p14="http://schemas.microsoft.com/office/powerpoint/2010/main" val="252571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593" y="240052"/>
            <a:ext cx="11097089" cy="1320800"/>
          </a:xfrm>
        </p:spPr>
        <p:txBody>
          <a:bodyPr>
            <a:normAutofit/>
          </a:bodyPr>
          <a:lstStyle/>
          <a:p>
            <a:r>
              <a:rPr lang="en-US"/>
              <a:t>Kentucky </a:t>
            </a:r>
            <a:r>
              <a:rPr lang="en-US">
                <a:hlinkClick r:id="rId3"/>
              </a:rPr>
              <a:t>ACCESS Trainings</a:t>
            </a:r>
            <a:r>
              <a:rPr lang="en-US"/>
              <a:t> on KDE Website</a:t>
            </a:r>
          </a:p>
        </p:txBody>
      </p:sp>
      <p:sp>
        <p:nvSpPr>
          <p:cNvPr id="3" name="Text Placeholder 2"/>
          <p:cNvSpPr>
            <a:spLocks noGrp="1"/>
          </p:cNvSpPr>
          <p:nvPr>
            <p:ph type="body" sz="quarter" idx="4294967295"/>
          </p:nvPr>
        </p:nvSpPr>
        <p:spPr>
          <a:xfrm>
            <a:off x="334593" y="1560852"/>
            <a:ext cx="9188450" cy="4900612"/>
          </a:xfrm>
        </p:spPr>
        <p:txBody>
          <a:bodyPr>
            <a:normAutofit/>
          </a:bodyPr>
          <a:lstStyle/>
          <a:p>
            <a:r>
              <a:rPr lang="en-US" sz="3200"/>
              <a:t>User Accounts</a:t>
            </a:r>
          </a:p>
          <a:p>
            <a:r>
              <a:rPr lang="en-US" sz="3200"/>
              <a:t>Materials Ordering</a:t>
            </a:r>
          </a:p>
          <a:p>
            <a:r>
              <a:rPr lang="en-US" sz="3200"/>
              <a:t>Test Setup</a:t>
            </a:r>
          </a:p>
          <a:p>
            <a:r>
              <a:rPr lang="en-US" sz="3200"/>
              <a:t>Writing Tier Placement</a:t>
            </a:r>
          </a:p>
          <a:p>
            <a:r>
              <a:rPr lang="en-US" sz="3200"/>
              <a:t>Overview</a:t>
            </a:r>
          </a:p>
          <a:p>
            <a:r>
              <a:rPr lang="en-US" sz="3200"/>
              <a:t>ACCESS Roster Training in SDRR (coming soon)</a:t>
            </a:r>
          </a:p>
        </p:txBody>
      </p:sp>
      <p:sp>
        <p:nvSpPr>
          <p:cNvPr id="7" name="Slide Number Placeholder 6">
            <a:extLst>
              <a:ext uri="{FF2B5EF4-FFF2-40B4-BE49-F238E27FC236}">
                <a16:creationId xmlns:a16="http://schemas.microsoft.com/office/drawing/2014/main" id="{A72E4CE5-A65A-40ED-AB17-968F0507385E}"/>
              </a:ext>
            </a:extLst>
          </p:cNvPr>
          <p:cNvSpPr>
            <a:spLocks noGrp="1"/>
          </p:cNvSpPr>
          <p:nvPr>
            <p:ph type="sldNum" sz="quarter" idx="4294967295"/>
          </p:nvPr>
        </p:nvSpPr>
        <p:spPr>
          <a:xfrm>
            <a:off x="6915874" y="6418262"/>
            <a:ext cx="683339" cy="365125"/>
          </a:xfrm>
        </p:spPr>
        <p:txBody>
          <a:bodyPr/>
          <a:lstStyle/>
          <a:p>
            <a:fld id="{91BD7323-49BF-4C97-8773-5EC64C492009}" type="slidenum">
              <a:rPr lang="en-US"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888289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descr="It is the title slide" title="Contact information"/>
          <p:cNvSpPr>
            <a:spLocks noGrp="1"/>
          </p:cNvSpPr>
          <p:nvPr>
            <p:ph type="title"/>
          </p:nvPr>
        </p:nvSpPr>
        <p:spPr>
          <a:xfrm>
            <a:off x="563434" y="339242"/>
            <a:ext cx="9404350" cy="1400175"/>
          </a:xfrm>
        </p:spPr>
        <p:txBody>
          <a:bodyPr/>
          <a:lstStyle/>
          <a:p>
            <a:pPr eaLnBrk="1" hangingPunct="1"/>
            <a:r>
              <a:rPr lang="en-US" altLang="en-US"/>
              <a:t>Contact Information:</a:t>
            </a:r>
          </a:p>
        </p:txBody>
      </p:sp>
      <p:sp>
        <p:nvSpPr>
          <p:cNvPr id="16388" name="Rectangle 15" descr="It is the e-mail address and phone number information for KDE and DRC." title="Contact Information"/>
          <p:cNvSpPr>
            <a:spLocks noChangeArrowheads="1"/>
          </p:cNvSpPr>
          <p:nvPr/>
        </p:nvSpPr>
        <p:spPr bwMode="auto">
          <a:xfrm>
            <a:off x="666034" y="1739417"/>
            <a:ext cx="1053623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3200" b="1"/>
              <a:t>KDE:</a:t>
            </a:r>
          </a:p>
          <a:p>
            <a:pPr eaLnBrk="1" hangingPunct="1">
              <a:spcBef>
                <a:spcPct val="0"/>
              </a:spcBef>
              <a:buClrTx/>
              <a:buSzTx/>
              <a:buFontTx/>
              <a:buNone/>
            </a:pPr>
            <a:r>
              <a:rPr lang="en-US" altLang="en-US" sz="3200">
                <a:hlinkClick r:id="rId3"/>
              </a:rPr>
              <a:t>Chris Williams</a:t>
            </a:r>
            <a:r>
              <a:rPr lang="en-US" altLang="en-US" sz="3200"/>
              <a:t> </a:t>
            </a:r>
          </a:p>
          <a:p>
            <a:pPr eaLnBrk="1" hangingPunct="1">
              <a:spcBef>
                <a:spcPct val="0"/>
              </a:spcBef>
              <a:buClrTx/>
              <a:buSzTx/>
              <a:buFontTx/>
              <a:buNone/>
            </a:pPr>
            <a:r>
              <a:rPr lang="en-US" altLang="en-US" sz="3200"/>
              <a:t>502-564-4394 ext. 4750 </a:t>
            </a:r>
          </a:p>
          <a:p>
            <a:pPr eaLnBrk="1" hangingPunct="1">
              <a:spcBef>
                <a:spcPct val="0"/>
              </a:spcBef>
              <a:buClrTx/>
              <a:buSzTx/>
              <a:buFontTx/>
              <a:buNone/>
            </a:pPr>
            <a:endParaRPr lang="en-US" altLang="en-US" sz="3200"/>
          </a:p>
          <a:p>
            <a:pPr eaLnBrk="1" hangingPunct="1">
              <a:spcBef>
                <a:spcPct val="0"/>
              </a:spcBef>
              <a:buClrTx/>
              <a:buSzTx/>
              <a:buFontTx/>
              <a:buNone/>
            </a:pPr>
            <a:r>
              <a:rPr lang="en-US" altLang="en-US" sz="3200" b="1"/>
              <a:t>DRC</a:t>
            </a:r>
            <a:r>
              <a:rPr lang="en-US" altLang="en-US" sz="3200"/>
              <a:t>:</a:t>
            </a:r>
          </a:p>
          <a:p>
            <a:pPr eaLnBrk="1" hangingPunct="1">
              <a:spcBef>
                <a:spcPct val="0"/>
              </a:spcBef>
              <a:buClrTx/>
              <a:buSzTx/>
              <a:buFontTx/>
              <a:buNone/>
            </a:pPr>
            <a:r>
              <a:rPr lang="en-US" altLang="en-US" sz="3200">
                <a:hlinkClick r:id="rId4"/>
              </a:rPr>
              <a:t>WIDA DRC Customer Service</a:t>
            </a:r>
            <a:endParaRPr lang="en-US" altLang="en-US" sz="3200"/>
          </a:p>
          <a:p>
            <a:pPr eaLnBrk="1" hangingPunct="1">
              <a:spcBef>
                <a:spcPct val="0"/>
              </a:spcBef>
              <a:buClrTx/>
              <a:buSzTx/>
              <a:buFontTx/>
              <a:buNone/>
            </a:pPr>
            <a:r>
              <a:rPr lang="en-US" altLang="en-US" sz="3200"/>
              <a:t>Data Recognition Corporation</a:t>
            </a:r>
          </a:p>
          <a:p>
            <a:pPr eaLnBrk="1" hangingPunct="1">
              <a:spcBef>
                <a:spcPct val="0"/>
              </a:spcBef>
              <a:buClrTx/>
              <a:buSzTx/>
              <a:buFontTx/>
              <a:buNone/>
            </a:pPr>
            <a:r>
              <a:rPr lang="en-US" altLang="en-US" sz="3200"/>
              <a:t>855-787-9615 TTY: 763-268-2889</a:t>
            </a:r>
          </a:p>
        </p:txBody>
      </p:sp>
      <p:sp>
        <p:nvSpPr>
          <p:cNvPr id="3" name="Slide Number Placeholder 2" descr="It is the slide number." title="10"/>
          <p:cNvSpPr>
            <a:spLocks noGrp="1"/>
          </p:cNvSpPr>
          <p:nvPr>
            <p:ph type="sldNum" sz="quarter" idx="12"/>
          </p:nvPr>
        </p:nvSpPr>
        <p:spPr>
          <a:xfrm>
            <a:off x="6629324" y="6336195"/>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1BD7323-49BF-4C97-8773-5EC64C492009}" type="slidenum">
              <a:rPr lang="en-US" smtClean="0">
                <a:solidFill>
                  <a:schemeClr val="tx1"/>
                </a:solidFill>
              </a:rPr>
              <a:pPr>
                <a:defRPr/>
              </a:pPr>
              <a:t>22</a:t>
            </a:fld>
            <a:endParaRPr lang="en-US">
              <a:solidFill>
                <a:schemeClr val="tx1"/>
              </a:solidFill>
            </a:endParaRPr>
          </a:p>
        </p:txBody>
      </p:sp>
    </p:spTree>
    <p:extLst>
      <p:ext uri="{BB962C8B-B14F-4D97-AF65-F5344CB8AC3E}">
        <p14:creationId xmlns:p14="http://schemas.microsoft.com/office/powerpoint/2010/main" val="163151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B580-BE3D-65AE-5997-AEDEDF58A0C7}"/>
              </a:ext>
            </a:extLst>
          </p:cNvPr>
          <p:cNvSpPr>
            <a:spLocks noGrp="1"/>
          </p:cNvSpPr>
          <p:nvPr>
            <p:ph type="title"/>
          </p:nvPr>
        </p:nvSpPr>
        <p:spPr>
          <a:xfrm>
            <a:off x="277647" y="365125"/>
            <a:ext cx="10515600" cy="1325563"/>
          </a:xfrm>
        </p:spPr>
        <p:txBody>
          <a:bodyPr/>
          <a:lstStyle/>
          <a:p>
            <a:r>
              <a:rPr lang="en-US"/>
              <a:t>WIDA AMS Enhanced Landing Page</a:t>
            </a:r>
          </a:p>
        </p:txBody>
      </p:sp>
      <p:pic>
        <p:nvPicPr>
          <p:cNvPr id="7" name="Content Placeholder 6" descr="The image is a screenshot of a user interface for the WIDA AMS (Assessment Management System) titled &quot;DRC INSIGHT&quot;. It displays a navigation bar with the options &quot;WIDA&quot; and &quot;MY APPLICATIONS&quot; followed by a dropdown menu indicator. Below this is the heading &quot;WIDA AMS&quot; and a welcome message: &quot;Welcome! What would you like to do today?&quot; Eight interactive options are presented as buttons with icons and text, offering various administrative actions: &quot;Add/Edit Users,&quot; &quot;Import Students,&quot; &quot;Manage Students,&quot; &quot;Manage Test Sessions / Registrations,&quot; &quot;Download Individual Student Reports,&quot; &quot;Score WIDA Screener Responses,&quot; &quot;Order and Manage ACCESS Materials,&quot; and &quot;Install and Configure Testing Software.&quot; The design is clean, with a simple color scheme, primarily using blue and white, which suggests a professional and user-friendly interface for educational administration purposes.&#10;In WIDA AMS there will be a set of tiles that take you directly to adding/editing users. manage students, manage test sessions/registrations, download individual student reports.  download status reports, score WIDA screener responses, view documentation, order and manage ACCESS materials, reports and install and configure testing software.&#10;&#10;">
            <a:extLst>
              <a:ext uri="{FF2B5EF4-FFF2-40B4-BE49-F238E27FC236}">
                <a16:creationId xmlns:a16="http://schemas.microsoft.com/office/drawing/2014/main" id="{9F80AEA6-167D-EBCC-152A-897AC9CFAC89}"/>
              </a:ext>
            </a:extLst>
          </p:cNvPr>
          <p:cNvPicPr>
            <a:picLocks noGrp="1" noChangeAspect="1"/>
          </p:cNvPicPr>
          <p:nvPr>
            <p:ph idx="1"/>
          </p:nvPr>
        </p:nvPicPr>
        <p:blipFill>
          <a:blip r:embed="rId3"/>
          <a:stretch>
            <a:fillRect/>
          </a:stretch>
        </p:blipFill>
        <p:spPr>
          <a:xfrm>
            <a:off x="277647" y="1476977"/>
            <a:ext cx="11798640" cy="3651614"/>
          </a:xfrm>
        </p:spPr>
      </p:pic>
      <p:sp>
        <p:nvSpPr>
          <p:cNvPr id="3" name="Slide Number Placeholder 3">
            <a:extLst>
              <a:ext uri="{FF2B5EF4-FFF2-40B4-BE49-F238E27FC236}">
                <a16:creationId xmlns:a16="http://schemas.microsoft.com/office/drawing/2014/main" id="{7CBE7B25-9091-2723-0B87-BE6F213D267A}"/>
              </a:ext>
            </a:extLst>
          </p:cNvPr>
          <p:cNvSpPr txBox="1">
            <a:spLocks/>
          </p:cNvSpPr>
          <p:nvPr/>
        </p:nvSpPr>
        <p:spPr>
          <a:xfrm>
            <a:off x="7049166" y="6310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178021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4251-0176-EE80-BCA9-EEA138D70EE2}"/>
              </a:ext>
            </a:extLst>
          </p:cNvPr>
          <p:cNvSpPr>
            <a:spLocks noGrp="1"/>
          </p:cNvSpPr>
          <p:nvPr>
            <p:ph type="title"/>
          </p:nvPr>
        </p:nvSpPr>
        <p:spPr>
          <a:xfrm>
            <a:off x="266700" y="18038"/>
            <a:ext cx="10515600" cy="1325563"/>
          </a:xfrm>
        </p:spPr>
        <p:txBody>
          <a:bodyPr/>
          <a:lstStyle/>
          <a:p>
            <a:r>
              <a:rPr lang="en-US"/>
              <a:t>Test Monitoring in WIDA AMS</a:t>
            </a:r>
          </a:p>
        </p:txBody>
      </p:sp>
      <p:sp>
        <p:nvSpPr>
          <p:cNvPr id="6" name="TextBox 5" descr="&#10;">
            <a:extLst>
              <a:ext uri="{FF2B5EF4-FFF2-40B4-BE49-F238E27FC236}">
                <a16:creationId xmlns:a16="http://schemas.microsoft.com/office/drawing/2014/main" id="{7DC63F8A-BE9A-E213-88DB-6ED1EF1911F4}"/>
              </a:ext>
            </a:extLst>
          </p:cNvPr>
          <p:cNvSpPr txBox="1"/>
          <p:nvPr/>
        </p:nvSpPr>
        <p:spPr>
          <a:xfrm>
            <a:off x="266700" y="1074196"/>
            <a:ext cx="11186162" cy="2677656"/>
          </a:xfrm>
          <a:prstGeom prst="rect">
            <a:avLst/>
          </a:prstGeom>
          <a:noFill/>
        </p:spPr>
        <p:txBody>
          <a:bodyPr wrap="square" lIns="91440" tIns="45720" rIns="91440" bIns="45720" anchor="t">
            <a:spAutoFit/>
          </a:bodyPr>
          <a:lstStyle/>
          <a:p>
            <a:r>
              <a:rPr lang="en-US" sz="2400"/>
              <a:t>Test Monitoring - the application uses a Monitoring Code to assign a student’s test session to a Test Monitor. The test monitor will open the test monitoring menu under My Application on the home screen where a random unique Monitoring Code will be assigned to that user. The test monitor will share the code with the students whom they are monitoring. After logging in to a test, students will enter the monitoring code and then they will show up on the Test Monitoring Dashboard. Test monitors can view a student’s test status, navigation and test progress in real time.</a:t>
            </a:r>
          </a:p>
        </p:txBody>
      </p:sp>
      <p:pic>
        <p:nvPicPr>
          <p:cNvPr id="4" name="Content Placeholder 3" descr="est Monitoring - the application uses a Monitoring Code to assign a student’s test session to a Test Monitor. The test monitor will open the test monitoring menu under my application on the home screen where a random unique Monitoring Code will be assigned to that user. The test monitor will share the code with the students whom they are monitoring. After logging in to a test, student will enter the monitoring code and then they will show up on the Test Monitoring Dashboard. Test monitors can view a student’s test status, navigation and test progress in real time. It has last name, first name, actions, assessment (Screener or ACCESS along with the grade level band), navigation (domain, what page the student is on), Program  (how many questions) and if the student had an accommodation .">
            <a:extLst>
              <a:ext uri="{FF2B5EF4-FFF2-40B4-BE49-F238E27FC236}">
                <a16:creationId xmlns:a16="http://schemas.microsoft.com/office/drawing/2014/main" id="{2CFB94E5-274F-5E94-5462-8669CD9D2654}"/>
              </a:ext>
            </a:extLst>
          </p:cNvPr>
          <p:cNvPicPr>
            <a:picLocks noGrp="1" noChangeAspect="1"/>
          </p:cNvPicPr>
          <p:nvPr>
            <p:ph idx="1"/>
          </p:nvPr>
        </p:nvPicPr>
        <p:blipFill>
          <a:blip r:embed="rId2"/>
          <a:stretch>
            <a:fillRect/>
          </a:stretch>
        </p:blipFill>
        <p:spPr>
          <a:xfrm>
            <a:off x="466808" y="3810804"/>
            <a:ext cx="9804952" cy="2024108"/>
          </a:xfrm>
          <a:prstGeom prst="rect">
            <a:avLst/>
          </a:prstGeom>
        </p:spPr>
      </p:pic>
      <p:sp>
        <p:nvSpPr>
          <p:cNvPr id="3" name="Slide Number Placeholder 3">
            <a:extLst>
              <a:ext uri="{FF2B5EF4-FFF2-40B4-BE49-F238E27FC236}">
                <a16:creationId xmlns:a16="http://schemas.microsoft.com/office/drawing/2014/main" id="{4E6C469C-B68D-34EA-1481-25A2121FCFCD}"/>
              </a:ext>
              <a:ext uri="{C183D7F6-B498-43B3-948B-1728B52AA6E4}">
                <adec:decorative xmlns:adec="http://schemas.microsoft.com/office/drawing/2017/decorative" val="1"/>
              </a:ext>
            </a:extLst>
          </p:cNvPr>
          <p:cNvSpPr txBox="1">
            <a:spLocks/>
          </p:cNvSpPr>
          <p:nvPr/>
        </p:nvSpPr>
        <p:spPr>
          <a:xfrm>
            <a:off x="7108160" y="629735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32118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88B3-1B4D-C714-3DEE-8E938385F5C7}"/>
              </a:ext>
            </a:extLst>
          </p:cNvPr>
          <p:cNvSpPr>
            <a:spLocks noGrp="1"/>
          </p:cNvSpPr>
          <p:nvPr>
            <p:ph type="title"/>
          </p:nvPr>
        </p:nvSpPr>
        <p:spPr>
          <a:xfrm>
            <a:off x="130597" y="-40960"/>
            <a:ext cx="10515600" cy="1325563"/>
          </a:xfrm>
        </p:spPr>
        <p:txBody>
          <a:bodyPr/>
          <a:lstStyle/>
          <a:p>
            <a:r>
              <a:rPr lang="en-US"/>
              <a:t> WIDA AMS Knowledge Articles</a:t>
            </a:r>
          </a:p>
        </p:txBody>
      </p:sp>
      <p:sp>
        <p:nvSpPr>
          <p:cNvPr id="3" name="Content Placeholder 2">
            <a:extLst>
              <a:ext uri="{FF2B5EF4-FFF2-40B4-BE49-F238E27FC236}">
                <a16:creationId xmlns:a16="http://schemas.microsoft.com/office/drawing/2014/main" id="{6804EC0E-A41C-C129-EA0B-1124A27A4914}"/>
              </a:ext>
            </a:extLst>
          </p:cNvPr>
          <p:cNvSpPr>
            <a:spLocks noGrp="1"/>
          </p:cNvSpPr>
          <p:nvPr>
            <p:ph idx="1"/>
          </p:nvPr>
        </p:nvSpPr>
        <p:spPr>
          <a:xfrm>
            <a:off x="285749" y="1573370"/>
            <a:ext cx="3302980" cy="4781709"/>
          </a:xfrm>
        </p:spPr>
        <p:txBody>
          <a:bodyPr vert="horz" lIns="91440" tIns="45720" rIns="91440" bIns="45720" rtlCol="0" anchor="t">
            <a:normAutofit/>
          </a:bodyPr>
          <a:lstStyle/>
          <a:p>
            <a:pPr marL="0" indent="0">
              <a:buNone/>
            </a:pPr>
            <a:r>
              <a:rPr lang="en-US" sz="3200"/>
              <a:t>Under My Application-DRC Customer Service- to find the </a:t>
            </a:r>
            <a:r>
              <a:rPr lang="en-US" sz="3200">
                <a:hlinkClick r:id="rId2"/>
              </a:rPr>
              <a:t>WIDA AMS Knowledge Articles</a:t>
            </a:r>
            <a:r>
              <a:rPr lang="en-US" sz="3200"/>
              <a:t> to assist with questions around WIDA AMS</a:t>
            </a:r>
          </a:p>
          <a:p>
            <a:endParaRPr lang="en-US"/>
          </a:p>
        </p:txBody>
      </p:sp>
      <p:pic>
        <p:nvPicPr>
          <p:cNvPr id="7" name="Picture 6" descr="The image is a screenshot of a user interface element, specifically a card or button, from the WIDA AMS (Assessment Management System). The card has a soft purple to white gradient background and is adorned with a silhouette of a person's head and shoulders in the upper left corner, indicating a user or personal section. It is titled &quot;WIDA AMS Knowledge Articles&quot; in bold letters, and beneath the title is the instruction &quot;Browse Knowledge Articles,&quot; inviting the user to access a collection of informational articles. There is a rightward-facing arrow button in a deeper shade of blue on the lower right, suggesting that clicking it would take the user to the relevant section. The design is clean and modern, using color contrast to make the action areas stand out.&#10;&#10;There are knowledge articles that DRC has developed this year to assist districts with all the functions of WIDA AMS.">
            <a:extLst>
              <a:ext uri="{FF2B5EF4-FFF2-40B4-BE49-F238E27FC236}">
                <a16:creationId xmlns:a16="http://schemas.microsoft.com/office/drawing/2014/main" id="{7BE21C19-D44C-7A94-AEEC-8D1D450D7C36}"/>
              </a:ext>
            </a:extLst>
          </p:cNvPr>
          <p:cNvPicPr>
            <a:picLocks noChangeAspect="1"/>
          </p:cNvPicPr>
          <p:nvPr/>
        </p:nvPicPr>
        <p:blipFill>
          <a:blip r:embed="rId3"/>
          <a:stretch>
            <a:fillRect/>
          </a:stretch>
        </p:blipFill>
        <p:spPr>
          <a:xfrm>
            <a:off x="3588729" y="1498756"/>
            <a:ext cx="4000367" cy="3759837"/>
          </a:xfrm>
          <a:prstGeom prst="rect">
            <a:avLst/>
          </a:prstGeom>
        </p:spPr>
      </p:pic>
      <p:pic>
        <p:nvPicPr>
          <p:cNvPr id="5" name="Picture 4" descr="The image is a screenshot of a web page from the DRC INSIGHT platform, specifically a section likely to be a FAQ or help center. The page is divided into two sections: &quot;Materials&quot; and &quot;User Management,&quot; each featuring a list of questions that users can click on to presumably get more information. Questions under &quot;Materials&quot; include topics about returning test materials, changing delivery dates, inventorying materials for English language learners, ordering materials, and understanding various forms and reports related to the test materials. Under &quot;User Management,&quot; the questions cover adding new users or roles, editing permissions, clearing cache, and troubleshooting issues like difficulty logging in or inactive buttons. The layout is clean, with a simple black-on-white text scheme, making it easy to read and navigate.&#10;There are multiple questions that districts have submitted to DRC that they have put into knowledge articles around WIDA AMS.&#10;Under Reports, here are the following questions: &#10;How do I access the On-Demand Reports or Updated Reports for ACCESS training? How do I download ACCESS for ELLs reports?, etc.&#10;&#10;Under screener, here are some of the questions:&#10;How do I access the Grade 1-3 writing test for screener Online?&#10;How do I score Screener Speaking responses?, etc.&#10;&#10;Under Materials, here are some of the questions:&#10;How do I change my shipping address? How do I order initial materials?, etc.&#10;&#10;Under User Management, here are some of the questions:&#10;How do I add a user? How do I clear cache and cookies? etc.&#10;&#10;Here are some of the questions under Test Management:&#10;How do I add a test sessions? How do I print a Tier Placement Report?, etc.&#10;&#10;Here are some of the questions under Student Management:&#10;How do I add a student? How do I complete a school-to-school transfer for ACCESS testing? etc.&#10;&#10;">
            <a:extLst>
              <a:ext uri="{FF2B5EF4-FFF2-40B4-BE49-F238E27FC236}">
                <a16:creationId xmlns:a16="http://schemas.microsoft.com/office/drawing/2014/main" id="{F7DBE2D4-993B-5BF6-C77B-A2A4AB26D1C4}"/>
              </a:ext>
            </a:extLst>
          </p:cNvPr>
          <p:cNvPicPr>
            <a:picLocks noChangeAspect="1"/>
          </p:cNvPicPr>
          <p:nvPr/>
        </p:nvPicPr>
        <p:blipFill>
          <a:blip r:embed="rId4"/>
          <a:stretch>
            <a:fillRect/>
          </a:stretch>
        </p:blipFill>
        <p:spPr>
          <a:xfrm>
            <a:off x="7430557" y="1354420"/>
            <a:ext cx="4675718" cy="3561043"/>
          </a:xfrm>
          <a:prstGeom prst="rect">
            <a:avLst/>
          </a:prstGeom>
        </p:spPr>
      </p:pic>
      <p:sp>
        <p:nvSpPr>
          <p:cNvPr id="4" name="Slide Number Placeholder 3">
            <a:extLst>
              <a:ext uri="{FF2B5EF4-FFF2-40B4-BE49-F238E27FC236}">
                <a16:creationId xmlns:a16="http://schemas.microsoft.com/office/drawing/2014/main" id="{5BC1AF70-8858-DA9D-BE60-D4FECE0AD3ED}"/>
              </a:ext>
            </a:extLst>
          </p:cNvPr>
          <p:cNvSpPr txBox="1">
            <a:spLocks/>
          </p:cNvSpPr>
          <p:nvPr/>
        </p:nvSpPr>
        <p:spPr>
          <a:xfrm>
            <a:off x="6852520" y="633046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113350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254-FC92-2A39-E176-9F6DC9684245}"/>
              </a:ext>
            </a:extLst>
          </p:cNvPr>
          <p:cNvSpPr>
            <a:spLocks noGrp="1"/>
          </p:cNvSpPr>
          <p:nvPr>
            <p:ph type="title"/>
          </p:nvPr>
        </p:nvSpPr>
        <p:spPr>
          <a:xfrm>
            <a:off x="228305" y="16618"/>
            <a:ext cx="3505495" cy="1622321"/>
          </a:xfrm>
        </p:spPr>
        <p:txBody>
          <a:bodyPr>
            <a:normAutofit/>
          </a:bodyPr>
          <a:lstStyle/>
          <a:p>
            <a:r>
              <a:rPr lang="en-US" dirty="0"/>
              <a:t>Login to WIDA AMS</a:t>
            </a:r>
          </a:p>
        </p:txBody>
      </p:sp>
      <p:sp>
        <p:nvSpPr>
          <p:cNvPr id="13" name="Content Placeholder 12">
            <a:extLst>
              <a:ext uri="{FF2B5EF4-FFF2-40B4-BE49-F238E27FC236}">
                <a16:creationId xmlns:a16="http://schemas.microsoft.com/office/drawing/2014/main" id="{DA592AAA-D754-66E4-0E1A-EB6B75551EB1}"/>
              </a:ext>
            </a:extLst>
          </p:cNvPr>
          <p:cNvSpPr>
            <a:spLocks noGrp="1"/>
          </p:cNvSpPr>
          <p:nvPr>
            <p:ph idx="1"/>
          </p:nvPr>
        </p:nvSpPr>
        <p:spPr>
          <a:xfrm>
            <a:off x="185315" y="1638939"/>
            <a:ext cx="3591473" cy="3785419"/>
          </a:xfrm>
        </p:spPr>
        <p:txBody>
          <a:bodyPr>
            <a:noAutofit/>
          </a:bodyPr>
          <a:lstStyle/>
          <a:p>
            <a:r>
              <a:rPr lang="en-US" sz="2400" dirty="0">
                <a:hlinkClick r:id="rId2"/>
              </a:rPr>
              <a:t>WIDA AMS</a:t>
            </a:r>
            <a:endParaRPr lang="en-US" sz="2400" dirty="0"/>
          </a:p>
          <a:p>
            <a:r>
              <a:rPr lang="en-US" sz="2400" dirty="0"/>
              <a:t>If District Assessment Coordinators (DACs) and District Technology Coordinators (DTCs) need an account, contact </a:t>
            </a:r>
            <a:r>
              <a:rPr lang="en-US" sz="2400" dirty="0">
                <a:hlinkClick r:id="rId3"/>
              </a:rPr>
              <a:t>Chris Williams</a:t>
            </a:r>
            <a:r>
              <a:rPr lang="en-US" sz="2400" dirty="0"/>
              <a:t>.</a:t>
            </a:r>
          </a:p>
          <a:p>
            <a:r>
              <a:rPr lang="en-US" sz="2400" dirty="0"/>
              <a:t>If school personnel need an account, contact the DAC.</a:t>
            </a: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When you get to the DRC Insight, there is a place for you to first add your username in the first box and then below that is the place for you to enter in your password and then hit the Sign in button below the password box. If you forgot your password, there is a forgot your password at the very bottom of the screen to allow you to get your login information reset so you can then login . ">
            <a:extLst>
              <a:ext uri="{FF2B5EF4-FFF2-40B4-BE49-F238E27FC236}">
                <a16:creationId xmlns:a16="http://schemas.microsoft.com/office/drawing/2014/main" id="{C14A7348-E271-0A21-C37A-BF40CF30CEC6}"/>
              </a:ext>
            </a:extLst>
          </p:cNvPr>
          <p:cNvPicPr>
            <a:picLocks noChangeAspect="1"/>
          </p:cNvPicPr>
          <p:nvPr/>
        </p:nvPicPr>
        <p:blipFill>
          <a:blip r:embed="rId4"/>
          <a:stretch>
            <a:fillRect/>
          </a:stretch>
        </p:blipFill>
        <p:spPr>
          <a:xfrm>
            <a:off x="6103568" y="807593"/>
            <a:ext cx="4623918" cy="5239568"/>
          </a:xfrm>
          <a:prstGeom prst="rect">
            <a:avLst/>
          </a:prstGeom>
          <a:effectLst/>
        </p:spPr>
      </p:pic>
      <p:sp>
        <p:nvSpPr>
          <p:cNvPr id="3" name="Slide Number Placeholder 3">
            <a:extLst>
              <a:ext uri="{FF2B5EF4-FFF2-40B4-BE49-F238E27FC236}">
                <a16:creationId xmlns:a16="http://schemas.microsoft.com/office/drawing/2014/main" id="{C859C9FD-1313-3F45-253A-A6C45D4B26AE}"/>
              </a:ext>
            </a:extLst>
          </p:cNvPr>
          <p:cNvSpPr txBox="1">
            <a:spLocks/>
          </p:cNvSpPr>
          <p:nvPr/>
        </p:nvSpPr>
        <p:spPr>
          <a:xfrm>
            <a:off x="1094274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6</a:t>
            </a:fld>
            <a:endParaRPr lang="en-US"/>
          </a:p>
        </p:txBody>
      </p:sp>
    </p:spTree>
    <p:extLst>
      <p:ext uri="{BB962C8B-B14F-4D97-AF65-F5344CB8AC3E}">
        <p14:creationId xmlns:p14="http://schemas.microsoft.com/office/powerpoint/2010/main" val="278911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FD16-C1AB-41ED-9D16-33D0BE835CD7}"/>
              </a:ext>
            </a:extLst>
          </p:cNvPr>
          <p:cNvSpPr>
            <a:spLocks noGrp="1"/>
          </p:cNvSpPr>
          <p:nvPr>
            <p:ph type="title" idx="4294967295"/>
          </p:nvPr>
        </p:nvSpPr>
        <p:spPr>
          <a:xfrm>
            <a:off x="214598" y="210026"/>
            <a:ext cx="8993188" cy="741363"/>
          </a:xfrm>
          <a:prstGeom prst="rect">
            <a:avLst/>
          </a:prstGeom>
        </p:spPr>
        <p:txBody>
          <a:bodyPr vert="horz" lIns="91440" tIns="45720" rIns="91440" bIns="45720" rtlCol="0" anchor="t">
            <a:normAutofit/>
          </a:bodyPr>
          <a:lstStyle/>
          <a:p>
            <a:r>
              <a:rPr lang="en-US" altLang="en-US" kern="1200" dirty="0">
                <a:latin typeface="+mj-lt"/>
                <a:ea typeface="+mj-ea"/>
                <a:cs typeface="+mj-cs"/>
              </a:rPr>
              <a:t>WIDA AMS </a:t>
            </a:r>
            <a:endParaRPr lang="en-US" kern="1200" dirty="0">
              <a:latin typeface="+mj-lt"/>
              <a:ea typeface="+mj-ea"/>
              <a:cs typeface="+mj-cs"/>
            </a:endParaRPr>
          </a:p>
        </p:txBody>
      </p:sp>
      <p:sp>
        <p:nvSpPr>
          <p:cNvPr id="4" name="Slide Number Placeholder 3"/>
          <p:cNvSpPr>
            <a:spLocks noGrp="1"/>
          </p:cNvSpPr>
          <p:nvPr>
            <p:ph type="sldNum" sz="quarter" idx="10"/>
          </p:nvPr>
        </p:nvSpPr>
        <p:spPr>
          <a:xfrm>
            <a:off x="7131545" y="6537021"/>
            <a:ext cx="683339" cy="365125"/>
          </a:xfrm>
        </p:spPr>
        <p:txBody>
          <a:bodyPr vert="horz" lIns="91440" tIns="45720" rIns="91440" bIns="45720" rtlCol="0" anchor="ctr">
            <a:normAutofit/>
          </a:bodyPr>
          <a:lstStyle/>
          <a:p>
            <a:pPr>
              <a:lnSpc>
                <a:spcPct val="90000"/>
              </a:lnSpc>
              <a:spcAft>
                <a:spcPts val="600"/>
              </a:spcAft>
            </a:pPr>
            <a:fld id="{91BD7323-49BF-4C97-8773-5EC64C492009}" type="slidenum">
              <a:rPr lang="en-US" smtClean="0">
                <a:solidFill>
                  <a:schemeClr val="bg2"/>
                </a:solidFill>
              </a:rPr>
              <a:pPr>
                <a:lnSpc>
                  <a:spcPct val="90000"/>
                </a:lnSpc>
                <a:spcAft>
                  <a:spcPts val="600"/>
                </a:spcAft>
              </a:pPr>
              <a:t>7</a:t>
            </a:fld>
            <a:endParaRPr lang="en-US">
              <a:solidFill>
                <a:schemeClr val="bg2"/>
              </a:solidFill>
            </a:endParaRPr>
          </a:p>
        </p:txBody>
      </p:sp>
      <p:sp>
        <p:nvSpPr>
          <p:cNvPr id="3" name="TextBox 2">
            <a:extLst>
              <a:ext uri="{FF2B5EF4-FFF2-40B4-BE49-F238E27FC236}">
                <a16:creationId xmlns:a16="http://schemas.microsoft.com/office/drawing/2014/main" id="{B3B17A44-3D68-F5C6-EFA9-D1B01033CC5D}"/>
              </a:ext>
            </a:extLst>
          </p:cNvPr>
          <p:cNvSpPr txBox="1"/>
          <p:nvPr/>
        </p:nvSpPr>
        <p:spPr>
          <a:xfrm>
            <a:off x="621506" y="814389"/>
            <a:ext cx="10979944" cy="4185761"/>
          </a:xfrm>
          <a:prstGeom prst="rect">
            <a:avLst/>
          </a:prstGeom>
          <a:noFill/>
        </p:spPr>
        <p:txBody>
          <a:bodyPr wrap="square">
            <a:spAutoFit/>
          </a:bodyPr>
          <a:lstStyle/>
          <a:p>
            <a:pPr algn="l"/>
            <a:r>
              <a:rPr lang="en-US" sz="1400" b="1" i="0" dirty="0">
                <a:effectLst/>
                <a:latin typeface="Söhne"/>
              </a:rPr>
              <a:t>Welcome to the WIDA Assessment Management System (AMS) </a:t>
            </a:r>
          </a:p>
          <a:p>
            <a:pPr algn="l"/>
            <a:r>
              <a:rPr lang="en-US" sz="1400" b="1" dirty="0">
                <a:latin typeface="Söhne"/>
              </a:rPr>
              <a:t>           </a:t>
            </a:r>
            <a:r>
              <a:rPr lang="en-US" sz="1400" b="0" i="0" dirty="0">
                <a:effectLst/>
                <a:latin typeface="Söhne"/>
              </a:rPr>
              <a:t>WIDA AMS supports the administration of the ACCESS for ELLs suite of assessments and WIDA Screener Online.</a:t>
            </a:r>
          </a:p>
          <a:p>
            <a:pPr lvl="1"/>
            <a:r>
              <a:rPr lang="en-US" sz="1400" b="0" i="0" dirty="0">
                <a:effectLst/>
                <a:latin typeface="Söhne"/>
              </a:rPr>
              <a:t>Find technical and test administration materials in the WIDA AMS Library (login not required).</a:t>
            </a:r>
          </a:p>
          <a:p>
            <a:r>
              <a:rPr lang="en-US" sz="1400" b="1" i="0" dirty="0">
                <a:effectLst/>
                <a:latin typeface="Söhne"/>
              </a:rPr>
              <a:t>Logging in to WIDA AMS </a:t>
            </a:r>
          </a:p>
          <a:p>
            <a:pPr lvl="1"/>
            <a:r>
              <a:rPr lang="en-US" sz="1400" b="0" i="0" dirty="0">
                <a:effectLst/>
                <a:latin typeface="Söhne"/>
              </a:rPr>
              <a:t>To access WIDA AMS, log in using your username (email address) and password.</a:t>
            </a:r>
          </a:p>
          <a:p>
            <a:pPr algn="l"/>
            <a:r>
              <a:rPr lang="en-US" sz="1400" b="0" i="0" dirty="0">
                <a:effectLst/>
                <a:latin typeface="Söhne"/>
              </a:rPr>
              <a:t>If you do not have a WIDA AMS login, go to the 'Logging in' section of your WIDA member/state page. Find your member/state page by going to the WIDA website and using the drop down in the upper right corner. If you can't find what you're looking for, contact the WIDA Client Services Center.</a:t>
            </a:r>
          </a:p>
          <a:p>
            <a:pPr algn="l"/>
            <a:r>
              <a:rPr lang="en-US" sz="1400" b="0" i="0" dirty="0">
                <a:effectLst/>
                <a:latin typeface="Söhne"/>
              </a:rPr>
              <a:t>Check the DRC System Status Indicator to see if all systems are operating normally or if there is an outage that could be affecting your work.</a:t>
            </a:r>
          </a:p>
          <a:p>
            <a:pPr algn="l"/>
            <a:r>
              <a:rPr lang="en-US" sz="1400" b="1" i="0" dirty="0">
                <a:effectLst/>
                <a:latin typeface="Söhne"/>
              </a:rPr>
              <a:t>Public Test Resources</a:t>
            </a:r>
          </a:p>
          <a:p>
            <a:pPr lvl="1">
              <a:buFont typeface="Arial" panose="020B0604020202020204" pitchFamily="34" charset="0"/>
              <a:buChar char="•"/>
            </a:pPr>
            <a:r>
              <a:rPr lang="en-US" sz="1400" b="0" i="0" dirty="0">
                <a:effectLst/>
                <a:latin typeface="Söhne"/>
              </a:rPr>
              <a:t>View the Test Demo to demonstrate test features to students. The Test Demo is a series of videos that explain to students how they will take the online test and interact with the test platform.</a:t>
            </a:r>
          </a:p>
          <a:p>
            <a:pPr lvl="1">
              <a:buFont typeface="Arial" panose="020B0604020202020204" pitchFamily="34" charset="0"/>
              <a:buChar char="•"/>
            </a:pPr>
            <a:r>
              <a:rPr lang="en-US" sz="1400" b="0" i="0" dirty="0">
                <a:effectLst/>
                <a:latin typeface="Söhne"/>
              </a:rPr>
              <a:t>Use the Test Practice items to help students understand how to respond to ACCESS for ELLs Online and WIDA Screener Online items on the test platform. While using the test practice items, students can familiarize themselves with the features available to them during the actual assessment. To access and view the Test Practice Items on Windows, macOS, ChromeOS, or Linux devices, you must use the Chrome browser. If you are on an iPad, you must use the Safari Browser.</a:t>
            </a:r>
          </a:p>
          <a:p>
            <a:pPr lvl="1">
              <a:buFont typeface="Arial" panose="020B0604020202020204" pitchFamily="34" charset="0"/>
              <a:buChar char="•"/>
            </a:pPr>
            <a:r>
              <a:rPr lang="en-US" sz="1400" b="0" i="0" dirty="0">
                <a:effectLst/>
                <a:latin typeface="Söhne"/>
              </a:rPr>
              <a:t>Use the Sample Items to help students, educators, and families get a better understanding of ACCESS for ELLs Online. None of the sample items appear on the operational test; however, they are similar to items that students will see on the test. To access and view the Sample Items on Windows, macOS, ChromeOS, or Linux devices, you must use the Chrome browser. If you are on an iPad, you must use the Safari Browser.</a:t>
            </a:r>
          </a:p>
          <a:p>
            <a:pPr lvl="1"/>
            <a:r>
              <a:rPr lang="en-US" sz="1400" b="0" i="0" dirty="0">
                <a:effectLst/>
                <a:latin typeface="Söhne"/>
              </a:rPr>
              <a:t>ACCESS for ELLs and WIDA are trademarks of Board of Regents of the University of Wisconsin System.</a:t>
            </a:r>
          </a:p>
        </p:txBody>
      </p:sp>
    </p:spTree>
    <p:extLst>
      <p:ext uri="{BB962C8B-B14F-4D97-AF65-F5344CB8AC3E}">
        <p14:creationId xmlns:p14="http://schemas.microsoft.com/office/powerpoint/2010/main" val="166139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FD16-C1AB-41ED-9D16-33D0BE835CD7}"/>
              </a:ext>
            </a:extLst>
          </p:cNvPr>
          <p:cNvSpPr>
            <a:spLocks noGrp="1"/>
          </p:cNvSpPr>
          <p:nvPr>
            <p:ph type="title" idx="4294967295"/>
          </p:nvPr>
        </p:nvSpPr>
        <p:spPr>
          <a:xfrm>
            <a:off x="237744" y="190632"/>
            <a:ext cx="10351008" cy="741363"/>
          </a:xfrm>
          <a:prstGeom prst="rect">
            <a:avLst/>
          </a:prstGeom>
        </p:spPr>
        <p:txBody>
          <a:bodyPr vert="horz" lIns="91440" tIns="45720" rIns="91440" bIns="45720" rtlCol="0" anchor="t">
            <a:normAutofit/>
          </a:bodyPr>
          <a:lstStyle/>
          <a:p>
            <a:r>
              <a:rPr lang="en-US"/>
              <a:t>Install and Configure Testing Software Tab</a:t>
            </a:r>
            <a:endParaRPr lang="en-US" kern="1200">
              <a:latin typeface="+mj-lt"/>
              <a:ea typeface="+mj-ea"/>
              <a:cs typeface="+mj-cs"/>
            </a:endParaRPr>
          </a:p>
        </p:txBody>
      </p:sp>
      <p:sp>
        <p:nvSpPr>
          <p:cNvPr id="8" name="Text Placeholder 6">
            <a:extLst>
              <a:ext uri="{FF2B5EF4-FFF2-40B4-BE49-F238E27FC236}">
                <a16:creationId xmlns:a16="http://schemas.microsoft.com/office/drawing/2014/main" id="{FBD295D0-4600-4840-8D41-642C3DAF8CC2}"/>
              </a:ext>
            </a:extLst>
          </p:cNvPr>
          <p:cNvSpPr txBox="1">
            <a:spLocks/>
          </p:cNvSpPr>
          <p:nvPr/>
        </p:nvSpPr>
        <p:spPr>
          <a:xfrm>
            <a:off x="147536" y="1145454"/>
            <a:ext cx="3123648" cy="223144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Technology Downloads and Documents for the DTC will be on the  General Information</a:t>
            </a:r>
          </a:p>
          <a:p>
            <a:endParaRPr lang="en-US" sz="2000" dirty="0">
              <a:solidFill>
                <a:schemeClr val="tx1"/>
              </a:solidFill>
            </a:endParaRPr>
          </a:p>
        </p:txBody>
      </p:sp>
      <p:pic>
        <p:nvPicPr>
          <p:cNvPr id="3" name="Picture 2" descr="When you get to the welcome page of WIDA AMS, you will need to select the tile install and Configure Testing Software. This allows the Technology Coordinator get to the software for the devices, the memos, check list and the webinars needs for ACCESS testing.">
            <a:extLst>
              <a:ext uri="{FF2B5EF4-FFF2-40B4-BE49-F238E27FC236}">
                <a16:creationId xmlns:a16="http://schemas.microsoft.com/office/drawing/2014/main" id="{38C2631C-7457-13BB-1EC0-75949ECD8920}"/>
              </a:ext>
            </a:extLst>
          </p:cNvPr>
          <p:cNvPicPr>
            <a:picLocks noChangeAspect="1"/>
          </p:cNvPicPr>
          <p:nvPr/>
        </p:nvPicPr>
        <p:blipFill>
          <a:blip r:embed="rId2"/>
          <a:stretch>
            <a:fillRect/>
          </a:stretch>
        </p:blipFill>
        <p:spPr>
          <a:xfrm>
            <a:off x="3602078" y="931995"/>
            <a:ext cx="7567367" cy="2342059"/>
          </a:xfrm>
          <a:prstGeom prst="rect">
            <a:avLst/>
          </a:prstGeom>
        </p:spPr>
      </p:pic>
      <p:pic>
        <p:nvPicPr>
          <p:cNvPr id="18" name="Picture 17" descr="It shows that after you click on view documentation tab, it will allow the District Technology Coordinator get to all the technology downloads for getting the software updated for the testing devices in the district and schools ready for testing ACCESS and screener online.">
            <a:extLst>
              <a:ext uri="{FF2B5EF4-FFF2-40B4-BE49-F238E27FC236}">
                <a16:creationId xmlns:a16="http://schemas.microsoft.com/office/drawing/2014/main" id="{470E4D7F-CFDF-AA6D-7914-F0496EA5E086}"/>
              </a:ext>
            </a:extLst>
          </p:cNvPr>
          <p:cNvPicPr>
            <a:picLocks noChangeAspect="1"/>
          </p:cNvPicPr>
          <p:nvPr/>
        </p:nvPicPr>
        <p:blipFill>
          <a:blip r:embed="rId3"/>
          <a:stretch>
            <a:fillRect/>
          </a:stretch>
        </p:blipFill>
        <p:spPr>
          <a:xfrm>
            <a:off x="431745" y="3486062"/>
            <a:ext cx="6026035" cy="2231450"/>
          </a:xfrm>
          <a:prstGeom prst="rect">
            <a:avLst/>
          </a:prstGeom>
        </p:spPr>
      </p:pic>
      <p:pic>
        <p:nvPicPr>
          <p:cNvPr id="16" name="Picture 15" descr="It shows that after you click on view documentation tab, it will allow the District Technology Coordinator get to all the technology documents  the manual for WIDA AMS and technology coordinators checklist for the testing devices in the district and schools ready for testing ACCESS and screener online.">
            <a:extLst>
              <a:ext uri="{FF2B5EF4-FFF2-40B4-BE49-F238E27FC236}">
                <a16:creationId xmlns:a16="http://schemas.microsoft.com/office/drawing/2014/main" id="{DEC4A31B-E6F2-9A76-58C1-DA23FCE481DF}"/>
              </a:ext>
            </a:extLst>
          </p:cNvPr>
          <p:cNvPicPr>
            <a:picLocks noChangeAspect="1"/>
          </p:cNvPicPr>
          <p:nvPr/>
        </p:nvPicPr>
        <p:blipFill>
          <a:blip r:embed="rId4"/>
          <a:stretch>
            <a:fillRect/>
          </a:stretch>
        </p:blipFill>
        <p:spPr>
          <a:xfrm>
            <a:off x="6640040" y="3470417"/>
            <a:ext cx="4810659" cy="2231450"/>
          </a:xfrm>
          <a:prstGeom prst="rect">
            <a:avLst/>
          </a:prstGeom>
        </p:spPr>
      </p:pic>
      <p:sp>
        <p:nvSpPr>
          <p:cNvPr id="4" name="Slide Number Placeholder 3"/>
          <p:cNvSpPr>
            <a:spLocks noGrp="1"/>
          </p:cNvSpPr>
          <p:nvPr>
            <p:ph type="sldNum" sz="quarter" idx="10"/>
          </p:nvPr>
        </p:nvSpPr>
        <p:spPr>
          <a:xfrm>
            <a:off x="7131545" y="6537021"/>
            <a:ext cx="683339" cy="365125"/>
          </a:xfrm>
        </p:spPr>
        <p:txBody>
          <a:bodyPr vert="horz" lIns="91440" tIns="45720" rIns="91440" bIns="45720" rtlCol="0" anchor="ctr">
            <a:normAutofit/>
          </a:bodyPr>
          <a:lstStyle/>
          <a:p>
            <a:pPr>
              <a:lnSpc>
                <a:spcPct val="90000"/>
              </a:lnSpc>
              <a:spcAft>
                <a:spcPts val="600"/>
              </a:spcAft>
            </a:pPr>
            <a:fld id="{91BD7323-49BF-4C97-8773-5EC64C492009}" type="slidenum">
              <a:rPr lang="en-US" smtClean="0">
                <a:solidFill>
                  <a:schemeClr val="bg2"/>
                </a:solidFill>
              </a:rPr>
              <a:pPr>
                <a:lnSpc>
                  <a:spcPct val="90000"/>
                </a:lnSpc>
                <a:spcAft>
                  <a:spcPts val="600"/>
                </a:spcAft>
              </a:pPr>
              <a:t>8</a:t>
            </a:fld>
            <a:endParaRPr lang="en-US">
              <a:solidFill>
                <a:schemeClr val="bg2"/>
              </a:solidFill>
            </a:endParaRPr>
          </a:p>
        </p:txBody>
      </p:sp>
    </p:spTree>
    <p:extLst>
      <p:ext uri="{BB962C8B-B14F-4D97-AF65-F5344CB8AC3E}">
        <p14:creationId xmlns:p14="http://schemas.microsoft.com/office/powerpoint/2010/main" val="179278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8918-4EC6-4968-AF92-9CEE3FC7AC54}"/>
              </a:ext>
            </a:extLst>
          </p:cNvPr>
          <p:cNvSpPr>
            <a:spLocks noGrp="1"/>
          </p:cNvSpPr>
          <p:nvPr>
            <p:ph type="title"/>
          </p:nvPr>
        </p:nvSpPr>
        <p:spPr>
          <a:xfrm>
            <a:off x="92998" y="0"/>
            <a:ext cx="11375472" cy="1320800"/>
          </a:xfrm>
        </p:spPr>
        <p:txBody>
          <a:bodyPr/>
          <a:lstStyle/>
          <a:p>
            <a:r>
              <a:rPr lang="en-US" altLang="en-US"/>
              <a:t>Add/Edit Users-Adding a Single User </a:t>
            </a:r>
            <a:endParaRPr lang="en-US"/>
          </a:p>
        </p:txBody>
      </p:sp>
      <p:sp>
        <p:nvSpPr>
          <p:cNvPr id="3" name="Text Placeholder 2">
            <a:extLst>
              <a:ext uri="{FF2B5EF4-FFF2-40B4-BE49-F238E27FC236}">
                <a16:creationId xmlns:a16="http://schemas.microsoft.com/office/drawing/2014/main" id="{CE10FB0E-13FA-4E71-B6BB-DD079EB0595E}"/>
              </a:ext>
            </a:extLst>
          </p:cNvPr>
          <p:cNvSpPr>
            <a:spLocks noGrp="1"/>
          </p:cNvSpPr>
          <p:nvPr>
            <p:ph type="body" sz="quarter" idx="13"/>
          </p:nvPr>
        </p:nvSpPr>
        <p:spPr>
          <a:xfrm>
            <a:off x="92998" y="1195404"/>
            <a:ext cx="7607997" cy="4150319"/>
          </a:xfrm>
        </p:spPr>
        <p:txBody>
          <a:bodyPr>
            <a:normAutofit fontScale="92500"/>
          </a:bodyPr>
          <a:lstStyle/>
          <a:p>
            <a:r>
              <a:rPr lang="en-US"/>
              <a:t>After logging into WIDA AMS, click on Add/Edit Users</a:t>
            </a:r>
          </a:p>
          <a:p>
            <a:r>
              <a:rPr lang="en-US"/>
              <a:t>Add a single user by filling in the following:</a:t>
            </a:r>
          </a:p>
          <a:p>
            <a:pPr lvl="1"/>
            <a:r>
              <a:rPr lang="en-US"/>
              <a:t>First Name, Middle Initial and Last Name</a:t>
            </a:r>
          </a:p>
          <a:p>
            <a:pPr lvl="1"/>
            <a:r>
              <a:rPr lang="en-US"/>
              <a:t>Email Address</a:t>
            </a:r>
          </a:p>
          <a:p>
            <a:pPr lvl="1"/>
            <a:r>
              <a:rPr lang="en-US"/>
              <a:t>Administration: (Select KY ACCESS for ELLs- 2023-2024)</a:t>
            </a:r>
          </a:p>
          <a:p>
            <a:pPr lvl="1"/>
            <a:r>
              <a:rPr lang="en-US"/>
              <a:t>District</a:t>
            </a:r>
          </a:p>
          <a:p>
            <a:pPr lvl="1"/>
            <a:r>
              <a:rPr lang="en-US"/>
              <a:t>School</a:t>
            </a:r>
          </a:p>
          <a:p>
            <a:pPr lvl="1"/>
            <a:r>
              <a:rPr lang="en-US"/>
              <a:t>User Role: Test Administrator (DACs and DTCs already have access to WIDA AMS)</a:t>
            </a:r>
          </a:p>
          <a:p>
            <a:pPr lvl="1"/>
            <a:r>
              <a:rPr lang="en-US"/>
              <a:t>Available Permissions vs. Assigned Permissions</a:t>
            </a:r>
          </a:p>
          <a:p>
            <a:endParaRPr lang="en-US"/>
          </a:p>
        </p:txBody>
      </p:sp>
      <p:sp>
        <p:nvSpPr>
          <p:cNvPr id="4" name="Slide Number Placeholder 3">
            <a:extLst>
              <a:ext uri="{FF2B5EF4-FFF2-40B4-BE49-F238E27FC236}">
                <a16:creationId xmlns:a16="http://schemas.microsoft.com/office/drawing/2014/main" id="{EBE7EBC9-5541-4E3A-8775-B2E72A3EA8E2}"/>
              </a:ext>
            </a:extLst>
          </p:cNvPr>
          <p:cNvSpPr>
            <a:spLocks noGrp="1"/>
          </p:cNvSpPr>
          <p:nvPr>
            <p:ph type="sldNum" sz="quarter" idx="12"/>
          </p:nvPr>
        </p:nvSpPr>
        <p:spPr>
          <a:xfrm>
            <a:off x="7017656" y="6492875"/>
            <a:ext cx="683339" cy="365125"/>
          </a:xfrm>
        </p:spPr>
        <p:txBody>
          <a:bodyPr/>
          <a:lstStyle/>
          <a:p>
            <a:fld id="{91BD7323-49BF-4C97-8773-5EC64C492009}" type="slidenum">
              <a:rPr lang="en-US" smtClean="0">
                <a:solidFill>
                  <a:schemeClr val="bg2"/>
                </a:solidFill>
              </a:rPr>
              <a:pPr/>
              <a:t>9</a:t>
            </a:fld>
            <a:endParaRPr lang="en-US">
              <a:solidFill>
                <a:schemeClr val="bg2"/>
              </a:solidFill>
            </a:endParaRPr>
          </a:p>
        </p:txBody>
      </p:sp>
      <p:pic>
        <p:nvPicPr>
          <p:cNvPr id="7" name="Picture 6" descr="You will click on the Add/edit users to add school and district personnel information to get an account to prepare in WIDA AMS for ACCESS online and screener testing.">
            <a:extLst>
              <a:ext uri="{FF2B5EF4-FFF2-40B4-BE49-F238E27FC236}">
                <a16:creationId xmlns:a16="http://schemas.microsoft.com/office/drawing/2014/main" id="{3C59CF0E-57A1-F968-7699-524E4FED5BB7}"/>
              </a:ext>
            </a:extLst>
          </p:cNvPr>
          <p:cNvPicPr>
            <a:picLocks noChangeAspect="1"/>
          </p:cNvPicPr>
          <p:nvPr/>
        </p:nvPicPr>
        <p:blipFill>
          <a:blip r:embed="rId3"/>
          <a:stretch>
            <a:fillRect/>
          </a:stretch>
        </p:blipFill>
        <p:spPr>
          <a:xfrm>
            <a:off x="9519659" y="310923"/>
            <a:ext cx="2435570" cy="710529"/>
          </a:xfrm>
          <a:prstGeom prst="rect">
            <a:avLst/>
          </a:prstGeom>
        </p:spPr>
      </p:pic>
      <p:pic>
        <p:nvPicPr>
          <p:cNvPr id="9" name="Picture 8" descr="When you click on the tab at the top add single user, it allows you to add all the information and permissions for school and district personnel to prepare for testing student with ACCESS online and screener. Add a single user by filling in the following:&#10;First Name, Middle Initial and Last Name&#10;Email Address&#10;Administration: (Select KY ACCESS for ELLs- 2022-2023)&#10;District&#10;School&#10;User Role: Test Administrator (District Assessment Coordinators and Technology Coordinators already have access to WIDA AMS)&#10;Available Permissions vs. Assigned Permissions by selecting clicking on the arrows to move the available permissions  on the left to the assigned permissions on the right and hit save at the bottom of the screen.&#10;">
            <a:extLst>
              <a:ext uri="{FF2B5EF4-FFF2-40B4-BE49-F238E27FC236}">
                <a16:creationId xmlns:a16="http://schemas.microsoft.com/office/drawing/2014/main" id="{CD412A07-EC68-C686-42CA-4025E59B61C3}"/>
              </a:ext>
            </a:extLst>
          </p:cNvPr>
          <p:cNvPicPr>
            <a:picLocks noChangeAspect="1"/>
          </p:cNvPicPr>
          <p:nvPr/>
        </p:nvPicPr>
        <p:blipFill>
          <a:blip r:embed="rId4"/>
          <a:stretch>
            <a:fillRect/>
          </a:stretch>
        </p:blipFill>
        <p:spPr>
          <a:xfrm>
            <a:off x="7717466" y="1258102"/>
            <a:ext cx="4381536" cy="4150319"/>
          </a:xfrm>
          <a:prstGeom prst="rect">
            <a:avLst/>
          </a:prstGeom>
        </p:spPr>
      </p:pic>
    </p:spTree>
    <p:extLst>
      <p:ext uri="{BB962C8B-B14F-4D97-AF65-F5344CB8AC3E}">
        <p14:creationId xmlns:p14="http://schemas.microsoft.com/office/powerpoint/2010/main" val="3414670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ACCESS WIDA Test Setup</RoutingRuleDescription>
    <PublishingExpirationDate xmlns="http://schemas.microsoft.com/sharepoint/v3" xsi:nil="true"/>
    <PublishingStartDate xmlns="http://schemas.microsoft.com/sharepoint/v3" xsi:nil="true"/>
    <Publication_x0020_Date xmlns="3a62de7d-ba57-4f43-9dae-9623ba637be0">2023-11-20T15:49:44+00:00</Publication_x0020_Date>
    <Audience1 xmlns="3a62de7d-ba57-4f43-9dae-9623ba637be0">
      <Value>1</Value>
      <Value>2</Value>
    </Audience1>
    <_dlc_DocId xmlns="3a62de7d-ba57-4f43-9dae-9623ba637be0">KYED-484-436</_dlc_DocId>
    <_dlc_DocIdUrl xmlns="3a62de7d-ba57-4f43-9dae-9623ba637be0">
      <Url>https://www.education.ky.gov/AA/Assessments/_layouts/15/DocIdRedir.aspx?ID=KYED-484-436</Url>
      <Description>KYED-484-436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58C63C-9B37-46A9-AAB1-F3BB2EACD752}"/>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c4bbda24-f7c9-41ba-9732-e119dcb2eb79"/>
    <ds:schemaRef ds:uri="4ba77eba-537c-4146-977f-ca75ba92ef12"/>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schemas.microsoft.com/office/infopath/2007/PartnerControls"/>
  </ds:schemaRefs>
</ds:datastoreItem>
</file>

<file path=customXml/itemProps4.xml><?xml version="1.0" encoding="utf-8"?>
<ds:datastoreItem xmlns:ds="http://schemas.openxmlformats.org/officeDocument/2006/customXml" ds:itemID="{B1BC95D7-3633-4432-BCF2-656B2DFA7027}"/>
</file>

<file path=docProps/app.xml><?xml version="1.0" encoding="utf-8"?>
<Properties xmlns="http://schemas.openxmlformats.org/officeDocument/2006/extended-properties" xmlns:vt="http://schemas.openxmlformats.org/officeDocument/2006/docPropsVTypes">
  <TotalTime>0</TotalTime>
  <Words>2725</Words>
  <Application>Microsoft Office PowerPoint</Application>
  <PresentationFormat>Widescreen</PresentationFormat>
  <Paragraphs>209</Paragraphs>
  <Slides>22</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Arial,Sans-Serif</vt:lpstr>
      <vt:lpstr>Calibri</vt:lpstr>
      <vt:lpstr>Century Gothic</vt:lpstr>
      <vt:lpstr>Franklin Gothic Book</vt:lpstr>
      <vt:lpstr>Franklin Gothic Medium</vt:lpstr>
      <vt:lpstr>RedHatText-Regular</vt:lpstr>
      <vt:lpstr>Söhne</vt:lpstr>
      <vt:lpstr>Office Theme</vt:lpstr>
      <vt:lpstr>Office Theme</vt:lpstr>
      <vt:lpstr>Manage Users and Test Setup/Registration  WIDA Assessment Management System (AMS)</vt:lpstr>
      <vt:lpstr>New For WIDA AMS</vt:lpstr>
      <vt:lpstr>WIDA AMS Enhanced Landing Page</vt:lpstr>
      <vt:lpstr>Test Monitoring in WIDA AMS</vt:lpstr>
      <vt:lpstr> WIDA AMS Knowledge Articles</vt:lpstr>
      <vt:lpstr>Login to WIDA AMS</vt:lpstr>
      <vt:lpstr>WIDA AMS </vt:lpstr>
      <vt:lpstr>Install and Configure Testing Software Tab</vt:lpstr>
      <vt:lpstr>Add/Edit Users-Adding a Single User </vt:lpstr>
      <vt:lpstr>Add/Edit User Tab Continued</vt:lpstr>
      <vt:lpstr>Add/Edit User Tab-Adding Multiple Users</vt:lpstr>
      <vt:lpstr>WIDA AMS Test Administration</vt:lpstr>
      <vt:lpstr>Order and Manage ACCESS Materials Tab</vt:lpstr>
      <vt:lpstr> Student Management Tab</vt:lpstr>
      <vt:lpstr>Student Export/Transfer/Validation</vt:lpstr>
      <vt:lpstr> Manage Test Sessions/Registrations Tab</vt:lpstr>
      <vt:lpstr>Adding a Registration</vt:lpstr>
      <vt:lpstr>Printing Test Tickets</vt:lpstr>
      <vt:lpstr>Getting Ready for Testing</vt:lpstr>
      <vt:lpstr>Resources in WIDA AMS</vt:lpstr>
      <vt:lpstr>Kentucky ACCESS Trainings on KDE Website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WIDA Test Setup</dc:title>
  <dc:creator>Williams, Chris - Division of Assessment and Accountability Support</dc:creator>
  <cp:lastModifiedBy>Riley, Ben - Division of Assessment and Accountability Support</cp:lastModifiedBy>
  <cp:revision>1</cp:revision>
  <dcterms:created xsi:type="dcterms:W3CDTF">2021-11-17T15:48:52Z</dcterms:created>
  <dcterms:modified xsi:type="dcterms:W3CDTF">2023-11-20T15:38:38Z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ediaServiceImageTags">
    <vt:lpwstr/>
  </property>
  <property fmtid="{D5CDD505-2E9C-101B-9397-08002B2CF9AE}" pid="4" name="_dlc_DocIdItemGuid">
    <vt:lpwstr>1ece239d-43c5-43b0-b3b4-a72a151c393c</vt:lpwstr>
  </property>
</Properties>
</file>