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65" r:id="rId5"/>
    <p:sldId id="300" r:id="rId6"/>
    <p:sldId id="317" r:id="rId7"/>
    <p:sldId id="318" r:id="rId8"/>
    <p:sldId id="319" r:id="rId9"/>
    <p:sldId id="281" r:id="rId10"/>
    <p:sldId id="283" r:id="rId11"/>
    <p:sldId id="323" r:id="rId12"/>
    <p:sldId id="324" r:id="rId13"/>
    <p:sldId id="271" r:id="rId14"/>
    <p:sldId id="275" r:id="rId15"/>
    <p:sldId id="292" r:id="rId16"/>
    <p:sldId id="312" r:id="rId17"/>
    <p:sldId id="314" r:id="rId18"/>
    <p:sldId id="315" r:id="rId19"/>
    <p:sldId id="291" r:id="rId20"/>
    <p:sldId id="316" r:id="rId21"/>
    <p:sldId id="274" r:id="rId22"/>
    <p:sldId id="307" r:id="rId23"/>
    <p:sldId id="284" r:id="rId24"/>
    <p:sldId id="287" r:id="rId25"/>
    <p:sldId id="290" r:id="rId26"/>
    <p:sldId id="309" r:id="rId27"/>
    <p:sldId id="320" r:id="rId28"/>
    <p:sldId id="306" r:id="rId29"/>
    <p:sldId id="326" r:id="rId30"/>
    <p:sldId id="327" r:id="rId31"/>
    <p:sldId id="321" r:id="rId32"/>
    <p:sldId id="329" r:id="rId33"/>
    <p:sldId id="328" r:id="rId34"/>
    <p:sldId id="330" r:id="rId35"/>
    <p:sldId id="331" r:id="rId36"/>
    <p:sldId id="333" r:id="rId37"/>
    <p:sldId id="29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A878E930-1FA4-23FE-ABDF-DAF3E302D92D}" name="Christopher, Tiffany - Division of Assessment and Accountability Support" initials="CS" userId="S::tiffany.christopher@education.ky.gov::0ee15d78-e0f3-4aff-9248-a7fe4c8bb4fc" providerId="AD"/>
  <p188:author id="{1E4E6431-253D-8B78-5DC8-7D0759D92E89}" name="Norman, Jacqueline M." initials="JN" userId="S::jmnorm2@uky.edu::e177dfdb-201b-4962-9cb5-466ec8c3c7c8" providerId="AD"/>
  <p188:author id="{EEAF063B-8BCB-A246-0486-9A5ACA2B8CA4}" name="Roseberry, Christen - Division of Assessment and Accountability Support" initials="CR"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52F57052-0FAD-5FD0-5873-4C8768666379}" name="Avery, Devon - Division of Assessment and Accountability Support" initials="DA" userId="S::devon.avery@education.ky.gov::ea78a75c-c17e-4901-bc17-b64bcd9c9f6d" providerId="AD"/>
  <p188:author id="{436EC786-CEC7-8901-61CA-4BDABF115B31}" name="Savage, Shara - Division of Assessment and Accountability Support" initials="SS" userId="S::Shara.Savage@education.ky.gov::71eadb16-699f-453e-81d8-c9ac7aaf2dd6" providerId="AD"/>
  <p188:author id="{4E37AEA2-9003-7A2B-581B-AF4837220C73}" name="Riley, Ben - Division of Assessment and Accountability Support" initials="BR" userId="S::ben.riley@education.ky.gov::4cd6cdff-1273-49fa-8860-d0f5fa3fb9f7" providerId="AD"/>
  <p188:author id="{A1968ECB-9F01-7E4F-5C5C-2236753EF084}" name="Mullins, Krista" initials="KMM" userId="Mullins, Kris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A7CBCD"/>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0F2C5-4957-4706-99A6-CDD80FC68B97}" v="6" dt="2024-10-18T12:19:25.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27" autoAdjust="0"/>
  </p:normalViewPr>
  <p:slideViewPr>
    <p:cSldViewPr snapToGrid="0">
      <p:cViewPr varScale="1">
        <p:scale>
          <a:sx n="96" d="100"/>
          <a:sy n="96" d="100"/>
        </p:scale>
        <p:origin x="9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Jacqueline M." userId="S::jmnorm2_uky.edu#ext#@staffkyschools.onmicrosoft.com::14022e60-fc7a-423d-ac65-c1c9cc6ef2fb" providerId="AD" clId="Web-{A360F2C5-4957-4706-99A6-CDD80FC68B97}"/>
    <pc:docChg chg="modSld">
      <pc:chgData name="Norman, Jacqueline M." userId="S::jmnorm2_uky.edu#ext#@staffkyschools.onmicrosoft.com::14022e60-fc7a-423d-ac65-c1c9cc6ef2fb" providerId="AD" clId="Web-{A360F2C5-4957-4706-99A6-CDD80FC68B97}" dt="2024-10-18T12:19:25.250" v="5" actId="20577"/>
      <pc:docMkLst>
        <pc:docMk/>
      </pc:docMkLst>
      <pc:sldChg chg="modSp">
        <pc:chgData name="Norman, Jacqueline M." userId="S::jmnorm2_uky.edu#ext#@staffkyschools.onmicrosoft.com::14022e60-fc7a-423d-ac65-c1c9cc6ef2fb" providerId="AD" clId="Web-{A360F2C5-4957-4706-99A6-CDD80FC68B97}" dt="2024-10-18T12:19:25.250" v="5" actId="20577"/>
        <pc:sldMkLst>
          <pc:docMk/>
          <pc:sldMk cId="1087690230" sldId="317"/>
        </pc:sldMkLst>
        <pc:spChg chg="mod">
          <ac:chgData name="Norman, Jacqueline M." userId="S::jmnorm2_uky.edu#ext#@staffkyschools.onmicrosoft.com::14022e60-fc7a-423d-ac65-c1c9cc6ef2fb" providerId="AD" clId="Web-{A360F2C5-4957-4706-99A6-CDD80FC68B97}" dt="2024-10-18T12:19:25.250" v="5" actId="20577"/>
          <ac:spMkLst>
            <pc:docMk/>
            <pc:sldMk cId="1087690230" sldId="317"/>
            <ac:spMk id="3" creationId="{B33C3B9B-C7ED-C05D-E65A-DAC2B7CB92AB}"/>
          </ac:spMkLst>
        </pc:spChg>
      </pc:sldChg>
    </pc:docChg>
  </pc:docChgLst>
  <pc:docChgLst>
    <pc:chgData name="Riley, Ben - Division of Assessment and Accountability Support" userId="4cd6cdff-1273-49fa-8860-d0f5fa3fb9f7" providerId="ADAL" clId="{B212473E-51C4-41D1-866F-4AF84A22B6F7}"/>
    <pc:docChg chg="modSld">
      <pc:chgData name="Riley, Ben - Division of Assessment and Accountability Support" userId="4cd6cdff-1273-49fa-8860-d0f5fa3fb9f7" providerId="ADAL" clId="{B212473E-51C4-41D1-866F-4AF84A22B6F7}" dt="2024-10-18T19:38:56.711" v="1" actId="1076"/>
      <pc:docMkLst>
        <pc:docMk/>
      </pc:docMkLst>
      <pc:sldChg chg="modSp mod">
        <pc:chgData name="Riley, Ben - Division of Assessment and Accountability Support" userId="4cd6cdff-1273-49fa-8860-d0f5fa3fb9f7" providerId="ADAL" clId="{B212473E-51C4-41D1-866F-4AF84A22B6F7}" dt="2024-10-18T19:38:56.711" v="1" actId="1076"/>
        <pc:sldMkLst>
          <pc:docMk/>
          <pc:sldMk cId="3364111248" sldId="307"/>
        </pc:sldMkLst>
        <pc:picChg chg="mod">
          <ac:chgData name="Riley, Ben - Division of Assessment and Accountability Support" userId="4cd6cdff-1273-49fa-8860-d0f5fa3fb9f7" providerId="ADAL" clId="{B212473E-51C4-41D1-866F-4AF84A22B6F7}" dt="2024-10-18T19:38:56.711" v="1" actId="1076"/>
          <ac:picMkLst>
            <pc:docMk/>
            <pc:sldMk cId="3364111248" sldId="307"/>
            <ac:picMk id="10" creationId="{730E6EFB-7743-2336-1E6C-C99C20F44112}"/>
          </ac:picMkLst>
        </pc:picChg>
      </pc:sldChg>
      <pc:sldChg chg="modSp mod">
        <pc:chgData name="Riley, Ben - Division of Assessment and Accountability Support" userId="4cd6cdff-1273-49fa-8860-d0f5fa3fb9f7" providerId="ADAL" clId="{B212473E-51C4-41D1-866F-4AF84A22B6F7}" dt="2024-10-18T19:38:03.304" v="0" actId="1076"/>
        <pc:sldMkLst>
          <pc:docMk/>
          <pc:sldMk cId="630170413" sldId="314"/>
        </pc:sldMkLst>
        <pc:picChg chg="mod">
          <ac:chgData name="Riley, Ben - Division of Assessment and Accountability Support" userId="4cd6cdff-1273-49fa-8860-d0f5fa3fb9f7" providerId="ADAL" clId="{B212473E-51C4-41D1-866F-4AF84A22B6F7}" dt="2024-10-18T19:38:03.304" v="0" actId="1076"/>
          <ac:picMkLst>
            <pc:docMk/>
            <pc:sldMk cId="630170413" sldId="314"/>
            <ac:picMk id="6" creationId="{3281F7F5-675E-0A58-A6FD-3F2301A87551}"/>
          </ac:picMkLst>
        </pc:picChg>
      </pc:sldChg>
    </pc:docChg>
  </pc:docChgLst>
  <pc:docChgLst>
    <pc:chgData name="Norman, Jacqueline M." userId="S::jmnorm2_uky.edu#ext#@staffkyschools.onmicrosoft.com::14022e60-fc7a-423d-ac65-c1c9cc6ef2fb" providerId="AD" clId="Web-{223C2DEB-02B1-466D-A8DC-36CB5958DDEB}"/>
    <pc:docChg chg="addSld delSld modSld">
      <pc:chgData name="Norman, Jacqueline M." userId="S::jmnorm2_uky.edu#ext#@staffkyschools.onmicrosoft.com::14022e60-fc7a-423d-ac65-c1c9cc6ef2fb" providerId="AD" clId="Web-{223C2DEB-02B1-466D-A8DC-36CB5958DDEB}" dt="2024-10-16T20:00:43.573" v="11" actId="1076"/>
      <pc:docMkLst>
        <pc:docMk/>
      </pc:docMkLst>
      <pc:sldChg chg="addSp delSp modSp add del mod setBg">
        <pc:chgData name="Norman, Jacqueline M." userId="S::jmnorm2_uky.edu#ext#@staffkyschools.onmicrosoft.com::14022e60-fc7a-423d-ac65-c1c9cc6ef2fb" providerId="AD" clId="Web-{223C2DEB-02B1-466D-A8DC-36CB5958DDEB}" dt="2024-10-16T20:00:43.573" v="11" actId="1076"/>
        <pc:sldMkLst>
          <pc:docMk/>
          <pc:sldMk cId="1108500379" sldId="274"/>
        </pc:sldMkLst>
        <pc:spChg chg="mod">
          <ac:chgData name="Norman, Jacqueline M." userId="S::jmnorm2_uky.edu#ext#@staffkyschools.onmicrosoft.com::14022e60-fc7a-423d-ac65-c1c9cc6ef2fb" providerId="AD" clId="Web-{223C2DEB-02B1-466D-A8DC-36CB5958DDEB}" dt="2024-10-16T20:00:18.198" v="7"/>
          <ac:spMkLst>
            <pc:docMk/>
            <pc:sldMk cId="1108500379" sldId="274"/>
            <ac:spMk id="2" creationId="{00000000-0000-0000-0000-000000000000}"/>
          </ac:spMkLst>
        </pc:spChg>
        <pc:spChg chg="mod ord">
          <ac:chgData name="Norman, Jacqueline M." userId="S::jmnorm2_uky.edu#ext#@staffkyschools.onmicrosoft.com::14022e60-fc7a-423d-ac65-c1c9cc6ef2fb" providerId="AD" clId="Web-{223C2DEB-02B1-466D-A8DC-36CB5958DDEB}" dt="2024-10-16T20:00:38.651" v="9" actId="1076"/>
          <ac:spMkLst>
            <pc:docMk/>
            <pc:sldMk cId="1108500379" sldId="274"/>
            <ac:spMk id="3" creationId="{00000000-0000-0000-0000-000000000000}"/>
          </ac:spMkLst>
        </pc:spChg>
        <pc:spChg chg="add del">
          <ac:chgData name="Norman, Jacqueline M." userId="S::jmnorm2_uky.edu#ext#@staffkyschools.onmicrosoft.com::14022e60-fc7a-423d-ac65-c1c9cc6ef2fb" providerId="AD" clId="Web-{223C2DEB-02B1-466D-A8DC-36CB5958DDEB}" dt="2024-10-16T20:00:18.198" v="7"/>
          <ac:spMkLst>
            <pc:docMk/>
            <pc:sldMk cId="1108500379" sldId="274"/>
            <ac:spMk id="9" creationId="{A2679492-7988-4050-9056-542444452411}"/>
          </ac:spMkLst>
        </pc:spChg>
        <pc:spChg chg="add del">
          <ac:chgData name="Norman, Jacqueline M." userId="S::jmnorm2_uky.edu#ext#@staffkyschools.onmicrosoft.com::14022e60-fc7a-423d-ac65-c1c9cc6ef2fb" providerId="AD" clId="Web-{223C2DEB-02B1-466D-A8DC-36CB5958DDEB}" dt="2024-10-16T20:00:18.198" v="7"/>
          <ac:spMkLst>
            <pc:docMk/>
            <pc:sldMk cId="1108500379" sldId="274"/>
            <ac:spMk id="11" creationId="{B091B163-7D61-4891-ABCF-5C13D9C418D0}"/>
          </ac:spMkLst>
        </pc:spChg>
        <pc:picChg chg="add del mod">
          <ac:chgData name="Norman, Jacqueline M." userId="S::jmnorm2_uky.edu#ext#@staffkyschools.onmicrosoft.com::14022e60-fc7a-423d-ac65-c1c9cc6ef2fb" providerId="AD" clId="Web-{223C2DEB-02B1-466D-A8DC-36CB5958DDEB}" dt="2024-10-16T20:00:33.370" v="8"/>
          <ac:picMkLst>
            <pc:docMk/>
            <pc:sldMk cId="1108500379" sldId="274"/>
            <ac:picMk id="4" creationId="{127BAFC8-094A-09D5-86DB-26169CC94795}"/>
          </ac:picMkLst>
        </pc:picChg>
        <pc:picChg chg="add mod">
          <ac:chgData name="Norman, Jacqueline M." userId="S::jmnorm2_uky.edu#ext#@staffkyschools.onmicrosoft.com::14022e60-fc7a-423d-ac65-c1c9cc6ef2fb" providerId="AD" clId="Web-{223C2DEB-02B1-466D-A8DC-36CB5958DDEB}" dt="2024-10-16T20:00:43.573" v="11" actId="1076"/>
          <ac:picMkLst>
            <pc:docMk/>
            <pc:sldMk cId="1108500379" sldId="274"/>
            <ac:picMk id="5" creationId="{4980B1E5-FEE5-5ADC-EFED-74E85818FB52}"/>
          </ac:picMkLst>
        </pc:picChg>
        <pc:picChg chg="del">
          <ac:chgData name="Norman, Jacqueline M." userId="S::jmnorm2_uky.edu#ext#@staffkyschools.onmicrosoft.com::14022e60-fc7a-423d-ac65-c1c9cc6ef2fb" providerId="AD" clId="Web-{223C2DEB-02B1-466D-A8DC-36CB5958DDEB}" dt="2024-10-16T19:58:53.227" v="2"/>
          <ac:picMkLst>
            <pc:docMk/>
            <pc:sldMk cId="1108500379" sldId="274"/>
            <ac:picMk id="7" creationId="{2FDC3074-EDE9-DF80-AA36-5EB3E0AC64C4}"/>
          </ac:picMkLst>
        </pc:picChg>
        <pc:cxnChg chg="add del">
          <ac:chgData name="Norman, Jacqueline M." userId="S::jmnorm2_uky.edu#ext#@staffkyschools.onmicrosoft.com::14022e60-fc7a-423d-ac65-c1c9cc6ef2fb" providerId="AD" clId="Web-{223C2DEB-02B1-466D-A8DC-36CB5958DDEB}" dt="2024-10-16T20:00:18.198" v="7"/>
          <ac:cxnSpMkLst>
            <pc:docMk/>
            <pc:sldMk cId="1108500379" sldId="274"/>
            <ac:cxnSpMk id="13" creationId="{C49DA8F6-BCC1-4447-B54C-57856834B94B}"/>
          </ac:cxnSpMkLst>
        </pc:cxnChg>
      </pc:sldChg>
    </pc:docChg>
  </pc:docChgLst>
  <pc:docChgLst>
    <pc:chgData name="Savage, Shara - Division of Assessment and Accountability Support" userId="S::shara.savage@education.ky.gov::71eadb16-699f-453e-81d8-c9ac7aaf2dd6" providerId="AD" clId="Web-{D777A263-3F2E-3DD7-86BF-7BDA98770DF9}"/>
    <pc:docChg chg="mod">
      <pc:chgData name="Savage, Shara - Division of Assessment and Accountability Support" userId="S::shara.savage@education.ky.gov::71eadb16-699f-453e-81d8-c9ac7aaf2dd6" providerId="AD" clId="Web-{D777A263-3F2E-3DD7-86BF-7BDA98770DF9}" dt="2024-10-14T12:27:47.625" v="0" actId="33475"/>
      <pc:docMkLst>
        <pc:docMk/>
      </pc:docMkLst>
    </pc:docChg>
  </pc:docChgLst>
  <pc:docChgLst>
    <pc:chgData name="Avery, Devon - Division of Assessment and Accountability Support" userId="ea78a75c-c17e-4901-bc17-b64bcd9c9f6d" providerId="ADAL" clId="{89DD3A7F-782A-4476-A809-6EBBBB31FA85}"/>
    <pc:docChg chg="modSld">
      <pc:chgData name="Avery, Devon - Division of Assessment and Accountability Support" userId="ea78a75c-c17e-4901-bc17-b64bcd9c9f6d" providerId="ADAL" clId="{89DD3A7F-782A-4476-A809-6EBBBB31FA85}" dt="2024-10-15T13:38:31.990" v="7" actId="14100"/>
      <pc:docMkLst>
        <pc:docMk/>
      </pc:docMkLst>
      <pc:sldChg chg="modSp mod">
        <pc:chgData name="Avery, Devon - Division of Assessment and Accountability Support" userId="ea78a75c-c17e-4901-bc17-b64bcd9c9f6d" providerId="ADAL" clId="{89DD3A7F-782A-4476-A809-6EBBBB31FA85}" dt="2024-10-15T13:38:31.990" v="7" actId="14100"/>
        <pc:sldMkLst>
          <pc:docMk/>
          <pc:sldMk cId="1108500379" sldId="274"/>
        </pc:sldMkLst>
        <pc:picChg chg="mod">
          <ac:chgData name="Avery, Devon - Division of Assessment and Accountability Support" userId="ea78a75c-c17e-4901-bc17-b64bcd9c9f6d" providerId="ADAL" clId="{89DD3A7F-782A-4476-A809-6EBBBB31FA85}" dt="2024-10-15T13:38:31.990" v="7" actId="14100"/>
          <ac:picMkLst>
            <pc:docMk/>
            <pc:sldMk cId="1108500379" sldId="274"/>
            <ac:picMk id="7" creationId="{2FDC3074-EDE9-DF80-AA36-5EB3E0AC64C4}"/>
          </ac:picMkLst>
        </pc:picChg>
      </pc:sldChg>
      <pc:sldChg chg="modSp mod">
        <pc:chgData name="Avery, Devon - Division of Assessment and Accountability Support" userId="ea78a75c-c17e-4901-bc17-b64bcd9c9f6d" providerId="ADAL" clId="{89DD3A7F-782A-4476-A809-6EBBBB31FA85}" dt="2024-10-15T13:34:33.897" v="3" actId="14100"/>
        <pc:sldMkLst>
          <pc:docMk/>
          <pc:sldMk cId="2954745532" sldId="275"/>
        </pc:sldMkLst>
        <pc:spChg chg="mod">
          <ac:chgData name="Avery, Devon - Division of Assessment and Accountability Support" userId="ea78a75c-c17e-4901-bc17-b64bcd9c9f6d" providerId="ADAL" clId="{89DD3A7F-782A-4476-A809-6EBBBB31FA85}" dt="2024-10-15T13:34:21.287" v="1" actId="1076"/>
          <ac:spMkLst>
            <pc:docMk/>
            <pc:sldMk cId="2954745532" sldId="275"/>
            <ac:spMk id="2" creationId="{00000000-0000-0000-0000-000000000000}"/>
          </ac:spMkLst>
        </pc:spChg>
        <pc:grpChg chg="mod">
          <ac:chgData name="Avery, Devon - Division of Assessment and Accountability Support" userId="ea78a75c-c17e-4901-bc17-b64bcd9c9f6d" providerId="ADAL" clId="{89DD3A7F-782A-4476-A809-6EBBBB31FA85}" dt="2024-10-15T13:34:33.897" v="3" actId="14100"/>
          <ac:grpSpMkLst>
            <pc:docMk/>
            <pc:sldMk cId="2954745532" sldId="275"/>
            <ac:grpSpMk id="10" creationId="{5616872E-55A8-5EB6-42F0-1A54A3B7C67E}"/>
          </ac:grpSpMkLst>
        </pc:grpChg>
      </pc:sldChg>
      <pc:sldChg chg="modSp mod">
        <pc:chgData name="Avery, Devon - Division of Assessment and Accountability Support" userId="ea78a75c-c17e-4901-bc17-b64bcd9c9f6d" providerId="ADAL" clId="{89DD3A7F-782A-4476-A809-6EBBBB31FA85}" dt="2024-10-15T13:36:25.467" v="6" actId="14100"/>
        <pc:sldMkLst>
          <pc:docMk/>
          <pc:sldMk cId="630170413" sldId="314"/>
        </pc:sldMkLst>
        <pc:spChg chg="mod">
          <ac:chgData name="Avery, Devon - Division of Assessment and Accountability Support" userId="ea78a75c-c17e-4901-bc17-b64bcd9c9f6d" providerId="ADAL" clId="{89DD3A7F-782A-4476-A809-6EBBBB31FA85}" dt="2024-10-15T13:36:19.047" v="4" actId="1076"/>
          <ac:spMkLst>
            <pc:docMk/>
            <pc:sldMk cId="630170413" sldId="314"/>
            <ac:spMk id="2" creationId="{DEB42079-9F98-A192-77D4-ECA9F88839E3}"/>
          </ac:spMkLst>
        </pc:spChg>
        <pc:grpChg chg="mod">
          <ac:chgData name="Avery, Devon - Division of Assessment and Accountability Support" userId="ea78a75c-c17e-4901-bc17-b64bcd9c9f6d" providerId="ADAL" clId="{89DD3A7F-782A-4476-A809-6EBBBB31FA85}" dt="2024-10-15T13:36:25.467" v="6" actId="14100"/>
          <ac:grpSpMkLst>
            <pc:docMk/>
            <pc:sldMk cId="630170413" sldId="314"/>
            <ac:grpSpMk id="3" creationId="{A40A85B1-E953-0C81-F477-C523552FF5AB}"/>
          </ac:grpSpMkLst>
        </pc:grpChg>
      </pc:sldChg>
      <pc:sldChg chg="modNotesTx">
        <pc:chgData name="Avery, Devon - Division of Assessment and Accountability Support" userId="ea78a75c-c17e-4901-bc17-b64bcd9c9f6d" providerId="ADAL" clId="{89DD3A7F-782A-4476-A809-6EBBBB31FA85}" dt="2024-10-15T13:33:38.637" v="0" actId="20577"/>
        <pc:sldMkLst>
          <pc:docMk/>
          <pc:sldMk cId="3117776557" sldId="324"/>
        </pc:sldMkLst>
      </pc:sldChg>
    </pc:docChg>
  </pc:docChgLst>
  <pc:docChgLst>
    <pc:chgData name="Norman, Jacqueline M." userId="e177dfdb-201b-4962-9cb5-466ec8c3c7c8" providerId="ADAL" clId="{05B792E8-CA84-4D7F-840C-CE086D2E0655}"/>
    <pc:docChg chg="undo redo custSel modSld sldOrd">
      <pc:chgData name="Norman, Jacqueline M." userId="e177dfdb-201b-4962-9cb5-466ec8c3c7c8" providerId="ADAL" clId="{05B792E8-CA84-4D7F-840C-CE086D2E0655}" dt="2024-10-18T16:32:23.403" v="2360" actId="20577"/>
      <pc:docMkLst>
        <pc:docMk/>
      </pc:docMkLst>
      <pc:sldChg chg="modSp mod">
        <pc:chgData name="Norman, Jacqueline M." userId="e177dfdb-201b-4962-9cb5-466ec8c3c7c8" providerId="ADAL" clId="{05B792E8-CA84-4D7F-840C-CE086D2E0655}" dt="2024-10-16T18:28:34.902" v="1267" actId="14100"/>
        <pc:sldMkLst>
          <pc:docMk/>
          <pc:sldMk cId="3477655453" sldId="265"/>
        </pc:sldMkLst>
        <pc:spChg chg="mod">
          <ac:chgData name="Norman, Jacqueline M." userId="e177dfdb-201b-4962-9cb5-466ec8c3c7c8" providerId="ADAL" clId="{05B792E8-CA84-4D7F-840C-CE086D2E0655}" dt="2024-10-16T18:28:34.902" v="1267" actId="14100"/>
          <ac:spMkLst>
            <pc:docMk/>
            <pc:sldMk cId="3477655453" sldId="265"/>
            <ac:spMk id="13" creationId="{00000000-0000-0000-0000-000000000000}"/>
          </ac:spMkLst>
        </pc:spChg>
      </pc:sldChg>
      <pc:sldChg chg="modSp mod modCm modNotesTx">
        <pc:chgData name="Norman, Jacqueline M." userId="e177dfdb-201b-4962-9cb5-466ec8c3c7c8" providerId="ADAL" clId="{05B792E8-CA84-4D7F-840C-CE086D2E0655}" dt="2024-10-16T18:23:51.064" v="1255" actId="20577"/>
        <pc:sldMkLst>
          <pc:docMk/>
          <pc:sldMk cId="1349186022" sldId="271"/>
        </pc:sldMkLst>
        <pc:spChg chg="mod">
          <ac:chgData name="Norman, Jacqueline M." userId="e177dfdb-201b-4962-9cb5-466ec8c3c7c8" providerId="ADAL" clId="{05B792E8-CA84-4D7F-840C-CE086D2E0655}" dt="2024-10-16T18:22:24.752" v="1217" actId="20577"/>
          <ac:spMkLst>
            <pc:docMk/>
            <pc:sldMk cId="1349186022" sldId="27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05B792E8-CA84-4D7F-840C-CE086D2E0655}" dt="2024-10-16T18:22:24.752" v="1217" actId="20577"/>
              <pc2:cmMkLst xmlns:pc2="http://schemas.microsoft.com/office/powerpoint/2019/9/main/command">
                <pc:docMk/>
                <pc:sldMk cId="1349186022" sldId="271"/>
                <pc2:cmMk id="{10730693-874F-4967-A22B-39D2D6951D40}"/>
              </pc2:cmMkLst>
            </pc226:cmChg>
            <pc226:cmChg xmlns:pc226="http://schemas.microsoft.com/office/powerpoint/2022/06/main/command" chg="mod">
              <pc226:chgData name="Norman, Jacqueline M." userId="e177dfdb-201b-4962-9cb5-466ec8c3c7c8" providerId="ADAL" clId="{05B792E8-CA84-4D7F-840C-CE086D2E0655}" dt="2024-10-16T18:22:24.752" v="1217" actId="20577"/>
              <pc2:cmMkLst xmlns:pc2="http://schemas.microsoft.com/office/powerpoint/2019/9/main/command">
                <pc:docMk/>
                <pc:sldMk cId="1349186022" sldId="271"/>
                <pc2:cmMk id="{96B4DEE7-7873-4E79-A529-6419CF9F3756}"/>
              </pc2:cmMkLst>
            </pc226:cmChg>
          </p:ext>
        </pc:extLst>
      </pc:sldChg>
      <pc:sldChg chg="modSp mod">
        <pc:chgData name="Norman, Jacqueline M." userId="e177dfdb-201b-4962-9cb5-466ec8c3c7c8" providerId="ADAL" clId="{05B792E8-CA84-4D7F-840C-CE086D2E0655}" dt="2024-10-16T18:03:04.738" v="756" actId="403"/>
        <pc:sldMkLst>
          <pc:docMk/>
          <pc:sldMk cId="1108500379" sldId="274"/>
        </pc:sldMkLst>
        <pc:spChg chg="mod">
          <ac:chgData name="Norman, Jacqueline M." userId="e177dfdb-201b-4962-9cb5-466ec8c3c7c8" providerId="ADAL" clId="{05B792E8-CA84-4D7F-840C-CE086D2E0655}" dt="2024-10-16T18:03:04.738" v="756" actId="403"/>
          <ac:spMkLst>
            <pc:docMk/>
            <pc:sldMk cId="1108500379" sldId="274"/>
            <ac:spMk id="3" creationId="{00000000-0000-0000-0000-000000000000}"/>
          </ac:spMkLst>
        </pc:spChg>
      </pc:sldChg>
      <pc:sldChg chg="addSp delSp modSp mod">
        <pc:chgData name="Norman, Jacqueline M." userId="e177dfdb-201b-4962-9cb5-466ec8c3c7c8" providerId="ADAL" clId="{05B792E8-CA84-4D7F-840C-CE086D2E0655}" dt="2024-10-16T18:21:57.002" v="1215" actId="962"/>
        <pc:sldMkLst>
          <pc:docMk/>
          <pc:sldMk cId="2954745532" sldId="275"/>
        </pc:sldMkLst>
        <pc:spChg chg="del topLvl">
          <ac:chgData name="Norman, Jacqueline M." userId="e177dfdb-201b-4962-9cb5-466ec8c3c7c8" providerId="ADAL" clId="{05B792E8-CA84-4D7F-840C-CE086D2E0655}" dt="2024-10-16T18:21:18.694" v="1207" actId="478"/>
          <ac:spMkLst>
            <pc:docMk/>
            <pc:sldMk cId="2954745532" sldId="275"/>
            <ac:spMk id="12" creationId="{F3472C44-E9C5-A32F-718B-276C4C237213}"/>
          </ac:spMkLst>
        </pc:spChg>
        <pc:grpChg chg="del">
          <ac:chgData name="Norman, Jacqueline M." userId="e177dfdb-201b-4962-9cb5-466ec8c3c7c8" providerId="ADAL" clId="{05B792E8-CA84-4D7F-840C-CE086D2E0655}" dt="2024-10-16T18:21:17.061" v="1206" actId="478"/>
          <ac:grpSpMkLst>
            <pc:docMk/>
            <pc:sldMk cId="2954745532" sldId="275"/>
            <ac:grpSpMk id="10" creationId="{5616872E-55A8-5EB6-42F0-1A54A3B7C67E}"/>
          </ac:grpSpMkLst>
        </pc:grpChg>
        <pc:picChg chg="add mod">
          <ac:chgData name="Norman, Jacqueline M." userId="e177dfdb-201b-4962-9cb5-466ec8c3c7c8" providerId="ADAL" clId="{05B792E8-CA84-4D7F-840C-CE086D2E0655}" dt="2024-10-16T18:21:57.002" v="1215" actId="962"/>
          <ac:picMkLst>
            <pc:docMk/>
            <pc:sldMk cId="2954745532" sldId="275"/>
            <ac:picMk id="4" creationId="{E9371A46-0179-5633-771B-D81EFF19E69E}"/>
          </ac:picMkLst>
        </pc:picChg>
        <pc:picChg chg="del topLvl">
          <ac:chgData name="Norman, Jacqueline M." userId="e177dfdb-201b-4962-9cb5-466ec8c3c7c8" providerId="ADAL" clId="{05B792E8-CA84-4D7F-840C-CE086D2E0655}" dt="2024-10-16T18:21:17.061" v="1206" actId="478"/>
          <ac:picMkLst>
            <pc:docMk/>
            <pc:sldMk cId="2954745532" sldId="275"/>
            <ac:picMk id="11" creationId="{4D4D2C0D-3150-4112-BD3F-82947EDA6DD9}"/>
          </ac:picMkLst>
        </pc:picChg>
      </pc:sldChg>
      <pc:sldChg chg="modSp mod modCm">
        <pc:chgData name="Norman, Jacqueline M." userId="e177dfdb-201b-4962-9cb5-466ec8c3c7c8" providerId="ADAL" clId="{05B792E8-CA84-4D7F-840C-CE086D2E0655}" dt="2024-10-16T18:26:23.226" v="1266" actId="27636"/>
        <pc:sldMkLst>
          <pc:docMk/>
          <pc:sldMk cId="105140330" sldId="281"/>
        </pc:sldMkLst>
        <pc:spChg chg="mod">
          <ac:chgData name="Norman, Jacqueline M." userId="e177dfdb-201b-4962-9cb5-466ec8c3c7c8" providerId="ADAL" clId="{05B792E8-CA84-4D7F-840C-CE086D2E0655}" dt="2024-10-16T18:26:23.226" v="1266" actId="27636"/>
          <ac:spMkLst>
            <pc:docMk/>
            <pc:sldMk cId="105140330" sldId="281"/>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05B792E8-CA84-4D7F-840C-CE086D2E0655}" dt="2024-10-16T18:05:08.815" v="848" actId="20577"/>
              <pc2:cmMkLst xmlns:pc2="http://schemas.microsoft.com/office/powerpoint/2019/9/main/command">
                <pc:docMk/>
                <pc:sldMk cId="105140330" sldId="281"/>
                <pc2:cmMk id="{4182E621-4D1D-4187-8910-5F3B5BE2049A}"/>
              </pc2:cmMkLst>
            </pc226:cmChg>
            <pc226:cmChg xmlns:pc226="http://schemas.microsoft.com/office/powerpoint/2022/06/main/command" chg="mod">
              <pc226:chgData name="Norman, Jacqueline M." userId="e177dfdb-201b-4962-9cb5-466ec8c3c7c8" providerId="ADAL" clId="{05B792E8-CA84-4D7F-840C-CE086D2E0655}" dt="2024-10-16T18:05:08.815" v="848" actId="20577"/>
              <pc2:cmMkLst xmlns:pc2="http://schemas.microsoft.com/office/powerpoint/2019/9/main/command">
                <pc:docMk/>
                <pc:sldMk cId="105140330" sldId="281"/>
                <pc2:cmMk id="{4B98FC62-442C-419C-A735-4F2002FFDF00}"/>
              </pc2:cmMkLst>
            </pc226:cmChg>
            <pc226:cmChg xmlns:pc226="http://schemas.microsoft.com/office/powerpoint/2022/06/main/command" chg="mod">
              <pc226:chgData name="Norman, Jacqueline M." userId="e177dfdb-201b-4962-9cb5-466ec8c3c7c8" providerId="ADAL" clId="{05B792E8-CA84-4D7F-840C-CE086D2E0655}" dt="2024-10-16T18:05:08.815" v="848" actId="20577"/>
              <pc2:cmMkLst xmlns:pc2="http://schemas.microsoft.com/office/powerpoint/2019/9/main/command">
                <pc:docMk/>
                <pc:sldMk cId="105140330" sldId="281"/>
                <pc2:cmMk id="{65ADBCC5-F587-4A9D-BCF6-FC1D9A5B765A}"/>
              </pc2:cmMkLst>
            </pc226:cmChg>
          </p:ext>
        </pc:extLst>
      </pc:sldChg>
      <pc:sldChg chg="modSp mod">
        <pc:chgData name="Norman, Jacqueline M." userId="e177dfdb-201b-4962-9cb5-466ec8c3c7c8" providerId="ADAL" clId="{05B792E8-CA84-4D7F-840C-CE086D2E0655}" dt="2024-10-16T18:26:08.026" v="1264" actId="14100"/>
        <pc:sldMkLst>
          <pc:docMk/>
          <pc:sldMk cId="3552672" sldId="283"/>
        </pc:sldMkLst>
        <pc:spChg chg="mod">
          <ac:chgData name="Norman, Jacqueline M." userId="e177dfdb-201b-4962-9cb5-466ec8c3c7c8" providerId="ADAL" clId="{05B792E8-CA84-4D7F-840C-CE086D2E0655}" dt="2024-10-16T18:05:52.846" v="856" actId="27636"/>
          <ac:spMkLst>
            <pc:docMk/>
            <pc:sldMk cId="3552672" sldId="283"/>
            <ac:spMk id="3" creationId="{00000000-0000-0000-0000-000000000000}"/>
          </ac:spMkLst>
        </pc:spChg>
        <pc:grpChg chg="mod">
          <ac:chgData name="Norman, Jacqueline M." userId="e177dfdb-201b-4962-9cb5-466ec8c3c7c8" providerId="ADAL" clId="{05B792E8-CA84-4D7F-840C-CE086D2E0655}" dt="2024-10-16T18:26:08.026" v="1264" actId="14100"/>
          <ac:grpSpMkLst>
            <pc:docMk/>
            <pc:sldMk cId="3552672" sldId="283"/>
            <ac:grpSpMk id="9" creationId="{FC40FC24-A0D6-64AA-A344-2881A76991A3}"/>
          </ac:grpSpMkLst>
        </pc:grpChg>
      </pc:sldChg>
      <pc:sldChg chg="addSp delSp modSp mod">
        <pc:chgData name="Norman, Jacqueline M." userId="e177dfdb-201b-4962-9cb5-466ec8c3c7c8" providerId="ADAL" clId="{05B792E8-CA84-4D7F-840C-CE086D2E0655}" dt="2024-10-16T16:09:15.303" v="222" actId="14100"/>
        <pc:sldMkLst>
          <pc:docMk/>
          <pc:sldMk cId="3512854071" sldId="284"/>
        </pc:sldMkLst>
        <pc:grpChg chg="del">
          <ac:chgData name="Norman, Jacqueline M." userId="e177dfdb-201b-4962-9cb5-466ec8c3c7c8" providerId="ADAL" clId="{05B792E8-CA84-4D7F-840C-CE086D2E0655}" dt="2024-10-16T16:06:05.018" v="211" actId="478"/>
          <ac:grpSpMkLst>
            <pc:docMk/>
            <pc:sldMk cId="3512854071" sldId="284"/>
            <ac:grpSpMk id="5" creationId="{460DF54A-76FE-DD9C-754A-87FB07C6B295}"/>
          </ac:grpSpMkLst>
        </pc:grpChg>
        <pc:picChg chg="add mod">
          <ac:chgData name="Norman, Jacqueline M." userId="e177dfdb-201b-4962-9cb5-466ec8c3c7c8" providerId="ADAL" clId="{05B792E8-CA84-4D7F-840C-CE086D2E0655}" dt="2024-10-16T16:09:15.303" v="222" actId="14100"/>
          <ac:picMkLst>
            <pc:docMk/>
            <pc:sldMk cId="3512854071" sldId="284"/>
            <ac:picMk id="6" creationId="{F5E99156-5834-6BED-FF09-61FD0CDF2F3F}"/>
          </ac:picMkLst>
        </pc:picChg>
      </pc:sldChg>
      <pc:sldChg chg="modSp mod">
        <pc:chgData name="Norman, Jacqueline M." userId="e177dfdb-201b-4962-9cb5-466ec8c3c7c8" providerId="ADAL" clId="{05B792E8-CA84-4D7F-840C-CE086D2E0655}" dt="2024-10-16T16:02:20.507" v="210" actId="14100"/>
        <pc:sldMkLst>
          <pc:docMk/>
          <pc:sldMk cId="2572881936" sldId="290"/>
        </pc:sldMkLst>
        <pc:spChg chg="mod">
          <ac:chgData name="Norman, Jacqueline M." userId="e177dfdb-201b-4962-9cb5-466ec8c3c7c8" providerId="ADAL" clId="{05B792E8-CA84-4D7F-840C-CE086D2E0655}" dt="2024-10-16T16:02:20.507" v="210" actId="14100"/>
          <ac:spMkLst>
            <pc:docMk/>
            <pc:sldMk cId="2572881936" sldId="290"/>
            <ac:spMk id="3" creationId="{00000000-0000-0000-0000-000000000000}"/>
          </ac:spMkLst>
        </pc:spChg>
      </pc:sldChg>
      <pc:sldChg chg="addSp delSp modSp mod modCm modNotesTx">
        <pc:chgData name="Norman, Jacqueline M." userId="e177dfdb-201b-4962-9cb5-466ec8c3c7c8" providerId="ADAL" clId="{05B792E8-CA84-4D7F-840C-CE086D2E0655}" dt="2024-10-16T18:44:03.110" v="2317" actId="1035"/>
        <pc:sldMkLst>
          <pc:docMk/>
          <pc:sldMk cId="2118378398" sldId="291"/>
        </pc:sldMkLst>
        <pc:spChg chg="mod">
          <ac:chgData name="Norman, Jacqueline M." userId="e177dfdb-201b-4962-9cb5-466ec8c3c7c8" providerId="ADAL" clId="{05B792E8-CA84-4D7F-840C-CE086D2E0655}" dt="2024-10-16T18:43:59.032" v="2314" actId="255"/>
          <ac:spMkLst>
            <pc:docMk/>
            <pc:sldMk cId="2118378398" sldId="291"/>
            <ac:spMk id="3" creationId="{00000000-0000-0000-0000-000000000000}"/>
          </ac:spMkLst>
        </pc:spChg>
        <pc:picChg chg="add del mod modCrop">
          <ac:chgData name="Norman, Jacqueline M." userId="e177dfdb-201b-4962-9cb5-466ec8c3c7c8" providerId="ADAL" clId="{05B792E8-CA84-4D7F-840C-CE086D2E0655}" dt="2024-10-16T17:40:22.565" v="616" actId="478"/>
          <ac:picMkLst>
            <pc:docMk/>
            <pc:sldMk cId="2118378398" sldId="291"/>
            <ac:picMk id="5" creationId="{AD59A523-EF6A-C2AA-378F-F04B1C639D68}"/>
          </ac:picMkLst>
        </pc:picChg>
        <pc:picChg chg="add del mod">
          <ac:chgData name="Norman, Jacqueline M." userId="e177dfdb-201b-4962-9cb5-466ec8c3c7c8" providerId="ADAL" clId="{05B792E8-CA84-4D7F-840C-CE086D2E0655}" dt="2024-10-16T17:50:07.421" v="623" actId="478"/>
          <ac:picMkLst>
            <pc:docMk/>
            <pc:sldMk cId="2118378398" sldId="291"/>
            <ac:picMk id="7" creationId="{5283B5CB-49FF-C536-0508-FFE4D1A2B6E6}"/>
          </ac:picMkLst>
        </pc:picChg>
        <pc:picChg chg="add mod modCrop">
          <ac:chgData name="Norman, Jacqueline M." userId="e177dfdb-201b-4962-9cb5-466ec8c3c7c8" providerId="ADAL" clId="{05B792E8-CA84-4D7F-840C-CE086D2E0655}" dt="2024-10-16T18:44:03.110" v="2317" actId="1035"/>
          <ac:picMkLst>
            <pc:docMk/>
            <pc:sldMk cId="2118378398" sldId="291"/>
            <ac:picMk id="11" creationId="{0F601BEA-0B82-169F-7523-DF8BB9315AB5}"/>
          </ac:picMkLst>
        </pc:picChg>
        <pc:cxnChg chg="add del">
          <ac:chgData name="Norman, Jacqueline M." userId="e177dfdb-201b-4962-9cb5-466ec8c3c7c8" providerId="ADAL" clId="{05B792E8-CA84-4D7F-840C-CE086D2E0655}" dt="2024-10-16T17:43:29.065" v="622" actId="478"/>
          <ac:cxnSpMkLst>
            <pc:docMk/>
            <pc:sldMk cId="2118378398" sldId="291"/>
            <ac:cxnSpMk id="9" creationId="{7083FCD5-D58B-4275-634F-D34F9D80DEE7}"/>
          </ac:cxnSpMkLst>
        </pc:cxn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05B792E8-CA84-4D7F-840C-CE086D2E0655}" dt="2024-10-16T18:43:28.777" v="2302" actId="20577"/>
              <pc2:cmMkLst xmlns:pc2="http://schemas.microsoft.com/office/powerpoint/2019/9/main/command">
                <pc:docMk/>
                <pc:sldMk cId="2118378398" sldId="291"/>
                <pc2:cmMk id="{3E3E5583-6EDD-4BE0-9791-67551739C970}"/>
              </pc2:cmMkLst>
            </pc226:cmChg>
            <pc226:cmChg xmlns:pc226="http://schemas.microsoft.com/office/powerpoint/2022/06/main/command" chg="mod">
              <pc226:chgData name="Norman, Jacqueline M." userId="e177dfdb-201b-4962-9cb5-466ec8c3c7c8" providerId="ADAL" clId="{05B792E8-CA84-4D7F-840C-CE086D2E0655}" dt="2024-10-16T18:43:28.777" v="2302" actId="20577"/>
              <pc2:cmMkLst xmlns:pc2="http://schemas.microsoft.com/office/powerpoint/2019/9/main/command">
                <pc:docMk/>
                <pc:sldMk cId="2118378398" sldId="291"/>
                <pc2:cmMk id="{098D9E9D-6F6E-4617-96CD-2842C33A7A33}"/>
              </pc2:cmMkLst>
            </pc226:cmChg>
          </p:ext>
        </pc:extLst>
      </pc:sldChg>
      <pc:sldChg chg="addSp delSp modSp mod">
        <pc:chgData name="Norman, Jacqueline M." userId="e177dfdb-201b-4962-9cb5-466ec8c3c7c8" providerId="ADAL" clId="{05B792E8-CA84-4D7F-840C-CE086D2E0655}" dt="2024-10-16T18:20:19.279" v="1205" actId="962"/>
        <pc:sldMkLst>
          <pc:docMk/>
          <pc:sldMk cId="454351573" sldId="292"/>
        </pc:sldMkLst>
        <pc:grpChg chg="del">
          <ac:chgData name="Norman, Jacqueline M." userId="e177dfdb-201b-4962-9cb5-466ec8c3c7c8" providerId="ADAL" clId="{05B792E8-CA84-4D7F-840C-CE086D2E0655}" dt="2024-10-16T18:19:27.405" v="1196" actId="478"/>
          <ac:grpSpMkLst>
            <pc:docMk/>
            <pc:sldMk cId="454351573" sldId="292"/>
            <ac:grpSpMk id="5" creationId="{3DED1CC8-B4D2-D919-3754-41463057A8A7}"/>
          </ac:grpSpMkLst>
        </pc:grpChg>
        <pc:picChg chg="add mod">
          <ac:chgData name="Norman, Jacqueline M." userId="e177dfdb-201b-4962-9cb5-466ec8c3c7c8" providerId="ADAL" clId="{05B792E8-CA84-4D7F-840C-CE086D2E0655}" dt="2024-10-16T18:20:19.279" v="1205" actId="962"/>
          <ac:picMkLst>
            <pc:docMk/>
            <pc:sldMk cId="454351573" sldId="292"/>
            <ac:picMk id="6" creationId="{1A84F40F-348A-EB32-4F28-E30F619E7AE6}"/>
          </ac:picMkLst>
        </pc:picChg>
      </pc:sldChg>
      <pc:sldChg chg="modSp mod">
        <pc:chgData name="Norman, Jacqueline M." userId="e177dfdb-201b-4962-9cb5-466ec8c3c7c8" providerId="ADAL" clId="{05B792E8-CA84-4D7F-840C-CE086D2E0655}" dt="2024-10-16T18:03:52.048" v="770" actId="403"/>
        <pc:sldMkLst>
          <pc:docMk/>
          <pc:sldMk cId="2453328097" sldId="300"/>
        </pc:sldMkLst>
        <pc:spChg chg="mod">
          <ac:chgData name="Norman, Jacqueline M." userId="e177dfdb-201b-4962-9cb5-466ec8c3c7c8" providerId="ADAL" clId="{05B792E8-CA84-4D7F-840C-CE086D2E0655}" dt="2024-10-16T18:03:52.048" v="770" actId="403"/>
          <ac:spMkLst>
            <pc:docMk/>
            <pc:sldMk cId="2453328097" sldId="300"/>
            <ac:spMk id="8" creationId="{8CEED6DD-3855-9301-056D-6775A485FF48}"/>
          </ac:spMkLst>
        </pc:spChg>
      </pc:sldChg>
      <pc:sldChg chg="modNotesTx">
        <pc:chgData name="Norman, Jacqueline M." userId="e177dfdb-201b-4962-9cb5-466ec8c3c7c8" providerId="ADAL" clId="{05B792E8-CA84-4D7F-840C-CE086D2E0655}" dt="2024-10-16T17:53:41.782" v="676" actId="20577"/>
        <pc:sldMkLst>
          <pc:docMk/>
          <pc:sldMk cId="3622658077" sldId="312"/>
        </pc:sldMkLst>
      </pc:sldChg>
      <pc:sldChg chg="addSp delSp modSp mod ord modNotesTx">
        <pc:chgData name="Norman, Jacqueline M." userId="e177dfdb-201b-4962-9cb5-466ec8c3c7c8" providerId="ADAL" clId="{05B792E8-CA84-4D7F-840C-CE086D2E0655}" dt="2024-10-16T18:39:23.507" v="1781" actId="962"/>
        <pc:sldMkLst>
          <pc:docMk/>
          <pc:sldMk cId="630170413" sldId="314"/>
        </pc:sldMkLst>
        <pc:grpChg chg="del">
          <ac:chgData name="Norman, Jacqueline M." userId="e177dfdb-201b-4962-9cb5-466ec8c3c7c8" providerId="ADAL" clId="{05B792E8-CA84-4D7F-840C-CE086D2E0655}" dt="2024-10-16T16:23:24.275" v="558" actId="478"/>
          <ac:grpSpMkLst>
            <pc:docMk/>
            <pc:sldMk cId="630170413" sldId="314"/>
            <ac:grpSpMk id="3" creationId="{A40A85B1-E953-0C81-F477-C523552FF5AB}"/>
          </ac:grpSpMkLst>
        </pc:grpChg>
        <pc:picChg chg="add mod">
          <ac:chgData name="Norman, Jacqueline M." userId="e177dfdb-201b-4962-9cb5-466ec8c3c7c8" providerId="ADAL" clId="{05B792E8-CA84-4D7F-840C-CE086D2E0655}" dt="2024-10-16T18:39:23.507" v="1781" actId="962"/>
          <ac:picMkLst>
            <pc:docMk/>
            <pc:sldMk cId="630170413" sldId="314"/>
            <ac:picMk id="6" creationId="{3281F7F5-675E-0A58-A6FD-3F2301A87551}"/>
          </ac:picMkLst>
        </pc:picChg>
        <pc:picChg chg="del topLvl">
          <ac:chgData name="Norman, Jacqueline M." userId="e177dfdb-201b-4962-9cb5-466ec8c3c7c8" providerId="ADAL" clId="{05B792E8-CA84-4D7F-840C-CE086D2E0655}" dt="2024-10-16T16:23:24.275" v="558" actId="478"/>
          <ac:picMkLst>
            <pc:docMk/>
            <pc:sldMk cId="630170413" sldId="314"/>
            <ac:picMk id="7" creationId="{51BC2654-CC27-8017-281D-037F8BA96861}"/>
          </ac:picMkLst>
        </pc:picChg>
        <pc:cxnChg chg="del topLvl">
          <ac:chgData name="Norman, Jacqueline M." userId="e177dfdb-201b-4962-9cb5-466ec8c3c7c8" providerId="ADAL" clId="{05B792E8-CA84-4D7F-840C-CE086D2E0655}" dt="2024-10-16T16:23:26.638" v="559" actId="478"/>
          <ac:cxnSpMkLst>
            <pc:docMk/>
            <pc:sldMk cId="630170413" sldId="314"/>
            <ac:cxnSpMk id="9" creationId="{5903BC6F-F7B2-CE23-6AAA-672AB38CD530}"/>
          </ac:cxnSpMkLst>
        </pc:cxnChg>
      </pc:sldChg>
      <pc:sldChg chg="modSp mod modNotesTx">
        <pc:chgData name="Norman, Jacqueline M." userId="e177dfdb-201b-4962-9cb5-466ec8c3c7c8" providerId="ADAL" clId="{05B792E8-CA84-4D7F-840C-CE086D2E0655}" dt="2024-10-16T19:38:47.840" v="2318" actId="1076"/>
        <pc:sldMkLst>
          <pc:docMk/>
          <pc:sldMk cId="988919855" sldId="315"/>
        </pc:sldMkLst>
        <pc:spChg chg="mod">
          <ac:chgData name="Norman, Jacqueline M." userId="e177dfdb-201b-4962-9cb5-466ec8c3c7c8" providerId="ADAL" clId="{05B792E8-CA84-4D7F-840C-CE086D2E0655}" dt="2024-10-16T18:16:34.851" v="1195" actId="20577"/>
          <ac:spMkLst>
            <pc:docMk/>
            <pc:sldMk cId="988919855" sldId="315"/>
            <ac:spMk id="3" creationId="{2DA61372-7993-F48A-448F-6A519EA14D9B}"/>
          </ac:spMkLst>
        </pc:spChg>
        <pc:picChg chg="mod">
          <ac:chgData name="Norman, Jacqueline M." userId="e177dfdb-201b-4962-9cb5-466ec8c3c7c8" providerId="ADAL" clId="{05B792E8-CA84-4D7F-840C-CE086D2E0655}" dt="2024-10-16T19:38:47.840" v="2318" actId="1076"/>
          <ac:picMkLst>
            <pc:docMk/>
            <pc:sldMk cId="988919855" sldId="315"/>
            <ac:picMk id="7" creationId="{2D98433E-6EE7-1DD7-9467-D1EF2B585411}"/>
          </ac:picMkLst>
        </pc:picChg>
      </pc:sldChg>
      <pc:sldChg chg="modNotesTx">
        <pc:chgData name="Norman, Jacqueline M." userId="e177dfdb-201b-4962-9cb5-466ec8c3c7c8" providerId="ADAL" clId="{05B792E8-CA84-4D7F-840C-CE086D2E0655}" dt="2024-10-18T16:31:02.725" v="2356" actId="20577"/>
        <pc:sldMkLst>
          <pc:docMk/>
          <pc:sldMk cId="1087690230" sldId="317"/>
        </pc:sldMkLst>
      </pc:sldChg>
      <pc:sldChg chg="modSp mod">
        <pc:chgData name="Norman, Jacqueline M." userId="e177dfdb-201b-4962-9cb5-466ec8c3c7c8" providerId="ADAL" clId="{05B792E8-CA84-4D7F-840C-CE086D2E0655}" dt="2024-10-16T18:04:00.556" v="771" actId="403"/>
        <pc:sldMkLst>
          <pc:docMk/>
          <pc:sldMk cId="4254780158" sldId="318"/>
        </pc:sldMkLst>
        <pc:spChg chg="mod">
          <ac:chgData name="Norman, Jacqueline M." userId="e177dfdb-201b-4962-9cb5-466ec8c3c7c8" providerId="ADAL" clId="{05B792E8-CA84-4D7F-840C-CE086D2E0655}" dt="2024-10-16T18:04:00.556" v="771" actId="403"/>
          <ac:spMkLst>
            <pc:docMk/>
            <pc:sldMk cId="4254780158" sldId="318"/>
            <ac:spMk id="3" creationId="{00000000-0000-0000-0000-000000000000}"/>
          </ac:spMkLst>
        </pc:spChg>
      </pc:sldChg>
      <pc:sldChg chg="modSp mod">
        <pc:chgData name="Norman, Jacqueline M." userId="e177dfdb-201b-4962-9cb5-466ec8c3c7c8" providerId="ADAL" clId="{05B792E8-CA84-4D7F-840C-CE086D2E0655}" dt="2024-10-16T18:04:24.980" v="784" actId="404"/>
        <pc:sldMkLst>
          <pc:docMk/>
          <pc:sldMk cId="802297066" sldId="319"/>
        </pc:sldMkLst>
        <pc:spChg chg="mod">
          <ac:chgData name="Norman, Jacqueline M." userId="e177dfdb-201b-4962-9cb5-466ec8c3c7c8" providerId="ADAL" clId="{05B792E8-CA84-4D7F-840C-CE086D2E0655}" dt="2024-10-16T18:04:24.980" v="784" actId="404"/>
          <ac:spMkLst>
            <pc:docMk/>
            <pc:sldMk cId="802297066" sldId="319"/>
            <ac:spMk id="14" creationId="{00000000-0000-0000-0000-000000000000}"/>
          </ac:spMkLst>
        </pc:spChg>
      </pc:sldChg>
      <pc:sldChg chg="modSp">
        <pc:chgData name="Norman, Jacqueline M." userId="e177dfdb-201b-4962-9cb5-466ec8c3c7c8" providerId="ADAL" clId="{05B792E8-CA84-4D7F-840C-CE086D2E0655}" dt="2024-10-16T18:06:13.516" v="858" actId="1036"/>
        <pc:sldMkLst>
          <pc:docMk/>
          <pc:sldMk cId="2921561834" sldId="323"/>
        </pc:sldMkLst>
        <pc:picChg chg="mod">
          <ac:chgData name="Norman, Jacqueline M." userId="e177dfdb-201b-4962-9cb5-466ec8c3c7c8" providerId="ADAL" clId="{05B792E8-CA84-4D7F-840C-CE086D2E0655}" dt="2024-10-16T18:06:13.516" v="858" actId="1036"/>
          <ac:picMkLst>
            <pc:docMk/>
            <pc:sldMk cId="2921561834" sldId="323"/>
            <ac:picMk id="1026" creationId="{22417134-7C81-84EE-F020-BAA12F8E63DE}"/>
          </ac:picMkLst>
        </pc:picChg>
      </pc:sldChg>
      <pc:sldChg chg="addSp delSp modSp mod modNotesTx">
        <pc:chgData name="Norman, Jacqueline M." userId="e177dfdb-201b-4962-9cb5-466ec8c3c7c8" providerId="ADAL" clId="{05B792E8-CA84-4D7F-840C-CE086D2E0655}" dt="2024-10-18T16:31:58.073" v="2358" actId="20577"/>
        <pc:sldMkLst>
          <pc:docMk/>
          <pc:sldMk cId="3117776557" sldId="324"/>
        </pc:sldMkLst>
        <pc:spChg chg="add del mod">
          <ac:chgData name="Norman, Jacqueline M." userId="e177dfdb-201b-4962-9cb5-466ec8c3c7c8" providerId="ADAL" clId="{05B792E8-CA84-4D7F-840C-CE086D2E0655}" dt="2024-10-16T18:33:15.701" v="1365" actId="478"/>
          <ac:spMkLst>
            <pc:docMk/>
            <pc:sldMk cId="3117776557" sldId="324"/>
            <ac:spMk id="7" creationId="{744FFDBB-6C4C-33C7-9CAF-BF69F1E15EBB}"/>
          </ac:spMkLst>
        </pc:spChg>
        <pc:grpChg chg="del mod">
          <ac:chgData name="Norman, Jacqueline M." userId="e177dfdb-201b-4962-9cb5-466ec8c3c7c8" providerId="ADAL" clId="{05B792E8-CA84-4D7F-840C-CE086D2E0655}" dt="2024-10-16T18:25:29.198" v="1257" actId="478"/>
          <ac:grpSpMkLst>
            <pc:docMk/>
            <pc:sldMk cId="3117776557" sldId="324"/>
            <ac:grpSpMk id="3" creationId="{232B2BD6-C087-C411-8C46-3B351880C596}"/>
          </ac:grpSpMkLst>
        </pc:grpChg>
        <pc:picChg chg="add del mod">
          <ac:chgData name="Norman, Jacqueline M." userId="e177dfdb-201b-4962-9cb5-466ec8c3c7c8" providerId="ADAL" clId="{05B792E8-CA84-4D7F-840C-CE086D2E0655}" dt="2024-10-16T18:33:14.010" v="1364" actId="478"/>
          <ac:picMkLst>
            <pc:docMk/>
            <pc:sldMk cId="3117776557" sldId="324"/>
            <ac:picMk id="6" creationId="{908A4EBA-1B04-6068-CBD3-C0858E566FCF}"/>
          </ac:picMkLst>
        </pc:picChg>
        <pc:picChg chg="add mod">
          <ac:chgData name="Norman, Jacqueline M." userId="e177dfdb-201b-4962-9cb5-466ec8c3c7c8" providerId="ADAL" clId="{05B792E8-CA84-4D7F-840C-CE086D2E0655}" dt="2024-10-16T18:35:56.628" v="1415" actId="1076"/>
          <ac:picMkLst>
            <pc:docMk/>
            <pc:sldMk cId="3117776557" sldId="324"/>
            <ac:picMk id="10" creationId="{396864B6-FDE8-7ED3-BAF3-267AFF54B3AF}"/>
          </ac:picMkLst>
        </pc:picChg>
      </pc:sldChg>
      <pc:sldChg chg="addSp delSp modSp mod">
        <pc:chgData name="Norman, Jacqueline M." userId="e177dfdb-201b-4962-9cb5-466ec8c3c7c8" providerId="ADAL" clId="{05B792E8-CA84-4D7F-840C-CE086D2E0655}" dt="2024-10-16T18:11:08.937" v="1041" actId="1076"/>
        <pc:sldMkLst>
          <pc:docMk/>
          <pc:sldMk cId="2160407139" sldId="326"/>
        </pc:sldMkLst>
        <pc:grpChg chg="add del mod">
          <ac:chgData name="Norman, Jacqueline M." userId="e177dfdb-201b-4962-9cb5-466ec8c3c7c8" providerId="ADAL" clId="{05B792E8-CA84-4D7F-840C-CE086D2E0655}" dt="2024-10-16T15:59:51.661" v="195" actId="21"/>
          <ac:grpSpMkLst>
            <pc:docMk/>
            <pc:sldMk cId="2160407139" sldId="326"/>
            <ac:grpSpMk id="19" creationId="{4A7B121D-4194-67DD-4FBD-F84BC428147B}"/>
          </ac:grpSpMkLst>
        </pc:grpChg>
        <pc:picChg chg="add mod">
          <ac:chgData name="Norman, Jacqueline M." userId="e177dfdb-201b-4962-9cb5-466ec8c3c7c8" providerId="ADAL" clId="{05B792E8-CA84-4D7F-840C-CE086D2E0655}" dt="2024-10-16T15:55:18.811" v="183" actId="931"/>
          <ac:picMkLst>
            <pc:docMk/>
            <pc:sldMk cId="2160407139" sldId="326"/>
            <ac:picMk id="5" creationId="{A6840CEF-380F-129D-EEFB-5C60F7FF96E1}"/>
          </ac:picMkLst>
        </pc:picChg>
        <pc:picChg chg="add del">
          <ac:chgData name="Norman, Jacqueline M." userId="e177dfdb-201b-4962-9cb5-466ec8c3c7c8" providerId="ADAL" clId="{05B792E8-CA84-4D7F-840C-CE086D2E0655}" dt="2024-10-16T15:56:48.758" v="189" actId="22"/>
          <ac:picMkLst>
            <pc:docMk/>
            <pc:sldMk cId="2160407139" sldId="326"/>
            <ac:picMk id="7" creationId="{4033FF00-7165-202C-60E7-D3A73165BC38}"/>
          </ac:picMkLst>
        </pc:picChg>
        <pc:picChg chg="add mod modCrop">
          <ac:chgData name="Norman, Jacqueline M." userId="e177dfdb-201b-4962-9cb5-466ec8c3c7c8" providerId="ADAL" clId="{05B792E8-CA84-4D7F-840C-CE086D2E0655}" dt="2024-10-16T18:11:08.937" v="1041" actId="1076"/>
          <ac:picMkLst>
            <pc:docMk/>
            <pc:sldMk cId="2160407139" sldId="326"/>
            <ac:picMk id="9" creationId="{4CF4283A-E1E6-A03F-9B9D-4807FF88B9E3}"/>
          </ac:picMkLst>
        </pc:picChg>
        <pc:picChg chg="add del">
          <ac:chgData name="Norman, Jacqueline M." userId="e177dfdb-201b-4962-9cb5-466ec8c3c7c8" providerId="ADAL" clId="{05B792E8-CA84-4D7F-840C-CE086D2E0655}" dt="2024-10-16T15:58:26.261" v="191" actId="478"/>
          <ac:picMkLst>
            <pc:docMk/>
            <pc:sldMk cId="2160407139" sldId="326"/>
            <ac:picMk id="20" creationId="{32F18D01-21A7-E8DF-6C00-4F491E0B108F}"/>
          </ac:picMkLst>
        </pc:picChg>
        <pc:picChg chg="add del">
          <ac:chgData name="Norman, Jacqueline M." userId="e177dfdb-201b-4962-9cb5-466ec8c3c7c8" providerId="ADAL" clId="{05B792E8-CA84-4D7F-840C-CE086D2E0655}" dt="2024-10-16T15:58:26.261" v="191" actId="478"/>
          <ac:picMkLst>
            <pc:docMk/>
            <pc:sldMk cId="2160407139" sldId="326"/>
            <ac:picMk id="21" creationId="{A60E0FC7-2B2D-CE20-3EEB-B116D48C8554}"/>
          </ac:picMkLst>
        </pc:picChg>
        <pc:cxnChg chg="add del mod">
          <ac:chgData name="Norman, Jacqueline M." userId="e177dfdb-201b-4962-9cb5-466ec8c3c7c8" providerId="ADAL" clId="{05B792E8-CA84-4D7F-840C-CE086D2E0655}" dt="2024-10-16T15:58:26.261" v="191" actId="478"/>
          <ac:cxnSpMkLst>
            <pc:docMk/>
            <pc:sldMk cId="2160407139" sldId="326"/>
            <ac:cxnSpMk id="24" creationId="{1D9D73D2-ABC9-4B2E-60B4-2F01848FCC9E}"/>
          </ac:cxnSpMkLst>
        </pc:cxnChg>
      </pc:sldChg>
      <pc:sldChg chg="addSp delSp modSp mod">
        <pc:chgData name="Norman, Jacqueline M." userId="e177dfdb-201b-4962-9cb5-466ec8c3c7c8" providerId="ADAL" clId="{05B792E8-CA84-4D7F-840C-CE086D2E0655}" dt="2024-10-16T18:14:45.066" v="1190" actId="962"/>
        <pc:sldMkLst>
          <pc:docMk/>
          <pc:sldMk cId="3742557304" sldId="327"/>
        </pc:sldMkLst>
        <pc:spChg chg="del">
          <ac:chgData name="Norman, Jacqueline M." userId="e177dfdb-201b-4962-9cb5-466ec8c3c7c8" providerId="ADAL" clId="{05B792E8-CA84-4D7F-840C-CE086D2E0655}" dt="2024-10-16T18:13:30.624" v="1043" actId="478"/>
          <ac:spMkLst>
            <pc:docMk/>
            <pc:sldMk cId="3742557304" sldId="327"/>
            <ac:spMk id="15" creationId="{CE35C2D0-1E2B-2E80-4EB3-0161E11B6804}"/>
          </ac:spMkLst>
        </pc:spChg>
        <pc:spChg chg="del">
          <ac:chgData name="Norman, Jacqueline M." userId="e177dfdb-201b-4962-9cb5-466ec8c3c7c8" providerId="ADAL" clId="{05B792E8-CA84-4D7F-840C-CE086D2E0655}" dt="2024-10-16T18:13:05.062" v="1042" actId="478"/>
          <ac:spMkLst>
            <pc:docMk/>
            <pc:sldMk cId="3742557304" sldId="327"/>
            <ac:spMk id="16" creationId="{7892F5CE-A10B-7CC3-584A-6D02700F544B}"/>
          </ac:spMkLst>
        </pc:spChg>
        <pc:spChg chg="del">
          <ac:chgData name="Norman, Jacqueline M." userId="e177dfdb-201b-4962-9cb5-466ec8c3c7c8" providerId="ADAL" clId="{05B792E8-CA84-4D7F-840C-CE086D2E0655}" dt="2024-10-16T18:13:30.624" v="1043" actId="478"/>
          <ac:spMkLst>
            <pc:docMk/>
            <pc:sldMk cId="3742557304" sldId="327"/>
            <ac:spMk id="17" creationId="{638C4FC2-0A55-943C-2E05-7DF17CCDB1D3}"/>
          </ac:spMkLst>
        </pc:spChg>
        <pc:spChg chg="del">
          <ac:chgData name="Norman, Jacqueline M." userId="e177dfdb-201b-4962-9cb5-466ec8c3c7c8" providerId="ADAL" clId="{05B792E8-CA84-4D7F-840C-CE086D2E0655}" dt="2024-10-16T18:13:30.624" v="1043" actId="478"/>
          <ac:spMkLst>
            <pc:docMk/>
            <pc:sldMk cId="3742557304" sldId="327"/>
            <ac:spMk id="19" creationId="{154D21CA-76B9-5F57-3525-D68D3BC68C31}"/>
          </ac:spMkLst>
        </pc:spChg>
        <pc:spChg chg="del">
          <ac:chgData name="Norman, Jacqueline M." userId="e177dfdb-201b-4962-9cb5-466ec8c3c7c8" providerId="ADAL" clId="{05B792E8-CA84-4D7F-840C-CE086D2E0655}" dt="2024-10-16T18:13:30.624" v="1043" actId="478"/>
          <ac:spMkLst>
            <pc:docMk/>
            <pc:sldMk cId="3742557304" sldId="327"/>
            <ac:spMk id="20" creationId="{B33CB18E-97F5-E0C5-916D-E68F8893854E}"/>
          </ac:spMkLst>
        </pc:spChg>
        <pc:grpChg chg="del topLvl">
          <ac:chgData name="Norman, Jacqueline M." userId="e177dfdb-201b-4962-9cb5-466ec8c3c7c8" providerId="ADAL" clId="{05B792E8-CA84-4D7F-840C-CE086D2E0655}" dt="2024-10-16T18:13:32.420" v="1044" actId="478"/>
          <ac:grpSpMkLst>
            <pc:docMk/>
            <pc:sldMk cId="3742557304" sldId="327"/>
            <ac:grpSpMk id="14" creationId="{8EC1B4D8-8602-92A8-AC15-6652CCE057BD}"/>
          </ac:grpSpMkLst>
        </pc:grpChg>
        <pc:grpChg chg="del">
          <ac:chgData name="Norman, Jacqueline M." userId="e177dfdb-201b-4962-9cb5-466ec8c3c7c8" providerId="ADAL" clId="{05B792E8-CA84-4D7F-840C-CE086D2E0655}" dt="2024-10-16T18:13:30.624" v="1043" actId="478"/>
          <ac:grpSpMkLst>
            <pc:docMk/>
            <pc:sldMk cId="3742557304" sldId="327"/>
            <ac:grpSpMk id="21" creationId="{931E1A8B-F12E-9A5E-B0C6-B4A39CC82767}"/>
          </ac:grpSpMkLst>
        </pc:grpChg>
        <pc:grpChg chg="del mod">
          <ac:chgData name="Norman, Jacqueline M." userId="e177dfdb-201b-4962-9cb5-466ec8c3c7c8" providerId="ADAL" clId="{05B792E8-CA84-4D7F-840C-CE086D2E0655}" dt="2024-10-16T18:13:30.624" v="1043" actId="478"/>
          <ac:grpSpMkLst>
            <pc:docMk/>
            <pc:sldMk cId="3742557304" sldId="327"/>
            <ac:grpSpMk id="23" creationId="{18003EA0-BB45-9315-9310-38A8AAFEFA64}"/>
          </ac:grpSpMkLst>
        </pc:grpChg>
        <pc:picChg chg="add mod">
          <ac:chgData name="Norman, Jacqueline M." userId="e177dfdb-201b-4962-9cb5-466ec8c3c7c8" providerId="ADAL" clId="{05B792E8-CA84-4D7F-840C-CE086D2E0655}" dt="2024-10-16T18:14:45.066" v="1190" actId="962"/>
          <ac:picMkLst>
            <pc:docMk/>
            <pc:sldMk cId="3742557304" sldId="327"/>
            <ac:picMk id="4" creationId="{54552835-01C4-BC97-1398-C34D00CC891D}"/>
          </ac:picMkLst>
        </pc:picChg>
        <pc:picChg chg="del topLvl">
          <ac:chgData name="Norman, Jacqueline M." userId="e177dfdb-201b-4962-9cb5-466ec8c3c7c8" providerId="ADAL" clId="{05B792E8-CA84-4D7F-840C-CE086D2E0655}" dt="2024-10-16T18:13:30.624" v="1043" actId="478"/>
          <ac:picMkLst>
            <pc:docMk/>
            <pc:sldMk cId="3742557304" sldId="327"/>
            <ac:picMk id="22" creationId="{C0DD38CB-1B21-A302-15B7-CA91F78EE570}"/>
          </ac:picMkLst>
        </pc:picChg>
      </pc:sldChg>
      <pc:sldChg chg="addSp delSp modSp mod">
        <pc:chgData name="Norman, Jacqueline M." userId="e177dfdb-201b-4962-9cb5-466ec8c3c7c8" providerId="ADAL" clId="{05B792E8-CA84-4D7F-840C-CE086D2E0655}" dt="2024-10-16T16:33:08.107" v="614" actId="962"/>
        <pc:sldMkLst>
          <pc:docMk/>
          <pc:sldMk cId="576738270" sldId="329"/>
        </pc:sldMkLst>
        <pc:spChg chg="mod modVis">
          <ac:chgData name="Norman, Jacqueline M." userId="e177dfdb-201b-4962-9cb5-466ec8c3c7c8" providerId="ADAL" clId="{05B792E8-CA84-4D7F-840C-CE086D2E0655}" dt="2024-10-16T15:22:13.219" v="1" actId="962"/>
          <ac:spMkLst>
            <pc:docMk/>
            <pc:sldMk cId="576738270" sldId="329"/>
            <ac:spMk id="4" creationId="{312D4536-D356-AE35-DCBB-E3EDDA56B4AB}"/>
          </ac:spMkLst>
        </pc:spChg>
        <pc:spChg chg="mod">
          <ac:chgData name="Norman, Jacqueline M." userId="e177dfdb-201b-4962-9cb5-466ec8c3c7c8" providerId="ADAL" clId="{05B792E8-CA84-4D7F-840C-CE086D2E0655}" dt="2024-10-16T16:30:24.020" v="593" actId="2085"/>
          <ac:spMkLst>
            <pc:docMk/>
            <pc:sldMk cId="576738270" sldId="329"/>
            <ac:spMk id="7" creationId="{83F765B3-D760-391D-426C-7E58BD68F932}"/>
          </ac:spMkLst>
        </pc:spChg>
        <pc:spChg chg="mod">
          <ac:chgData name="Norman, Jacqueline M." userId="e177dfdb-201b-4962-9cb5-466ec8c3c7c8" providerId="ADAL" clId="{05B792E8-CA84-4D7F-840C-CE086D2E0655}" dt="2024-10-16T16:29:44.960" v="592" actId="14100"/>
          <ac:spMkLst>
            <pc:docMk/>
            <pc:sldMk cId="576738270" sldId="329"/>
            <ac:spMk id="9" creationId="{E49FBE6F-661F-C1BE-76BF-59940E762DFD}"/>
          </ac:spMkLst>
        </pc:spChg>
        <pc:spChg chg="mod">
          <ac:chgData name="Norman, Jacqueline M." userId="e177dfdb-201b-4962-9cb5-466ec8c3c7c8" providerId="ADAL" clId="{05B792E8-CA84-4D7F-840C-CE086D2E0655}" dt="2024-10-16T16:28:20.881" v="590" actId="2085"/>
          <ac:spMkLst>
            <pc:docMk/>
            <pc:sldMk cId="576738270" sldId="329"/>
            <ac:spMk id="10" creationId="{B4230B23-752B-266A-EF5C-CCFE5225E18A}"/>
          </ac:spMkLst>
        </pc:spChg>
        <pc:grpChg chg="add del mod">
          <ac:chgData name="Norman, Jacqueline M." userId="e177dfdb-201b-4962-9cb5-466ec8c3c7c8" providerId="ADAL" clId="{05B792E8-CA84-4D7F-840C-CE086D2E0655}" dt="2024-10-16T16:32:09.692" v="596" actId="478"/>
          <ac:grpSpMkLst>
            <pc:docMk/>
            <pc:sldMk cId="576738270" sldId="329"/>
            <ac:grpSpMk id="11" creationId="{F3703F21-0C37-68AD-8826-3CB98F9DF40B}"/>
          </ac:grpSpMkLst>
        </pc:grpChg>
        <pc:picChg chg="add mod">
          <ac:chgData name="Norman, Jacqueline M." userId="e177dfdb-201b-4962-9cb5-466ec8c3c7c8" providerId="ADAL" clId="{05B792E8-CA84-4D7F-840C-CE086D2E0655}" dt="2024-10-16T16:33:08.107" v="614" actId="962"/>
          <ac:picMkLst>
            <pc:docMk/>
            <pc:sldMk cId="576738270" sldId="329"/>
            <ac:picMk id="5" creationId="{3A86586D-54E6-2C54-B7B0-01A01E2CC9EF}"/>
          </ac:picMkLst>
        </pc:picChg>
      </pc:sldChg>
      <pc:sldChg chg="addSp delSp modSp mod modNotesTx">
        <pc:chgData name="Norman, Jacqueline M." userId="e177dfdb-201b-4962-9cb5-466ec8c3c7c8" providerId="ADAL" clId="{05B792E8-CA84-4D7F-840C-CE086D2E0655}" dt="2024-10-18T16:30:37.994" v="2354" actId="20577"/>
        <pc:sldMkLst>
          <pc:docMk/>
          <pc:sldMk cId="154139392" sldId="330"/>
        </pc:sldMkLst>
        <pc:spChg chg="mod">
          <ac:chgData name="Norman, Jacqueline M." userId="e177dfdb-201b-4962-9cb5-466ec8c3c7c8" providerId="ADAL" clId="{05B792E8-CA84-4D7F-840C-CE086D2E0655}" dt="2024-10-16T15:47:32.610" v="81"/>
          <ac:spMkLst>
            <pc:docMk/>
            <pc:sldMk cId="154139392" sldId="330"/>
            <ac:spMk id="9" creationId="{576FB6F8-1FE0-9095-A282-BA08EA7DF754}"/>
          </ac:spMkLst>
        </pc:spChg>
        <pc:spChg chg="mod">
          <ac:chgData name="Norman, Jacqueline M." userId="e177dfdb-201b-4962-9cb5-466ec8c3c7c8" providerId="ADAL" clId="{05B792E8-CA84-4D7F-840C-CE086D2E0655}" dt="2024-10-16T15:47:32.610" v="81"/>
          <ac:spMkLst>
            <pc:docMk/>
            <pc:sldMk cId="154139392" sldId="330"/>
            <ac:spMk id="10" creationId="{4059AAEC-0145-0CF7-1A3C-14C96ABD92C2}"/>
          </ac:spMkLst>
        </pc:spChg>
        <pc:spChg chg="mod">
          <ac:chgData name="Norman, Jacqueline M." userId="e177dfdb-201b-4962-9cb5-466ec8c3c7c8" providerId="ADAL" clId="{05B792E8-CA84-4D7F-840C-CE086D2E0655}" dt="2024-10-16T15:47:32.610" v="81"/>
          <ac:spMkLst>
            <pc:docMk/>
            <pc:sldMk cId="154139392" sldId="330"/>
            <ac:spMk id="11" creationId="{D2754F94-B208-8D27-84A7-D8A0B5964F51}"/>
          </ac:spMkLst>
        </pc:spChg>
        <pc:spChg chg="mod">
          <ac:chgData name="Norman, Jacqueline M." userId="e177dfdb-201b-4962-9cb5-466ec8c3c7c8" providerId="ADAL" clId="{05B792E8-CA84-4D7F-840C-CE086D2E0655}" dt="2024-10-16T15:47:32.610" v="81"/>
          <ac:spMkLst>
            <pc:docMk/>
            <pc:sldMk cId="154139392" sldId="330"/>
            <ac:spMk id="12" creationId="{E8A4517B-9CC6-A44B-4052-8EEF281AB5CE}"/>
          </ac:spMkLst>
        </pc:spChg>
        <pc:spChg chg="mod">
          <ac:chgData name="Norman, Jacqueline M." userId="e177dfdb-201b-4962-9cb5-466ec8c3c7c8" providerId="ADAL" clId="{05B792E8-CA84-4D7F-840C-CE086D2E0655}" dt="2024-10-16T15:47:32.610" v="81"/>
          <ac:spMkLst>
            <pc:docMk/>
            <pc:sldMk cId="154139392" sldId="330"/>
            <ac:spMk id="13" creationId="{5E0402FE-6DDB-CC74-D919-6F40A45D889D}"/>
          </ac:spMkLst>
        </pc:spChg>
        <pc:spChg chg="mod">
          <ac:chgData name="Norman, Jacqueline M." userId="e177dfdb-201b-4962-9cb5-466ec8c3c7c8" providerId="ADAL" clId="{05B792E8-CA84-4D7F-840C-CE086D2E0655}" dt="2024-10-16T15:47:32.610" v="81"/>
          <ac:spMkLst>
            <pc:docMk/>
            <pc:sldMk cId="154139392" sldId="330"/>
            <ac:spMk id="14" creationId="{3A6A9877-4337-CD61-73BE-232603C7C00E}"/>
          </ac:spMkLst>
        </pc:spChg>
        <pc:spChg chg="mod">
          <ac:chgData name="Norman, Jacqueline M." userId="e177dfdb-201b-4962-9cb5-466ec8c3c7c8" providerId="ADAL" clId="{05B792E8-CA84-4D7F-840C-CE086D2E0655}" dt="2024-10-16T15:47:32.610" v="81"/>
          <ac:spMkLst>
            <pc:docMk/>
            <pc:sldMk cId="154139392" sldId="330"/>
            <ac:spMk id="15" creationId="{9BA1C446-46B0-AB79-4452-7C641C68DE99}"/>
          </ac:spMkLst>
        </pc:spChg>
        <pc:spChg chg="mod">
          <ac:chgData name="Norman, Jacqueline M." userId="e177dfdb-201b-4962-9cb5-466ec8c3c7c8" providerId="ADAL" clId="{05B792E8-CA84-4D7F-840C-CE086D2E0655}" dt="2024-10-16T15:47:32.610" v="81"/>
          <ac:spMkLst>
            <pc:docMk/>
            <pc:sldMk cId="154139392" sldId="330"/>
            <ac:spMk id="16" creationId="{BAE1C8F1-2EDC-7BB3-8BDB-AA3C05C2CE62}"/>
          </ac:spMkLst>
        </pc:spChg>
        <pc:grpChg chg="add mod">
          <ac:chgData name="Norman, Jacqueline M." userId="e177dfdb-201b-4962-9cb5-466ec8c3c7c8" providerId="ADAL" clId="{05B792E8-CA84-4D7F-840C-CE086D2E0655}" dt="2024-10-16T15:47:32.610" v="81"/>
          <ac:grpSpMkLst>
            <pc:docMk/>
            <pc:sldMk cId="154139392" sldId="330"/>
            <ac:grpSpMk id="7" creationId="{C8356595-DB7F-EEB5-747B-497235D0E660}"/>
          </ac:grpSpMkLst>
        </pc:grpChg>
        <pc:grpChg chg="del">
          <ac:chgData name="Norman, Jacqueline M." userId="e177dfdb-201b-4962-9cb5-466ec8c3c7c8" providerId="ADAL" clId="{05B792E8-CA84-4D7F-840C-CE086D2E0655}" dt="2024-10-16T15:47:20.467" v="77" actId="21"/>
          <ac:grpSpMkLst>
            <pc:docMk/>
            <pc:sldMk cId="154139392" sldId="330"/>
            <ac:grpSpMk id="28" creationId="{C8356595-DB7F-EEB5-747B-497235D0E660}"/>
          </ac:grpSpMkLst>
        </pc:grpChg>
        <pc:picChg chg="add mod">
          <ac:chgData name="Norman, Jacqueline M." userId="e177dfdb-201b-4962-9cb5-466ec8c3c7c8" providerId="ADAL" clId="{05B792E8-CA84-4D7F-840C-CE086D2E0655}" dt="2024-10-16T15:48:09.844" v="174" actId="962"/>
          <ac:picMkLst>
            <pc:docMk/>
            <pc:sldMk cId="154139392" sldId="330"/>
            <ac:picMk id="6" creationId="{68BDD845-AFA5-13B6-F0FA-166144776BA2}"/>
          </ac:picMkLst>
        </pc:picChg>
        <pc:picChg chg="mod">
          <ac:chgData name="Norman, Jacqueline M." userId="e177dfdb-201b-4962-9cb5-466ec8c3c7c8" providerId="ADAL" clId="{05B792E8-CA84-4D7F-840C-CE086D2E0655}" dt="2024-10-16T15:47:32.610" v="81"/>
          <ac:picMkLst>
            <pc:docMk/>
            <pc:sldMk cId="154139392" sldId="330"/>
            <ac:picMk id="8" creationId="{37B39A48-5980-5C87-5671-31C22A3CB88C}"/>
          </ac:picMkLst>
        </pc:picChg>
      </pc:sldChg>
      <pc:sldChg chg="addSp delSp modSp mod modNotesTx">
        <pc:chgData name="Norman, Jacqueline M." userId="e177dfdb-201b-4962-9cb5-466ec8c3c7c8" providerId="ADAL" clId="{05B792E8-CA84-4D7F-840C-CE086D2E0655}" dt="2024-10-18T16:32:23.403" v="2360" actId="20577"/>
        <pc:sldMkLst>
          <pc:docMk/>
          <pc:sldMk cId="3875559886" sldId="333"/>
        </pc:sldMkLst>
        <pc:grpChg chg="del">
          <ac:chgData name="Norman, Jacqueline M." userId="e177dfdb-201b-4962-9cb5-466ec8c3c7c8" providerId="ADAL" clId="{05B792E8-CA84-4D7F-840C-CE086D2E0655}" dt="2024-10-16T15:42:10.986" v="10" actId="478"/>
          <ac:grpSpMkLst>
            <pc:docMk/>
            <pc:sldMk cId="3875559886" sldId="333"/>
            <ac:grpSpMk id="3" creationId="{189D214F-556E-E494-CD22-6FE977087BC3}"/>
          </ac:grpSpMkLst>
        </pc:grpChg>
        <pc:picChg chg="add mod">
          <ac:chgData name="Norman, Jacqueline M." userId="e177dfdb-201b-4962-9cb5-466ec8c3c7c8" providerId="ADAL" clId="{05B792E8-CA84-4D7F-840C-CE086D2E0655}" dt="2024-10-16T15:44:23.737" v="76" actId="962"/>
          <ac:picMkLst>
            <pc:docMk/>
            <pc:sldMk cId="3875559886" sldId="333"/>
            <ac:picMk id="8" creationId="{DB81375B-B6E9-7BBC-6C2F-0CC1DC96D945}"/>
          </ac:picMkLst>
        </pc:picChg>
      </pc:sldChg>
    </pc:docChg>
  </pc:docChgLst>
  <pc:docChgLst>
    <pc:chgData name="Mullins, Krista - Division of Assessment and Accountability Support" userId="599e8b2c-da26-429c-a2a4-0d587b3d3416" providerId="ADAL" clId="{B45B95BD-3AFB-4513-A5FA-14537411C18C}"/>
    <pc:docChg chg="custSel modSld">
      <pc:chgData name="Mullins, Krista - Division of Assessment and Accountability Support" userId="599e8b2c-da26-429c-a2a4-0d587b3d3416" providerId="ADAL" clId="{B45B95BD-3AFB-4513-A5FA-14537411C18C}" dt="2024-10-15T18:24:39.441" v="11" actId="20577"/>
      <pc:docMkLst>
        <pc:docMk/>
      </pc:docMkLst>
      <pc:sldChg chg="modSp mod">
        <pc:chgData name="Mullins, Krista - Division of Assessment and Accountability Support" userId="599e8b2c-da26-429c-a2a4-0d587b3d3416" providerId="ADAL" clId="{B45B95BD-3AFB-4513-A5FA-14537411C18C}" dt="2024-10-15T18:19:08.458" v="6" actId="1076"/>
        <pc:sldMkLst>
          <pc:docMk/>
          <pc:sldMk cId="3512854071" sldId="284"/>
        </pc:sldMkLst>
        <pc:grpChg chg="mod">
          <ac:chgData name="Mullins, Krista - Division of Assessment and Accountability Support" userId="599e8b2c-da26-429c-a2a4-0d587b3d3416" providerId="ADAL" clId="{B45B95BD-3AFB-4513-A5FA-14537411C18C}" dt="2024-10-15T18:19:08.458" v="6" actId="1076"/>
          <ac:grpSpMkLst>
            <pc:docMk/>
            <pc:sldMk cId="3512854071" sldId="284"/>
            <ac:grpSpMk id="5" creationId="{460DF54A-76FE-DD9C-754A-87FB07C6B295}"/>
          </ac:grpSpMkLst>
        </pc:grpChg>
      </pc:sldChg>
      <pc:sldChg chg="modSp mod modCm">
        <pc:chgData name="Mullins, Krista - Division of Assessment and Accountability Support" userId="599e8b2c-da26-429c-a2a4-0d587b3d3416" providerId="ADAL" clId="{B45B95BD-3AFB-4513-A5FA-14537411C18C}" dt="2024-10-15T18:16:27.459" v="5" actId="20577"/>
        <pc:sldMkLst>
          <pc:docMk/>
          <pc:sldMk cId="454351573" sldId="292"/>
        </pc:sldMkLst>
        <pc:spChg chg="mod">
          <ac:chgData name="Mullins, Krista - Division of Assessment and Accountability Support" userId="599e8b2c-da26-429c-a2a4-0d587b3d3416" providerId="ADAL" clId="{B45B95BD-3AFB-4513-A5FA-14537411C18C}" dt="2024-10-15T18:16:27.459" v="5" actId="20577"/>
          <ac:spMkLst>
            <pc:docMk/>
            <pc:sldMk cId="454351573" sldId="292"/>
            <ac:spMk id="3" creationId="{00000000-0000-0000-0000-000000000000}"/>
          </ac:spMkLst>
        </pc:spChg>
        <pc:grpChg chg="mod">
          <ac:chgData name="Mullins, Krista - Division of Assessment and Accountability Support" userId="599e8b2c-da26-429c-a2a4-0d587b3d3416" providerId="ADAL" clId="{B45B95BD-3AFB-4513-A5FA-14537411C18C}" dt="2024-10-15T18:12:21.743" v="1" actId="1076"/>
          <ac:grpSpMkLst>
            <pc:docMk/>
            <pc:sldMk cId="454351573" sldId="292"/>
            <ac:grpSpMk id="5" creationId="{3DED1CC8-B4D2-D919-3754-41463057A8A7}"/>
          </ac:grpSpMkLst>
        </pc:gr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B45B95BD-3AFB-4513-A5FA-14537411C18C}" dt="2024-10-15T18:16:27.459" v="5" actId="20577"/>
              <pc2:cmMkLst xmlns:pc2="http://schemas.microsoft.com/office/powerpoint/2019/9/main/command">
                <pc:docMk/>
                <pc:sldMk cId="454351573" sldId="292"/>
                <pc2:cmMk id="{E1E1814A-AE3D-4C06-A9BF-B6F7A6BEFE46}"/>
              </pc2:cmMkLst>
            </pc226:cmChg>
          </p:ext>
        </pc:extLst>
      </pc:sldChg>
      <pc:sldChg chg="modSp mod modCm">
        <pc:chgData name="Mullins, Krista - Division of Assessment and Accountability Support" userId="599e8b2c-da26-429c-a2a4-0d587b3d3416" providerId="ADAL" clId="{B45B95BD-3AFB-4513-A5FA-14537411C18C}" dt="2024-10-15T18:24:39.441" v="11" actId="20577"/>
        <pc:sldMkLst>
          <pc:docMk/>
          <pc:sldMk cId="3511459267" sldId="306"/>
        </pc:sldMkLst>
        <pc:spChg chg="mod">
          <ac:chgData name="Mullins, Krista - Division of Assessment and Accountability Support" userId="599e8b2c-da26-429c-a2a4-0d587b3d3416" providerId="ADAL" clId="{B45B95BD-3AFB-4513-A5FA-14537411C18C}" dt="2024-10-15T18:24:39.441" v="11" actId="20577"/>
          <ac:spMkLst>
            <pc:docMk/>
            <pc:sldMk cId="3511459267" sldId="306"/>
            <ac:spMk id="4" creationId="{D2906FAE-F790-5467-1AAA-8791F05B85AB}"/>
          </ac:spMkLst>
        </pc:spChg>
        <pc:extLst>
          <p:ext xmlns:p="http://schemas.openxmlformats.org/presentationml/2006/main" uri="{D6D511B9-2390-475A-947B-AFAB55BFBCF1}">
            <pc226:cmChg xmlns:pc226="http://schemas.microsoft.com/office/powerpoint/2022/06/main/command" chg="mod">
              <pc226:chgData name="Mullins, Krista - Division of Assessment and Accountability Support" userId="599e8b2c-da26-429c-a2a4-0d587b3d3416" providerId="ADAL" clId="{B45B95BD-3AFB-4513-A5FA-14537411C18C}" dt="2024-10-15T18:24:39.441" v="11" actId="20577"/>
              <pc2:cmMkLst xmlns:pc2="http://schemas.microsoft.com/office/powerpoint/2019/9/main/command">
                <pc:docMk/>
                <pc:sldMk cId="3511459267" sldId="306"/>
                <pc2:cmMk id="{8C74B002-A597-456F-AAB3-8453985D102F}"/>
              </pc2:cmMkLst>
            </pc226:cmChg>
            <pc226:cmChg xmlns:pc226="http://schemas.microsoft.com/office/powerpoint/2022/06/main/command" chg="mod">
              <pc226:chgData name="Mullins, Krista - Division of Assessment and Accountability Support" userId="599e8b2c-da26-429c-a2a4-0d587b3d3416" providerId="ADAL" clId="{B45B95BD-3AFB-4513-A5FA-14537411C18C}" dt="2024-10-15T18:24:39.441" v="11" actId="20577"/>
              <pc2:cmMkLst xmlns:pc2="http://schemas.microsoft.com/office/powerpoint/2019/9/main/command">
                <pc:docMk/>
                <pc:sldMk cId="3511459267" sldId="306"/>
                <pc2:cmMk id="{26A2AF0A-236D-4F14-A46E-03C35033795D}"/>
              </pc2:cmMkLst>
            </pc226:cmChg>
          </p:ext>
        </pc:extLst>
      </pc:sldChg>
      <pc:sldChg chg="modSp mod">
        <pc:chgData name="Mullins, Krista - Division of Assessment and Accountability Support" userId="599e8b2c-da26-429c-a2a4-0d587b3d3416" providerId="ADAL" clId="{B45B95BD-3AFB-4513-A5FA-14537411C18C}" dt="2024-10-15T18:19:53.349" v="10" actId="20577"/>
        <pc:sldMkLst>
          <pc:docMk/>
          <pc:sldMk cId="3810412353" sldId="309"/>
        </pc:sldMkLst>
        <pc:spChg chg="mod">
          <ac:chgData name="Mullins, Krista - Division of Assessment and Accountability Support" userId="599e8b2c-da26-429c-a2a4-0d587b3d3416" providerId="ADAL" clId="{B45B95BD-3AFB-4513-A5FA-14537411C18C}" dt="2024-10-15T18:19:53.349" v="10" actId="20577"/>
          <ac:spMkLst>
            <pc:docMk/>
            <pc:sldMk cId="3810412353" sldId="309"/>
            <ac:spMk id="2" creationId="{A6267938-7191-25E5-96FF-EECBF300CCA4}"/>
          </ac:spMkLst>
        </pc:spChg>
      </pc:sldChg>
      <pc:sldChg chg="modSp mod">
        <pc:chgData name="Mullins, Krista - Division of Assessment and Accountability Support" userId="599e8b2c-da26-429c-a2a4-0d587b3d3416" providerId="ADAL" clId="{B45B95BD-3AFB-4513-A5FA-14537411C18C}" dt="2024-10-15T18:03:31.200" v="0" actId="20577"/>
        <pc:sldMkLst>
          <pc:docMk/>
          <pc:sldMk cId="1087690230" sldId="317"/>
        </pc:sldMkLst>
        <pc:spChg chg="mod">
          <ac:chgData name="Mullins, Krista - Division of Assessment and Accountability Support" userId="599e8b2c-da26-429c-a2a4-0d587b3d3416" providerId="ADAL" clId="{B45B95BD-3AFB-4513-A5FA-14537411C18C}" dt="2024-10-15T18:03:31.200" v="0" actId="20577"/>
          <ac:spMkLst>
            <pc:docMk/>
            <pc:sldMk cId="1087690230" sldId="317"/>
            <ac:spMk id="3" creationId="{B33C3B9B-C7ED-C05D-E65A-DAC2B7CB92AB}"/>
          </ac:spMkLst>
        </pc:spChg>
      </pc:sldChg>
    </pc:docChg>
  </pc:docChgLst>
  <pc:docChgLst>
    <pc:chgData name="Norman, Jacqueline M." userId="e177dfdb-201b-4962-9cb5-466ec8c3c7c8" providerId="ADAL" clId="{3C3D6885-3CA8-4CEA-9EA5-4BFFB7693E1E}"/>
    <pc:docChg chg="custSel modSld">
      <pc:chgData name="Norman, Jacqueline M." userId="e177dfdb-201b-4962-9cb5-466ec8c3c7c8" providerId="ADAL" clId="{3C3D6885-3CA8-4CEA-9EA5-4BFFB7693E1E}" dt="2024-10-14T00:45:13.088" v="1101" actId="20577"/>
      <pc:docMkLst>
        <pc:docMk/>
      </pc:docMkLst>
      <pc:sldChg chg="modSp mod modCm modNotesTx">
        <pc:chgData name="Norman, Jacqueline M." userId="e177dfdb-201b-4962-9cb5-466ec8c3c7c8" providerId="ADAL" clId="{3C3D6885-3CA8-4CEA-9EA5-4BFFB7693E1E}" dt="2024-10-14T00:38:28.884" v="1027" actId="6549"/>
        <pc:sldMkLst>
          <pc:docMk/>
          <pc:sldMk cId="3477655453" sldId="265"/>
        </pc:sldMkLst>
        <pc:spChg chg="mod">
          <ac:chgData name="Norman, Jacqueline M." userId="e177dfdb-201b-4962-9cb5-466ec8c3c7c8" providerId="ADAL" clId="{3C3D6885-3CA8-4CEA-9EA5-4BFFB7693E1E}" dt="2024-10-14T00:38:28.884" v="1027" actId="6549"/>
          <ac:spMkLst>
            <pc:docMk/>
            <pc:sldMk cId="3477655453" sldId="265"/>
            <ac:spMk id="12" creationId="{00000000-0000-0000-0000-000000000000}"/>
          </ac:spMkLst>
        </pc:spChg>
        <pc:extLst>
          <p:ext xmlns:p="http://schemas.openxmlformats.org/presentationml/2006/main" uri="{D6D511B9-2390-475A-947B-AFAB55BFBCF1}">
            <pc226:cmChg xmlns:pc226="http://schemas.microsoft.com/office/powerpoint/2022/06/main/command" chg="mod">
              <pc226:chgData name="Norman, Jacqueline M." userId="e177dfdb-201b-4962-9cb5-466ec8c3c7c8" providerId="ADAL" clId="{3C3D6885-3CA8-4CEA-9EA5-4BFFB7693E1E}" dt="2024-10-14T00:38:28.884" v="1027" actId="6549"/>
              <pc2:cmMkLst xmlns:pc2="http://schemas.microsoft.com/office/powerpoint/2019/9/main/command">
                <pc:docMk/>
                <pc:sldMk cId="3477655453" sldId="265"/>
                <pc2:cmMk id="{045F61B0-CB61-439D-8524-45E2ABC13853}"/>
              </pc2:cmMkLst>
            </pc226:cmChg>
          </p:ext>
        </pc:extLst>
      </pc:sldChg>
      <pc:sldChg chg="modNotesTx">
        <pc:chgData name="Norman, Jacqueline M." userId="e177dfdb-201b-4962-9cb5-466ec8c3c7c8" providerId="ADAL" clId="{3C3D6885-3CA8-4CEA-9EA5-4BFFB7693E1E}" dt="2024-10-12T18:31:32.770" v="1026" actId="20577"/>
        <pc:sldMkLst>
          <pc:docMk/>
          <pc:sldMk cId="105140330" sldId="281"/>
        </pc:sldMkLst>
      </pc:sldChg>
      <pc:sldChg chg="modNotesTx">
        <pc:chgData name="Norman, Jacqueline M." userId="e177dfdb-201b-4962-9cb5-466ec8c3c7c8" providerId="ADAL" clId="{3C3D6885-3CA8-4CEA-9EA5-4BFFB7693E1E}" dt="2024-10-14T00:45:13.088" v="1101" actId="20577"/>
        <pc:sldMkLst>
          <pc:docMk/>
          <pc:sldMk cId="1674990817" sldId="299"/>
        </pc:sldMkLst>
      </pc:sldChg>
      <pc:sldChg chg="modSp mod modNotesTx">
        <pc:chgData name="Norman, Jacqueline M." userId="e177dfdb-201b-4962-9cb5-466ec8c3c7c8" providerId="ADAL" clId="{3C3D6885-3CA8-4CEA-9EA5-4BFFB7693E1E}" dt="2024-10-12T17:48:53.048" v="1012" actId="20577"/>
        <pc:sldMkLst>
          <pc:docMk/>
          <pc:sldMk cId="1087690230" sldId="317"/>
        </pc:sldMkLst>
        <pc:spChg chg="mod">
          <ac:chgData name="Norman, Jacqueline M." userId="e177dfdb-201b-4962-9cb5-466ec8c3c7c8" providerId="ADAL" clId="{3C3D6885-3CA8-4CEA-9EA5-4BFFB7693E1E}" dt="2024-10-12T17:44:00.460" v="71" actId="20577"/>
          <ac:spMkLst>
            <pc:docMk/>
            <pc:sldMk cId="1087690230" sldId="317"/>
            <ac:spMk id="3" creationId="{B33C3B9B-C7ED-C05D-E65A-DAC2B7CB92AB}"/>
          </ac:spMkLst>
        </pc:spChg>
      </pc:sldChg>
      <pc:sldChg chg="modNotesTx">
        <pc:chgData name="Norman, Jacqueline M." userId="e177dfdb-201b-4962-9cb5-466ec8c3c7c8" providerId="ADAL" clId="{3C3D6885-3CA8-4CEA-9EA5-4BFFB7693E1E}" dt="2024-10-14T00:42:47.852" v="1047" actId="20577"/>
        <pc:sldMkLst>
          <pc:docMk/>
          <pc:sldMk cId="2106829140" sldId="320"/>
        </pc:sldMkLst>
      </pc:sldChg>
      <pc:sldChg chg="modNotesTx">
        <pc:chgData name="Norman, Jacqueline M." userId="e177dfdb-201b-4962-9cb5-466ec8c3c7c8" providerId="ADAL" clId="{3C3D6885-3CA8-4CEA-9EA5-4BFFB7693E1E}" dt="2024-10-14T00:42:30.555" v="1028" actId="20577"/>
        <pc:sldMkLst>
          <pc:docMk/>
          <pc:sldMk cId="2899339206" sldId="321"/>
        </pc:sldMkLst>
      </pc:sldChg>
    </pc:docChg>
  </pc:docChgLst>
  <pc:docChgLst>
    <pc:chgData name="Chandler, Melissa - Division of Assessment and Accountability Support" userId="c7c40c5a-5db2-409e-9ac5-b3fa8556cae3" providerId="ADAL" clId="{EC542B5E-2CFD-4D24-AF0E-4CAA6CDE0F5F}"/>
    <pc:docChg chg="custSel modSld modMainMaster">
      <pc:chgData name="Chandler, Melissa - Division of Assessment and Accountability Support" userId="c7c40c5a-5db2-409e-9ac5-b3fa8556cae3" providerId="ADAL" clId="{EC542B5E-2CFD-4D24-AF0E-4CAA6CDE0F5F}" dt="2024-10-15T16:08:03.450" v="137" actId="478"/>
      <pc:docMkLst>
        <pc:docMk/>
      </pc:docMkLst>
      <pc:sldChg chg="modSp mod">
        <pc:chgData name="Chandler, Melissa - Division of Assessment and Accountability Support" userId="c7c40c5a-5db2-409e-9ac5-b3fa8556cae3" providerId="ADAL" clId="{EC542B5E-2CFD-4D24-AF0E-4CAA6CDE0F5F}" dt="2024-10-15T15:56:21.779" v="38" actId="1076"/>
        <pc:sldMkLst>
          <pc:docMk/>
          <pc:sldMk cId="3477655453" sldId="265"/>
        </pc:sldMkLst>
        <pc:spChg chg="mod">
          <ac:chgData name="Chandler, Melissa - Division of Assessment and Accountability Support" userId="c7c40c5a-5db2-409e-9ac5-b3fa8556cae3" providerId="ADAL" clId="{EC542B5E-2CFD-4D24-AF0E-4CAA6CDE0F5F}" dt="2024-10-15T15:56:08.899" v="36" actId="122"/>
          <ac:spMkLst>
            <pc:docMk/>
            <pc:sldMk cId="3477655453" sldId="265"/>
            <ac:spMk id="12" creationId="{00000000-0000-0000-0000-000000000000}"/>
          </ac:spMkLst>
        </pc:spChg>
        <pc:spChg chg="mod">
          <ac:chgData name="Chandler, Melissa - Division of Assessment and Accountability Support" userId="c7c40c5a-5db2-409e-9ac5-b3fa8556cae3" providerId="ADAL" clId="{EC542B5E-2CFD-4D24-AF0E-4CAA6CDE0F5F}" dt="2024-10-15T15:56:21.779" v="38" actId="1076"/>
          <ac:spMkLst>
            <pc:docMk/>
            <pc:sldMk cId="3477655453" sldId="265"/>
            <ac:spMk id="13" creationId="{00000000-0000-0000-0000-000000000000}"/>
          </ac:spMkLst>
        </pc:spChg>
      </pc:sldChg>
      <pc:sldChg chg="delSp mod">
        <pc:chgData name="Chandler, Melissa - Division of Assessment and Accountability Support" userId="c7c40c5a-5db2-409e-9ac5-b3fa8556cae3" providerId="ADAL" clId="{EC542B5E-2CFD-4D24-AF0E-4CAA6CDE0F5F}" dt="2024-10-15T15:59:53.600" v="70" actId="478"/>
        <pc:sldMkLst>
          <pc:docMk/>
          <pc:sldMk cId="1349186022" sldId="271"/>
        </pc:sldMkLst>
        <pc:spChg chg="del">
          <ac:chgData name="Chandler, Melissa - Division of Assessment and Accountability Support" userId="c7c40c5a-5db2-409e-9ac5-b3fa8556cae3" providerId="ADAL" clId="{EC542B5E-2CFD-4D24-AF0E-4CAA6CDE0F5F}" dt="2024-10-15T15:59:53.600" v="70" actId="478"/>
          <ac:spMkLst>
            <pc:docMk/>
            <pc:sldMk cId="1349186022" sldId="271"/>
            <ac:spMk id="4" creationId="{00000000-0000-0000-0000-000000000000}"/>
          </ac:spMkLst>
        </pc:spChg>
      </pc:sldChg>
      <pc:sldChg chg="delSp modSp mod modClrScheme chgLayout">
        <pc:chgData name="Chandler, Melissa - Division of Assessment and Accountability Support" userId="c7c40c5a-5db2-409e-9ac5-b3fa8556cae3" providerId="ADAL" clId="{EC542B5E-2CFD-4D24-AF0E-4CAA6CDE0F5F}" dt="2024-10-15T16:03:07.245" v="98" actId="1076"/>
        <pc:sldMkLst>
          <pc:docMk/>
          <pc:sldMk cId="1108500379" sldId="274"/>
        </pc:sldMkLst>
        <pc:spChg chg="mod ord">
          <ac:chgData name="Chandler, Melissa - Division of Assessment and Accountability Support" userId="c7c40c5a-5db2-409e-9ac5-b3fa8556cae3" providerId="ADAL" clId="{EC542B5E-2CFD-4D24-AF0E-4CAA6CDE0F5F}" dt="2024-10-15T16:02:37.989" v="91" actId="242"/>
          <ac:spMkLst>
            <pc:docMk/>
            <pc:sldMk cId="1108500379" sldId="274"/>
            <ac:spMk id="2" creationId="{00000000-0000-0000-0000-000000000000}"/>
          </ac:spMkLst>
        </pc:spChg>
        <pc:spChg chg="mod ord">
          <ac:chgData name="Chandler, Melissa - Division of Assessment and Accountability Support" userId="c7c40c5a-5db2-409e-9ac5-b3fa8556cae3" providerId="ADAL" clId="{EC542B5E-2CFD-4D24-AF0E-4CAA6CDE0F5F}" dt="2024-10-15T16:03:00.323" v="97" actId="14100"/>
          <ac:spMkLst>
            <pc:docMk/>
            <pc:sldMk cId="1108500379" sldId="274"/>
            <ac:spMk id="3" creationId="{00000000-0000-0000-0000-000000000000}"/>
          </ac:spMkLst>
        </pc:spChg>
        <pc:spChg chg="del mod ord">
          <ac:chgData name="Chandler, Melissa - Division of Assessment and Accountability Support" userId="c7c40c5a-5db2-409e-9ac5-b3fa8556cae3" providerId="ADAL" clId="{EC542B5E-2CFD-4D24-AF0E-4CAA6CDE0F5F}" dt="2024-10-15T16:02:50.069" v="94" actId="478"/>
          <ac:spMkLst>
            <pc:docMk/>
            <pc:sldMk cId="1108500379" sldId="274"/>
            <ac:spMk id="4" creationId="{00000000-0000-0000-0000-000000000000}"/>
          </ac:spMkLst>
        </pc:spChg>
        <pc:picChg chg="mod">
          <ac:chgData name="Chandler, Melissa - Division of Assessment and Accountability Support" userId="c7c40c5a-5db2-409e-9ac5-b3fa8556cae3" providerId="ADAL" clId="{EC542B5E-2CFD-4D24-AF0E-4CAA6CDE0F5F}" dt="2024-10-15T16:03:07.245" v="98" actId="1076"/>
          <ac:picMkLst>
            <pc:docMk/>
            <pc:sldMk cId="1108500379" sldId="274"/>
            <ac:picMk id="7" creationId="{2FDC3074-EDE9-DF80-AA36-5EB3E0AC64C4}"/>
          </ac:picMkLst>
        </pc:picChg>
      </pc:sldChg>
      <pc:sldChg chg="delSp modSp mod">
        <pc:chgData name="Chandler, Melissa - Division of Assessment and Accountability Support" userId="c7c40c5a-5db2-409e-9ac5-b3fa8556cae3" providerId="ADAL" clId="{EC542B5E-2CFD-4D24-AF0E-4CAA6CDE0F5F}" dt="2024-10-15T16:00:27.502" v="74" actId="1076"/>
        <pc:sldMkLst>
          <pc:docMk/>
          <pc:sldMk cId="2954745532" sldId="275"/>
        </pc:sldMkLst>
        <pc:spChg chg="mod">
          <ac:chgData name="Chandler, Melissa - Division of Assessment and Accountability Support" userId="c7c40c5a-5db2-409e-9ac5-b3fa8556cae3" providerId="ADAL" clId="{EC542B5E-2CFD-4D24-AF0E-4CAA6CDE0F5F}" dt="2024-10-15T16:00:21.492" v="73" actId="14100"/>
          <ac:spMkLst>
            <pc:docMk/>
            <pc:sldMk cId="2954745532" sldId="275"/>
            <ac:spMk id="2" creationId="{00000000-0000-0000-0000-000000000000}"/>
          </ac:spMkLst>
        </pc:spChg>
        <pc:spChg chg="del">
          <ac:chgData name="Chandler, Melissa - Division of Assessment and Accountability Support" userId="c7c40c5a-5db2-409e-9ac5-b3fa8556cae3" providerId="ADAL" clId="{EC542B5E-2CFD-4D24-AF0E-4CAA6CDE0F5F}" dt="2024-10-15T16:00:09.039" v="71" actId="478"/>
          <ac:spMkLst>
            <pc:docMk/>
            <pc:sldMk cId="2954745532" sldId="275"/>
            <ac:spMk id="4" creationId="{00000000-0000-0000-0000-000000000000}"/>
          </ac:spMkLst>
        </pc:spChg>
        <pc:grpChg chg="mod">
          <ac:chgData name="Chandler, Melissa - Division of Assessment and Accountability Support" userId="c7c40c5a-5db2-409e-9ac5-b3fa8556cae3" providerId="ADAL" clId="{EC542B5E-2CFD-4D24-AF0E-4CAA6CDE0F5F}" dt="2024-10-15T16:00:27.502" v="74" actId="1076"/>
          <ac:grpSpMkLst>
            <pc:docMk/>
            <pc:sldMk cId="2954745532" sldId="275"/>
            <ac:grpSpMk id="10" creationId="{5616872E-55A8-5EB6-42F0-1A54A3B7C67E}"/>
          </ac:grpSpMkLst>
        </pc:grpChg>
      </pc:sldChg>
      <pc:sldChg chg="delSp mod">
        <pc:chgData name="Chandler, Melissa - Division of Assessment and Accountability Support" userId="c7c40c5a-5db2-409e-9ac5-b3fa8556cae3" providerId="ADAL" clId="{EC542B5E-2CFD-4D24-AF0E-4CAA6CDE0F5F}" dt="2024-10-15T16:07:56.321" v="136" actId="478"/>
        <pc:sldMkLst>
          <pc:docMk/>
          <pc:sldMk cId="105140330" sldId="281"/>
        </pc:sldMkLst>
        <pc:spChg chg="del">
          <ac:chgData name="Chandler, Melissa - Division of Assessment and Accountability Support" userId="c7c40c5a-5db2-409e-9ac5-b3fa8556cae3" providerId="ADAL" clId="{EC542B5E-2CFD-4D24-AF0E-4CAA6CDE0F5F}" dt="2024-10-15T16:07:56.321" v="136" actId="478"/>
          <ac:spMkLst>
            <pc:docMk/>
            <pc:sldMk cId="105140330" sldId="281"/>
            <ac:spMk id="16"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5:59:01.299" v="65" actId="403"/>
        <pc:sldMkLst>
          <pc:docMk/>
          <pc:sldMk cId="3552672" sldId="283"/>
        </pc:sldMkLst>
        <pc:spChg chg="mod">
          <ac:chgData name="Chandler, Melissa - Division of Assessment and Accountability Support" userId="c7c40c5a-5db2-409e-9ac5-b3fa8556cae3" providerId="ADAL" clId="{EC542B5E-2CFD-4D24-AF0E-4CAA6CDE0F5F}" dt="2024-10-15T15:58:36.864" v="61" actId="14100"/>
          <ac:spMkLst>
            <pc:docMk/>
            <pc:sldMk cId="3552672" sldId="283"/>
            <ac:spMk id="2" creationId="{00000000-0000-0000-0000-000000000000}"/>
          </ac:spMkLst>
        </pc:spChg>
        <pc:spChg chg="mod">
          <ac:chgData name="Chandler, Melissa - Division of Assessment and Accountability Support" userId="c7c40c5a-5db2-409e-9ac5-b3fa8556cae3" providerId="ADAL" clId="{EC542B5E-2CFD-4D24-AF0E-4CAA6CDE0F5F}" dt="2024-10-15T15:59:01.299" v="65" actId="403"/>
          <ac:spMkLst>
            <pc:docMk/>
            <pc:sldMk cId="3552672" sldId="283"/>
            <ac:spMk id="3" creationId="{00000000-0000-0000-0000-000000000000}"/>
          </ac:spMkLst>
        </pc:spChg>
        <pc:spChg chg="del">
          <ac:chgData name="Chandler, Melissa - Division of Assessment and Accountability Support" userId="c7c40c5a-5db2-409e-9ac5-b3fa8556cae3" providerId="ADAL" clId="{EC542B5E-2CFD-4D24-AF0E-4CAA6CDE0F5F}" dt="2024-10-15T15:58:42.035" v="62" actId="478"/>
          <ac:spMkLst>
            <pc:docMk/>
            <pc:sldMk cId="3552672" sldId="283"/>
            <ac:spMk id="4" creationId="{00000000-0000-0000-0000-000000000000}"/>
          </ac:spMkLst>
        </pc:spChg>
      </pc:sldChg>
      <pc:sldChg chg="delSp mod">
        <pc:chgData name="Chandler, Melissa - Division of Assessment and Accountability Support" userId="c7c40c5a-5db2-409e-9ac5-b3fa8556cae3" providerId="ADAL" clId="{EC542B5E-2CFD-4D24-AF0E-4CAA6CDE0F5F}" dt="2024-10-15T16:03:46.421" v="102" actId="478"/>
        <pc:sldMkLst>
          <pc:docMk/>
          <pc:sldMk cId="3512854071" sldId="284"/>
        </pc:sldMkLst>
        <pc:spChg chg="del">
          <ac:chgData name="Chandler, Melissa - Division of Assessment and Accountability Support" userId="c7c40c5a-5db2-409e-9ac5-b3fa8556cae3" providerId="ADAL" clId="{EC542B5E-2CFD-4D24-AF0E-4CAA6CDE0F5F}" dt="2024-10-15T16:03:46.421" v="102" actId="478"/>
          <ac:spMkLst>
            <pc:docMk/>
            <pc:sldMk cId="3512854071" sldId="284"/>
            <ac:spMk id="4"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6:04:12.171" v="106" actId="1076"/>
        <pc:sldMkLst>
          <pc:docMk/>
          <pc:sldMk cId="998203698" sldId="287"/>
        </pc:sldMkLst>
        <pc:spChg chg="mod">
          <ac:chgData name="Chandler, Melissa - Division of Assessment and Accountability Support" userId="c7c40c5a-5db2-409e-9ac5-b3fa8556cae3" providerId="ADAL" clId="{EC542B5E-2CFD-4D24-AF0E-4CAA6CDE0F5F}" dt="2024-10-15T16:04:08.607" v="105" actId="1076"/>
          <ac:spMkLst>
            <pc:docMk/>
            <pc:sldMk cId="998203698" sldId="287"/>
            <ac:spMk id="3" creationId="{00000000-0000-0000-0000-000000000000}"/>
          </ac:spMkLst>
        </pc:spChg>
        <pc:spChg chg="del">
          <ac:chgData name="Chandler, Melissa - Division of Assessment and Accountability Support" userId="c7c40c5a-5db2-409e-9ac5-b3fa8556cae3" providerId="ADAL" clId="{EC542B5E-2CFD-4D24-AF0E-4CAA6CDE0F5F}" dt="2024-10-15T16:03:57.258" v="103" actId="478"/>
          <ac:spMkLst>
            <pc:docMk/>
            <pc:sldMk cId="998203698" sldId="287"/>
            <ac:spMk id="4" creationId="{00000000-0000-0000-0000-000000000000}"/>
          </ac:spMkLst>
        </pc:spChg>
        <pc:picChg chg="mod">
          <ac:chgData name="Chandler, Melissa - Division of Assessment and Accountability Support" userId="c7c40c5a-5db2-409e-9ac5-b3fa8556cae3" providerId="ADAL" clId="{EC542B5E-2CFD-4D24-AF0E-4CAA6CDE0F5F}" dt="2024-10-15T16:04:12.171" v="106" actId="1076"/>
          <ac:picMkLst>
            <pc:docMk/>
            <pc:sldMk cId="998203698" sldId="287"/>
            <ac:picMk id="7" creationId="{D93EB1FC-E267-477C-513B-F790E5994388}"/>
          </ac:picMkLst>
        </pc:picChg>
      </pc:sldChg>
      <pc:sldChg chg="delSp modSp mod">
        <pc:chgData name="Chandler, Melissa - Division of Assessment and Accountability Support" userId="c7c40c5a-5db2-409e-9ac5-b3fa8556cae3" providerId="ADAL" clId="{EC542B5E-2CFD-4D24-AF0E-4CAA6CDE0F5F}" dt="2024-10-15T16:04:25.581" v="108" actId="478"/>
        <pc:sldMkLst>
          <pc:docMk/>
          <pc:sldMk cId="2572881936" sldId="290"/>
        </pc:sldMkLst>
        <pc:spChg chg="mod">
          <ac:chgData name="Chandler, Melissa - Division of Assessment and Accountability Support" userId="c7c40c5a-5db2-409e-9ac5-b3fa8556cae3" providerId="ADAL" clId="{EC542B5E-2CFD-4D24-AF0E-4CAA6CDE0F5F}" dt="2024-10-15T16:04:22.481" v="107" actId="1076"/>
          <ac:spMkLst>
            <pc:docMk/>
            <pc:sldMk cId="2572881936" sldId="290"/>
            <ac:spMk id="3" creationId="{00000000-0000-0000-0000-000000000000}"/>
          </ac:spMkLst>
        </pc:spChg>
        <pc:spChg chg="del">
          <ac:chgData name="Chandler, Melissa - Division of Assessment and Accountability Support" userId="c7c40c5a-5db2-409e-9ac5-b3fa8556cae3" providerId="ADAL" clId="{EC542B5E-2CFD-4D24-AF0E-4CAA6CDE0F5F}" dt="2024-10-15T16:04:25.581" v="108" actId="478"/>
          <ac:spMkLst>
            <pc:docMk/>
            <pc:sldMk cId="2572881936" sldId="290"/>
            <ac:spMk id="4"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6:02:02.257" v="87" actId="403"/>
        <pc:sldMkLst>
          <pc:docMk/>
          <pc:sldMk cId="2118378398" sldId="291"/>
        </pc:sldMkLst>
        <pc:spChg chg="mod">
          <ac:chgData name="Chandler, Melissa - Division of Assessment and Accountability Support" userId="c7c40c5a-5db2-409e-9ac5-b3fa8556cae3" providerId="ADAL" clId="{EC542B5E-2CFD-4D24-AF0E-4CAA6CDE0F5F}" dt="2024-10-15T16:02:02.257" v="87" actId="403"/>
          <ac:spMkLst>
            <pc:docMk/>
            <pc:sldMk cId="2118378398" sldId="291"/>
            <ac:spMk id="3" creationId="{00000000-0000-0000-0000-000000000000}"/>
          </ac:spMkLst>
        </pc:spChg>
        <pc:spChg chg="del">
          <ac:chgData name="Chandler, Melissa - Division of Assessment and Accountability Support" userId="c7c40c5a-5db2-409e-9ac5-b3fa8556cae3" providerId="ADAL" clId="{EC542B5E-2CFD-4D24-AF0E-4CAA6CDE0F5F}" dt="2024-10-15T16:01:23.570" v="82" actId="478"/>
          <ac:spMkLst>
            <pc:docMk/>
            <pc:sldMk cId="2118378398" sldId="291"/>
            <ac:spMk id="4" creationId="{00000000-0000-0000-0000-000000000000}"/>
          </ac:spMkLst>
        </pc:spChg>
      </pc:sldChg>
      <pc:sldChg chg="delSp modSp mod">
        <pc:chgData name="Chandler, Melissa - Division of Assessment and Accountability Support" userId="c7c40c5a-5db2-409e-9ac5-b3fa8556cae3" providerId="ADAL" clId="{EC542B5E-2CFD-4D24-AF0E-4CAA6CDE0F5F}" dt="2024-10-15T16:00:39.705" v="76" actId="478"/>
        <pc:sldMkLst>
          <pc:docMk/>
          <pc:sldMk cId="454351573" sldId="292"/>
        </pc:sldMkLst>
        <pc:spChg chg="mod">
          <ac:chgData name="Chandler, Melissa - Division of Assessment and Accountability Support" userId="c7c40c5a-5db2-409e-9ac5-b3fa8556cae3" providerId="ADAL" clId="{EC542B5E-2CFD-4D24-AF0E-4CAA6CDE0F5F}" dt="2024-10-15T16:00:35.407" v="75" actId="14100"/>
          <ac:spMkLst>
            <pc:docMk/>
            <pc:sldMk cId="454351573" sldId="292"/>
            <ac:spMk id="2" creationId="{00000000-0000-0000-0000-000000000000}"/>
          </ac:spMkLst>
        </pc:spChg>
        <pc:spChg chg="del">
          <ac:chgData name="Chandler, Melissa - Division of Assessment and Accountability Support" userId="c7c40c5a-5db2-409e-9ac5-b3fa8556cae3" providerId="ADAL" clId="{EC542B5E-2CFD-4D24-AF0E-4CAA6CDE0F5F}" dt="2024-10-15T16:00:39.705" v="76" actId="478"/>
          <ac:spMkLst>
            <pc:docMk/>
            <pc:sldMk cId="454351573" sldId="292"/>
            <ac:spMk id="4" creationId="{00000000-0000-0000-0000-000000000000}"/>
          </ac:spMkLst>
        </pc:spChg>
      </pc:sldChg>
      <pc:sldChg chg="modSp mod">
        <pc:chgData name="Chandler, Melissa - Division of Assessment and Accountability Support" userId="c7c40c5a-5db2-409e-9ac5-b3fa8556cae3" providerId="ADAL" clId="{EC542B5E-2CFD-4D24-AF0E-4CAA6CDE0F5F}" dt="2024-10-15T15:56:34.116" v="39" actId="1076"/>
        <pc:sldMkLst>
          <pc:docMk/>
          <pc:sldMk cId="2453328097" sldId="300"/>
        </pc:sldMkLst>
        <pc:spChg chg="mod">
          <ac:chgData name="Chandler, Melissa - Division of Assessment and Accountability Support" userId="c7c40c5a-5db2-409e-9ac5-b3fa8556cae3" providerId="ADAL" clId="{EC542B5E-2CFD-4D24-AF0E-4CAA6CDE0F5F}" dt="2024-10-15T15:56:34.116" v="39" actId="1076"/>
          <ac:spMkLst>
            <pc:docMk/>
            <pc:sldMk cId="2453328097" sldId="300"/>
            <ac:spMk id="8" creationId="{8CEED6DD-3855-9301-056D-6775A485FF48}"/>
          </ac:spMkLst>
        </pc:spChg>
      </pc:sldChg>
      <pc:sldChg chg="delSp modSp mod">
        <pc:chgData name="Chandler, Melissa - Division of Assessment and Accountability Support" userId="c7c40c5a-5db2-409e-9ac5-b3fa8556cae3" providerId="ADAL" clId="{EC542B5E-2CFD-4D24-AF0E-4CAA6CDE0F5F}" dt="2024-10-15T16:05:18.534" v="118" actId="478"/>
        <pc:sldMkLst>
          <pc:docMk/>
          <pc:sldMk cId="3511459267" sldId="306"/>
        </pc:sldMkLst>
        <pc:spChg chg="mod">
          <ac:chgData name="Chandler, Melissa - Division of Assessment and Accountability Support" userId="c7c40c5a-5db2-409e-9ac5-b3fa8556cae3" providerId="ADAL" clId="{EC542B5E-2CFD-4D24-AF0E-4CAA6CDE0F5F}" dt="2024-10-15T16:05:14.525" v="117" actId="14100"/>
          <ac:spMkLst>
            <pc:docMk/>
            <pc:sldMk cId="3511459267" sldId="306"/>
            <ac:spMk id="2" creationId="{CC034544-B530-EAF4-D0EA-715A3E0CB2DB}"/>
          </ac:spMkLst>
        </pc:spChg>
        <pc:spChg chg="del">
          <ac:chgData name="Chandler, Melissa - Division of Assessment and Accountability Support" userId="c7c40c5a-5db2-409e-9ac5-b3fa8556cae3" providerId="ADAL" clId="{EC542B5E-2CFD-4D24-AF0E-4CAA6CDE0F5F}" dt="2024-10-15T16:05:18.534" v="118" actId="478"/>
          <ac:spMkLst>
            <pc:docMk/>
            <pc:sldMk cId="3511459267" sldId="306"/>
            <ac:spMk id="3" creationId="{46F60F2A-DCDB-0B88-3BE7-AF08C6E96E7B}"/>
          </ac:spMkLst>
        </pc:spChg>
      </pc:sldChg>
      <pc:sldChg chg="modSp mod">
        <pc:chgData name="Chandler, Melissa - Division of Assessment and Accountability Support" userId="c7c40c5a-5db2-409e-9ac5-b3fa8556cae3" providerId="ADAL" clId="{EC542B5E-2CFD-4D24-AF0E-4CAA6CDE0F5F}" dt="2024-10-15T16:03:21.304" v="100" actId="14100"/>
        <pc:sldMkLst>
          <pc:docMk/>
          <pc:sldMk cId="3364111248" sldId="307"/>
        </pc:sldMkLst>
        <pc:spChg chg="mod">
          <ac:chgData name="Chandler, Melissa - Division of Assessment and Accountability Support" userId="c7c40c5a-5db2-409e-9ac5-b3fa8556cae3" providerId="ADAL" clId="{EC542B5E-2CFD-4D24-AF0E-4CAA6CDE0F5F}" dt="2024-10-15T16:03:21.304" v="100" actId="14100"/>
          <ac:spMkLst>
            <pc:docMk/>
            <pc:sldMk cId="3364111248" sldId="307"/>
            <ac:spMk id="2" creationId="{00000000-0000-0000-0000-000000000000}"/>
          </ac:spMkLst>
        </pc:spChg>
      </pc:sldChg>
      <pc:sldChg chg="modSp mod">
        <pc:chgData name="Chandler, Melissa - Division of Assessment and Accountability Support" userId="c7c40c5a-5db2-409e-9ac5-b3fa8556cae3" providerId="ADAL" clId="{EC542B5E-2CFD-4D24-AF0E-4CAA6CDE0F5F}" dt="2024-10-15T16:04:45.414" v="114" actId="20577"/>
        <pc:sldMkLst>
          <pc:docMk/>
          <pc:sldMk cId="3810412353" sldId="309"/>
        </pc:sldMkLst>
        <pc:spChg chg="mod">
          <ac:chgData name="Chandler, Melissa - Division of Assessment and Accountability Support" userId="c7c40c5a-5db2-409e-9ac5-b3fa8556cae3" providerId="ADAL" clId="{EC542B5E-2CFD-4D24-AF0E-4CAA6CDE0F5F}" dt="2024-10-15T16:04:45.414" v="114" actId="20577"/>
          <ac:spMkLst>
            <pc:docMk/>
            <pc:sldMk cId="3810412353" sldId="309"/>
            <ac:spMk id="2" creationId="{A6267938-7191-25E5-96FF-EECBF300CCA4}"/>
          </ac:spMkLst>
        </pc:spChg>
      </pc:sldChg>
      <pc:sldChg chg="modSp mod">
        <pc:chgData name="Chandler, Melissa - Division of Assessment and Accountability Support" userId="c7c40c5a-5db2-409e-9ac5-b3fa8556cae3" providerId="ADAL" clId="{EC542B5E-2CFD-4D24-AF0E-4CAA6CDE0F5F}" dt="2024-10-15T16:00:49.820" v="77" actId="1076"/>
        <pc:sldMkLst>
          <pc:docMk/>
          <pc:sldMk cId="3622658077" sldId="312"/>
        </pc:sldMkLst>
        <pc:spChg chg="mod">
          <ac:chgData name="Chandler, Melissa - Division of Assessment and Accountability Support" userId="c7c40c5a-5db2-409e-9ac5-b3fa8556cae3" providerId="ADAL" clId="{EC542B5E-2CFD-4D24-AF0E-4CAA6CDE0F5F}" dt="2024-10-15T16:00:49.820" v="77" actId="1076"/>
          <ac:spMkLst>
            <pc:docMk/>
            <pc:sldMk cId="3622658077" sldId="312"/>
            <ac:spMk id="2" creationId="{00000000-0000-0000-0000-000000000000}"/>
          </ac:spMkLst>
        </pc:spChg>
      </pc:sldChg>
      <pc:sldChg chg="modSp mod">
        <pc:chgData name="Chandler, Melissa - Division of Assessment and Accountability Support" userId="c7c40c5a-5db2-409e-9ac5-b3fa8556cae3" providerId="ADAL" clId="{EC542B5E-2CFD-4D24-AF0E-4CAA6CDE0F5F}" dt="2024-10-15T16:01:02.083" v="79" actId="14100"/>
        <pc:sldMkLst>
          <pc:docMk/>
          <pc:sldMk cId="630170413" sldId="314"/>
        </pc:sldMkLst>
        <pc:spChg chg="mod">
          <ac:chgData name="Chandler, Melissa - Division of Assessment and Accountability Support" userId="c7c40c5a-5db2-409e-9ac5-b3fa8556cae3" providerId="ADAL" clId="{EC542B5E-2CFD-4D24-AF0E-4CAA6CDE0F5F}" dt="2024-10-15T16:01:02.083" v="79" actId="14100"/>
          <ac:spMkLst>
            <pc:docMk/>
            <pc:sldMk cId="630170413" sldId="314"/>
            <ac:spMk id="2" creationId="{DEB42079-9F98-A192-77D4-ECA9F88839E3}"/>
          </ac:spMkLst>
        </pc:spChg>
      </pc:sldChg>
      <pc:sldChg chg="delSp modSp mod">
        <pc:chgData name="Chandler, Melissa - Division of Assessment and Accountability Support" userId="c7c40c5a-5db2-409e-9ac5-b3fa8556cae3" providerId="ADAL" clId="{EC542B5E-2CFD-4D24-AF0E-4CAA6CDE0F5F}" dt="2024-10-15T16:01:13.927" v="81" actId="478"/>
        <pc:sldMkLst>
          <pc:docMk/>
          <pc:sldMk cId="988919855" sldId="315"/>
        </pc:sldMkLst>
        <pc:spChg chg="mod">
          <ac:chgData name="Chandler, Melissa - Division of Assessment and Accountability Support" userId="c7c40c5a-5db2-409e-9ac5-b3fa8556cae3" providerId="ADAL" clId="{EC542B5E-2CFD-4D24-AF0E-4CAA6CDE0F5F}" dt="2024-10-15T16:01:08.511" v="80" actId="14100"/>
          <ac:spMkLst>
            <pc:docMk/>
            <pc:sldMk cId="988919855" sldId="315"/>
            <ac:spMk id="2" creationId="{E755C0D8-E539-4190-28CA-98B7E0FB2AC5}"/>
          </ac:spMkLst>
        </pc:spChg>
        <pc:spChg chg="del">
          <ac:chgData name="Chandler, Melissa - Division of Assessment and Accountability Support" userId="c7c40c5a-5db2-409e-9ac5-b3fa8556cae3" providerId="ADAL" clId="{EC542B5E-2CFD-4D24-AF0E-4CAA6CDE0F5F}" dt="2024-10-15T16:01:13.927" v="81" actId="478"/>
          <ac:spMkLst>
            <pc:docMk/>
            <pc:sldMk cId="988919855" sldId="315"/>
            <ac:spMk id="4" creationId="{BC4F3AC5-82EB-F683-496A-44AC94A74EA8}"/>
          </ac:spMkLst>
        </pc:spChg>
      </pc:sldChg>
      <pc:sldChg chg="delSp mod">
        <pc:chgData name="Chandler, Melissa - Division of Assessment and Accountability Support" userId="c7c40c5a-5db2-409e-9ac5-b3fa8556cae3" providerId="ADAL" clId="{EC542B5E-2CFD-4D24-AF0E-4CAA6CDE0F5F}" dt="2024-10-15T16:03:33.681" v="101" actId="478"/>
        <pc:sldMkLst>
          <pc:docMk/>
          <pc:sldMk cId="2112454252" sldId="316"/>
        </pc:sldMkLst>
        <pc:spChg chg="del">
          <ac:chgData name="Chandler, Melissa - Division of Assessment and Accountability Support" userId="c7c40c5a-5db2-409e-9ac5-b3fa8556cae3" providerId="ADAL" clId="{EC542B5E-2CFD-4D24-AF0E-4CAA6CDE0F5F}" dt="2024-10-15T16:03:33.681" v="101" actId="478"/>
          <ac:spMkLst>
            <pc:docMk/>
            <pc:sldMk cId="2112454252" sldId="316"/>
            <ac:spMk id="4" creationId="{00000000-0000-0000-0000-000000000000}"/>
          </ac:spMkLst>
        </pc:spChg>
      </pc:sldChg>
      <pc:sldChg chg="modSp mod">
        <pc:chgData name="Chandler, Melissa - Division of Assessment and Accountability Support" userId="c7c40c5a-5db2-409e-9ac5-b3fa8556cae3" providerId="ADAL" clId="{EC542B5E-2CFD-4D24-AF0E-4CAA6CDE0F5F}" dt="2024-10-15T15:56:50.050" v="42" actId="1076"/>
        <pc:sldMkLst>
          <pc:docMk/>
          <pc:sldMk cId="1087690230" sldId="317"/>
        </pc:sldMkLst>
        <pc:spChg chg="mod">
          <ac:chgData name="Chandler, Melissa - Division of Assessment and Accountability Support" userId="c7c40c5a-5db2-409e-9ac5-b3fa8556cae3" providerId="ADAL" clId="{EC542B5E-2CFD-4D24-AF0E-4CAA6CDE0F5F}" dt="2024-10-15T15:56:45.063" v="41" actId="14100"/>
          <ac:spMkLst>
            <pc:docMk/>
            <pc:sldMk cId="1087690230" sldId="317"/>
            <ac:spMk id="2" creationId="{F8818BDD-EEBE-7DC9-D68C-5F38A6308E91}"/>
          </ac:spMkLst>
        </pc:spChg>
        <pc:spChg chg="mod">
          <ac:chgData name="Chandler, Melissa - Division of Assessment and Accountability Support" userId="c7c40c5a-5db2-409e-9ac5-b3fa8556cae3" providerId="ADAL" clId="{EC542B5E-2CFD-4D24-AF0E-4CAA6CDE0F5F}" dt="2024-10-15T15:56:50.050" v="42" actId="1076"/>
          <ac:spMkLst>
            <pc:docMk/>
            <pc:sldMk cId="1087690230" sldId="317"/>
            <ac:spMk id="3" creationId="{B33C3B9B-C7ED-C05D-E65A-DAC2B7CB92AB}"/>
          </ac:spMkLst>
        </pc:spChg>
      </pc:sldChg>
      <pc:sldChg chg="delSp mod">
        <pc:chgData name="Chandler, Melissa - Division of Assessment and Accountability Support" userId="c7c40c5a-5db2-409e-9ac5-b3fa8556cae3" providerId="ADAL" clId="{EC542B5E-2CFD-4D24-AF0E-4CAA6CDE0F5F}" dt="2024-10-15T15:56:56.921" v="43" actId="478"/>
        <pc:sldMkLst>
          <pc:docMk/>
          <pc:sldMk cId="4254780158" sldId="318"/>
        </pc:sldMkLst>
        <pc:spChg chg="del">
          <ac:chgData name="Chandler, Melissa - Division of Assessment and Accountability Support" userId="c7c40c5a-5db2-409e-9ac5-b3fa8556cae3" providerId="ADAL" clId="{EC542B5E-2CFD-4D24-AF0E-4CAA6CDE0F5F}" dt="2024-10-15T15:56:56.921" v="43" actId="478"/>
          <ac:spMkLst>
            <pc:docMk/>
            <pc:sldMk cId="4254780158" sldId="318"/>
            <ac:spMk id="4" creationId="{00000000-0000-0000-0000-000000000000}"/>
          </ac:spMkLst>
        </pc:spChg>
      </pc:sldChg>
      <pc:sldChg chg="delSp modSp mod modCm">
        <pc:chgData name="Chandler, Melissa - Division of Assessment and Accountability Support" userId="c7c40c5a-5db2-409e-9ac5-b3fa8556cae3" providerId="ADAL" clId="{EC542B5E-2CFD-4D24-AF0E-4CAA6CDE0F5F}" dt="2024-10-15T16:08:03.450" v="137" actId="478"/>
        <pc:sldMkLst>
          <pc:docMk/>
          <pc:sldMk cId="802297066" sldId="319"/>
        </pc:sldMkLst>
        <pc:spChg chg="mod">
          <ac:chgData name="Chandler, Melissa - Division of Assessment and Accountability Support" userId="c7c40c5a-5db2-409e-9ac5-b3fa8556cae3" providerId="ADAL" clId="{EC542B5E-2CFD-4D24-AF0E-4CAA6CDE0F5F}" dt="2024-10-15T15:57:14.345" v="45" actId="14100"/>
          <ac:spMkLst>
            <pc:docMk/>
            <pc:sldMk cId="802297066" sldId="319"/>
            <ac:spMk id="13" creationId="{00000000-0000-0000-0000-000000000000}"/>
          </ac:spMkLst>
        </pc:spChg>
        <pc:spChg chg="mod">
          <ac:chgData name="Chandler, Melissa - Division of Assessment and Accountability Support" userId="c7c40c5a-5db2-409e-9ac5-b3fa8556cae3" providerId="ADAL" clId="{EC542B5E-2CFD-4D24-AF0E-4CAA6CDE0F5F}" dt="2024-10-15T15:57:56.730" v="59" actId="27636"/>
          <ac:spMkLst>
            <pc:docMk/>
            <pc:sldMk cId="802297066" sldId="319"/>
            <ac:spMk id="14" creationId="{00000000-0000-0000-0000-000000000000}"/>
          </ac:spMkLst>
        </pc:spChg>
        <pc:spChg chg="del">
          <ac:chgData name="Chandler, Melissa - Division of Assessment and Accountability Support" userId="c7c40c5a-5db2-409e-9ac5-b3fa8556cae3" providerId="ADAL" clId="{EC542B5E-2CFD-4D24-AF0E-4CAA6CDE0F5F}" dt="2024-10-15T16:08:03.450" v="137" actId="478"/>
          <ac:spMkLst>
            <pc:docMk/>
            <pc:sldMk cId="802297066" sldId="319"/>
            <ac:spMk id="16" creationId="{00000000-0000-0000-0000-000000000000}"/>
          </ac:spMkLst>
        </pc:spChg>
        <pc:extLst>
          <p:ext xmlns:p="http://schemas.openxmlformats.org/presentationml/2006/main" uri="{D6D511B9-2390-475A-947B-AFAB55BFBCF1}">
            <pc226:cmChg xmlns:pc226="http://schemas.microsoft.com/office/powerpoint/2022/06/main/command" chg="mod">
              <pc226:chgData name="Chandler, Melissa - Division of Assessment and Accountability Support" userId="c7c40c5a-5db2-409e-9ac5-b3fa8556cae3" providerId="ADAL" clId="{EC542B5E-2CFD-4D24-AF0E-4CAA6CDE0F5F}" dt="2024-10-15T15:57:55.636" v="55" actId="20577"/>
              <pc2:cmMkLst xmlns:pc2="http://schemas.microsoft.com/office/powerpoint/2019/9/main/command">
                <pc:docMk/>
                <pc:sldMk cId="802297066" sldId="319"/>
                <pc2:cmMk id="{C1DCEA0C-81CA-4EFC-A251-230F66FB79A4}"/>
              </pc2:cmMkLst>
            </pc226:cmChg>
          </p:ext>
        </pc:extLst>
      </pc:sldChg>
      <pc:sldChg chg="modSp mod">
        <pc:chgData name="Chandler, Melissa - Division of Assessment and Accountability Support" userId="c7c40c5a-5db2-409e-9ac5-b3fa8556cae3" providerId="ADAL" clId="{EC542B5E-2CFD-4D24-AF0E-4CAA6CDE0F5F}" dt="2024-10-15T16:05:07.183" v="116" actId="14100"/>
        <pc:sldMkLst>
          <pc:docMk/>
          <pc:sldMk cId="2106829140" sldId="320"/>
        </pc:sldMkLst>
        <pc:spChg chg="mod">
          <ac:chgData name="Chandler, Melissa - Division of Assessment and Accountability Support" userId="c7c40c5a-5db2-409e-9ac5-b3fa8556cae3" providerId="ADAL" clId="{EC542B5E-2CFD-4D24-AF0E-4CAA6CDE0F5F}" dt="2024-10-15T16:05:07.183" v="116" actId="14100"/>
          <ac:spMkLst>
            <pc:docMk/>
            <pc:sldMk cId="2106829140" sldId="320"/>
            <ac:spMk id="2" creationId="{4047DBCB-C898-8048-FD50-5F2E2B1EC341}"/>
          </ac:spMkLst>
        </pc:spChg>
      </pc:sldChg>
      <pc:sldChg chg="delSp modSp mod">
        <pc:chgData name="Chandler, Melissa - Division of Assessment and Accountability Support" userId="c7c40c5a-5db2-409e-9ac5-b3fa8556cae3" providerId="ADAL" clId="{EC542B5E-2CFD-4D24-AF0E-4CAA6CDE0F5F}" dt="2024-10-15T16:05:47.380" v="123" actId="478"/>
        <pc:sldMkLst>
          <pc:docMk/>
          <pc:sldMk cId="2899339206" sldId="321"/>
        </pc:sldMkLst>
        <pc:spChg chg="mod">
          <ac:chgData name="Chandler, Melissa - Division of Assessment and Accountability Support" userId="c7c40c5a-5db2-409e-9ac5-b3fa8556cae3" providerId="ADAL" clId="{EC542B5E-2CFD-4D24-AF0E-4CAA6CDE0F5F}" dt="2024-10-15T16:05:44.166" v="122" actId="1076"/>
          <ac:spMkLst>
            <pc:docMk/>
            <pc:sldMk cId="2899339206" sldId="321"/>
            <ac:spMk id="3" creationId="{00000000-0000-0000-0000-000000000000}"/>
          </ac:spMkLst>
        </pc:spChg>
        <pc:spChg chg="del">
          <ac:chgData name="Chandler, Melissa - Division of Assessment and Accountability Support" userId="c7c40c5a-5db2-409e-9ac5-b3fa8556cae3" providerId="ADAL" clId="{EC542B5E-2CFD-4D24-AF0E-4CAA6CDE0F5F}" dt="2024-10-15T16:05:47.380" v="123" actId="478"/>
          <ac:spMkLst>
            <pc:docMk/>
            <pc:sldMk cId="2899339206" sldId="321"/>
            <ac:spMk id="4" creationId="{00000000-0000-0000-0000-000000000000}"/>
          </ac:spMkLst>
        </pc:spChg>
      </pc:sldChg>
      <pc:sldChg chg="modSp mod">
        <pc:chgData name="Chandler, Melissa - Division of Assessment and Accountability Support" userId="c7c40c5a-5db2-409e-9ac5-b3fa8556cae3" providerId="ADAL" clId="{EC542B5E-2CFD-4D24-AF0E-4CAA6CDE0F5F}" dt="2024-10-15T15:59:25.312" v="68" actId="1076"/>
        <pc:sldMkLst>
          <pc:docMk/>
          <pc:sldMk cId="2921561834" sldId="323"/>
        </pc:sldMkLst>
        <pc:spChg chg="mod">
          <ac:chgData name="Chandler, Melissa - Division of Assessment and Accountability Support" userId="c7c40c5a-5db2-409e-9ac5-b3fa8556cae3" providerId="ADAL" clId="{EC542B5E-2CFD-4D24-AF0E-4CAA6CDE0F5F}" dt="2024-10-15T15:59:19.782" v="67" actId="1076"/>
          <ac:spMkLst>
            <pc:docMk/>
            <pc:sldMk cId="2921561834" sldId="323"/>
            <ac:spMk id="2" creationId="{4CD21031-C573-D0A9-999D-B8CF34C3FDC4}"/>
          </ac:spMkLst>
        </pc:spChg>
        <pc:picChg chg="mod">
          <ac:chgData name="Chandler, Melissa - Division of Assessment and Accountability Support" userId="c7c40c5a-5db2-409e-9ac5-b3fa8556cae3" providerId="ADAL" clId="{EC542B5E-2CFD-4D24-AF0E-4CAA6CDE0F5F}" dt="2024-10-15T15:59:25.312" v="68" actId="1076"/>
          <ac:picMkLst>
            <pc:docMk/>
            <pc:sldMk cId="2921561834" sldId="323"/>
            <ac:picMk id="1026" creationId="{22417134-7C81-84EE-F020-BAA12F8E63DE}"/>
          </ac:picMkLst>
        </pc:picChg>
      </pc:sldChg>
      <pc:sldChg chg="delSp mod">
        <pc:chgData name="Chandler, Melissa - Division of Assessment and Accountability Support" userId="c7c40c5a-5db2-409e-9ac5-b3fa8556cae3" providerId="ADAL" clId="{EC542B5E-2CFD-4D24-AF0E-4CAA6CDE0F5F}" dt="2024-10-15T15:59:39.212" v="69" actId="478"/>
        <pc:sldMkLst>
          <pc:docMk/>
          <pc:sldMk cId="3117776557" sldId="324"/>
        </pc:sldMkLst>
        <pc:spChg chg="del">
          <ac:chgData name="Chandler, Melissa - Division of Assessment and Accountability Support" userId="c7c40c5a-5db2-409e-9ac5-b3fa8556cae3" providerId="ADAL" clId="{EC542B5E-2CFD-4D24-AF0E-4CAA6CDE0F5F}" dt="2024-10-15T15:59:39.212" v="69" actId="478"/>
          <ac:spMkLst>
            <pc:docMk/>
            <pc:sldMk cId="3117776557" sldId="324"/>
            <ac:spMk id="4" creationId="{6FE0A96C-713C-01C6-204A-B50F9E6B83C7}"/>
          </ac:spMkLst>
        </pc:spChg>
      </pc:sldChg>
      <pc:sldChg chg="delSp modSp mod">
        <pc:chgData name="Chandler, Melissa - Division of Assessment and Accountability Support" userId="c7c40c5a-5db2-409e-9ac5-b3fa8556cae3" providerId="ADAL" clId="{EC542B5E-2CFD-4D24-AF0E-4CAA6CDE0F5F}" dt="2024-10-15T16:05:32.356" v="121" actId="14100"/>
        <pc:sldMkLst>
          <pc:docMk/>
          <pc:sldMk cId="2160407139" sldId="326"/>
        </pc:sldMkLst>
        <pc:spChg chg="mod">
          <ac:chgData name="Chandler, Melissa - Division of Assessment and Accountability Support" userId="c7c40c5a-5db2-409e-9ac5-b3fa8556cae3" providerId="ADAL" clId="{EC542B5E-2CFD-4D24-AF0E-4CAA6CDE0F5F}" dt="2024-10-15T16:05:32.356" v="121" actId="14100"/>
          <ac:spMkLst>
            <pc:docMk/>
            <pc:sldMk cId="2160407139" sldId="326"/>
            <ac:spMk id="2" creationId="{666F4C06-389E-2D40-007D-5E5D36122860}"/>
          </ac:spMkLst>
        </pc:spChg>
        <pc:spChg chg="del">
          <ac:chgData name="Chandler, Melissa - Division of Assessment and Accountability Support" userId="c7c40c5a-5db2-409e-9ac5-b3fa8556cae3" providerId="ADAL" clId="{EC542B5E-2CFD-4D24-AF0E-4CAA6CDE0F5F}" dt="2024-10-15T16:05:24.010" v="119" actId="478"/>
          <ac:spMkLst>
            <pc:docMk/>
            <pc:sldMk cId="2160407139" sldId="326"/>
            <ac:spMk id="4" creationId="{1194063A-B0B2-346D-8268-9785BEA2FD0B}"/>
          </ac:spMkLst>
        </pc:spChg>
      </pc:sldChg>
      <pc:sldChg chg="delSp mod">
        <pc:chgData name="Chandler, Melissa - Division of Assessment and Accountability Support" userId="c7c40c5a-5db2-409e-9ac5-b3fa8556cae3" providerId="ADAL" clId="{EC542B5E-2CFD-4D24-AF0E-4CAA6CDE0F5F}" dt="2024-10-15T16:07:25.732" v="135" actId="478"/>
        <pc:sldMkLst>
          <pc:docMk/>
          <pc:sldMk cId="3742557304" sldId="327"/>
        </pc:sldMkLst>
        <pc:spChg chg="del">
          <ac:chgData name="Chandler, Melissa - Division of Assessment and Accountability Support" userId="c7c40c5a-5db2-409e-9ac5-b3fa8556cae3" providerId="ADAL" clId="{EC542B5E-2CFD-4D24-AF0E-4CAA6CDE0F5F}" dt="2024-10-15T16:07:25.732" v="135" actId="478"/>
          <ac:spMkLst>
            <pc:docMk/>
            <pc:sldMk cId="3742557304" sldId="327"/>
            <ac:spMk id="4" creationId="{A6D284BA-BC26-5FA8-47C1-CB8EDB9D5A86}"/>
          </ac:spMkLst>
        </pc:spChg>
      </pc:sldChg>
      <pc:sldChg chg="modSp mod">
        <pc:chgData name="Chandler, Melissa - Division of Assessment and Accountability Support" userId="c7c40c5a-5db2-409e-9ac5-b3fa8556cae3" providerId="ADAL" clId="{EC542B5E-2CFD-4D24-AF0E-4CAA6CDE0F5F}" dt="2024-10-15T16:06:08.442" v="127" actId="14100"/>
        <pc:sldMkLst>
          <pc:docMk/>
          <pc:sldMk cId="4204329138" sldId="328"/>
        </pc:sldMkLst>
        <pc:spChg chg="mod">
          <ac:chgData name="Chandler, Melissa - Division of Assessment and Accountability Support" userId="c7c40c5a-5db2-409e-9ac5-b3fa8556cae3" providerId="ADAL" clId="{EC542B5E-2CFD-4D24-AF0E-4CAA6CDE0F5F}" dt="2024-10-15T16:06:08.442" v="127" actId="14100"/>
          <ac:spMkLst>
            <pc:docMk/>
            <pc:sldMk cId="4204329138" sldId="328"/>
            <ac:spMk id="2" creationId="{7EAB1C31-C96B-1A5A-FE7D-7B5BF1994A8F}"/>
          </ac:spMkLst>
        </pc:spChg>
      </pc:sldChg>
      <pc:sldChg chg="modSp mod">
        <pc:chgData name="Chandler, Melissa - Division of Assessment and Accountability Support" userId="c7c40c5a-5db2-409e-9ac5-b3fa8556cae3" providerId="ADAL" clId="{EC542B5E-2CFD-4D24-AF0E-4CAA6CDE0F5F}" dt="2024-10-15T16:05:57.162" v="125" actId="14100"/>
        <pc:sldMkLst>
          <pc:docMk/>
          <pc:sldMk cId="576738270" sldId="329"/>
        </pc:sldMkLst>
        <pc:spChg chg="mod">
          <ac:chgData name="Chandler, Melissa - Division of Assessment and Accountability Support" userId="c7c40c5a-5db2-409e-9ac5-b3fa8556cae3" providerId="ADAL" clId="{EC542B5E-2CFD-4D24-AF0E-4CAA6CDE0F5F}" dt="2024-10-15T16:05:57.162" v="125" actId="14100"/>
          <ac:spMkLst>
            <pc:docMk/>
            <pc:sldMk cId="576738270" sldId="329"/>
            <ac:spMk id="2" creationId="{44E1E9C6-C963-AE8C-310E-2659128DE52E}"/>
          </ac:spMkLst>
        </pc:spChg>
      </pc:sldChg>
      <pc:sldChg chg="modSp mod">
        <pc:chgData name="Chandler, Melissa - Division of Assessment and Accountability Support" userId="c7c40c5a-5db2-409e-9ac5-b3fa8556cae3" providerId="ADAL" clId="{EC542B5E-2CFD-4D24-AF0E-4CAA6CDE0F5F}" dt="2024-10-15T16:06:22.547" v="129" actId="14100"/>
        <pc:sldMkLst>
          <pc:docMk/>
          <pc:sldMk cId="154139392" sldId="330"/>
        </pc:sldMkLst>
        <pc:spChg chg="mod">
          <ac:chgData name="Chandler, Melissa - Division of Assessment and Accountability Support" userId="c7c40c5a-5db2-409e-9ac5-b3fa8556cae3" providerId="ADAL" clId="{EC542B5E-2CFD-4D24-AF0E-4CAA6CDE0F5F}" dt="2024-10-15T16:06:22.547" v="129" actId="14100"/>
          <ac:spMkLst>
            <pc:docMk/>
            <pc:sldMk cId="154139392" sldId="330"/>
            <ac:spMk id="2" creationId="{E845BF38-5543-4BA7-98B4-100B778EDD00}"/>
          </ac:spMkLst>
        </pc:spChg>
      </pc:sldChg>
      <pc:sldChg chg="modSp mod">
        <pc:chgData name="Chandler, Melissa - Division of Assessment and Accountability Support" userId="c7c40c5a-5db2-409e-9ac5-b3fa8556cae3" providerId="ADAL" clId="{EC542B5E-2CFD-4D24-AF0E-4CAA6CDE0F5F}" dt="2024-10-15T16:06:46.784" v="131" actId="14100"/>
        <pc:sldMkLst>
          <pc:docMk/>
          <pc:sldMk cId="1390749500" sldId="331"/>
        </pc:sldMkLst>
        <pc:spChg chg="mod">
          <ac:chgData name="Chandler, Melissa - Division of Assessment and Accountability Support" userId="c7c40c5a-5db2-409e-9ac5-b3fa8556cae3" providerId="ADAL" clId="{EC542B5E-2CFD-4D24-AF0E-4CAA6CDE0F5F}" dt="2024-10-15T16:06:46.784" v="131" actId="14100"/>
          <ac:spMkLst>
            <pc:docMk/>
            <pc:sldMk cId="1390749500" sldId="331"/>
            <ac:spMk id="2" creationId="{C2726F62-F3ED-0ED6-5582-3597BF954EDA}"/>
          </ac:spMkLst>
        </pc:spChg>
      </pc:sldChg>
      <pc:sldChg chg="modSp mod">
        <pc:chgData name="Chandler, Melissa - Division of Assessment and Accountability Support" userId="c7c40c5a-5db2-409e-9ac5-b3fa8556cae3" providerId="ADAL" clId="{EC542B5E-2CFD-4D24-AF0E-4CAA6CDE0F5F}" dt="2024-10-15T16:07:10.211" v="134" actId="14100"/>
        <pc:sldMkLst>
          <pc:docMk/>
          <pc:sldMk cId="3875559886" sldId="333"/>
        </pc:sldMkLst>
        <pc:spChg chg="mod">
          <ac:chgData name="Chandler, Melissa - Division of Assessment and Accountability Support" userId="c7c40c5a-5db2-409e-9ac5-b3fa8556cae3" providerId="ADAL" clId="{EC542B5E-2CFD-4D24-AF0E-4CAA6CDE0F5F}" dt="2024-10-15T16:07:10.211" v="134" actId="14100"/>
          <ac:spMkLst>
            <pc:docMk/>
            <pc:sldMk cId="3875559886" sldId="333"/>
            <ac:spMk id="2" creationId="{8C04D4C1-C659-A92C-1671-8A1E1724EC8D}"/>
          </ac:spMkLst>
        </pc:spChg>
      </pc:sldChg>
      <pc:sldMasterChg chg="delSp modSp mod modSldLayout">
        <pc:chgData name="Chandler, Melissa - Division of Assessment and Accountability Support" userId="c7c40c5a-5db2-409e-9ac5-b3fa8556cae3" providerId="ADAL" clId="{EC542B5E-2CFD-4D24-AF0E-4CAA6CDE0F5F}" dt="2024-10-15T15:55:25.274" v="33" actId="1076"/>
        <pc:sldMasterMkLst>
          <pc:docMk/>
          <pc:sldMasterMk cId="2271339680" sldId="2147483648"/>
        </pc:sldMasterMkLst>
        <pc:spChg chg="mod">
          <ac:chgData name="Chandler, Melissa - Division of Assessment and Accountability Support" userId="c7c40c5a-5db2-409e-9ac5-b3fa8556cae3" providerId="ADAL" clId="{EC542B5E-2CFD-4D24-AF0E-4CAA6CDE0F5F}" dt="2024-10-15T15:53:49.827" v="19" actId="14100"/>
          <ac:spMkLst>
            <pc:docMk/>
            <pc:sldMasterMk cId="2271339680" sldId="2147483648"/>
            <ac:spMk id="2" creationId="{6CFAA31E-A6D5-0042-9274-104B04F9ADFA}"/>
          </ac:spMkLst>
        </pc:spChg>
        <pc:spChg chg="mod">
          <ac:chgData name="Chandler, Melissa - Division of Assessment and Accountability Support" userId="c7c40c5a-5db2-409e-9ac5-b3fa8556cae3" providerId="ADAL" clId="{EC542B5E-2CFD-4D24-AF0E-4CAA6CDE0F5F}" dt="2024-10-15T15:52:47.616" v="11" actId="1076"/>
          <ac:spMkLst>
            <pc:docMk/>
            <pc:sldMasterMk cId="2271339680" sldId="2147483648"/>
            <ac:spMk id="3" creationId="{A91896C5-06B0-3147-AB94-8C999EE890FF}"/>
          </ac:spMkLst>
        </pc:spChg>
        <pc:spChg chg="del">
          <ac:chgData name="Chandler, Melissa - Division of Assessment and Accountability Support" userId="c7c40c5a-5db2-409e-9ac5-b3fa8556cae3" providerId="ADAL" clId="{EC542B5E-2CFD-4D24-AF0E-4CAA6CDE0F5F}" dt="2024-10-15T15:52:33.313" v="8" actId="478"/>
          <ac:spMkLst>
            <pc:docMk/>
            <pc:sldMasterMk cId="2271339680" sldId="2147483648"/>
            <ac:spMk id="4" creationId="{5602FD1A-9D5A-45EB-8859-B0BA34934DC4}"/>
          </ac:spMkLst>
        </pc:spChg>
        <pc:spChg chg="del">
          <ac:chgData name="Chandler, Melissa - Division of Assessment and Accountability Support" userId="c7c40c5a-5db2-409e-9ac5-b3fa8556cae3" providerId="ADAL" clId="{EC542B5E-2CFD-4D24-AF0E-4CAA6CDE0F5F}" dt="2024-10-15T15:52:30.333" v="7" actId="478"/>
          <ac:spMkLst>
            <pc:docMk/>
            <pc:sldMasterMk cId="2271339680" sldId="2147483648"/>
            <ac:spMk id="5" creationId="{CCC268BD-BE55-F341-B9D2-8E463FCF8391}"/>
          </ac:spMkLst>
        </pc:spChg>
        <pc:sldLayoutChg chg="delSp modSp mod">
          <pc:chgData name="Chandler, Melissa - Division of Assessment and Accountability Support" userId="c7c40c5a-5db2-409e-9ac5-b3fa8556cae3" providerId="ADAL" clId="{EC542B5E-2CFD-4D24-AF0E-4CAA6CDE0F5F}" dt="2024-10-15T15:53:20.299" v="15" actId="404"/>
          <pc:sldLayoutMkLst>
            <pc:docMk/>
            <pc:sldMasterMk cId="2271339680" sldId="2147483648"/>
            <pc:sldLayoutMk cId="3982362198" sldId="2147483649"/>
          </pc:sldLayoutMkLst>
          <pc:spChg chg="mod">
            <ac:chgData name="Chandler, Melissa - Division of Assessment and Accountability Support" userId="c7c40c5a-5db2-409e-9ac5-b3fa8556cae3" providerId="ADAL" clId="{EC542B5E-2CFD-4D24-AF0E-4CAA6CDE0F5F}" dt="2024-10-15T15:53:20.299" v="15" actId="404"/>
            <ac:spMkLst>
              <pc:docMk/>
              <pc:sldMasterMk cId="2271339680" sldId="2147483648"/>
              <pc:sldLayoutMk cId="3982362198" sldId="2147483649"/>
              <ac:spMk id="2" creationId="{D9308569-7959-0241-9BB6-EB4CB1A4E314}"/>
            </ac:spMkLst>
          </pc:spChg>
          <pc:spChg chg="mod">
            <ac:chgData name="Chandler, Melissa - Division of Assessment and Accountability Support" userId="c7c40c5a-5db2-409e-9ac5-b3fa8556cae3" providerId="ADAL" clId="{EC542B5E-2CFD-4D24-AF0E-4CAA6CDE0F5F}" dt="2024-10-15T15:53:14.659" v="14" actId="1076"/>
            <ac:spMkLst>
              <pc:docMk/>
              <pc:sldMasterMk cId="2271339680" sldId="2147483648"/>
              <pc:sldLayoutMk cId="3982362198" sldId="2147483649"/>
              <ac:spMk id="3" creationId="{D0C0594C-E6C1-9547-AD0F-AB6967F2DD52}"/>
            </ac:spMkLst>
          </pc:spChg>
          <pc:spChg chg="del">
            <ac:chgData name="Chandler, Melissa - Division of Assessment and Accountability Support" userId="c7c40c5a-5db2-409e-9ac5-b3fa8556cae3" providerId="ADAL" clId="{EC542B5E-2CFD-4D24-AF0E-4CAA6CDE0F5F}" dt="2024-10-15T15:51:05.834" v="0" actId="478"/>
            <ac:spMkLst>
              <pc:docMk/>
              <pc:sldMasterMk cId="2271339680" sldId="2147483648"/>
              <pc:sldLayoutMk cId="3982362198" sldId="2147483649"/>
              <ac:spMk id="5" creationId="{1EC3B05B-48C7-544E-97E6-CC2AA1DB1D6D}"/>
            </ac:spMkLst>
          </pc:spChg>
        </pc:sldLayoutChg>
        <pc:sldLayoutChg chg="delSp modSp mod">
          <pc:chgData name="Chandler, Melissa - Division of Assessment and Accountability Support" userId="c7c40c5a-5db2-409e-9ac5-b3fa8556cae3" providerId="ADAL" clId="{EC542B5E-2CFD-4D24-AF0E-4CAA6CDE0F5F}" dt="2024-10-15T15:54:07.476" v="22" actId="478"/>
          <pc:sldLayoutMkLst>
            <pc:docMk/>
            <pc:sldMasterMk cId="2271339680" sldId="2147483648"/>
            <pc:sldLayoutMk cId="1146679629" sldId="2147483650"/>
          </pc:sldLayoutMkLst>
          <pc:spChg chg="mod">
            <ac:chgData name="Chandler, Melissa - Division of Assessment and Accountability Support" userId="c7c40c5a-5db2-409e-9ac5-b3fa8556cae3" providerId="ADAL" clId="{EC542B5E-2CFD-4D24-AF0E-4CAA6CDE0F5F}" dt="2024-10-15T15:54:05.045" v="21" actId="1076"/>
            <ac:spMkLst>
              <pc:docMk/>
              <pc:sldMasterMk cId="2271339680" sldId="2147483648"/>
              <pc:sldLayoutMk cId="1146679629" sldId="2147483650"/>
              <ac:spMk id="3" creationId="{603CF848-C4FD-8E4B-B94D-2FC841DBA2E0}"/>
            </ac:spMkLst>
          </pc:spChg>
          <pc:spChg chg="del">
            <ac:chgData name="Chandler, Melissa - Division of Assessment and Accountability Support" userId="c7c40c5a-5db2-409e-9ac5-b3fa8556cae3" providerId="ADAL" clId="{EC542B5E-2CFD-4D24-AF0E-4CAA6CDE0F5F}" dt="2024-10-15T15:54:07.476" v="22" actId="478"/>
            <ac:spMkLst>
              <pc:docMk/>
              <pc:sldMasterMk cId="2271339680" sldId="2147483648"/>
              <pc:sldLayoutMk cId="1146679629" sldId="2147483650"/>
              <ac:spMk id="5" creationId="{A3F54B59-D8EC-434F-A166-20C80AE0AC7C}"/>
            </ac:spMkLst>
          </pc:spChg>
        </pc:sldLayoutChg>
        <pc:sldLayoutChg chg="delSp modSp mod">
          <pc:chgData name="Chandler, Melissa - Division of Assessment and Accountability Support" userId="c7c40c5a-5db2-409e-9ac5-b3fa8556cae3" providerId="ADAL" clId="{EC542B5E-2CFD-4D24-AF0E-4CAA6CDE0F5F}" dt="2024-10-15T15:54:32.881" v="26" actId="478"/>
          <pc:sldLayoutMkLst>
            <pc:docMk/>
            <pc:sldMasterMk cId="2271339680" sldId="2147483648"/>
            <pc:sldLayoutMk cId="2582104175" sldId="2147483652"/>
          </pc:sldLayoutMkLst>
          <pc:spChg chg="mod">
            <ac:chgData name="Chandler, Melissa - Division of Assessment and Accountability Support" userId="c7c40c5a-5db2-409e-9ac5-b3fa8556cae3" providerId="ADAL" clId="{EC542B5E-2CFD-4D24-AF0E-4CAA6CDE0F5F}" dt="2024-10-15T15:54:29.972" v="25" actId="14100"/>
            <ac:spMkLst>
              <pc:docMk/>
              <pc:sldMasterMk cId="2271339680" sldId="2147483648"/>
              <pc:sldLayoutMk cId="2582104175" sldId="2147483652"/>
              <ac:spMk id="3" creationId="{05F97DC4-37E3-C541-8F1C-EC9F203D4EB6}"/>
            </ac:spMkLst>
          </pc:spChg>
          <pc:spChg chg="mod">
            <ac:chgData name="Chandler, Melissa - Division of Assessment and Accountability Support" userId="c7c40c5a-5db2-409e-9ac5-b3fa8556cae3" providerId="ADAL" clId="{EC542B5E-2CFD-4D24-AF0E-4CAA6CDE0F5F}" dt="2024-10-15T15:54:23.093" v="24" actId="14100"/>
            <ac:spMkLst>
              <pc:docMk/>
              <pc:sldMasterMk cId="2271339680" sldId="2147483648"/>
              <pc:sldLayoutMk cId="2582104175" sldId="2147483652"/>
              <ac:spMk id="4" creationId="{4218A85B-13CF-DC4C-9B51-8C0EC0757430}"/>
            </ac:spMkLst>
          </pc:spChg>
          <pc:spChg chg="del">
            <ac:chgData name="Chandler, Melissa - Division of Assessment and Accountability Support" userId="c7c40c5a-5db2-409e-9ac5-b3fa8556cae3" providerId="ADAL" clId="{EC542B5E-2CFD-4D24-AF0E-4CAA6CDE0F5F}" dt="2024-10-15T15:54:32.881" v="26" actId="478"/>
            <ac:spMkLst>
              <pc:docMk/>
              <pc:sldMasterMk cId="2271339680" sldId="2147483648"/>
              <pc:sldLayoutMk cId="2582104175" sldId="2147483652"/>
              <ac:spMk id="6" creationId="{23010285-C8F1-CC49-B417-CA5C71B95526}"/>
            </ac:spMkLst>
          </pc:spChg>
        </pc:sldLayoutChg>
        <pc:sldLayoutChg chg="delSp mod">
          <pc:chgData name="Chandler, Melissa - Division of Assessment and Accountability Support" userId="c7c40c5a-5db2-409e-9ac5-b3fa8556cae3" providerId="ADAL" clId="{EC542B5E-2CFD-4D24-AF0E-4CAA6CDE0F5F}" dt="2024-10-15T15:54:40.468" v="27" actId="478"/>
          <pc:sldLayoutMkLst>
            <pc:docMk/>
            <pc:sldMasterMk cId="2271339680" sldId="2147483648"/>
            <pc:sldLayoutMk cId="2832705260" sldId="2147483656"/>
          </pc:sldLayoutMkLst>
          <pc:spChg chg="del">
            <ac:chgData name="Chandler, Melissa - Division of Assessment and Accountability Support" userId="c7c40c5a-5db2-409e-9ac5-b3fa8556cae3" providerId="ADAL" clId="{EC542B5E-2CFD-4D24-AF0E-4CAA6CDE0F5F}" dt="2024-10-15T15:54:40.468" v="27" actId="478"/>
            <ac:spMkLst>
              <pc:docMk/>
              <pc:sldMasterMk cId="2271339680" sldId="2147483648"/>
              <pc:sldLayoutMk cId="2832705260" sldId="2147483656"/>
              <ac:spMk id="6" creationId="{B023D8E5-FB74-B545-B35C-110FA0DCFD66}"/>
            </ac:spMkLst>
          </pc:spChg>
        </pc:sldLayoutChg>
        <pc:sldLayoutChg chg="delSp mod">
          <pc:chgData name="Chandler, Melissa - Division of Assessment and Accountability Support" userId="c7c40c5a-5db2-409e-9ac5-b3fa8556cae3" providerId="ADAL" clId="{EC542B5E-2CFD-4D24-AF0E-4CAA6CDE0F5F}" dt="2024-10-15T15:51:36.105" v="6" actId="478"/>
          <pc:sldLayoutMkLst>
            <pc:docMk/>
            <pc:sldMasterMk cId="2271339680" sldId="2147483648"/>
            <pc:sldLayoutMk cId="2924107675" sldId="2147483660"/>
          </pc:sldLayoutMkLst>
          <pc:spChg chg="del">
            <ac:chgData name="Chandler, Melissa - Division of Assessment and Accountability Support" userId="c7c40c5a-5db2-409e-9ac5-b3fa8556cae3" providerId="ADAL" clId="{EC542B5E-2CFD-4D24-AF0E-4CAA6CDE0F5F}" dt="2024-10-15T15:51:33.622" v="5" actId="478"/>
            <ac:spMkLst>
              <pc:docMk/>
              <pc:sldMasterMk cId="2271339680" sldId="2147483648"/>
              <pc:sldLayoutMk cId="2924107675" sldId="2147483660"/>
              <ac:spMk id="3" creationId="{98885C77-5065-5A73-D275-7612A290832A}"/>
            </ac:spMkLst>
          </pc:spChg>
          <pc:spChg chg="del">
            <ac:chgData name="Chandler, Melissa - Division of Assessment and Accountability Support" userId="c7c40c5a-5db2-409e-9ac5-b3fa8556cae3" providerId="ADAL" clId="{EC542B5E-2CFD-4D24-AF0E-4CAA6CDE0F5F}" dt="2024-10-15T15:51:36.105" v="6" actId="478"/>
            <ac:spMkLst>
              <pc:docMk/>
              <pc:sldMasterMk cId="2271339680" sldId="2147483648"/>
              <pc:sldLayoutMk cId="2924107675" sldId="2147483660"/>
              <ac:spMk id="4" creationId="{5106859B-EE9D-D9E8-711B-A81841C55995}"/>
            </ac:spMkLst>
          </pc:spChg>
        </pc:sldLayoutChg>
        <pc:sldLayoutChg chg="delSp modSp mod">
          <pc:chgData name="Chandler, Melissa - Division of Assessment and Accountability Support" userId="c7c40c5a-5db2-409e-9ac5-b3fa8556cae3" providerId="ADAL" clId="{EC542B5E-2CFD-4D24-AF0E-4CAA6CDE0F5F}" dt="2024-10-15T15:53:58.389" v="20" actId="14100"/>
          <pc:sldLayoutMkLst>
            <pc:docMk/>
            <pc:sldMasterMk cId="2271339680" sldId="2147483648"/>
            <pc:sldLayoutMk cId="2609786968" sldId="2147483661"/>
          </pc:sldLayoutMkLst>
          <pc:spChg chg="mod">
            <ac:chgData name="Chandler, Melissa - Division of Assessment and Accountability Support" userId="c7c40c5a-5db2-409e-9ac5-b3fa8556cae3" providerId="ADAL" clId="{EC542B5E-2CFD-4D24-AF0E-4CAA6CDE0F5F}" dt="2024-10-15T15:53:58.389" v="20" actId="14100"/>
            <ac:spMkLst>
              <pc:docMk/>
              <pc:sldMasterMk cId="2271339680" sldId="2147483648"/>
              <pc:sldLayoutMk cId="2609786968" sldId="2147483661"/>
              <ac:spMk id="2" creationId="{1CDBCC9B-D981-5810-AD5E-47A5DBD968E0}"/>
            </ac:spMkLst>
          </pc:spChg>
          <pc:spChg chg="del">
            <ac:chgData name="Chandler, Melissa - Division of Assessment and Accountability Support" userId="c7c40c5a-5db2-409e-9ac5-b3fa8556cae3" providerId="ADAL" clId="{EC542B5E-2CFD-4D24-AF0E-4CAA6CDE0F5F}" dt="2024-10-15T15:53:26.213" v="16" actId="478"/>
            <ac:spMkLst>
              <pc:docMk/>
              <pc:sldMasterMk cId="2271339680" sldId="2147483648"/>
              <pc:sldLayoutMk cId="2609786968" sldId="2147483661"/>
              <ac:spMk id="3" creationId="{E7802407-BCB9-9A01-D592-B08270C010DA}"/>
            </ac:spMkLst>
          </pc:spChg>
          <pc:spChg chg="del">
            <ac:chgData name="Chandler, Melissa - Division of Assessment and Accountability Support" userId="c7c40c5a-5db2-409e-9ac5-b3fa8556cae3" providerId="ADAL" clId="{EC542B5E-2CFD-4D24-AF0E-4CAA6CDE0F5F}" dt="2024-10-15T15:53:28.719" v="17" actId="478"/>
            <ac:spMkLst>
              <pc:docMk/>
              <pc:sldMasterMk cId="2271339680" sldId="2147483648"/>
              <pc:sldLayoutMk cId="2609786968" sldId="2147483661"/>
              <ac:spMk id="4" creationId="{B999A69B-2BE4-9107-A10F-46999206FF80}"/>
            </ac:spMkLst>
          </pc:spChg>
        </pc:sldLayoutChg>
        <pc:sldLayoutChg chg="delSp modSp mod">
          <pc:chgData name="Chandler, Melissa - Division of Assessment and Accountability Support" userId="c7c40c5a-5db2-409e-9ac5-b3fa8556cae3" providerId="ADAL" clId="{EC542B5E-2CFD-4D24-AF0E-4CAA6CDE0F5F}" dt="2024-10-15T15:55:04.206" v="30" actId="1076"/>
          <pc:sldLayoutMkLst>
            <pc:docMk/>
            <pc:sldMasterMk cId="2271339680" sldId="2147483648"/>
            <pc:sldLayoutMk cId="1442104396" sldId="2147483662"/>
          </pc:sldLayoutMkLst>
          <pc:spChg chg="mod">
            <ac:chgData name="Chandler, Melissa - Division of Assessment and Accountability Support" userId="c7c40c5a-5db2-409e-9ac5-b3fa8556cae3" providerId="ADAL" clId="{EC542B5E-2CFD-4D24-AF0E-4CAA6CDE0F5F}" dt="2024-10-15T15:55:01.221" v="29" actId="14100"/>
            <ac:spMkLst>
              <pc:docMk/>
              <pc:sldMasterMk cId="2271339680" sldId="2147483648"/>
              <pc:sldLayoutMk cId="1442104396" sldId="2147483662"/>
              <ac:spMk id="2" creationId="{00000000-0000-0000-0000-000000000000}"/>
            </ac:spMkLst>
          </pc:spChg>
          <pc:spChg chg="mod">
            <ac:chgData name="Chandler, Melissa - Division of Assessment and Accountability Support" userId="c7c40c5a-5db2-409e-9ac5-b3fa8556cae3" providerId="ADAL" clId="{EC542B5E-2CFD-4D24-AF0E-4CAA6CDE0F5F}" dt="2024-10-15T15:55:04.206" v="30" actId="1076"/>
            <ac:spMkLst>
              <pc:docMk/>
              <pc:sldMasterMk cId="2271339680" sldId="2147483648"/>
              <pc:sldLayoutMk cId="1442104396" sldId="2147483662"/>
              <ac:spMk id="5" creationId="{00000000-0000-0000-0000-000000000000}"/>
            </ac:spMkLst>
          </pc:spChg>
          <pc:spChg chg="del">
            <ac:chgData name="Chandler, Melissa - Division of Assessment and Accountability Support" userId="c7c40c5a-5db2-409e-9ac5-b3fa8556cae3" providerId="ADAL" clId="{EC542B5E-2CFD-4D24-AF0E-4CAA6CDE0F5F}" dt="2024-10-15T15:51:29.725" v="4" actId="478"/>
            <ac:spMkLst>
              <pc:docMk/>
              <pc:sldMasterMk cId="2271339680" sldId="2147483648"/>
              <pc:sldLayoutMk cId="1442104396" sldId="2147483662"/>
              <ac:spMk id="6" creationId="{00000000-0000-0000-0000-000000000000}"/>
            </ac:spMkLst>
          </pc:spChg>
          <pc:spChg chg="del">
            <ac:chgData name="Chandler, Melissa - Division of Assessment and Accountability Support" userId="c7c40c5a-5db2-409e-9ac5-b3fa8556cae3" providerId="ADAL" clId="{EC542B5E-2CFD-4D24-AF0E-4CAA6CDE0F5F}" dt="2024-10-15T15:51:27.302" v="3" actId="478"/>
            <ac:spMkLst>
              <pc:docMk/>
              <pc:sldMasterMk cId="2271339680" sldId="2147483648"/>
              <pc:sldLayoutMk cId="1442104396" sldId="2147483662"/>
              <ac:spMk id="7" creationId="{00000000-0000-0000-0000-000000000000}"/>
            </ac:spMkLst>
          </pc:spChg>
        </pc:sldLayoutChg>
        <pc:sldLayoutChg chg="delSp modSp mod">
          <pc:chgData name="Chandler, Melissa - Division of Assessment and Accountability Support" userId="c7c40c5a-5db2-409e-9ac5-b3fa8556cae3" providerId="ADAL" clId="{EC542B5E-2CFD-4D24-AF0E-4CAA6CDE0F5F}" dt="2024-10-15T15:55:25.274" v="33" actId="1076"/>
          <pc:sldLayoutMkLst>
            <pc:docMk/>
            <pc:sldMasterMk cId="2271339680" sldId="2147483648"/>
            <pc:sldLayoutMk cId="1134195195" sldId="2147483663"/>
          </pc:sldLayoutMkLst>
          <pc:spChg chg="mod">
            <ac:chgData name="Chandler, Melissa - Division of Assessment and Accountability Support" userId="c7c40c5a-5db2-409e-9ac5-b3fa8556cae3" providerId="ADAL" clId="{EC542B5E-2CFD-4D24-AF0E-4CAA6CDE0F5F}" dt="2024-10-15T15:55:14.749" v="32" actId="14100"/>
            <ac:spMkLst>
              <pc:docMk/>
              <pc:sldMasterMk cId="2271339680" sldId="2147483648"/>
              <pc:sldLayoutMk cId="1134195195" sldId="2147483663"/>
              <ac:spMk id="2" creationId="{00000000-0000-0000-0000-000000000000}"/>
            </ac:spMkLst>
          </pc:spChg>
          <pc:spChg chg="mod">
            <ac:chgData name="Chandler, Melissa - Division of Assessment and Accountability Support" userId="c7c40c5a-5db2-409e-9ac5-b3fa8556cae3" providerId="ADAL" clId="{EC542B5E-2CFD-4D24-AF0E-4CAA6CDE0F5F}" dt="2024-10-15T15:55:25.274" v="33" actId="1076"/>
            <ac:spMkLst>
              <pc:docMk/>
              <pc:sldMasterMk cId="2271339680" sldId="2147483648"/>
              <pc:sldLayoutMk cId="1134195195" sldId="2147483663"/>
              <ac:spMk id="6" creationId="{00000000-0000-0000-0000-000000000000}"/>
            </ac:spMkLst>
          </pc:spChg>
          <pc:spChg chg="del">
            <ac:chgData name="Chandler, Melissa - Division of Assessment and Accountability Support" userId="c7c40c5a-5db2-409e-9ac5-b3fa8556cae3" providerId="ADAL" clId="{EC542B5E-2CFD-4D24-AF0E-4CAA6CDE0F5F}" dt="2024-10-15T15:51:18.653" v="1" actId="478"/>
            <ac:spMkLst>
              <pc:docMk/>
              <pc:sldMasterMk cId="2271339680" sldId="2147483648"/>
              <pc:sldLayoutMk cId="1134195195" sldId="2147483663"/>
              <ac:spMk id="7" creationId="{00000000-0000-0000-0000-000000000000}"/>
            </ac:spMkLst>
          </pc:spChg>
          <pc:spChg chg="mod">
            <ac:chgData name="Chandler, Melissa - Division of Assessment and Accountability Support" userId="c7c40c5a-5db2-409e-9ac5-b3fa8556cae3" providerId="ADAL" clId="{EC542B5E-2CFD-4D24-AF0E-4CAA6CDE0F5F}" dt="2024-10-15T15:55:25.274" v="33" actId="1076"/>
            <ac:spMkLst>
              <pc:docMk/>
              <pc:sldMasterMk cId="2271339680" sldId="2147483648"/>
              <pc:sldLayoutMk cId="1134195195" sldId="2147483663"/>
              <ac:spMk id="8" creationId="{00000000-0000-0000-0000-000000000000}"/>
            </ac:spMkLst>
          </pc:spChg>
          <pc:spChg chg="del">
            <ac:chgData name="Chandler, Melissa - Division of Assessment and Accountability Support" userId="c7c40c5a-5db2-409e-9ac5-b3fa8556cae3" providerId="ADAL" clId="{EC542B5E-2CFD-4D24-AF0E-4CAA6CDE0F5F}" dt="2024-10-15T15:51:21.543" v="2" actId="478"/>
            <ac:spMkLst>
              <pc:docMk/>
              <pc:sldMasterMk cId="2271339680" sldId="2147483648"/>
              <pc:sldLayoutMk cId="1134195195" sldId="2147483663"/>
              <ac:spMk id="9" creationId="{00000000-0000-0000-0000-000000000000}"/>
            </ac:spMkLst>
          </pc:spChg>
        </pc:sldLayoutChg>
      </pc:sldMasterChg>
    </pc:docChg>
  </pc:docChgLst>
  <pc:docChgLst>
    <pc:chgData name="Guettler, Karen M." userId="67ab762d-eda0-4307-b20a-0aee28934f6e" providerId="ADAL" clId="{B1BFCB30-1B47-664A-8361-56128FAA42F7}"/>
    <pc:docChg chg="custSel modSld">
      <pc:chgData name="Guettler, Karen M." userId="67ab762d-eda0-4307-b20a-0aee28934f6e" providerId="ADAL" clId="{B1BFCB30-1B47-664A-8361-56128FAA42F7}" dt="2024-10-16T19:57:26.943" v="57" actId="113"/>
      <pc:docMkLst>
        <pc:docMk/>
      </pc:docMkLst>
      <pc:sldChg chg="modNotesTx">
        <pc:chgData name="Guettler, Karen M." userId="67ab762d-eda0-4307-b20a-0aee28934f6e" providerId="ADAL" clId="{B1BFCB30-1B47-664A-8361-56128FAA42F7}" dt="2024-10-16T19:01:22.846" v="4" actId="20577"/>
        <pc:sldMkLst>
          <pc:docMk/>
          <pc:sldMk cId="3477655453" sldId="265"/>
        </pc:sldMkLst>
      </pc:sldChg>
      <pc:sldChg chg="modNotesTx">
        <pc:chgData name="Guettler, Karen M." userId="67ab762d-eda0-4307-b20a-0aee28934f6e" providerId="ADAL" clId="{B1BFCB30-1B47-664A-8361-56128FAA42F7}" dt="2024-10-16T19:48:40.860" v="11" actId="20577"/>
        <pc:sldMkLst>
          <pc:docMk/>
          <pc:sldMk cId="3810412353" sldId="309"/>
        </pc:sldMkLst>
      </pc:sldChg>
      <pc:sldChg chg="modNotesTx">
        <pc:chgData name="Guettler, Karen M." userId="67ab762d-eda0-4307-b20a-0aee28934f6e" providerId="ADAL" clId="{B1BFCB30-1B47-664A-8361-56128FAA42F7}" dt="2024-10-16T19:37:40.334" v="5" actId="20577"/>
        <pc:sldMkLst>
          <pc:docMk/>
          <pc:sldMk cId="3622658077" sldId="312"/>
        </pc:sldMkLst>
      </pc:sldChg>
      <pc:sldChg chg="modNotesTx">
        <pc:chgData name="Guettler, Karen M." userId="67ab762d-eda0-4307-b20a-0aee28934f6e" providerId="ADAL" clId="{B1BFCB30-1B47-664A-8361-56128FAA42F7}" dt="2024-10-16T19:39:34.761" v="7" actId="20577"/>
        <pc:sldMkLst>
          <pc:docMk/>
          <pc:sldMk cId="2112454252" sldId="316"/>
        </pc:sldMkLst>
      </pc:sldChg>
      <pc:sldChg chg="modNotesTx">
        <pc:chgData name="Guettler, Karen M." userId="67ab762d-eda0-4307-b20a-0aee28934f6e" providerId="ADAL" clId="{B1BFCB30-1B47-664A-8361-56128FAA42F7}" dt="2024-10-16T19:53:15.585" v="55" actId="20577"/>
        <pc:sldMkLst>
          <pc:docMk/>
          <pc:sldMk cId="2160407139" sldId="326"/>
        </pc:sldMkLst>
      </pc:sldChg>
      <pc:sldChg chg="modNotesTx">
        <pc:chgData name="Guettler, Karen M." userId="67ab762d-eda0-4307-b20a-0aee28934f6e" providerId="ADAL" clId="{B1BFCB30-1B47-664A-8361-56128FAA42F7}" dt="2024-10-16T19:57:26.943" v="57" actId="113"/>
        <pc:sldMkLst>
          <pc:docMk/>
          <pc:sldMk cId="154139392" sldId="330"/>
        </pc:sldMkLst>
      </pc:sldChg>
    </pc:docChg>
  </pc:docChgLst>
  <pc:docChgLst>
    <pc:chgData name="Savage, Shara - Division of Assessment and Accountability Support" userId="71eadb16-699f-453e-81d8-c9ac7aaf2dd6" providerId="ADAL" clId="{F5777B69-974D-45CA-B83F-AC12C2C4B6E8}"/>
    <pc:docChg chg="undo custSel modSld">
      <pc:chgData name="Savage, Shara - Division of Assessment and Accountability Support" userId="71eadb16-699f-453e-81d8-c9ac7aaf2dd6" providerId="ADAL" clId="{F5777B69-974D-45CA-B83F-AC12C2C4B6E8}" dt="2024-10-15T15:18:48.141" v="104" actId="14100"/>
      <pc:docMkLst>
        <pc:docMk/>
      </pc:docMkLst>
      <pc:sldChg chg="modSp mod">
        <pc:chgData name="Savage, Shara - Division of Assessment and Accountability Support" userId="71eadb16-699f-453e-81d8-c9ac7aaf2dd6" providerId="ADAL" clId="{F5777B69-974D-45CA-B83F-AC12C2C4B6E8}" dt="2024-10-15T14:59:39.093" v="3" actId="1076"/>
        <pc:sldMkLst>
          <pc:docMk/>
          <pc:sldMk cId="3477655453" sldId="265"/>
        </pc:sldMkLst>
        <pc:spChg chg="mod">
          <ac:chgData name="Savage, Shara - Division of Assessment and Accountability Support" userId="71eadb16-699f-453e-81d8-c9ac7aaf2dd6" providerId="ADAL" clId="{F5777B69-974D-45CA-B83F-AC12C2C4B6E8}" dt="2024-10-15T14:59:39.093" v="3" actId="1076"/>
          <ac:spMkLst>
            <pc:docMk/>
            <pc:sldMk cId="3477655453" sldId="265"/>
            <ac:spMk id="13" creationId="{00000000-0000-0000-0000-000000000000}"/>
          </ac:spMkLst>
        </pc:spChg>
      </pc:sldChg>
      <pc:sldChg chg="modSp mod modClrScheme chgLayout">
        <pc:chgData name="Savage, Shara - Division of Assessment and Accountability Support" userId="71eadb16-699f-453e-81d8-c9ac7aaf2dd6" providerId="ADAL" clId="{F5777B69-974D-45CA-B83F-AC12C2C4B6E8}" dt="2024-10-15T15:11:35.941" v="64" actId="12"/>
        <pc:sldMkLst>
          <pc:docMk/>
          <pc:sldMk cId="1108500379" sldId="274"/>
        </pc:sldMkLst>
        <pc:spChg chg="mod">
          <ac:chgData name="Savage, Shara - Division of Assessment and Accountability Support" userId="71eadb16-699f-453e-81d8-c9ac7aaf2dd6" providerId="ADAL" clId="{F5777B69-974D-45CA-B83F-AC12C2C4B6E8}" dt="2024-10-15T15:11:17.076" v="61" actId="14100"/>
          <ac:spMkLst>
            <pc:docMk/>
            <pc:sldMk cId="1108500379" sldId="274"/>
            <ac:spMk id="2" creationId="{00000000-0000-0000-0000-000000000000}"/>
          </ac:spMkLst>
        </pc:spChg>
        <pc:spChg chg="mod">
          <ac:chgData name="Savage, Shara - Division of Assessment and Accountability Support" userId="71eadb16-699f-453e-81d8-c9ac7aaf2dd6" providerId="ADAL" clId="{F5777B69-974D-45CA-B83F-AC12C2C4B6E8}" dt="2024-10-15T15:11:35.941" v="64" actId="12"/>
          <ac:spMkLst>
            <pc:docMk/>
            <pc:sldMk cId="1108500379" sldId="274"/>
            <ac:spMk id="3" creationId="{00000000-0000-0000-0000-000000000000}"/>
          </ac:spMkLst>
        </pc:spChg>
        <pc:spChg chg="mod">
          <ac:chgData name="Savage, Shara - Division of Assessment and Accountability Support" userId="71eadb16-699f-453e-81d8-c9ac7aaf2dd6" providerId="ADAL" clId="{F5777B69-974D-45CA-B83F-AC12C2C4B6E8}" dt="2024-10-15T15:11:04.600" v="58" actId="26606"/>
          <ac:spMkLst>
            <pc:docMk/>
            <pc:sldMk cId="1108500379" sldId="274"/>
            <ac:spMk id="4" creationId="{00000000-0000-0000-0000-000000000000}"/>
          </ac:spMkLst>
        </pc:spChg>
        <pc:picChg chg="mod ord">
          <ac:chgData name="Savage, Shara - Division of Assessment and Accountability Support" userId="71eadb16-699f-453e-81d8-c9ac7aaf2dd6" providerId="ADAL" clId="{F5777B69-974D-45CA-B83F-AC12C2C4B6E8}" dt="2024-10-15T15:11:04.600" v="58" actId="26606"/>
          <ac:picMkLst>
            <pc:docMk/>
            <pc:sldMk cId="1108500379" sldId="274"/>
            <ac:picMk id="7" creationId="{2FDC3074-EDE9-DF80-AA36-5EB3E0AC64C4}"/>
          </ac:picMkLst>
        </pc:picChg>
      </pc:sldChg>
      <pc:sldChg chg="modSp mod modClrScheme chgLayout">
        <pc:chgData name="Savage, Shara - Division of Assessment and Accountability Support" userId="71eadb16-699f-453e-81d8-c9ac7aaf2dd6" providerId="ADAL" clId="{F5777B69-974D-45CA-B83F-AC12C2C4B6E8}" dt="2024-10-15T15:07:24.139" v="43" actId="14100"/>
        <pc:sldMkLst>
          <pc:docMk/>
          <pc:sldMk cId="2954745532" sldId="275"/>
        </pc:sldMkLst>
        <pc:spChg chg="mod ord">
          <ac:chgData name="Savage, Shara - Division of Assessment and Accountability Support" userId="71eadb16-699f-453e-81d8-c9ac7aaf2dd6" providerId="ADAL" clId="{F5777B69-974D-45CA-B83F-AC12C2C4B6E8}" dt="2024-10-15T15:07:16.919" v="41" actId="1076"/>
          <ac:spMkLst>
            <pc:docMk/>
            <pc:sldMk cId="2954745532" sldId="275"/>
            <ac:spMk id="2" creationId="{00000000-0000-0000-0000-000000000000}"/>
          </ac:spMkLst>
        </pc:spChg>
        <pc:spChg chg="mod ord">
          <ac:chgData name="Savage, Shara - Division of Assessment and Accountability Support" userId="71eadb16-699f-453e-81d8-c9ac7aaf2dd6" providerId="ADAL" clId="{F5777B69-974D-45CA-B83F-AC12C2C4B6E8}" dt="2024-10-15T15:07:08.041" v="39" actId="700"/>
          <ac:spMkLst>
            <pc:docMk/>
            <pc:sldMk cId="2954745532" sldId="275"/>
            <ac:spMk id="4" creationId="{00000000-0000-0000-0000-000000000000}"/>
          </ac:spMkLst>
        </pc:spChg>
        <pc:grpChg chg="mod">
          <ac:chgData name="Savage, Shara - Division of Assessment and Accountability Support" userId="71eadb16-699f-453e-81d8-c9ac7aaf2dd6" providerId="ADAL" clId="{F5777B69-974D-45CA-B83F-AC12C2C4B6E8}" dt="2024-10-15T15:07:24.139" v="43" actId="14100"/>
          <ac:grpSpMkLst>
            <pc:docMk/>
            <pc:sldMk cId="2954745532" sldId="275"/>
            <ac:grpSpMk id="10" creationId="{5616872E-55A8-5EB6-42F0-1A54A3B7C67E}"/>
          </ac:grpSpMkLst>
        </pc:grpChg>
      </pc:sldChg>
      <pc:sldChg chg="modSp mod">
        <pc:chgData name="Savage, Shara - Division of Assessment and Accountability Support" userId="71eadb16-699f-453e-81d8-c9ac7aaf2dd6" providerId="ADAL" clId="{F5777B69-974D-45CA-B83F-AC12C2C4B6E8}" dt="2024-10-15T15:04:51.397" v="23" actId="14100"/>
        <pc:sldMkLst>
          <pc:docMk/>
          <pc:sldMk cId="105140330" sldId="281"/>
        </pc:sldMkLst>
        <pc:spChg chg="mod">
          <ac:chgData name="Savage, Shara - Division of Assessment and Accountability Support" userId="71eadb16-699f-453e-81d8-c9ac7aaf2dd6" providerId="ADAL" clId="{F5777B69-974D-45CA-B83F-AC12C2C4B6E8}" dt="2024-10-15T15:04:51.397" v="23" actId="14100"/>
          <ac:spMkLst>
            <pc:docMk/>
            <pc:sldMk cId="105140330" sldId="281"/>
            <ac:spMk id="14" creationId="{00000000-0000-0000-0000-000000000000}"/>
          </ac:spMkLst>
        </pc:spChg>
      </pc:sldChg>
      <pc:sldChg chg="modSp mod">
        <pc:chgData name="Savage, Shara - Division of Assessment and Accountability Support" userId="71eadb16-699f-453e-81d8-c9ac7aaf2dd6" providerId="ADAL" clId="{F5777B69-974D-45CA-B83F-AC12C2C4B6E8}" dt="2024-10-15T15:05:20.394" v="28" actId="1076"/>
        <pc:sldMkLst>
          <pc:docMk/>
          <pc:sldMk cId="3552672" sldId="283"/>
        </pc:sldMkLst>
        <pc:spChg chg="mod">
          <ac:chgData name="Savage, Shara - Division of Assessment and Accountability Support" userId="71eadb16-699f-453e-81d8-c9ac7aaf2dd6" providerId="ADAL" clId="{F5777B69-974D-45CA-B83F-AC12C2C4B6E8}" dt="2024-10-15T15:05:10.408" v="24" actId="1076"/>
          <ac:spMkLst>
            <pc:docMk/>
            <pc:sldMk cId="3552672" sldId="283"/>
            <ac:spMk id="2" creationId="{00000000-0000-0000-0000-000000000000}"/>
          </ac:spMkLst>
        </pc:spChg>
        <pc:spChg chg="mod">
          <ac:chgData name="Savage, Shara - Division of Assessment and Accountability Support" userId="71eadb16-699f-453e-81d8-c9ac7aaf2dd6" providerId="ADAL" clId="{F5777B69-974D-45CA-B83F-AC12C2C4B6E8}" dt="2024-10-15T15:05:16.918" v="27" actId="27636"/>
          <ac:spMkLst>
            <pc:docMk/>
            <pc:sldMk cId="3552672" sldId="283"/>
            <ac:spMk id="3" creationId="{00000000-0000-0000-0000-000000000000}"/>
          </ac:spMkLst>
        </pc:spChg>
        <pc:grpChg chg="mod">
          <ac:chgData name="Savage, Shara - Division of Assessment and Accountability Support" userId="71eadb16-699f-453e-81d8-c9ac7aaf2dd6" providerId="ADAL" clId="{F5777B69-974D-45CA-B83F-AC12C2C4B6E8}" dt="2024-10-15T15:05:20.394" v="28" actId="1076"/>
          <ac:grpSpMkLst>
            <pc:docMk/>
            <pc:sldMk cId="3552672" sldId="283"/>
            <ac:grpSpMk id="9" creationId="{FC40FC24-A0D6-64AA-A344-2881A76991A3}"/>
          </ac:grpSpMkLst>
        </pc:grpChg>
      </pc:sldChg>
      <pc:sldChg chg="modSp mod modClrScheme chgLayout">
        <pc:chgData name="Savage, Shara - Division of Assessment and Accountability Support" userId="71eadb16-699f-453e-81d8-c9ac7aaf2dd6" providerId="ADAL" clId="{F5777B69-974D-45CA-B83F-AC12C2C4B6E8}" dt="2024-10-15T15:12:09.454" v="67" actId="14100"/>
        <pc:sldMkLst>
          <pc:docMk/>
          <pc:sldMk cId="3364111248" sldId="307"/>
        </pc:sldMkLst>
        <pc:spChg chg="mod">
          <ac:chgData name="Savage, Shara - Division of Assessment and Accountability Support" userId="71eadb16-699f-453e-81d8-c9ac7aaf2dd6" providerId="ADAL" clId="{F5777B69-974D-45CA-B83F-AC12C2C4B6E8}" dt="2024-10-15T15:12:01.662" v="65" actId="26606"/>
          <ac:spMkLst>
            <pc:docMk/>
            <pc:sldMk cId="3364111248" sldId="307"/>
            <ac:spMk id="2" creationId="{00000000-0000-0000-0000-000000000000}"/>
          </ac:spMkLst>
        </pc:spChg>
        <pc:spChg chg="mod">
          <ac:chgData name="Savage, Shara - Division of Assessment and Accountability Support" userId="71eadb16-699f-453e-81d8-c9ac7aaf2dd6" providerId="ADAL" clId="{F5777B69-974D-45CA-B83F-AC12C2C4B6E8}" dt="2024-10-15T15:12:09.454" v="67" actId="14100"/>
          <ac:spMkLst>
            <pc:docMk/>
            <pc:sldMk cId="3364111248" sldId="307"/>
            <ac:spMk id="3" creationId="{00000000-0000-0000-0000-000000000000}"/>
          </ac:spMkLst>
        </pc:spChg>
        <pc:spChg chg="mod ord modVis">
          <ac:chgData name="Savage, Shara - Division of Assessment and Accountability Support" userId="71eadb16-699f-453e-81d8-c9ac7aaf2dd6" providerId="ADAL" clId="{F5777B69-974D-45CA-B83F-AC12C2C4B6E8}" dt="2024-10-15T15:12:01.662" v="65" actId="26606"/>
          <ac:spMkLst>
            <pc:docMk/>
            <pc:sldMk cId="3364111248" sldId="307"/>
            <ac:spMk id="4" creationId="{00000000-0000-0000-0000-000000000000}"/>
          </ac:spMkLst>
        </pc:spChg>
        <pc:picChg chg="mod">
          <ac:chgData name="Savage, Shara - Division of Assessment and Accountability Support" userId="71eadb16-699f-453e-81d8-c9ac7aaf2dd6" providerId="ADAL" clId="{F5777B69-974D-45CA-B83F-AC12C2C4B6E8}" dt="2024-10-15T15:12:01.662" v="65" actId="26606"/>
          <ac:picMkLst>
            <pc:docMk/>
            <pc:sldMk cId="3364111248" sldId="307"/>
            <ac:picMk id="10" creationId="{730E6EFB-7743-2336-1E6C-C99C20F44112}"/>
          </ac:picMkLst>
        </pc:picChg>
      </pc:sldChg>
      <pc:sldChg chg="modSp mod modClrScheme chgLayout">
        <pc:chgData name="Savage, Shara - Division of Assessment and Accountability Support" userId="71eadb16-699f-453e-81d8-c9ac7aaf2dd6" providerId="ADAL" clId="{F5777B69-974D-45CA-B83F-AC12C2C4B6E8}" dt="2024-10-15T15:13:10.670" v="71" actId="1076"/>
        <pc:sldMkLst>
          <pc:docMk/>
          <pc:sldMk cId="3810412353" sldId="309"/>
        </pc:sldMkLst>
        <pc:spChg chg="mod">
          <ac:chgData name="Savage, Shara - Division of Assessment and Accountability Support" userId="71eadb16-699f-453e-81d8-c9ac7aaf2dd6" providerId="ADAL" clId="{F5777B69-974D-45CA-B83F-AC12C2C4B6E8}" dt="2024-10-15T15:13:06.803" v="70" actId="1076"/>
          <ac:spMkLst>
            <pc:docMk/>
            <pc:sldMk cId="3810412353" sldId="309"/>
            <ac:spMk id="2" creationId="{A6267938-7191-25E5-96FF-EECBF300CCA4}"/>
          </ac:spMkLst>
        </pc:spChg>
        <pc:spChg chg="mod modVis">
          <ac:chgData name="Savage, Shara - Division of Assessment and Accountability Support" userId="71eadb16-699f-453e-81d8-c9ac7aaf2dd6" providerId="ADAL" clId="{F5777B69-974D-45CA-B83F-AC12C2C4B6E8}" dt="2024-10-15T15:12:59.601" v="68" actId="26606"/>
          <ac:spMkLst>
            <pc:docMk/>
            <pc:sldMk cId="3810412353" sldId="309"/>
            <ac:spMk id="4" creationId="{EC0DEB69-5DFC-7565-90F2-8A3A8A62ACBA}"/>
          </ac:spMkLst>
        </pc:spChg>
        <pc:grpChg chg="add mod">
          <ac:chgData name="Savage, Shara - Division of Assessment and Accountability Support" userId="71eadb16-699f-453e-81d8-c9ac7aaf2dd6" providerId="ADAL" clId="{F5777B69-974D-45CA-B83F-AC12C2C4B6E8}" dt="2024-10-15T15:13:10.670" v="71" actId="1076"/>
          <ac:grpSpMkLst>
            <pc:docMk/>
            <pc:sldMk cId="3810412353" sldId="309"/>
            <ac:grpSpMk id="3" creationId="{5DBA4067-6544-7303-EA7A-C4949FC9A6B2}"/>
          </ac:grpSpMkLst>
        </pc:grpChg>
      </pc:sldChg>
      <pc:sldChg chg="modSp mod modClrScheme chgLayout">
        <pc:chgData name="Savage, Shara - Division of Assessment and Accountability Support" userId="71eadb16-699f-453e-81d8-c9ac7aaf2dd6" providerId="ADAL" clId="{F5777B69-974D-45CA-B83F-AC12C2C4B6E8}" dt="2024-10-15T15:08:35.013" v="54" actId="14100"/>
        <pc:sldMkLst>
          <pc:docMk/>
          <pc:sldMk cId="3622658077" sldId="312"/>
        </pc:sldMkLst>
        <pc:spChg chg="mod">
          <ac:chgData name="Savage, Shara - Division of Assessment and Accountability Support" userId="71eadb16-699f-453e-81d8-c9ac7aaf2dd6" providerId="ADAL" clId="{F5777B69-974D-45CA-B83F-AC12C2C4B6E8}" dt="2024-10-15T15:07:52.426" v="45" actId="1076"/>
          <ac:spMkLst>
            <pc:docMk/>
            <pc:sldMk cId="3622658077" sldId="312"/>
            <ac:spMk id="2" creationId="{00000000-0000-0000-0000-000000000000}"/>
          </ac:spMkLst>
        </pc:spChg>
        <pc:spChg chg="mod">
          <ac:chgData name="Savage, Shara - Division of Assessment and Accountability Support" userId="71eadb16-699f-453e-81d8-c9ac7aaf2dd6" providerId="ADAL" clId="{F5777B69-974D-45CA-B83F-AC12C2C4B6E8}" dt="2024-10-15T15:08:35.013" v="54" actId="14100"/>
          <ac:spMkLst>
            <pc:docMk/>
            <pc:sldMk cId="3622658077" sldId="312"/>
            <ac:spMk id="3" creationId="{00000000-0000-0000-0000-000000000000}"/>
          </ac:spMkLst>
        </pc:spChg>
        <pc:spChg chg="mod ord modVis">
          <ac:chgData name="Savage, Shara - Division of Assessment and Accountability Support" userId="71eadb16-699f-453e-81d8-c9ac7aaf2dd6" providerId="ADAL" clId="{F5777B69-974D-45CA-B83F-AC12C2C4B6E8}" dt="2024-10-15T15:07:44.603" v="44" actId="26606"/>
          <ac:spMkLst>
            <pc:docMk/>
            <pc:sldMk cId="3622658077" sldId="312"/>
            <ac:spMk id="4" creationId="{00000000-0000-0000-0000-000000000000}"/>
          </ac:spMkLst>
        </pc:spChg>
        <pc:picChg chg="mod">
          <ac:chgData name="Savage, Shara - Division of Assessment and Accountability Support" userId="71eadb16-699f-453e-81d8-c9ac7aaf2dd6" providerId="ADAL" clId="{F5777B69-974D-45CA-B83F-AC12C2C4B6E8}" dt="2024-10-15T15:08:30.402" v="53" actId="1076"/>
          <ac:picMkLst>
            <pc:docMk/>
            <pc:sldMk cId="3622658077" sldId="312"/>
            <ac:picMk id="8" creationId="{CB6E5B49-AAB6-36D4-A341-18DF5D3A4EAC}"/>
          </ac:picMkLst>
        </pc:picChg>
      </pc:sldChg>
      <pc:sldChg chg="modSp mod modClrScheme chgLayout">
        <pc:chgData name="Savage, Shara - Division of Assessment and Accountability Support" userId="71eadb16-699f-453e-81d8-c9ac7aaf2dd6" providerId="ADAL" clId="{F5777B69-974D-45CA-B83F-AC12C2C4B6E8}" dt="2024-10-15T15:18:48.141" v="104" actId="14100"/>
        <pc:sldMkLst>
          <pc:docMk/>
          <pc:sldMk cId="630170413" sldId="314"/>
        </pc:sldMkLst>
        <pc:spChg chg="mod">
          <ac:chgData name="Savage, Shara - Division of Assessment and Accountability Support" userId="71eadb16-699f-453e-81d8-c9ac7aaf2dd6" providerId="ADAL" clId="{F5777B69-974D-45CA-B83F-AC12C2C4B6E8}" dt="2024-10-15T15:18:40.808" v="102" actId="1076"/>
          <ac:spMkLst>
            <pc:docMk/>
            <pc:sldMk cId="630170413" sldId="314"/>
            <ac:spMk id="2" creationId="{DEB42079-9F98-A192-77D4-ECA9F88839E3}"/>
          </ac:spMkLst>
        </pc:spChg>
        <pc:spChg chg="mod modVis">
          <ac:chgData name="Savage, Shara - Division of Assessment and Accountability Support" userId="71eadb16-699f-453e-81d8-c9ac7aaf2dd6" providerId="ADAL" clId="{F5777B69-974D-45CA-B83F-AC12C2C4B6E8}" dt="2024-10-15T15:18:35.271" v="101" actId="26606"/>
          <ac:spMkLst>
            <pc:docMk/>
            <pc:sldMk cId="630170413" sldId="314"/>
            <ac:spMk id="4" creationId="{759E0C32-0BE9-09F8-5F0D-B95DA5AC4DCD}"/>
          </ac:spMkLst>
        </pc:spChg>
        <pc:grpChg chg="add mod">
          <ac:chgData name="Savage, Shara - Division of Assessment and Accountability Support" userId="71eadb16-699f-453e-81d8-c9ac7aaf2dd6" providerId="ADAL" clId="{F5777B69-974D-45CA-B83F-AC12C2C4B6E8}" dt="2024-10-15T15:18:48.141" v="104" actId="14100"/>
          <ac:grpSpMkLst>
            <pc:docMk/>
            <pc:sldMk cId="630170413" sldId="314"/>
            <ac:grpSpMk id="3" creationId="{A40A85B1-E953-0C81-F477-C523552FF5AB}"/>
          </ac:grpSpMkLst>
        </pc:grpChg>
      </pc:sldChg>
      <pc:sldChg chg="modSp mod">
        <pc:chgData name="Savage, Shara - Division of Assessment and Accountability Support" userId="71eadb16-699f-453e-81d8-c9ac7aaf2dd6" providerId="ADAL" clId="{F5777B69-974D-45CA-B83F-AC12C2C4B6E8}" dt="2024-10-15T15:00:17.754" v="7" actId="20577"/>
        <pc:sldMkLst>
          <pc:docMk/>
          <pc:sldMk cId="1087690230" sldId="317"/>
        </pc:sldMkLst>
        <pc:spChg chg="mod">
          <ac:chgData name="Savage, Shara - Division of Assessment and Accountability Support" userId="71eadb16-699f-453e-81d8-c9ac7aaf2dd6" providerId="ADAL" clId="{F5777B69-974D-45CA-B83F-AC12C2C4B6E8}" dt="2024-10-15T15:00:17.754" v="7" actId="20577"/>
          <ac:spMkLst>
            <pc:docMk/>
            <pc:sldMk cId="1087690230" sldId="317"/>
            <ac:spMk id="3" creationId="{B33C3B9B-C7ED-C05D-E65A-DAC2B7CB92AB}"/>
          </ac:spMkLst>
        </pc:spChg>
      </pc:sldChg>
      <pc:sldChg chg="addSp delSp modSp mod modClrScheme chgLayout">
        <pc:chgData name="Savage, Shara - Division of Assessment and Accountability Support" userId="71eadb16-699f-453e-81d8-c9ac7aaf2dd6" providerId="ADAL" clId="{F5777B69-974D-45CA-B83F-AC12C2C4B6E8}" dt="2024-10-15T15:04:33.916" v="22" actId="1076"/>
        <pc:sldMkLst>
          <pc:docMk/>
          <pc:sldMk cId="802297066" sldId="319"/>
        </pc:sldMkLst>
        <pc:spChg chg="add del mod ord">
          <ac:chgData name="Savage, Shara - Division of Assessment and Accountability Support" userId="71eadb16-699f-453e-81d8-c9ac7aaf2dd6" providerId="ADAL" clId="{F5777B69-974D-45CA-B83F-AC12C2C4B6E8}" dt="2024-10-15T15:03:27.433" v="12" actId="478"/>
          <ac:spMkLst>
            <pc:docMk/>
            <pc:sldMk cId="802297066" sldId="319"/>
            <ac:spMk id="2" creationId="{FEFB81BC-8F44-2463-BC94-A50BC06CF30B}"/>
          </ac:spMkLst>
        </pc:spChg>
        <pc:spChg chg="mod ord">
          <ac:chgData name="Savage, Shara - Division of Assessment and Accountability Support" userId="71eadb16-699f-453e-81d8-c9ac7aaf2dd6" providerId="ADAL" clId="{F5777B69-974D-45CA-B83F-AC12C2C4B6E8}" dt="2024-10-15T15:03:44.700" v="15" actId="1076"/>
          <ac:spMkLst>
            <pc:docMk/>
            <pc:sldMk cId="802297066" sldId="319"/>
            <ac:spMk id="13" creationId="{00000000-0000-0000-0000-000000000000}"/>
          </ac:spMkLst>
        </pc:spChg>
        <pc:spChg chg="mod ord">
          <ac:chgData name="Savage, Shara - Division of Assessment and Accountability Support" userId="71eadb16-699f-453e-81d8-c9ac7aaf2dd6" providerId="ADAL" clId="{F5777B69-974D-45CA-B83F-AC12C2C4B6E8}" dt="2024-10-15T15:03:55.051" v="20" actId="27636"/>
          <ac:spMkLst>
            <pc:docMk/>
            <pc:sldMk cId="802297066" sldId="319"/>
            <ac:spMk id="14" creationId="{00000000-0000-0000-0000-000000000000}"/>
          </ac:spMkLst>
        </pc:spChg>
        <pc:spChg chg="mod ord">
          <ac:chgData name="Savage, Shara - Division of Assessment and Accountability Support" userId="71eadb16-699f-453e-81d8-c9ac7aaf2dd6" providerId="ADAL" clId="{F5777B69-974D-45CA-B83F-AC12C2C4B6E8}" dt="2024-10-15T15:03:19.897" v="11" actId="700"/>
          <ac:spMkLst>
            <pc:docMk/>
            <pc:sldMk cId="802297066" sldId="319"/>
            <ac:spMk id="16" creationId="{00000000-0000-0000-0000-000000000000}"/>
          </ac:spMkLst>
        </pc:spChg>
        <pc:picChg chg="mod">
          <ac:chgData name="Savage, Shara - Division of Assessment and Accountability Support" userId="71eadb16-699f-453e-81d8-c9ac7aaf2dd6" providerId="ADAL" clId="{F5777B69-974D-45CA-B83F-AC12C2C4B6E8}" dt="2024-10-15T15:04:33.916" v="22" actId="1076"/>
          <ac:picMkLst>
            <pc:docMk/>
            <pc:sldMk cId="802297066" sldId="319"/>
            <ac:picMk id="3" creationId="{0776EAC4-E849-5B8B-E8D6-4C37FD1F5FD0}"/>
          </ac:picMkLst>
        </pc:picChg>
      </pc:sldChg>
      <pc:sldChg chg="modSp mod modClrScheme chgLayout">
        <pc:chgData name="Savage, Shara - Division of Assessment and Accountability Support" userId="71eadb16-699f-453e-81d8-c9ac7aaf2dd6" providerId="ADAL" clId="{F5777B69-974D-45CA-B83F-AC12C2C4B6E8}" dt="2024-10-15T15:13:47.038" v="74" actId="14100"/>
        <pc:sldMkLst>
          <pc:docMk/>
          <pc:sldMk cId="2106829140" sldId="320"/>
        </pc:sldMkLst>
        <pc:spChg chg="mod">
          <ac:chgData name="Savage, Shara - Division of Assessment and Accountability Support" userId="71eadb16-699f-453e-81d8-c9ac7aaf2dd6" providerId="ADAL" clId="{F5777B69-974D-45CA-B83F-AC12C2C4B6E8}" dt="2024-10-15T15:13:42.775" v="73" actId="1076"/>
          <ac:spMkLst>
            <pc:docMk/>
            <pc:sldMk cId="2106829140" sldId="320"/>
            <ac:spMk id="2" creationId="{4047DBCB-C898-8048-FD50-5F2E2B1EC341}"/>
          </ac:spMkLst>
        </pc:spChg>
        <pc:spChg chg="mod modVis">
          <ac:chgData name="Savage, Shara - Division of Assessment and Accountability Support" userId="71eadb16-699f-453e-81d8-c9ac7aaf2dd6" providerId="ADAL" clId="{F5777B69-974D-45CA-B83F-AC12C2C4B6E8}" dt="2024-10-15T15:13:36.970" v="72" actId="26606"/>
          <ac:spMkLst>
            <pc:docMk/>
            <pc:sldMk cId="2106829140" sldId="320"/>
            <ac:spMk id="4" creationId="{01E91D00-0F80-A554-781D-6892C038DF5A}"/>
          </ac:spMkLst>
        </pc:spChg>
        <pc:grpChg chg="add mod">
          <ac:chgData name="Savage, Shara - Division of Assessment and Accountability Support" userId="71eadb16-699f-453e-81d8-c9ac7aaf2dd6" providerId="ADAL" clId="{F5777B69-974D-45CA-B83F-AC12C2C4B6E8}" dt="2024-10-15T15:13:47.038" v="74" actId="14100"/>
          <ac:grpSpMkLst>
            <pc:docMk/>
            <pc:sldMk cId="2106829140" sldId="320"/>
            <ac:grpSpMk id="14" creationId="{711622AB-627D-4821-0AEF-15A6C36FEB89}"/>
          </ac:grpSpMkLst>
        </pc:grpChg>
      </pc:sldChg>
      <pc:sldChg chg="delSp modSp mod modClrScheme chgLayout">
        <pc:chgData name="Savage, Shara - Division of Assessment and Accountability Support" userId="71eadb16-699f-453e-81d8-c9ac7aaf2dd6" providerId="ADAL" clId="{F5777B69-974D-45CA-B83F-AC12C2C4B6E8}" dt="2024-10-15T15:06:15.799" v="37" actId="1076"/>
        <pc:sldMkLst>
          <pc:docMk/>
          <pc:sldMk cId="2921561834" sldId="323"/>
        </pc:sldMkLst>
        <pc:spChg chg="mod ord">
          <ac:chgData name="Savage, Shara - Division of Assessment and Accountability Support" userId="71eadb16-699f-453e-81d8-c9ac7aaf2dd6" providerId="ADAL" clId="{F5777B69-974D-45CA-B83F-AC12C2C4B6E8}" dt="2024-10-15T15:06:15.799" v="37" actId="1076"/>
          <ac:spMkLst>
            <pc:docMk/>
            <pc:sldMk cId="2921561834" sldId="323"/>
            <ac:spMk id="2" creationId="{4CD21031-C573-D0A9-999D-B8CF34C3FDC4}"/>
          </ac:spMkLst>
        </pc:spChg>
        <pc:spChg chg="mod ord">
          <ac:chgData name="Savage, Shara - Division of Assessment and Accountability Support" userId="71eadb16-699f-453e-81d8-c9ac7aaf2dd6" providerId="ADAL" clId="{F5777B69-974D-45CA-B83F-AC12C2C4B6E8}" dt="2024-10-15T15:05:58.509" v="34" actId="700"/>
          <ac:spMkLst>
            <pc:docMk/>
            <pc:sldMk cId="2921561834" sldId="323"/>
            <ac:spMk id="4" creationId="{D2DCF99A-1B12-D103-E93D-D2C93115830C}"/>
          </ac:spMkLst>
        </pc:spChg>
        <pc:spChg chg="del">
          <ac:chgData name="Savage, Shara - Division of Assessment and Accountability Support" userId="71eadb16-699f-453e-81d8-c9ac7aaf2dd6" providerId="ADAL" clId="{F5777B69-974D-45CA-B83F-AC12C2C4B6E8}" dt="2024-10-15T15:05:48.819" v="31" actId="478"/>
          <ac:spMkLst>
            <pc:docMk/>
            <pc:sldMk cId="2921561834" sldId="323"/>
            <ac:spMk id="7" creationId="{54E83C00-30D2-8D5C-3FFE-2518DD1BB6CB}"/>
          </ac:spMkLst>
        </pc:spChg>
        <pc:picChg chg="mod">
          <ac:chgData name="Savage, Shara - Division of Assessment and Accountability Support" userId="71eadb16-699f-453e-81d8-c9ac7aaf2dd6" providerId="ADAL" clId="{F5777B69-974D-45CA-B83F-AC12C2C4B6E8}" dt="2024-10-15T15:06:07.231" v="36" actId="14100"/>
          <ac:picMkLst>
            <pc:docMk/>
            <pc:sldMk cId="2921561834" sldId="323"/>
            <ac:picMk id="1026" creationId="{22417134-7C81-84EE-F020-BAA12F8E63DE}"/>
          </ac:picMkLst>
        </pc:picChg>
      </pc:sldChg>
      <pc:sldChg chg="modSp mod">
        <pc:chgData name="Savage, Shara - Division of Assessment and Accountability Support" userId="71eadb16-699f-453e-81d8-c9ac7aaf2dd6" providerId="ADAL" clId="{F5777B69-974D-45CA-B83F-AC12C2C4B6E8}" dt="2024-10-15T15:06:34.077" v="38" actId="14100"/>
        <pc:sldMkLst>
          <pc:docMk/>
          <pc:sldMk cId="3117776557" sldId="324"/>
        </pc:sldMkLst>
        <pc:grpChg chg="mod">
          <ac:chgData name="Savage, Shara - Division of Assessment and Accountability Support" userId="71eadb16-699f-453e-81d8-c9ac7aaf2dd6" providerId="ADAL" clId="{F5777B69-974D-45CA-B83F-AC12C2C4B6E8}" dt="2024-10-15T15:06:34.077" v="38" actId="14100"/>
          <ac:grpSpMkLst>
            <pc:docMk/>
            <pc:sldMk cId="3117776557" sldId="324"/>
            <ac:grpSpMk id="3" creationId="{232B2BD6-C087-C411-8C46-3B351880C596}"/>
          </ac:grpSpMkLst>
        </pc:grpChg>
      </pc:sldChg>
      <pc:sldChg chg="modSp mod modClrScheme chgLayout">
        <pc:chgData name="Savage, Shara - Division of Assessment and Accountability Support" userId="71eadb16-699f-453e-81d8-c9ac7aaf2dd6" providerId="ADAL" clId="{F5777B69-974D-45CA-B83F-AC12C2C4B6E8}" dt="2024-10-15T15:14:09.264" v="76" actId="26606"/>
        <pc:sldMkLst>
          <pc:docMk/>
          <pc:sldMk cId="2160407139" sldId="326"/>
        </pc:sldMkLst>
        <pc:spChg chg="mod">
          <ac:chgData name="Savage, Shara - Division of Assessment and Accountability Support" userId="71eadb16-699f-453e-81d8-c9ac7aaf2dd6" providerId="ADAL" clId="{F5777B69-974D-45CA-B83F-AC12C2C4B6E8}" dt="2024-10-15T15:14:09.264" v="76" actId="26606"/>
          <ac:spMkLst>
            <pc:docMk/>
            <pc:sldMk cId="2160407139" sldId="326"/>
            <ac:spMk id="2" creationId="{666F4C06-389E-2D40-007D-5E5D36122860}"/>
          </ac:spMkLst>
        </pc:spChg>
        <pc:spChg chg="mod modVis">
          <ac:chgData name="Savage, Shara - Division of Assessment and Accountability Support" userId="71eadb16-699f-453e-81d8-c9ac7aaf2dd6" providerId="ADAL" clId="{F5777B69-974D-45CA-B83F-AC12C2C4B6E8}" dt="2024-10-15T15:14:09.264" v="76" actId="26606"/>
          <ac:spMkLst>
            <pc:docMk/>
            <pc:sldMk cId="2160407139" sldId="326"/>
            <ac:spMk id="4" creationId="{1194063A-B0B2-346D-8268-9785BEA2FD0B}"/>
          </ac:spMkLst>
        </pc:spChg>
        <pc:grpChg chg="add mod">
          <ac:chgData name="Savage, Shara - Division of Assessment and Accountability Support" userId="71eadb16-699f-453e-81d8-c9ac7aaf2dd6" providerId="ADAL" clId="{F5777B69-974D-45CA-B83F-AC12C2C4B6E8}" dt="2024-10-15T15:14:09.264" v="76" actId="26606"/>
          <ac:grpSpMkLst>
            <pc:docMk/>
            <pc:sldMk cId="2160407139" sldId="326"/>
            <ac:grpSpMk id="19" creationId="{4A7B121D-4194-67DD-4FBD-F84BC428147B}"/>
          </ac:grpSpMkLst>
        </pc:grpChg>
      </pc:sldChg>
      <pc:sldChg chg="modSp mod modClrScheme chgLayout">
        <pc:chgData name="Savage, Shara - Division of Assessment and Accountability Support" userId="71eadb16-699f-453e-81d8-c9ac7aaf2dd6" providerId="ADAL" clId="{F5777B69-974D-45CA-B83F-AC12C2C4B6E8}" dt="2024-10-15T15:16:27.776" v="88" actId="14100"/>
        <pc:sldMkLst>
          <pc:docMk/>
          <pc:sldMk cId="4204329138" sldId="328"/>
        </pc:sldMkLst>
        <pc:spChg chg="mod">
          <ac:chgData name="Savage, Shara - Division of Assessment and Accountability Support" userId="71eadb16-699f-453e-81d8-c9ac7aaf2dd6" providerId="ADAL" clId="{F5777B69-974D-45CA-B83F-AC12C2C4B6E8}" dt="2024-10-15T15:16:19.228" v="86" actId="1076"/>
          <ac:spMkLst>
            <pc:docMk/>
            <pc:sldMk cId="4204329138" sldId="328"/>
            <ac:spMk id="2" creationId="{7EAB1C31-C96B-1A5A-FE7D-7B5BF1994A8F}"/>
          </ac:spMkLst>
        </pc:spChg>
        <pc:spChg chg="mod modVis">
          <ac:chgData name="Savage, Shara - Division of Assessment and Accountability Support" userId="71eadb16-699f-453e-81d8-c9ac7aaf2dd6" providerId="ADAL" clId="{F5777B69-974D-45CA-B83F-AC12C2C4B6E8}" dt="2024-10-15T15:16:14.191" v="85" actId="26606"/>
          <ac:spMkLst>
            <pc:docMk/>
            <pc:sldMk cId="4204329138" sldId="328"/>
            <ac:spMk id="4" creationId="{3704241F-9BD9-A978-80D7-A56859BA7488}"/>
          </ac:spMkLst>
        </pc:spChg>
        <pc:grpChg chg="add mod">
          <ac:chgData name="Savage, Shara - Division of Assessment and Accountability Support" userId="71eadb16-699f-453e-81d8-c9ac7aaf2dd6" providerId="ADAL" clId="{F5777B69-974D-45CA-B83F-AC12C2C4B6E8}" dt="2024-10-15T15:16:27.776" v="88" actId="14100"/>
          <ac:grpSpMkLst>
            <pc:docMk/>
            <pc:sldMk cId="4204329138" sldId="328"/>
            <ac:grpSpMk id="8" creationId="{34223576-83C1-8CC7-B6C8-AD0079E2E4E4}"/>
          </ac:grpSpMkLst>
        </pc:grpChg>
      </pc:sldChg>
      <pc:sldChg chg="modSp mod modClrScheme chgLayout">
        <pc:chgData name="Savage, Shara - Division of Assessment and Accountability Support" userId="71eadb16-699f-453e-81d8-c9ac7aaf2dd6" providerId="ADAL" clId="{F5777B69-974D-45CA-B83F-AC12C2C4B6E8}" dt="2024-10-15T15:14:46.843" v="84" actId="1076"/>
        <pc:sldMkLst>
          <pc:docMk/>
          <pc:sldMk cId="576738270" sldId="329"/>
        </pc:sldMkLst>
        <pc:spChg chg="mod">
          <ac:chgData name="Savage, Shara - Division of Assessment and Accountability Support" userId="71eadb16-699f-453e-81d8-c9ac7aaf2dd6" providerId="ADAL" clId="{F5777B69-974D-45CA-B83F-AC12C2C4B6E8}" dt="2024-10-15T15:14:43.772" v="83" actId="1076"/>
          <ac:spMkLst>
            <pc:docMk/>
            <pc:sldMk cId="576738270" sldId="329"/>
            <ac:spMk id="2" creationId="{44E1E9C6-C963-AE8C-310E-2659128DE52E}"/>
          </ac:spMkLst>
        </pc:spChg>
        <pc:spChg chg="mod modVis">
          <ac:chgData name="Savage, Shara - Division of Assessment and Accountability Support" userId="71eadb16-699f-453e-81d8-c9ac7aaf2dd6" providerId="ADAL" clId="{F5777B69-974D-45CA-B83F-AC12C2C4B6E8}" dt="2024-10-15T15:14:36.714" v="82" actId="26606"/>
          <ac:spMkLst>
            <pc:docMk/>
            <pc:sldMk cId="576738270" sldId="329"/>
            <ac:spMk id="4" creationId="{312D4536-D356-AE35-DCBB-E3EDDA56B4AB}"/>
          </ac:spMkLst>
        </pc:spChg>
        <pc:grpChg chg="add mod">
          <ac:chgData name="Savage, Shara - Division of Assessment and Accountability Support" userId="71eadb16-699f-453e-81d8-c9ac7aaf2dd6" providerId="ADAL" clId="{F5777B69-974D-45CA-B83F-AC12C2C4B6E8}" dt="2024-10-15T15:14:46.843" v="84" actId="1076"/>
          <ac:grpSpMkLst>
            <pc:docMk/>
            <pc:sldMk cId="576738270" sldId="329"/>
            <ac:grpSpMk id="11" creationId="{F3703F21-0C37-68AD-8826-3CB98F9DF40B}"/>
          </ac:grpSpMkLst>
        </pc:grpChg>
      </pc:sldChg>
      <pc:sldChg chg="modSp mod modClrScheme chgLayout">
        <pc:chgData name="Savage, Shara - Division of Assessment and Accountability Support" userId="71eadb16-699f-453e-81d8-c9ac7aaf2dd6" providerId="ADAL" clId="{F5777B69-974D-45CA-B83F-AC12C2C4B6E8}" dt="2024-10-15T15:16:47.527" v="92" actId="14100"/>
        <pc:sldMkLst>
          <pc:docMk/>
          <pc:sldMk cId="154139392" sldId="330"/>
        </pc:sldMkLst>
        <pc:spChg chg="mod">
          <ac:chgData name="Savage, Shara - Division of Assessment and Accountability Support" userId="71eadb16-699f-453e-81d8-c9ac7aaf2dd6" providerId="ADAL" clId="{F5777B69-974D-45CA-B83F-AC12C2C4B6E8}" dt="2024-10-15T15:16:39.580" v="90" actId="1076"/>
          <ac:spMkLst>
            <pc:docMk/>
            <pc:sldMk cId="154139392" sldId="330"/>
            <ac:spMk id="2" creationId="{E845BF38-5543-4BA7-98B4-100B778EDD00}"/>
          </ac:spMkLst>
        </pc:spChg>
        <pc:spChg chg="mod modVis">
          <ac:chgData name="Savage, Shara - Division of Assessment and Accountability Support" userId="71eadb16-699f-453e-81d8-c9ac7aaf2dd6" providerId="ADAL" clId="{F5777B69-974D-45CA-B83F-AC12C2C4B6E8}" dt="2024-10-15T15:16:34.742" v="89" actId="26606"/>
          <ac:spMkLst>
            <pc:docMk/>
            <pc:sldMk cId="154139392" sldId="330"/>
            <ac:spMk id="4" creationId="{F27E401F-6B75-4E9B-744A-0C553685ECEE}"/>
          </ac:spMkLst>
        </pc:spChg>
        <pc:grpChg chg="add mod">
          <ac:chgData name="Savage, Shara - Division of Assessment and Accountability Support" userId="71eadb16-699f-453e-81d8-c9ac7aaf2dd6" providerId="ADAL" clId="{F5777B69-974D-45CA-B83F-AC12C2C4B6E8}" dt="2024-10-15T15:16:47.527" v="92" actId="14100"/>
          <ac:grpSpMkLst>
            <pc:docMk/>
            <pc:sldMk cId="154139392" sldId="330"/>
            <ac:grpSpMk id="28" creationId="{C8356595-DB7F-EEB5-747B-497235D0E660}"/>
          </ac:grpSpMkLst>
        </pc:grpChg>
      </pc:sldChg>
      <pc:sldChg chg="modSp mod modClrScheme chgLayout">
        <pc:chgData name="Savage, Shara - Division of Assessment and Accountability Support" userId="71eadb16-699f-453e-81d8-c9ac7aaf2dd6" providerId="ADAL" clId="{F5777B69-974D-45CA-B83F-AC12C2C4B6E8}" dt="2024-10-15T15:17:14.729" v="96" actId="14100"/>
        <pc:sldMkLst>
          <pc:docMk/>
          <pc:sldMk cId="1390749500" sldId="331"/>
        </pc:sldMkLst>
        <pc:spChg chg="mod">
          <ac:chgData name="Savage, Shara - Division of Assessment and Accountability Support" userId="71eadb16-699f-453e-81d8-c9ac7aaf2dd6" providerId="ADAL" clId="{F5777B69-974D-45CA-B83F-AC12C2C4B6E8}" dt="2024-10-15T15:17:07.110" v="94" actId="1076"/>
          <ac:spMkLst>
            <pc:docMk/>
            <pc:sldMk cId="1390749500" sldId="331"/>
            <ac:spMk id="2" creationId="{C2726F62-F3ED-0ED6-5582-3597BF954EDA}"/>
          </ac:spMkLst>
        </pc:spChg>
        <pc:spChg chg="mod modVis">
          <ac:chgData name="Savage, Shara - Division of Assessment and Accountability Support" userId="71eadb16-699f-453e-81d8-c9ac7aaf2dd6" providerId="ADAL" clId="{F5777B69-974D-45CA-B83F-AC12C2C4B6E8}" dt="2024-10-15T15:16:57.062" v="93" actId="26606"/>
          <ac:spMkLst>
            <pc:docMk/>
            <pc:sldMk cId="1390749500" sldId="331"/>
            <ac:spMk id="4" creationId="{B4C01A24-1CD0-D422-0B20-557844CB42F1}"/>
          </ac:spMkLst>
        </pc:spChg>
        <pc:grpChg chg="add mod">
          <ac:chgData name="Savage, Shara - Division of Assessment and Accountability Support" userId="71eadb16-699f-453e-81d8-c9ac7aaf2dd6" providerId="ADAL" clId="{F5777B69-974D-45CA-B83F-AC12C2C4B6E8}" dt="2024-10-15T15:17:14.729" v="96" actId="14100"/>
          <ac:grpSpMkLst>
            <pc:docMk/>
            <pc:sldMk cId="1390749500" sldId="331"/>
            <ac:grpSpMk id="9" creationId="{467977D0-AC9D-71AE-888E-F818CAEAA28F}"/>
          </ac:grpSpMkLst>
        </pc:grpChg>
      </pc:sldChg>
      <pc:sldChg chg="modSp mod modClrScheme chgLayout">
        <pc:chgData name="Savage, Shara - Division of Assessment and Accountability Support" userId="71eadb16-699f-453e-81d8-c9ac7aaf2dd6" providerId="ADAL" clId="{F5777B69-974D-45CA-B83F-AC12C2C4B6E8}" dt="2024-10-15T15:17:36.759" v="100" actId="14100"/>
        <pc:sldMkLst>
          <pc:docMk/>
          <pc:sldMk cId="3875559886" sldId="333"/>
        </pc:sldMkLst>
        <pc:spChg chg="mod">
          <ac:chgData name="Savage, Shara - Division of Assessment and Accountability Support" userId="71eadb16-699f-453e-81d8-c9ac7aaf2dd6" providerId="ADAL" clId="{F5777B69-974D-45CA-B83F-AC12C2C4B6E8}" dt="2024-10-15T15:17:28.811" v="98" actId="1076"/>
          <ac:spMkLst>
            <pc:docMk/>
            <pc:sldMk cId="3875559886" sldId="333"/>
            <ac:spMk id="2" creationId="{8C04D4C1-C659-A92C-1671-8A1E1724EC8D}"/>
          </ac:spMkLst>
        </pc:spChg>
        <pc:spChg chg="mod modVis">
          <ac:chgData name="Savage, Shara - Division of Assessment and Accountability Support" userId="71eadb16-699f-453e-81d8-c9ac7aaf2dd6" providerId="ADAL" clId="{F5777B69-974D-45CA-B83F-AC12C2C4B6E8}" dt="2024-10-15T15:17:23.243" v="97" actId="26606"/>
          <ac:spMkLst>
            <pc:docMk/>
            <pc:sldMk cId="3875559886" sldId="333"/>
            <ac:spMk id="4" creationId="{6FE0A96C-713C-01C6-204A-B50F9E6B83C7}"/>
          </ac:spMkLst>
        </pc:spChg>
        <pc:grpChg chg="add mod">
          <ac:chgData name="Savage, Shara - Division of Assessment and Accountability Support" userId="71eadb16-699f-453e-81d8-c9ac7aaf2dd6" providerId="ADAL" clId="{F5777B69-974D-45CA-B83F-AC12C2C4B6E8}" dt="2024-10-15T15:17:36.759" v="100" actId="14100"/>
          <ac:grpSpMkLst>
            <pc:docMk/>
            <pc:sldMk cId="3875559886" sldId="333"/>
            <ac:grpSpMk id="3" creationId="{189D214F-556E-E494-CD22-6FE977087BC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2C9033-769B-4EFD-B4BC-E28CD2D40FD3}" type="datetimeFigureOut">
              <a:rPr lang="en-US" smtClean="0"/>
              <a:t>10/21/2024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144066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134206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519303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42478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864768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953223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3379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15425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174183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17942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a:p>
        </p:txBody>
      </p:sp>
    </p:spTree>
    <p:extLst>
      <p:ext uri="{BB962C8B-B14F-4D97-AF65-F5344CB8AC3E}">
        <p14:creationId xmlns:p14="http://schemas.microsoft.com/office/powerpoint/2010/main" val="416120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6445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a:p>
        </p:txBody>
      </p:sp>
    </p:spTree>
    <p:extLst>
      <p:ext uri="{BB962C8B-B14F-4D97-AF65-F5344CB8AC3E}">
        <p14:creationId xmlns:p14="http://schemas.microsoft.com/office/powerpoint/2010/main" val="32631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425911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376842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5090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2865333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527361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251099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2856304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133610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29</a:t>
            </a:fld>
            <a:endParaRPr lang="en-US"/>
          </a:p>
        </p:txBody>
      </p:sp>
    </p:spTree>
    <p:extLst>
      <p:ext uri="{BB962C8B-B14F-4D97-AF65-F5344CB8AC3E}">
        <p14:creationId xmlns:p14="http://schemas.microsoft.com/office/powerpoint/2010/main" val="4922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1397577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30</a:t>
            </a:fld>
            <a:endParaRPr lang="en-US"/>
          </a:p>
        </p:txBody>
      </p:sp>
    </p:spTree>
    <p:extLst>
      <p:ext uri="{BB962C8B-B14F-4D97-AF65-F5344CB8AC3E}">
        <p14:creationId xmlns:p14="http://schemas.microsoft.com/office/powerpoint/2010/main" val="2267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31</a:t>
            </a:fld>
            <a:endParaRPr lang="en-US"/>
          </a:p>
        </p:txBody>
      </p:sp>
    </p:spTree>
    <p:extLst>
      <p:ext uri="{BB962C8B-B14F-4D97-AF65-F5344CB8AC3E}">
        <p14:creationId xmlns:p14="http://schemas.microsoft.com/office/powerpoint/2010/main" val="664790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32</a:t>
            </a:fld>
            <a:endParaRPr lang="en-US"/>
          </a:p>
        </p:txBody>
      </p:sp>
    </p:spTree>
    <p:extLst>
      <p:ext uri="{BB962C8B-B14F-4D97-AF65-F5344CB8AC3E}">
        <p14:creationId xmlns:p14="http://schemas.microsoft.com/office/powerpoint/2010/main" val="414375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442859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79641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16216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14522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83213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270832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53244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343150" y="1265238"/>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343150" y="3744913"/>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a:xfrm>
            <a:off x="0" y="0"/>
            <a:ext cx="10515600" cy="1028700"/>
          </a:xfrm>
        </p:spPr>
        <p:txBody>
          <a:bodyPr/>
          <a:lstStyle/>
          <a:p>
            <a:r>
              <a:rPr lang="en-US"/>
              <a:t>Click to edit Master title style</a:t>
            </a:r>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8244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723900" y="1253331"/>
            <a:ext cx="5181600" cy="4328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057900" y="1253331"/>
            <a:ext cx="5181600" cy="4328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38225"/>
          </a:xfrm>
        </p:spPr>
        <p:txBody>
          <a:bodyPr/>
          <a:lstStyle/>
          <a:p>
            <a:r>
              <a:rPr lang="en-US"/>
              <a:t>Click to edit Master title style</a:t>
            </a:r>
          </a:p>
        </p:txBody>
      </p:sp>
      <p:sp>
        <p:nvSpPr>
          <p:cNvPr id="5" name="Text Placeholder 4"/>
          <p:cNvSpPr>
            <a:spLocks noGrp="1"/>
          </p:cNvSpPr>
          <p:nvPr>
            <p:ph type="body" sz="quarter" idx="13"/>
          </p:nvPr>
        </p:nvSpPr>
        <p:spPr>
          <a:xfrm>
            <a:off x="584361" y="12400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210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44503" cy="1028700"/>
          </a:xfrm>
        </p:spPr>
        <p:txBody>
          <a:bodyPr/>
          <a:lstStyle/>
          <a:p>
            <a:r>
              <a:rPr lang="en-US"/>
              <a:t>Click to edit Master title style</a:t>
            </a:r>
          </a:p>
        </p:txBody>
      </p:sp>
      <p:sp>
        <p:nvSpPr>
          <p:cNvPr id="6" name="Text Placeholder 5"/>
          <p:cNvSpPr>
            <a:spLocks noGrp="1"/>
          </p:cNvSpPr>
          <p:nvPr>
            <p:ph type="body" sz="quarter" idx="13"/>
          </p:nvPr>
        </p:nvSpPr>
        <p:spPr>
          <a:xfrm>
            <a:off x="581633" y="1239650"/>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239650"/>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419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0287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469886"/>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6" r:id="rId5"/>
    <p:sldLayoutId id="2147483660" r:id="rId6"/>
    <p:sldLayoutId id="2147483662" r:id="rId7"/>
    <p:sldLayoutId id="2147483663" r:id="rId8"/>
  </p:sldLayoutIdLst>
  <p:hf hdr="0" ftr="0" dt="0"/>
  <p:txStyles>
    <p:titleStyle>
      <a:lvl1pPr marL="228600" indent="0"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mailto:Darrell.Mattingly@uky.edu" TargetMode="External"/><Relationship Id="rId4" Type="http://schemas.openxmlformats.org/officeDocument/2006/relationships/hyperlink" Target="mailto:krista.mullins@education.ky.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kapp-srd.azurewebsites.net/LoginPage.asp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kaap-main.azurewebsites.net/OTS/MemberTools/Login.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darrell.mattingly@uky.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pPr algn="ctr"/>
            <a:r>
              <a:rPr lang="en-US"/>
              <a:t>Student Registration Database</a:t>
            </a:r>
          </a:p>
        </p:txBody>
      </p:sp>
      <p:sp>
        <p:nvSpPr>
          <p:cNvPr id="13" name="Subtitle 12"/>
          <p:cNvSpPr>
            <a:spLocks noGrp="1"/>
          </p:cNvSpPr>
          <p:nvPr>
            <p:ph type="subTitle" idx="1"/>
          </p:nvPr>
        </p:nvSpPr>
        <p:spPr>
          <a:xfrm>
            <a:off x="3495096" y="3820478"/>
            <a:ext cx="7020504" cy="1632188"/>
          </a:xfrm>
        </p:spPr>
        <p:txBody>
          <a:bodyPr>
            <a:normAutofit/>
          </a:bodyPr>
          <a:lstStyle/>
          <a:p>
            <a:pPr algn="ctr"/>
            <a:r>
              <a:rPr lang="en-US"/>
              <a:t>Fall 2024</a:t>
            </a:r>
          </a:p>
        </p:txBody>
      </p:sp>
      <p:sp>
        <p:nvSpPr>
          <p:cNvPr id="14" name="Slide Number Placeholder 13"/>
          <p:cNvSpPr>
            <a:spLocks noGrp="1"/>
          </p:cNvSpPr>
          <p:nvPr>
            <p:ph type="sldNum" sz="quarter" idx="4294967295"/>
          </p:nvPr>
        </p:nvSpPr>
        <p:spPr>
          <a:xfrm>
            <a:off x="11030413" y="6314034"/>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1</a:t>
            </a:fld>
            <a:endParaRPr lang="en-US"/>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156905"/>
            <a:ext cx="8596668" cy="1320800"/>
          </a:xfrm>
        </p:spPr>
        <p:txBody>
          <a:bodyPr>
            <a:normAutofit/>
          </a:bodyPr>
          <a:lstStyle/>
          <a:p>
            <a:r>
              <a:rPr lang="en-US"/>
              <a:t>Student Roster Interface</a:t>
            </a:r>
          </a:p>
        </p:txBody>
      </p:sp>
      <p:sp>
        <p:nvSpPr>
          <p:cNvPr id="3" name="Text Placeholder 2"/>
          <p:cNvSpPr>
            <a:spLocks noGrp="1"/>
          </p:cNvSpPr>
          <p:nvPr>
            <p:ph type="body" sz="quarter" idx="13"/>
          </p:nvPr>
        </p:nvSpPr>
        <p:spPr>
          <a:xfrm>
            <a:off x="489456" y="1154161"/>
            <a:ext cx="9188715" cy="4901324"/>
          </a:xfrm>
        </p:spPr>
        <p:txBody>
          <a:bodyPr>
            <a:normAutofit/>
          </a:bodyPr>
          <a:lstStyle/>
          <a:p>
            <a:pPr marL="0" indent="0">
              <a:buNone/>
            </a:pPr>
            <a:r>
              <a:rPr lang="en-US" sz="3200">
                <a:solidFill>
                  <a:schemeClr val="tx1"/>
                </a:solidFill>
              </a:rPr>
              <a:t>The following links are listed beside the student’s name (see example on slide 11):</a:t>
            </a:r>
          </a:p>
          <a:p>
            <a:r>
              <a:rPr lang="en-US" sz="3200"/>
              <a:t>Survey - active link to access the student’s Quality of School Climate and Safety (QSCS) survey.</a:t>
            </a:r>
          </a:p>
          <a:p>
            <a:r>
              <a:rPr lang="en-US" sz="3200"/>
              <a:t>TAR - active link to access the student’s Transition Attainment Record (TAR) Data entry interface.</a:t>
            </a:r>
          </a:p>
          <a:p>
            <a:r>
              <a:rPr lang="en-US" sz="3200"/>
              <a:t>AT - active link to access the student’s Attainment Task (AT) data entry interface.</a:t>
            </a:r>
          </a:p>
          <a:p>
            <a:pPr marL="0" indent="0">
              <a:buNone/>
            </a:pPr>
            <a:endParaRPr lang="en-US"/>
          </a:p>
        </p:txBody>
      </p:sp>
    </p:spTree>
    <p:extLst>
      <p:ext uri="{BB962C8B-B14F-4D97-AF65-F5344CB8AC3E}">
        <p14:creationId xmlns:p14="http://schemas.microsoft.com/office/powerpoint/2010/main" val="134918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1"/>
            <a:ext cx="10515600" cy="1036320"/>
          </a:xfrm>
        </p:spPr>
        <p:txBody>
          <a:bodyPr/>
          <a:lstStyle/>
          <a:p>
            <a:r>
              <a:rPr lang="en-US"/>
              <a:t>Student Rosters and Color Coding</a:t>
            </a:r>
          </a:p>
        </p:txBody>
      </p:sp>
      <p:pic>
        <p:nvPicPr>
          <p:cNvPr id="4" name="Picture 3" descr="A screenshot of a student roster">
            <a:extLst>
              <a:ext uri="{FF2B5EF4-FFF2-40B4-BE49-F238E27FC236}">
                <a16:creationId xmlns:a16="http://schemas.microsoft.com/office/drawing/2014/main" id="{E9371A46-0179-5633-771B-D81EFF19E69E}"/>
              </a:ext>
            </a:extLst>
          </p:cNvPr>
          <p:cNvPicPr>
            <a:picLocks noChangeAspect="1"/>
          </p:cNvPicPr>
          <p:nvPr/>
        </p:nvPicPr>
        <p:blipFill>
          <a:blip r:embed="rId3"/>
          <a:stretch>
            <a:fillRect/>
          </a:stretch>
        </p:blipFill>
        <p:spPr>
          <a:xfrm>
            <a:off x="838025" y="1046481"/>
            <a:ext cx="10515950" cy="5140006"/>
          </a:xfrm>
          <a:prstGeom prst="rect">
            <a:avLst/>
          </a:prstGeom>
        </p:spPr>
      </p:pic>
    </p:spTree>
    <p:extLst>
      <p:ext uri="{BB962C8B-B14F-4D97-AF65-F5344CB8AC3E}">
        <p14:creationId xmlns:p14="http://schemas.microsoft.com/office/powerpoint/2010/main" val="295474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84508"/>
          </a:xfrm>
        </p:spPr>
        <p:txBody>
          <a:bodyPr>
            <a:normAutofit/>
          </a:bodyPr>
          <a:lstStyle/>
          <a:p>
            <a:r>
              <a:rPr lang="en-US"/>
              <a:t>Attainment Task (AT) Data Entry</a:t>
            </a:r>
          </a:p>
        </p:txBody>
      </p:sp>
      <p:sp>
        <p:nvSpPr>
          <p:cNvPr id="3" name="Text Placeholder 2"/>
          <p:cNvSpPr>
            <a:spLocks noGrp="1"/>
          </p:cNvSpPr>
          <p:nvPr>
            <p:ph type="body" sz="quarter" idx="13"/>
          </p:nvPr>
        </p:nvSpPr>
        <p:spPr>
          <a:xfrm>
            <a:off x="478248" y="1412710"/>
            <a:ext cx="9188715" cy="4901324"/>
          </a:xfrm>
        </p:spPr>
        <p:txBody>
          <a:bodyPr/>
          <a:lstStyle/>
          <a:p>
            <a:r>
              <a:rPr lang="en-US"/>
              <a:t>The AT link is red when the student is required to complete an AT, and the AT data has not been saved and submitted.</a:t>
            </a:r>
          </a:p>
          <a:p>
            <a:r>
              <a:rPr lang="en-US"/>
              <a:t>The user can access the AT data entry portal by clicking on the red link.</a:t>
            </a:r>
          </a:p>
          <a:p>
            <a:pPr lvl="1"/>
            <a:r>
              <a:rPr lang="en-US"/>
              <a:t>Select the Field Test Form that was administered to the student.</a:t>
            </a:r>
          </a:p>
        </p:txBody>
      </p:sp>
      <p:pic>
        <p:nvPicPr>
          <p:cNvPr id="6" name="Picture 5" descr="A screenshot of the field selection screen">
            <a:extLst>
              <a:ext uri="{FF2B5EF4-FFF2-40B4-BE49-F238E27FC236}">
                <a16:creationId xmlns:a16="http://schemas.microsoft.com/office/drawing/2014/main" id="{1A84F40F-348A-EB32-4F28-E30F619E7AE6}"/>
              </a:ext>
            </a:extLst>
          </p:cNvPr>
          <p:cNvPicPr>
            <a:picLocks noChangeAspect="1"/>
          </p:cNvPicPr>
          <p:nvPr/>
        </p:nvPicPr>
        <p:blipFill>
          <a:blip r:embed="rId3"/>
          <a:stretch>
            <a:fillRect/>
          </a:stretch>
        </p:blipFill>
        <p:spPr>
          <a:xfrm>
            <a:off x="1251998" y="3671888"/>
            <a:ext cx="9792949" cy="1773402"/>
          </a:xfrm>
          <a:prstGeom prst="rect">
            <a:avLst/>
          </a:prstGeom>
        </p:spPr>
      </p:pic>
    </p:spTree>
    <p:extLst>
      <p:ext uri="{BB962C8B-B14F-4D97-AF65-F5344CB8AC3E}">
        <p14:creationId xmlns:p14="http://schemas.microsoft.com/office/powerpoint/2010/main" val="45435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chor="ctr">
            <a:normAutofit/>
          </a:bodyPr>
          <a:lstStyle/>
          <a:p>
            <a:r>
              <a:rPr lang="en-US"/>
              <a:t>AT Response Entry Interface</a:t>
            </a:r>
          </a:p>
        </p:txBody>
      </p:sp>
      <p:sp>
        <p:nvSpPr>
          <p:cNvPr id="3" name="Text Placeholder 2"/>
          <p:cNvSpPr>
            <a:spLocks noGrp="1"/>
          </p:cNvSpPr>
          <p:nvPr>
            <p:ph sz="half" idx="1"/>
          </p:nvPr>
        </p:nvSpPr>
        <p:spPr>
          <a:xfrm>
            <a:off x="250372" y="1429431"/>
            <a:ext cx="3679371" cy="3632426"/>
          </a:xfrm>
        </p:spPr>
        <p:txBody>
          <a:bodyPr>
            <a:normAutofit/>
          </a:bodyPr>
          <a:lstStyle/>
          <a:p>
            <a:pPr marL="0" marR="0" lvl="0" indent="0" defTabSz="914400" eaLnBrk="1" fontAlgn="auto" latinLnBrk="0" hangingPunct="1">
              <a:spcBef>
                <a:spcPts val="0"/>
              </a:spcBef>
              <a:spcAft>
                <a:spcPts val="600"/>
              </a:spcAft>
              <a:buClrTx/>
              <a:buSzTx/>
              <a:buFontTx/>
              <a:buNone/>
              <a:tabLst/>
              <a:defRPr/>
            </a:pPr>
            <a:r>
              <a:rPr lang="en-US"/>
              <a:t>The active page will be highlighted.</a:t>
            </a:r>
          </a:p>
        </p:txBody>
      </p:sp>
      <p:pic>
        <p:nvPicPr>
          <p:cNvPr id="8" name="Picture 7" descr="A screenshot of the data entry interface for science tasks a and b">
            <a:extLst>
              <a:ext uri="{FF2B5EF4-FFF2-40B4-BE49-F238E27FC236}">
                <a16:creationId xmlns:a16="http://schemas.microsoft.com/office/drawing/2014/main" id="{CB6E5B49-AAB6-36D4-A341-18DF5D3A4EAC}"/>
              </a:ext>
            </a:extLst>
          </p:cNvPr>
          <p:cNvPicPr>
            <a:picLocks noChangeAspect="1"/>
          </p:cNvPicPr>
          <p:nvPr/>
        </p:nvPicPr>
        <p:blipFill>
          <a:blip r:embed="rId3"/>
          <a:stretch>
            <a:fillRect/>
          </a:stretch>
        </p:blipFill>
        <p:spPr>
          <a:xfrm>
            <a:off x="4278087" y="1309472"/>
            <a:ext cx="7219465" cy="4111614"/>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13</a:t>
            </a:fld>
            <a:endParaRPr lang="en-US"/>
          </a:p>
        </p:txBody>
      </p:sp>
    </p:spTree>
    <p:extLst>
      <p:ext uri="{BB962C8B-B14F-4D97-AF65-F5344CB8AC3E}">
        <p14:creationId xmlns:p14="http://schemas.microsoft.com/office/powerpoint/2010/main" val="362265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2079-9F98-A192-77D4-ECA9F88839E3}"/>
              </a:ext>
            </a:extLst>
          </p:cNvPr>
          <p:cNvSpPr>
            <a:spLocks noGrp="1"/>
          </p:cNvSpPr>
          <p:nvPr>
            <p:ph type="title"/>
          </p:nvPr>
        </p:nvSpPr>
        <p:spPr>
          <a:xfrm>
            <a:off x="0" y="1"/>
            <a:ext cx="10515600" cy="1036320"/>
          </a:xfrm>
        </p:spPr>
        <p:txBody>
          <a:bodyPr anchor="ctr">
            <a:normAutofit/>
          </a:bodyPr>
          <a:lstStyle/>
          <a:p>
            <a:r>
              <a:rPr lang="en-US"/>
              <a:t>Field Test</a:t>
            </a:r>
          </a:p>
        </p:txBody>
      </p:sp>
      <p:sp>
        <p:nvSpPr>
          <p:cNvPr id="4" name="Slide Number Placeholder 3" hidden="1">
            <a:extLst>
              <a:ext uri="{FF2B5EF4-FFF2-40B4-BE49-F238E27FC236}">
                <a16:creationId xmlns:a16="http://schemas.microsoft.com/office/drawing/2014/main" id="{759E0C32-0BE9-09F8-5F0D-B95DA5AC4DCD}"/>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14</a:t>
            </a:fld>
            <a:endParaRPr lang="en-US"/>
          </a:p>
        </p:txBody>
      </p:sp>
      <p:pic>
        <p:nvPicPr>
          <p:cNvPr id="6" name="Picture 5" descr="A screenshot of an 11th-grade social studies data entry interface with an arrow pointing to the social studies field test form entry section">
            <a:extLst>
              <a:ext uri="{FF2B5EF4-FFF2-40B4-BE49-F238E27FC236}">
                <a16:creationId xmlns:a16="http://schemas.microsoft.com/office/drawing/2014/main" id="{3281F7F5-675E-0A58-A6FD-3F2301A87551}"/>
              </a:ext>
            </a:extLst>
          </p:cNvPr>
          <p:cNvPicPr>
            <a:picLocks noChangeAspect="1"/>
          </p:cNvPicPr>
          <p:nvPr/>
        </p:nvPicPr>
        <p:blipFill>
          <a:blip r:embed="rId3"/>
          <a:stretch>
            <a:fillRect/>
          </a:stretch>
        </p:blipFill>
        <p:spPr>
          <a:xfrm>
            <a:off x="964587" y="1036321"/>
            <a:ext cx="8957174" cy="4492941"/>
          </a:xfrm>
          <a:prstGeom prst="rect">
            <a:avLst/>
          </a:prstGeom>
        </p:spPr>
      </p:pic>
    </p:spTree>
    <p:extLst>
      <p:ext uri="{BB962C8B-B14F-4D97-AF65-F5344CB8AC3E}">
        <p14:creationId xmlns:p14="http://schemas.microsoft.com/office/powerpoint/2010/main" val="63017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C0D8-E539-4190-28CA-98B7E0FB2AC5}"/>
              </a:ext>
            </a:extLst>
          </p:cNvPr>
          <p:cNvSpPr>
            <a:spLocks noGrp="1"/>
          </p:cNvSpPr>
          <p:nvPr>
            <p:ph type="title"/>
          </p:nvPr>
        </p:nvSpPr>
        <p:spPr>
          <a:xfrm>
            <a:off x="0" y="1"/>
            <a:ext cx="8596668" cy="1036320"/>
          </a:xfrm>
        </p:spPr>
        <p:txBody>
          <a:bodyPr/>
          <a:lstStyle/>
          <a:p>
            <a:r>
              <a:rPr lang="en-US"/>
              <a:t>Saving Data</a:t>
            </a:r>
          </a:p>
        </p:txBody>
      </p:sp>
      <p:sp>
        <p:nvSpPr>
          <p:cNvPr id="3" name="Text Placeholder 2">
            <a:extLst>
              <a:ext uri="{FF2B5EF4-FFF2-40B4-BE49-F238E27FC236}">
                <a16:creationId xmlns:a16="http://schemas.microsoft.com/office/drawing/2014/main" id="{2DA61372-7993-F48A-448F-6A519EA14D9B}"/>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800"/>
              <a:t>Test administrators must select A, B, C or NR (no response). Do not leave any item blank.</a:t>
            </a:r>
          </a:p>
          <a:p>
            <a:r>
              <a:rPr lang="en-US"/>
              <a:t>At the bottom of each content area page there is a Save and Submit button.</a:t>
            </a:r>
          </a:p>
          <a:p>
            <a:r>
              <a:rPr lang="en-US"/>
              <a:t>For data to be saved, it must be saved prior to leaving the content area page.</a:t>
            </a:r>
          </a:p>
          <a:p>
            <a:r>
              <a:rPr lang="en-US"/>
              <a:t>Each content area can be submitted individually.</a:t>
            </a:r>
          </a:p>
          <a:p>
            <a:endParaRPr lang="en-US"/>
          </a:p>
        </p:txBody>
      </p:sp>
      <p:pic>
        <p:nvPicPr>
          <p:cNvPr id="7" name="Picture 6" descr=" A screenshot of the save and submit link ">
            <a:extLst>
              <a:ext uri="{FF2B5EF4-FFF2-40B4-BE49-F238E27FC236}">
                <a16:creationId xmlns:a16="http://schemas.microsoft.com/office/drawing/2014/main" id="{2D98433E-6EE7-1DD7-9467-D1EF2B585411}"/>
              </a:ext>
            </a:extLst>
          </p:cNvPr>
          <p:cNvPicPr>
            <a:picLocks noChangeAspect="1"/>
          </p:cNvPicPr>
          <p:nvPr/>
        </p:nvPicPr>
        <p:blipFill>
          <a:blip r:embed="rId3"/>
          <a:srcRect l="13949" t="33460" r="12881" b="27461"/>
          <a:stretch/>
        </p:blipFill>
        <p:spPr>
          <a:xfrm>
            <a:off x="5834340" y="4723492"/>
            <a:ext cx="2558545" cy="469900"/>
          </a:xfrm>
          <a:prstGeom prst="rect">
            <a:avLst/>
          </a:prstGeom>
        </p:spPr>
      </p:pic>
    </p:spTree>
    <p:extLst>
      <p:ext uri="{BB962C8B-B14F-4D97-AF65-F5344CB8AC3E}">
        <p14:creationId xmlns:p14="http://schemas.microsoft.com/office/powerpoint/2010/main" val="98891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the Categories</a:t>
            </a:r>
          </a:p>
        </p:txBody>
      </p:sp>
      <p:sp>
        <p:nvSpPr>
          <p:cNvPr id="3" name="Text Placeholder 2"/>
          <p:cNvSpPr>
            <a:spLocks noGrp="1"/>
          </p:cNvSpPr>
          <p:nvPr>
            <p:ph type="body" sz="quarter" idx="13"/>
          </p:nvPr>
        </p:nvSpPr>
        <p:spPr>
          <a:xfrm>
            <a:off x="555785" y="1158710"/>
            <a:ext cx="10437334" cy="3630778"/>
          </a:xfrm>
        </p:spPr>
        <p:txBody>
          <a:bodyPr>
            <a:normAutofit/>
          </a:bodyPr>
          <a:lstStyle/>
          <a:p>
            <a:r>
              <a:rPr lang="en-US" sz="3600">
                <a:solidFill>
                  <a:srgbClr val="C00000"/>
                </a:solidFill>
              </a:rPr>
              <a:t>Reminder</a:t>
            </a:r>
            <a:r>
              <a:rPr lang="en-US" sz="3600"/>
              <a:t>:  it is possible to navigate from one page (content area) to another.</a:t>
            </a:r>
          </a:p>
          <a:p>
            <a:pPr marL="800100" lvl="2" indent="-342900">
              <a:buSzPct val="100000"/>
              <a:buFont typeface="Wingdings 3" panose="05040102010807070707" pitchFamily="18" charset="2"/>
              <a:buChar char="}"/>
            </a:pPr>
            <a:r>
              <a:rPr lang="en-US" sz="3000"/>
              <a:t>Use the linked content title (boxes across the top of the score entry field) to move to the next page or content area.</a:t>
            </a:r>
          </a:p>
          <a:p>
            <a:pPr marL="800100" lvl="2" indent="-342900">
              <a:buSzPct val="100000"/>
              <a:buFont typeface="Wingdings 3" panose="05040102010807070707" pitchFamily="18" charset="2"/>
              <a:buChar char="}"/>
            </a:pPr>
            <a:r>
              <a:rPr lang="en-US" sz="3000"/>
              <a:t>Data that is not saved and submitted prior to leaving the page will be lost.</a:t>
            </a:r>
          </a:p>
        </p:txBody>
      </p:sp>
      <p:pic>
        <p:nvPicPr>
          <p:cNvPr id="11" name="Picture 10" descr="a screenshot of the content areas listed above the AT data interface with arrows pointing to each content area: reading, math, social studies and writing">
            <a:extLst>
              <a:ext uri="{FF2B5EF4-FFF2-40B4-BE49-F238E27FC236}">
                <a16:creationId xmlns:a16="http://schemas.microsoft.com/office/drawing/2014/main" id="{0F601BEA-0B82-169F-7523-DF8BB9315AB5}"/>
              </a:ext>
            </a:extLst>
          </p:cNvPr>
          <p:cNvPicPr>
            <a:picLocks noChangeAspect="1"/>
          </p:cNvPicPr>
          <p:nvPr/>
        </p:nvPicPr>
        <p:blipFill>
          <a:blip r:embed="rId3"/>
          <a:srcRect t="17007" b="8039"/>
          <a:stretch/>
        </p:blipFill>
        <p:spPr>
          <a:xfrm>
            <a:off x="2548388" y="4127500"/>
            <a:ext cx="6452129" cy="1511300"/>
          </a:xfrm>
          <a:prstGeom prst="rect">
            <a:avLst/>
          </a:prstGeom>
        </p:spPr>
      </p:pic>
    </p:spTree>
    <p:extLst>
      <p:ext uri="{BB962C8B-B14F-4D97-AF65-F5344CB8AC3E}">
        <p14:creationId xmlns:p14="http://schemas.microsoft.com/office/powerpoint/2010/main" val="211837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Save and Submit</a:t>
            </a:r>
          </a:p>
        </p:txBody>
      </p:sp>
      <p:sp>
        <p:nvSpPr>
          <p:cNvPr id="3" name="Text Placeholder 2"/>
          <p:cNvSpPr>
            <a:spLocks noGrp="1"/>
          </p:cNvSpPr>
          <p:nvPr>
            <p:ph type="body" sz="quarter" idx="13"/>
          </p:nvPr>
        </p:nvSpPr>
        <p:spPr>
          <a:xfrm>
            <a:off x="583906" y="1595271"/>
            <a:ext cx="9188715" cy="3877273"/>
          </a:xfrm>
        </p:spPr>
        <p:txBody>
          <a:bodyPr>
            <a:normAutofit/>
          </a:bodyPr>
          <a:lstStyle/>
          <a:p>
            <a:r>
              <a:rPr lang="en-US" sz="3600"/>
              <a:t>If users </a:t>
            </a:r>
            <a:r>
              <a:rPr lang="en-US" sz="3600" b="1"/>
              <a:t>save</a:t>
            </a:r>
            <a:r>
              <a:rPr lang="en-US" sz="3600"/>
              <a:t> and </a:t>
            </a:r>
            <a:r>
              <a:rPr lang="en-US" sz="3600" b="1"/>
              <a:t>submit</a:t>
            </a:r>
            <a:r>
              <a:rPr lang="en-US" sz="3600"/>
              <a:t>:</a:t>
            </a:r>
          </a:p>
          <a:p>
            <a:pPr lvl="1"/>
            <a:r>
              <a:rPr lang="en-US" sz="3200"/>
              <a:t>Responses will be saved in the SRD </a:t>
            </a:r>
            <a:r>
              <a:rPr lang="en-US" sz="3200">
                <a:solidFill>
                  <a:schemeClr val="tx1"/>
                </a:solidFill>
              </a:rPr>
              <a:t>and</a:t>
            </a:r>
            <a:r>
              <a:rPr lang="en-US" sz="3200">
                <a:solidFill>
                  <a:srgbClr val="FF0000"/>
                </a:solidFill>
              </a:rPr>
              <a:t> </a:t>
            </a:r>
            <a:r>
              <a:rPr lang="en-US" sz="3200"/>
              <a:t>submitted to KDE.</a:t>
            </a:r>
          </a:p>
          <a:p>
            <a:pPr lvl="1"/>
            <a:r>
              <a:rPr lang="en-US" sz="3200"/>
              <a:t>All items must have a response or NR selected or users will receive an alert.</a:t>
            </a:r>
          </a:p>
          <a:p>
            <a:pPr marL="0" indent="0">
              <a:buNone/>
            </a:pPr>
            <a:endParaRPr lang="en-US" sz="3200"/>
          </a:p>
        </p:txBody>
      </p:sp>
    </p:spTree>
    <p:extLst>
      <p:ext uri="{BB962C8B-B14F-4D97-AF65-F5344CB8AC3E}">
        <p14:creationId xmlns:p14="http://schemas.microsoft.com/office/powerpoint/2010/main" val="211245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996948"/>
          </a:xfrm>
        </p:spPr>
        <p:txBody>
          <a:bodyPr anchor="ctr">
            <a:normAutofit/>
          </a:bodyPr>
          <a:lstStyle/>
          <a:p>
            <a:r>
              <a:rPr lang="en-US"/>
              <a:t>TAR – Response Entry, Red Link</a:t>
            </a:r>
          </a:p>
        </p:txBody>
      </p:sp>
      <p:sp>
        <p:nvSpPr>
          <p:cNvPr id="3" name="Text Placeholder 2"/>
          <p:cNvSpPr>
            <a:spLocks noGrp="1"/>
          </p:cNvSpPr>
          <p:nvPr>
            <p:ph idx="1"/>
          </p:nvPr>
        </p:nvSpPr>
        <p:spPr>
          <a:xfrm>
            <a:off x="1146384" y="1382442"/>
            <a:ext cx="6029960" cy="4093115"/>
          </a:xfrm>
        </p:spPr>
        <p:txBody>
          <a:bodyPr>
            <a:normAutofit/>
          </a:bodyPr>
          <a:lstStyle/>
          <a:p>
            <a:r>
              <a:rPr lang="en-US" sz="3600"/>
              <a:t>Initial score entry:</a:t>
            </a:r>
          </a:p>
          <a:p>
            <a:pPr marL="800100" lvl="1" indent="-342900">
              <a:buFont typeface="Arial" panose="020B0604020202020204" pitchFamily="34" charset="0"/>
              <a:buChar char="•"/>
            </a:pPr>
            <a:r>
              <a:rPr lang="en-US" sz="3200"/>
              <a:t>Access the red TAR link for initial rating entry </a:t>
            </a:r>
          </a:p>
          <a:p>
            <a:pPr marL="800100" lvl="1" indent="-342900">
              <a:buFont typeface="Arial" panose="020B0604020202020204" pitchFamily="34" charset="0"/>
              <a:buChar char="•"/>
            </a:pPr>
            <a:r>
              <a:rPr lang="en-US" sz="3200"/>
              <a:t>Takes you to the Student Interview</a:t>
            </a:r>
          </a:p>
          <a:p>
            <a:pPr marL="800100" lvl="1" indent="-342900">
              <a:buFont typeface="Arial" panose="020B0604020202020204" pitchFamily="34" charset="0"/>
              <a:buChar char="•"/>
            </a:pPr>
            <a:r>
              <a:rPr lang="en-US" sz="3200"/>
              <a:t>Links to the TAR data entry pages are provided along the left-side of the interface </a:t>
            </a:r>
          </a:p>
        </p:txBody>
      </p:sp>
      <p:pic>
        <p:nvPicPr>
          <p:cNvPr id="5" name="Picture 4" descr="A screenshot of the links to the TAR components Student Interview, Language 1A, Language 2A, Language 3A, Mathematics 1A, Mathematics 2A, Mathematics 3A, Science 1A, Science 2A, Science 3A, Summary">
            <a:extLst>
              <a:ext uri="{FF2B5EF4-FFF2-40B4-BE49-F238E27FC236}">
                <a16:creationId xmlns:a16="http://schemas.microsoft.com/office/drawing/2014/main" id="{4980B1E5-FEE5-5ADC-EFED-74E85818FB52}"/>
              </a:ext>
            </a:extLst>
          </p:cNvPr>
          <p:cNvPicPr>
            <a:picLocks noChangeAspect="1"/>
          </p:cNvPicPr>
          <p:nvPr/>
        </p:nvPicPr>
        <p:blipFill>
          <a:blip r:embed="rId3"/>
          <a:stretch>
            <a:fillRect/>
          </a:stretch>
        </p:blipFill>
        <p:spPr>
          <a:xfrm>
            <a:off x="7902349" y="1379764"/>
            <a:ext cx="3000375" cy="3962400"/>
          </a:xfrm>
          <a:prstGeom prst="rect">
            <a:avLst/>
          </a:prstGeom>
        </p:spPr>
      </p:pic>
    </p:spTree>
    <p:extLst>
      <p:ext uri="{BB962C8B-B14F-4D97-AF65-F5344CB8AC3E}">
        <p14:creationId xmlns:p14="http://schemas.microsoft.com/office/powerpoint/2010/main" val="110850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026160"/>
          </a:xfrm>
        </p:spPr>
        <p:txBody>
          <a:bodyPr anchor="ctr">
            <a:normAutofit/>
          </a:bodyPr>
          <a:lstStyle/>
          <a:p>
            <a:r>
              <a:rPr lang="en-US"/>
              <a:t>Response Entry Interface</a:t>
            </a:r>
          </a:p>
        </p:txBody>
      </p:sp>
      <p:sp>
        <p:nvSpPr>
          <p:cNvPr id="3" name="Text Placeholder 2" descr="A screenshot of the ratings data entry field"/>
          <p:cNvSpPr>
            <a:spLocks noGrp="1"/>
          </p:cNvSpPr>
          <p:nvPr>
            <p:ph sz="half" idx="1"/>
          </p:nvPr>
        </p:nvSpPr>
        <p:spPr>
          <a:xfrm>
            <a:off x="838199" y="1825625"/>
            <a:ext cx="5671457" cy="2953204"/>
          </a:xfrm>
        </p:spPr>
        <p:txBody>
          <a:bodyPr>
            <a:normAutofit/>
          </a:bodyPr>
          <a:lstStyle/>
          <a:p>
            <a:pPr marL="0" marR="0" lvl="0" indent="0" defTabSz="914400" eaLnBrk="1" fontAlgn="auto" latinLnBrk="0" hangingPunct="1">
              <a:spcBef>
                <a:spcPts val="0"/>
              </a:spcBef>
              <a:spcAft>
                <a:spcPts val="600"/>
              </a:spcAft>
              <a:buClrTx/>
              <a:buSzTx/>
              <a:buFontTx/>
              <a:buNone/>
              <a:tabLst/>
              <a:defRPr/>
            </a:pPr>
            <a:r>
              <a:rPr lang="en-US"/>
              <a:t>Rating entry fields for all TAR items</a:t>
            </a:r>
          </a:p>
        </p:txBody>
      </p:sp>
      <p:pic>
        <p:nvPicPr>
          <p:cNvPr id="10" name="Picture 9" descr="A screenshot of the TAR ratings data entry fields">
            <a:extLst>
              <a:ext uri="{FF2B5EF4-FFF2-40B4-BE49-F238E27FC236}">
                <a16:creationId xmlns:a16="http://schemas.microsoft.com/office/drawing/2014/main" id="{730E6EFB-7743-2336-1E6C-C99C20F44112}"/>
              </a:ext>
            </a:extLst>
          </p:cNvPr>
          <p:cNvPicPr>
            <a:picLocks noChangeAspect="1"/>
          </p:cNvPicPr>
          <p:nvPr/>
        </p:nvPicPr>
        <p:blipFill>
          <a:blip r:embed="rId3"/>
          <a:stretch>
            <a:fillRect/>
          </a:stretch>
        </p:blipFill>
        <p:spPr>
          <a:xfrm>
            <a:off x="6691422" y="1825625"/>
            <a:ext cx="4053508" cy="3669653"/>
          </a:xfrm>
          <a:prstGeom prst="rect">
            <a:avLst/>
          </a:prstGeom>
          <a:noFill/>
        </p:spPr>
      </p:pic>
      <p:sp>
        <p:nvSpPr>
          <p:cNvPr id="4" name="Slide Number Placeholder 3" hidden="1">
            <a:extLs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19</a:t>
            </a:fld>
            <a:endParaRPr lang="en-US"/>
          </a:p>
        </p:txBody>
      </p:sp>
    </p:spTree>
    <p:extLst>
      <p:ext uri="{BB962C8B-B14F-4D97-AF65-F5344CB8AC3E}">
        <p14:creationId xmlns:p14="http://schemas.microsoft.com/office/powerpoint/2010/main" val="336411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p:txBody>
          <a:bodyPr/>
          <a:lstStyle/>
          <a:p>
            <a:r>
              <a:rPr lang="en-US"/>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838200" y="1108122"/>
            <a:ext cx="10515600" cy="4549728"/>
          </a:xfrm>
        </p:spPr>
        <p:txBody>
          <a:bodyPr>
            <a:normAutofit fontScale="92500"/>
          </a:bodyPr>
          <a:lstStyle/>
          <a:p>
            <a:r>
              <a:rPr lang="en-US" sz="3500"/>
              <a:t>Overview of Student Registration Database (SRD)</a:t>
            </a:r>
          </a:p>
          <a:p>
            <a:r>
              <a:rPr lang="en-US" sz="3500"/>
              <a:t>Test Administrator or Teacher Access and Use</a:t>
            </a:r>
          </a:p>
          <a:p>
            <a:pPr lvl="1"/>
            <a:r>
              <a:rPr lang="en-US" sz="2600"/>
              <a:t>Attainment Task (AT) data entry</a:t>
            </a:r>
          </a:p>
          <a:p>
            <a:pPr lvl="1"/>
            <a:r>
              <a:rPr lang="en-US" sz="2600"/>
              <a:t>Transition Attainment Record (TAR)</a:t>
            </a:r>
          </a:p>
          <a:p>
            <a:pPr lvl="1"/>
            <a:r>
              <a:rPr lang="en-US" sz="2600"/>
              <a:t>Quality School Climate and Safety (QSCS) Survey</a:t>
            </a:r>
          </a:p>
          <a:p>
            <a:r>
              <a:rPr lang="en-US" sz="3500"/>
              <a:t>District Assessment Coordinator (DAC) Access and Use</a:t>
            </a:r>
          </a:p>
          <a:p>
            <a:pPr lvl="1"/>
            <a:r>
              <a:rPr lang="en-US" sz="2600"/>
              <a:t>Teacher Certification</a:t>
            </a:r>
          </a:p>
          <a:p>
            <a:pPr lvl="1"/>
            <a:r>
              <a:rPr lang="en-US" sz="2600"/>
              <a:t>Student Registration </a:t>
            </a:r>
          </a:p>
          <a:p>
            <a:pPr lvl="1"/>
            <a:r>
              <a:rPr lang="en-US" sz="2600"/>
              <a:t>Nonparticipation</a:t>
            </a:r>
          </a:p>
          <a:p>
            <a:pPr lvl="1"/>
            <a:r>
              <a:rPr lang="en-US" sz="2600"/>
              <a:t>Reports</a:t>
            </a:r>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TAR – Data Submission</a:t>
            </a:r>
          </a:p>
        </p:txBody>
      </p:sp>
      <p:sp>
        <p:nvSpPr>
          <p:cNvPr id="3" name="Text Placeholder 2"/>
          <p:cNvSpPr>
            <a:spLocks noGrp="1"/>
          </p:cNvSpPr>
          <p:nvPr>
            <p:ph type="body" sz="quarter" idx="13"/>
          </p:nvPr>
        </p:nvSpPr>
        <p:spPr>
          <a:xfrm>
            <a:off x="555786" y="1185334"/>
            <a:ext cx="9188715" cy="4901324"/>
          </a:xfrm>
        </p:spPr>
        <p:txBody>
          <a:bodyPr/>
          <a:lstStyle/>
          <a:p>
            <a:r>
              <a:rPr lang="en-US"/>
              <a:t>To ensure responses are submitted, users must go to the Summary Page and click on the check box. Once that is checked, click Save and Submit.</a:t>
            </a:r>
          </a:p>
        </p:txBody>
      </p:sp>
      <p:pic>
        <p:nvPicPr>
          <p:cNvPr id="6" name="Picture 5" descr="A screenshot of the confirmation statement, certification box, previous screen and save and submit links">
            <a:extLst>
              <a:ext uri="{FF2B5EF4-FFF2-40B4-BE49-F238E27FC236}">
                <a16:creationId xmlns:a16="http://schemas.microsoft.com/office/drawing/2014/main" id="{F5E99156-5834-6BED-FF09-61FD0CDF2F3F}"/>
              </a:ext>
            </a:extLst>
          </p:cNvPr>
          <p:cNvPicPr>
            <a:picLocks noChangeAspect="1"/>
          </p:cNvPicPr>
          <p:nvPr/>
        </p:nvPicPr>
        <p:blipFill>
          <a:blip r:embed="rId3"/>
          <a:stretch>
            <a:fillRect/>
          </a:stretch>
        </p:blipFill>
        <p:spPr>
          <a:xfrm>
            <a:off x="1177224" y="2409699"/>
            <a:ext cx="10409666" cy="3119564"/>
          </a:xfrm>
          <a:prstGeom prst="rect">
            <a:avLst/>
          </a:prstGeom>
        </p:spPr>
      </p:pic>
    </p:spTree>
    <p:extLst>
      <p:ext uri="{BB962C8B-B14F-4D97-AF65-F5344CB8AC3E}">
        <p14:creationId xmlns:p14="http://schemas.microsoft.com/office/powerpoint/2010/main" val="351285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TAR – Save and Submit</a:t>
            </a:r>
          </a:p>
        </p:txBody>
      </p:sp>
      <p:sp>
        <p:nvSpPr>
          <p:cNvPr id="3" name="Text Placeholder 2"/>
          <p:cNvSpPr>
            <a:spLocks noGrp="1"/>
          </p:cNvSpPr>
          <p:nvPr>
            <p:ph type="body" sz="quarter" idx="13"/>
          </p:nvPr>
        </p:nvSpPr>
        <p:spPr>
          <a:xfrm>
            <a:off x="685506" y="1300632"/>
            <a:ext cx="10206014" cy="4901324"/>
          </a:xfrm>
        </p:spPr>
        <p:txBody>
          <a:bodyPr>
            <a:normAutofit/>
          </a:bodyPr>
          <a:lstStyle/>
          <a:p>
            <a:r>
              <a:rPr lang="en-US"/>
              <a:t>If you select the Save and Submit button:</a:t>
            </a:r>
          </a:p>
          <a:p>
            <a:pPr lvl="1"/>
            <a:r>
              <a:rPr lang="en-US"/>
              <a:t>Responses will be saved in the SRD </a:t>
            </a:r>
            <a:r>
              <a:rPr lang="en-US">
                <a:solidFill>
                  <a:schemeClr val="tx1"/>
                </a:solidFill>
              </a:rPr>
              <a:t>and</a:t>
            </a:r>
            <a:r>
              <a:rPr lang="en-US">
                <a:solidFill>
                  <a:srgbClr val="FF0000"/>
                </a:solidFill>
              </a:rPr>
              <a:t> </a:t>
            </a:r>
            <a:r>
              <a:rPr lang="en-US"/>
              <a:t>submitted to KDE.</a:t>
            </a:r>
          </a:p>
          <a:p>
            <a:pPr lvl="1"/>
            <a:r>
              <a:rPr lang="en-US" b="1"/>
              <a:t>Any item </a:t>
            </a:r>
            <a:r>
              <a:rPr lang="en-US"/>
              <a:t>that does not have a selection (no response selected) will </a:t>
            </a:r>
            <a:r>
              <a:rPr lang="en-US">
                <a:solidFill>
                  <a:srgbClr val="FF0000"/>
                </a:solidFill>
              </a:rPr>
              <a:t>default to 0</a:t>
            </a:r>
            <a:r>
              <a:rPr lang="en-US"/>
              <a:t>.</a:t>
            </a:r>
          </a:p>
          <a:p>
            <a:pPr lvl="1"/>
            <a:r>
              <a:rPr lang="en-US"/>
              <a:t>TAR data entry can be reset and re-entered if an error is noted by selecting Reset under TAR on the student’s link line.</a:t>
            </a:r>
          </a:p>
          <a:p>
            <a:pPr lvl="2"/>
            <a:r>
              <a:rPr lang="en-US" sz="2400">
                <a:solidFill>
                  <a:srgbClr val="FF0000"/>
                </a:solidFill>
              </a:rPr>
              <a:t>If the TAR reset function is selected, it will not reset the AT.</a:t>
            </a:r>
          </a:p>
          <a:p>
            <a:pPr lvl="1"/>
            <a:endParaRPr lang="en-US"/>
          </a:p>
        </p:txBody>
      </p:sp>
      <p:pic>
        <p:nvPicPr>
          <p:cNvPr id="7" name="Picture 6" descr="A screenshot of the TAR and Survey Reset links">
            <a:extLst>
              <a:ext uri="{FF2B5EF4-FFF2-40B4-BE49-F238E27FC236}">
                <a16:creationId xmlns:a16="http://schemas.microsoft.com/office/drawing/2014/main" id="{D93EB1FC-E267-477C-513B-F790E5994388}"/>
              </a:ext>
            </a:extLst>
          </p:cNvPr>
          <p:cNvPicPr>
            <a:picLocks noChangeAspect="1"/>
          </p:cNvPicPr>
          <p:nvPr/>
        </p:nvPicPr>
        <p:blipFill>
          <a:blip r:embed="rId3"/>
          <a:stretch>
            <a:fillRect/>
          </a:stretch>
        </p:blipFill>
        <p:spPr>
          <a:xfrm>
            <a:off x="7872334" y="4156470"/>
            <a:ext cx="1762371" cy="628738"/>
          </a:xfrm>
          <a:prstGeom prst="rect">
            <a:avLst/>
          </a:prstGeom>
        </p:spPr>
      </p:pic>
    </p:spTree>
    <p:extLst>
      <p:ext uri="{BB962C8B-B14F-4D97-AF65-F5344CB8AC3E}">
        <p14:creationId xmlns:p14="http://schemas.microsoft.com/office/powerpoint/2010/main" val="998203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TAR Response Submission</a:t>
            </a:r>
          </a:p>
        </p:txBody>
      </p:sp>
      <p:sp>
        <p:nvSpPr>
          <p:cNvPr id="3" name="Text Placeholder 2"/>
          <p:cNvSpPr>
            <a:spLocks noGrp="1"/>
          </p:cNvSpPr>
          <p:nvPr>
            <p:ph type="body" sz="quarter" idx="13"/>
          </p:nvPr>
        </p:nvSpPr>
        <p:spPr>
          <a:xfrm>
            <a:off x="1094266" y="1209510"/>
            <a:ext cx="9188715" cy="4391190"/>
          </a:xfrm>
        </p:spPr>
        <p:txBody>
          <a:bodyPr/>
          <a:lstStyle/>
          <a:p>
            <a:r>
              <a:rPr lang="en-US"/>
              <a:t>When data has been saved and submitted for all items (across all categories or pages), the system will alert the user that data has been finalized and provide support contact information.</a:t>
            </a:r>
          </a:p>
          <a:p>
            <a:r>
              <a:rPr lang="en-US"/>
              <a:t>The TAR link in the student’s links will appear in green.</a:t>
            </a:r>
          </a:p>
          <a:p>
            <a:r>
              <a:rPr lang="en-US"/>
              <a:t>Reminder, TAR data can be reset and re-entered if an error is noted by selecting Reset under TAR on the student’s link line.</a:t>
            </a:r>
          </a:p>
          <a:p>
            <a:endParaRPr lang="en-US"/>
          </a:p>
        </p:txBody>
      </p:sp>
    </p:spTree>
    <p:extLst>
      <p:ext uri="{BB962C8B-B14F-4D97-AF65-F5344CB8AC3E}">
        <p14:creationId xmlns:p14="http://schemas.microsoft.com/office/powerpoint/2010/main" val="257288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7938-7191-25E5-96FF-EECBF300CCA4}"/>
              </a:ext>
            </a:extLst>
          </p:cNvPr>
          <p:cNvSpPr>
            <a:spLocks noGrp="1"/>
          </p:cNvSpPr>
          <p:nvPr>
            <p:ph type="title"/>
          </p:nvPr>
        </p:nvSpPr>
        <p:spPr>
          <a:xfrm>
            <a:off x="0" y="0"/>
            <a:ext cx="12263120" cy="1325563"/>
          </a:xfrm>
        </p:spPr>
        <p:txBody>
          <a:bodyPr anchor="ctr">
            <a:normAutofit fontScale="90000"/>
          </a:bodyPr>
          <a:lstStyle/>
          <a:p>
            <a:r>
              <a:rPr lang="en-US"/>
              <a:t>Quality of School Climate and Safety (QSCS) Survey</a:t>
            </a:r>
            <a:br>
              <a:rPr lang="en-US"/>
            </a:br>
            <a:r>
              <a:rPr lang="en-US"/>
              <a:t>Window 2 Only</a:t>
            </a:r>
          </a:p>
        </p:txBody>
      </p:sp>
      <p:sp>
        <p:nvSpPr>
          <p:cNvPr id="4" name="Slide Number Placeholder 3" hidden="1">
            <a:extLst>
              <a:ext uri="{FF2B5EF4-FFF2-40B4-BE49-F238E27FC236}">
                <a16:creationId xmlns:a16="http://schemas.microsoft.com/office/drawing/2014/main" id="{EC0DEB69-5DFC-7565-90F2-8A3A8A62ACBA}"/>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23</a:t>
            </a:fld>
            <a:endParaRPr lang="en-US"/>
          </a:p>
        </p:txBody>
      </p:sp>
      <p:grpSp>
        <p:nvGrpSpPr>
          <p:cNvPr id="3" name="Group 2" descr="A screenshot of the QSCS data entry fields">
            <a:extLst>
              <a:ext uri="{FF2B5EF4-FFF2-40B4-BE49-F238E27FC236}">
                <a16:creationId xmlns:a16="http://schemas.microsoft.com/office/drawing/2014/main" id="{5DBA4067-6544-7303-EA7A-C4949FC9A6B2}"/>
              </a:ext>
            </a:extLst>
          </p:cNvPr>
          <p:cNvGrpSpPr/>
          <p:nvPr/>
        </p:nvGrpSpPr>
        <p:grpSpPr>
          <a:xfrm>
            <a:off x="2430094" y="1407967"/>
            <a:ext cx="7331811" cy="4093115"/>
            <a:chOff x="555786" y="1668319"/>
            <a:chExt cx="9305901" cy="5195186"/>
          </a:xfrm>
        </p:grpSpPr>
        <p:pic>
          <p:nvPicPr>
            <p:cNvPr id="9" name="Picture 8">
              <a:extLst>
                <a:ext uri="{FF2B5EF4-FFF2-40B4-BE49-F238E27FC236}">
                  <a16:creationId xmlns:a16="http://schemas.microsoft.com/office/drawing/2014/main" id="{43F5DA4D-94C7-8615-C31B-6C104A808282}"/>
                </a:ext>
              </a:extLst>
            </p:cNvPr>
            <p:cNvPicPr>
              <a:picLocks noChangeAspect="1"/>
            </p:cNvPicPr>
            <p:nvPr/>
          </p:nvPicPr>
          <p:blipFill>
            <a:blip r:embed="rId3"/>
            <a:srcRect b="76589"/>
            <a:stretch/>
          </p:blipFill>
          <p:spPr>
            <a:xfrm>
              <a:off x="555786" y="1668319"/>
              <a:ext cx="9305901" cy="717686"/>
            </a:xfrm>
            <a:prstGeom prst="rect">
              <a:avLst/>
            </a:prstGeom>
          </p:spPr>
        </p:pic>
        <p:pic>
          <p:nvPicPr>
            <p:cNvPr id="11" name="Picture 10">
              <a:extLst>
                <a:ext uri="{FF2B5EF4-FFF2-40B4-BE49-F238E27FC236}">
                  <a16:creationId xmlns:a16="http://schemas.microsoft.com/office/drawing/2014/main" id="{A6A4726A-6638-4084-B8AA-18A6D00BA283}"/>
                </a:ext>
              </a:extLst>
            </p:cNvPr>
            <p:cNvPicPr>
              <a:picLocks noChangeAspect="1"/>
            </p:cNvPicPr>
            <p:nvPr/>
          </p:nvPicPr>
          <p:blipFill>
            <a:blip r:embed="rId4"/>
            <a:srcRect l="1124"/>
            <a:stretch/>
          </p:blipFill>
          <p:spPr>
            <a:xfrm>
              <a:off x="555786" y="2386005"/>
              <a:ext cx="9305900" cy="4477500"/>
            </a:xfrm>
            <a:prstGeom prst="rect">
              <a:avLst/>
            </a:prstGeom>
          </p:spPr>
        </p:pic>
      </p:grpSp>
    </p:spTree>
    <p:extLst>
      <p:ext uri="{BB962C8B-B14F-4D97-AF65-F5344CB8AC3E}">
        <p14:creationId xmlns:p14="http://schemas.microsoft.com/office/powerpoint/2010/main" val="3810412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DBCB-C898-8048-FD50-5F2E2B1EC341}"/>
              </a:ext>
            </a:extLst>
          </p:cNvPr>
          <p:cNvSpPr>
            <a:spLocks noGrp="1"/>
          </p:cNvSpPr>
          <p:nvPr>
            <p:ph type="title"/>
          </p:nvPr>
        </p:nvSpPr>
        <p:spPr>
          <a:xfrm>
            <a:off x="0" y="1"/>
            <a:ext cx="10515600" cy="1036320"/>
          </a:xfrm>
        </p:spPr>
        <p:txBody>
          <a:bodyPr anchor="ctr">
            <a:normAutofit/>
          </a:bodyPr>
          <a:lstStyle/>
          <a:p>
            <a:r>
              <a:rPr lang="en-US"/>
              <a:t>DAC Access and Use</a:t>
            </a:r>
          </a:p>
        </p:txBody>
      </p:sp>
      <p:sp>
        <p:nvSpPr>
          <p:cNvPr id="4" name="Slide Number Placeholder 3" hidden="1">
            <a:extLst>
              <a:ext uri="{FF2B5EF4-FFF2-40B4-BE49-F238E27FC236}">
                <a16:creationId xmlns:a16="http://schemas.microsoft.com/office/drawing/2014/main" id="{01E91D00-0F80-A554-781D-6892C038DF5A}"/>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24</a:t>
            </a:fld>
            <a:endParaRPr lang="en-US"/>
          </a:p>
        </p:txBody>
      </p:sp>
      <p:grpSp>
        <p:nvGrpSpPr>
          <p:cNvPr id="14" name="Group 13" descr="A screenshot of the DAC dashboard">
            <a:extLst>
              <a:ext uri="{FF2B5EF4-FFF2-40B4-BE49-F238E27FC236}">
                <a16:creationId xmlns:a16="http://schemas.microsoft.com/office/drawing/2014/main" id="{711622AB-627D-4821-0AEF-15A6C36FEB89}"/>
              </a:ext>
            </a:extLst>
          </p:cNvPr>
          <p:cNvGrpSpPr/>
          <p:nvPr/>
        </p:nvGrpSpPr>
        <p:grpSpPr>
          <a:xfrm>
            <a:off x="836762" y="1564120"/>
            <a:ext cx="10515600" cy="3615167"/>
            <a:chOff x="0" y="1757067"/>
            <a:chExt cx="12192000" cy="3343865"/>
          </a:xfrm>
        </p:grpSpPr>
        <p:pic>
          <p:nvPicPr>
            <p:cNvPr id="11" name="Picture 10">
              <a:extLst>
                <a:ext uri="{FF2B5EF4-FFF2-40B4-BE49-F238E27FC236}">
                  <a16:creationId xmlns:a16="http://schemas.microsoft.com/office/drawing/2014/main" id="{09CBDF8D-F9FE-534A-CEC5-4443B38DD76C}"/>
                </a:ext>
              </a:extLst>
            </p:cNvPr>
            <p:cNvPicPr>
              <a:picLocks noChangeAspect="1"/>
            </p:cNvPicPr>
            <p:nvPr/>
          </p:nvPicPr>
          <p:blipFill>
            <a:blip r:embed="rId3"/>
            <a:stretch>
              <a:fillRect/>
            </a:stretch>
          </p:blipFill>
          <p:spPr>
            <a:xfrm>
              <a:off x="0" y="1757067"/>
              <a:ext cx="12192000" cy="3343865"/>
            </a:xfrm>
            <a:prstGeom prst="rect">
              <a:avLst/>
            </a:prstGeom>
          </p:spPr>
        </p:pic>
        <p:sp>
          <p:nvSpPr>
            <p:cNvPr id="13" name="Rectangle 12">
              <a:extLst>
                <a:ext uri="{FF2B5EF4-FFF2-40B4-BE49-F238E27FC236}">
                  <a16:creationId xmlns:a16="http://schemas.microsoft.com/office/drawing/2014/main" id="{20B2A52B-1A73-3BCC-2B04-5F655B96648E}"/>
                </a:ext>
              </a:extLst>
            </p:cNvPr>
            <p:cNvSpPr/>
            <p:nvPr/>
          </p:nvSpPr>
          <p:spPr>
            <a:xfrm>
              <a:off x="10113817" y="2438400"/>
              <a:ext cx="1094509" cy="365125"/>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829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4544-B530-EAF4-D0EA-715A3E0CB2DB}"/>
              </a:ext>
            </a:extLst>
          </p:cNvPr>
          <p:cNvSpPr>
            <a:spLocks noGrp="1"/>
          </p:cNvSpPr>
          <p:nvPr>
            <p:ph type="title"/>
          </p:nvPr>
        </p:nvSpPr>
        <p:spPr>
          <a:xfrm>
            <a:off x="0" y="0"/>
            <a:ext cx="8944503" cy="1036320"/>
          </a:xfrm>
        </p:spPr>
        <p:txBody>
          <a:bodyPr/>
          <a:lstStyle/>
          <a:p>
            <a:r>
              <a:rPr lang="en-US"/>
              <a:t>Teacher Certification (DAC Only)</a:t>
            </a:r>
          </a:p>
        </p:txBody>
      </p:sp>
      <p:sp>
        <p:nvSpPr>
          <p:cNvPr id="4" name="Text Placeholder 3">
            <a:extLst>
              <a:ext uri="{FF2B5EF4-FFF2-40B4-BE49-F238E27FC236}">
                <a16:creationId xmlns:a16="http://schemas.microsoft.com/office/drawing/2014/main" id="{D2906FAE-F790-5467-1AAA-8791F05B85AB}"/>
              </a:ext>
            </a:extLst>
          </p:cNvPr>
          <p:cNvSpPr>
            <a:spLocks noGrp="1"/>
          </p:cNvSpPr>
          <p:nvPr>
            <p:ph type="body" sz="quarter" idx="13"/>
          </p:nvPr>
        </p:nvSpPr>
        <p:spPr>
          <a:xfrm>
            <a:off x="581633" y="1691326"/>
            <a:ext cx="10108891" cy="2899435"/>
          </a:xfrm>
        </p:spPr>
        <p:txBody>
          <a:bodyPr>
            <a:normAutofit lnSpcReduction="10000"/>
          </a:bodyPr>
          <a:lstStyle/>
          <a:p>
            <a:r>
              <a:rPr lang="en-US"/>
              <a:t>DACs must activate all teachers or test administrators that should have access to enter data in the SRD.</a:t>
            </a:r>
          </a:p>
          <a:p>
            <a:r>
              <a:rPr lang="en-US"/>
              <a:t>Test Administrators (teachers) must successfully complete the corresponding quizzes (AT and Overview and/or TAR if applicable) prior to being granted access to the SRD.</a:t>
            </a:r>
          </a:p>
          <a:p>
            <a:r>
              <a:rPr lang="en-US"/>
              <a:t>DACs are provided the number of teachers that need to be certified within their district.</a:t>
            </a:r>
          </a:p>
        </p:txBody>
      </p:sp>
    </p:spTree>
    <p:extLst>
      <p:ext uri="{BB962C8B-B14F-4D97-AF65-F5344CB8AC3E}">
        <p14:creationId xmlns:p14="http://schemas.microsoft.com/office/powerpoint/2010/main" val="351145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4C06-389E-2D40-007D-5E5D36122860}"/>
              </a:ext>
            </a:extLst>
          </p:cNvPr>
          <p:cNvSpPr>
            <a:spLocks noGrp="1"/>
          </p:cNvSpPr>
          <p:nvPr>
            <p:ph type="title"/>
          </p:nvPr>
        </p:nvSpPr>
        <p:spPr>
          <a:xfrm>
            <a:off x="0" y="1"/>
            <a:ext cx="11501120" cy="1016000"/>
          </a:xfrm>
        </p:spPr>
        <p:txBody>
          <a:bodyPr/>
          <a:lstStyle/>
          <a:p>
            <a:r>
              <a:rPr lang="en-US"/>
              <a:t>Teacher Certification</a:t>
            </a:r>
          </a:p>
        </p:txBody>
      </p:sp>
      <p:pic>
        <p:nvPicPr>
          <p:cNvPr id="9" name="Picture 8" descr="A screenshot of the district's teacher roster with an arrow pointing to the number of teachers who still have to be certified">
            <a:extLst>
              <a:ext uri="{FF2B5EF4-FFF2-40B4-BE49-F238E27FC236}">
                <a16:creationId xmlns:a16="http://schemas.microsoft.com/office/drawing/2014/main" id="{4CF4283A-E1E6-A03F-9B9D-4807FF88B9E3}"/>
              </a:ext>
            </a:extLst>
          </p:cNvPr>
          <p:cNvPicPr>
            <a:picLocks noChangeAspect="1"/>
          </p:cNvPicPr>
          <p:nvPr/>
        </p:nvPicPr>
        <p:blipFill>
          <a:blip r:embed="rId3"/>
          <a:srcRect t="8756"/>
          <a:stretch/>
        </p:blipFill>
        <p:spPr>
          <a:xfrm>
            <a:off x="599858" y="1514476"/>
            <a:ext cx="10992283" cy="3214687"/>
          </a:xfrm>
          <a:prstGeom prst="rect">
            <a:avLst/>
          </a:prstGeom>
        </p:spPr>
      </p:pic>
    </p:spTree>
    <p:extLst>
      <p:ext uri="{BB962C8B-B14F-4D97-AF65-F5344CB8AC3E}">
        <p14:creationId xmlns:p14="http://schemas.microsoft.com/office/powerpoint/2010/main" val="216040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32D6-E967-AD10-F2A6-55AEAFAC861F}"/>
              </a:ext>
            </a:extLst>
          </p:cNvPr>
          <p:cNvSpPr>
            <a:spLocks noGrp="1"/>
          </p:cNvSpPr>
          <p:nvPr>
            <p:ph type="title"/>
          </p:nvPr>
        </p:nvSpPr>
        <p:spPr/>
        <p:txBody>
          <a:bodyPr/>
          <a:lstStyle/>
          <a:p>
            <a:r>
              <a:rPr lang="en-US"/>
              <a:t>Teacher Status - Certification</a:t>
            </a:r>
          </a:p>
        </p:txBody>
      </p:sp>
      <p:pic>
        <p:nvPicPr>
          <p:cNvPr id="4" name="Picture 3" descr="A screenshot of a teacher certification screen for a single teacher">
            <a:extLst>
              <a:ext uri="{FF2B5EF4-FFF2-40B4-BE49-F238E27FC236}">
                <a16:creationId xmlns:a16="http://schemas.microsoft.com/office/drawing/2014/main" id="{54552835-01C4-BC97-1398-C34D00CC891D}"/>
              </a:ext>
            </a:extLst>
          </p:cNvPr>
          <p:cNvPicPr>
            <a:picLocks noChangeAspect="1"/>
          </p:cNvPicPr>
          <p:nvPr/>
        </p:nvPicPr>
        <p:blipFill>
          <a:blip r:embed="rId3"/>
          <a:stretch>
            <a:fillRect/>
          </a:stretch>
        </p:blipFill>
        <p:spPr>
          <a:xfrm>
            <a:off x="1097277" y="1507331"/>
            <a:ext cx="10292885" cy="3843337"/>
          </a:xfrm>
          <a:prstGeom prst="rect">
            <a:avLst/>
          </a:prstGeom>
        </p:spPr>
      </p:pic>
    </p:spTree>
    <p:extLst>
      <p:ext uri="{BB962C8B-B14F-4D97-AF65-F5344CB8AC3E}">
        <p14:creationId xmlns:p14="http://schemas.microsoft.com/office/powerpoint/2010/main" val="374255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Rosters</a:t>
            </a:r>
          </a:p>
        </p:txBody>
      </p:sp>
      <p:sp>
        <p:nvSpPr>
          <p:cNvPr id="3" name="Text Placeholder 2"/>
          <p:cNvSpPr>
            <a:spLocks noGrp="1"/>
          </p:cNvSpPr>
          <p:nvPr>
            <p:ph type="body" sz="quarter" idx="13"/>
          </p:nvPr>
        </p:nvSpPr>
        <p:spPr>
          <a:xfrm>
            <a:off x="1033306" y="1232165"/>
            <a:ext cx="9188715" cy="4007589"/>
          </a:xfrm>
        </p:spPr>
        <p:txBody>
          <a:bodyPr>
            <a:normAutofit/>
          </a:bodyPr>
          <a:lstStyle/>
          <a:p>
            <a:r>
              <a:rPr lang="en-US" sz="3200"/>
              <a:t>Student rosters (lists) can be located by selecting the Student Information link.</a:t>
            </a:r>
          </a:p>
          <a:p>
            <a:pPr lvl="1"/>
            <a:r>
              <a:rPr lang="en-US" sz="2800"/>
              <a:t>As a DAC or by having DAC Level Access, all school rosters for the district will be available, searchable by grade, school or state student identifiers (SSID) number.</a:t>
            </a:r>
          </a:p>
        </p:txBody>
      </p:sp>
    </p:spTree>
    <p:extLst>
      <p:ext uri="{BB962C8B-B14F-4D97-AF65-F5344CB8AC3E}">
        <p14:creationId xmlns:p14="http://schemas.microsoft.com/office/powerpoint/2010/main" val="2899339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E9C6-C963-AE8C-310E-2659128DE52E}"/>
              </a:ext>
            </a:extLst>
          </p:cNvPr>
          <p:cNvSpPr>
            <a:spLocks noGrp="1"/>
          </p:cNvSpPr>
          <p:nvPr>
            <p:ph type="title"/>
          </p:nvPr>
        </p:nvSpPr>
        <p:spPr>
          <a:xfrm>
            <a:off x="0" y="1"/>
            <a:ext cx="10515600" cy="1036320"/>
          </a:xfrm>
        </p:spPr>
        <p:txBody>
          <a:bodyPr anchor="ctr">
            <a:normAutofit/>
          </a:bodyPr>
          <a:lstStyle/>
          <a:p>
            <a:r>
              <a:rPr lang="en-US"/>
              <a:t>District Student List</a:t>
            </a:r>
          </a:p>
        </p:txBody>
      </p:sp>
      <p:sp>
        <p:nvSpPr>
          <p:cNvPr id="4" name="Slide Number Placeholder 3">
            <a:extLst>
              <a:ext uri="{FF2B5EF4-FFF2-40B4-BE49-F238E27FC236}">
                <a16:creationId xmlns:a16="http://schemas.microsoft.com/office/drawing/2014/main" id="{312D4536-D356-AE35-DCBB-E3EDDA56B4AB}"/>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29</a:t>
            </a:fld>
            <a:endParaRPr lang="en-US"/>
          </a:p>
        </p:txBody>
      </p:sp>
      <p:pic>
        <p:nvPicPr>
          <p:cNvPr id="5" name="Picture 4" descr="A screenshot of the DAC student information roster">
            <a:extLst>
              <a:ext uri="{FF2B5EF4-FFF2-40B4-BE49-F238E27FC236}">
                <a16:creationId xmlns:a16="http://schemas.microsoft.com/office/drawing/2014/main" id="{3A86586D-54E6-2C54-B7B0-01A01E2CC9EF}"/>
              </a:ext>
            </a:extLst>
          </p:cNvPr>
          <p:cNvPicPr>
            <a:picLocks noChangeAspect="1"/>
          </p:cNvPicPr>
          <p:nvPr/>
        </p:nvPicPr>
        <p:blipFill>
          <a:blip r:embed="rId3"/>
          <a:stretch>
            <a:fillRect/>
          </a:stretch>
        </p:blipFill>
        <p:spPr>
          <a:xfrm>
            <a:off x="1002153" y="1443038"/>
            <a:ext cx="10086486" cy="3814761"/>
          </a:xfrm>
          <a:prstGeom prst="rect">
            <a:avLst/>
          </a:prstGeom>
        </p:spPr>
      </p:pic>
    </p:spTree>
    <p:extLst>
      <p:ext uri="{BB962C8B-B14F-4D97-AF65-F5344CB8AC3E}">
        <p14:creationId xmlns:p14="http://schemas.microsoft.com/office/powerpoint/2010/main" val="57673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8BDD-EEBE-7DC9-D68C-5F38A6308E91}"/>
              </a:ext>
            </a:extLst>
          </p:cNvPr>
          <p:cNvSpPr>
            <a:spLocks noGrp="1"/>
          </p:cNvSpPr>
          <p:nvPr>
            <p:ph type="title"/>
          </p:nvPr>
        </p:nvSpPr>
        <p:spPr>
          <a:xfrm>
            <a:off x="0" y="1"/>
            <a:ext cx="10515600" cy="1074196"/>
          </a:xfrm>
        </p:spPr>
        <p:txBody>
          <a:bodyPr/>
          <a:lstStyle/>
          <a:p>
            <a:r>
              <a:rPr lang="en-US"/>
              <a:t>SRD General Information</a:t>
            </a:r>
          </a:p>
        </p:txBody>
      </p:sp>
      <p:sp>
        <p:nvSpPr>
          <p:cNvPr id="3" name="Content Placeholder 2">
            <a:extLst>
              <a:ext uri="{FF2B5EF4-FFF2-40B4-BE49-F238E27FC236}">
                <a16:creationId xmlns:a16="http://schemas.microsoft.com/office/drawing/2014/main" id="{B33C3B9B-C7ED-C05D-E65A-DAC2B7CB92AB}"/>
              </a:ext>
            </a:extLst>
          </p:cNvPr>
          <p:cNvSpPr>
            <a:spLocks noGrp="1"/>
          </p:cNvSpPr>
          <p:nvPr>
            <p:ph idx="1"/>
          </p:nvPr>
        </p:nvSpPr>
        <p:spPr>
          <a:xfrm>
            <a:off x="838200" y="1074197"/>
            <a:ext cx="10515600" cy="4329076"/>
          </a:xfrm>
        </p:spPr>
        <p:txBody>
          <a:bodyPr vert="horz" lIns="91440" tIns="45720" rIns="91440" bIns="45720" rtlCol="0" anchor="t">
            <a:normAutofit lnSpcReduction="10000"/>
          </a:bodyPr>
          <a:lstStyle/>
          <a:p>
            <a:r>
              <a:rPr lang="en-US"/>
              <a:t>The SRD is the forward-facing interface for student data entry of the students participating in the Kentucky Alternate Assessment Program (KAAP) academic components.</a:t>
            </a:r>
          </a:p>
          <a:p>
            <a:r>
              <a:rPr lang="en-US"/>
              <a:t>The Alternate Kentucky Summative Assessment (AKSA) is comprised of Attainment Tasks (AT). ATs are multiple choice assessments in Reading, Mathematics, Science, Social Studies and Writing (Windows 1 and 2).</a:t>
            </a:r>
          </a:p>
          <a:p>
            <a:r>
              <a:rPr lang="en-US"/>
              <a:t>The Transition Attainment Record </a:t>
            </a:r>
            <a:r>
              <a:rPr lang="en-US" dirty="0"/>
              <a:t>(TAR) </a:t>
            </a:r>
            <a:r>
              <a:rPr lang="en-US"/>
              <a:t>is a rating scale for post-secondary readiness (open Nov. 12 – May </a:t>
            </a:r>
            <a:r>
              <a:rPr lang="en-US" dirty="0"/>
              <a:t>23</a:t>
            </a:r>
            <a:r>
              <a:rPr lang="en-US"/>
              <a:t>, 2025).</a:t>
            </a:r>
          </a:p>
          <a:p>
            <a:r>
              <a:rPr lang="en-US"/>
              <a:t>The Quality School Climate and Safety (QSCS) Survey (Window 2 only).</a:t>
            </a:r>
          </a:p>
        </p:txBody>
      </p:sp>
    </p:spTree>
    <p:extLst>
      <p:ext uri="{BB962C8B-B14F-4D97-AF65-F5344CB8AC3E}">
        <p14:creationId xmlns:p14="http://schemas.microsoft.com/office/powerpoint/2010/main" val="108769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1C31-C96B-1A5A-FE7D-7B5BF1994A8F}"/>
              </a:ext>
            </a:extLst>
          </p:cNvPr>
          <p:cNvSpPr>
            <a:spLocks noGrp="1"/>
          </p:cNvSpPr>
          <p:nvPr>
            <p:ph type="title"/>
          </p:nvPr>
        </p:nvSpPr>
        <p:spPr>
          <a:xfrm>
            <a:off x="0" y="1"/>
            <a:ext cx="10515600" cy="1099862"/>
          </a:xfrm>
        </p:spPr>
        <p:txBody>
          <a:bodyPr anchor="ctr">
            <a:normAutofit/>
          </a:bodyPr>
          <a:lstStyle/>
          <a:p>
            <a:r>
              <a:rPr lang="en-US"/>
              <a:t>Student Registration (DAC Only)</a:t>
            </a:r>
          </a:p>
        </p:txBody>
      </p:sp>
      <p:sp>
        <p:nvSpPr>
          <p:cNvPr id="4" name="Slide Number Placeholder 3" hidden="1">
            <a:extLst>
              <a:ext uri="{FF2B5EF4-FFF2-40B4-BE49-F238E27FC236}">
                <a16:creationId xmlns:a16="http://schemas.microsoft.com/office/drawing/2014/main" id="{3704241F-9BD9-A978-80D7-A56859BA7488}"/>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30</a:t>
            </a:fld>
            <a:endParaRPr lang="en-US"/>
          </a:p>
        </p:txBody>
      </p:sp>
      <p:grpSp>
        <p:nvGrpSpPr>
          <p:cNvPr id="8" name="Group 7" descr="A screenshot of the DAC student registration page">
            <a:extLst>
              <a:ext uri="{FF2B5EF4-FFF2-40B4-BE49-F238E27FC236}">
                <a16:creationId xmlns:a16="http://schemas.microsoft.com/office/drawing/2014/main" id="{34223576-83C1-8CC7-B6C8-AD0079E2E4E4}"/>
              </a:ext>
            </a:extLst>
          </p:cNvPr>
          <p:cNvGrpSpPr/>
          <p:nvPr/>
        </p:nvGrpSpPr>
        <p:grpSpPr>
          <a:xfrm>
            <a:off x="1279287" y="1168174"/>
            <a:ext cx="8757342" cy="4448855"/>
            <a:chOff x="2447499" y="1508591"/>
            <a:chExt cx="9744500" cy="5129068"/>
          </a:xfrm>
        </p:grpSpPr>
        <p:pic>
          <p:nvPicPr>
            <p:cNvPr id="6" name="Picture 5" descr="A screenshot of the student registration page">
              <a:extLst>
                <a:ext uri="{FF2B5EF4-FFF2-40B4-BE49-F238E27FC236}">
                  <a16:creationId xmlns:a16="http://schemas.microsoft.com/office/drawing/2014/main" id="{7FAE8E23-FA90-AC5C-FDF9-AEB269645052}"/>
                </a:ext>
              </a:extLst>
            </p:cNvPr>
            <p:cNvPicPr>
              <a:picLocks noChangeAspect="1"/>
            </p:cNvPicPr>
            <p:nvPr/>
          </p:nvPicPr>
          <p:blipFill>
            <a:blip r:embed="rId3"/>
            <a:stretch>
              <a:fillRect/>
            </a:stretch>
          </p:blipFill>
          <p:spPr>
            <a:xfrm>
              <a:off x="2447499" y="1508591"/>
              <a:ext cx="9744500" cy="5129068"/>
            </a:xfrm>
            <a:prstGeom prst="rect">
              <a:avLst/>
            </a:prstGeom>
          </p:spPr>
        </p:pic>
        <p:sp>
          <p:nvSpPr>
            <p:cNvPr id="7" name="Rectangle 6">
              <a:extLst>
                <a:ext uri="{FF2B5EF4-FFF2-40B4-BE49-F238E27FC236}">
                  <a16:creationId xmlns:a16="http://schemas.microsoft.com/office/drawing/2014/main" id="{225888E0-5F9F-6DB5-CB04-53CC3D669CD5}"/>
                </a:ext>
              </a:extLst>
            </p:cNvPr>
            <p:cNvSpPr/>
            <p:nvPr/>
          </p:nvSpPr>
          <p:spPr>
            <a:xfrm>
              <a:off x="3754582" y="3947156"/>
              <a:ext cx="1759527" cy="1731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4329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BF38-5543-4BA7-98B4-100B778EDD00}"/>
              </a:ext>
            </a:extLst>
          </p:cNvPr>
          <p:cNvSpPr>
            <a:spLocks noGrp="1"/>
          </p:cNvSpPr>
          <p:nvPr>
            <p:ph type="title"/>
          </p:nvPr>
        </p:nvSpPr>
        <p:spPr>
          <a:xfrm>
            <a:off x="0" y="-8928"/>
            <a:ext cx="10515600" cy="1044264"/>
          </a:xfrm>
        </p:spPr>
        <p:txBody>
          <a:bodyPr anchor="ctr">
            <a:normAutofit/>
          </a:bodyPr>
          <a:lstStyle/>
          <a:p>
            <a:r>
              <a:rPr lang="en-US"/>
              <a:t>Edit Student Information (DAC Only)</a:t>
            </a:r>
          </a:p>
        </p:txBody>
      </p:sp>
      <p:sp>
        <p:nvSpPr>
          <p:cNvPr id="4" name="Slide Number Placeholder 3" hidden="1">
            <a:extLst>
              <a:ext uri="{FF2B5EF4-FFF2-40B4-BE49-F238E27FC236}">
                <a16:creationId xmlns:a16="http://schemas.microsoft.com/office/drawing/2014/main" id="{F27E401F-6B75-4E9B-744A-0C553685ECEE}"/>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31</a:t>
            </a:fld>
            <a:endParaRPr lang="en-US"/>
          </a:p>
        </p:txBody>
      </p:sp>
      <p:pic>
        <p:nvPicPr>
          <p:cNvPr id="6" name="Picture 5" descr="A screenshot of the student edit information interface">
            <a:extLst>
              <a:ext uri="{FF2B5EF4-FFF2-40B4-BE49-F238E27FC236}">
                <a16:creationId xmlns:a16="http://schemas.microsoft.com/office/drawing/2014/main" id="{68BDD845-AFA5-13B6-F0FA-166144776BA2}"/>
              </a:ext>
            </a:extLst>
          </p:cNvPr>
          <p:cNvPicPr>
            <a:picLocks noChangeAspect="1"/>
          </p:cNvPicPr>
          <p:nvPr/>
        </p:nvPicPr>
        <p:blipFill>
          <a:blip r:embed="rId3"/>
          <a:stretch>
            <a:fillRect/>
          </a:stretch>
        </p:blipFill>
        <p:spPr>
          <a:xfrm>
            <a:off x="1308671" y="1035336"/>
            <a:ext cx="8902703" cy="4451351"/>
          </a:xfrm>
          <a:prstGeom prst="rect">
            <a:avLst/>
          </a:prstGeom>
        </p:spPr>
      </p:pic>
    </p:spTree>
    <p:extLst>
      <p:ext uri="{BB962C8B-B14F-4D97-AF65-F5344CB8AC3E}">
        <p14:creationId xmlns:p14="http://schemas.microsoft.com/office/powerpoint/2010/main" val="154139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6F62-F3ED-0ED6-5582-3597BF954EDA}"/>
              </a:ext>
            </a:extLst>
          </p:cNvPr>
          <p:cNvSpPr>
            <a:spLocks noGrp="1"/>
          </p:cNvSpPr>
          <p:nvPr>
            <p:ph type="title"/>
          </p:nvPr>
        </p:nvSpPr>
        <p:spPr>
          <a:xfrm>
            <a:off x="0" y="1"/>
            <a:ext cx="10515600" cy="1102860"/>
          </a:xfrm>
        </p:spPr>
        <p:txBody>
          <a:bodyPr anchor="ctr">
            <a:normAutofit/>
          </a:bodyPr>
          <a:lstStyle/>
          <a:p>
            <a:r>
              <a:rPr lang="en-US"/>
              <a:t>DAC Reports</a:t>
            </a:r>
          </a:p>
        </p:txBody>
      </p:sp>
      <p:sp>
        <p:nvSpPr>
          <p:cNvPr id="4" name="Slide Number Placeholder 3" hidden="1">
            <a:extLst>
              <a:ext uri="{FF2B5EF4-FFF2-40B4-BE49-F238E27FC236}">
                <a16:creationId xmlns:a16="http://schemas.microsoft.com/office/drawing/2014/main" id="{B4C01A24-1CD0-D422-0B20-557844CB42F1}"/>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32</a:t>
            </a:fld>
            <a:endParaRPr lang="en-US"/>
          </a:p>
        </p:txBody>
      </p:sp>
      <p:grpSp>
        <p:nvGrpSpPr>
          <p:cNvPr id="9" name="Group 8" descr="A screenshot of the DAC report list">
            <a:extLst>
              <a:ext uri="{FF2B5EF4-FFF2-40B4-BE49-F238E27FC236}">
                <a16:creationId xmlns:a16="http://schemas.microsoft.com/office/drawing/2014/main" id="{467977D0-AC9D-71AE-888E-F818CAEAA28F}"/>
              </a:ext>
            </a:extLst>
          </p:cNvPr>
          <p:cNvGrpSpPr/>
          <p:nvPr/>
        </p:nvGrpSpPr>
        <p:grpSpPr>
          <a:xfrm>
            <a:off x="536508" y="1102860"/>
            <a:ext cx="8749006" cy="4546826"/>
            <a:chOff x="0" y="1133223"/>
            <a:chExt cx="12192000" cy="7436771"/>
          </a:xfrm>
        </p:grpSpPr>
        <p:pic>
          <p:nvPicPr>
            <p:cNvPr id="6" name="Picture 5">
              <a:extLst>
                <a:ext uri="{FF2B5EF4-FFF2-40B4-BE49-F238E27FC236}">
                  <a16:creationId xmlns:a16="http://schemas.microsoft.com/office/drawing/2014/main" id="{31DFA201-8C1C-48DF-0A02-7A342A3CEFEE}"/>
                </a:ext>
              </a:extLst>
            </p:cNvPr>
            <p:cNvPicPr>
              <a:picLocks noChangeAspect="1"/>
            </p:cNvPicPr>
            <p:nvPr/>
          </p:nvPicPr>
          <p:blipFill>
            <a:blip r:embed="rId3"/>
            <a:stretch>
              <a:fillRect/>
            </a:stretch>
          </p:blipFill>
          <p:spPr>
            <a:xfrm>
              <a:off x="0" y="1133223"/>
              <a:ext cx="12192000" cy="4591553"/>
            </a:xfrm>
            <a:prstGeom prst="rect">
              <a:avLst/>
            </a:prstGeom>
          </p:spPr>
        </p:pic>
        <p:pic>
          <p:nvPicPr>
            <p:cNvPr id="8" name="Picture 7">
              <a:extLst>
                <a:ext uri="{FF2B5EF4-FFF2-40B4-BE49-F238E27FC236}">
                  <a16:creationId xmlns:a16="http://schemas.microsoft.com/office/drawing/2014/main" id="{BF385C57-4B14-DE6C-D414-ED8F39E2D153}"/>
                </a:ext>
              </a:extLst>
            </p:cNvPr>
            <p:cNvPicPr>
              <a:picLocks noChangeAspect="1"/>
            </p:cNvPicPr>
            <p:nvPr/>
          </p:nvPicPr>
          <p:blipFill>
            <a:blip r:embed="rId4"/>
            <a:srcRect l="1456"/>
            <a:stretch/>
          </p:blipFill>
          <p:spPr>
            <a:xfrm>
              <a:off x="0" y="5724776"/>
              <a:ext cx="12192000" cy="2845218"/>
            </a:xfrm>
            <a:prstGeom prst="rect">
              <a:avLst/>
            </a:prstGeom>
          </p:spPr>
        </p:pic>
      </p:grpSp>
    </p:spTree>
    <p:extLst>
      <p:ext uri="{BB962C8B-B14F-4D97-AF65-F5344CB8AC3E}">
        <p14:creationId xmlns:p14="http://schemas.microsoft.com/office/powerpoint/2010/main" val="1390749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D4C1-C659-A92C-1671-8A1E1724EC8D}"/>
              </a:ext>
            </a:extLst>
          </p:cNvPr>
          <p:cNvSpPr>
            <a:spLocks noGrp="1"/>
          </p:cNvSpPr>
          <p:nvPr>
            <p:ph type="title"/>
          </p:nvPr>
        </p:nvSpPr>
        <p:spPr>
          <a:xfrm>
            <a:off x="0" y="1"/>
            <a:ext cx="10515600" cy="1026160"/>
          </a:xfrm>
        </p:spPr>
        <p:txBody>
          <a:bodyPr anchor="ctr">
            <a:normAutofit/>
          </a:bodyPr>
          <a:lstStyle/>
          <a:p>
            <a:r>
              <a:rPr lang="en-US"/>
              <a:t>DAC Report Format</a:t>
            </a:r>
          </a:p>
        </p:txBody>
      </p:sp>
      <p:sp>
        <p:nvSpPr>
          <p:cNvPr id="4" name="Slide Number Placeholder 3" hidden="1">
            <a:extLst>
              <a:ext uri="{FF2B5EF4-FFF2-40B4-BE49-F238E27FC236}">
                <a16:creationId xmlns:a16="http://schemas.microsoft.com/office/drawing/2014/main" id="{6FE0A96C-713C-01C6-204A-B50F9E6B83C7}"/>
              </a:ext>
              <a:ext uri="{C183D7F6-B498-43B3-948B-1728B52AA6E4}">
                <adec:decorative xmlns:adec="http://schemas.microsoft.com/office/drawing/2017/decorative" val="1"/>
              </a:ext>
            </a:extLst>
          </p:cNvPr>
          <p:cNvSpPr>
            <a:spLocks noGrp="1"/>
          </p:cNvSpPr>
          <p:nvPr>
            <p:ph type="sldNum" sz="quarter" idx="4294967295"/>
          </p:nvPr>
        </p:nvSpPr>
        <p:spPr>
          <a:xfrm>
            <a:off x="11030413" y="6314034"/>
            <a:ext cx="683339" cy="365125"/>
          </a:xfrm>
          <a:prstGeom prst="rect">
            <a:avLst/>
          </a:prstGeom>
        </p:spPr>
        <p:txBody>
          <a:bodyPr/>
          <a:lstStyle/>
          <a:p>
            <a:pPr>
              <a:spcAft>
                <a:spcPts val="600"/>
              </a:spcAft>
            </a:pPr>
            <a:fld id="{91BD7323-49BF-4C97-8773-5EC64C492009}" type="slidenum">
              <a:rPr lang="en-US" smtClean="0"/>
              <a:pPr>
                <a:spcAft>
                  <a:spcPts val="600"/>
                </a:spcAft>
              </a:pPr>
              <a:t>33</a:t>
            </a:fld>
            <a:endParaRPr lang="en-US"/>
          </a:p>
        </p:txBody>
      </p:sp>
      <p:pic>
        <p:nvPicPr>
          <p:cNvPr id="8" name="Picture 7" descr="A screen shot of a DAC's student roster">
            <a:extLst>
              <a:ext uri="{FF2B5EF4-FFF2-40B4-BE49-F238E27FC236}">
                <a16:creationId xmlns:a16="http://schemas.microsoft.com/office/drawing/2014/main" id="{DB81375B-B6E9-7BBC-6C2F-0CC1DC96D945}"/>
              </a:ext>
            </a:extLst>
          </p:cNvPr>
          <p:cNvPicPr>
            <a:picLocks noChangeAspect="1"/>
          </p:cNvPicPr>
          <p:nvPr/>
        </p:nvPicPr>
        <p:blipFill>
          <a:blip r:embed="rId3"/>
          <a:stretch>
            <a:fillRect/>
          </a:stretch>
        </p:blipFill>
        <p:spPr>
          <a:xfrm>
            <a:off x="200867" y="1790604"/>
            <a:ext cx="11509095" cy="2395634"/>
          </a:xfrm>
          <a:prstGeom prst="rect">
            <a:avLst/>
          </a:prstGeom>
        </p:spPr>
      </p:pic>
    </p:spTree>
    <p:extLst>
      <p:ext uri="{BB962C8B-B14F-4D97-AF65-F5344CB8AC3E}">
        <p14:creationId xmlns:p14="http://schemas.microsoft.com/office/powerpoint/2010/main" val="387555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hlinkClick r:id="rId3"/>
              </a:rPr>
              <a:t>dacinfo@education.ky.gov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 Program Consultant</a:t>
            </a:r>
          </a:p>
          <a:p>
            <a:pPr lvl="1"/>
            <a:r>
              <a:rPr lang="en-US" sz="2400">
                <a:solidFill>
                  <a:schemeClr val="bg1"/>
                </a:solidFill>
                <a:hlinkClick r:id="rId4">
                  <a:extLst>
                    <a:ext uri="{A12FA001-AC4F-418D-AE19-62706E023703}">
                      <ahyp:hlinkClr xmlns:ahyp="http://schemas.microsoft.com/office/drawing/2018/hyperlinkcolor" val="tx"/>
                    </a:ext>
                  </a:extLst>
                </a:hlinkClick>
              </a:rPr>
              <a:t>Krista.mullins@education.ky.gov</a:t>
            </a:r>
            <a:endParaRPr lang="en-US" sz="2400">
              <a:solidFill>
                <a:schemeClr val="bg1"/>
              </a:solidFill>
            </a:endParaRPr>
          </a:p>
          <a:p>
            <a:pPr lvl="1"/>
            <a:endParaRPr lang="en-US" sz="2400">
              <a:solidFill>
                <a:schemeClr val="bg1"/>
              </a:solidFill>
            </a:endParaRPr>
          </a:p>
          <a:p>
            <a:pPr lvl="1"/>
            <a:r>
              <a:rPr lang="en-US" sz="2400">
                <a:solidFill>
                  <a:schemeClr val="bg1"/>
                </a:solidFill>
              </a:rPr>
              <a:t>For SRD Support:</a:t>
            </a:r>
          </a:p>
          <a:p>
            <a:pPr lvl="1"/>
            <a:r>
              <a:rPr lang="en-US" sz="2400">
                <a:solidFill>
                  <a:schemeClr val="bg1"/>
                </a:solidFill>
              </a:rPr>
              <a:t>Darrell Mattingly, Computer Specialist II</a:t>
            </a:r>
          </a:p>
          <a:p>
            <a:pPr lvl="1"/>
            <a:r>
              <a:rPr lang="en-US" sz="2400">
                <a:solidFill>
                  <a:schemeClr val="bg1"/>
                </a:solidFill>
              </a:rPr>
              <a:t>University of Kentucky, HDI, </a:t>
            </a:r>
            <a:r>
              <a:rPr lang="en-US" sz="2400">
                <a:solidFill>
                  <a:schemeClr val="bg1"/>
                </a:solidFill>
                <a:hlinkClick r:id="rId5">
                  <a:extLst>
                    <a:ext uri="{A12FA001-AC4F-418D-AE19-62706E023703}">
                      <ahyp:hlinkClr xmlns:ahyp="http://schemas.microsoft.com/office/drawing/2018/hyperlinkcolor" val="tx"/>
                    </a:ext>
                  </a:extLst>
                </a:hlinkClick>
              </a:rPr>
              <a:t>Darrell.Mattingly@uky.edu</a:t>
            </a:r>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Login Credentials</a:t>
            </a:r>
          </a:p>
        </p:txBody>
      </p:sp>
      <p:sp>
        <p:nvSpPr>
          <p:cNvPr id="3" name="Text Placeholder 2"/>
          <p:cNvSpPr>
            <a:spLocks noGrp="1"/>
          </p:cNvSpPr>
          <p:nvPr>
            <p:ph type="body" sz="quarter" idx="13"/>
          </p:nvPr>
        </p:nvSpPr>
        <p:spPr/>
        <p:txBody>
          <a:bodyPr>
            <a:normAutofit/>
          </a:bodyPr>
          <a:lstStyle/>
          <a:p>
            <a:r>
              <a:rPr lang="en-US" sz="3200"/>
              <a:t>Log in credentials are synced between the Online Training System (OTS) and the Student Registration Database (SRD).</a:t>
            </a:r>
          </a:p>
          <a:p>
            <a:r>
              <a:rPr lang="en-US" sz="3200"/>
              <a:t>Teachers or test administrators profile information will be transferred from the OTS to the SRD.</a:t>
            </a:r>
          </a:p>
          <a:p>
            <a:r>
              <a:rPr lang="en-US" sz="3200"/>
              <a:t>The </a:t>
            </a:r>
            <a:r>
              <a:rPr lang="en-US" sz="3200" b="1" i="1"/>
              <a:t>same</a:t>
            </a:r>
            <a:r>
              <a:rPr lang="en-US" sz="3200"/>
              <a:t> username and password is used to access both systems.</a:t>
            </a:r>
          </a:p>
        </p:txBody>
      </p:sp>
    </p:spTree>
    <p:extLst>
      <p:ext uri="{BB962C8B-B14F-4D97-AF65-F5344CB8AC3E}">
        <p14:creationId xmlns:p14="http://schemas.microsoft.com/office/powerpoint/2010/main" val="425478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C183D7F6-B498-43B3-948B-1728B52AA6E4}">
                <adec:decorative xmlns:adec="http://schemas.microsoft.com/office/drawing/2017/decorative" val="0"/>
              </a:ext>
            </a:extLst>
          </p:cNvPr>
          <p:cNvSpPr>
            <a:spLocks noGrp="1"/>
          </p:cNvSpPr>
          <p:nvPr>
            <p:ph type="title"/>
          </p:nvPr>
        </p:nvSpPr>
        <p:spPr>
          <a:xfrm>
            <a:off x="0" y="1"/>
            <a:ext cx="10515600" cy="1036320"/>
          </a:xfrm>
        </p:spPr>
        <p:txBody>
          <a:bodyPr/>
          <a:lstStyle/>
          <a:p>
            <a:r>
              <a:rPr lang="en-US"/>
              <a:t>Login</a:t>
            </a:r>
          </a:p>
        </p:txBody>
      </p:sp>
      <p:sp>
        <p:nvSpPr>
          <p:cNvPr id="14" name="Text Placeholder 13">
            <a:extLst>
              <a:ext uri="{C183D7F6-B498-43B3-948B-1728B52AA6E4}">
                <adec:decorative xmlns:adec="http://schemas.microsoft.com/office/drawing/2017/decorative" val="0"/>
              </a:ext>
            </a:extLst>
          </p:cNvPr>
          <p:cNvSpPr>
            <a:spLocks noGrp="1"/>
          </p:cNvSpPr>
          <p:nvPr>
            <p:ph sz="half" idx="1"/>
          </p:nvPr>
        </p:nvSpPr>
        <p:spPr>
          <a:xfrm>
            <a:off x="245010" y="1152030"/>
            <a:ext cx="3922041" cy="3554888"/>
          </a:xfrm>
        </p:spPr>
        <p:txBody>
          <a:bodyPr anchor="ctr">
            <a:normAutofit fontScale="92500" lnSpcReduction="10000"/>
          </a:bodyPr>
          <a:lstStyle/>
          <a:p>
            <a:endParaRPr lang="en-US"/>
          </a:p>
          <a:p>
            <a:endParaRPr lang="en-US"/>
          </a:p>
          <a:p>
            <a:endParaRPr lang="en-US"/>
          </a:p>
          <a:p>
            <a:r>
              <a:rPr lang="en-US" sz="3900"/>
              <a:t>Login to the </a:t>
            </a:r>
            <a:r>
              <a:rPr lang="en-US" sz="3900">
                <a:hlinkClick r:id="rId3"/>
              </a:rPr>
              <a:t>SRD</a:t>
            </a:r>
            <a:r>
              <a:rPr lang="en-US" sz="3900"/>
              <a:t>       </a:t>
            </a:r>
          </a:p>
          <a:p>
            <a:r>
              <a:rPr lang="en-US" sz="3900"/>
              <a:t>Enter the username and password</a:t>
            </a:r>
          </a:p>
          <a:p>
            <a:endParaRPr lang="en-US"/>
          </a:p>
          <a:p>
            <a:pPr marL="0" indent="0">
              <a:buNone/>
            </a:pPr>
            <a:endParaRPr lang="en-US"/>
          </a:p>
          <a:p>
            <a:pPr marL="0" indent="0">
              <a:buNone/>
            </a:pPr>
            <a:endParaRPr lang="en-US"/>
          </a:p>
          <a:p>
            <a:endParaRPr lang="en-US"/>
          </a:p>
        </p:txBody>
      </p:sp>
      <p:pic>
        <p:nvPicPr>
          <p:cNvPr id="3" name="Picture 2" descr="Screenshot of the SRD login screen. First entry field is User Name or Email Id, second entry field password, interactive links: Login, Reset, User Manual, Forgot Password, New Teacher Registration">
            <a:extLst>
              <a:ext uri="{FF2B5EF4-FFF2-40B4-BE49-F238E27FC236}">
                <a16:creationId xmlns:a16="http://schemas.microsoft.com/office/drawing/2014/main" id="{0776EAC4-E849-5B8B-E8D6-4C37FD1F5FD0}"/>
              </a:ext>
              <a:ext uri="{C183D7F6-B498-43B3-948B-1728B52AA6E4}">
                <adec:decorative xmlns:adec="http://schemas.microsoft.com/office/drawing/2017/decorative" val="0"/>
              </a:ext>
            </a:extLst>
          </p:cNvPr>
          <p:cNvPicPr>
            <a:picLocks noChangeAspect="1"/>
          </p:cNvPicPr>
          <p:nvPr/>
        </p:nvPicPr>
        <p:blipFill>
          <a:blip r:embed="rId4"/>
          <a:srcRect l="19682" t="47412" r="24883" b="2313"/>
          <a:stretch/>
        </p:blipFill>
        <p:spPr>
          <a:xfrm>
            <a:off x="4281270" y="1152029"/>
            <a:ext cx="7450654" cy="3554888"/>
          </a:xfrm>
          <a:prstGeom prst="rect">
            <a:avLst/>
          </a:prstGeom>
        </p:spPr>
      </p:pic>
    </p:spTree>
    <p:extLst>
      <p:ext uri="{BB962C8B-B14F-4D97-AF65-F5344CB8AC3E}">
        <p14:creationId xmlns:p14="http://schemas.microsoft.com/office/powerpoint/2010/main" val="80229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Teacher Use and Access</a:t>
            </a:r>
          </a:p>
        </p:txBody>
      </p:sp>
      <p:sp>
        <p:nvSpPr>
          <p:cNvPr id="14" name="Text Placeholder 13"/>
          <p:cNvSpPr>
            <a:spLocks noGrp="1"/>
          </p:cNvSpPr>
          <p:nvPr>
            <p:ph type="body" sz="quarter" idx="13"/>
          </p:nvPr>
        </p:nvSpPr>
        <p:spPr>
          <a:xfrm>
            <a:off x="489456" y="1412710"/>
            <a:ext cx="10940544" cy="4022890"/>
          </a:xfrm>
        </p:spPr>
        <p:txBody>
          <a:bodyPr>
            <a:normAutofit fontScale="92500"/>
          </a:bodyPr>
          <a:lstStyle/>
          <a:p>
            <a:r>
              <a:rPr lang="en-US" sz="3200"/>
              <a:t>Users must be registered in the Kentucky Alternate Assessment Program (KAAP) Online Training System </a:t>
            </a:r>
            <a:r>
              <a:rPr lang="en-US" sz="3200">
                <a:hlinkClick r:id="rId3"/>
              </a:rPr>
              <a:t>(OTS) </a:t>
            </a:r>
            <a:r>
              <a:rPr lang="en-US" sz="3200"/>
              <a:t>to be granted access to the SRD.</a:t>
            </a:r>
          </a:p>
          <a:p>
            <a:pPr lvl="1"/>
            <a:r>
              <a:rPr lang="en-US" sz="2800"/>
              <a:t>Users who are having difficulty registering in the OTS should contact Darrell Mattingly at </a:t>
            </a:r>
            <a:r>
              <a:rPr lang="en-US" sz="2800">
                <a:hlinkClick r:id="rId4"/>
              </a:rPr>
              <a:t>darrell.mattingly@uky.edu</a:t>
            </a:r>
            <a:r>
              <a:rPr lang="en-US" sz="2800"/>
              <a:t> for access to the OTS.</a:t>
            </a:r>
          </a:p>
          <a:p>
            <a:r>
              <a:rPr lang="en-US" sz="3200"/>
              <a:t>Prior to gaining access to the SRD, users must successfully complete the Overview and AT quiz and TAR quiz, if applicable.</a:t>
            </a:r>
          </a:p>
          <a:p>
            <a:pPr lvl="1"/>
            <a:r>
              <a:rPr lang="en-US" sz="2800"/>
              <a:t>DACs can certify test administrators upon successful completion of required quizzes.</a:t>
            </a:r>
          </a:p>
        </p:txBody>
      </p:sp>
    </p:spTree>
    <p:extLst>
      <p:ext uri="{BB962C8B-B14F-4D97-AF65-F5344CB8AC3E}">
        <p14:creationId xmlns:p14="http://schemas.microsoft.com/office/powerpoint/2010/main" val="10514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26160"/>
          </a:xfrm>
        </p:spPr>
        <p:txBody>
          <a:bodyPr/>
          <a:lstStyle/>
          <a:p>
            <a:r>
              <a:rPr lang="en-US"/>
              <a:t>SRD Tool Menu </a:t>
            </a:r>
          </a:p>
        </p:txBody>
      </p:sp>
      <p:sp>
        <p:nvSpPr>
          <p:cNvPr id="3" name="Text Placeholder 2"/>
          <p:cNvSpPr>
            <a:spLocks noGrp="1"/>
          </p:cNvSpPr>
          <p:nvPr>
            <p:ph type="body" sz="quarter" idx="13"/>
          </p:nvPr>
        </p:nvSpPr>
        <p:spPr>
          <a:xfrm>
            <a:off x="489456" y="1239672"/>
            <a:ext cx="11224296" cy="1884528"/>
          </a:xfrm>
        </p:spPr>
        <p:txBody>
          <a:bodyPr>
            <a:normAutofit fontScale="92500" lnSpcReduction="20000"/>
          </a:bodyPr>
          <a:lstStyle/>
          <a:p>
            <a:r>
              <a:rPr lang="en-US" sz="3200"/>
              <a:t>Teacher Tools are found in the menu along the left side of the system interface (screen).</a:t>
            </a:r>
          </a:p>
          <a:p>
            <a:pPr lvl="1"/>
            <a:r>
              <a:rPr lang="en-US" sz="2800"/>
              <a:t>Dashboard</a:t>
            </a:r>
          </a:p>
          <a:p>
            <a:pPr lvl="1"/>
            <a:r>
              <a:rPr lang="en-US" sz="2800"/>
              <a:t>Student Information</a:t>
            </a:r>
          </a:p>
          <a:p>
            <a:pPr lvl="1"/>
            <a:r>
              <a:rPr lang="en-US" sz="2800"/>
              <a:t>Reports</a:t>
            </a:r>
          </a:p>
          <a:p>
            <a:pPr marL="457200" lvl="1" indent="0">
              <a:buNone/>
            </a:pPr>
            <a:endParaRPr lang="en-US"/>
          </a:p>
        </p:txBody>
      </p:sp>
      <p:grpSp>
        <p:nvGrpSpPr>
          <p:cNvPr id="9" name="Group 8" descr="A screenshot of the teacher dashboard that reads News/Announcements and No News and Announcements">
            <a:extLst>
              <a:ext uri="{FF2B5EF4-FFF2-40B4-BE49-F238E27FC236}">
                <a16:creationId xmlns:a16="http://schemas.microsoft.com/office/drawing/2014/main" id="{FC40FC24-A0D6-64AA-A344-2881A76991A3}"/>
              </a:ext>
            </a:extLst>
          </p:cNvPr>
          <p:cNvGrpSpPr/>
          <p:nvPr/>
        </p:nvGrpSpPr>
        <p:grpSpPr>
          <a:xfrm>
            <a:off x="1331690" y="3124200"/>
            <a:ext cx="9626823" cy="2436650"/>
            <a:chOff x="2986318" y="3416300"/>
            <a:chExt cx="8503753" cy="2049710"/>
          </a:xfrm>
        </p:grpSpPr>
        <p:pic>
          <p:nvPicPr>
            <p:cNvPr id="6" name="Picture 5">
              <a:extLst>
                <a:ext uri="{FF2B5EF4-FFF2-40B4-BE49-F238E27FC236}">
                  <a16:creationId xmlns:a16="http://schemas.microsoft.com/office/drawing/2014/main" id="{22A449E5-6A50-E107-CFBC-8A6A6452A227}"/>
                </a:ext>
              </a:extLst>
            </p:cNvPr>
            <p:cNvPicPr>
              <a:picLocks noChangeAspect="1"/>
            </p:cNvPicPr>
            <p:nvPr/>
          </p:nvPicPr>
          <p:blipFill>
            <a:blip r:embed="rId3"/>
            <a:stretch>
              <a:fillRect/>
            </a:stretch>
          </p:blipFill>
          <p:spPr>
            <a:xfrm>
              <a:off x="2986318" y="3416300"/>
              <a:ext cx="8503753" cy="2049710"/>
            </a:xfrm>
            <a:prstGeom prst="rect">
              <a:avLst/>
            </a:prstGeom>
          </p:spPr>
        </p:pic>
        <p:sp>
          <p:nvSpPr>
            <p:cNvPr id="7" name="Rectangle 6">
              <a:extLst>
                <a:ext uri="{FF2B5EF4-FFF2-40B4-BE49-F238E27FC236}">
                  <a16:creationId xmlns:a16="http://schemas.microsoft.com/office/drawing/2014/main" id="{C3942B7C-1C51-D1B1-F70D-B30D1F609133}"/>
                </a:ext>
              </a:extLst>
            </p:cNvPr>
            <p:cNvSpPr/>
            <p:nvPr/>
          </p:nvSpPr>
          <p:spPr>
            <a:xfrm>
              <a:off x="9791699" y="3810000"/>
              <a:ext cx="787401" cy="19050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1031-C573-D0A9-999D-B8CF34C3FDC4}"/>
              </a:ext>
            </a:extLst>
          </p:cNvPr>
          <p:cNvSpPr>
            <a:spLocks noGrp="1"/>
          </p:cNvSpPr>
          <p:nvPr>
            <p:ph type="title"/>
          </p:nvPr>
        </p:nvSpPr>
        <p:spPr>
          <a:xfrm>
            <a:off x="0" y="0"/>
            <a:ext cx="10515600" cy="1211716"/>
          </a:xfrm>
        </p:spPr>
        <p:txBody>
          <a:bodyPr/>
          <a:lstStyle/>
          <a:p>
            <a:r>
              <a:rPr lang="en-US"/>
              <a:t>Teacher Reports</a:t>
            </a:r>
          </a:p>
        </p:txBody>
      </p:sp>
      <p:sp>
        <p:nvSpPr>
          <p:cNvPr id="4" name="Slide Number Placeholder 3">
            <a:extLst>
              <a:ext uri="{FF2B5EF4-FFF2-40B4-BE49-F238E27FC236}">
                <a16:creationId xmlns:a16="http://schemas.microsoft.com/office/drawing/2014/main" id="{D2DCF99A-1B12-D103-E93D-D2C93115830C}"/>
              </a:ex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a:prstGeom prst="rect">
            <a:avLst/>
          </a:prstGeom>
        </p:spPr>
        <p:txBody>
          <a:bodyPr/>
          <a:lstStyle/>
          <a:p>
            <a:fld id="{91BD7323-49BF-4C97-8773-5EC64C492009}" type="slidenum">
              <a:rPr lang="en-US" smtClean="0"/>
              <a:t>8</a:t>
            </a:fld>
            <a:endParaRPr lang="en-US"/>
          </a:p>
        </p:txBody>
      </p:sp>
      <p:pic>
        <p:nvPicPr>
          <p:cNvPr id="1026" name="BD5F0F75-D636-4A01-ACD6-37CF426AB6C4" descr="A screenshot of the list of reports available to teachers.">
            <a:extLst>
              <a:ext uri="{FF2B5EF4-FFF2-40B4-BE49-F238E27FC236}">
                <a16:creationId xmlns:a16="http://schemas.microsoft.com/office/drawing/2014/main" id="{22417134-7C81-84EE-F020-BAA12F8E63DE}"/>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09576"/>
            <a:ext cx="10810642" cy="56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56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D4C1-C659-A92C-1671-8A1E1724EC8D}"/>
              </a:ext>
            </a:extLst>
          </p:cNvPr>
          <p:cNvSpPr>
            <a:spLocks noGrp="1"/>
          </p:cNvSpPr>
          <p:nvPr>
            <p:ph type="title"/>
          </p:nvPr>
        </p:nvSpPr>
        <p:spPr/>
        <p:txBody>
          <a:bodyPr/>
          <a:lstStyle/>
          <a:p>
            <a:r>
              <a:rPr lang="en-US"/>
              <a:t>Report Format</a:t>
            </a:r>
          </a:p>
        </p:txBody>
      </p:sp>
      <p:pic>
        <p:nvPicPr>
          <p:cNvPr id="10" name="Picture 9" descr="A screenshot of the student list">
            <a:extLst>
              <a:ext uri="{FF2B5EF4-FFF2-40B4-BE49-F238E27FC236}">
                <a16:creationId xmlns:a16="http://schemas.microsoft.com/office/drawing/2014/main" id="{396864B6-FDE8-7ED3-BAF3-267AFF54B3AF}"/>
              </a:ext>
            </a:extLst>
          </p:cNvPr>
          <p:cNvPicPr>
            <a:picLocks noChangeAspect="1"/>
          </p:cNvPicPr>
          <p:nvPr/>
        </p:nvPicPr>
        <p:blipFill>
          <a:blip r:embed="rId3"/>
          <a:stretch>
            <a:fillRect/>
          </a:stretch>
        </p:blipFill>
        <p:spPr>
          <a:xfrm>
            <a:off x="932546" y="1498601"/>
            <a:ext cx="10711544" cy="3124200"/>
          </a:xfrm>
          <a:prstGeom prst="rect">
            <a:avLst/>
          </a:prstGeom>
        </p:spPr>
      </p:pic>
    </p:spTree>
    <p:extLst>
      <p:ext uri="{BB962C8B-B14F-4D97-AF65-F5344CB8AC3E}">
        <p14:creationId xmlns:p14="http://schemas.microsoft.com/office/powerpoint/2010/main" val="311777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9CC61AC670224C80D5E807DE5FD2BE" ma:contentTypeVersion="29" ma:contentTypeDescription="" ma:contentTypeScope="" ma:versionID="da7b306df635362095f68fd6fd188e29">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bf53235365eb3ab8d60bf2e0406a79d8"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SRD Training</RoutingRuleDescription>
    <PublishingExpirationDate xmlns="http://schemas.microsoft.com/sharepoint/v3" xsi:nil="true"/>
    <PublishingStartDate xmlns="http://schemas.microsoft.com/sharepoint/v3" xsi:nil="true"/>
    <Publication_x0020_Date xmlns="3a62de7d-ba57-4f43-9dae-9623ba637be0">2024-10-21T13:37:22+00:00</Publication_x0020_Date>
    <Audience1 xmlns="3a62de7d-ba57-4f43-9dae-9623ba637be0"/>
    <_dlc_DocId xmlns="3a62de7d-ba57-4f43-9dae-9623ba637be0">KYED-206681809-129</_dlc_DocId>
    <_dlc_DocIdUrl xmlns="3a62de7d-ba57-4f43-9dae-9623ba637be0">
      <Url>https://education-edit.ky.gov/AA/Assessments/summassmt/_layouts/15/DocIdRedir.aspx?ID=KYED-206681809-129</Url>
      <Description>KYED-206681809-129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06D91A-C487-4AF9-9C6F-EA82B1624701}"/>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purl.org/dc/terms/"/>
    <ds:schemaRef ds:uri="http://purl.org/dc/elements/1.1/"/>
    <ds:schemaRef ds:uri="http://purl.org/dc/dcmitype/"/>
    <ds:schemaRef ds:uri="b6326e7c-a0c5-4c27-953d-864197b61f49"/>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A1D7EAD-081D-4784-825F-1B3838524178}"/>
</file>

<file path=docProps/app.xml><?xml version="1.0" encoding="utf-8"?>
<Properties xmlns="http://schemas.openxmlformats.org/officeDocument/2006/extended-properties" xmlns:vt="http://schemas.openxmlformats.org/officeDocument/2006/docPropsVTypes">
  <Template>KDE PowerPoint Template 2021</Template>
  <TotalTime>2</TotalTime>
  <Words>1183</Words>
  <Application>Microsoft Office PowerPoint</Application>
  <PresentationFormat>Widescreen</PresentationFormat>
  <Paragraphs>157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Franklin Gothic Book</vt:lpstr>
      <vt:lpstr>Franklin Gothic Medium</vt:lpstr>
      <vt:lpstr>Wingdings 3</vt:lpstr>
      <vt:lpstr>Office Theme</vt:lpstr>
      <vt:lpstr>Student Registration Database</vt:lpstr>
      <vt:lpstr>Agenda</vt:lpstr>
      <vt:lpstr>SRD General Information</vt:lpstr>
      <vt:lpstr>Login Credentials</vt:lpstr>
      <vt:lpstr>Login</vt:lpstr>
      <vt:lpstr>Teacher Use and Access</vt:lpstr>
      <vt:lpstr>SRD Tool Menu </vt:lpstr>
      <vt:lpstr>Teacher Reports</vt:lpstr>
      <vt:lpstr>Report Format</vt:lpstr>
      <vt:lpstr>Student Roster Interface</vt:lpstr>
      <vt:lpstr>Student Rosters and Color Coding</vt:lpstr>
      <vt:lpstr>Attainment Task (AT) Data Entry</vt:lpstr>
      <vt:lpstr>AT Response Entry Interface</vt:lpstr>
      <vt:lpstr>Field Test</vt:lpstr>
      <vt:lpstr>Saving Data</vt:lpstr>
      <vt:lpstr>Navigating the Categories</vt:lpstr>
      <vt:lpstr>AT Save and Submit</vt:lpstr>
      <vt:lpstr>TAR – Response Entry, Red Link</vt:lpstr>
      <vt:lpstr>Response Entry Interface</vt:lpstr>
      <vt:lpstr>TAR – Data Submission</vt:lpstr>
      <vt:lpstr>TAR – Save and Submit</vt:lpstr>
      <vt:lpstr>Final TAR Response Submission</vt:lpstr>
      <vt:lpstr>Quality of School Climate and Safety (QSCS) Survey Window 2 Only</vt:lpstr>
      <vt:lpstr>DAC Access and Use</vt:lpstr>
      <vt:lpstr>Teacher Certification (DAC Only)</vt:lpstr>
      <vt:lpstr>Teacher Certification</vt:lpstr>
      <vt:lpstr>Teacher Status - Certification</vt:lpstr>
      <vt:lpstr>Student Rosters</vt:lpstr>
      <vt:lpstr>District Student List</vt:lpstr>
      <vt:lpstr>Student Registration (DAC Only)</vt:lpstr>
      <vt:lpstr>Edit Student Information (DAC Only)</vt:lpstr>
      <vt:lpstr>DAC Reports</vt:lpstr>
      <vt:lpstr>DAC Report Format</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Hackworth, Michael - Office of Assessment and Accountability</dc:creator>
  <cp:lastModifiedBy>Riley, Ben - Division of Assessment and Accountability Support</cp:lastModifiedBy>
  <cp:revision>4</cp:revision>
  <cp:lastPrinted>2024-10-12T16:35:15Z</cp:lastPrinted>
  <dcterms:created xsi:type="dcterms:W3CDTF">2021-08-26T18:21:30Z</dcterms:created>
  <dcterms:modified xsi:type="dcterms:W3CDTF">2024-10-21T13:29:19Z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0x0101001BEB557DBE01834EAB47A683706DCD5B001C9CC61AC670224C80D5E807DE5FD2BE</vt:lpwstr>
  </property>
  <property fmtid="{D5CDD505-2E9C-101B-9397-08002B2CF9AE}" pid="3" name="MSIP_Label_eb544694-0027-44fa-bee4-2648c0363f9d_Enabled">
    <vt:lpwstr>true</vt:lpwstr>
  </property>
  <property fmtid="{D5CDD505-2E9C-101B-9397-08002B2CF9AE}" pid="4" name="MSIP_Label_eb544694-0027-44fa-bee4-2648c0363f9d_SetDate">
    <vt:lpwstr>2024-10-14T12:27:47Z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ef45edd6-0347-479b-becb-491b0748d38e</vt:lpwstr>
  </property>
  <property fmtid="{D5CDD505-2E9C-101B-9397-08002B2CF9AE}" pid="9" name="MSIP_Label_eb544694-0027-44fa-bee4-2648c0363f9d_ContentBits">
    <vt:lpwstr>0</vt:lpwstr>
  </property>
  <property fmtid="{D5CDD505-2E9C-101B-9397-08002B2CF9AE}" pid="10" name="_dlc_DocIdItemGuid">
    <vt:lpwstr>13c14ea7-7163-4041-85af-5e30102920b4</vt:lpwstr>
  </property>
</Properties>
</file>