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6" r:id="rId5"/>
  </p:sldMasterIdLst>
  <p:notesMasterIdLst>
    <p:notesMasterId r:id="rId47"/>
  </p:notesMasterIdLst>
  <p:sldIdLst>
    <p:sldId id="256" r:id="rId6"/>
    <p:sldId id="314" r:id="rId7"/>
    <p:sldId id="1571" r:id="rId8"/>
    <p:sldId id="257" r:id="rId9"/>
    <p:sldId id="304" r:id="rId10"/>
    <p:sldId id="301" r:id="rId11"/>
    <p:sldId id="306" r:id="rId12"/>
    <p:sldId id="1556" r:id="rId13"/>
    <p:sldId id="1555" r:id="rId14"/>
    <p:sldId id="1572" r:id="rId15"/>
    <p:sldId id="1591" r:id="rId16"/>
    <p:sldId id="1558" r:id="rId17"/>
    <p:sldId id="1592" r:id="rId18"/>
    <p:sldId id="1595" r:id="rId19"/>
    <p:sldId id="1554" r:id="rId20"/>
    <p:sldId id="1563" r:id="rId21"/>
    <p:sldId id="1564" r:id="rId22"/>
    <p:sldId id="1560" r:id="rId23"/>
    <p:sldId id="1586" r:id="rId24"/>
    <p:sldId id="1596" r:id="rId25"/>
    <p:sldId id="315" r:id="rId26"/>
    <p:sldId id="309" r:id="rId27"/>
    <p:sldId id="312" r:id="rId28"/>
    <p:sldId id="313" r:id="rId29"/>
    <p:sldId id="308" r:id="rId30"/>
    <p:sldId id="307" r:id="rId31"/>
    <p:sldId id="302" r:id="rId32"/>
    <p:sldId id="1599" r:id="rId33"/>
    <p:sldId id="320" r:id="rId34"/>
    <p:sldId id="1600" r:id="rId35"/>
    <p:sldId id="1601" r:id="rId36"/>
    <p:sldId id="319" r:id="rId37"/>
    <p:sldId id="1602" r:id="rId38"/>
    <p:sldId id="1603" r:id="rId39"/>
    <p:sldId id="1565" r:id="rId40"/>
    <p:sldId id="1604" r:id="rId41"/>
    <p:sldId id="1567" r:id="rId42"/>
    <p:sldId id="1569" r:id="rId43"/>
    <p:sldId id="1570"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EEAF063B-8BCB-A246-0486-9A5ACA2B8CA4}" name="Roseberry, Christen - Division of Assessment and Accountability Support" initials="CR" userId="S::christen.roseberry@education.ky.gov::64f073a6-c0e0-4356-b5dd-074214d6d82f" providerId="AD"/>
  <p188:author id="{52F57052-0FAD-5FD0-5873-4C8768666379}" name="Avery, Devon - Division of Assessment and Accountability Support" initials="AS" userId="S::devon.avery@education.ky.gov::ea78a75c-c17e-4901-bc17-b64bcd9c9f6d"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savage" initials="s" lastIdx="2" clrIdx="0">
    <p:extLst>
      <p:ext uri="{19B8F6BF-5375-455C-9EA6-DF929625EA0E}">
        <p15:presenceInfo xmlns:p15="http://schemas.microsoft.com/office/powerpoint/2012/main" userId="ssavage" providerId="None"/>
      </p:ext>
    </p:extLst>
  </p:cmAuthor>
  <p:cmAuthor id="2" name="Guest User" initials="GU" lastIdx="1" clrIdx="1">
    <p:extLst>
      <p:ext uri="{19B8F6BF-5375-455C-9EA6-DF929625EA0E}">
        <p15:presenceInfo xmlns:p15="http://schemas.microsoft.com/office/powerpoint/2012/main" userId="S::urn:spo:anon#04e07dfda3e657dfe45148a2ed8b137fc5c997a846fa9fdbf5b89280087e1aca::" providerId="AD"/>
      </p:ext>
    </p:extLst>
  </p:cmAuthor>
  <p:cmAuthor id="3" name="Larkins, Jennifer - Division of Assessment and Accountability Support" initials="LS" lastIdx="3" clrIdx="2">
    <p:extLst>
      <p:ext uri="{19B8F6BF-5375-455C-9EA6-DF929625EA0E}">
        <p15:presenceInfo xmlns:p15="http://schemas.microsoft.com/office/powerpoint/2012/main" userId="S::jennifer.larkins@education.ky.gov::093879bc-4454-48e7-95b0-93a7f4bf4b00" providerId="AD"/>
      </p:ext>
    </p:extLst>
  </p:cmAuthor>
  <p:cmAuthor id="4" name="Savage, Shara - Division of Assessment and Accountability Support" initials="SS" lastIdx="1" clrIdx="3">
    <p:extLst>
      <p:ext uri="{19B8F6BF-5375-455C-9EA6-DF929625EA0E}">
        <p15:presenceInfo xmlns:p15="http://schemas.microsoft.com/office/powerpoint/2012/main" userId="S::shara.savage@education.ky.gov::71eadb16-699f-453e-81d8-c9ac7aaf2d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07780"/>
    <a:srgbClr val="AFD1B0"/>
    <a:srgbClr val="057780"/>
    <a:srgbClr val="AAD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8" y="2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3B49D9BF-4769-7BAF-30BD-580763834A06}"/>
    <pc:docChg chg="mod">
      <pc:chgData name="Avery, Devon - Division of Assessment and Accountability Support" userId="S::devon.avery@education.ky.gov::ea78a75c-c17e-4901-bc17-b64bcd9c9f6d" providerId="AD" clId="Web-{3B49D9BF-4769-7BAF-30BD-580763834A06}" dt="2024-08-06T13:38:15.272" v="0"/>
      <pc:docMkLst>
        <pc:docMk/>
      </pc:docMkLst>
    </pc:docChg>
  </pc:docChgLst>
  <pc:docChgLst>
    <pc:chgData name="Riley, Ben - Division of Assessment and Accountability Support" userId="4cd6cdff-1273-49fa-8860-d0f5fa3fb9f7" providerId="ADAL" clId="{92E92F6D-6F0F-4370-B2F1-3E8CB92E6E82}"/>
    <pc:docChg chg="modSld">
      <pc:chgData name="Riley, Ben - Division of Assessment and Accountability Support" userId="4cd6cdff-1273-49fa-8860-d0f5fa3fb9f7" providerId="ADAL" clId="{92E92F6D-6F0F-4370-B2F1-3E8CB92E6E82}" dt="2024-08-06T18:14:14.865" v="15" actId="962"/>
      <pc:docMkLst>
        <pc:docMk/>
      </pc:docMkLst>
      <pc:sldChg chg="modSp mod">
        <pc:chgData name="Riley, Ben - Division of Assessment and Accountability Support" userId="4cd6cdff-1273-49fa-8860-d0f5fa3fb9f7" providerId="ADAL" clId="{92E92F6D-6F0F-4370-B2F1-3E8CB92E6E82}" dt="2024-08-06T18:14:14.865" v="15" actId="962"/>
        <pc:sldMkLst>
          <pc:docMk/>
          <pc:sldMk cId="3782720891" sldId="314"/>
        </pc:sldMkLst>
        <pc:spChg chg="ord">
          <ac:chgData name="Riley, Ben - Division of Assessment and Accountability Support" userId="4cd6cdff-1273-49fa-8860-d0f5fa3fb9f7" providerId="ADAL" clId="{92E92F6D-6F0F-4370-B2F1-3E8CB92E6E82}" dt="2024-08-06T18:12:22.338" v="0"/>
          <ac:spMkLst>
            <pc:docMk/>
            <pc:sldMk cId="3782720891" sldId="314"/>
            <ac:spMk id="7" creationId="{6251FEE4-816C-C3FE-C184-11CACAD396E8}"/>
          </ac:spMkLst>
        </pc:spChg>
        <pc:spChg chg="mod ord">
          <ac:chgData name="Riley, Ben - Division of Assessment and Accountability Support" userId="4cd6cdff-1273-49fa-8860-d0f5fa3fb9f7" providerId="ADAL" clId="{92E92F6D-6F0F-4370-B2F1-3E8CB92E6E82}" dt="2024-08-06T18:12:55.866" v="9" actId="962"/>
          <ac:spMkLst>
            <pc:docMk/>
            <pc:sldMk cId="3782720891" sldId="314"/>
            <ac:spMk id="9" creationId="{A2BAC22B-8692-452D-4083-3EFF74B1B5C4}"/>
          </ac:spMkLst>
        </pc:spChg>
        <pc:spChg chg="mod">
          <ac:chgData name="Riley, Ben - Division of Assessment and Accountability Support" userId="4cd6cdff-1273-49fa-8860-d0f5fa3fb9f7" providerId="ADAL" clId="{92E92F6D-6F0F-4370-B2F1-3E8CB92E6E82}" dt="2024-08-06T18:14:14.865" v="15" actId="962"/>
          <ac:spMkLst>
            <pc:docMk/>
            <pc:sldMk cId="3782720891" sldId="314"/>
            <ac:spMk id="10" creationId="{1D3F0541-8FC3-D1DC-C8D9-EA0E9276CC2E}"/>
          </ac:spMkLst>
        </pc:spChg>
      </pc:sldChg>
      <pc:sldChg chg="modSp mod">
        <pc:chgData name="Riley, Ben - Division of Assessment and Accountability Support" userId="4cd6cdff-1273-49fa-8860-d0f5fa3fb9f7" providerId="ADAL" clId="{92E92F6D-6F0F-4370-B2F1-3E8CB92E6E82}" dt="2024-08-06T18:13:07.318" v="11"/>
        <pc:sldMkLst>
          <pc:docMk/>
          <pc:sldMk cId="4020905089" sldId="1560"/>
        </pc:sldMkLst>
        <pc:graphicFrameChg chg="ord">
          <ac:chgData name="Riley, Ben - Division of Assessment and Accountability Support" userId="4cd6cdff-1273-49fa-8860-d0f5fa3fb9f7" providerId="ADAL" clId="{92E92F6D-6F0F-4370-B2F1-3E8CB92E6E82}" dt="2024-08-06T18:13:07.318" v="11"/>
          <ac:graphicFrameMkLst>
            <pc:docMk/>
            <pc:sldMk cId="4020905089" sldId="1560"/>
            <ac:graphicFrameMk id="32" creationId="{A6DBE1B2-066D-1EEC-DD2F-DD138BA8A518}"/>
          </ac:graphicFrameMkLst>
        </pc:graphicFrameChg>
      </pc:sldChg>
    </pc:docChg>
  </pc:docChgLst>
  <pc:docChgLst>
    <pc:chgData name="Larkins, Jennifer - Office of Assessment and Accountability" userId="S::jennifer.larkins@education.ky.gov::093879bc-4454-48e7-95b0-93a7f4bf4b00" providerId="AD" clId="Web-{E0B3BE97-E531-E1F2-BE47-4573CF28F48A}"/>
    <pc:docChg chg="modSld">
      <pc:chgData name="Larkins, Jennifer - Office of Assessment and Accountability" userId="S::jennifer.larkins@education.ky.gov::093879bc-4454-48e7-95b0-93a7f4bf4b00" providerId="AD" clId="Web-{E0B3BE97-E531-E1F2-BE47-4573CF28F48A}" dt="2024-08-08T21:36:28.331" v="2" actId="1076"/>
      <pc:docMkLst>
        <pc:docMk/>
      </pc:docMkLst>
      <pc:sldChg chg="modSp">
        <pc:chgData name="Larkins, Jennifer - Office of Assessment and Accountability" userId="S::jennifer.larkins@education.ky.gov::093879bc-4454-48e7-95b0-93a7f4bf4b00" providerId="AD" clId="Web-{E0B3BE97-E531-E1F2-BE47-4573CF28F48A}" dt="2024-08-08T21:36:13.612" v="0" actId="1076"/>
        <pc:sldMkLst>
          <pc:docMk/>
          <pc:sldMk cId="3176286048" sldId="1566"/>
        </pc:sldMkLst>
        <pc:spChg chg="mod">
          <ac:chgData name="Larkins, Jennifer - Office of Assessment and Accountability" userId="S::jennifer.larkins@education.ky.gov::093879bc-4454-48e7-95b0-93a7f4bf4b00" providerId="AD" clId="Web-{E0B3BE97-E531-E1F2-BE47-4573CF28F48A}" dt="2024-08-08T21:36:13.612" v="0" actId="1076"/>
          <ac:spMkLst>
            <pc:docMk/>
            <pc:sldMk cId="3176286048" sldId="1566"/>
            <ac:spMk id="3" creationId="{1FF821A4-77A7-8673-B953-4912344C5043}"/>
          </ac:spMkLst>
        </pc:spChg>
      </pc:sldChg>
      <pc:sldChg chg="modSp">
        <pc:chgData name="Larkins, Jennifer - Office of Assessment and Accountability" userId="S::jennifer.larkins@education.ky.gov::093879bc-4454-48e7-95b0-93a7f4bf4b00" providerId="AD" clId="Web-{E0B3BE97-E531-E1F2-BE47-4573CF28F48A}" dt="2024-08-08T21:36:28.331" v="2" actId="1076"/>
        <pc:sldMkLst>
          <pc:docMk/>
          <pc:sldMk cId="163739321" sldId="1567"/>
        </pc:sldMkLst>
        <pc:spChg chg="mod">
          <ac:chgData name="Larkins, Jennifer - Office of Assessment and Accountability" userId="S::jennifer.larkins@education.ky.gov::093879bc-4454-48e7-95b0-93a7f4bf4b00" providerId="AD" clId="Web-{E0B3BE97-E531-E1F2-BE47-4573CF28F48A}" dt="2024-08-08T21:36:22.549" v="1" actId="1076"/>
          <ac:spMkLst>
            <pc:docMk/>
            <pc:sldMk cId="163739321" sldId="1567"/>
            <ac:spMk id="2" creationId="{EF6F4D0E-9B3F-BA6E-B9BD-4DBCE6D29EFE}"/>
          </ac:spMkLst>
        </pc:spChg>
        <pc:spChg chg="mod">
          <ac:chgData name="Larkins, Jennifer - Office of Assessment and Accountability" userId="S::jennifer.larkins@education.ky.gov::093879bc-4454-48e7-95b0-93a7f4bf4b00" providerId="AD" clId="Web-{E0B3BE97-E531-E1F2-BE47-4573CF28F48A}" dt="2024-08-08T21:36:28.331" v="2" actId="1076"/>
          <ac:spMkLst>
            <pc:docMk/>
            <pc:sldMk cId="163739321" sldId="1567"/>
            <ac:spMk id="3" creationId="{1FF821A4-77A7-8673-B953-4912344C5043}"/>
          </ac:spMkLst>
        </pc:spChg>
      </pc:sldChg>
    </pc:docChg>
  </pc:docChgLst>
  <pc:docChgLst>
    <pc:chgData name="Stafford, Jennifer - KDE Division Director" userId="S::jennifer.stafford@education.ky.gov::0151abd4-297e-443f-a77b-a8c249c015ab" providerId="AD" clId="Web-{9DB4F363-A90F-194A-DA86-3A1B0FBDF05C}"/>
    <pc:docChg chg="addSld delSld sldOrd">
      <pc:chgData name="Stafford, Jennifer - KDE Division Director" userId="S::jennifer.stafford@education.ky.gov::0151abd4-297e-443f-a77b-a8c249c015ab" providerId="AD" clId="Web-{9DB4F363-A90F-194A-DA86-3A1B0FBDF05C}" dt="2024-08-06T17:33:35.826" v="10"/>
      <pc:docMkLst>
        <pc:docMk/>
      </pc:docMkLst>
      <pc:sldChg chg="del">
        <pc:chgData name="Stafford, Jennifer - KDE Division Director" userId="S::jennifer.stafford@education.ky.gov::0151abd4-297e-443f-a77b-a8c249c015ab" providerId="AD" clId="Web-{9DB4F363-A90F-194A-DA86-3A1B0FBDF05C}" dt="2024-08-06T17:31:50.698" v="0"/>
        <pc:sldMkLst>
          <pc:docMk/>
          <pc:sldMk cId="599316979" sldId="1557"/>
        </pc:sldMkLst>
      </pc:sldChg>
      <pc:sldChg chg="ord">
        <pc:chgData name="Stafford, Jennifer - KDE Division Director" userId="S::jennifer.stafford@education.ky.gov::0151abd4-297e-443f-a77b-a8c249c015ab" providerId="AD" clId="Web-{9DB4F363-A90F-194A-DA86-3A1B0FBDF05C}" dt="2024-08-06T17:33:04.935" v="9"/>
        <pc:sldMkLst>
          <pc:docMk/>
          <pc:sldMk cId="681315856" sldId="1563"/>
        </pc:sldMkLst>
      </pc:sldChg>
      <pc:sldChg chg="add">
        <pc:chgData name="Stafford, Jennifer - KDE Division Director" userId="S::jennifer.stafford@education.ky.gov::0151abd4-297e-443f-a77b-a8c249c015ab" providerId="AD" clId="Web-{9DB4F363-A90F-194A-DA86-3A1B0FBDF05C}" dt="2024-08-06T17:31:59.026" v="1"/>
        <pc:sldMkLst>
          <pc:docMk/>
          <pc:sldMk cId="599316979" sldId="1572"/>
        </pc:sldMkLst>
      </pc:sldChg>
      <pc:sldChg chg="add">
        <pc:chgData name="Stafford, Jennifer - KDE Division Director" userId="S::jennifer.stafford@education.ky.gov::0151abd4-297e-443f-a77b-a8c249c015ab" providerId="AD" clId="Web-{9DB4F363-A90F-194A-DA86-3A1B0FBDF05C}" dt="2024-08-06T17:31:59.057" v="2"/>
        <pc:sldMkLst>
          <pc:docMk/>
          <pc:sldMk cId="2490538439" sldId="1589"/>
        </pc:sldMkLst>
      </pc:sldChg>
      <pc:sldChg chg="add">
        <pc:chgData name="Stafford, Jennifer - KDE Division Director" userId="S::jennifer.stafford@education.ky.gov::0151abd4-297e-443f-a77b-a8c249c015ab" providerId="AD" clId="Web-{9DB4F363-A90F-194A-DA86-3A1B0FBDF05C}" dt="2024-08-06T17:31:59.073" v="3"/>
        <pc:sldMkLst>
          <pc:docMk/>
          <pc:sldMk cId="3657271641" sldId="1590"/>
        </pc:sldMkLst>
      </pc:sldChg>
      <pc:sldChg chg="add">
        <pc:chgData name="Stafford, Jennifer - KDE Division Director" userId="S::jennifer.stafford@education.ky.gov::0151abd4-297e-443f-a77b-a8c249c015ab" providerId="AD" clId="Web-{9DB4F363-A90F-194A-DA86-3A1B0FBDF05C}" dt="2024-08-06T17:31:59.089" v="4"/>
        <pc:sldMkLst>
          <pc:docMk/>
          <pc:sldMk cId="3391304768" sldId="1591"/>
        </pc:sldMkLst>
      </pc:sldChg>
      <pc:sldChg chg="add">
        <pc:chgData name="Stafford, Jennifer - KDE Division Director" userId="S::jennifer.stafford@education.ky.gov::0151abd4-297e-443f-a77b-a8c249c015ab" providerId="AD" clId="Web-{9DB4F363-A90F-194A-DA86-3A1B0FBDF05C}" dt="2024-08-06T17:32:42.606" v="5"/>
        <pc:sldMkLst>
          <pc:docMk/>
          <pc:sldMk cId="3216406044" sldId="1592"/>
        </pc:sldMkLst>
      </pc:sldChg>
      <pc:sldChg chg="add">
        <pc:chgData name="Stafford, Jennifer - KDE Division Director" userId="S::jennifer.stafford@education.ky.gov::0151abd4-297e-443f-a77b-a8c249c015ab" providerId="AD" clId="Web-{9DB4F363-A90F-194A-DA86-3A1B0FBDF05C}" dt="2024-08-06T17:32:42.621" v="6"/>
        <pc:sldMkLst>
          <pc:docMk/>
          <pc:sldMk cId="3170437094" sldId="1593"/>
        </pc:sldMkLst>
      </pc:sldChg>
      <pc:sldChg chg="add">
        <pc:chgData name="Stafford, Jennifer - KDE Division Director" userId="S::jennifer.stafford@education.ky.gov::0151abd4-297e-443f-a77b-a8c249c015ab" providerId="AD" clId="Web-{9DB4F363-A90F-194A-DA86-3A1B0FBDF05C}" dt="2024-08-06T17:32:42.653" v="7"/>
        <pc:sldMkLst>
          <pc:docMk/>
          <pc:sldMk cId="1976776152" sldId="1594"/>
        </pc:sldMkLst>
      </pc:sldChg>
      <pc:sldChg chg="add">
        <pc:chgData name="Stafford, Jennifer - KDE Division Director" userId="S::jennifer.stafford@education.ky.gov::0151abd4-297e-443f-a77b-a8c249c015ab" providerId="AD" clId="Web-{9DB4F363-A90F-194A-DA86-3A1B0FBDF05C}" dt="2024-08-06T17:32:42.668" v="8"/>
        <pc:sldMkLst>
          <pc:docMk/>
          <pc:sldMk cId="1444838615" sldId="1595"/>
        </pc:sldMkLst>
      </pc:sldChg>
      <pc:sldChg chg="add">
        <pc:chgData name="Stafford, Jennifer - KDE Division Director" userId="S::jennifer.stafford@education.ky.gov::0151abd4-297e-443f-a77b-a8c249c015ab" providerId="AD" clId="Web-{9DB4F363-A90F-194A-DA86-3A1B0FBDF05C}" dt="2024-08-06T17:33:35.826" v="10"/>
        <pc:sldMkLst>
          <pc:docMk/>
          <pc:sldMk cId="1836930126" sldId="1596"/>
        </pc:sldMkLst>
      </pc:sldChg>
      <pc:sldMasterChg chg="addSldLayout">
        <pc:chgData name="Stafford, Jennifer - KDE Division Director" userId="S::jennifer.stafford@education.ky.gov::0151abd4-297e-443f-a77b-a8c249c015ab" providerId="AD" clId="Web-{9DB4F363-A90F-194A-DA86-3A1B0FBDF05C}" dt="2024-08-06T17:31:59.057" v="2"/>
        <pc:sldMasterMkLst>
          <pc:docMk/>
          <pc:sldMasterMk cId="2271339680" sldId="2147483648"/>
        </pc:sldMasterMkLst>
        <pc:sldLayoutChg chg="add">
          <pc:chgData name="Stafford, Jennifer - KDE Division Director" userId="S::jennifer.stafford@education.ky.gov::0151abd4-297e-443f-a77b-a8c249c015ab" providerId="AD" clId="Web-{9DB4F363-A90F-194A-DA86-3A1B0FBDF05C}" dt="2024-08-06T17:31:59.057" v="2"/>
          <pc:sldLayoutMkLst>
            <pc:docMk/>
            <pc:sldMasterMk cId="2271339680" sldId="2147483648"/>
            <pc:sldLayoutMk cId="2128051995" sldId="2147483695"/>
          </pc:sldLayoutMkLst>
        </pc:sldLayoutChg>
      </pc:sldMasterChg>
    </pc:docChg>
  </pc:docChgLst>
  <pc:docChgLst>
    <pc:chgData name="Prater, Michael - Division of Accountability Data and Analysis" userId="S::michael.prater@education.ky.gov::d1706e83-bbbf-420a-9299-477f144fa9a1" providerId="AD" clId="Web-{0D334F96-2DED-6218-C6C7-1998125F76F8}"/>
    <pc:docChg chg="mod">
      <pc:chgData name="Prater, Michael - Division of Accountability Data and Analysis" userId="S::michael.prater@education.ky.gov::d1706e83-bbbf-420a-9299-477f144fa9a1" providerId="AD" clId="Web-{0D334F96-2DED-6218-C6C7-1998125F76F8}" dt="2024-08-09T11:52:56.002" v="0"/>
      <pc:docMkLst>
        <pc:docMk/>
      </pc:docMkLst>
    </pc:docChg>
  </pc:docChgLst>
  <pc:docChgLst>
    <pc:chgData name="Savage, Shara - Division of Assessment and Accountability Support" userId="71eadb16-699f-453e-81d8-c9ac7aaf2dd6" providerId="ADAL" clId="{037DD799-CA44-4C80-8C4E-6C1FE30FCB55}"/>
    <pc:docChg chg="custSel modSld">
      <pc:chgData name="Savage, Shara - Division of Assessment and Accountability Support" userId="71eadb16-699f-453e-81d8-c9ac7aaf2dd6" providerId="ADAL" clId="{037DD799-CA44-4C80-8C4E-6C1FE30FCB55}" dt="2024-08-14T22:32:46.165" v="66" actId="20577"/>
      <pc:docMkLst>
        <pc:docMk/>
      </pc:docMkLst>
      <pc:sldChg chg="modNotesTx">
        <pc:chgData name="Savage, Shara - Division of Assessment and Accountability Support" userId="71eadb16-699f-453e-81d8-c9ac7aaf2dd6" providerId="ADAL" clId="{037DD799-CA44-4C80-8C4E-6C1FE30FCB55}" dt="2024-08-05T23:09:49.373" v="7" actId="20577"/>
        <pc:sldMkLst>
          <pc:docMk/>
          <pc:sldMk cId="904539963" sldId="303"/>
        </pc:sldMkLst>
      </pc:sldChg>
      <pc:sldChg chg="modNotesTx">
        <pc:chgData name="Savage, Shara - Division of Assessment and Accountability Support" userId="71eadb16-699f-453e-81d8-c9ac7aaf2dd6" providerId="ADAL" clId="{037DD799-CA44-4C80-8C4E-6C1FE30FCB55}" dt="2024-08-05T23:09:33.910" v="6" actId="20577"/>
        <pc:sldMkLst>
          <pc:docMk/>
          <pc:sldMk cId="2467249585" sldId="318"/>
        </pc:sldMkLst>
      </pc:sldChg>
      <pc:sldChg chg="modNotesTx">
        <pc:chgData name="Savage, Shara - Division of Assessment and Accountability Support" userId="71eadb16-699f-453e-81d8-c9ac7aaf2dd6" providerId="ADAL" clId="{037DD799-CA44-4C80-8C4E-6C1FE30FCB55}" dt="2024-08-14T22:32:24.698" v="43" actId="20577"/>
        <pc:sldMkLst>
          <pc:docMk/>
          <pc:sldMk cId="3031893878" sldId="319"/>
        </pc:sldMkLst>
      </pc:sldChg>
      <pc:sldChg chg="modNotesTx">
        <pc:chgData name="Savage, Shara - Division of Assessment and Accountability Support" userId="71eadb16-699f-453e-81d8-c9ac7aaf2dd6" providerId="ADAL" clId="{037DD799-CA44-4C80-8C4E-6C1FE30FCB55}" dt="2024-08-14T22:29:11.332" v="27" actId="20577"/>
        <pc:sldMkLst>
          <pc:docMk/>
          <pc:sldMk cId="2190700528" sldId="320"/>
        </pc:sldMkLst>
      </pc:sldChg>
      <pc:sldChg chg="modNotesTx">
        <pc:chgData name="Savage, Shara - Division of Assessment and Accountability Support" userId="71eadb16-699f-453e-81d8-c9ac7aaf2dd6" providerId="ADAL" clId="{037DD799-CA44-4C80-8C4E-6C1FE30FCB55}" dt="2024-08-14T22:29:42.912" v="28" actId="20577"/>
        <pc:sldMkLst>
          <pc:docMk/>
          <pc:sldMk cId="97276025" sldId="1600"/>
        </pc:sldMkLst>
      </pc:sldChg>
      <pc:sldChg chg="modNotesTx">
        <pc:chgData name="Savage, Shara - Division of Assessment and Accountability Support" userId="71eadb16-699f-453e-81d8-c9ac7aaf2dd6" providerId="ADAL" clId="{037DD799-CA44-4C80-8C4E-6C1FE30FCB55}" dt="2024-08-14T22:30:19.042" v="33" actId="20577"/>
        <pc:sldMkLst>
          <pc:docMk/>
          <pc:sldMk cId="1512201946" sldId="1601"/>
        </pc:sldMkLst>
      </pc:sldChg>
      <pc:sldChg chg="modNotesTx">
        <pc:chgData name="Savage, Shara - Division of Assessment and Accountability Support" userId="71eadb16-699f-453e-81d8-c9ac7aaf2dd6" providerId="ADAL" clId="{037DD799-CA44-4C80-8C4E-6C1FE30FCB55}" dt="2024-08-14T22:32:46.165" v="66" actId="20577"/>
        <pc:sldMkLst>
          <pc:docMk/>
          <pc:sldMk cId="697544253" sldId="1603"/>
        </pc:sldMkLst>
      </pc:sldChg>
    </pc:docChg>
  </pc:docChgLst>
  <pc:docChgLst>
    <pc:chgData name="Mullins, Krista - Division of Assessment and Accountability Support" userId="599e8b2c-da26-429c-a2a4-0d587b3d3416" providerId="ADAL" clId="{96FF3CF6-36E9-4573-9D6A-DF0AA6628010}"/>
    <pc:docChg chg="">
      <pc:chgData name="Mullins, Krista - Division of Assessment and Accountability Support" userId="599e8b2c-da26-429c-a2a4-0d587b3d3416" providerId="ADAL" clId="{96FF3CF6-36E9-4573-9D6A-DF0AA6628010}" dt="2024-08-06T19:25:03.795" v="0"/>
      <pc:docMkLst>
        <pc:docMk/>
      </pc:docMkLst>
      <pc:sldChg chg="addCm">
        <pc:chgData name="Mullins, Krista - Division of Assessment and Accountability Support" userId="599e8b2c-da26-429c-a2a4-0d587b3d3416" providerId="ADAL" clId="{96FF3CF6-36E9-4573-9D6A-DF0AA6628010}" dt="2024-08-06T19:25:03.795" v="0"/>
        <pc:sldMkLst>
          <pc:docMk/>
          <pc:sldMk cId="1405893248" sldId="315"/>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96FF3CF6-36E9-4573-9D6A-DF0AA6628010}" dt="2024-08-06T19:25:03.795" v="0"/>
              <pc2:cmMkLst xmlns:pc2="http://schemas.microsoft.com/office/powerpoint/2019/9/main/command">
                <pc:docMk/>
                <pc:sldMk cId="1405893248" sldId="315"/>
                <pc2:cmMk id="{E0E33B94-2C60-4412-A461-8ECC01D2C95A}"/>
              </pc2:cmMkLst>
            </pc226:cmChg>
          </p:ext>
        </pc:extLst>
      </pc:sldChg>
    </pc:docChg>
  </pc:docChgLst>
  <pc:docChgLst>
    <pc:chgData name="Savage, Shara - Division of Assessment and Accountability Support" userId="S::shara.savage@education.ky.gov::71eadb16-699f-453e-81d8-c9ac7aaf2dd6" providerId="AD" clId="Web-{C81BC04E-91FA-0DD8-5322-73D961137E37}"/>
    <pc:docChg chg="modSld">
      <pc:chgData name="Savage, Shara - Division of Assessment and Accountability Support" userId="S::shara.savage@education.ky.gov::71eadb16-699f-453e-81d8-c9ac7aaf2dd6" providerId="AD" clId="Web-{C81BC04E-91FA-0DD8-5322-73D961137E37}" dt="2024-08-06T21:41:47.734" v="1" actId="20577"/>
      <pc:docMkLst>
        <pc:docMk/>
      </pc:docMkLst>
      <pc:sldChg chg="modSp">
        <pc:chgData name="Savage, Shara - Division of Assessment and Accountability Support" userId="S::shara.savage@education.ky.gov::71eadb16-699f-453e-81d8-c9ac7aaf2dd6" providerId="AD" clId="Web-{C81BC04E-91FA-0DD8-5322-73D961137E37}" dt="2024-08-06T21:41:47.734" v="1" actId="20577"/>
        <pc:sldMkLst>
          <pc:docMk/>
          <pc:sldMk cId="301902911" sldId="256"/>
        </pc:sldMkLst>
        <pc:spChg chg="mod">
          <ac:chgData name="Savage, Shara - Division of Assessment and Accountability Support" userId="S::shara.savage@education.ky.gov::71eadb16-699f-453e-81d8-c9ac7aaf2dd6" providerId="AD" clId="Web-{C81BC04E-91FA-0DD8-5322-73D961137E37}" dt="2024-08-06T21:41:47.734" v="1" actId="20577"/>
          <ac:spMkLst>
            <pc:docMk/>
            <pc:sldMk cId="301902911" sldId="256"/>
            <ac:spMk id="4" creationId="{C69DB1B6-904E-4159-AFA3-8BECA16F509C}"/>
          </ac:spMkLst>
        </pc:spChg>
      </pc:sldChg>
    </pc:docChg>
  </pc:docChgLst>
  <pc:docChgLst>
    <pc:chgData name="Roseberry, Christen - Division of Assessment and Accountability Support" userId="64f073a6-c0e0-4356-b5dd-074214d6d82f" providerId="ADAL" clId="{8A8920B5-F5E0-4AD8-B1FD-A3EE454741F7}"/>
    <pc:docChg chg="undo redo custSel addSld delSld modSld sldOrd">
      <pc:chgData name="Roseberry, Christen - Division of Assessment and Accountability Support" userId="64f073a6-c0e0-4356-b5dd-074214d6d82f" providerId="ADAL" clId="{8A8920B5-F5E0-4AD8-B1FD-A3EE454741F7}" dt="2024-08-14T15:29:41.150" v="1588" actId="20577"/>
      <pc:docMkLst>
        <pc:docMk/>
      </pc:docMkLst>
      <pc:sldChg chg="modSp mod modCm modNotesTx">
        <pc:chgData name="Roseberry, Christen - Division of Assessment and Accountability Support" userId="64f073a6-c0e0-4356-b5dd-074214d6d82f" providerId="ADAL" clId="{8A8920B5-F5E0-4AD8-B1FD-A3EE454741F7}" dt="2024-08-08T21:53:08.014" v="161" actId="20577"/>
        <pc:sldMkLst>
          <pc:docMk/>
          <pc:sldMk cId="301902911" sldId="256"/>
        </pc:sldMkLst>
        <pc:spChg chg="mod">
          <ac:chgData name="Roseberry, Christen - Division of Assessment and Accountability Support" userId="64f073a6-c0e0-4356-b5dd-074214d6d82f" providerId="ADAL" clId="{8A8920B5-F5E0-4AD8-B1FD-A3EE454741F7}" dt="2024-08-05T23:36:02.473" v="4" actId="6549"/>
          <ac:spMkLst>
            <pc:docMk/>
            <pc:sldMk cId="301902911" sldId="256"/>
            <ac:spMk id="4" creationId="{C69DB1B6-904E-4159-AFA3-8BECA16F509C}"/>
          </ac:spMkLst>
        </pc:spChg>
        <pc:spChg chg="mod">
          <ac:chgData name="Roseberry, Christen - Division of Assessment and Accountability Support" userId="64f073a6-c0e0-4356-b5dd-074214d6d82f" providerId="ADAL" clId="{8A8920B5-F5E0-4AD8-B1FD-A3EE454741F7}" dt="2024-08-08T21:50:17.400" v="58"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8A8920B5-F5E0-4AD8-B1FD-A3EE454741F7}" dt="2024-08-08T21:52:59.294" v="147"/>
              <pc2:cmMkLst xmlns:pc2="http://schemas.microsoft.com/office/powerpoint/2019/9/main/command">
                <pc:docMk/>
                <pc:sldMk cId="301902911" sldId="256"/>
                <pc2:cmMk id="{58010B6A-0027-4084-851C-6863997EDBEB}"/>
              </pc2:cmMkLst>
            </pc226:cmChg>
          </p:ext>
        </pc:extLst>
      </pc:sldChg>
      <pc:sldChg chg="modSp mod modCm">
        <pc:chgData name="Roseberry, Christen - Division of Assessment and Accountability Support" userId="64f073a6-c0e0-4356-b5dd-074214d6d82f" providerId="ADAL" clId="{8A8920B5-F5E0-4AD8-B1FD-A3EE454741F7}" dt="2024-08-08T21:52:43.112" v="146" actId="20577"/>
        <pc:sldMkLst>
          <pc:docMk/>
          <pc:sldMk cId="1674990817" sldId="299"/>
        </pc:sldMkLst>
        <pc:spChg chg="mod">
          <ac:chgData name="Roseberry, Christen - Division of Assessment and Accountability Support" userId="64f073a6-c0e0-4356-b5dd-074214d6d82f" providerId="ADAL" clId="{8A8920B5-F5E0-4AD8-B1FD-A3EE454741F7}" dt="2024-08-08T21:52:43.112" v="146" actId="20577"/>
          <ac:spMkLst>
            <pc:docMk/>
            <pc:sldMk cId="1674990817" sldId="299"/>
            <ac:spMk id="7" creationId="{27CC5510-07A2-4BCD-9A13-9559C66A3657}"/>
          </ac:spMkLst>
        </pc:spChg>
        <pc:extLst>
          <p:ext xmlns:p="http://schemas.openxmlformats.org/presentationml/2006/main" uri="{D6D511B9-2390-475A-947B-AFAB55BFBCF1}">
            <pc226:cmChg xmlns:pc226="http://schemas.microsoft.com/office/powerpoint/2022/06/main/command" chg="mod modRxn">
              <pc226:chgData name="Roseberry, Christen - Division of Assessment and Accountability Support" userId="64f073a6-c0e0-4356-b5dd-074214d6d82f" providerId="ADAL" clId="{8A8920B5-F5E0-4AD8-B1FD-A3EE454741F7}" dt="2024-08-06T17:32:11.242" v="35"/>
              <pc2:cmMkLst xmlns:pc2="http://schemas.microsoft.com/office/powerpoint/2019/9/main/command">
                <pc:docMk/>
                <pc:sldMk cId="1674990817" sldId="299"/>
                <pc2:cmMk id="{4E6C7135-6406-4D71-BA3B-6DE51DCE0E9F}"/>
              </pc2:cmMkLst>
            </pc226:cmChg>
          </p:ext>
        </pc:extLst>
      </pc:sldChg>
      <pc:sldChg chg="modSp mod">
        <pc:chgData name="Roseberry, Christen - Division of Assessment and Accountability Support" userId="64f073a6-c0e0-4356-b5dd-074214d6d82f" providerId="ADAL" clId="{8A8920B5-F5E0-4AD8-B1FD-A3EE454741F7}" dt="2024-08-08T21:51:54.819" v="83" actId="20577"/>
        <pc:sldMkLst>
          <pc:docMk/>
          <pc:sldMk cId="1962826523" sldId="302"/>
        </pc:sldMkLst>
        <pc:spChg chg="mod">
          <ac:chgData name="Roseberry, Christen - Division of Assessment and Accountability Support" userId="64f073a6-c0e0-4356-b5dd-074214d6d82f" providerId="ADAL" clId="{8A8920B5-F5E0-4AD8-B1FD-A3EE454741F7}" dt="2024-08-08T21:51:54.819" v="83" actId="20577"/>
          <ac:spMkLst>
            <pc:docMk/>
            <pc:sldMk cId="1962826523" sldId="302"/>
            <ac:spMk id="3" creationId="{F1546C76-FB12-449D-B6D0-1146DF838184}"/>
          </ac:spMkLst>
        </pc:spChg>
      </pc:sldChg>
      <pc:sldChg chg="del">
        <pc:chgData name="Roseberry, Christen - Division of Assessment and Accountability Support" userId="64f073a6-c0e0-4356-b5dd-074214d6d82f" providerId="ADAL" clId="{8A8920B5-F5E0-4AD8-B1FD-A3EE454741F7}" dt="2024-08-14T12:34:52.501" v="1417" actId="2696"/>
        <pc:sldMkLst>
          <pc:docMk/>
          <pc:sldMk cId="904539963" sldId="303"/>
        </pc:sldMkLst>
      </pc:sldChg>
      <pc:sldChg chg="modSp mod modNotesTx">
        <pc:chgData name="Roseberry, Christen - Division of Assessment and Accountability Support" userId="64f073a6-c0e0-4356-b5dd-074214d6d82f" providerId="ADAL" clId="{8A8920B5-F5E0-4AD8-B1FD-A3EE454741F7}" dt="2024-08-12T16:49:38.339" v="452" actId="20577"/>
        <pc:sldMkLst>
          <pc:docMk/>
          <pc:sldMk cId="2379495781" sldId="306"/>
        </pc:sldMkLst>
        <pc:spChg chg="mod">
          <ac:chgData name="Roseberry, Christen - Division of Assessment and Accountability Support" userId="64f073a6-c0e0-4356-b5dd-074214d6d82f" providerId="ADAL" clId="{8A8920B5-F5E0-4AD8-B1FD-A3EE454741F7}" dt="2024-08-09T12:08:02.094" v="180" actId="20577"/>
          <ac:spMkLst>
            <pc:docMk/>
            <pc:sldMk cId="2379495781" sldId="306"/>
            <ac:spMk id="3" creationId="{F1546C76-FB12-449D-B6D0-1146DF838184}"/>
          </ac:spMkLst>
        </pc:spChg>
      </pc:sldChg>
      <pc:sldChg chg="modNotesTx">
        <pc:chgData name="Roseberry, Christen - Division of Assessment and Accountability Support" userId="64f073a6-c0e0-4356-b5dd-074214d6d82f" providerId="ADAL" clId="{8A8920B5-F5E0-4AD8-B1FD-A3EE454741F7}" dt="2024-08-12T18:33:51.915" v="1097" actId="20577"/>
        <pc:sldMkLst>
          <pc:docMk/>
          <pc:sldMk cId="1417797413" sldId="307"/>
        </pc:sldMkLst>
      </pc:sldChg>
      <pc:sldChg chg="modNotesTx">
        <pc:chgData name="Roseberry, Christen - Division of Assessment and Accountability Support" userId="64f073a6-c0e0-4356-b5dd-074214d6d82f" providerId="ADAL" clId="{8A8920B5-F5E0-4AD8-B1FD-A3EE454741F7}" dt="2024-08-12T18:30:46.627" v="877" actId="20577"/>
        <pc:sldMkLst>
          <pc:docMk/>
          <pc:sldMk cId="1122092167" sldId="308"/>
        </pc:sldMkLst>
      </pc:sldChg>
      <pc:sldChg chg="modSp mod modCm modNotesTx">
        <pc:chgData name="Roseberry, Christen - Division of Assessment and Accountability Support" userId="64f073a6-c0e0-4356-b5dd-074214d6d82f" providerId="ADAL" clId="{8A8920B5-F5E0-4AD8-B1FD-A3EE454741F7}" dt="2024-08-12T18:29:35.820" v="824" actId="20577"/>
        <pc:sldMkLst>
          <pc:docMk/>
          <pc:sldMk cId="4014293592" sldId="309"/>
        </pc:sldMkLst>
        <pc:spChg chg="mod">
          <ac:chgData name="Roseberry, Christen - Division of Assessment and Accountability Support" userId="64f073a6-c0e0-4356-b5dd-074214d6d82f" providerId="ADAL" clId="{8A8920B5-F5E0-4AD8-B1FD-A3EE454741F7}" dt="2024-08-12T18:29:26.414" v="821" actId="20577"/>
          <ac:spMkLst>
            <pc:docMk/>
            <pc:sldMk cId="4014293592" sldId="309"/>
            <ac:spMk id="3" creationId="{F1546C76-FB12-449D-B6D0-1146DF838184}"/>
          </ac:spMkLst>
        </pc:spChg>
        <pc:extLst>
          <p:ext xmlns:p="http://schemas.openxmlformats.org/presentationml/2006/main" uri="{D6D511B9-2390-475A-947B-AFAB55BFBCF1}">
            <pc226:cmChg xmlns:pc226="http://schemas.microsoft.com/office/powerpoint/2022/06/main/command" chg="mod modRxn">
              <pc226:chgData name="Roseberry, Christen - Division of Assessment and Accountability Support" userId="64f073a6-c0e0-4356-b5dd-074214d6d82f" providerId="ADAL" clId="{8A8920B5-F5E0-4AD8-B1FD-A3EE454741F7}" dt="2024-08-12T18:29:26.414" v="821" actId="20577"/>
              <pc2:cmMkLst xmlns:pc2="http://schemas.microsoft.com/office/powerpoint/2019/9/main/command">
                <pc:docMk/>
                <pc:sldMk cId="4014293592" sldId="309"/>
                <pc2:cmMk id="{6F424894-DEE3-4956-84C2-FF06A4CAA53C}"/>
              </pc2:cmMkLst>
            </pc226:cmChg>
          </p:ext>
        </pc:extLst>
      </pc:sldChg>
      <pc:sldChg chg="modSp mod modNotesTx">
        <pc:chgData name="Roseberry, Christen - Division of Assessment and Accountability Support" userId="64f073a6-c0e0-4356-b5dd-074214d6d82f" providerId="ADAL" clId="{8A8920B5-F5E0-4AD8-B1FD-A3EE454741F7}" dt="2024-08-09T12:33:40.490" v="439" actId="20577"/>
        <pc:sldMkLst>
          <pc:docMk/>
          <pc:sldMk cId="2663538420" sldId="312"/>
        </pc:sldMkLst>
        <pc:spChg chg="mod">
          <ac:chgData name="Roseberry, Christen - Division of Assessment and Accountability Support" userId="64f073a6-c0e0-4356-b5dd-074214d6d82f" providerId="ADAL" clId="{8A8920B5-F5E0-4AD8-B1FD-A3EE454741F7}" dt="2024-08-09T12:33:40.490" v="439" actId="20577"/>
          <ac:spMkLst>
            <pc:docMk/>
            <pc:sldMk cId="2663538420" sldId="312"/>
            <ac:spMk id="3" creationId="{F1546C76-FB12-449D-B6D0-1146DF838184}"/>
          </ac:spMkLst>
        </pc:spChg>
      </pc:sldChg>
      <pc:sldChg chg="modSp mod ord">
        <pc:chgData name="Roseberry, Christen - Division of Assessment and Accountability Support" userId="64f073a6-c0e0-4356-b5dd-074214d6d82f" providerId="ADAL" clId="{8A8920B5-F5E0-4AD8-B1FD-A3EE454741F7}" dt="2024-08-14T12:46:24.288" v="1435" actId="166"/>
        <pc:sldMkLst>
          <pc:docMk/>
          <pc:sldMk cId="3782720891" sldId="314"/>
        </pc:sldMkLst>
        <pc:spChg chg="mod ord">
          <ac:chgData name="Roseberry, Christen - Division of Assessment and Accountability Support" userId="64f073a6-c0e0-4356-b5dd-074214d6d82f" providerId="ADAL" clId="{8A8920B5-F5E0-4AD8-B1FD-A3EE454741F7}" dt="2024-08-14T12:46:24.288" v="1435" actId="166"/>
          <ac:spMkLst>
            <pc:docMk/>
            <pc:sldMk cId="3782720891" sldId="314"/>
            <ac:spMk id="9" creationId="{A2BAC22B-8692-452D-4083-3EFF74B1B5C4}"/>
          </ac:spMkLst>
        </pc:spChg>
        <pc:spChg chg="mod ord">
          <ac:chgData name="Roseberry, Christen - Division of Assessment and Accountability Support" userId="64f073a6-c0e0-4356-b5dd-074214d6d82f" providerId="ADAL" clId="{8A8920B5-F5E0-4AD8-B1FD-A3EE454741F7}" dt="2024-08-14T12:41:28.602" v="1430" actId="962"/>
          <ac:spMkLst>
            <pc:docMk/>
            <pc:sldMk cId="3782720891" sldId="314"/>
            <ac:spMk id="10" creationId="{1D3F0541-8FC3-D1DC-C8D9-EA0E9276CC2E}"/>
          </ac:spMkLst>
        </pc:spChg>
        <pc:picChg chg="ord">
          <ac:chgData name="Roseberry, Christen - Division of Assessment and Accountability Support" userId="64f073a6-c0e0-4356-b5dd-074214d6d82f" providerId="ADAL" clId="{8A8920B5-F5E0-4AD8-B1FD-A3EE454741F7}" dt="2024-08-14T12:41:29.487" v="1431" actId="13244"/>
          <ac:picMkLst>
            <pc:docMk/>
            <pc:sldMk cId="3782720891" sldId="314"/>
            <ac:picMk id="6" creationId="{404B78E6-9343-CA38-1F1F-D0137CBD35C2}"/>
          </ac:picMkLst>
        </pc:picChg>
      </pc:sldChg>
      <pc:sldChg chg="del">
        <pc:chgData name="Roseberry, Christen - Division of Assessment and Accountability Support" userId="64f073a6-c0e0-4356-b5dd-074214d6d82f" providerId="ADAL" clId="{8A8920B5-F5E0-4AD8-B1FD-A3EE454741F7}" dt="2024-08-14T12:34:12.664" v="1416" actId="2696"/>
        <pc:sldMkLst>
          <pc:docMk/>
          <pc:sldMk cId="2467249585" sldId="318"/>
        </pc:sldMkLst>
      </pc:sldChg>
      <pc:sldChg chg="del">
        <pc:chgData name="Roseberry, Christen - Division of Assessment and Accountability Support" userId="64f073a6-c0e0-4356-b5dd-074214d6d82f" providerId="ADAL" clId="{8A8920B5-F5E0-4AD8-B1FD-A3EE454741F7}" dt="2024-08-14T12:18:37.998" v="1411" actId="2696"/>
        <pc:sldMkLst>
          <pc:docMk/>
          <pc:sldMk cId="3031893878" sldId="319"/>
        </pc:sldMkLst>
      </pc:sldChg>
      <pc:sldChg chg="del">
        <pc:chgData name="Roseberry, Christen - Division of Assessment and Accountability Support" userId="64f073a6-c0e0-4356-b5dd-074214d6d82f" providerId="ADAL" clId="{8A8920B5-F5E0-4AD8-B1FD-A3EE454741F7}" dt="2024-08-14T12:33:22.009" v="1414" actId="2696"/>
        <pc:sldMkLst>
          <pc:docMk/>
          <pc:sldMk cId="2190700528" sldId="320"/>
        </pc:sldMkLst>
      </pc:sldChg>
      <pc:sldChg chg="del">
        <pc:chgData name="Roseberry, Christen - Division of Assessment and Accountability Support" userId="64f073a6-c0e0-4356-b5dd-074214d6d82f" providerId="ADAL" clId="{8A8920B5-F5E0-4AD8-B1FD-A3EE454741F7}" dt="2024-08-14T12:26:26.936" v="1413" actId="2696"/>
        <pc:sldMkLst>
          <pc:docMk/>
          <pc:sldMk cId="749556639" sldId="611"/>
        </pc:sldMkLst>
      </pc:sldChg>
      <pc:sldChg chg="del modNotesTx">
        <pc:chgData name="Roseberry, Christen - Division of Assessment and Accountability Support" userId="64f073a6-c0e0-4356-b5dd-074214d6d82f" providerId="ADAL" clId="{8A8920B5-F5E0-4AD8-B1FD-A3EE454741F7}" dt="2024-08-14T12:37:07.312" v="1420" actId="2696"/>
        <pc:sldMkLst>
          <pc:docMk/>
          <pc:sldMk cId="2740687762" sldId="657"/>
        </pc:sldMkLst>
      </pc:sldChg>
      <pc:sldChg chg="del">
        <pc:chgData name="Roseberry, Christen - Division of Assessment and Accountability Support" userId="64f073a6-c0e0-4356-b5dd-074214d6d82f" providerId="ADAL" clId="{8A8920B5-F5E0-4AD8-B1FD-A3EE454741F7}" dt="2024-08-14T12:36:30.535" v="1419" actId="2696"/>
        <pc:sldMkLst>
          <pc:docMk/>
          <pc:sldMk cId="2357890356" sldId="658"/>
        </pc:sldMkLst>
      </pc:sldChg>
      <pc:sldChg chg="modSp mod modNotesTx">
        <pc:chgData name="Roseberry, Christen - Division of Assessment and Accountability Support" userId="64f073a6-c0e0-4356-b5dd-074214d6d82f" providerId="ADAL" clId="{8A8920B5-F5E0-4AD8-B1FD-A3EE454741F7}" dt="2024-08-09T12:10:33.098" v="207" actId="20577"/>
        <pc:sldMkLst>
          <pc:docMk/>
          <pc:sldMk cId="3474957928" sldId="1555"/>
        </pc:sldMkLst>
        <pc:spChg chg="mod">
          <ac:chgData name="Roseberry, Christen - Division of Assessment and Accountability Support" userId="64f073a6-c0e0-4356-b5dd-074214d6d82f" providerId="ADAL" clId="{8A8920B5-F5E0-4AD8-B1FD-A3EE454741F7}" dt="2024-08-09T12:10:11.950" v="181" actId="6549"/>
          <ac:spMkLst>
            <pc:docMk/>
            <pc:sldMk cId="3474957928" sldId="1555"/>
            <ac:spMk id="3" creationId="{21E9D18B-FC30-E951-2890-B30FCDB1AEFC}"/>
          </ac:spMkLst>
        </pc:spChg>
      </pc:sldChg>
      <pc:sldChg chg="modSp mod modCm">
        <pc:chgData name="Roseberry, Christen - Division of Assessment and Accountability Support" userId="64f073a6-c0e0-4356-b5dd-074214d6d82f" providerId="ADAL" clId="{8A8920B5-F5E0-4AD8-B1FD-A3EE454741F7}" dt="2024-08-12T18:27:25.764" v="808" actId="20577"/>
        <pc:sldMkLst>
          <pc:docMk/>
          <pc:sldMk cId="522998470" sldId="1556"/>
        </pc:sldMkLst>
        <pc:spChg chg="mod">
          <ac:chgData name="Roseberry, Christen - Division of Assessment and Accountability Support" userId="64f073a6-c0e0-4356-b5dd-074214d6d82f" providerId="ADAL" clId="{8A8920B5-F5E0-4AD8-B1FD-A3EE454741F7}" dt="2024-08-12T18:27:25.764" v="808" actId="20577"/>
          <ac:spMkLst>
            <pc:docMk/>
            <pc:sldMk cId="522998470" sldId="1556"/>
            <ac:spMk id="3" creationId="{F1546C76-FB12-449D-B6D0-1146DF838184}"/>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8A8920B5-F5E0-4AD8-B1FD-A3EE454741F7}" dt="2024-08-12T18:27:25.764" v="808" actId="20577"/>
              <pc2:cmMkLst xmlns:pc2="http://schemas.microsoft.com/office/powerpoint/2019/9/main/command">
                <pc:docMk/>
                <pc:sldMk cId="522998470" sldId="1556"/>
                <pc2:cmMk id="{E20DE078-82FD-4CBC-849D-77CB4066AE63}"/>
              </pc2:cmMkLst>
            </pc226:cmChg>
          </p:ext>
        </pc:extLst>
      </pc:sldChg>
      <pc:sldChg chg="modSp mod modNotesTx">
        <pc:chgData name="Roseberry, Christen - Division of Assessment and Accountability Support" userId="64f073a6-c0e0-4356-b5dd-074214d6d82f" providerId="ADAL" clId="{8A8920B5-F5E0-4AD8-B1FD-A3EE454741F7}" dt="2024-08-09T12:20:06.241" v="429" actId="20577"/>
        <pc:sldMkLst>
          <pc:docMk/>
          <pc:sldMk cId="681315856" sldId="1563"/>
        </pc:sldMkLst>
        <pc:spChg chg="mod">
          <ac:chgData name="Roseberry, Christen - Division of Assessment and Accountability Support" userId="64f073a6-c0e0-4356-b5dd-074214d6d82f" providerId="ADAL" clId="{8A8920B5-F5E0-4AD8-B1FD-A3EE454741F7}" dt="2024-08-09T12:15:39.316" v="209" actId="20577"/>
          <ac:spMkLst>
            <pc:docMk/>
            <pc:sldMk cId="681315856" sldId="1563"/>
            <ac:spMk id="251" creationId="{00000000-0000-0000-0000-000000000000}"/>
          </ac:spMkLst>
        </pc:spChg>
      </pc:sldChg>
      <pc:sldChg chg="modSp mod addCm modNotesTx">
        <pc:chgData name="Roseberry, Christen - Division of Assessment and Accountability Support" userId="64f073a6-c0e0-4356-b5dd-074214d6d82f" providerId="ADAL" clId="{8A8920B5-F5E0-4AD8-B1FD-A3EE454741F7}" dt="2024-08-14T15:29:41.150" v="1588" actId="20577"/>
        <pc:sldMkLst>
          <pc:docMk/>
          <pc:sldMk cId="2690553393" sldId="1565"/>
        </pc:sldMkLst>
        <pc:spChg chg="mod">
          <ac:chgData name="Roseberry, Christen - Division of Assessment and Accountability Support" userId="64f073a6-c0e0-4356-b5dd-074214d6d82f" providerId="ADAL" clId="{8A8920B5-F5E0-4AD8-B1FD-A3EE454741F7}" dt="2024-08-14T15:29:41.150" v="1588" actId="20577"/>
          <ac:spMkLst>
            <pc:docMk/>
            <pc:sldMk cId="2690553393" sldId="1565"/>
            <ac:spMk id="3" creationId="{F1546C76-FB12-449D-B6D0-1146DF838184}"/>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8A8920B5-F5E0-4AD8-B1FD-A3EE454741F7}" dt="2024-08-05T19:18:18.377" v="1"/>
              <pc2:cmMkLst xmlns:pc2="http://schemas.microsoft.com/office/powerpoint/2019/9/main/command">
                <pc:docMk/>
                <pc:sldMk cId="2690553393" sldId="1565"/>
                <pc2:cmMk id="{4C2BF7C8-F481-466B-805F-548FEC24D366}"/>
              </pc2:cmMkLst>
            </pc226:cmChg>
          </p:ext>
        </pc:extLst>
      </pc:sldChg>
      <pc:sldChg chg="modSp del mod addCm">
        <pc:chgData name="Roseberry, Christen - Division of Assessment and Accountability Support" userId="64f073a6-c0e0-4356-b5dd-074214d6d82f" providerId="ADAL" clId="{8A8920B5-F5E0-4AD8-B1FD-A3EE454741F7}" dt="2024-08-14T12:37:54.809" v="1421" actId="2696"/>
        <pc:sldMkLst>
          <pc:docMk/>
          <pc:sldMk cId="3176286048" sldId="1566"/>
        </pc:sldMkLst>
        <pc:spChg chg="mod">
          <ac:chgData name="Roseberry, Christen - Division of Assessment and Accountability Support" userId="64f073a6-c0e0-4356-b5dd-074214d6d82f" providerId="ADAL" clId="{8A8920B5-F5E0-4AD8-B1FD-A3EE454741F7}" dt="2024-08-14T12:15:04.499" v="1395" actId="20577"/>
          <ac:spMkLst>
            <pc:docMk/>
            <pc:sldMk cId="3176286048" sldId="1566"/>
            <ac:spMk id="2" creationId="{EF6F4D0E-9B3F-BA6E-B9BD-4DBCE6D29EFE}"/>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8A8920B5-F5E0-4AD8-B1FD-A3EE454741F7}" dt="2024-08-05T19:18:27.401" v="2"/>
              <pc2:cmMkLst xmlns:pc2="http://schemas.microsoft.com/office/powerpoint/2019/9/main/command">
                <pc:docMk/>
                <pc:sldMk cId="3176286048" sldId="1566"/>
                <pc2:cmMk id="{273D8F15-4FA7-429B-847F-2F4F44BD1993}"/>
              </pc2:cmMkLst>
            </pc226:cmChg>
          </p:ext>
        </pc:extLst>
      </pc:sldChg>
      <pc:sldChg chg="modSp del mod addCm">
        <pc:chgData name="Roseberry, Christen - Division of Assessment and Accountability Support" userId="64f073a6-c0e0-4356-b5dd-074214d6d82f" providerId="ADAL" clId="{8A8920B5-F5E0-4AD8-B1FD-A3EE454741F7}" dt="2024-08-14T12:20:14.616" v="1412" actId="2696"/>
        <pc:sldMkLst>
          <pc:docMk/>
          <pc:sldMk cId="163739321" sldId="1567"/>
        </pc:sldMkLst>
        <pc:spChg chg="mod">
          <ac:chgData name="Roseberry, Christen - Division of Assessment and Accountability Support" userId="64f073a6-c0e0-4356-b5dd-074214d6d82f" providerId="ADAL" clId="{8A8920B5-F5E0-4AD8-B1FD-A3EE454741F7}" dt="2024-08-14T12:15:54.261" v="1396" actId="20577"/>
          <ac:spMkLst>
            <pc:docMk/>
            <pc:sldMk cId="163739321" sldId="1567"/>
            <ac:spMk id="3" creationId="{1FF821A4-77A7-8673-B953-4912344C5043}"/>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8A8920B5-F5E0-4AD8-B1FD-A3EE454741F7}" dt="2024-08-05T19:18:37.491" v="3"/>
              <pc2:cmMkLst xmlns:pc2="http://schemas.microsoft.com/office/powerpoint/2019/9/main/command">
                <pc:docMk/>
                <pc:sldMk cId="163739321" sldId="1567"/>
                <pc2:cmMk id="{6E17ACF0-4B24-4845-9CD8-DB0F371D2416}"/>
              </pc2:cmMkLst>
            </pc226:cmChg>
          </p:ext>
        </pc:extLst>
      </pc:sldChg>
      <pc:sldChg chg="addCm">
        <pc:chgData name="Roseberry, Christen - Division of Assessment and Accountability Support" userId="64f073a6-c0e0-4356-b5dd-074214d6d82f" providerId="ADAL" clId="{8A8920B5-F5E0-4AD8-B1FD-A3EE454741F7}" dt="2024-08-05T19:17:59.479" v="0"/>
        <pc:sldMkLst>
          <pc:docMk/>
          <pc:sldMk cId="1139841871" sldId="1568"/>
        </pc:sldMkLst>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8A8920B5-F5E0-4AD8-B1FD-A3EE454741F7}" dt="2024-08-05T19:17:59.479" v="0"/>
              <pc2:cmMkLst xmlns:pc2="http://schemas.microsoft.com/office/powerpoint/2019/9/main/command">
                <pc:docMk/>
                <pc:sldMk cId="1139841871" sldId="1568"/>
                <pc2:cmMk id="{2B77CB8F-7C3F-4FD9-9757-FBB2AD342817}"/>
              </pc2:cmMkLst>
            </pc226:cmChg>
          </p:ext>
        </pc:extLst>
      </pc:sldChg>
      <pc:sldChg chg="modNotesTx">
        <pc:chgData name="Roseberry, Christen - Division of Assessment and Accountability Support" userId="64f073a6-c0e0-4356-b5dd-074214d6d82f" providerId="ADAL" clId="{8A8920B5-F5E0-4AD8-B1FD-A3EE454741F7}" dt="2024-08-12T18:33:15.468" v="1087" actId="20577"/>
        <pc:sldMkLst>
          <pc:docMk/>
          <pc:sldMk cId="375238594" sldId="1569"/>
        </pc:sldMkLst>
      </pc:sldChg>
      <pc:sldChg chg="del">
        <pc:chgData name="Roseberry, Christen - Division of Assessment and Accountability Support" userId="64f073a6-c0e0-4356-b5dd-074214d6d82f" providerId="ADAL" clId="{8A8920B5-F5E0-4AD8-B1FD-A3EE454741F7}" dt="2024-08-12T18:28:20.801" v="809" actId="2696"/>
        <pc:sldMkLst>
          <pc:docMk/>
          <pc:sldMk cId="2490538439" sldId="1589"/>
        </pc:sldMkLst>
      </pc:sldChg>
      <pc:sldChg chg="del">
        <pc:chgData name="Roseberry, Christen - Division of Assessment and Accountability Support" userId="64f073a6-c0e0-4356-b5dd-074214d6d82f" providerId="ADAL" clId="{8A8920B5-F5E0-4AD8-B1FD-A3EE454741F7}" dt="2024-08-12T18:28:24.644" v="810" actId="2696"/>
        <pc:sldMkLst>
          <pc:docMk/>
          <pc:sldMk cId="3657271641" sldId="1590"/>
        </pc:sldMkLst>
      </pc:sldChg>
      <pc:sldChg chg="del">
        <pc:chgData name="Roseberry, Christen - Division of Assessment and Accountability Support" userId="64f073a6-c0e0-4356-b5dd-074214d6d82f" providerId="ADAL" clId="{8A8920B5-F5E0-4AD8-B1FD-A3EE454741F7}" dt="2024-08-12T18:28:36.542" v="811" actId="2696"/>
        <pc:sldMkLst>
          <pc:docMk/>
          <pc:sldMk cId="3170437094" sldId="1593"/>
        </pc:sldMkLst>
      </pc:sldChg>
      <pc:sldChg chg="del">
        <pc:chgData name="Roseberry, Christen - Division of Assessment and Accountability Support" userId="64f073a6-c0e0-4356-b5dd-074214d6d82f" providerId="ADAL" clId="{8A8920B5-F5E0-4AD8-B1FD-A3EE454741F7}" dt="2024-08-12T18:28:38.727" v="812" actId="2696"/>
        <pc:sldMkLst>
          <pc:docMk/>
          <pc:sldMk cId="1976776152" sldId="1594"/>
        </pc:sldMkLst>
      </pc:sldChg>
      <pc:sldChg chg="modNotesTx">
        <pc:chgData name="Roseberry, Christen - Division of Assessment and Accountability Support" userId="64f073a6-c0e0-4356-b5dd-074214d6d82f" providerId="ADAL" clId="{8A8920B5-F5E0-4AD8-B1FD-A3EE454741F7}" dt="2024-08-09T12:18:49.334" v="272" actId="20577"/>
        <pc:sldMkLst>
          <pc:docMk/>
          <pc:sldMk cId="1444838615" sldId="1595"/>
        </pc:sldMkLst>
      </pc:sldChg>
      <pc:sldChg chg="modSp add del mod">
        <pc:chgData name="Roseberry, Christen - Division of Assessment and Accountability Support" userId="64f073a6-c0e0-4356-b5dd-074214d6d82f" providerId="ADAL" clId="{8A8920B5-F5E0-4AD8-B1FD-A3EE454741F7}" dt="2024-08-12T18:24:36.086" v="806" actId="2696"/>
        <pc:sldMkLst>
          <pc:docMk/>
          <pc:sldMk cId="676827322" sldId="1597"/>
        </pc:sldMkLst>
        <pc:spChg chg="mod">
          <ac:chgData name="Roseberry, Christen - Division of Assessment and Accountability Support" userId="64f073a6-c0e0-4356-b5dd-074214d6d82f" providerId="ADAL" clId="{8A8920B5-F5E0-4AD8-B1FD-A3EE454741F7}" dt="2024-08-12T17:28:20.621" v="805" actId="12"/>
          <ac:spMkLst>
            <pc:docMk/>
            <pc:sldMk cId="676827322" sldId="1597"/>
            <ac:spMk id="3" creationId="{F1546C76-FB12-449D-B6D0-1146DF838184}"/>
          </ac:spMkLst>
        </pc:spChg>
      </pc:sldChg>
      <pc:sldChg chg="del">
        <pc:chgData name="Roseberry, Christen - Division of Assessment and Accountability Support" userId="64f073a6-c0e0-4356-b5dd-074214d6d82f" providerId="ADAL" clId="{8A8920B5-F5E0-4AD8-B1FD-A3EE454741F7}" dt="2024-08-14T12:36:06.805" v="1418" actId="2696"/>
        <pc:sldMkLst>
          <pc:docMk/>
          <pc:sldMk cId="3427814611" sldId="1597"/>
        </pc:sldMkLst>
      </pc:sldChg>
      <pc:sldChg chg="del">
        <pc:chgData name="Roseberry, Christen - Division of Assessment and Accountability Support" userId="64f073a6-c0e0-4356-b5dd-074214d6d82f" providerId="ADAL" clId="{8A8920B5-F5E0-4AD8-B1FD-A3EE454741F7}" dt="2024-08-14T12:38:19.323" v="1422" actId="2696"/>
        <pc:sldMkLst>
          <pc:docMk/>
          <pc:sldMk cId="756752174" sldId="1598"/>
        </pc:sldMkLst>
      </pc:sldChg>
      <pc:sldChg chg="del">
        <pc:chgData name="Roseberry, Christen - Division of Assessment and Accountability Support" userId="64f073a6-c0e0-4356-b5dd-074214d6d82f" providerId="ADAL" clId="{8A8920B5-F5E0-4AD8-B1FD-A3EE454741F7}" dt="2024-08-14T12:33:40.775" v="1415" actId="2696"/>
        <pc:sldMkLst>
          <pc:docMk/>
          <pc:sldMk cId="1592658955" sldId="1600"/>
        </pc:sldMkLst>
      </pc:sldChg>
    </pc:docChg>
  </pc:docChgLst>
  <pc:docChgLst>
    <pc:chgData name="Larkins, Jennifer - Office of Assessment and Accountability" userId="S::jennifer.larkins@education.ky.gov::093879bc-4454-48e7-95b0-93a7f4bf4b00" providerId="AD" clId="Web-{56189EC7-2CA1-39AE-3139-BC715887918D}"/>
    <pc:docChg chg="addSld delSld modSld">
      <pc:chgData name="Larkins, Jennifer - Office of Assessment and Accountability" userId="S::jennifer.larkins@education.ky.gov::093879bc-4454-48e7-95b0-93a7f4bf4b00" providerId="AD" clId="Web-{56189EC7-2CA1-39AE-3139-BC715887918D}" dt="2024-08-09T12:57:05.360" v="26"/>
      <pc:docMkLst>
        <pc:docMk/>
      </pc:docMkLst>
      <pc:sldChg chg="modSp">
        <pc:chgData name="Larkins, Jennifer - Office of Assessment and Accountability" userId="S::jennifer.larkins@education.ky.gov::093879bc-4454-48e7-95b0-93a7f4bf4b00" providerId="AD" clId="Web-{56189EC7-2CA1-39AE-3139-BC715887918D}" dt="2024-08-09T12:04:35.385" v="0" actId="1076"/>
        <pc:sldMkLst>
          <pc:docMk/>
          <pc:sldMk cId="2379495781" sldId="306"/>
        </pc:sldMkLst>
        <pc:spChg chg="mod">
          <ac:chgData name="Larkins, Jennifer - Office of Assessment and Accountability" userId="S::jennifer.larkins@education.ky.gov::093879bc-4454-48e7-95b0-93a7f4bf4b00" providerId="AD" clId="Web-{56189EC7-2CA1-39AE-3139-BC715887918D}" dt="2024-08-09T12:04:35.385" v="0" actId="1076"/>
          <ac:spMkLst>
            <pc:docMk/>
            <pc:sldMk cId="2379495781" sldId="306"/>
            <ac:spMk id="3" creationId="{F1546C76-FB12-449D-B6D0-1146DF838184}"/>
          </ac:spMkLst>
        </pc:spChg>
      </pc:sldChg>
      <pc:sldChg chg="modSp add del replId">
        <pc:chgData name="Larkins, Jennifer - Office of Assessment and Accountability" userId="S::jennifer.larkins@education.ky.gov::093879bc-4454-48e7-95b0-93a7f4bf4b00" providerId="AD" clId="Web-{56189EC7-2CA1-39AE-3139-BC715887918D}" dt="2024-08-09T12:57:05.360" v="26"/>
        <pc:sldMkLst>
          <pc:docMk/>
          <pc:sldMk cId="2459813020" sldId="1597"/>
        </pc:sldMkLst>
        <pc:spChg chg="mod">
          <ac:chgData name="Larkins, Jennifer - Office of Assessment and Accountability" userId="S::jennifer.larkins@education.ky.gov::093879bc-4454-48e7-95b0-93a7f4bf4b00" providerId="AD" clId="Web-{56189EC7-2CA1-39AE-3139-BC715887918D}" dt="2024-08-09T12:49:29.993" v="10" actId="20577"/>
          <ac:spMkLst>
            <pc:docMk/>
            <pc:sldMk cId="2459813020" sldId="1597"/>
            <ac:spMk id="2" creationId="{1B080FD6-D637-5369-27D9-DEE543BEB3D3}"/>
          </ac:spMkLst>
        </pc:spChg>
        <pc:spChg chg="mod">
          <ac:chgData name="Larkins, Jennifer - Office of Assessment and Accountability" userId="S::jennifer.larkins@education.ky.gov::093879bc-4454-48e7-95b0-93a7f4bf4b00" providerId="AD" clId="Web-{56189EC7-2CA1-39AE-3139-BC715887918D}" dt="2024-08-09T12:50:41.916" v="25" actId="20577"/>
          <ac:spMkLst>
            <pc:docMk/>
            <pc:sldMk cId="2459813020" sldId="1597"/>
            <ac:spMk id="3" creationId="{E2F6FF51-70E0-34D4-1A14-A9DC822207F1}"/>
          </ac:spMkLst>
        </pc:spChg>
      </pc:sldChg>
    </pc:docChg>
  </pc:docChgLst>
  <pc:docChgLst>
    <pc:chgData name="Riley, Ben - Division of Assessment and Accountability Support" userId="4cd6cdff-1273-49fa-8860-d0f5fa3fb9f7" providerId="ADAL" clId="{C42A0AC6-963F-4318-8236-DDBED2F26CDE}"/>
    <pc:docChg chg="delSld modSld">
      <pc:chgData name="Riley, Ben - Division of Assessment and Accountability Support" userId="4cd6cdff-1273-49fa-8860-d0f5fa3fb9f7" providerId="ADAL" clId="{C42A0AC6-963F-4318-8236-DDBED2F26CDE}" dt="2024-08-15T17:35:07.964" v="4"/>
      <pc:docMkLst>
        <pc:docMk/>
      </pc:docMkLst>
      <pc:sldChg chg="modSp mod">
        <pc:chgData name="Riley, Ben - Division of Assessment and Accountability Support" userId="4cd6cdff-1273-49fa-8860-d0f5fa3fb9f7" providerId="ADAL" clId="{C42A0AC6-963F-4318-8236-DDBED2F26CDE}" dt="2024-08-15T17:35:07.964" v="4"/>
        <pc:sldMkLst>
          <pc:docMk/>
          <pc:sldMk cId="3782720891" sldId="314"/>
        </pc:sldMkLst>
        <pc:spChg chg="ord">
          <ac:chgData name="Riley, Ben - Division of Assessment and Accountability Support" userId="4cd6cdff-1273-49fa-8860-d0f5fa3fb9f7" providerId="ADAL" clId="{C42A0AC6-963F-4318-8236-DDBED2F26CDE}" dt="2024-08-15T17:35:00.095" v="3"/>
          <ac:spMkLst>
            <pc:docMk/>
            <pc:sldMk cId="3782720891" sldId="314"/>
            <ac:spMk id="9" creationId="{A2BAC22B-8692-452D-4083-3EFF74B1B5C4}"/>
          </ac:spMkLst>
        </pc:spChg>
        <pc:spChg chg="ord">
          <ac:chgData name="Riley, Ben - Division of Assessment and Accountability Support" userId="4cd6cdff-1273-49fa-8860-d0f5fa3fb9f7" providerId="ADAL" clId="{C42A0AC6-963F-4318-8236-DDBED2F26CDE}" dt="2024-08-15T17:35:07.964" v="4"/>
          <ac:spMkLst>
            <pc:docMk/>
            <pc:sldMk cId="3782720891" sldId="314"/>
            <ac:spMk id="10" creationId="{1D3F0541-8FC3-D1DC-C8D9-EA0E9276CC2E}"/>
          </ac:spMkLst>
        </pc:spChg>
        <pc:picChg chg="ord">
          <ac:chgData name="Riley, Ben - Division of Assessment and Accountability Support" userId="4cd6cdff-1273-49fa-8860-d0f5fa3fb9f7" providerId="ADAL" clId="{C42A0AC6-963F-4318-8236-DDBED2F26CDE}" dt="2024-08-15T17:34:52.823" v="1"/>
          <ac:picMkLst>
            <pc:docMk/>
            <pc:sldMk cId="3782720891" sldId="314"/>
            <ac:picMk id="6" creationId="{404B78E6-9343-CA38-1F1F-D0137CBD35C2}"/>
          </ac:picMkLst>
        </pc:picChg>
      </pc:sldChg>
      <pc:sldChg chg="del">
        <pc:chgData name="Riley, Ben - Division of Assessment and Accountability Support" userId="4cd6cdff-1273-49fa-8860-d0f5fa3fb9f7" providerId="ADAL" clId="{C42A0AC6-963F-4318-8236-DDBED2F26CDE}" dt="2024-08-09T19:57:32.068" v="0" actId="47"/>
        <pc:sldMkLst>
          <pc:docMk/>
          <pc:sldMk cId="1139841871" sldId="1568"/>
        </pc:sldMkLst>
      </pc:sldChg>
    </pc:docChg>
  </pc:docChgLst>
  <pc:docChgLst>
    <pc:chgData name="Jones, Helen - Division of Assessment and Accountability Support" userId="b7d6fb4f-88fd-4227-920b-6a3119e5e7a1" providerId="ADAL" clId="{4254F439-F613-4928-92AE-3E4C385D07EB}"/>
    <pc:docChg chg="modSld">
      <pc:chgData name="Jones, Helen - Division of Assessment and Accountability Support" userId="b7d6fb4f-88fd-4227-920b-6a3119e5e7a1" providerId="ADAL" clId="{4254F439-F613-4928-92AE-3E4C385D07EB}" dt="2024-08-06T13:17:54.815" v="3" actId="12"/>
      <pc:docMkLst>
        <pc:docMk/>
      </pc:docMkLst>
      <pc:sldChg chg="modSp mod">
        <pc:chgData name="Jones, Helen - Division of Assessment and Accountability Support" userId="b7d6fb4f-88fd-4227-920b-6a3119e5e7a1" providerId="ADAL" clId="{4254F439-F613-4928-92AE-3E4C385D07EB}" dt="2024-08-06T13:17:54.815" v="3" actId="12"/>
        <pc:sldMkLst>
          <pc:docMk/>
          <pc:sldMk cId="3474957928" sldId="1555"/>
        </pc:sldMkLst>
        <pc:spChg chg="mod">
          <ac:chgData name="Jones, Helen - Division of Assessment and Accountability Support" userId="b7d6fb4f-88fd-4227-920b-6a3119e5e7a1" providerId="ADAL" clId="{4254F439-F613-4928-92AE-3E4C385D07EB}" dt="2024-08-06T13:17:54.815" v="3" actId="12"/>
          <ac:spMkLst>
            <pc:docMk/>
            <pc:sldMk cId="3474957928" sldId="1555"/>
            <ac:spMk id="3" creationId="{21E9D18B-FC30-E951-2890-B30FCDB1AEFC}"/>
          </ac:spMkLst>
        </pc:spChg>
      </pc:sldChg>
    </pc:docChg>
  </pc:docChgLst>
  <pc:docChgLst>
    <pc:chgData name="Chandler, Melissa - Division of Assessment and Accountability Support" userId="c7c40c5a-5db2-409e-9ac5-b3fa8556cae3" providerId="ADAL" clId="{7C65EAF1-D767-4D91-B55C-0F95A7BC49EE}"/>
    <pc:docChg chg="custSel modSld modMainMaster">
      <pc:chgData name="Chandler, Melissa - Division of Assessment and Accountability Support" userId="c7c40c5a-5db2-409e-9ac5-b3fa8556cae3" providerId="ADAL" clId="{7C65EAF1-D767-4D91-B55C-0F95A7BC49EE}" dt="2024-08-06T21:21:26.708" v="248" actId="166"/>
      <pc:docMkLst>
        <pc:docMk/>
      </pc:docMkLst>
      <pc:sldChg chg="modSp mod">
        <pc:chgData name="Chandler, Melissa - Division of Assessment and Accountability Support" userId="c7c40c5a-5db2-409e-9ac5-b3fa8556cae3" providerId="ADAL" clId="{7C65EAF1-D767-4D91-B55C-0F95A7BC49EE}" dt="2024-08-06T14:08:45.307" v="58" actId="1076"/>
        <pc:sldMkLst>
          <pc:docMk/>
          <pc:sldMk cId="301902911" sldId="256"/>
        </pc:sldMkLst>
        <pc:spChg chg="mod">
          <ac:chgData name="Chandler, Melissa - Division of Assessment and Accountability Support" userId="c7c40c5a-5db2-409e-9ac5-b3fa8556cae3" providerId="ADAL" clId="{7C65EAF1-D767-4D91-B55C-0F95A7BC49EE}" dt="2024-08-06T14:08:45.307" v="58" actId="1076"/>
          <ac:spMkLst>
            <pc:docMk/>
            <pc:sldMk cId="301902911" sldId="256"/>
            <ac:spMk id="4" creationId="{C69DB1B6-904E-4159-AFA3-8BECA16F509C}"/>
          </ac:spMkLst>
        </pc:spChg>
        <pc:spChg chg="mod">
          <ac:chgData name="Chandler, Melissa - Division of Assessment and Accountability Support" userId="c7c40c5a-5db2-409e-9ac5-b3fa8556cae3" providerId="ADAL" clId="{7C65EAF1-D767-4D91-B55C-0F95A7BC49EE}" dt="2024-08-06T14:08:40.318" v="57" actId="14100"/>
          <ac:spMkLst>
            <pc:docMk/>
            <pc:sldMk cId="301902911" sldId="256"/>
            <ac:spMk id="9" creationId="{F03D6A03-BE1A-4040-9335-B6A1590FA9D1}"/>
          </ac:spMkLst>
        </pc:spChg>
      </pc:sldChg>
      <pc:sldChg chg="modSp mod">
        <pc:chgData name="Chandler, Melissa - Division of Assessment and Accountability Support" userId="c7c40c5a-5db2-409e-9ac5-b3fa8556cae3" providerId="ADAL" clId="{7C65EAF1-D767-4D91-B55C-0F95A7BC49EE}" dt="2024-08-06T14:48:09.759" v="209" actId="113"/>
        <pc:sldMkLst>
          <pc:docMk/>
          <pc:sldMk cId="1674990817" sldId="299"/>
        </pc:sldMkLst>
        <pc:spChg chg="mod">
          <ac:chgData name="Chandler, Melissa - Division of Assessment and Accountability Support" userId="c7c40c5a-5db2-409e-9ac5-b3fa8556cae3" providerId="ADAL" clId="{7C65EAF1-D767-4D91-B55C-0F95A7BC49EE}" dt="2024-08-06T14:48:09.759" v="209" actId="113"/>
          <ac:spMkLst>
            <pc:docMk/>
            <pc:sldMk cId="1674990817" sldId="299"/>
            <ac:spMk id="7" creationId="{27CC5510-07A2-4BCD-9A13-9559C66A3657}"/>
          </ac:spMkLst>
        </pc:spChg>
      </pc:sldChg>
      <pc:sldChg chg="modSp mod">
        <pc:chgData name="Chandler, Melissa - Division of Assessment and Accountability Support" userId="c7c40c5a-5db2-409e-9ac5-b3fa8556cae3" providerId="ADAL" clId="{7C65EAF1-D767-4D91-B55C-0F95A7BC49EE}" dt="2024-08-06T14:11:30.552" v="67" actId="1076"/>
        <pc:sldMkLst>
          <pc:docMk/>
          <pc:sldMk cId="281208248" sldId="301"/>
        </pc:sldMkLst>
        <pc:spChg chg="mod">
          <ac:chgData name="Chandler, Melissa - Division of Assessment and Accountability Support" userId="c7c40c5a-5db2-409e-9ac5-b3fa8556cae3" providerId="ADAL" clId="{7C65EAF1-D767-4D91-B55C-0F95A7BC49EE}" dt="2024-08-06T14:11:24.267" v="66" actId="1076"/>
          <ac:spMkLst>
            <pc:docMk/>
            <pc:sldMk cId="281208248" sldId="301"/>
            <ac:spMk id="2" creationId="{1C8F977E-2F40-491B-8F96-3CD9459AE886}"/>
          </ac:spMkLst>
        </pc:spChg>
        <pc:spChg chg="mod">
          <ac:chgData name="Chandler, Melissa - Division of Assessment and Accountability Support" userId="c7c40c5a-5db2-409e-9ac5-b3fa8556cae3" providerId="ADAL" clId="{7C65EAF1-D767-4D91-B55C-0F95A7BC49EE}" dt="2024-08-06T14:11:30.552" v="67" actId="1076"/>
          <ac:spMkLst>
            <pc:docMk/>
            <pc:sldMk cId="281208248" sldId="301"/>
            <ac:spMk id="3" creationId="{F1546C76-FB12-449D-B6D0-1146DF838184}"/>
          </ac:spMkLst>
        </pc:spChg>
      </pc:sldChg>
      <pc:sldChg chg="modSp mod">
        <pc:chgData name="Chandler, Melissa - Division of Assessment and Accountability Support" userId="c7c40c5a-5db2-409e-9ac5-b3fa8556cae3" providerId="ADAL" clId="{7C65EAF1-D767-4D91-B55C-0F95A7BC49EE}" dt="2024-08-06T14:28:35.290" v="146" actId="1076"/>
        <pc:sldMkLst>
          <pc:docMk/>
          <pc:sldMk cId="1962826523" sldId="302"/>
        </pc:sldMkLst>
        <pc:spChg chg="mod">
          <ac:chgData name="Chandler, Melissa - Division of Assessment and Accountability Support" userId="c7c40c5a-5db2-409e-9ac5-b3fa8556cae3" providerId="ADAL" clId="{7C65EAF1-D767-4D91-B55C-0F95A7BC49EE}" dt="2024-08-06T14:28:18.030" v="143" actId="1076"/>
          <ac:spMkLst>
            <pc:docMk/>
            <pc:sldMk cId="1962826523" sldId="302"/>
            <ac:spMk id="2" creationId="{1C8F977E-2F40-491B-8F96-3CD9459AE886}"/>
          </ac:spMkLst>
        </pc:spChg>
        <pc:spChg chg="mod">
          <ac:chgData name="Chandler, Melissa - Division of Assessment and Accountability Support" userId="c7c40c5a-5db2-409e-9ac5-b3fa8556cae3" providerId="ADAL" clId="{7C65EAF1-D767-4D91-B55C-0F95A7BC49EE}" dt="2024-08-06T14:28:35.290" v="146" actId="1076"/>
          <ac:spMkLst>
            <pc:docMk/>
            <pc:sldMk cId="1962826523" sldId="302"/>
            <ac:spMk id="3" creationId="{F1546C76-FB12-449D-B6D0-1146DF838184}"/>
          </ac:spMkLst>
        </pc:spChg>
      </pc:sldChg>
      <pc:sldChg chg="modSp mod">
        <pc:chgData name="Chandler, Melissa - Division of Assessment and Accountability Support" userId="c7c40c5a-5db2-409e-9ac5-b3fa8556cae3" providerId="ADAL" clId="{7C65EAF1-D767-4D91-B55C-0F95A7BC49EE}" dt="2024-08-06T14:30:49.706" v="165" actId="14100"/>
        <pc:sldMkLst>
          <pc:docMk/>
          <pc:sldMk cId="904539963" sldId="303"/>
        </pc:sldMkLst>
        <pc:spChg chg="mod">
          <ac:chgData name="Chandler, Melissa - Division of Assessment and Accountability Support" userId="c7c40c5a-5db2-409e-9ac5-b3fa8556cae3" providerId="ADAL" clId="{7C65EAF1-D767-4D91-B55C-0F95A7BC49EE}" dt="2024-08-06T14:30:49.706" v="165" actId="14100"/>
          <ac:spMkLst>
            <pc:docMk/>
            <pc:sldMk cId="904539963" sldId="303"/>
            <ac:spMk id="2" creationId="{1C8F977E-2F40-491B-8F96-3CD9459AE886}"/>
          </ac:spMkLst>
        </pc:spChg>
      </pc:sldChg>
      <pc:sldChg chg="modSp mod">
        <pc:chgData name="Chandler, Melissa - Division of Assessment and Accountability Support" userId="c7c40c5a-5db2-409e-9ac5-b3fa8556cae3" providerId="ADAL" clId="{7C65EAF1-D767-4D91-B55C-0F95A7BC49EE}" dt="2024-08-06T14:09:25.526" v="61" actId="14100"/>
        <pc:sldMkLst>
          <pc:docMk/>
          <pc:sldMk cId="3908593441" sldId="304"/>
        </pc:sldMkLst>
        <pc:spChg chg="mod">
          <ac:chgData name="Chandler, Melissa - Division of Assessment and Accountability Support" userId="c7c40c5a-5db2-409e-9ac5-b3fa8556cae3" providerId="ADAL" clId="{7C65EAF1-D767-4D91-B55C-0F95A7BC49EE}" dt="2024-08-06T14:09:25.526" v="61" actId="14100"/>
          <ac:spMkLst>
            <pc:docMk/>
            <pc:sldMk cId="3908593441" sldId="304"/>
            <ac:spMk id="2" creationId="{1C8F977E-2F40-491B-8F96-3CD9459AE886}"/>
          </ac:spMkLst>
        </pc:spChg>
      </pc:sldChg>
      <pc:sldChg chg="modSp mod">
        <pc:chgData name="Chandler, Melissa - Division of Assessment and Accountability Support" userId="c7c40c5a-5db2-409e-9ac5-b3fa8556cae3" providerId="ADAL" clId="{7C65EAF1-D767-4D91-B55C-0F95A7BC49EE}" dt="2024-08-06T14:12:02.824" v="70" actId="1076"/>
        <pc:sldMkLst>
          <pc:docMk/>
          <pc:sldMk cId="2379495781" sldId="306"/>
        </pc:sldMkLst>
        <pc:spChg chg="mod">
          <ac:chgData name="Chandler, Melissa - Division of Assessment and Accountability Support" userId="c7c40c5a-5db2-409e-9ac5-b3fa8556cae3" providerId="ADAL" clId="{7C65EAF1-D767-4D91-B55C-0F95A7BC49EE}" dt="2024-08-06T14:11:50.820" v="68" actId="14100"/>
          <ac:spMkLst>
            <pc:docMk/>
            <pc:sldMk cId="2379495781" sldId="306"/>
            <ac:spMk id="2" creationId="{1C8F977E-2F40-491B-8F96-3CD9459AE886}"/>
          </ac:spMkLst>
        </pc:spChg>
        <pc:spChg chg="mod">
          <ac:chgData name="Chandler, Melissa - Division of Assessment and Accountability Support" userId="c7c40c5a-5db2-409e-9ac5-b3fa8556cae3" providerId="ADAL" clId="{7C65EAF1-D767-4D91-B55C-0F95A7BC49EE}" dt="2024-08-06T14:12:02.824" v="70" actId="1076"/>
          <ac:spMkLst>
            <pc:docMk/>
            <pc:sldMk cId="2379495781" sldId="306"/>
            <ac:spMk id="3" creationId="{F1546C76-FB12-449D-B6D0-1146DF838184}"/>
          </ac:spMkLst>
        </pc:spChg>
      </pc:sldChg>
      <pc:sldChg chg="modSp mod">
        <pc:chgData name="Chandler, Melissa - Division of Assessment and Accountability Support" userId="c7c40c5a-5db2-409e-9ac5-b3fa8556cae3" providerId="ADAL" clId="{7C65EAF1-D767-4D91-B55C-0F95A7BC49EE}" dt="2024-08-06T14:27:49.951" v="141" actId="14100"/>
        <pc:sldMkLst>
          <pc:docMk/>
          <pc:sldMk cId="1417797413" sldId="307"/>
        </pc:sldMkLst>
        <pc:spChg chg="mod">
          <ac:chgData name="Chandler, Melissa - Division of Assessment and Accountability Support" userId="c7c40c5a-5db2-409e-9ac5-b3fa8556cae3" providerId="ADAL" clId="{7C65EAF1-D767-4D91-B55C-0F95A7BC49EE}" dt="2024-08-06T14:27:49.951" v="141" actId="14100"/>
          <ac:spMkLst>
            <pc:docMk/>
            <pc:sldMk cId="1417797413" sldId="307"/>
            <ac:spMk id="2" creationId="{6D6CB898-B41A-B171-E642-583EED641E39}"/>
          </ac:spMkLst>
        </pc:spChg>
        <pc:spChg chg="mod">
          <ac:chgData name="Chandler, Melissa - Division of Assessment and Accountability Support" userId="c7c40c5a-5db2-409e-9ac5-b3fa8556cae3" providerId="ADAL" clId="{7C65EAF1-D767-4D91-B55C-0F95A7BC49EE}" dt="2024-08-06T14:27:33.990" v="138" actId="20577"/>
          <ac:spMkLst>
            <pc:docMk/>
            <pc:sldMk cId="1417797413" sldId="307"/>
            <ac:spMk id="6" creationId="{D10AE6B1-BA08-4B1B-B774-AEE0BE6CC6E5}"/>
          </ac:spMkLst>
        </pc:spChg>
        <pc:picChg chg="mod">
          <ac:chgData name="Chandler, Melissa - Division of Assessment and Accountability Support" userId="c7c40c5a-5db2-409e-9ac5-b3fa8556cae3" providerId="ADAL" clId="{7C65EAF1-D767-4D91-B55C-0F95A7BC49EE}" dt="2024-08-06T14:27:45.704" v="140" actId="1076"/>
          <ac:picMkLst>
            <pc:docMk/>
            <pc:sldMk cId="1417797413" sldId="307"/>
            <ac:picMk id="3" creationId="{BAA1DD48-0FAE-AF3D-5A4A-2DBBA77FFA89}"/>
          </ac:picMkLst>
        </pc:picChg>
      </pc:sldChg>
      <pc:sldChg chg="modSp mod addCm delCm">
        <pc:chgData name="Chandler, Melissa - Division of Assessment and Accountability Support" userId="c7c40c5a-5db2-409e-9ac5-b3fa8556cae3" providerId="ADAL" clId="{7C65EAF1-D767-4D91-B55C-0F95A7BC49EE}" dt="2024-08-06T14:52:32.362" v="213"/>
        <pc:sldMkLst>
          <pc:docMk/>
          <pc:sldMk cId="1122092167" sldId="308"/>
        </pc:sldMkLst>
        <pc:spChg chg="mod">
          <ac:chgData name="Chandler, Melissa - Division of Assessment and Accountability Support" userId="c7c40c5a-5db2-409e-9ac5-b3fa8556cae3" providerId="ADAL" clId="{7C65EAF1-D767-4D91-B55C-0F95A7BC49EE}" dt="2024-08-06T14:27:02.221" v="135" actId="14100"/>
          <ac:spMkLst>
            <pc:docMk/>
            <pc:sldMk cId="1122092167" sldId="308"/>
            <ac:spMk id="2" creationId="{1C8F977E-2F40-491B-8F96-3CD9459AE886}"/>
          </ac:spMkLst>
        </pc:spChg>
        <pc:extLst>
          <p:ext xmlns:p="http://schemas.openxmlformats.org/presentationml/2006/main" uri="{D6D511B9-2390-475A-947B-AFAB55BFBCF1}">
            <pc226:cmChg xmlns:pc226="http://schemas.microsoft.com/office/powerpoint/2022/06/main/command" chg="add del">
              <pc226:chgData name="Chandler, Melissa - Division of Assessment and Accountability Support" userId="c7c40c5a-5db2-409e-9ac5-b3fa8556cae3" providerId="ADAL" clId="{7C65EAF1-D767-4D91-B55C-0F95A7BC49EE}" dt="2024-08-06T14:52:32.362" v="213"/>
              <pc2:cmMkLst xmlns:pc2="http://schemas.microsoft.com/office/powerpoint/2019/9/main/command">
                <pc:docMk/>
                <pc:sldMk cId="1122092167" sldId="308"/>
                <pc2:cmMk id="{1D354491-8B2D-4E4D-87FC-0EBF9F88DED6}"/>
              </pc2:cmMkLst>
            </pc226:cmChg>
          </p:ext>
        </pc:extLst>
      </pc:sldChg>
      <pc:sldChg chg="modSp mod addCm">
        <pc:chgData name="Chandler, Melissa - Division of Assessment and Accountability Support" userId="c7c40c5a-5db2-409e-9ac5-b3fa8556cae3" providerId="ADAL" clId="{7C65EAF1-D767-4D91-B55C-0F95A7BC49EE}" dt="2024-08-06T14:25:30.259" v="128"/>
        <pc:sldMkLst>
          <pc:docMk/>
          <pc:sldMk cId="4014293592" sldId="309"/>
        </pc:sldMkLst>
        <pc:spChg chg="mod">
          <ac:chgData name="Chandler, Melissa - Division of Assessment and Accountability Support" userId="c7c40c5a-5db2-409e-9ac5-b3fa8556cae3" providerId="ADAL" clId="{7C65EAF1-D767-4D91-B55C-0F95A7BC49EE}" dt="2024-08-06T14:24:47.046" v="126" actId="14100"/>
          <ac:spMkLst>
            <pc:docMk/>
            <pc:sldMk cId="4014293592" sldId="309"/>
            <ac:spMk id="2" creationId="{1C8F977E-2F40-491B-8F96-3CD9459AE886}"/>
          </ac:spMkLst>
        </pc:spChg>
        <pc:spChg chg="mod">
          <ac:chgData name="Chandler, Melissa - Division of Assessment and Accountability Support" userId="c7c40c5a-5db2-409e-9ac5-b3fa8556cae3" providerId="ADAL" clId="{7C65EAF1-D767-4D91-B55C-0F95A7BC49EE}" dt="2024-08-06T14:24:54.034" v="127" actId="14100"/>
          <ac:spMkLst>
            <pc:docMk/>
            <pc:sldMk cId="4014293592" sldId="309"/>
            <ac:spMk id="3" creationId="{F1546C76-FB12-449D-B6D0-1146DF838184}"/>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7C65EAF1-D767-4D91-B55C-0F95A7BC49EE}" dt="2024-08-06T14:25:30.259" v="128"/>
              <pc2:cmMkLst xmlns:pc2="http://schemas.microsoft.com/office/powerpoint/2019/9/main/command">
                <pc:docMk/>
                <pc:sldMk cId="4014293592" sldId="309"/>
                <pc2:cmMk id="{6F424894-DEE3-4956-84C2-FF06A4CAA53C}"/>
              </pc2:cmMkLst>
            </pc226:cmChg>
          </p:ext>
        </pc:extLst>
      </pc:sldChg>
      <pc:sldChg chg="modSp mod">
        <pc:chgData name="Chandler, Melissa - Division of Assessment and Accountability Support" userId="c7c40c5a-5db2-409e-9ac5-b3fa8556cae3" providerId="ADAL" clId="{7C65EAF1-D767-4D91-B55C-0F95A7BC49EE}" dt="2024-08-06T14:51:17.039" v="210" actId="113"/>
        <pc:sldMkLst>
          <pc:docMk/>
          <pc:sldMk cId="2663538420" sldId="312"/>
        </pc:sldMkLst>
        <pc:spChg chg="mod">
          <ac:chgData name="Chandler, Melissa - Division of Assessment and Accountability Support" userId="c7c40c5a-5db2-409e-9ac5-b3fa8556cae3" providerId="ADAL" clId="{7C65EAF1-D767-4D91-B55C-0F95A7BC49EE}" dt="2024-08-06T14:26:04.476" v="131" actId="14100"/>
          <ac:spMkLst>
            <pc:docMk/>
            <pc:sldMk cId="2663538420" sldId="312"/>
            <ac:spMk id="2" creationId="{1C8F977E-2F40-491B-8F96-3CD9459AE886}"/>
          </ac:spMkLst>
        </pc:spChg>
        <pc:spChg chg="mod">
          <ac:chgData name="Chandler, Melissa - Division of Assessment and Accountability Support" userId="c7c40c5a-5db2-409e-9ac5-b3fa8556cae3" providerId="ADAL" clId="{7C65EAF1-D767-4D91-B55C-0F95A7BC49EE}" dt="2024-08-06T14:51:17.039" v="210" actId="113"/>
          <ac:spMkLst>
            <pc:docMk/>
            <pc:sldMk cId="2663538420" sldId="312"/>
            <ac:spMk id="3" creationId="{F1546C76-FB12-449D-B6D0-1146DF838184}"/>
          </ac:spMkLst>
        </pc:spChg>
      </pc:sldChg>
      <pc:sldChg chg="modSp mod">
        <pc:chgData name="Chandler, Melissa - Division of Assessment and Accountability Support" userId="c7c40c5a-5db2-409e-9ac5-b3fa8556cae3" providerId="ADAL" clId="{7C65EAF1-D767-4D91-B55C-0F95A7BC49EE}" dt="2024-08-06T14:51:23.066" v="211" actId="113"/>
        <pc:sldMkLst>
          <pc:docMk/>
          <pc:sldMk cId="1719983804" sldId="313"/>
        </pc:sldMkLst>
        <pc:spChg chg="mod">
          <ac:chgData name="Chandler, Melissa - Division of Assessment and Accountability Support" userId="c7c40c5a-5db2-409e-9ac5-b3fa8556cae3" providerId="ADAL" clId="{7C65EAF1-D767-4D91-B55C-0F95A7BC49EE}" dt="2024-08-06T14:26:25.434" v="132" actId="14100"/>
          <ac:spMkLst>
            <pc:docMk/>
            <pc:sldMk cId="1719983804" sldId="313"/>
            <ac:spMk id="2" creationId="{1C8F977E-2F40-491B-8F96-3CD9459AE886}"/>
          </ac:spMkLst>
        </pc:spChg>
        <pc:spChg chg="mod">
          <ac:chgData name="Chandler, Melissa - Division of Assessment and Accountability Support" userId="c7c40c5a-5db2-409e-9ac5-b3fa8556cae3" providerId="ADAL" clId="{7C65EAF1-D767-4D91-B55C-0F95A7BC49EE}" dt="2024-08-06T14:51:23.066" v="211" actId="113"/>
          <ac:spMkLst>
            <pc:docMk/>
            <pc:sldMk cId="1719983804" sldId="313"/>
            <ac:spMk id="3" creationId="{F1546C76-FB12-449D-B6D0-1146DF838184}"/>
          </ac:spMkLst>
        </pc:spChg>
      </pc:sldChg>
      <pc:sldChg chg="addSp delSp modSp mod setBg">
        <pc:chgData name="Chandler, Melissa - Division of Assessment and Accountability Support" userId="c7c40c5a-5db2-409e-9ac5-b3fa8556cae3" providerId="ADAL" clId="{7C65EAF1-D767-4D91-B55C-0F95A7BC49EE}" dt="2024-08-06T21:21:26.708" v="248" actId="166"/>
        <pc:sldMkLst>
          <pc:docMk/>
          <pc:sldMk cId="3782720891" sldId="314"/>
        </pc:sldMkLst>
        <pc:spChg chg="del mod">
          <ac:chgData name="Chandler, Melissa - Division of Assessment and Accountability Support" userId="c7c40c5a-5db2-409e-9ac5-b3fa8556cae3" providerId="ADAL" clId="{7C65EAF1-D767-4D91-B55C-0F95A7BC49EE}" dt="2024-08-06T14:13:20.226" v="76" actId="478"/>
          <ac:spMkLst>
            <pc:docMk/>
            <pc:sldMk cId="3782720891" sldId="314"/>
            <ac:spMk id="2" creationId="{1C8F977E-2F40-491B-8F96-3CD9459AE886}"/>
          </ac:spMkLst>
        </pc:spChg>
        <pc:spChg chg="del">
          <ac:chgData name="Chandler, Melissa - Division of Assessment and Accountability Support" userId="c7c40c5a-5db2-409e-9ac5-b3fa8556cae3" providerId="ADAL" clId="{7C65EAF1-D767-4D91-B55C-0F95A7BC49EE}" dt="2024-08-06T14:12:56.939" v="73" actId="478"/>
          <ac:spMkLst>
            <pc:docMk/>
            <pc:sldMk cId="3782720891" sldId="314"/>
            <ac:spMk id="3" creationId="{6258E481-08C3-92D0-C9C8-3E33175CD046}"/>
          </ac:spMkLst>
        </pc:spChg>
        <pc:spChg chg="add del mod">
          <ac:chgData name="Chandler, Melissa - Division of Assessment and Accountability Support" userId="c7c40c5a-5db2-409e-9ac5-b3fa8556cae3" providerId="ADAL" clId="{7C65EAF1-D767-4D91-B55C-0F95A7BC49EE}" dt="2024-08-06T14:12:54.218" v="72" actId="478"/>
          <ac:spMkLst>
            <pc:docMk/>
            <pc:sldMk cId="3782720891" sldId="314"/>
            <ac:spMk id="5" creationId="{AC951536-D736-9D7A-F4AB-7F444212F60C}"/>
          </ac:spMkLst>
        </pc:spChg>
        <pc:spChg chg="add mod">
          <ac:chgData name="Chandler, Melissa - Division of Assessment and Accountability Support" userId="c7c40c5a-5db2-409e-9ac5-b3fa8556cae3" providerId="ADAL" clId="{7C65EAF1-D767-4D91-B55C-0F95A7BC49EE}" dt="2024-08-06T14:13:22.732" v="77"/>
          <ac:spMkLst>
            <pc:docMk/>
            <pc:sldMk cId="3782720891" sldId="314"/>
            <ac:spMk id="7" creationId="{6251FEE4-816C-C3FE-C184-11CACAD396E8}"/>
          </ac:spMkLst>
        </pc:spChg>
        <pc:spChg chg="add mod ord">
          <ac:chgData name="Chandler, Melissa - Division of Assessment and Accountability Support" userId="c7c40c5a-5db2-409e-9ac5-b3fa8556cae3" providerId="ADAL" clId="{7C65EAF1-D767-4D91-B55C-0F95A7BC49EE}" dt="2024-08-06T21:21:26.708" v="248" actId="166"/>
          <ac:spMkLst>
            <pc:docMk/>
            <pc:sldMk cId="3782720891" sldId="314"/>
            <ac:spMk id="9" creationId="{A2BAC22B-8692-452D-4083-3EFF74B1B5C4}"/>
          </ac:spMkLst>
        </pc:spChg>
        <pc:spChg chg="add mod">
          <ac:chgData name="Chandler, Melissa - Division of Assessment and Accountability Support" userId="c7c40c5a-5db2-409e-9ac5-b3fa8556cae3" providerId="ADAL" clId="{7C65EAF1-D767-4D91-B55C-0F95A7BC49EE}" dt="2024-08-06T14:14:27.180" v="86" actId="14100"/>
          <ac:spMkLst>
            <pc:docMk/>
            <pc:sldMk cId="3782720891" sldId="314"/>
            <ac:spMk id="10" creationId="{1D3F0541-8FC3-D1DC-C8D9-EA0E9276CC2E}"/>
          </ac:spMkLst>
        </pc:spChg>
        <pc:picChg chg="add mod">
          <ac:chgData name="Chandler, Melissa - Division of Assessment and Accountability Support" userId="c7c40c5a-5db2-409e-9ac5-b3fa8556cae3" providerId="ADAL" clId="{7C65EAF1-D767-4D91-B55C-0F95A7BC49EE}" dt="2024-08-06T14:13:05.493" v="74"/>
          <ac:picMkLst>
            <pc:docMk/>
            <pc:sldMk cId="3782720891" sldId="314"/>
            <ac:picMk id="6" creationId="{404B78E6-9343-CA38-1F1F-D0137CBD35C2}"/>
          </ac:picMkLst>
        </pc:picChg>
        <pc:picChg chg="del">
          <ac:chgData name="Chandler, Melissa - Division of Assessment and Accountability Support" userId="c7c40c5a-5db2-409e-9ac5-b3fa8556cae3" providerId="ADAL" clId="{7C65EAF1-D767-4D91-B55C-0F95A7BC49EE}" dt="2024-08-06T14:12:48.599" v="71" actId="478"/>
          <ac:picMkLst>
            <pc:docMk/>
            <pc:sldMk cId="3782720891" sldId="314"/>
            <ac:picMk id="8" creationId="{8A99EEB5-8731-457E-8BD5-B1305DD24D89}"/>
          </ac:picMkLst>
        </pc:picChg>
      </pc:sldChg>
      <pc:sldChg chg="modSp mod">
        <pc:chgData name="Chandler, Melissa - Division of Assessment and Accountability Support" userId="c7c40c5a-5db2-409e-9ac5-b3fa8556cae3" providerId="ADAL" clId="{7C65EAF1-D767-4D91-B55C-0F95A7BC49EE}" dt="2024-08-06T14:24:28.425" v="124" actId="948"/>
        <pc:sldMkLst>
          <pc:docMk/>
          <pc:sldMk cId="1405893248" sldId="315"/>
        </pc:sldMkLst>
        <pc:spChg chg="mod">
          <ac:chgData name="Chandler, Melissa - Division of Assessment and Accountability Support" userId="c7c40c5a-5db2-409e-9ac5-b3fa8556cae3" providerId="ADAL" clId="{7C65EAF1-D767-4D91-B55C-0F95A7BC49EE}" dt="2024-08-06T14:24:08.300" v="121" actId="1076"/>
          <ac:spMkLst>
            <pc:docMk/>
            <pc:sldMk cId="1405893248" sldId="315"/>
            <ac:spMk id="2" creationId="{1C8F977E-2F40-491B-8F96-3CD9459AE886}"/>
          </ac:spMkLst>
        </pc:spChg>
        <pc:spChg chg="mod">
          <ac:chgData name="Chandler, Melissa - Division of Assessment and Accountability Support" userId="c7c40c5a-5db2-409e-9ac5-b3fa8556cae3" providerId="ADAL" clId="{7C65EAF1-D767-4D91-B55C-0F95A7BC49EE}" dt="2024-08-06T14:24:28.425" v="124" actId="948"/>
          <ac:spMkLst>
            <pc:docMk/>
            <pc:sldMk cId="1405893248" sldId="315"/>
            <ac:spMk id="3" creationId="{F1546C76-FB12-449D-B6D0-1146DF838184}"/>
          </ac:spMkLst>
        </pc:spChg>
      </pc:sldChg>
      <pc:sldChg chg="modSp mod">
        <pc:chgData name="Chandler, Melissa - Division of Assessment and Accountability Support" userId="c7c40c5a-5db2-409e-9ac5-b3fa8556cae3" providerId="ADAL" clId="{7C65EAF1-D767-4D91-B55C-0F95A7BC49EE}" dt="2024-08-06T14:30:33.557" v="162" actId="1076"/>
        <pc:sldMkLst>
          <pc:docMk/>
          <pc:sldMk cId="2467249585" sldId="318"/>
        </pc:sldMkLst>
        <pc:spChg chg="mod">
          <ac:chgData name="Chandler, Melissa - Division of Assessment and Accountability Support" userId="c7c40c5a-5db2-409e-9ac5-b3fa8556cae3" providerId="ADAL" clId="{7C65EAF1-D767-4D91-B55C-0F95A7BC49EE}" dt="2024-08-06T14:30:27.267" v="161" actId="14100"/>
          <ac:spMkLst>
            <pc:docMk/>
            <pc:sldMk cId="2467249585" sldId="318"/>
            <ac:spMk id="2" creationId="{D1DA14DC-94BC-BD7E-AE9A-1270CF4F09C2}"/>
          </ac:spMkLst>
        </pc:spChg>
        <pc:spChg chg="mod">
          <ac:chgData name="Chandler, Melissa - Division of Assessment and Accountability Support" userId="c7c40c5a-5db2-409e-9ac5-b3fa8556cae3" providerId="ADAL" clId="{7C65EAF1-D767-4D91-B55C-0F95A7BC49EE}" dt="2024-08-06T14:30:33.557" v="162" actId="1076"/>
          <ac:spMkLst>
            <pc:docMk/>
            <pc:sldMk cId="2467249585" sldId="318"/>
            <ac:spMk id="3" creationId="{538C590D-738D-FFC5-019E-32CFBC13FF10}"/>
          </ac:spMkLst>
        </pc:spChg>
      </pc:sldChg>
      <pc:sldChg chg="modSp mod">
        <pc:chgData name="Chandler, Melissa - Division of Assessment and Accountability Support" userId="c7c40c5a-5db2-409e-9ac5-b3fa8556cae3" providerId="ADAL" clId="{7C65EAF1-D767-4D91-B55C-0F95A7BC49EE}" dt="2024-08-06T14:31:02.324" v="167" actId="14100"/>
        <pc:sldMkLst>
          <pc:docMk/>
          <pc:sldMk cId="3031893878" sldId="319"/>
        </pc:sldMkLst>
        <pc:spChg chg="mod">
          <ac:chgData name="Chandler, Melissa - Division of Assessment and Accountability Support" userId="c7c40c5a-5db2-409e-9ac5-b3fa8556cae3" providerId="ADAL" clId="{7C65EAF1-D767-4D91-B55C-0F95A7BC49EE}" dt="2024-08-06T14:31:02.324" v="167" actId="14100"/>
          <ac:spMkLst>
            <pc:docMk/>
            <pc:sldMk cId="3031893878" sldId="319"/>
            <ac:spMk id="2" creationId="{E41F238C-454E-E330-998B-24F3F53BD239}"/>
          </ac:spMkLst>
        </pc:spChg>
      </pc:sldChg>
      <pc:sldChg chg="modSp mod">
        <pc:chgData name="Chandler, Melissa - Division of Assessment and Accountability Support" userId="c7c40c5a-5db2-409e-9ac5-b3fa8556cae3" providerId="ADAL" clId="{7C65EAF1-D767-4D91-B55C-0F95A7BC49EE}" dt="2024-08-06T14:53:21.494" v="215" actId="20577"/>
        <pc:sldMkLst>
          <pc:docMk/>
          <pc:sldMk cId="2190700528" sldId="320"/>
        </pc:sldMkLst>
        <pc:spChg chg="mod">
          <ac:chgData name="Chandler, Melissa - Division of Assessment and Accountability Support" userId="c7c40c5a-5db2-409e-9ac5-b3fa8556cae3" providerId="ADAL" clId="{7C65EAF1-D767-4D91-B55C-0F95A7BC49EE}" dt="2024-08-06T14:29:48.773" v="157" actId="14100"/>
          <ac:spMkLst>
            <pc:docMk/>
            <pc:sldMk cId="2190700528" sldId="320"/>
            <ac:spMk id="2" creationId="{EF6F4D0E-9B3F-BA6E-B9BD-4DBCE6D29EFE}"/>
          </ac:spMkLst>
        </pc:spChg>
        <pc:spChg chg="mod">
          <ac:chgData name="Chandler, Melissa - Division of Assessment and Accountability Support" userId="c7c40c5a-5db2-409e-9ac5-b3fa8556cae3" providerId="ADAL" clId="{7C65EAF1-D767-4D91-B55C-0F95A7BC49EE}" dt="2024-08-06T14:53:21.494" v="215" actId="20577"/>
          <ac:spMkLst>
            <pc:docMk/>
            <pc:sldMk cId="2190700528" sldId="320"/>
            <ac:spMk id="3" creationId="{1FF821A4-77A7-8673-B953-4912344C5043}"/>
          </ac:spMkLst>
        </pc:spChg>
      </pc:sldChg>
      <pc:sldChg chg="modSp mod">
        <pc:chgData name="Chandler, Melissa - Division of Assessment and Accountability Support" userId="c7c40c5a-5db2-409e-9ac5-b3fa8556cae3" providerId="ADAL" clId="{7C65EAF1-D767-4D91-B55C-0F95A7BC49EE}" dt="2024-08-06T14:29:25.051" v="153" actId="14100"/>
        <pc:sldMkLst>
          <pc:docMk/>
          <pc:sldMk cId="749556639" sldId="611"/>
        </pc:sldMkLst>
        <pc:spChg chg="mod">
          <ac:chgData name="Chandler, Melissa - Division of Assessment and Accountability Support" userId="c7c40c5a-5db2-409e-9ac5-b3fa8556cae3" providerId="ADAL" clId="{7C65EAF1-D767-4D91-B55C-0F95A7BC49EE}" dt="2024-08-06T14:29:25.051" v="153" actId="14100"/>
          <ac:spMkLst>
            <pc:docMk/>
            <pc:sldMk cId="749556639" sldId="611"/>
            <ac:spMk id="2" creationId="{1198F0A0-6A05-659E-5F9F-33F99FA324D5}"/>
          </ac:spMkLst>
        </pc:spChg>
        <pc:spChg chg="mod">
          <ac:chgData name="Chandler, Melissa - Division of Assessment and Accountability Support" userId="c7c40c5a-5db2-409e-9ac5-b3fa8556cae3" providerId="ADAL" clId="{7C65EAF1-D767-4D91-B55C-0F95A7BC49EE}" dt="2024-08-06T14:29:17.259" v="152" actId="1076"/>
          <ac:spMkLst>
            <pc:docMk/>
            <pc:sldMk cId="749556639" sldId="611"/>
            <ac:spMk id="3" creationId="{B632BA1F-E1C4-0D0C-0068-9BB3474F105A}"/>
          </ac:spMkLst>
        </pc:spChg>
        <pc:picChg chg="mod">
          <ac:chgData name="Chandler, Melissa - Division of Assessment and Accountability Support" userId="c7c40c5a-5db2-409e-9ac5-b3fa8556cae3" providerId="ADAL" clId="{7C65EAF1-D767-4D91-B55C-0F95A7BC49EE}" dt="2024-08-06T14:29:12.796" v="151" actId="1076"/>
          <ac:picMkLst>
            <pc:docMk/>
            <pc:sldMk cId="749556639" sldId="611"/>
            <ac:picMk id="5" creationId="{973C9C66-35A7-5C33-9F8A-6ED0873075A0}"/>
          </ac:picMkLst>
        </pc:picChg>
      </pc:sldChg>
      <pc:sldChg chg="modSp mod">
        <pc:chgData name="Chandler, Melissa - Division of Assessment and Accountability Support" userId="c7c40c5a-5db2-409e-9ac5-b3fa8556cae3" providerId="ADAL" clId="{7C65EAF1-D767-4D91-B55C-0F95A7BC49EE}" dt="2024-08-06T14:32:03.412" v="175" actId="1076"/>
        <pc:sldMkLst>
          <pc:docMk/>
          <pc:sldMk cId="2740687762" sldId="657"/>
        </pc:sldMkLst>
        <pc:spChg chg="mod">
          <ac:chgData name="Chandler, Melissa - Division of Assessment and Accountability Support" userId="c7c40c5a-5db2-409e-9ac5-b3fa8556cae3" providerId="ADAL" clId="{7C65EAF1-D767-4D91-B55C-0F95A7BC49EE}" dt="2024-08-06T14:31:57.639" v="173" actId="14100"/>
          <ac:spMkLst>
            <pc:docMk/>
            <pc:sldMk cId="2740687762" sldId="657"/>
            <ac:spMk id="2" creationId="{D6CC2DDB-57F2-407F-2238-57EDF841569C}"/>
          </ac:spMkLst>
        </pc:spChg>
        <pc:spChg chg="mod">
          <ac:chgData name="Chandler, Melissa - Division of Assessment and Accountability Support" userId="c7c40c5a-5db2-409e-9ac5-b3fa8556cae3" providerId="ADAL" clId="{7C65EAF1-D767-4D91-B55C-0F95A7BC49EE}" dt="2024-08-06T14:32:01.131" v="174" actId="1076"/>
          <ac:spMkLst>
            <pc:docMk/>
            <pc:sldMk cId="2740687762" sldId="657"/>
            <ac:spMk id="3" creationId="{79CB3C90-8A74-0A8F-9C11-74060AF9D715}"/>
          </ac:spMkLst>
        </pc:spChg>
        <pc:picChg chg="mod">
          <ac:chgData name="Chandler, Melissa - Division of Assessment and Accountability Support" userId="c7c40c5a-5db2-409e-9ac5-b3fa8556cae3" providerId="ADAL" clId="{7C65EAF1-D767-4D91-B55C-0F95A7BC49EE}" dt="2024-08-06T14:32:03.412" v="175" actId="1076"/>
          <ac:picMkLst>
            <pc:docMk/>
            <pc:sldMk cId="2740687762" sldId="657"/>
            <ac:picMk id="1026" creationId="{855E722A-DB7D-2707-A91D-6AFFAEEF6441}"/>
          </ac:picMkLst>
        </pc:picChg>
      </pc:sldChg>
      <pc:sldChg chg="modSp mod">
        <pc:chgData name="Chandler, Melissa - Division of Assessment and Accountability Support" userId="c7c40c5a-5db2-409e-9ac5-b3fa8556cae3" providerId="ADAL" clId="{7C65EAF1-D767-4D91-B55C-0F95A7BC49EE}" dt="2024-08-06T14:31:15.533" v="168" actId="120"/>
        <pc:sldMkLst>
          <pc:docMk/>
          <pc:sldMk cId="2357890356" sldId="658"/>
        </pc:sldMkLst>
        <pc:spChg chg="mod">
          <ac:chgData name="Chandler, Melissa - Division of Assessment and Accountability Support" userId="c7c40c5a-5db2-409e-9ac5-b3fa8556cae3" providerId="ADAL" clId="{7C65EAF1-D767-4D91-B55C-0F95A7BC49EE}" dt="2024-08-06T14:31:15.533" v="168" actId="120"/>
          <ac:spMkLst>
            <pc:docMk/>
            <pc:sldMk cId="2357890356" sldId="658"/>
            <ac:spMk id="2" creationId="{BD9E3598-A769-82C7-D797-A7E58D216617}"/>
          </ac:spMkLst>
        </pc:spChg>
      </pc:sldChg>
      <pc:sldChg chg="modSp mod">
        <pc:chgData name="Chandler, Melissa - Division of Assessment and Accountability Support" userId="c7c40c5a-5db2-409e-9ac5-b3fa8556cae3" providerId="ADAL" clId="{7C65EAF1-D767-4D91-B55C-0F95A7BC49EE}" dt="2024-08-06T14:22:15.605" v="112" actId="14100"/>
        <pc:sldMkLst>
          <pc:docMk/>
          <pc:sldMk cId="3548444446" sldId="1554"/>
        </pc:sldMkLst>
        <pc:spChg chg="mod">
          <ac:chgData name="Chandler, Melissa - Division of Assessment and Accountability Support" userId="c7c40c5a-5db2-409e-9ac5-b3fa8556cae3" providerId="ADAL" clId="{7C65EAF1-D767-4D91-B55C-0F95A7BC49EE}" dt="2024-08-06T14:22:15.605" v="112" actId="14100"/>
          <ac:spMkLst>
            <pc:docMk/>
            <pc:sldMk cId="3548444446" sldId="1554"/>
            <ac:spMk id="2" creationId="{E4D117B2-27C6-8EF6-F6FD-FF93E1AB8239}"/>
          </ac:spMkLst>
        </pc:spChg>
      </pc:sldChg>
      <pc:sldChg chg="modSp mod">
        <pc:chgData name="Chandler, Melissa - Division of Assessment and Accountability Support" userId="c7c40c5a-5db2-409e-9ac5-b3fa8556cae3" providerId="ADAL" clId="{7C65EAF1-D767-4D91-B55C-0F95A7BC49EE}" dt="2024-08-06T14:19:13.166" v="101" actId="20577"/>
        <pc:sldMkLst>
          <pc:docMk/>
          <pc:sldMk cId="3474957928" sldId="1555"/>
        </pc:sldMkLst>
        <pc:spChg chg="mod">
          <ac:chgData name="Chandler, Melissa - Division of Assessment and Accountability Support" userId="c7c40c5a-5db2-409e-9ac5-b3fa8556cae3" providerId="ADAL" clId="{7C65EAF1-D767-4D91-B55C-0F95A7BC49EE}" dt="2024-08-06T14:19:13.166" v="101" actId="20577"/>
          <ac:spMkLst>
            <pc:docMk/>
            <pc:sldMk cId="3474957928" sldId="1555"/>
            <ac:spMk id="2" creationId="{E4D117B2-27C6-8EF6-F6FD-FF93E1AB8239}"/>
          </ac:spMkLst>
        </pc:spChg>
        <pc:spChg chg="mod">
          <ac:chgData name="Chandler, Melissa - Division of Assessment and Accountability Support" userId="c7c40c5a-5db2-409e-9ac5-b3fa8556cae3" providerId="ADAL" clId="{7C65EAF1-D767-4D91-B55C-0F95A7BC49EE}" dt="2024-08-06T14:17:08.557" v="94" actId="14100"/>
          <ac:spMkLst>
            <pc:docMk/>
            <pc:sldMk cId="3474957928" sldId="1555"/>
            <ac:spMk id="3" creationId="{21E9D18B-FC30-E951-2890-B30FCDB1AEFC}"/>
          </ac:spMkLst>
        </pc:spChg>
      </pc:sldChg>
      <pc:sldChg chg="modSp mod">
        <pc:chgData name="Chandler, Melissa - Division of Assessment and Accountability Support" userId="c7c40c5a-5db2-409e-9ac5-b3fa8556cae3" providerId="ADAL" clId="{7C65EAF1-D767-4D91-B55C-0F95A7BC49EE}" dt="2024-08-06T14:15:12.554" v="89" actId="1076"/>
        <pc:sldMkLst>
          <pc:docMk/>
          <pc:sldMk cId="522998470" sldId="1556"/>
        </pc:sldMkLst>
        <pc:spChg chg="mod">
          <ac:chgData name="Chandler, Melissa - Division of Assessment and Accountability Support" userId="c7c40c5a-5db2-409e-9ac5-b3fa8556cae3" providerId="ADAL" clId="{7C65EAF1-D767-4D91-B55C-0F95A7BC49EE}" dt="2024-08-06T14:15:05.293" v="87" actId="14100"/>
          <ac:spMkLst>
            <pc:docMk/>
            <pc:sldMk cId="522998470" sldId="1556"/>
            <ac:spMk id="2" creationId="{1C8F977E-2F40-491B-8F96-3CD9459AE886}"/>
          </ac:spMkLst>
        </pc:spChg>
        <pc:spChg chg="mod">
          <ac:chgData name="Chandler, Melissa - Division of Assessment and Accountability Support" userId="c7c40c5a-5db2-409e-9ac5-b3fa8556cae3" providerId="ADAL" clId="{7C65EAF1-D767-4D91-B55C-0F95A7BC49EE}" dt="2024-08-06T14:15:08.804" v="88" actId="1076"/>
          <ac:spMkLst>
            <pc:docMk/>
            <pc:sldMk cId="522998470" sldId="1556"/>
            <ac:spMk id="3" creationId="{F1546C76-FB12-449D-B6D0-1146DF838184}"/>
          </ac:spMkLst>
        </pc:spChg>
        <pc:spChg chg="mod">
          <ac:chgData name="Chandler, Melissa - Division of Assessment and Accountability Support" userId="c7c40c5a-5db2-409e-9ac5-b3fa8556cae3" providerId="ADAL" clId="{7C65EAF1-D767-4D91-B55C-0F95A7BC49EE}" dt="2024-08-06T14:15:12.554" v="89" actId="1076"/>
          <ac:spMkLst>
            <pc:docMk/>
            <pc:sldMk cId="522998470" sldId="1556"/>
            <ac:spMk id="4" creationId="{E6123D0D-1EFB-46B4-AD8E-61A23375DDC8}"/>
          </ac:spMkLst>
        </pc:spChg>
      </pc:sldChg>
      <pc:sldChg chg="modSp mod">
        <pc:chgData name="Chandler, Melissa - Division of Assessment and Accountability Support" userId="c7c40c5a-5db2-409e-9ac5-b3fa8556cae3" providerId="ADAL" clId="{7C65EAF1-D767-4D91-B55C-0F95A7BC49EE}" dt="2024-08-06T14:17:36.121" v="97" actId="1076"/>
        <pc:sldMkLst>
          <pc:docMk/>
          <pc:sldMk cId="599316979" sldId="1557"/>
        </pc:sldMkLst>
        <pc:spChg chg="mod">
          <ac:chgData name="Chandler, Melissa - Division of Assessment and Accountability Support" userId="c7c40c5a-5db2-409e-9ac5-b3fa8556cae3" providerId="ADAL" clId="{7C65EAF1-D767-4D91-B55C-0F95A7BC49EE}" dt="2024-08-06T14:17:36.121" v="97" actId="1076"/>
          <ac:spMkLst>
            <pc:docMk/>
            <pc:sldMk cId="599316979" sldId="1557"/>
            <ac:spMk id="6" creationId="{F4B50A71-C397-1B0F-3CF9-A7A5F9557E4B}"/>
          </ac:spMkLst>
        </pc:spChg>
      </pc:sldChg>
      <pc:sldChg chg="modSp mod setBg">
        <pc:chgData name="Chandler, Melissa - Division of Assessment and Accountability Support" userId="c7c40c5a-5db2-409e-9ac5-b3fa8556cae3" providerId="ADAL" clId="{7C65EAF1-D767-4D91-B55C-0F95A7BC49EE}" dt="2024-08-06T14:21:00.158" v="109" actId="255"/>
        <pc:sldMkLst>
          <pc:docMk/>
          <pc:sldMk cId="769095969" sldId="1558"/>
        </pc:sldMkLst>
        <pc:spChg chg="mod">
          <ac:chgData name="Chandler, Melissa - Division of Assessment and Accountability Support" userId="c7c40c5a-5db2-409e-9ac5-b3fa8556cae3" providerId="ADAL" clId="{7C65EAF1-D767-4D91-B55C-0F95A7BC49EE}" dt="2024-08-06T14:20:31.879" v="107" actId="1076"/>
          <ac:spMkLst>
            <pc:docMk/>
            <pc:sldMk cId="769095969" sldId="1558"/>
            <ac:spMk id="2" creationId="{1DF79188-8DB2-3350-F8B4-C8F36921197B}"/>
          </ac:spMkLst>
        </pc:spChg>
        <pc:spChg chg="mod">
          <ac:chgData name="Chandler, Melissa - Division of Assessment and Accountability Support" userId="c7c40c5a-5db2-409e-9ac5-b3fa8556cae3" providerId="ADAL" clId="{7C65EAF1-D767-4D91-B55C-0F95A7BC49EE}" dt="2024-08-06T14:20:03.695" v="104" actId="14100"/>
          <ac:spMkLst>
            <pc:docMk/>
            <pc:sldMk cId="769095969" sldId="1558"/>
            <ac:spMk id="11" creationId="{EAB38F8F-AE8F-AB1A-15C9-9A0C60A4AFD6}"/>
          </ac:spMkLst>
        </pc:spChg>
        <pc:spChg chg="mod">
          <ac:chgData name="Chandler, Melissa - Division of Assessment and Accountability Support" userId="c7c40c5a-5db2-409e-9ac5-b3fa8556cae3" providerId="ADAL" clId="{7C65EAF1-D767-4D91-B55C-0F95A7BC49EE}" dt="2024-08-06T14:21:00.158" v="109" actId="255"/>
          <ac:spMkLst>
            <pc:docMk/>
            <pc:sldMk cId="769095969" sldId="1558"/>
            <ac:spMk id="21" creationId="{944F2473-0B34-D4B3-01F3-258EA21C1DC9}"/>
          </ac:spMkLst>
        </pc:spChg>
        <pc:graphicFrameChg chg="mod">
          <ac:chgData name="Chandler, Melissa - Division of Assessment and Accountability Support" userId="c7c40c5a-5db2-409e-9ac5-b3fa8556cae3" providerId="ADAL" clId="{7C65EAF1-D767-4D91-B55C-0F95A7BC49EE}" dt="2024-08-06T14:20:36.957" v="108" actId="1076"/>
          <ac:graphicFrameMkLst>
            <pc:docMk/>
            <pc:sldMk cId="769095969" sldId="1558"/>
            <ac:graphicFrameMk id="7" creationId="{7945A59A-F736-1F65-47B3-ACE399FD678B}"/>
          </ac:graphicFrameMkLst>
        </pc:graphicFrameChg>
      </pc:sldChg>
      <pc:sldChg chg="modSp mod setBg">
        <pc:chgData name="Chandler, Melissa - Division of Assessment and Accountability Support" userId="c7c40c5a-5db2-409e-9ac5-b3fa8556cae3" providerId="ADAL" clId="{7C65EAF1-D767-4D91-B55C-0F95A7BC49EE}" dt="2024-08-06T14:23:04.604" v="117" actId="1076"/>
        <pc:sldMkLst>
          <pc:docMk/>
          <pc:sldMk cId="4020905089" sldId="1560"/>
        </pc:sldMkLst>
        <pc:graphicFrameChg chg="mod">
          <ac:chgData name="Chandler, Melissa - Division of Assessment and Accountability Support" userId="c7c40c5a-5db2-409e-9ac5-b3fa8556cae3" providerId="ADAL" clId="{7C65EAF1-D767-4D91-B55C-0F95A7BC49EE}" dt="2024-08-06T14:23:04.604" v="117" actId="1076"/>
          <ac:graphicFrameMkLst>
            <pc:docMk/>
            <pc:sldMk cId="4020905089" sldId="1560"/>
            <ac:graphicFrameMk id="32" creationId="{A6DBE1B2-066D-1EEC-DD2F-DD138BA8A518}"/>
          </ac:graphicFrameMkLst>
        </pc:graphicFrameChg>
      </pc:sldChg>
      <pc:sldChg chg="modSp mod">
        <pc:chgData name="Chandler, Melissa - Division of Assessment and Accountability Support" userId="c7c40c5a-5db2-409e-9ac5-b3fa8556cae3" providerId="ADAL" clId="{7C65EAF1-D767-4D91-B55C-0F95A7BC49EE}" dt="2024-08-06T14:23:55.649" v="119" actId="179"/>
        <pc:sldMkLst>
          <pc:docMk/>
          <pc:sldMk cId="681315856" sldId="1563"/>
        </pc:sldMkLst>
        <pc:spChg chg="mod">
          <ac:chgData name="Chandler, Melissa - Division of Assessment and Accountability Support" userId="c7c40c5a-5db2-409e-9ac5-b3fa8556cae3" providerId="ADAL" clId="{7C65EAF1-D767-4D91-B55C-0F95A7BC49EE}" dt="2024-08-06T14:23:55.649" v="119" actId="179"/>
          <ac:spMkLst>
            <pc:docMk/>
            <pc:sldMk cId="681315856" sldId="1563"/>
            <ac:spMk id="248" creationId="{00000000-0000-0000-0000-000000000000}"/>
          </ac:spMkLst>
        </pc:spChg>
      </pc:sldChg>
      <pc:sldChg chg="modSp mod">
        <pc:chgData name="Chandler, Melissa - Division of Assessment and Accountability Support" userId="c7c40c5a-5db2-409e-9ac5-b3fa8556cae3" providerId="ADAL" clId="{7C65EAF1-D767-4D91-B55C-0F95A7BC49EE}" dt="2024-08-06T14:22:08.245" v="111" actId="14100"/>
        <pc:sldMkLst>
          <pc:docMk/>
          <pc:sldMk cId="2441572632" sldId="1564"/>
        </pc:sldMkLst>
        <pc:spChg chg="mod">
          <ac:chgData name="Chandler, Melissa - Division of Assessment and Accountability Support" userId="c7c40c5a-5db2-409e-9ac5-b3fa8556cae3" providerId="ADAL" clId="{7C65EAF1-D767-4D91-B55C-0F95A7BC49EE}" dt="2024-08-06T14:22:08.245" v="111" actId="14100"/>
          <ac:spMkLst>
            <pc:docMk/>
            <pc:sldMk cId="2441572632" sldId="1564"/>
            <ac:spMk id="2" creationId="{7628F0AB-520D-9884-5031-2AA9CE326770}"/>
          </ac:spMkLst>
        </pc:spChg>
      </pc:sldChg>
      <pc:sldChg chg="modSp mod">
        <pc:chgData name="Chandler, Melissa - Division of Assessment and Accountability Support" userId="c7c40c5a-5db2-409e-9ac5-b3fa8556cae3" providerId="ADAL" clId="{7C65EAF1-D767-4D91-B55C-0F95A7BC49EE}" dt="2024-08-06T14:32:43.212" v="180" actId="948"/>
        <pc:sldMkLst>
          <pc:docMk/>
          <pc:sldMk cId="2690553393" sldId="1565"/>
        </pc:sldMkLst>
        <pc:spChg chg="mod">
          <ac:chgData name="Chandler, Melissa - Division of Assessment and Accountability Support" userId="c7c40c5a-5db2-409e-9ac5-b3fa8556cae3" providerId="ADAL" clId="{7C65EAF1-D767-4D91-B55C-0F95A7BC49EE}" dt="2024-08-06T14:32:26.475" v="177" actId="1076"/>
          <ac:spMkLst>
            <pc:docMk/>
            <pc:sldMk cId="2690553393" sldId="1565"/>
            <ac:spMk id="2" creationId="{1C8F977E-2F40-491B-8F96-3CD9459AE886}"/>
          </ac:spMkLst>
        </pc:spChg>
        <pc:spChg chg="mod">
          <ac:chgData name="Chandler, Melissa - Division of Assessment and Accountability Support" userId="c7c40c5a-5db2-409e-9ac5-b3fa8556cae3" providerId="ADAL" clId="{7C65EAF1-D767-4D91-B55C-0F95A7BC49EE}" dt="2024-08-06T14:32:43.212" v="180" actId="948"/>
          <ac:spMkLst>
            <pc:docMk/>
            <pc:sldMk cId="2690553393" sldId="1565"/>
            <ac:spMk id="3" creationId="{F1546C76-FB12-449D-B6D0-1146DF838184}"/>
          </ac:spMkLst>
        </pc:spChg>
      </pc:sldChg>
      <pc:sldChg chg="modSp mod">
        <pc:chgData name="Chandler, Melissa - Division of Assessment and Accountability Support" userId="c7c40c5a-5db2-409e-9ac5-b3fa8556cae3" providerId="ADAL" clId="{7C65EAF1-D767-4D91-B55C-0F95A7BC49EE}" dt="2024-08-06T14:33:54.651" v="188" actId="14100"/>
        <pc:sldMkLst>
          <pc:docMk/>
          <pc:sldMk cId="3176286048" sldId="1566"/>
        </pc:sldMkLst>
        <pc:spChg chg="mod">
          <ac:chgData name="Chandler, Melissa - Division of Assessment and Accountability Support" userId="c7c40c5a-5db2-409e-9ac5-b3fa8556cae3" providerId="ADAL" clId="{7C65EAF1-D767-4D91-B55C-0F95A7BC49EE}" dt="2024-08-06T14:32:59.720" v="182" actId="14100"/>
          <ac:spMkLst>
            <pc:docMk/>
            <pc:sldMk cId="3176286048" sldId="1566"/>
            <ac:spMk id="2" creationId="{EF6F4D0E-9B3F-BA6E-B9BD-4DBCE6D29EFE}"/>
          </ac:spMkLst>
        </pc:spChg>
        <pc:spChg chg="mod">
          <ac:chgData name="Chandler, Melissa - Division of Assessment and Accountability Support" userId="c7c40c5a-5db2-409e-9ac5-b3fa8556cae3" providerId="ADAL" clId="{7C65EAF1-D767-4D91-B55C-0F95A7BC49EE}" dt="2024-08-06T14:33:54.651" v="188" actId="14100"/>
          <ac:spMkLst>
            <pc:docMk/>
            <pc:sldMk cId="3176286048" sldId="1566"/>
            <ac:spMk id="3" creationId="{1FF821A4-77A7-8673-B953-4912344C5043}"/>
          </ac:spMkLst>
        </pc:spChg>
      </pc:sldChg>
      <pc:sldChg chg="modSp mod">
        <pc:chgData name="Chandler, Melissa - Division of Assessment and Accountability Support" userId="c7c40c5a-5db2-409e-9ac5-b3fa8556cae3" providerId="ADAL" clId="{7C65EAF1-D767-4D91-B55C-0F95A7BC49EE}" dt="2024-08-06T14:35:37.074" v="206" actId="403"/>
        <pc:sldMkLst>
          <pc:docMk/>
          <pc:sldMk cId="163739321" sldId="1567"/>
        </pc:sldMkLst>
        <pc:spChg chg="mod">
          <ac:chgData name="Chandler, Melissa - Division of Assessment and Accountability Support" userId="c7c40c5a-5db2-409e-9ac5-b3fa8556cae3" providerId="ADAL" clId="{7C65EAF1-D767-4D91-B55C-0F95A7BC49EE}" dt="2024-08-06T14:34:25.618" v="193" actId="14100"/>
          <ac:spMkLst>
            <pc:docMk/>
            <pc:sldMk cId="163739321" sldId="1567"/>
            <ac:spMk id="2" creationId="{EF6F4D0E-9B3F-BA6E-B9BD-4DBCE6D29EFE}"/>
          </ac:spMkLst>
        </pc:spChg>
        <pc:spChg chg="mod">
          <ac:chgData name="Chandler, Melissa - Division of Assessment and Accountability Support" userId="c7c40c5a-5db2-409e-9ac5-b3fa8556cae3" providerId="ADAL" clId="{7C65EAF1-D767-4D91-B55C-0F95A7BC49EE}" dt="2024-08-06T14:35:37.074" v="206" actId="403"/>
          <ac:spMkLst>
            <pc:docMk/>
            <pc:sldMk cId="163739321" sldId="1567"/>
            <ac:spMk id="3" creationId="{1FF821A4-77A7-8673-B953-4912344C5043}"/>
          </ac:spMkLst>
        </pc:spChg>
      </pc:sldChg>
      <pc:sldChg chg="modSp mod">
        <pc:chgData name="Chandler, Melissa - Division of Assessment and Accountability Support" userId="c7c40c5a-5db2-409e-9ac5-b3fa8556cae3" providerId="ADAL" clId="{7C65EAF1-D767-4D91-B55C-0F95A7BC49EE}" dt="2024-08-06T14:23:34.027" v="118" actId="14100"/>
        <pc:sldMkLst>
          <pc:docMk/>
          <pc:sldMk cId="1139841871" sldId="1568"/>
        </pc:sldMkLst>
        <pc:spChg chg="mod">
          <ac:chgData name="Chandler, Melissa - Division of Assessment and Accountability Support" userId="c7c40c5a-5db2-409e-9ac5-b3fa8556cae3" providerId="ADAL" clId="{7C65EAF1-D767-4D91-B55C-0F95A7BC49EE}" dt="2024-08-06T14:23:34.027" v="118" actId="14100"/>
          <ac:spMkLst>
            <pc:docMk/>
            <pc:sldMk cId="1139841871" sldId="1568"/>
            <ac:spMk id="2" creationId="{1B080FD6-D637-5369-27D9-DEE543BEB3D3}"/>
          </ac:spMkLst>
        </pc:spChg>
      </pc:sldChg>
      <pc:sldChg chg="modSp mod">
        <pc:chgData name="Chandler, Melissa - Division of Assessment and Accountability Support" userId="c7c40c5a-5db2-409e-9ac5-b3fa8556cae3" providerId="ADAL" clId="{7C65EAF1-D767-4D91-B55C-0F95A7BC49EE}" dt="2024-08-06T14:47:36.474" v="208" actId="14100"/>
        <pc:sldMkLst>
          <pc:docMk/>
          <pc:sldMk cId="375238594" sldId="1569"/>
        </pc:sldMkLst>
        <pc:spChg chg="mod">
          <ac:chgData name="Chandler, Melissa - Division of Assessment and Accountability Support" userId="c7c40c5a-5db2-409e-9ac5-b3fa8556cae3" providerId="ADAL" clId="{7C65EAF1-D767-4D91-B55C-0F95A7BC49EE}" dt="2024-08-06T14:47:36.474" v="208" actId="14100"/>
          <ac:spMkLst>
            <pc:docMk/>
            <pc:sldMk cId="375238594" sldId="1569"/>
            <ac:spMk id="2" creationId="{90F65A09-3F6A-479E-9723-5819466542BB}"/>
          </ac:spMkLst>
        </pc:spChg>
      </pc:sldChg>
      <pc:sldChg chg="modSp">
        <pc:chgData name="Chandler, Melissa - Division of Assessment and Accountability Support" userId="c7c40c5a-5db2-409e-9ac5-b3fa8556cae3" providerId="ADAL" clId="{7C65EAF1-D767-4D91-B55C-0F95A7BC49EE}" dt="2024-08-06T14:05:10.900" v="47"/>
        <pc:sldMkLst>
          <pc:docMk/>
          <pc:sldMk cId="1153131532" sldId="1570"/>
        </pc:sldMkLst>
        <pc:spChg chg="mod">
          <ac:chgData name="Chandler, Melissa - Division of Assessment and Accountability Support" userId="c7c40c5a-5db2-409e-9ac5-b3fa8556cae3" providerId="ADAL" clId="{7C65EAF1-D767-4D91-B55C-0F95A7BC49EE}" dt="2024-08-06T14:05:10.900" v="47"/>
          <ac:spMkLst>
            <pc:docMk/>
            <pc:sldMk cId="1153131532" sldId="1570"/>
            <ac:spMk id="2" creationId="{91A05AB1-044A-CDA1-D9E8-72A7AA863B89}"/>
          </ac:spMkLst>
        </pc:spChg>
      </pc:sldChg>
      <pc:sldChg chg="modSp mod setBg">
        <pc:chgData name="Chandler, Melissa - Division of Assessment and Accountability Support" userId="c7c40c5a-5db2-409e-9ac5-b3fa8556cae3" providerId="ADAL" clId="{7C65EAF1-D767-4D91-B55C-0F95A7BC49EE}" dt="2024-08-06T21:16:27.208" v="224" actId="14100"/>
        <pc:sldMkLst>
          <pc:docMk/>
          <pc:sldMk cId="2490538439" sldId="1589"/>
        </pc:sldMkLst>
        <pc:spChg chg="mod">
          <ac:chgData name="Chandler, Melissa - Division of Assessment and Accountability Support" userId="c7c40c5a-5db2-409e-9ac5-b3fa8556cae3" providerId="ADAL" clId="{7C65EAF1-D767-4D91-B55C-0F95A7BC49EE}" dt="2024-08-06T21:16:27.208" v="224" actId="14100"/>
          <ac:spMkLst>
            <pc:docMk/>
            <pc:sldMk cId="2490538439" sldId="1589"/>
            <ac:spMk id="2" creationId="{33B87802-2B42-412B-8BB0-285AC0223767}"/>
          </ac:spMkLst>
        </pc:spChg>
        <pc:graphicFrameChg chg="mod">
          <ac:chgData name="Chandler, Melissa - Division of Assessment and Accountability Support" userId="c7c40c5a-5db2-409e-9ac5-b3fa8556cae3" providerId="ADAL" clId="{7C65EAF1-D767-4D91-B55C-0F95A7BC49EE}" dt="2024-08-06T21:16:21.838" v="223" actId="1076"/>
          <ac:graphicFrameMkLst>
            <pc:docMk/>
            <pc:sldMk cId="2490538439" sldId="1589"/>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7C65EAF1-D767-4D91-B55C-0F95A7BC49EE}" dt="2024-08-06T21:16:44.470" v="226" actId="14100"/>
        <pc:sldMkLst>
          <pc:docMk/>
          <pc:sldMk cId="3657271641" sldId="1590"/>
        </pc:sldMkLst>
        <pc:spChg chg="mod">
          <ac:chgData name="Chandler, Melissa - Division of Assessment and Accountability Support" userId="c7c40c5a-5db2-409e-9ac5-b3fa8556cae3" providerId="ADAL" clId="{7C65EAF1-D767-4D91-B55C-0F95A7BC49EE}" dt="2024-08-06T21:16:44.470" v="226" actId="14100"/>
          <ac:spMkLst>
            <pc:docMk/>
            <pc:sldMk cId="3657271641" sldId="1590"/>
            <ac:spMk id="2" creationId="{A6F6D937-EDEB-44B5-9664-F56095182CF3}"/>
          </ac:spMkLst>
        </pc:spChg>
        <pc:graphicFrameChg chg="mod">
          <ac:chgData name="Chandler, Melissa - Division of Assessment and Accountability Support" userId="c7c40c5a-5db2-409e-9ac5-b3fa8556cae3" providerId="ADAL" clId="{7C65EAF1-D767-4D91-B55C-0F95A7BC49EE}" dt="2024-08-06T21:16:37.245" v="225" actId="1076"/>
          <ac:graphicFrameMkLst>
            <pc:docMk/>
            <pc:sldMk cId="3657271641" sldId="1590"/>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7C65EAF1-D767-4D91-B55C-0F95A7BC49EE}" dt="2024-08-06T21:16:57.582" v="228" actId="14100"/>
        <pc:sldMkLst>
          <pc:docMk/>
          <pc:sldMk cId="3391304768" sldId="1591"/>
        </pc:sldMkLst>
        <pc:spChg chg="mod">
          <ac:chgData name="Chandler, Melissa - Division of Assessment and Accountability Support" userId="c7c40c5a-5db2-409e-9ac5-b3fa8556cae3" providerId="ADAL" clId="{7C65EAF1-D767-4D91-B55C-0F95A7BC49EE}" dt="2024-08-06T21:16:57.582" v="228" actId="14100"/>
          <ac:spMkLst>
            <pc:docMk/>
            <pc:sldMk cId="3391304768" sldId="1591"/>
            <ac:spMk id="2" creationId="{4BF93A98-712D-4982-AC41-582CDC0DC995}"/>
          </ac:spMkLst>
        </pc:spChg>
        <pc:graphicFrameChg chg="mod">
          <ac:chgData name="Chandler, Melissa - Division of Assessment and Accountability Support" userId="c7c40c5a-5db2-409e-9ac5-b3fa8556cae3" providerId="ADAL" clId="{7C65EAF1-D767-4D91-B55C-0F95A7BC49EE}" dt="2024-08-06T21:16:52.532" v="227" actId="1076"/>
          <ac:graphicFrameMkLst>
            <pc:docMk/>
            <pc:sldMk cId="3391304768" sldId="1591"/>
            <ac:graphicFrameMk id="5" creationId="{1AC73926-877E-452D-8E11-5ACD283BC0D6}"/>
          </ac:graphicFrameMkLst>
        </pc:graphicFrameChg>
      </pc:sldChg>
      <pc:sldChg chg="modSp mod setBg">
        <pc:chgData name="Chandler, Melissa - Division of Assessment and Accountability Support" userId="c7c40c5a-5db2-409e-9ac5-b3fa8556cae3" providerId="ADAL" clId="{7C65EAF1-D767-4D91-B55C-0F95A7BC49EE}" dt="2024-08-06T21:19:38.214" v="238" actId="14100"/>
        <pc:sldMkLst>
          <pc:docMk/>
          <pc:sldMk cId="3170437094" sldId="1593"/>
        </pc:sldMkLst>
        <pc:spChg chg="mod">
          <ac:chgData name="Chandler, Melissa - Division of Assessment and Accountability Support" userId="c7c40c5a-5db2-409e-9ac5-b3fa8556cae3" providerId="ADAL" clId="{7C65EAF1-D767-4D91-B55C-0F95A7BC49EE}" dt="2024-08-06T21:19:38.214" v="238" actId="14100"/>
          <ac:spMkLst>
            <pc:docMk/>
            <pc:sldMk cId="3170437094" sldId="1593"/>
            <ac:spMk id="2" creationId="{33B87802-2B42-412B-8BB0-285AC0223767}"/>
          </ac:spMkLst>
        </pc:spChg>
        <pc:graphicFrameChg chg="mod">
          <ac:chgData name="Chandler, Melissa - Division of Assessment and Accountability Support" userId="c7c40c5a-5db2-409e-9ac5-b3fa8556cae3" providerId="ADAL" clId="{7C65EAF1-D767-4D91-B55C-0F95A7BC49EE}" dt="2024-08-06T21:17:45.063" v="233" actId="1076"/>
          <ac:graphicFrameMkLst>
            <pc:docMk/>
            <pc:sldMk cId="3170437094" sldId="1593"/>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7C65EAF1-D767-4D91-B55C-0F95A7BC49EE}" dt="2024-08-06T21:19:55.081" v="240" actId="1076"/>
        <pc:sldMkLst>
          <pc:docMk/>
          <pc:sldMk cId="1976776152" sldId="1594"/>
        </pc:sldMkLst>
        <pc:spChg chg="mod">
          <ac:chgData name="Chandler, Melissa - Division of Assessment and Accountability Support" userId="c7c40c5a-5db2-409e-9ac5-b3fa8556cae3" providerId="ADAL" clId="{7C65EAF1-D767-4D91-B55C-0F95A7BC49EE}" dt="2024-08-06T21:19:44.570" v="239" actId="20577"/>
          <ac:spMkLst>
            <pc:docMk/>
            <pc:sldMk cId="1976776152" sldId="1594"/>
            <ac:spMk id="2" creationId="{A6F6D937-EDEB-44B5-9664-F56095182CF3}"/>
          </ac:spMkLst>
        </pc:spChg>
        <pc:graphicFrameChg chg="mod">
          <ac:chgData name="Chandler, Melissa - Division of Assessment and Accountability Support" userId="c7c40c5a-5db2-409e-9ac5-b3fa8556cae3" providerId="ADAL" clId="{7C65EAF1-D767-4D91-B55C-0F95A7BC49EE}" dt="2024-08-06T21:19:55.081" v="240" actId="1076"/>
          <ac:graphicFrameMkLst>
            <pc:docMk/>
            <pc:sldMk cId="1976776152" sldId="1594"/>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7C65EAF1-D767-4D91-B55C-0F95A7BC49EE}" dt="2024-08-06T21:20:37.002" v="246" actId="1076"/>
        <pc:sldMkLst>
          <pc:docMk/>
          <pc:sldMk cId="1444838615" sldId="1595"/>
        </pc:sldMkLst>
        <pc:spChg chg="mod">
          <ac:chgData name="Chandler, Melissa - Division of Assessment and Accountability Support" userId="c7c40c5a-5db2-409e-9ac5-b3fa8556cae3" providerId="ADAL" clId="{7C65EAF1-D767-4D91-B55C-0F95A7BC49EE}" dt="2024-08-06T21:20:27.583" v="245" actId="14100"/>
          <ac:spMkLst>
            <pc:docMk/>
            <pc:sldMk cId="1444838615" sldId="1595"/>
            <ac:spMk id="2" creationId="{4BF93A98-712D-4982-AC41-582CDC0DC995}"/>
          </ac:spMkLst>
        </pc:spChg>
        <pc:graphicFrameChg chg="mod">
          <ac:chgData name="Chandler, Melissa - Division of Assessment and Accountability Support" userId="c7c40c5a-5db2-409e-9ac5-b3fa8556cae3" providerId="ADAL" clId="{7C65EAF1-D767-4D91-B55C-0F95A7BC49EE}" dt="2024-08-06T21:20:37.002" v="246" actId="1076"/>
          <ac:graphicFrameMkLst>
            <pc:docMk/>
            <pc:sldMk cId="1444838615" sldId="1595"/>
            <ac:graphicFrameMk id="5" creationId="{1AC73926-877E-452D-8E11-5ACD283BC0D6}"/>
          </ac:graphicFrameMkLst>
        </pc:graphicFrameChg>
      </pc:sldChg>
      <pc:sldChg chg="modSp mod">
        <pc:chgData name="Chandler, Melissa - Division of Assessment and Accountability Support" userId="c7c40c5a-5db2-409e-9ac5-b3fa8556cae3" providerId="ADAL" clId="{7C65EAF1-D767-4D91-B55C-0F95A7BC49EE}" dt="2024-08-06T21:20:56.147" v="247" actId="1076"/>
        <pc:sldMkLst>
          <pc:docMk/>
          <pc:sldMk cId="1836930126" sldId="1596"/>
        </pc:sldMkLst>
        <pc:spChg chg="mod">
          <ac:chgData name="Chandler, Melissa - Division of Assessment and Accountability Support" userId="c7c40c5a-5db2-409e-9ac5-b3fa8556cae3" providerId="ADAL" clId="{7C65EAF1-D767-4D91-B55C-0F95A7BC49EE}" dt="2024-08-06T21:20:56.147" v="247" actId="1076"/>
          <ac:spMkLst>
            <pc:docMk/>
            <pc:sldMk cId="1836930126" sldId="1596"/>
            <ac:spMk id="2" creationId="{D448EE43-2E48-48ED-AF79-D20AC4C0D8F1}"/>
          </ac:spMkLst>
        </pc:spChg>
      </pc:sldChg>
      <pc:sldMasterChg chg="delSp modSp mod delSldLayout modSldLayout">
        <pc:chgData name="Chandler, Melissa - Division of Assessment and Accountability Support" userId="c7c40c5a-5db2-409e-9ac5-b3fa8556cae3" providerId="ADAL" clId="{7C65EAF1-D767-4D91-B55C-0F95A7BC49EE}" dt="2024-08-06T14:06:55.855" v="54" actId="2696"/>
        <pc:sldMasterMkLst>
          <pc:docMk/>
          <pc:sldMasterMk cId="2271339680" sldId="2147483648"/>
        </pc:sldMasterMkLst>
        <pc:spChg chg="mod">
          <ac:chgData name="Chandler, Melissa - Division of Assessment and Accountability Support" userId="c7c40c5a-5db2-409e-9ac5-b3fa8556cae3" providerId="ADAL" clId="{7C65EAF1-D767-4D91-B55C-0F95A7BC49EE}" dt="2024-08-06T13:58:48.900" v="6" actId="14100"/>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7C65EAF1-D767-4D91-B55C-0F95A7BC49EE}" dt="2024-08-06T13:58:51.275" v="7" actId="1076"/>
          <ac:spMkLst>
            <pc:docMk/>
            <pc:sldMasterMk cId="2271339680" sldId="2147483648"/>
            <ac:spMk id="3" creationId="{A91896C5-06B0-3147-AB94-8C999EE890FF}"/>
          </ac:spMkLst>
        </pc:spChg>
        <pc:spChg chg="del">
          <ac:chgData name="Chandler, Melissa - Division of Assessment and Accountability Support" userId="c7c40c5a-5db2-409e-9ac5-b3fa8556cae3" providerId="ADAL" clId="{7C65EAF1-D767-4D91-B55C-0F95A7BC49EE}" dt="2024-08-06T13:58:55.570" v="8" actId="478"/>
          <ac:spMkLst>
            <pc:docMk/>
            <pc:sldMasterMk cId="2271339680" sldId="2147483648"/>
            <ac:spMk id="4" creationId="{5602FD1A-9D5A-45EB-8859-B0BA34934DC4}"/>
          </ac:spMkLst>
        </pc:spChg>
        <pc:spChg chg="del">
          <ac:chgData name="Chandler, Melissa - Division of Assessment and Accountability Support" userId="c7c40c5a-5db2-409e-9ac5-b3fa8556cae3" providerId="ADAL" clId="{7C65EAF1-D767-4D91-B55C-0F95A7BC49EE}" dt="2024-08-06T13:58:39.637" v="5" actId="478"/>
          <ac:spMkLst>
            <pc:docMk/>
            <pc:sldMasterMk cId="2271339680" sldId="2147483648"/>
            <ac:spMk id="5" creationId="{CCC268BD-BE55-F341-B9D2-8E463FCF8391}"/>
          </ac:spMkLst>
        </pc:spChg>
        <pc:sldLayoutChg chg="delSp modSp mod">
          <pc:chgData name="Chandler, Melissa - Division of Assessment and Accountability Support" userId="c7c40c5a-5db2-409e-9ac5-b3fa8556cae3" providerId="ADAL" clId="{7C65EAF1-D767-4D91-B55C-0F95A7BC49EE}" dt="2024-08-06T14:00:20.054" v="14" actId="14100"/>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7C65EAF1-D767-4D91-B55C-0F95A7BC49EE}" dt="2024-08-06T14:00:20.054" v="14" actId="14100"/>
            <ac:spMkLst>
              <pc:docMk/>
              <pc:sldMasterMk cId="2271339680" sldId="2147483648"/>
              <pc:sldLayoutMk cId="3982362198" sldId="2147483649"/>
              <ac:spMk id="2" creationId="{D9308569-7959-0241-9BB6-EB4CB1A4E314}"/>
            </ac:spMkLst>
          </pc:spChg>
          <pc:spChg chg="mod">
            <ac:chgData name="Chandler, Melissa - Division of Assessment and Accountability Support" userId="c7c40c5a-5db2-409e-9ac5-b3fa8556cae3" providerId="ADAL" clId="{7C65EAF1-D767-4D91-B55C-0F95A7BC49EE}" dt="2024-08-06T14:00:20.054" v="14" actId="14100"/>
            <ac:spMkLst>
              <pc:docMk/>
              <pc:sldMasterMk cId="2271339680" sldId="2147483648"/>
              <pc:sldLayoutMk cId="3982362198" sldId="2147483649"/>
              <ac:spMk id="3" creationId="{D0C0594C-E6C1-9547-AD0F-AB6967F2DD52}"/>
            </ac:spMkLst>
          </pc:spChg>
          <pc:spChg chg="del">
            <ac:chgData name="Chandler, Melissa - Division of Assessment and Accountability Support" userId="c7c40c5a-5db2-409e-9ac5-b3fa8556cae3" providerId="ADAL" clId="{7C65EAF1-D767-4D91-B55C-0F95A7BC49EE}" dt="2024-08-06T13:59:33.225" v="11" actId="478"/>
            <ac:spMkLst>
              <pc:docMk/>
              <pc:sldMasterMk cId="2271339680" sldId="2147483648"/>
              <pc:sldLayoutMk cId="3982362198" sldId="2147483649"/>
              <ac:spMk id="5" creationId="{1EC3B05B-48C7-544E-97E6-CC2AA1DB1D6D}"/>
            </ac:spMkLst>
          </pc:spChg>
        </pc:sldLayoutChg>
        <pc:sldLayoutChg chg="delSp modSp mod">
          <pc:chgData name="Chandler, Melissa - Division of Assessment and Accountability Support" userId="c7c40c5a-5db2-409e-9ac5-b3fa8556cae3" providerId="ADAL" clId="{7C65EAF1-D767-4D91-B55C-0F95A7BC49EE}" dt="2024-08-06T14:00:42.712" v="16" actId="478"/>
          <pc:sldLayoutMkLst>
            <pc:docMk/>
            <pc:sldMasterMk cId="2271339680" sldId="2147483648"/>
            <pc:sldLayoutMk cId="1146679629" sldId="2147483650"/>
          </pc:sldLayoutMkLst>
          <pc:spChg chg="mod">
            <ac:chgData name="Chandler, Melissa - Division of Assessment and Accountability Support" userId="c7c40c5a-5db2-409e-9ac5-b3fa8556cae3" providerId="ADAL" clId="{7C65EAF1-D767-4D91-B55C-0F95A7BC49EE}" dt="2024-08-06T14:00:35.971" v="15" actId="1076"/>
            <ac:spMkLst>
              <pc:docMk/>
              <pc:sldMasterMk cId="2271339680" sldId="2147483648"/>
              <pc:sldLayoutMk cId="1146679629" sldId="2147483650"/>
              <ac:spMk id="3" creationId="{603CF848-C4FD-8E4B-B94D-2FC841DBA2E0}"/>
            </ac:spMkLst>
          </pc:spChg>
          <pc:spChg chg="del">
            <ac:chgData name="Chandler, Melissa - Division of Assessment and Accountability Support" userId="c7c40c5a-5db2-409e-9ac5-b3fa8556cae3" providerId="ADAL" clId="{7C65EAF1-D767-4D91-B55C-0F95A7BC49EE}" dt="2024-08-06T14:00:42.712" v="16" actId="478"/>
            <ac:spMkLst>
              <pc:docMk/>
              <pc:sldMasterMk cId="2271339680" sldId="2147483648"/>
              <pc:sldLayoutMk cId="1146679629" sldId="2147483650"/>
              <ac:spMk id="5" creationId="{A3F54B59-D8EC-434F-A166-20C80AE0AC7C}"/>
            </ac:spMkLst>
          </pc:spChg>
        </pc:sldLayoutChg>
        <pc:sldLayoutChg chg="addSp delSp modSp mod">
          <pc:chgData name="Chandler, Melissa - Division of Assessment and Accountability Support" userId="c7c40c5a-5db2-409e-9ac5-b3fa8556cae3" providerId="ADAL" clId="{7C65EAF1-D767-4D91-B55C-0F95A7BC49EE}" dt="2024-08-06T14:01:44.574" v="25" actId="121"/>
          <pc:sldLayoutMkLst>
            <pc:docMk/>
            <pc:sldMasterMk cId="2271339680" sldId="2147483648"/>
            <pc:sldLayoutMk cId="83887213" sldId="2147483651"/>
          </pc:sldLayoutMkLst>
          <pc:spChg chg="mod">
            <ac:chgData name="Chandler, Melissa - Division of Assessment and Accountability Support" userId="c7c40c5a-5db2-409e-9ac5-b3fa8556cae3" providerId="ADAL" clId="{7C65EAF1-D767-4D91-B55C-0F95A7BC49EE}" dt="2024-08-06T14:01:07.029" v="18" actId="255"/>
            <ac:spMkLst>
              <pc:docMk/>
              <pc:sldMasterMk cId="2271339680" sldId="2147483648"/>
              <pc:sldLayoutMk cId="83887213" sldId="2147483651"/>
              <ac:spMk id="2" creationId="{D892AF73-9A4E-D146-900B-0DCB69024481}"/>
            </ac:spMkLst>
          </pc:spChg>
          <pc:spChg chg="add mod">
            <ac:chgData name="Chandler, Melissa - Division of Assessment and Accountability Support" userId="c7c40c5a-5db2-409e-9ac5-b3fa8556cae3" providerId="ADAL" clId="{7C65EAF1-D767-4D91-B55C-0F95A7BC49EE}" dt="2024-08-06T14:01:44.574" v="25" actId="121"/>
            <ac:spMkLst>
              <pc:docMk/>
              <pc:sldMasterMk cId="2271339680" sldId="2147483648"/>
              <pc:sldLayoutMk cId="83887213" sldId="2147483651"/>
              <ac:spMk id="4" creationId="{924A5E3E-5BA2-B9E1-EAAA-BE1EA0D70FCA}"/>
            </ac:spMkLst>
          </pc:spChg>
          <pc:spChg chg="del">
            <ac:chgData name="Chandler, Melissa - Division of Assessment and Accountability Support" userId="c7c40c5a-5db2-409e-9ac5-b3fa8556cae3" providerId="ADAL" clId="{7C65EAF1-D767-4D91-B55C-0F95A7BC49EE}" dt="2024-08-06T14:01:11.942" v="19" actId="478"/>
            <ac:spMkLst>
              <pc:docMk/>
              <pc:sldMasterMk cId="2271339680" sldId="2147483648"/>
              <pc:sldLayoutMk cId="83887213" sldId="2147483651"/>
              <ac:spMk id="5" creationId="{A39392A0-E4A1-8D48-AC5B-1687A954FC93}"/>
            </ac:spMkLst>
          </pc:spChg>
          <pc:spChg chg="del">
            <ac:chgData name="Chandler, Melissa - Division of Assessment and Accountability Support" userId="c7c40c5a-5db2-409e-9ac5-b3fa8556cae3" providerId="ADAL" clId="{7C65EAF1-D767-4D91-B55C-0F95A7BC49EE}" dt="2024-08-06T14:01:24.447" v="20" actId="478"/>
            <ac:spMkLst>
              <pc:docMk/>
              <pc:sldMasterMk cId="2271339680" sldId="2147483648"/>
              <pc:sldLayoutMk cId="83887213" sldId="2147483651"/>
              <ac:spMk id="6" creationId="{DC31426B-CAD7-A248-9D25-832FA2DA8EAC}"/>
            </ac:spMkLst>
          </pc:spChg>
        </pc:sldLayoutChg>
        <pc:sldLayoutChg chg="delSp modSp mod">
          <pc:chgData name="Chandler, Melissa - Division of Assessment and Accountability Support" userId="c7c40c5a-5db2-409e-9ac5-b3fa8556cae3" providerId="ADAL" clId="{7C65EAF1-D767-4D91-B55C-0F95A7BC49EE}" dt="2024-08-06T14:02:10.471" v="29" actId="478"/>
          <pc:sldLayoutMkLst>
            <pc:docMk/>
            <pc:sldMasterMk cId="2271339680" sldId="2147483648"/>
            <pc:sldLayoutMk cId="2582104175" sldId="2147483652"/>
          </pc:sldLayoutMkLst>
          <pc:spChg chg="mod">
            <ac:chgData name="Chandler, Melissa - Division of Assessment and Accountability Support" userId="c7c40c5a-5db2-409e-9ac5-b3fa8556cae3" providerId="ADAL" clId="{7C65EAF1-D767-4D91-B55C-0F95A7BC49EE}" dt="2024-08-06T14:02:08.661" v="28" actId="14100"/>
            <ac:spMkLst>
              <pc:docMk/>
              <pc:sldMasterMk cId="2271339680" sldId="2147483648"/>
              <pc:sldLayoutMk cId="2582104175" sldId="2147483652"/>
              <ac:spMk id="3" creationId="{05F97DC4-37E3-C541-8F1C-EC9F203D4EB6}"/>
            </ac:spMkLst>
          </pc:spChg>
          <pc:spChg chg="mod">
            <ac:chgData name="Chandler, Melissa - Division of Assessment and Accountability Support" userId="c7c40c5a-5db2-409e-9ac5-b3fa8556cae3" providerId="ADAL" clId="{7C65EAF1-D767-4D91-B55C-0F95A7BC49EE}" dt="2024-08-06T14:02:00.845" v="27" actId="14100"/>
            <ac:spMkLst>
              <pc:docMk/>
              <pc:sldMasterMk cId="2271339680" sldId="2147483648"/>
              <pc:sldLayoutMk cId="2582104175" sldId="2147483652"/>
              <ac:spMk id="4" creationId="{4218A85B-13CF-DC4C-9B51-8C0EC0757430}"/>
            </ac:spMkLst>
          </pc:spChg>
          <pc:spChg chg="del">
            <ac:chgData name="Chandler, Melissa - Division of Assessment and Accountability Support" userId="c7c40c5a-5db2-409e-9ac5-b3fa8556cae3" providerId="ADAL" clId="{7C65EAF1-D767-4D91-B55C-0F95A7BC49EE}" dt="2024-08-06T14:02:10.471" v="29" actId="478"/>
            <ac:spMkLst>
              <pc:docMk/>
              <pc:sldMasterMk cId="2271339680" sldId="2147483648"/>
              <pc:sldLayoutMk cId="2582104175" sldId="2147483652"/>
              <ac:spMk id="6" creationId="{23010285-C8F1-CC49-B417-CA5C71B95526}"/>
            </ac:spMkLst>
          </pc:spChg>
        </pc:sldLayoutChg>
        <pc:sldLayoutChg chg="del">
          <pc:chgData name="Chandler, Melissa - Division of Assessment and Accountability Support" userId="c7c40c5a-5db2-409e-9ac5-b3fa8556cae3" providerId="ADAL" clId="{7C65EAF1-D767-4D91-B55C-0F95A7BC49EE}" dt="2024-08-06T14:02:30.649" v="30" actId="2696"/>
          <pc:sldLayoutMkLst>
            <pc:docMk/>
            <pc:sldMasterMk cId="2271339680" sldId="2147483648"/>
            <pc:sldLayoutMk cId="2964063122" sldId="2147483653"/>
          </pc:sldLayoutMkLst>
        </pc:sldLayoutChg>
        <pc:sldLayoutChg chg="del">
          <pc:chgData name="Chandler, Melissa - Division of Assessment and Accountability Support" userId="c7c40c5a-5db2-409e-9ac5-b3fa8556cae3" providerId="ADAL" clId="{7C65EAF1-D767-4D91-B55C-0F95A7BC49EE}" dt="2024-08-06T14:02:36.492" v="31" actId="2696"/>
          <pc:sldLayoutMkLst>
            <pc:docMk/>
            <pc:sldMasterMk cId="2271339680" sldId="2147483648"/>
            <pc:sldLayoutMk cId="3274293184" sldId="2147483654"/>
          </pc:sldLayoutMkLst>
        </pc:sldLayoutChg>
        <pc:sldLayoutChg chg="delSp mod">
          <pc:chgData name="Chandler, Melissa - Division of Assessment and Accountability Support" userId="c7c40c5a-5db2-409e-9ac5-b3fa8556cae3" providerId="ADAL" clId="{7C65EAF1-D767-4D91-B55C-0F95A7BC49EE}" dt="2024-08-06T14:02:42.551" v="32" actId="478"/>
          <pc:sldLayoutMkLst>
            <pc:docMk/>
            <pc:sldMasterMk cId="2271339680" sldId="2147483648"/>
            <pc:sldLayoutMk cId="1203898824" sldId="2147483655"/>
          </pc:sldLayoutMkLst>
          <pc:spChg chg="del">
            <ac:chgData name="Chandler, Melissa - Division of Assessment and Accountability Support" userId="c7c40c5a-5db2-409e-9ac5-b3fa8556cae3" providerId="ADAL" clId="{7C65EAF1-D767-4D91-B55C-0F95A7BC49EE}" dt="2024-08-06T14:02:42.551" v="32" actId="478"/>
            <ac:spMkLst>
              <pc:docMk/>
              <pc:sldMasterMk cId="2271339680" sldId="2147483648"/>
              <pc:sldLayoutMk cId="1203898824" sldId="2147483655"/>
              <ac:spMk id="3" creationId="{2363B547-38B5-CE45-9D41-AB9885E10534}"/>
            </ac:spMkLst>
          </pc:spChg>
        </pc:sldLayoutChg>
        <pc:sldLayoutChg chg="del">
          <pc:chgData name="Chandler, Melissa - Division of Assessment and Accountability Support" userId="c7c40c5a-5db2-409e-9ac5-b3fa8556cae3" providerId="ADAL" clId="{7C65EAF1-D767-4D91-B55C-0F95A7BC49EE}" dt="2024-08-06T14:03:11.630" v="33" actId="2696"/>
          <pc:sldLayoutMkLst>
            <pc:docMk/>
            <pc:sldMasterMk cId="2271339680" sldId="2147483648"/>
            <pc:sldLayoutMk cId="2832705260" sldId="2147483656"/>
          </pc:sldLayoutMkLst>
        </pc:sldLayoutChg>
        <pc:sldLayoutChg chg="del">
          <pc:chgData name="Chandler, Melissa - Division of Assessment and Accountability Support" userId="c7c40c5a-5db2-409e-9ac5-b3fa8556cae3" providerId="ADAL" clId="{7C65EAF1-D767-4D91-B55C-0F95A7BC49EE}" dt="2024-08-06T14:03:36.015" v="34" actId="2696"/>
          <pc:sldLayoutMkLst>
            <pc:docMk/>
            <pc:sldMasterMk cId="2271339680" sldId="2147483648"/>
            <pc:sldLayoutMk cId="1863610035" sldId="2147483657"/>
          </pc:sldLayoutMkLst>
        </pc:sldLayoutChg>
        <pc:sldLayoutChg chg="del">
          <pc:chgData name="Chandler, Melissa - Division of Assessment and Accountability Support" userId="c7c40c5a-5db2-409e-9ac5-b3fa8556cae3" providerId="ADAL" clId="{7C65EAF1-D767-4D91-B55C-0F95A7BC49EE}" dt="2024-08-06T14:03:39.394" v="35" actId="2696"/>
          <pc:sldLayoutMkLst>
            <pc:docMk/>
            <pc:sldMasterMk cId="2271339680" sldId="2147483648"/>
            <pc:sldLayoutMk cId="3022027907" sldId="2147483658"/>
          </pc:sldLayoutMkLst>
        </pc:sldLayoutChg>
        <pc:sldLayoutChg chg="del">
          <pc:chgData name="Chandler, Melissa - Division of Assessment and Accountability Support" userId="c7c40c5a-5db2-409e-9ac5-b3fa8556cae3" providerId="ADAL" clId="{7C65EAF1-D767-4D91-B55C-0F95A7BC49EE}" dt="2024-08-06T14:03:42.253" v="36" actId="2696"/>
          <pc:sldLayoutMkLst>
            <pc:docMk/>
            <pc:sldMasterMk cId="2271339680" sldId="2147483648"/>
            <pc:sldLayoutMk cId="2416688925" sldId="2147483659"/>
          </pc:sldLayoutMkLst>
        </pc:sldLayoutChg>
        <pc:sldLayoutChg chg="delSp modSp mod">
          <pc:chgData name="Chandler, Melissa - Division of Assessment and Accountability Support" userId="c7c40c5a-5db2-409e-9ac5-b3fa8556cae3" providerId="ADAL" clId="{7C65EAF1-D767-4D91-B55C-0F95A7BC49EE}" dt="2024-08-06T14:04:39.812" v="43" actId="478"/>
          <pc:sldLayoutMkLst>
            <pc:docMk/>
            <pc:sldMasterMk cId="2271339680" sldId="2147483648"/>
            <pc:sldLayoutMk cId="651392831" sldId="2147483660"/>
          </pc:sldLayoutMkLst>
          <pc:spChg chg="mod">
            <ac:chgData name="Chandler, Melissa - Division of Assessment and Accountability Support" userId="c7c40c5a-5db2-409e-9ac5-b3fa8556cae3" providerId="ADAL" clId="{7C65EAF1-D767-4D91-B55C-0F95A7BC49EE}" dt="2024-08-06T14:04:31.910" v="39" actId="14100"/>
            <ac:spMkLst>
              <pc:docMk/>
              <pc:sldMasterMk cId="2271339680" sldId="2147483648"/>
              <pc:sldLayoutMk cId="651392831" sldId="2147483660"/>
              <ac:spMk id="2" creationId="{00000000-0000-0000-0000-000000000000}"/>
            </ac:spMkLst>
          </pc:spChg>
          <pc:spChg chg="mod">
            <ac:chgData name="Chandler, Melissa - Division of Assessment and Accountability Support" userId="c7c40c5a-5db2-409e-9ac5-b3fa8556cae3" providerId="ADAL" clId="{7C65EAF1-D767-4D91-B55C-0F95A7BC49EE}" dt="2024-08-06T14:04:37.627" v="42" actId="14100"/>
            <ac:spMkLst>
              <pc:docMk/>
              <pc:sldMasterMk cId="2271339680" sldId="2147483648"/>
              <pc:sldLayoutMk cId="651392831" sldId="2147483660"/>
              <ac:spMk id="5" creationId="{00000000-0000-0000-0000-000000000000}"/>
            </ac:spMkLst>
          </pc:spChg>
          <pc:spChg chg="del">
            <ac:chgData name="Chandler, Melissa - Division of Assessment and Accountability Support" userId="c7c40c5a-5db2-409e-9ac5-b3fa8556cae3" providerId="ADAL" clId="{7C65EAF1-D767-4D91-B55C-0F95A7BC49EE}" dt="2024-08-06T14:04:39.812" v="43" actId="478"/>
            <ac:spMkLst>
              <pc:docMk/>
              <pc:sldMasterMk cId="2271339680" sldId="2147483648"/>
              <pc:sldLayoutMk cId="651392831" sldId="2147483660"/>
              <ac:spMk id="7" creationId="{00000000-0000-0000-0000-000000000000}"/>
            </ac:spMkLst>
          </pc:spChg>
        </pc:sldLayoutChg>
        <pc:sldLayoutChg chg="del">
          <pc:chgData name="Chandler, Melissa - Division of Assessment and Accountability Support" userId="c7c40c5a-5db2-409e-9ac5-b3fa8556cae3" providerId="ADAL" clId="{7C65EAF1-D767-4D91-B55C-0F95A7BC49EE}" dt="2024-08-06T14:04:46.592" v="44" actId="2696"/>
          <pc:sldLayoutMkLst>
            <pc:docMk/>
            <pc:sldMasterMk cId="2271339680" sldId="2147483648"/>
            <pc:sldLayoutMk cId="3548987173" sldId="2147483661"/>
          </pc:sldLayoutMkLst>
        </pc:sldLayoutChg>
        <pc:sldLayoutChg chg="del">
          <pc:chgData name="Chandler, Melissa - Division of Assessment and Accountability Support" userId="c7c40c5a-5db2-409e-9ac5-b3fa8556cae3" providerId="ADAL" clId="{7C65EAF1-D767-4D91-B55C-0F95A7BC49EE}" dt="2024-08-06T14:06:51.132" v="53" actId="2696"/>
          <pc:sldLayoutMkLst>
            <pc:docMk/>
            <pc:sldMasterMk cId="2271339680" sldId="2147483648"/>
            <pc:sldLayoutMk cId="3870120435" sldId="2147483687"/>
          </pc:sldLayoutMkLst>
        </pc:sldLayoutChg>
        <pc:sldLayoutChg chg="delSp del mod">
          <pc:chgData name="Chandler, Melissa - Division of Assessment and Accountability Support" userId="c7c40c5a-5db2-409e-9ac5-b3fa8556cae3" providerId="ADAL" clId="{7C65EAF1-D767-4D91-B55C-0F95A7BC49EE}" dt="2024-08-06T14:06:55.855" v="54" actId="2696"/>
          <pc:sldLayoutMkLst>
            <pc:docMk/>
            <pc:sldMasterMk cId="2271339680" sldId="2147483648"/>
            <pc:sldLayoutMk cId="2704346134" sldId="2147483688"/>
          </pc:sldLayoutMkLst>
          <pc:spChg chg="del">
            <ac:chgData name="Chandler, Melissa - Division of Assessment and Accountability Support" userId="c7c40c5a-5db2-409e-9ac5-b3fa8556cae3" providerId="ADAL" clId="{7C65EAF1-D767-4D91-B55C-0F95A7BC49EE}" dt="2024-08-06T14:05:16.414" v="49" actId="478"/>
            <ac:spMkLst>
              <pc:docMk/>
              <pc:sldMasterMk cId="2271339680" sldId="2147483648"/>
              <pc:sldLayoutMk cId="2704346134" sldId="2147483688"/>
              <ac:spMk id="4" creationId="{00000000-0000-0000-0000-000000000000}"/>
            </ac:spMkLst>
          </pc:spChg>
        </pc:sldLayoutChg>
        <pc:sldLayoutChg chg="modSp mod">
          <pc:chgData name="Chandler, Melissa - Division of Assessment and Accountability Support" userId="c7c40c5a-5db2-409e-9ac5-b3fa8556cae3" providerId="ADAL" clId="{7C65EAF1-D767-4D91-B55C-0F95A7BC49EE}" dt="2024-08-06T14:05:57.480" v="50" actId="14100"/>
          <pc:sldLayoutMkLst>
            <pc:docMk/>
            <pc:sldMasterMk cId="2271339680" sldId="2147483648"/>
            <pc:sldLayoutMk cId="1785616468" sldId="2147483692"/>
          </pc:sldLayoutMkLst>
          <pc:spChg chg="mod">
            <ac:chgData name="Chandler, Melissa - Division of Assessment and Accountability Support" userId="c7c40c5a-5db2-409e-9ac5-b3fa8556cae3" providerId="ADAL" clId="{7C65EAF1-D767-4D91-B55C-0F95A7BC49EE}" dt="2024-08-06T14:05:57.480" v="50" actId="14100"/>
            <ac:spMkLst>
              <pc:docMk/>
              <pc:sldMasterMk cId="2271339680" sldId="2147483648"/>
              <pc:sldLayoutMk cId="1785616468" sldId="2147483692"/>
              <ac:spMk id="2" creationId="{1DAD2CF2-02DF-EB40-9C30-F603922C43E7}"/>
            </ac:spMkLst>
          </pc:spChg>
        </pc:sldLayoutChg>
        <pc:sldLayoutChg chg="delSp mod">
          <pc:chgData name="Chandler, Melissa - Division of Assessment and Accountability Support" userId="c7c40c5a-5db2-409e-9ac5-b3fa8556cae3" providerId="ADAL" clId="{7C65EAF1-D767-4D91-B55C-0F95A7BC49EE}" dt="2024-08-06T14:06:12.447" v="52" actId="478"/>
          <pc:sldLayoutMkLst>
            <pc:docMk/>
            <pc:sldMasterMk cId="2271339680" sldId="2147483648"/>
            <pc:sldLayoutMk cId="2431196274" sldId="2147483694"/>
          </pc:sldLayoutMkLst>
          <pc:spChg chg="del">
            <ac:chgData name="Chandler, Melissa - Division of Assessment and Accountability Support" userId="c7c40c5a-5db2-409e-9ac5-b3fa8556cae3" providerId="ADAL" clId="{7C65EAF1-D767-4D91-B55C-0F95A7BC49EE}" dt="2024-08-06T14:06:12.447" v="52" actId="478"/>
            <ac:spMkLst>
              <pc:docMk/>
              <pc:sldMasterMk cId="2271339680" sldId="2147483648"/>
              <pc:sldLayoutMk cId="2431196274" sldId="2147483694"/>
              <ac:spMk id="3" creationId="{00000000-0000-0000-0000-000000000000}"/>
            </ac:spMkLst>
          </pc:spChg>
          <pc:spChg chg="del">
            <ac:chgData name="Chandler, Melissa - Division of Assessment and Accountability Support" userId="c7c40c5a-5db2-409e-9ac5-b3fa8556cae3" providerId="ADAL" clId="{7C65EAF1-D767-4D91-B55C-0F95A7BC49EE}" dt="2024-08-06T14:06:07.749" v="51" actId="478"/>
            <ac:spMkLst>
              <pc:docMk/>
              <pc:sldMasterMk cId="2271339680" sldId="2147483648"/>
              <pc:sldLayoutMk cId="2431196274" sldId="2147483694"/>
              <ac:spMk id="4" creationId="{00000000-0000-0000-0000-000000000000}"/>
            </ac:spMkLst>
          </pc:spChg>
        </pc:sldLayoutChg>
      </pc:sldMasterChg>
    </pc:docChg>
  </pc:docChgLst>
  <pc:docChgLst>
    <pc:chgData name="Roseberry, Christen - Division of Assessment and Accountability Support" userId="S::christen.roseberry@education.ky.gov::64f073a6-c0e0-4356-b5dd-074214d6d82f" providerId="AD" clId="Web-{E55B22D6-F555-CC6F-7911-491BB4869AC0}"/>
    <pc:docChg chg="modSld">
      <pc:chgData name="Roseberry, Christen - Division of Assessment and Accountability Support" userId="S::christen.roseberry@education.ky.gov::64f073a6-c0e0-4356-b5dd-074214d6d82f" providerId="AD" clId="Web-{E55B22D6-F555-CC6F-7911-491BB4869AC0}" dt="2024-08-06T21:52:44.912" v="1" actId="20577"/>
      <pc:docMkLst>
        <pc:docMk/>
      </pc:docMkLst>
      <pc:sldChg chg="modSp modCm">
        <pc:chgData name="Roseberry, Christen - Division of Assessment and Accountability Support" userId="S::christen.roseberry@education.ky.gov::64f073a6-c0e0-4356-b5dd-074214d6d82f" providerId="AD" clId="Web-{E55B22D6-F555-CC6F-7911-491BB4869AC0}" dt="2024-08-06T21:52:44.912" v="1" actId="20577"/>
        <pc:sldMkLst>
          <pc:docMk/>
          <pc:sldMk cId="1405893248" sldId="315"/>
        </pc:sldMkLst>
        <pc:spChg chg="mod">
          <ac:chgData name="Roseberry, Christen - Division of Assessment and Accountability Support" userId="S::christen.roseberry@education.ky.gov::64f073a6-c0e0-4356-b5dd-074214d6d82f" providerId="AD" clId="Web-{E55B22D6-F555-CC6F-7911-491BB4869AC0}" dt="2024-08-06T21:52:44.912" v="1" actId="20577"/>
          <ac:spMkLst>
            <pc:docMk/>
            <pc:sldMk cId="1405893248" sldId="315"/>
            <ac:spMk id="3" creationId="{F1546C76-FB12-449D-B6D0-1146DF838184}"/>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S::christen.roseberry@education.ky.gov::64f073a6-c0e0-4356-b5dd-074214d6d82f" providerId="AD" clId="Web-{E55B22D6-F555-CC6F-7911-491BB4869AC0}" dt="2024-08-06T21:52:22.192" v="0" actId="20577"/>
              <pc2:cmMkLst xmlns:pc2="http://schemas.microsoft.com/office/powerpoint/2019/9/main/command">
                <pc:docMk/>
                <pc:sldMk cId="1405893248" sldId="315"/>
                <pc2:cmMk id="{E0E33B94-2C60-4412-A461-8ECC01D2C95A}"/>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pPr rtl="0"/>
          <a:r>
            <a:rPr lang="en-US" b="0">
              <a:latin typeface="+mn-lt"/>
            </a:rPr>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pPr rtl="0"/>
          <a:r>
            <a:rPr lang="en-US" b="0">
              <a:latin typeface="+mn-lt"/>
            </a:rPr>
            <a:t>Prior Year Status Score </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pPr rtl="0"/>
          <a:r>
            <a:rPr lang="en-US" b="0"/>
            <a:t>Change</a:t>
          </a:r>
          <a:r>
            <a:rPr lang="en-US" b="0">
              <a:latin typeface="Franklin Gothic Medium" panose="020B0603020102020204"/>
            </a:rPr>
            <a:t> </a:t>
          </a:r>
          <a:endParaRPr lang="en-US" b="0"/>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 </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t>
        <a:bodyPr/>
        <a:lstStyle/>
        <a:p>
          <a:endParaRPr lang="en-US"/>
        </a:p>
      </dgm:t>
    </dgm:pt>
    <dgm:pt modelId="{4B37AB8A-B2B1-4667-A439-E18620A5BB81}">
      <dgm:prSet phldrT="[Text]" custT="1"/>
      <dgm:spPr/>
      <dgm:t>
        <a:bodyPr/>
        <a:lstStyle/>
        <a:p>
          <a:pPr>
            <a:buNone/>
          </a:pPr>
          <a:r>
            <a:rPr lang="en-US" sz="1050" b="0">
              <a:latin typeface="Calibri"/>
              <a:ea typeface="Calibri"/>
              <a:cs typeface="Calibri"/>
              <a:sym typeface="Calibri"/>
            </a:rPr>
            <a:t>State Assessment Results in Reading and Mathematics Indicator Score     </a:t>
          </a:r>
          <a:r>
            <a:rPr lang="en-US" sz="1800" b="0">
              <a:latin typeface="Calibri"/>
              <a:ea typeface="Calibri"/>
              <a:cs typeface="Calibri"/>
              <a:sym typeface="Calibri"/>
            </a:rPr>
            <a:t>* .45</a:t>
          </a:r>
          <a:endParaRPr lang="en-US" sz="1800" b="0"/>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050" b="0">
              <a:latin typeface="Calibri"/>
              <a:ea typeface="Calibri"/>
              <a:cs typeface="Calibri"/>
              <a:sym typeface="Calibri"/>
            </a:rPr>
            <a:t>State Assessment Results in Sc, SS and Writing Indicator Score                       </a:t>
          </a:r>
          <a:r>
            <a:rPr lang="en-US" sz="1800" b="0">
              <a:latin typeface="Calibri"/>
              <a:ea typeface="Calibri"/>
              <a:cs typeface="Calibri"/>
              <a:sym typeface="Calibri"/>
            </a:rPr>
            <a:t>* .20</a:t>
          </a:r>
          <a:endParaRPr lang="en-US" sz="1800" b="0"/>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t>English Learner Progress Indicator Score      </a:t>
          </a:r>
          <a:r>
            <a:rPr lang="en-US" sz="18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Quality of QSCS Indicator            </a:t>
          </a:r>
          <a:r>
            <a:rPr lang="en-US" sz="18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Indicator </a:t>
          </a:r>
        </a:p>
        <a:p>
          <a:pPr>
            <a:buNone/>
          </a:pPr>
          <a:r>
            <a:rPr lang="en-US" sz="1800"/>
            <a:t>*.20</a:t>
          </a:r>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Indicator      </a:t>
          </a:r>
          <a:r>
            <a:rPr lang="en-US" sz="1800"/>
            <a:t>*.06</a:t>
          </a:r>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252530" custLinFactNeighborX="1300000">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38557F63-53C5-4C87-8F08-F2F6B1831251}" srcId="{E1904A12-FD33-448E-97D0-EC93ABBE2BBF}" destId="{5A924ED4-0BCB-4F4A-BC8A-9D7676719F1C}" srcOrd="6"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FAABEB6B-67C9-4B3F-B800-090F7B8FE98E}" type="presOf" srcId="{5B709DD1-69CF-4443-9A5B-AF940CBF02C3}" destId="{D6C1030B-472A-4889-969F-199D99870D5E}"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376451CF-0B80-4FF6-90B6-7ACC56924F38}" type="presParOf" srcId="{12CF3327-4A59-45DE-88EB-4364538C4BD8}" destId="{A47F93F7-E7ED-4AED-BAAC-07423E8EB5ED}" srcOrd="21" destOrd="0" presId="urn:microsoft.com/office/officeart/2005/8/layout/equation1"/>
    <dgm:cxn modelId="{26E05EFC-6064-4F98-A1B7-681A416CCB04}" type="presParOf" srcId="{12CF3327-4A59-45DE-88EB-4364538C4BD8}" destId="{D6C1030B-472A-4889-969F-199D99870D5E}" srcOrd="22" destOrd="0" presId="urn:microsoft.com/office/officeart/2005/8/layout/equation1"/>
    <dgm:cxn modelId="{7350B093-F627-46A2-92F2-6BC6B14EB72E}" type="presParOf" srcId="{12CF3327-4A59-45DE-88EB-4364538C4BD8}" destId="{BCE33A16-218D-45F6-997A-5AAA5A41ED1F}" srcOrd="23" destOrd="0" presId="urn:microsoft.com/office/officeart/2005/8/layout/equation1"/>
    <dgm:cxn modelId="{82E3B741-4C02-4A73-9B09-697170A19D2B}"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66" y="440332"/>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mn-lt"/>
            </a:rPr>
            <a:t>Current Year Status Score</a:t>
          </a:r>
        </a:p>
      </dsp:txBody>
      <dsp:txXfrm>
        <a:off x="266688" y="705654"/>
        <a:ext cx="1281090" cy="1281090"/>
      </dsp:txXfrm>
    </dsp:sp>
    <dsp:sp modelId="{72B74AF2-1E07-4450-84F4-424F298ED4B1}">
      <dsp:nvSpPr>
        <dsp:cNvPr id="0" name=""/>
        <dsp:cNvSpPr/>
      </dsp:nvSpPr>
      <dsp:spPr>
        <a:xfrm>
          <a:off x="1960214" y="820797"/>
          <a:ext cx="1050805" cy="1050805"/>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1222625"/>
        <a:ext cx="772237" cy="247149"/>
      </dsp:txXfrm>
    </dsp:sp>
    <dsp:sp modelId="{E9BAE064-30DD-4F97-9DD6-CCC4C27BB31A}">
      <dsp:nvSpPr>
        <dsp:cNvPr id="0" name=""/>
        <dsp:cNvSpPr/>
      </dsp:nvSpPr>
      <dsp:spPr>
        <a:xfrm>
          <a:off x="3158132" y="440332"/>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mn-lt"/>
            </a:rPr>
            <a:t>Prior Year Status Score </a:t>
          </a:r>
        </a:p>
      </dsp:txBody>
      <dsp:txXfrm>
        <a:off x="3423454" y="705654"/>
        <a:ext cx="1281090" cy="1281090"/>
      </dsp:txXfrm>
    </dsp:sp>
    <dsp:sp modelId="{F00A338A-FE51-4FEE-8BCD-C68BAC169AB7}">
      <dsp:nvSpPr>
        <dsp:cNvPr id="0" name=""/>
        <dsp:cNvSpPr/>
      </dsp:nvSpPr>
      <dsp:spPr>
        <a:xfrm>
          <a:off x="5116980" y="820797"/>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1037263"/>
        <a:ext cx="772237" cy="617873"/>
      </dsp:txXfrm>
    </dsp:sp>
    <dsp:sp modelId="{0377CC37-CEA7-47BF-A336-DF6AD436B873}">
      <dsp:nvSpPr>
        <dsp:cNvPr id="0" name=""/>
        <dsp:cNvSpPr/>
      </dsp:nvSpPr>
      <dsp:spPr>
        <a:xfrm>
          <a:off x="6314898" y="440332"/>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kern="1200"/>
            <a:t>Change</a:t>
          </a:r>
          <a:r>
            <a:rPr lang="en-US" sz="2300" b="0" kern="1200">
              <a:latin typeface="Franklin Gothic Medium" panose="020B0603020102020204"/>
            </a:rPr>
            <a:t> </a:t>
          </a:r>
          <a:endParaRPr lang="en-US" sz="2300" b="0" kern="1200"/>
        </a:p>
      </dsp:txBody>
      <dsp:txXfrm>
        <a:off x="6580220" y="705654"/>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Current Year Status Score </a:t>
          </a:r>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Indicator Score </a:t>
          </a:r>
        </a:p>
      </dsp:txBody>
      <dsp:txXfrm>
        <a:off x="6580220" y="2068788"/>
        <a:ext cx="1281090" cy="128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873868" y="2302883"/>
          <a:ext cx="1279869" cy="127986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Reading and Mathematics Indicator Score     </a:t>
          </a:r>
          <a:r>
            <a:rPr lang="en-US" sz="1800" b="0" kern="1200">
              <a:latin typeface="Calibri"/>
              <a:ea typeface="Calibri"/>
              <a:cs typeface="Calibri"/>
              <a:sym typeface="Calibri"/>
            </a:rPr>
            <a:t>* .45</a:t>
          </a:r>
          <a:endParaRPr lang="en-US" sz="1800" b="0" kern="1200"/>
        </a:p>
      </dsp:txBody>
      <dsp:txXfrm>
        <a:off x="1061300" y="2490315"/>
        <a:ext cx="905005" cy="905005"/>
      </dsp:txXfrm>
    </dsp:sp>
    <dsp:sp modelId="{BA3FC750-BE93-4BAC-816D-9288D528B866}">
      <dsp:nvSpPr>
        <dsp:cNvPr id="0" name=""/>
        <dsp:cNvSpPr/>
      </dsp:nvSpPr>
      <dsp:spPr>
        <a:xfrm>
          <a:off x="2153081" y="2571655"/>
          <a:ext cx="742324" cy="74232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251476" y="2855520"/>
        <a:ext cx="545534" cy="174594"/>
      </dsp:txXfrm>
    </dsp:sp>
    <dsp:sp modelId="{39BB678B-A9A0-40C9-A2B2-955061EF92B7}">
      <dsp:nvSpPr>
        <dsp:cNvPr id="0" name=""/>
        <dsp:cNvSpPr/>
      </dsp:nvSpPr>
      <dsp:spPr>
        <a:xfrm>
          <a:off x="2900585" y="2302883"/>
          <a:ext cx="1279869" cy="127986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Sc, SS and Writing Indicator Score                       </a:t>
          </a:r>
          <a:r>
            <a:rPr lang="en-US" sz="1800" b="0" kern="1200">
              <a:latin typeface="Calibri"/>
              <a:ea typeface="Calibri"/>
              <a:cs typeface="Calibri"/>
              <a:sym typeface="Calibri"/>
            </a:rPr>
            <a:t>* .20</a:t>
          </a:r>
          <a:endParaRPr lang="en-US" sz="1800" b="0" kern="1200"/>
        </a:p>
      </dsp:txBody>
      <dsp:txXfrm>
        <a:off x="3088017" y="2490315"/>
        <a:ext cx="905005" cy="905005"/>
      </dsp:txXfrm>
    </dsp:sp>
    <dsp:sp modelId="{DB719212-1D17-4792-AECD-4CFC1401AB96}">
      <dsp:nvSpPr>
        <dsp:cNvPr id="0" name=""/>
        <dsp:cNvSpPr/>
      </dsp:nvSpPr>
      <dsp:spPr>
        <a:xfrm>
          <a:off x="4185668" y="2571655"/>
          <a:ext cx="742324" cy="74232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84063" y="2855520"/>
        <a:ext cx="545534" cy="174594"/>
      </dsp:txXfrm>
    </dsp:sp>
    <dsp:sp modelId="{D708CB7E-97AD-41B5-A798-51B45B61AD63}">
      <dsp:nvSpPr>
        <dsp:cNvPr id="0" name=""/>
        <dsp:cNvSpPr/>
      </dsp:nvSpPr>
      <dsp:spPr>
        <a:xfrm>
          <a:off x="4933172" y="2302883"/>
          <a:ext cx="1279869" cy="127986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English Learner Progress Indicator Score      </a:t>
          </a:r>
          <a:r>
            <a:rPr lang="en-US" sz="1800" kern="1200"/>
            <a:t>*.05</a:t>
          </a:r>
        </a:p>
      </dsp:txBody>
      <dsp:txXfrm>
        <a:off x="5120604" y="2490315"/>
        <a:ext cx="905005" cy="905005"/>
      </dsp:txXfrm>
    </dsp:sp>
    <dsp:sp modelId="{0A5E78A5-D4A0-4982-A6F3-6ED0E2026BFE}">
      <dsp:nvSpPr>
        <dsp:cNvPr id="0" name=""/>
        <dsp:cNvSpPr/>
      </dsp:nvSpPr>
      <dsp:spPr>
        <a:xfrm>
          <a:off x="6218255" y="2571655"/>
          <a:ext cx="742324" cy="74232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16650" y="2855520"/>
        <a:ext cx="545534" cy="174594"/>
      </dsp:txXfrm>
    </dsp:sp>
    <dsp:sp modelId="{55C52335-9475-4A09-A64C-F886D6C2CF0A}">
      <dsp:nvSpPr>
        <dsp:cNvPr id="0" name=""/>
        <dsp:cNvSpPr/>
      </dsp:nvSpPr>
      <dsp:spPr>
        <a:xfrm>
          <a:off x="6965759" y="2302883"/>
          <a:ext cx="1279869" cy="127986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Quality of QSCS Indicator            </a:t>
          </a:r>
          <a:r>
            <a:rPr lang="en-US" sz="1800" kern="1200"/>
            <a:t>* .04</a:t>
          </a:r>
        </a:p>
      </dsp:txBody>
      <dsp:txXfrm>
        <a:off x="7153191" y="2490315"/>
        <a:ext cx="905005" cy="905005"/>
      </dsp:txXfrm>
    </dsp:sp>
    <dsp:sp modelId="{84D85507-FBB0-448D-9EA8-75221FA2A752}">
      <dsp:nvSpPr>
        <dsp:cNvPr id="0" name=""/>
        <dsp:cNvSpPr/>
      </dsp:nvSpPr>
      <dsp:spPr>
        <a:xfrm>
          <a:off x="8251267" y="2572933"/>
          <a:ext cx="742324" cy="74232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349662" y="2856798"/>
        <a:ext cx="545534" cy="174594"/>
      </dsp:txXfrm>
    </dsp:sp>
    <dsp:sp modelId="{5BA44825-825A-4725-8034-4B8BD5B803E5}">
      <dsp:nvSpPr>
        <dsp:cNvPr id="0" name=""/>
        <dsp:cNvSpPr/>
      </dsp:nvSpPr>
      <dsp:spPr>
        <a:xfrm>
          <a:off x="9004310" y="2302883"/>
          <a:ext cx="1279869" cy="127986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Indicator </a:t>
          </a:r>
        </a:p>
        <a:p>
          <a:pPr marL="0" lvl="0" indent="0" algn="ctr" defTabSz="466725">
            <a:lnSpc>
              <a:spcPct val="90000"/>
            </a:lnSpc>
            <a:spcBef>
              <a:spcPct val="0"/>
            </a:spcBef>
            <a:spcAft>
              <a:spcPct val="35000"/>
            </a:spcAft>
            <a:buNone/>
          </a:pPr>
          <a:r>
            <a:rPr lang="en-US" sz="1800" kern="1200"/>
            <a:t>*.20</a:t>
          </a:r>
        </a:p>
      </dsp:txBody>
      <dsp:txXfrm>
        <a:off x="9191742" y="2490315"/>
        <a:ext cx="905005" cy="905005"/>
      </dsp:txXfrm>
    </dsp:sp>
    <dsp:sp modelId="{BED252C7-D2C8-4EFA-9C63-F32B90B9F8E6}">
      <dsp:nvSpPr>
        <dsp:cNvPr id="0" name=""/>
        <dsp:cNvSpPr/>
      </dsp:nvSpPr>
      <dsp:spPr>
        <a:xfrm>
          <a:off x="10289388" y="2571655"/>
          <a:ext cx="742324" cy="74232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0387783" y="2855520"/>
        <a:ext cx="545534" cy="174594"/>
      </dsp:txXfrm>
    </dsp:sp>
    <dsp:sp modelId="{ACF52618-7A46-45C1-91AA-753ABEBEE295}">
      <dsp:nvSpPr>
        <dsp:cNvPr id="0" name=""/>
        <dsp:cNvSpPr/>
      </dsp:nvSpPr>
      <dsp:spPr>
        <a:xfrm>
          <a:off x="11036897" y="2302883"/>
          <a:ext cx="1279869" cy="127986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Indicator      </a:t>
          </a:r>
          <a:r>
            <a:rPr lang="en-US" sz="1800" kern="1200"/>
            <a:t>*.06</a:t>
          </a:r>
        </a:p>
      </dsp:txBody>
      <dsp:txXfrm>
        <a:off x="11224329" y="2490315"/>
        <a:ext cx="905005" cy="905005"/>
      </dsp:txXfrm>
    </dsp:sp>
    <dsp:sp modelId="{D6C1030B-472A-4889-969F-199D99870D5E}">
      <dsp:nvSpPr>
        <dsp:cNvPr id="0" name=""/>
        <dsp:cNvSpPr/>
      </dsp:nvSpPr>
      <dsp:spPr>
        <a:xfrm>
          <a:off x="5237453" y="3997628"/>
          <a:ext cx="742324" cy="74232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335848" y="4150547"/>
        <a:ext cx="545534" cy="436486"/>
      </dsp:txXfrm>
    </dsp:sp>
    <dsp:sp modelId="{287151F2-A532-440E-9B38-3F99EECFCFF9}">
      <dsp:nvSpPr>
        <dsp:cNvPr id="0" name=""/>
        <dsp:cNvSpPr/>
      </dsp:nvSpPr>
      <dsp:spPr>
        <a:xfrm>
          <a:off x="5979081" y="3681496"/>
          <a:ext cx="1279869" cy="127986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Overall Score</a:t>
          </a:r>
        </a:p>
      </dsp:txBody>
      <dsp:txXfrm>
        <a:off x="6166513" y="3868928"/>
        <a:ext cx="905005" cy="90500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pps.legislature.ky.gov/law/statutes/statute.aspx?id=44066"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ducation.ky.gov/curriculum/modcurrframe/Documents/AP_CAI_DC_IB_Transition_Readiness_(Academic_and_Career)_Courses_2020-2021.xlsx"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ky.gov/educational/AL/ap/Pages/default.aspx"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ducation.ky.gov/educational/AL/Pages/CAI.aspx" TargetMode="External"/><Relationship Id="rId5" Type="http://schemas.openxmlformats.org/officeDocument/2006/relationships/hyperlink" Target="https://education.ky.gov/educational/AL/ib/Pages/default.aspx" TargetMode="External"/><Relationship Id="rId4" Type="http://schemas.openxmlformats.org/officeDocument/2006/relationships/hyperlink" Target="https://education.ky.gov/curriculum/modcurrframe/Documents/AP_CAI_DC_IB_Transition_Readiness_(Academic_and_Career)_Courses_2020-2021.xls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Postsecondary Readiness Indicator Training. My name is Christen Roseberry. I am a Program Consultant </a:t>
            </a:r>
            <a:r>
              <a:rPr lang="en-US" sz="1200"/>
              <a:t>in the Office of Assessment and </a:t>
            </a:r>
            <a:r>
              <a:rPr lang="en-US"/>
              <a:t>Accountability</a:t>
            </a:r>
            <a:r>
              <a:rPr lang="en-US" sz="1200"/>
              <a:t>. I am joined by m</a:t>
            </a:r>
            <a:r>
              <a:rPr lang="en-US"/>
              <a:t>y Sarah Robbins from the Office of Career and Technical Education.</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0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pPr>
            <a:r>
              <a:rPr lang="en-US" sz="1200">
                <a:latin typeface="Franklin Gothic Book" panose="020B0503020102020204" pitchFamily="34" charset="0"/>
              </a:rPr>
              <a:t>Change Scores are a simple subtraction of Prior Year Status Scores from Current Year Status Scores.</a:t>
            </a:r>
          </a:p>
          <a:p>
            <a:pPr>
              <a:spcBef>
                <a:spcPts val="800"/>
              </a:spcBef>
            </a:pPr>
            <a:r>
              <a:rPr lang="en-US" sz="1200">
                <a:latin typeface="Franklin Gothic Book" panose="020B0503020102020204" pitchFamily="34" charset="0"/>
              </a:rPr>
              <a:t>They are calculated the same way for every Indicator.</a:t>
            </a:r>
          </a:p>
          <a:p>
            <a:pPr marL="0" indent="0" algn="ctr">
              <a:spcBef>
                <a:spcPts val="800"/>
              </a:spcBef>
              <a:buFont typeface="Arial" panose="020B0604020202020204" pitchFamily="34" charset="0"/>
              <a:buNone/>
            </a:pPr>
            <a:br>
              <a:rPr lang="en-US" sz="1200"/>
            </a:br>
            <a:r>
              <a:rPr lang="en-US" sz="1200" b="1" i="1">
                <a:latin typeface="Franklin Gothic Book" panose="020B0503020102020204" pitchFamily="34" charset="0"/>
              </a:rPr>
              <a:t>Current Year Status Score – Prior Year Status Score = Change Score</a:t>
            </a:r>
          </a:p>
          <a:p>
            <a:pPr marL="0" indent="0" algn="ctr">
              <a:spcBef>
                <a:spcPts val="800"/>
              </a:spcBef>
              <a:buFont typeface="Arial" panose="020B0604020202020204" pitchFamily="34" charset="0"/>
              <a:buNone/>
            </a:pPr>
            <a:endParaRPr lang="en-US" sz="1200" b="1" i="1">
              <a:latin typeface="Franklin Gothic Book" panose="020B0503020102020204" pitchFamily="34" charset="0"/>
            </a:endParaRPr>
          </a:p>
          <a:p>
            <a:pPr marL="0" indent="0" algn="ctr">
              <a:spcBef>
                <a:spcPts val="800"/>
              </a:spcBef>
              <a:buFont typeface="Arial" panose="020B0604020202020204" pitchFamily="34" charset="0"/>
              <a:buNone/>
            </a:pPr>
            <a:r>
              <a:rPr lang="en-US" sz="1200" b="1" i="1">
                <a:latin typeface="Franklin Gothic Book" panose="020B0503020102020204" pitchFamily="34" charset="0"/>
              </a:rPr>
              <a:t>For example, if your 2023 status score is 75 and your 2022 status score is 70, the change score would be 5.</a:t>
            </a:r>
            <a:br>
              <a:rPr lang="en-US" sz="1200" i="1"/>
            </a:br>
            <a:endParaRPr lang="en-US" sz="1200"/>
          </a:p>
          <a:p>
            <a:pPr>
              <a:spcBef>
                <a:spcPts val="800"/>
              </a:spcBef>
            </a:pPr>
            <a:r>
              <a:rPr lang="en-US" sz="1200">
                <a:latin typeface="Franklin Gothic Book" panose="020B0503020102020204" pitchFamily="34" charset="0"/>
              </a:rPr>
              <a:t>Prior Year Scores are used to calculate Change Scores. They are not used to influence Indicator Performance Ratings.</a:t>
            </a:r>
            <a:br>
              <a:rPr lang="en-US" sz="1200">
                <a:latin typeface="Franklin Gothic Book" panose="020B0503020102020204" pitchFamily="34" charset="0"/>
              </a:rPr>
            </a:br>
            <a:endParaRPr lang="en-US" sz="1200">
              <a:latin typeface="Franklin Gothic Book" panose="020B0503020102020204" pitchFamily="34" charset="0"/>
            </a:endParaRPr>
          </a:p>
          <a:p>
            <a:endParaRPr lang="en-US"/>
          </a:p>
        </p:txBody>
      </p:sp>
      <p:sp>
        <p:nvSpPr>
          <p:cNvPr id="4" name="Slide Number Placeholder 3"/>
          <p:cNvSpPr>
            <a:spLocks noGrp="1"/>
          </p:cNvSpPr>
          <p:nvPr>
            <p:ph type="sldNum" sz="quarter" idx="5"/>
          </p:nvPr>
        </p:nvSpPr>
        <p:spPr/>
        <p:txBody>
          <a:bodyPr/>
          <a:lstStyle/>
          <a:p>
            <a:fld id="{20C18960-60E1-4317-A69B-9B56BFAAEEBF}" type="slidenum">
              <a:rPr lang="en-US" smtClean="0"/>
              <a:t>12</a:t>
            </a:fld>
            <a:endParaRPr lang="en-US"/>
          </a:p>
        </p:txBody>
      </p:sp>
    </p:spTree>
    <p:extLst>
      <p:ext uri="{BB962C8B-B14F-4D97-AF65-F5344CB8AC3E}">
        <p14:creationId xmlns:p14="http://schemas.microsoft.com/office/powerpoint/2010/main" val="72685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change score will give you a change level.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9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800"/>
              </a:spcBef>
              <a:spcAft>
                <a:spcPts val="0"/>
              </a:spcAft>
            </a:pPr>
            <a:r>
              <a:rPr lang="en-US" sz="1200" b="0" i="0" u="none" strike="noStrike">
                <a:solidFill>
                  <a:schemeClr val="tx1"/>
                </a:solidFill>
                <a:effectLst/>
                <a:latin typeface="Franklin Gothic Book" panose="020B0503020102020204" pitchFamily="34" charset="0"/>
              </a:rPr>
              <a:t>Indicator Scores are a simple combination of Status Scores and Change Scores.</a:t>
            </a:r>
            <a:endParaRPr lang="en-US" sz="1200" b="0">
              <a:solidFill>
                <a:schemeClr val="tx1"/>
              </a:solidFill>
              <a:effectLst/>
              <a:latin typeface="Franklin Gothic Book" panose="020B0503020102020204" pitchFamily="34" charset="0"/>
            </a:endParaRPr>
          </a:p>
          <a:p>
            <a:pPr rtl="0">
              <a:spcBef>
                <a:spcPts val="800"/>
              </a:spcBef>
              <a:spcAft>
                <a:spcPts val="0"/>
              </a:spcAft>
            </a:pPr>
            <a:r>
              <a:rPr lang="en-US" sz="1200" b="0" i="0" u="none" strike="noStrike">
                <a:solidFill>
                  <a:schemeClr val="tx1"/>
                </a:solidFill>
                <a:effectLst/>
                <a:latin typeface="Franklin Gothic Book" panose="020B0503020102020204" pitchFamily="34" charset="0"/>
              </a:rPr>
              <a:t>They are calculated the same way for every Indicator.</a:t>
            </a:r>
            <a:endParaRPr lang="en-US" sz="12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200" b="0">
                <a:solidFill>
                  <a:schemeClr val="tx1"/>
                </a:solidFill>
                <a:effectLst/>
              </a:rPr>
            </a:br>
            <a:r>
              <a:rPr lang="en-US" sz="1200" b="1" i="1" u="none" strike="noStrike">
                <a:solidFill>
                  <a:schemeClr val="tx1"/>
                </a:solidFill>
                <a:effectLst/>
                <a:latin typeface="Franklin Gothic Book" panose="020B0503020102020204" pitchFamily="34" charset="0"/>
              </a:rPr>
              <a:t>Current Year Status Score + Change Score = Indicator Score</a:t>
            </a:r>
          </a:p>
          <a:p>
            <a:pPr marL="0" indent="0" algn="ctr" rtl="0">
              <a:spcBef>
                <a:spcPts val="800"/>
              </a:spcBef>
              <a:spcAft>
                <a:spcPts val="0"/>
              </a:spcAft>
              <a:buNone/>
            </a:pPr>
            <a:endParaRPr lang="en-US" sz="1200" b="1" i="1" u="none" strike="noStrike">
              <a:solidFill>
                <a:schemeClr val="tx1"/>
              </a:solidFill>
              <a:effectLst/>
              <a:latin typeface="Franklin Gothic Book" panose="020B0503020102020204" pitchFamily="34" charset="0"/>
            </a:endParaRPr>
          </a:p>
          <a:p>
            <a:pPr marL="0" indent="0" algn="ctr" rtl="0">
              <a:spcBef>
                <a:spcPts val="800"/>
              </a:spcBef>
              <a:spcAft>
                <a:spcPts val="0"/>
              </a:spcAft>
              <a:buNone/>
            </a:pPr>
            <a:r>
              <a:rPr lang="en-US" sz="1200" b="1" i="1" u="none" strike="noStrike">
                <a:solidFill>
                  <a:schemeClr val="tx1"/>
                </a:solidFill>
                <a:effectLst/>
                <a:latin typeface="Franklin Gothic Book" panose="020B0503020102020204" pitchFamily="34" charset="0"/>
              </a:rPr>
              <a:t>Using the previous example, the 2023 status score of 75 +2023 change score of 5 gives you the 2023 Postsecondary Readiness Indicator Score of 80.</a:t>
            </a:r>
            <a:br>
              <a:rPr lang="en-US" sz="1200" b="1" i="1" u="none" strike="noStrike">
                <a:solidFill>
                  <a:schemeClr val="tx1"/>
                </a:solidFill>
                <a:effectLst/>
              </a:rPr>
            </a:br>
            <a:endParaRPr lang="en-US" sz="1200" b="1">
              <a:solidFill>
                <a:schemeClr val="tx1"/>
              </a:solidFill>
              <a:effectLst/>
            </a:endParaRPr>
          </a:p>
          <a:p>
            <a:pPr rtl="0">
              <a:spcBef>
                <a:spcPts val="800"/>
              </a:spcBef>
              <a:spcAft>
                <a:spcPts val="0"/>
              </a:spcAft>
            </a:pPr>
            <a:r>
              <a:rPr lang="en-US" sz="12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1400" b="0">
              <a:effectLst/>
            </a:endParaRPr>
          </a:p>
          <a:p>
            <a:pPr marL="0" indent="0">
              <a:buNone/>
            </a:pPr>
            <a:br>
              <a:rPr lang="en-US" sz="1400"/>
            </a:br>
            <a:endParaRPr lang="en-US" sz="14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313836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l"/>
            <a:r>
              <a:rPr lang="en-US" sz="1800" b="0" i="0">
                <a:solidFill>
                  <a:srgbClr val="000000"/>
                </a:solidFill>
                <a:effectLst/>
                <a:latin typeface="Calibri" panose="020F0502020204030204" pitchFamily="34" charset="0"/>
              </a:rPr>
              <a:t>You saw on the cut score tables how your score will determine your status and change levels. On the left side of the table is the status in the current year, with levels of very low to very high. Across the top of the table is change, with levels of declined significantly to increased significantly. Your indicator performance rating will be where status and change intersect on the table. </a:t>
            </a:r>
            <a:endParaRPr lang="en-US" b="0" i="0">
              <a:solidFill>
                <a:srgbClr val="374151"/>
              </a:solidFill>
              <a:effectLst/>
              <a:latin typeface="Söhne"/>
            </a:endParaRPr>
          </a:p>
          <a:p>
            <a:pPr algn="l"/>
            <a:endParaRPr lang="en-US" b="0" i="0">
              <a:solidFill>
                <a:srgbClr val="374151"/>
              </a:solidFill>
              <a:effectLst/>
              <a:latin typeface="Söhne"/>
            </a:endParaRPr>
          </a:p>
          <a:p>
            <a:pPr algn="l"/>
            <a:endParaRPr lang="en-US" b="0" i="0">
              <a:solidFill>
                <a:srgbClr val="374151"/>
              </a:solidFill>
              <a:effectLst/>
              <a:latin typeface="Söhne"/>
            </a:endParaRPr>
          </a:p>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 overall accountability score is generated by multiplying the indicator scores by their percentage of weight. The postsecondary readiness indicator is weighted at 20 percent of the overall score for high schools.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089123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Franklin Gothic Book" panose="020B0503020102020204" pitchFamily="34" charset="0"/>
              </a:rPr>
              <a:t>For the High School Overall Score Calculation, we will add all 6 indicators scores together to find the overall score. </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1263970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The Overall Performance Rating combines performance on the state indicators for elementary, middle, and high schools. These ratings will be communicated using a color rating system, where blue represents the highest rating, and red represents the lowest rating. The five performance levels, from highest to lowest, are Blue, Green, Yellow, Orange, and Red. </a:t>
            </a:r>
            <a:br>
              <a:rPr lang="en-US" dirty="0">
                <a:cs typeface="+mn-lt"/>
              </a:rPr>
            </a:br>
            <a:br>
              <a:rPr lang="en-US" dirty="0">
                <a:cs typeface="+mn-lt"/>
              </a:rPr>
            </a:br>
            <a:r>
              <a:rPr lang="en-US" dirty="0"/>
              <a:t>Indicator Performance ratings are also reported as colors the result of unique combination of Status Level and Change Level; not based on cut scores.</a:t>
            </a:r>
          </a:p>
          <a:p>
            <a:pPr>
              <a:lnSpc>
                <a:spcPct val="90000"/>
              </a:lnSpc>
              <a:spcBef>
                <a:spcPts val="1000"/>
              </a:spcBef>
            </a:pPr>
            <a:endParaRPr lang="en-US" dirty="0">
              <a:cs typeface="Calibri"/>
            </a:endParaRPr>
          </a:p>
          <a:p>
            <a:pPr>
              <a:lnSpc>
                <a:spcPct val="90000"/>
              </a:lnSpc>
              <a:spcBef>
                <a:spcPts val="1000"/>
              </a:spcBef>
            </a:pPr>
            <a:r>
              <a:rPr lang="en-US" i="1" dirty="0">
                <a:cs typeface="Calibri"/>
              </a:rPr>
              <a:t>Please note that the public School Report Card will be released later this year. The initial public release of assessment and accountability data will be in Open House.</a:t>
            </a:r>
          </a:p>
          <a:p>
            <a:pPr algn="l">
              <a:lnSpc>
                <a:spcPct val="90000"/>
              </a:lnSpc>
              <a:spcBef>
                <a:spcPts val="1000"/>
              </a:spcBef>
            </a:pPr>
            <a:endParaRPr lang="en-US" sz="1200" b="0" i="0" dirty="0">
              <a:solidFill>
                <a:srgbClr val="000000"/>
              </a:solidFill>
              <a:effectLst/>
              <a:latin typeface="+mn-lt"/>
              <a:cs typeface="Calibri"/>
            </a:endParaRPr>
          </a:p>
          <a:p>
            <a:endParaRPr lang="en-US" dirty="0">
              <a:solidFill>
                <a:srgbClr val="000000"/>
              </a:solidFill>
              <a:cs typeface="Calibri" panose="020F0502020204030204"/>
            </a:endParaRPr>
          </a:p>
          <a:p>
            <a:endParaRPr lang="en-US" dirty="0">
              <a:solidFill>
                <a:srgbClr val="000000"/>
              </a:solidFill>
              <a:cs typeface="Calibri" panose="020F0502020204030204"/>
            </a:endParaRPr>
          </a:p>
          <a:p>
            <a:endParaRPr lang="en-US" dirty="0">
              <a:solidFill>
                <a:srgbClr val="000000"/>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0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5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take a look at academic readiness. </a:t>
            </a:r>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114296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accountability system performance for each district, school, and student demographic group determined by the state indicators will be based on a combination of annual performance called “status” and the difference between the prior year and current year, called “change .” For each state indicator, there will be five status levels ranging from very high to very low and five change levels ranging from increased significantly to declined significantly. Postsecondary readiness is one of six indicators in the overall accountability system. </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1430919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KRS 158.6455</a:t>
            </a:r>
            <a:r>
              <a:rPr lang="en-US" sz="1800">
                <a:effectLst/>
                <a:latin typeface="Arial" panose="020B0604020202020204" pitchFamily="34" charset="0"/>
              </a:rPr>
              <a:t> </a:t>
            </a:r>
            <a:r>
              <a:rPr lang="en-US"/>
              <a:t>requires that postsecondary readiness for each high school student be measured by </a:t>
            </a:r>
            <a:r>
              <a:rPr lang="en-US" b="1" i="1"/>
              <a:t>one</a:t>
            </a:r>
            <a:r>
              <a:rPr lang="en-US"/>
              <a:t> benchmark:</a:t>
            </a:r>
          </a:p>
          <a:p>
            <a:pPr marL="0" indent="0">
              <a:buNone/>
            </a:pPr>
            <a:endParaRPr lang="en-US"/>
          </a:p>
          <a:p>
            <a:pPr marL="0" indent="0">
              <a:buNone/>
            </a:pPr>
            <a:r>
              <a:rPr lang="en-US"/>
              <a:t>Therefore, a student meeting or exceeding a college readiness benchmark score on the college admissions examination or a college placement examination approved by the Council on Postsecondary Education (CPE) would have met the indicator. </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2553406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Another way for a student to meet academic readiness is by Achieving 3 hours of dual-credit or postsecondary articulated credit by completing a course approved by the Kentucky Board of Education (KBE)</a:t>
            </a:r>
          </a:p>
          <a:p>
            <a:pPr marL="0" indent="0">
              <a:buNone/>
            </a:pPr>
            <a:endParaRPr lang="en-US" b="1" i="1"/>
          </a:p>
          <a:p>
            <a:pPr marL="0" indent="0">
              <a:buNone/>
            </a:pPr>
            <a:r>
              <a:rPr lang="en-US" i="1"/>
              <a:t>Pursuant to </a:t>
            </a:r>
            <a:r>
              <a:rPr lang="en-US" i="1">
                <a:hlinkClick r:id="rId3"/>
              </a:rPr>
              <a:t>KRS 164.002</a:t>
            </a:r>
            <a:r>
              <a:rPr lang="en-US" i="1"/>
              <a:t>, dual credit is defined as </a:t>
            </a:r>
            <a:r>
              <a:rPr lang="en-US" i="1" u="sng"/>
              <a:t>“a college-level course of study developed in accordance with KRS 164.098 in which a high school student receives credit from both the high school and postsecondary institution in which the student is enrolled upon completion of a single class or designated program of study”</a:t>
            </a:r>
            <a:r>
              <a:rPr lang="en-US" i="1"/>
              <a:t>. </a:t>
            </a:r>
            <a:r>
              <a:rPr lang="en-US" i="1">
                <a:hlinkClick r:id="rId4"/>
              </a:rPr>
              <a:t>Eligible dual credit courses</a:t>
            </a:r>
            <a:r>
              <a:rPr lang="en-US" i="1"/>
              <a:t> for “academic readiness” are approved annually by the KDE. Students must complete one (1) of the approved dual credit courses with a letter grade of “C” or higher in order to meet this indicator.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2247929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Achieving a benchmark score on an AP, IB, CAI, or other nationally recognized exam approved by the KBE that generally qualifies the student for 3 or more hours of college credit is another path for students to meet this indicator. </a:t>
            </a:r>
          </a:p>
          <a:p>
            <a:pPr marL="0" indent="0">
              <a:buNone/>
            </a:pPr>
            <a:endParaRPr lang="en-US" sz="1200" b="1" i="1"/>
          </a:p>
          <a:p>
            <a:pPr marL="0" indent="0">
              <a:buNone/>
            </a:pPr>
            <a:r>
              <a:rPr lang="en-US" sz="1200" i="1">
                <a:hlinkClick r:id="rId3"/>
              </a:rPr>
              <a:t>Advanced Placement</a:t>
            </a:r>
            <a:r>
              <a:rPr lang="en-US" sz="1200" i="1"/>
              <a:t> or "AP" means a college-level course that incorporates all topics and instructional strategies specified by the College Board on its standard syllabus for a given subject area and is licensed by the College Board. Students enrolled in Advanced Placement (AP) coursework may take the corresponding AP assessments. Those who earn a score of “3” or higher on at one (1) </a:t>
            </a:r>
            <a:r>
              <a:rPr lang="en-US" sz="1200" i="1">
                <a:hlinkClick r:id="rId4"/>
              </a:rPr>
              <a:t>approved AP exam</a:t>
            </a:r>
            <a:r>
              <a:rPr lang="en-US" sz="1200" i="1"/>
              <a:t> are considered “academic ready”.</a:t>
            </a:r>
          </a:p>
          <a:p>
            <a:pPr marL="0" indent="0">
              <a:buNone/>
            </a:pPr>
            <a:r>
              <a:rPr lang="en-US" sz="1200" i="1"/>
              <a:t> </a:t>
            </a:r>
            <a:r>
              <a:rPr lang="en-US" sz="1200" i="1">
                <a:hlinkClick r:id="rId5"/>
              </a:rPr>
              <a:t>International Baccalaureate</a:t>
            </a:r>
            <a:r>
              <a:rPr lang="en-US" sz="1200" i="1"/>
              <a:t> or "IB" means the International Baccalaureate Organization's Diploma </a:t>
            </a:r>
            <a:r>
              <a:rPr lang="en-US" sz="1200" i="1" err="1"/>
              <a:t>Programme</a:t>
            </a:r>
            <a:r>
              <a:rPr lang="en-US" sz="1200" i="1"/>
              <a:t>, a comprehensive two (2) year program designed for highly motivated students. Students must earn a score of “5+” on one (1) </a:t>
            </a:r>
            <a:r>
              <a:rPr lang="en-US" sz="1200" i="1">
                <a:hlinkClick r:id="rId4"/>
              </a:rPr>
              <a:t>approved IB exam</a:t>
            </a:r>
            <a:r>
              <a:rPr lang="en-US" sz="1200" i="1"/>
              <a:t>.</a:t>
            </a:r>
          </a:p>
          <a:p>
            <a:pPr marL="0" indent="0">
              <a:buNone/>
            </a:pPr>
            <a:r>
              <a:rPr lang="en-US" sz="1200" i="1"/>
              <a:t> </a:t>
            </a:r>
            <a:r>
              <a:rPr lang="en-US" sz="1200" b="0" i="1"/>
              <a:t>Cambridge Advanced International (CAI)</a:t>
            </a:r>
            <a:endParaRPr lang="en-US" sz="1200" b="0"/>
          </a:p>
          <a:p>
            <a:pPr marL="0" indent="0">
              <a:buNone/>
            </a:pPr>
            <a:r>
              <a:rPr lang="en-US" sz="1200" i="1"/>
              <a:t>The </a:t>
            </a:r>
            <a:r>
              <a:rPr lang="en-US" sz="1200" i="1">
                <a:hlinkClick r:id="rId6"/>
              </a:rPr>
              <a:t>Cambridge Advanced International</a:t>
            </a:r>
            <a:r>
              <a:rPr lang="en-US" sz="1200" i="1"/>
              <a:t> Certificate of Education Diploma program is an international pre-university curriculum and examination system offered by Cambridge International Examinations at the University of Cambridge. Students must earn a score of “e” or higher on one (1) </a:t>
            </a:r>
            <a:r>
              <a:rPr lang="en-US" sz="1200" i="1">
                <a:hlinkClick r:id="rId4"/>
              </a:rPr>
              <a:t>approved Cambridge exam</a:t>
            </a:r>
            <a:r>
              <a:rPr lang="en-US" sz="1200" i="1"/>
              <a:t>.</a:t>
            </a:r>
            <a:endParaRPr lang="en-US" sz="1200"/>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392716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For the 2024 fall reporting and students entering the 2024-2025 school year, OAA will accept the Accuplacer and </a:t>
            </a:r>
            <a:r>
              <a:rPr lang="en-US" dirty="0">
                <a:cs typeface="Calibri"/>
              </a:rPr>
              <a:t>EdReady</a:t>
            </a:r>
            <a:r>
              <a:rPr lang="en-US">
                <a:cs typeface="Calibri"/>
              </a:rPr>
              <a:t> assessments for the 2024-2025 Post Secondary Readiness Indicator. However, as a reminder, OAA only receives scores from the ACT and KYOTE exams. If a school uses the SAT, GED College Readiness, Accuplacer, </a:t>
            </a:r>
            <a:r>
              <a:rPr lang="en-US" dirty="0">
                <a:cs typeface="Calibri"/>
              </a:rPr>
              <a:t>EdReady</a:t>
            </a:r>
            <a:r>
              <a:rPr lang="en-US">
                <a:cs typeface="Calibri"/>
              </a:rPr>
              <a:t> Diagnostic or the ALEKS exams, the school will need to ensure OAA receives the scores</a:t>
            </a:r>
            <a:r>
              <a:rPr lang="en-US" dirty="0">
                <a:cs typeface="Calibri"/>
              </a:rPr>
              <a:t> by submitting an official score report in SDRR</a:t>
            </a:r>
            <a:r>
              <a:rPr lang="en-US">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1649235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I will now turn the presentation over to Sarah. </a:t>
            </a:r>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557031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6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rPr>
              <a:t>We will start off with Industry Certifications first. There is a valid list of industry certifications on the KDE career and technical education webpage. Depending on the program area and pathway, a Student must pass a single certification, or a stack of certifications in order to qualify for this career indicator. </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a:effectLst/>
                <a:latin typeface="Calibri" panose="020F0502020204030204" pitchFamily="34" charset="0"/>
              </a:rPr>
              <a:t>Industry certifications count as 1 point in the accountability model and high demand certifications count as 1.25 points. Regular and high demand certifications are clarified in the certification list.</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714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Next, we have CTE End of Program Assessments. EOPs are based on employer standards, CTE pathways and are associated with an articulation agreement with a variety of postsecondary institutions. So, if a student completes an EOP that has an articulation agreement with the college they are attending after high school, that student will receive credit from that institution. </a:t>
            </a:r>
          </a:p>
          <a:p>
            <a:pPr marL="0" marR="0">
              <a:spcBef>
                <a:spcPts val="0"/>
              </a:spcBef>
              <a:spcAft>
                <a:spcPts val="0"/>
              </a:spcAft>
            </a:pPr>
            <a:r>
              <a:rPr lang="en-US" sz="1800" dirty="0">
                <a:effectLst/>
                <a:latin typeface="Calibri" panose="020F0502020204030204" pitchFamily="34" charset="0"/>
              </a:rPr>
              <a:t>In order for a student to take an EOP, they must be a concentrator in their career pathway.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059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For CTE Dual Credit, there is a list of approved dual credit course codes to use for students enrolled in a CTE dual credit course published on the Accountability and Postsecondary Readiness CTE webpage. It is up to the district to decide which course code best aligns with the postsecondary course.</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For CTE dual credit to count towards career readiness, the student must pass the course with a C or higher along with an approved CTE dual credit course code.</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94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rPr>
              <a:t>For work-based learning, the student must complete a co-op or internship. There must be a minimum of 300 hours of on-the-job work experience</a:t>
            </a:r>
            <a:r>
              <a:rPr lang="en-US" sz="1800" dirty="0">
                <a:effectLst/>
                <a:latin typeface="Calibri" panose="020F0502020204030204" pitchFamily="34" charset="0"/>
              </a:rPr>
              <a:t>. The </a:t>
            </a:r>
            <a:r>
              <a:rPr lang="en-US" sz="1800">
                <a:effectLst/>
                <a:latin typeface="Calibri" panose="020F0502020204030204" pitchFamily="34" charset="0"/>
              </a:rPr>
              <a:t>student must successfully complete that experience</a:t>
            </a:r>
            <a:r>
              <a:rPr lang="en-US" sz="1800" dirty="0">
                <a:effectLst/>
                <a:latin typeface="Calibri" panose="020F0502020204030204" pitchFamily="34" charset="0"/>
              </a:rPr>
              <a:t>,</a:t>
            </a:r>
            <a:r>
              <a:rPr lang="en-US" sz="1800">
                <a:effectLst/>
                <a:latin typeface="Calibri" panose="020F0502020204030204" pitchFamily="34" charset="0"/>
              </a:rPr>
              <a:t> which means they </a:t>
            </a:r>
            <a:r>
              <a:rPr lang="en-US" sz="1800" dirty="0">
                <a:effectLst/>
                <a:latin typeface="Calibri" panose="020F0502020204030204" pitchFamily="34" charset="0"/>
              </a:rPr>
              <a:t>passed</a:t>
            </a:r>
            <a:r>
              <a:rPr lang="en-US" sz="1800">
                <a:effectLst/>
                <a:latin typeface="Calibri" panose="020F0502020204030204" pitchFamily="34" charset="0"/>
              </a:rPr>
              <a:t>, and it </a:t>
            </a:r>
            <a:r>
              <a:rPr lang="en-US" sz="1800" b="1" u="sng" dirty="0">
                <a:effectLst/>
                <a:latin typeface="Calibri" panose="020F0502020204030204" pitchFamily="34" charset="0"/>
              </a:rPr>
              <a:t>must align with an approved WBL course code</a:t>
            </a:r>
            <a:r>
              <a:rPr lang="en-US" sz="1800">
                <a:effectLst/>
                <a:latin typeface="Calibri" panose="020F0502020204030204" pitchFamily="34" charset="0"/>
              </a:rPr>
              <a:t>. </a:t>
            </a:r>
            <a:r>
              <a:rPr lang="en-US" sz="1800" dirty="0">
                <a:effectLst/>
                <a:latin typeface="Calibri" panose="020F0502020204030204" pitchFamily="34" charset="0"/>
              </a:rPr>
              <a:t>Otherwise, </a:t>
            </a:r>
            <a:r>
              <a:rPr lang="en-US" sz="1800" dirty="0">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a typeface="Calibri" panose="020F0502020204030204" pitchFamily="34" charset="0"/>
                <a:cs typeface="Times New Roman" panose="02020603050405020304" pitchFamily="18" charset="0"/>
              </a:rPr>
              <a:t>f a student has completed 300 on-the-job hours with an employer partner and the school or district aided with the student’s work experience, the school or district may </a:t>
            </a:r>
            <a:r>
              <a:rPr lang="en-US" sz="1800" b="1" u="sng" dirty="0">
                <a:ea typeface="Calibri" panose="020F0502020204030204" pitchFamily="34" charset="0"/>
                <a:cs typeface="Times New Roman" panose="02020603050405020304" pitchFamily="18" charset="0"/>
              </a:rPr>
              <a:t>apply to the KBE</a:t>
            </a:r>
            <a:r>
              <a:rPr lang="en-US" sz="1800" b="1"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to earn accountability for school-sanctioned individual work experience that was </a:t>
            </a:r>
            <a:r>
              <a:rPr lang="en-US" sz="1800" b="1" u="sng" dirty="0">
                <a:ea typeface="Calibri" panose="020F0502020204030204" pitchFamily="34" charset="0"/>
                <a:cs typeface="Times New Roman" panose="02020603050405020304" pitchFamily="18" charset="0"/>
              </a:rPr>
              <a:t>not associated with a course code</a:t>
            </a:r>
            <a:r>
              <a:rPr lang="en-US" sz="1800" dirty="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a typeface="Calibri" panose="020F0502020204030204" pitchFamily="34" charset="0"/>
              <a:cs typeface="Times New Roman" panose="02020603050405020304" pitchFamily="18" charset="0"/>
            </a:endParaRPr>
          </a:p>
          <a:p>
            <a:r>
              <a:rPr lang="en-US" sz="1800">
                <a:effectLst/>
                <a:latin typeface="Calibri" panose="020F0502020204030204" pitchFamily="34" charset="0"/>
              </a:rPr>
              <a:t>All co-ops and internships should adhere to the work-based learning manual and to Kentucky </a:t>
            </a:r>
            <a:r>
              <a:rPr lang="en-US" sz="1800" dirty="0">
                <a:effectLst/>
                <a:latin typeface="Calibri" panose="020F0502020204030204" pitchFamily="34" charset="0"/>
              </a:rPr>
              <a:t>regulation</a:t>
            </a:r>
            <a:r>
              <a:rPr lang="en-US" sz="1800">
                <a:effectLst/>
                <a:latin typeface="Calibri" panose="020F0502020204030204" pitchFamily="34" charset="0"/>
              </a:rPr>
              <a:t> linked in the presentation and on the career and technical education webpage.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55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training, we will review all parts of the post-secondary readiness state indicator. </a:t>
            </a:r>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rPr>
              <a:t>There is a new WBL FAQ document that has been published to the CTE webpage- here you will find frequently asked questions along with the answer. It also provides links to regulation, the WBL manual and a list of approved WBL course codes.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314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Last but not least, we have our TRACK apprenticeship. TRACK stands for Tech Ready Apprentices for Careers in Kentucky. Students may complete a youth apprenticeship or pre-apprenticeship. This program affords CTE students career pathway opportunities that are aligned with registered apprenticeship programs. Further information and </a:t>
            </a:r>
            <a:r>
              <a:rPr lang="en-US" sz="1800">
                <a:effectLst/>
                <a:latin typeface="Calibri" panose="020F0502020204030204" pitchFamily="34" charset="0"/>
              </a:rPr>
              <a:t>guidance are </a:t>
            </a:r>
            <a:r>
              <a:rPr lang="en-US" sz="1800" dirty="0">
                <a:effectLst/>
                <a:latin typeface="Calibri" panose="020F0502020204030204" pitchFamily="34" charset="0"/>
              </a:rPr>
              <a:t>available in the link in the presentation and on the CTE webpage.</a:t>
            </a:r>
          </a:p>
          <a:p>
            <a:endParaRPr lang="en-US" sz="1800" dirty="0">
              <a:effectLst/>
              <a:latin typeface="Calibri" panose="020F0502020204030204" pitchFamily="34" charset="0"/>
            </a:endParaRPr>
          </a:p>
          <a:p>
            <a:r>
              <a:rPr lang="en-US" sz="1800" dirty="0">
                <a:effectLst/>
                <a:latin typeface="Calibri" panose="020F0502020204030204" pitchFamily="34" charset="0"/>
              </a:rPr>
              <a:t>That concludes my presentation on Career Readiness indicators for Postsecondary Readiness- if you have any questions, please feel free to reach out. My email is sarah.robbins@education.ky.gov. Christen, I will hand it back over to you!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880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Sarah!  Now we will talk about Alternate Career Readiness.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2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Refer to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28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Refer to slide</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719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our training on the Postsecondary Readiness Indicator. Additional trainings are available for the remainder of the indicators of Kentucky’s Accountability System. Please visit each training to learn more about Kentucky’s Accountability System.</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340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004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40</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i="1"/>
              <a:t>Postsecondary Readiness </a:t>
            </a:r>
            <a:r>
              <a:rPr lang="en-US"/>
              <a:t>is the attainment of the necessary knowledge, skills, and dispositions for a student to successfully transition to the next level of his or her educational career.​ In order to demonstrate postsecondary readiness, high school students must earn a regular or alternative high school diploma or be classified as a grade 12 non-graduate AND meet one type of readiness (Academic or Career).​ This includes all students with a G-code in Infinite Campus (IC). Grade 12 non-graduates are included in Postsecondary Readiness and are accountable based on the 100-day rule.</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63025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let’s review the overall postsecondary readiness. </a:t>
            </a: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78532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Kentucky Department of Education (KDE) will report measures from </a:t>
            </a:r>
            <a:r>
              <a:rPr lang="en-US" sz="1800">
                <a:effectLst/>
                <a:latin typeface="Segoe UI" panose="020B0502040204020203" pitchFamily="34" charset="0"/>
              </a:rPr>
              <a:t>KRS 158.6455</a:t>
            </a:r>
            <a:r>
              <a:rPr lang="en-US" sz="1800" kern="1200">
                <a:solidFill>
                  <a:schemeClr val="tx1"/>
                </a:solidFill>
                <a:effectLst/>
                <a:latin typeface="Arial" panose="020B0604020202020204" pitchFamily="34" charset="0"/>
                <a:ea typeface="+mn-ea"/>
                <a:cs typeface="+mn-cs"/>
              </a:rPr>
              <a:t> </a:t>
            </a:r>
            <a:r>
              <a:rPr lang="en-US" sz="1200" kern="1200">
                <a:solidFill>
                  <a:schemeClr val="tx1"/>
                </a:solidFill>
                <a:effectLst/>
                <a:latin typeface="+mn-lt"/>
                <a:ea typeface="+mn-ea"/>
                <a:cs typeface="+mn-cs"/>
              </a:rPr>
              <a:t>that are available, such as meeting a college readiness benchmark score on a college admissions examination or college placement examination, earning a “C” or higher in 3 hours of KDE approved dual credit, meeting approved benchmarks on an AP, IB, or CAI examination, earning an approved industry certification, scoring at or above the benchmark on the CTE End-of-Program (EOP) assessment for articulated credit, or completing a KDE/Cabinet approved apprenticeship program.</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34451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The postsecondary readiness is calculated based </a:t>
            </a:r>
            <a:r>
              <a:rPr lang="en-US" b="0"/>
              <a:t>on the students who graduate, and non-graduates are calculated by adding the number of high school graduates plus grade 12 non-graduates who have met measures of postsecondary readiness divided by the total number of graduates plus grade 12 non-graduates</a:t>
            </a:r>
            <a:r>
              <a:rPr lang="en-US" b="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b="1">
                <a:highlight>
                  <a:srgbClr val="FFFF00"/>
                </a:highlight>
                <a:cs typeface="Calibri"/>
              </a:rPr>
              <a:t>For example, a school had 50 grade 12 non-graduates and graduates with 6 i</a:t>
            </a:r>
            <a:r>
              <a:rPr lang="en-US" sz="1200" b="1" kern="1200">
                <a:solidFill>
                  <a:schemeClr val="tx1"/>
                </a:solidFill>
                <a:highlight>
                  <a:srgbClr val="FFFF00"/>
                </a:highlight>
                <a:latin typeface="+mn-lt"/>
                <a:ea typeface="+mn-ea"/>
                <a:cs typeface="+mn-cs"/>
              </a:rPr>
              <a:t>ndustry certification students in high-demand sectors </a:t>
            </a:r>
            <a:r>
              <a:rPr lang="en-US" b="1">
                <a:highlight>
                  <a:srgbClr val="FFFF00"/>
                </a:highlight>
                <a:cs typeface="Calibri"/>
              </a:rPr>
              <a:t>and 40 students to meet readiness. The calculation would be ((6*1.25)+(40*1.0))/50 =.95*100=95.</a:t>
            </a:r>
          </a:p>
          <a:p>
            <a:endParaRPr lang="en-US" b="1">
              <a:highlight>
                <a:srgbClr val="FFFF00"/>
              </a:highligh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Light" panose="020F0302020204030204" pitchFamily="34" charset="0"/>
                <a:ea typeface="Calibri" panose="020F0502020204030204" pitchFamily="34" charset="0"/>
              </a:rPr>
              <a:t>Early grad students are included in this indicator the year they receive a G-Code. </a:t>
            </a:r>
            <a:endParaRPr lang="en-US" sz="1800">
              <a:effectLst/>
              <a:latin typeface="Calibri" panose="020F0502020204030204" pitchFamily="34" charset="0"/>
              <a:ea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05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Status Score represents the current year outcome for a given indicator. It is calculated according to the metric described in the table displayed.</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118677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five status levels ranging from very low to very high for the current year.</a:t>
            </a:r>
          </a:p>
          <a:p>
            <a:endParaRPr lang="en-US"/>
          </a:p>
          <a:p>
            <a:r>
              <a:rPr lang="en-US"/>
              <a:t>Color ratings will include five performance levels from highest to lowest. Performance of schools will be reported by levels; elementary, middle, and high as applicable. Color ratings  for each indicator will be used to communicate performance of schools with red being the lowest and blue being the highest.</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365766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095500" y="1112838"/>
            <a:ext cx="9144000" cy="2182812"/>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095500" y="3592513"/>
            <a:ext cx="9144000" cy="1513745"/>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00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86"/>
            <a:ext cx="12192000" cy="1035539"/>
          </a:xfrm>
        </p:spPr>
        <p:txBody>
          <a:bodyPr/>
          <a:lstStyle/>
          <a:p>
            <a:r>
              <a:rPr lang="en-US"/>
              <a:t>Click to edit Master title style</a:t>
            </a:r>
          </a:p>
        </p:txBody>
      </p:sp>
      <p:sp>
        <p:nvSpPr>
          <p:cNvPr id="5" name="Text Placeholder 4"/>
          <p:cNvSpPr>
            <a:spLocks noGrp="1"/>
          </p:cNvSpPr>
          <p:nvPr>
            <p:ph type="body" sz="quarter" idx="13"/>
          </p:nvPr>
        </p:nvSpPr>
        <p:spPr>
          <a:xfrm>
            <a:off x="717711" y="1217743"/>
            <a:ext cx="10874214" cy="3906707"/>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a:prstGeom prst="rect">
            <a:avLst/>
          </a:prstGeo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65139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19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85853"/>
          </a:xfrm>
        </p:spPr>
        <p:txBody>
          <a:bodyPr/>
          <a:lstStyle/>
          <a:p>
            <a:r>
              <a:rPr lang="en-US"/>
              <a:t>Click to edit Master title style</a:t>
            </a:r>
          </a:p>
        </p:txBody>
      </p:sp>
      <p:sp>
        <p:nvSpPr>
          <p:cNvPr id="5" name="Text Placeholder 4"/>
          <p:cNvSpPr>
            <a:spLocks noGrp="1"/>
          </p:cNvSpPr>
          <p:nvPr>
            <p:ph type="body" sz="quarter" idx="13"/>
          </p:nvPr>
        </p:nvSpPr>
        <p:spPr>
          <a:xfrm>
            <a:off x="670086" y="128112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05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57425" y="1112838"/>
            <a:ext cx="9144000" cy="2105024"/>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47900" y="3640138"/>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69950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1"/>
            <a:ext cx="12192000" cy="1047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2556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45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90737"/>
          </a:xfrm>
        </p:spPr>
        <p:txBody>
          <a:bodyPr anchor="b">
            <a:normAutofit/>
          </a:bodyPr>
          <a:lstStyle>
            <a:lvl1pPr marL="0" indent="0" algn="l">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00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49571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1"/>
            <a:ext cx="10515600" cy="10382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783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1019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5097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333625"/>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5097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33362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25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43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82442"/>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72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457200"/>
            <a:ext cx="3932237" cy="1600200"/>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893999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666750"/>
            <a:ext cx="3932237" cy="139065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571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7482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0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45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38687"/>
          </a:xfrm>
        </p:spPr>
        <p:txBody>
          <a:bodyPr/>
          <a:lstStyle/>
          <a:p>
            <a:r>
              <a:rPr lang="en-US"/>
              <a:t>Click to edit Master title style</a:t>
            </a:r>
          </a:p>
        </p:txBody>
      </p:sp>
      <p:sp>
        <p:nvSpPr>
          <p:cNvPr id="5" name="Text Placeholder 4"/>
          <p:cNvSpPr>
            <a:spLocks noGrp="1"/>
          </p:cNvSpPr>
          <p:nvPr>
            <p:ph type="body" sz="quarter" idx="13"/>
          </p:nvPr>
        </p:nvSpPr>
        <p:spPr>
          <a:xfrm>
            <a:off x="582420" y="1412711"/>
            <a:ext cx="10381502" cy="4126955"/>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Tree>
    <p:extLst>
      <p:ext uri="{BB962C8B-B14F-4D97-AF65-F5344CB8AC3E}">
        <p14:creationId xmlns:p14="http://schemas.microsoft.com/office/powerpoint/2010/main" val="284308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42023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24A5E3E-5BA2-B9E1-EAAA-BE1EA0D70FCA}"/>
              </a:ext>
            </a:extLst>
          </p:cNvPr>
          <p:cNvSpPr>
            <a:spLocks noGrp="1"/>
          </p:cNvSpPr>
          <p:nvPr>
            <p:ph type="sldNum" sz="quarter" idx="12"/>
          </p:nvPr>
        </p:nvSpPr>
        <p:spPr>
          <a:xfrm>
            <a:off x="8610600" y="6356350"/>
            <a:ext cx="2743200" cy="365125"/>
          </a:xfrm>
          <a:prstGeom prst="rect">
            <a:avLst/>
          </a:prstGeom>
        </p:spPr>
        <p:txBody>
          <a:bodyPr/>
          <a:lstStyle>
            <a:lvl1pPr algn="r">
              <a:defRPr sz="1200">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485775" y="1263649"/>
            <a:ext cx="5181600" cy="4156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5819775" y="1263650"/>
            <a:ext cx="5181600" cy="4156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39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457200"/>
            <a:ext cx="3932237" cy="1600200"/>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6DC644-B50C-4938-9019-C0DFB5CBD5BB}" type="slidenum">
              <a:rPr lang="en-US" smtClean="0"/>
              <a:pPr/>
              <a:t>‹#›</a:t>
            </a:fld>
            <a:endParaRPr lang="en-US"/>
          </a:p>
        </p:txBody>
      </p:sp>
    </p:spTree>
    <p:extLst>
      <p:ext uri="{BB962C8B-B14F-4D97-AF65-F5344CB8AC3E}">
        <p14:creationId xmlns:p14="http://schemas.microsoft.com/office/powerpoint/2010/main" val="216274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666750"/>
            <a:ext cx="3932237" cy="139065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571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231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0"/>
            <a:ext cx="12192000" cy="1038225"/>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61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7582"/>
            <a:ext cx="10515600" cy="10267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647700" y="1339850"/>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89" r:id="rId5"/>
    <p:sldLayoutId id="2147483655" r:id="rId6"/>
    <p:sldLayoutId id="2147483690" r:id="rId7"/>
    <p:sldLayoutId id="2147483691" r:id="rId8"/>
    <p:sldLayoutId id="2147483692" r:id="rId9"/>
    <p:sldLayoutId id="2147483693" r:id="rId10"/>
    <p:sldLayoutId id="2147483660" r:id="rId11"/>
    <p:sldLayoutId id="2147483694" r:id="rId12"/>
    <p:sldLayoutId id="2147483695" r:id="rId13"/>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28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53987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8038986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pps.legislature.ky.gov/law/statutes/statute.aspx?id=4406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ducation.ky.gov/curriculum/modcurrframe/Documents/AP_CAI_DC_IB_Transition_Readiness_(Academic_and_Career)_Courses_2020-2021.xls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ky.gov/educational/AL/ap/Pages/default.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ducation.ky.gov/educational/AL/Pages/CAI.aspx" TargetMode="External"/><Relationship Id="rId4" Type="http://schemas.openxmlformats.org/officeDocument/2006/relationships/hyperlink" Target="https://education.ky.gov/educational/AL/ib/Pages/default.asp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ducation.ky.gov/AA/Acct/Documents/Postsecondary_Readiness_Overview.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ky.gov/CTE/endofprog/Pages/default.aspx" TargetMode="External"/><Relationship Id="rId7" Type="http://schemas.openxmlformats.org/officeDocument/2006/relationships/image" Target="../media/image7.png"/><Relationship Id="rId2" Type="http://schemas.openxmlformats.org/officeDocument/2006/relationships/hyperlink" Target="https://education.ky.gov/CTE/cter/Pages/default.aspx" TargetMode="External"/><Relationship Id="rId1" Type="http://schemas.openxmlformats.org/officeDocument/2006/relationships/slideLayout" Target="../slideLayouts/slideLayout2.xml"/><Relationship Id="rId6" Type="http://schemas.openxmlformats.org/officeDocument/2006/relationships/hyperlink" Target="https://education.ky.gov/CTE/cter/Pages/TRACK.aspx" TargetMode="External"/><Relationship Id="rId5" Type="http://schemas.openxmlformats.org/officeDocument/2006/relationships/hyperlink" Target="https://education.ky.gov/CTE/cter/Pages/WBL.aspx" TargetMode="External"/><Relationship Id="rId4" Type="http://schemas.openxmlformats.org/officeDocument/2006/relationships/hyperlink" Target="https://education.ky.gov/educational/AL/dc/Pages/default.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https://education.ky.gov/CTE/cter/Pages/default.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ky.gov/_layouts/download.aspx?SourceUrl=https://education.ky.gov/curriculum/modcurrframe/Documents/AP_CAI_DC_IB_Postsecondary_Readiness_%28Academic_and_Career%29_Courses_2022-2023.xls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ducation.ky.gov/CTE/cter/Documents/Non-CourseCode_KBE_Approval_Application_for_WBL.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nam11.safelinks.protection.outlook.com/?url=https%3A%2F%2Fapps.legislature.ky.gov%2Flaw%2Fkar%2Ftitles%2F705%2F004%2F041%2F&amp;data=05%7C01%7Cregan.satterwhite%40education.ky.gov%7Cf4174b1f86df4de69efe08db61f5fa77%7C9360c11f90e64706ad0025fcdc9e2ed1%7C0%7C0%7C638211481339836774%7CUnknown%7CTWFpbGZsb3d8eyJWIjoiMC4wLjAwMDAiLCJQIjoiV2luMzIiLCJBTiI6Ik1haWwiLCJXVCI6Mn0%3D%7C3000%7C%7C%7C&amp;sdata=wTCYxezSiRUVyM6s4h2FPZ6oP36Do8gHXZhAfulCkCI%3D&amp;reserved=0" TargetMode="External"/><Relationship Id="rId4" Type="http://schemas.openxmlformats.org/officeDocument/2006/relationships/hyperlink" Target="https://education.ky.gov/CTE/cter/Documents/Work-Based_Learning_Manual.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ducation.ky.gov/CTE/cter/Pages/TRACK.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education.ky.gov/CTE/cter/Pages/cteexcepchild.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education.ky.gov/CTE/cter/Documents/FAQ_Co-op-Internship_for_StateAccountability.pdf" TargetMode="External"/><Relationship Id="rId4" Type="http://schemas.openxmlformats.org/officeDocument/2006/relationships/hyperlink" Target="https://www.education.ky.gov/CTE/Pages/CTE-St-Acc.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education.ky.gov/districts/tech/sis/Pages/KSIS-Data-Standards.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sarah.robbins@education.ky.gov" TargetMode="External"/><Relationship Id="rId5" Type="http://schemas.openxmlformats.org/officeDocument/2006/relationships/hyperlink" Target="mailto:sherri.craig@education.ky.gov" TargetMode="External"/><Relationship Id="rId4" Type="http://schemas.openxmlformats.org/officeDocument/2006/relationships/hyperlink" Target="https://www.education.ky.gov/districts/tech/sis/Documents/DataStandardCareerReadiness_Work-BasedLearning.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chris.williams@education.ky.gov" TargetMode="External"/><Relationship Id="rId3" Type="http://schemas.openxmlformats.org/officeDocument/2006/relationships/hyperlink" Target="mailto:jennifer.stafford@education.ky.gov" TargetMode="External"/><Relationship Id="rId7" Type="http://schemas.openxmlformats.org/officeDocument/2006/relationships/hyperlink" Target="mailto:devon.avery@education.ky.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shara.savage@education.ky.gov" TargetMode="External"/><Relationship Id="rId11" Type="http://schemas.openxmlformats.org/officeDocument/2006/relationships/hyperlink" Target="mailto:melissa.chandler@education.ky.gov" TargetMode="External"/><Relationship Id="rId5" Type="http://schemas.openxmlformats.org/officeDocument/2006/relationships/hyperlink" Target="mailto:ben.riley@education.ky.gov" TargetMode="External"/><Relationship Id="rId10" Type="http://schemas.openxmlformats.org/officeDocument/2006/relationships/hyperlink" Target="mailto:krista.mullins@education.ky.gov" TargetMode="External"/><Relationship Id="rId4" Type="http://schemas.openxmlformats.org/officeDocument/2006/relationships/hyperlink" Target="mailto:Helen.jones@education.ky.gov" TargetMode="External"/><Relationship Id="rId9" Type="http://schemas.openxmlformats.org/officeDocument/2006/relationships/hyperlink" Target="mailto:christen.roseberry@education.ky.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964170" y="1405955"/>
            <a:ext cx="9618991" cy="15949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algn="r">
              <a:defRPr/>
            </a:pPr>
            <a:r>
              <a:rPr lang="en-US" sz="4800"/>
              <a:t>Accountability Indicator</a:t>
            </a:r>
            <a:r>
              <a:rPr kumimoji="0" lang="en-US" sz="4800" b="0" i="0" u="none" strike="noStrike" kern="1200" cap="none" spc="0" normalizeH="0" baseline="0" noProof="0">
                <a:ln>
                  <a:noFill/>
                </a:ln>
                <a:solidFill>
                  <a:srgbClr val="102649"/>
                </a:solidFill>
                <a:effectLst/>
                <a:uLnTx/>
                <a:uFillTx/>
                <a:latin typeface="+mj-lt"/>
                <a:ea typeface="+mj-ea"/>
                <a:cs typeface="+mj-cs"/>
              </a:rPr>
              <a:t> Training:</a:t>
            </a:r>
            <a:br>
              <a:rPr lang="en-US" sz="4800" b="0" i="0" u="none" strike="noStrike" kern="1200" cap="none" spc="0" normalizeH="0" baseline="0" noProof="0">
                <a:ln>
                  <a:noFill/>
                </a:ln>
                <a:effectLst/>
                <a:uLnTx/>
                <a:uFillTx/>
              </a:rPr>
            </a:br>
            <a:r>
              <a:rPr kumimoji="0" lang="en-US" sz="3600" b="0" i="0" u="none" strike="noStrike" kern="1200" cap="none" spc="0" normalizeH="0" baseline="0" noProof="0">
                <a:ln>
                  <a:noFill/>
                </a:ln>
                <a:solidFill>
                  <a:srgbClr val="102649"/>
                </a:solidFill>
                <a:effectLst/>
                <a:uLnTx/>
                <a:uFillTx/>
                <a:latin typeface="+mj-lt"/>
                <a:ea typeface="+mj-ea"/>
                <a:cs typeface="+mj-cs"/>
              </a:rPr>
              <a:t>Postsecondary Readiness</a:t>
            </a:r>
            <a:endParaRPr lang="en-US" sz="3600" b="0" i="0" u="none" strike="noStrike" kern="1200" cap="none" spc="0" normalizeH="0" baseline="0" noProof="0">
              <a:ln>
                <a:noFill/>
              </a:ln>
              <a:solidFill>
                <a:srgbClr val="102649"/>
              </a:solidFill>
              <a:effectLst/>
              <a:highlight>
                <a:srgbClr val="FFFF00"/>
              </a:highlight>
              <a:uLnTx/>
              <a:uFillTx/>
              <a:latin typeface="+mj-lt"/>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3057992" y="3429000"/>
            <a:ext cx="8525169" cy="2255362"/>
          </a:xfrm>
        </p:spPr>
        <p:txBody>
          <a:bodyPr vert="horz" lIns="91440" tIns="45720" rIns="91440" bIns="45720" rtlCol="0" anchor="t">
            <a:normAutofit/>
          </a:bodyPr>
          <a:lstStyle/>
          <a:p>
            <a:pPr algn="r">
              <a:spcBef>
                <a:spcPts val="0"/>
              </a:spcBef>
            </a:pPr>
            <a:r>
              <a:rPr lang="en-US" sz="2600"/>
              <a:t>Christen Roseberry, Program Consultant</a:t>
            </a:r>
            <a:endParaRPr lang="en-US" sz="2600">
              <a:highlight>
                <a:srgbClr val="FFFF00"/>
              </a:highlight>
            </a:endParaRPr>
          </a:p>
          <a:p>
            <a:pPr algn="r">
              <a:spcBef>
                <a:spcPts val="0"/>
              </a:spcBef>
            </a:pPr>
            <a:r>
              <a:rPr lang="en-US" sz="2600"/>
              <a:t>Office of Assessment and Accountability</a:t>
            </a:r>
          </a:p>
          <a:p>
            <a:pPr algn="r">
              <a:spcBef>
                <a:spcPts val="0"/>
              </a:spcBef>
            </a:pPr>
            <a:endParaRPr lang="en-US" sz="2600"/>
          </a:p>
          <a:p>
            <a:pPr algn="r">
              <a:spcBef>
                <a:spcPts val="0"/>
              </a:spcBef>
            </a:pPr>
            <a:r>
              <a:rPr lang="en-US" sz="2600"/>
              <a:t>Sarah Robbins, Assistant Data Manager</a:t>
            </a:r>
            <a:endParaRPr lang="en-US" sz="2600">
              <a:highlight>
                <a:srgbClr val="FFFF00"/>
              </a:highlight>
            </a:endParaRPr>
          </a:p>
          <a:p>
            <a:pPr algn="r">
              <a:spcBef>
                <a:spcPts val="0"/>
              </a:spcBef>
            </a:pPr>
            <a:r>
              <a:rPr lang="en-US" sz="2600"/>
              <a:t>Office of Career and Technical Education</a:t>
            </a:r>
          </a:p>
          <a:p>
            <a:pPr algn="r"/>
            <a:endParaRPr lang="en-US" sz="4400"/>
          </a:p>
          <a:p>
            <a:pPr algn="r"/>
            <a:endParaRPr lang="en-US" sz="440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462854"/>
            <a:ext cx="7028101" cy="523220"/>
          </a:xfrm>
          <a:prstGeom prst="rect">
            <a:avLst/>
          </a:prstGeom>
          <a:noFill/>
        </p:spPr>
        <p:txBody>
          <a:bodyPr wrap="square">
            <a:spAutoFit/>
          </a:bodyPr>
          <a:lstStyle/>
          <a:p>
            <a:r>
              <a:rPr lang="en-US" sz="2800">
                <a:solidFill>
                  <a:srgbClr val="102649"/>
                </a:solidFill>
                <a:latin typeface="Franklin Gothic Book" panose="020B0503020102020204" pitchFamily="34" charset="0"/>
              </a:rPr>
              <a:t>There are five Status Levels.</a:t>
            </a:r>
            <a:endParaRPr lang="en-US" sz="2800">
              <a:latin typeface="Franklin Gothic Book" panose="020B0503020102020204" pitchFamily="34" charset="0"/>
            </a:endParaRPr>
          </a:p>
        </p:txBody>
      </p:sp>
      <p:graphicFrame>
        <p:nvGraphicFramePr>
          <p:cNvPr id="5" name="Table 6">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31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0" y="0"/>
            <a:ext cx="12192000" cy="1005840"/>
          </a:xfrm>
        </p:spPr>
        <p:txBody>
          <a:bodyPr>
            <a:normAutofit/>
          </a:bodyPr>
          <a:lstStyle/>
          <a:p>
            <a:r>
              <a:rPr lang="en-US"/>
              <a:t>Status Cut Scores for High Schools</a:t>
            </a:r>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2366670985"/>
              </p:ext>
            </p:extLst>
          </p:nvPr>
        </p:nvGraphicFramePr>
        <p:xfrm>
          <a:off x="298101" y="1317394"/>
          <a:ext cx="11595798" cy="4873451"/>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496260">
                  <a:extLst>
                    <a:ext uri="{9D8B030D-6E8A-4147-A177-3AD203B41FA5}">
                      <a16:colId xmlns:a16="http://schemas.microsoft.com/office/drawing/2014/main" val="4169867108"/>
                    </a:ext>
                  </a:extLst>
                </a:gridCol>
                <a:gridCol w="1426548">
                  <a:extLst>
                    <a:ext uri="{9D8B030D-6E8A-4147-A177-3AD203B41FA5}">
                      <a16:colId xmlns:a16="http://schemas.microsoft.com/office/drawing/2014/main" val="963011060"/>
                    </a:ext>
                  </a:extLst>
                </a:gridCol>
                <a:gridCol w="1548823">
                  <a:extLst>
                    <a:ext uri="{9D8B030D-6E8A-4147-A177-3AD203B41FA5}">
                      <a16:colId xmlns:a16="http://schemas.microsoft.com/office/drawing/2014/main" val="95671417"/>
                    </a:ext>
                  </a:extLst>
                </a:gridCol>
                <a:gridCol w="1609962">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543876">
                  <a:extLst>
                    <a:ext uri="{9D8B030D-6E8A-4147-A177-3AD203B41FA5}">
                      <a16:colId xmlns:a16="http://schemas.microsoft.com/office/drawing/2014/main" val="1223277892"/>
                    </a:ext>
                  </a:extLst>
                </a:gridCol>
              </a:tblGrid>
              <a:tr h="452496">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95037">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0-38.9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39.0-52.9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53.0-64.9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65.0-76.9</a:t>
                      </a:r>
                      <a:endParaRPr lang="en-US" sz="1800">
                        <a:effectLst/>
                        <a:latin typeface="Calibri"/>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77.0-125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589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0-31.9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32.0-46.9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47.0-54.9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55.0-62.9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63.0-125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4666">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10.0-23.9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24.0-30.9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31.0-44.9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45.0-140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964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0-53.9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54.0-58.9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59.0-63.9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64.0-67.9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68.0-100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8636">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59.0-75.9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76.0-87.9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88.0-94.9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95.0-125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707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0-85.9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86.0-91.9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92.0-94.9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95.0-97.9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800">
                          <a:effectLst/>
                        </a:rPr>
                        <a:t>98.0-100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Tree>
    <p:extLst>
      <p:ext uri="{BB962C8B-B14F-4D97-AF65-F5344CB8AC3E}">
        <p14:creationId xmlns:p14="http://schemas.microsoft.com/office/powerpoint/2010/main" val="339130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idx="4294967295"/>
          </p:nvPr>
        </p:nvSpPr>
        <p:spPr>
          <a:xfrm>
            <a:off x="0" y="1"/>
            <a:ext cx="10563225" cy="1036429"/>
          </a:xfrm>
        </p:spPr>
        <p:txBody>
          <a:bodyPr>
            <a:normAutofit/>
          </a:bodyPr>
          <a:lstStyle/>
          <a:p>
            <a:r>
              <a:rPr lang="en-US">
                <a:solidFill>
                  <a:srgbClr val="3A757A"/>
                </a:solidFill>
                <a:latin typeface="Franklin Gothic Medium"/>
              </a:rPr>
              <a:t>Change</a:t>
            </a:r>
            <a:r>
              <a:rPr lang="en-US" baseline="0">
                <a:solidFill>
                  <a:srgbClr val="3A757A"/>
                </a:solidFill>
                <a:latin typeface="Franklin Gothic Medium"/>
              </a:rPr>
              <a:t> </a:t>
            </a:r>
            <a:r>
              <a:rPr lang="en-US">
                <a:solidFill>
                  <a:srgbClr val="3A757A"/>
                </a:solidFill>
                <a:latin typeface="Franklin Gothic Medium"/>
              </a:rPr>
              <a:t>Score</a:t>
            </a:r>
            <a:endParaRPr lang="en-US">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562184" y="1035746"/>
            <a:ext cx="11184595" cy="5001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800">
                <a:latin typeface="Franklin Gothic Book" panose="020B0503020102020204" pitchFamily="34" charset="0"/>
              </a:rPr>
              <a:t>Change Scores are a simple subtraction of Prior Year Status Scores from Current Year Status Scores.</a:t>
            </a:r>
          </a:p>
          <a:p>
            <a:pPr>
              <a:spcBef>
                <a:spcPts val="800"/>
              </a:spcBef>
            </a:pPr>
            <a:r>
              <a:rPr lang="en-US" sz="1800">
                <a:latin typeface="Franklin Gothic Book" panose="020B0503020102020204" pitchFamily="34" charset="0"/>
              </a:rPr>
              <a:t>They are calculated the same way for every Indicator.</a:t>
            </a:r>
          </a:p>
          <a:p>
            <a:pPr marL="0" indent="0" algn="ctr">
              <a:spcBef>
                <a:spcPts val="800"/>
              </a:spcBef>
              <a:buFont typeface="Arial" panose="020B0604020202020204" pitchFamily="34" charset="0"/>
              <a:buNone/>
            </a:pPr>
            <a:br>
              <a:rPr lang="en-US" sz="1800"/>
            </a:br>
            <a:r>
              <a:rPr lang="en-US" sz="1800" b="1" i="1">
                <a:latin typeface="Franklin Gothic Book" panose="020B0503020102020204" pitchFamily="34" charset="0"/>
              </a:rPr>
              <a:t>Current Year Status Score – Prior Year Status Score = Change Score</a:t>
            </a:r>
            <a:br>
              <a:rPr lang="en-US" sz="1800" i="1"/>
            </a:br>
            <a:endParaRPr lang="en-US" sz="1800"/>
          </a:p>
          <a:p>
            <a:pPr>
              <a:spcBef>
                <a:spcPts val="800"/>
              </a:spcBef>
            </a:pPr>
            <a:r>
              <a:rPr lang="en-US" sz="1800">
                <a:latin typeface="Franklin Gothic Book" panose="020B0503020102020204" pitchFamily="34" charset="0"/>
              </a:rPr>
              <a:t>Prior Year Scores are used to calculate Change Scores. They are not used to influence Indicator Performance Ratings.</a:t>
            </a:r>
            <a:br>
              <a:rPr lang="en-US" sz="1800">
                <a:latin typeface="Franklin Gothic Book" panose="020B0503020102020204" pitchFamily="34" charset="0"/>
              </a:rPr>
            </a:br>
            <a:endParaRPr lang="en-US" sz="1800">
              <a:latin typeface="Franklin Gothic Book" panose="020B0503020102020204" pitchFamily="34" charset="0"/>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2349496788"/>
              </p:ext>
            </p:extLst>
          </p:nvPr>
        </p:nvGraphicFramePr>
        <p:xfrm>
          <a:off x="2032000" y="2867560"/>
          <a:ext cx="8128000" cy="269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944F2473-0B34-D4B3-01F3-258EA21C1DC9}"/>
              </a:ext>
            </a:extLst>
          </p:cNvPr>
          <p:cNvSpPr txBox="1"/>
          <p:nvPr/>
        </p:nvSpPr>
        <p:spPr>
          <a:xfrm>
            <a:off x="562184" y="5298350"/>
            <a:ext cx="6096000" cy="400110"/>
          </a:xfrm>
          <a:prstGeom prst="rect">
            <a:avLst/>
          </a:prstGeom>
          <a:noFill/>
        </p:spPr>
        <p:txBody>
          <a:bodyPr wrap="square">
            <a:spAutoFit/>
          </a:bodyPr>
          <a:lstStyle/>
          <a:p>
            <a:pPr>
              <a:spcBef>
                <a:spcPts val="1067"/>
              </a:spcBef>
            </a:pPr>
            <a:r>
              <a:rPr lang="en-US" sz="2000">
                <a:latin typeface="Franklin Gothic Book" panose="020B0503020102020204" pitchFamily="34" charset="0"/>
              </a:rPr>
              <a:t>There are five Change Levels:</a:t>
            </a:r>
          </a:p>
        </p:txBody>
      </p:sp>
      <p:graphicFrame>
        <p:nvGraphicFramePr>
          <p:cNvPr id="3" name="Table 6">
            <a:extLst>
              <a:ext uri="{FF2B5EF4-FFF2-40B4-BE49-F238E27FC236}">
                <a16:creationId xmlns:a16="http://schemas.microsoft.com/office/drawing/2014/main" id="{3519035E-38E3-A2AA-6530-F6728C0D88AE}"/>
              </a:ext>
            </a:extLst>
          </p:cNvPr>
          <p:cNvGraphicFramePr>
            <a:graphicFrameLocks noGrp="1" noDrilldown="1" noMove="1" noResize="1"/>
          </p:cNvGraphicFramePr>
          <p:nvPr/>
        </p:nvGraphicFramePr>
        <p:xfrm>
          <a:off x="117987" y="5955844"/>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4" name="Arrow: Down 3" descr="Red arrow pointing down indicating Change Declined Significantly ">
            <a:extLst>
              <a:ext uri="{FF2B5EF4-FFF2-40B4-BE49-F238E27FC236}">
                <a16:creationId xmlns:a16="http://schemas.microsoft.com/office/drawing/2014/main" id="{43EDF1B3-8E8B-F2F8-7B2E-A07FA95BAA6F}"/>
              </a:ext>
            </a:extLst>
          </p:cNvPr>
          <p:cNvSpPr>
            <a:spLocks noGrp="1" noRot="1" noMove="1" noResize="1" noEditPoints="1" noAdjustHandles="1" noChangeArrowheads="1" noChangeShapeType="1"/>
          </p:cNvSpPr>
          <p:nvPr/>
        </p:nvSpPr>
        <p:spPr>
          <a:xfrm>
            <a:off x="2984820" y="628620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descr="Orange arrow pointing slight down indicating Change Declined ">
            <a:extLst>
              <a:ext uri="{FF2B5EF4-FFF2-40B4-BE49-F238E27FC236}">
                <a16:creationId xmlns:a16="http://schemas.microsoft.com/office/drawing/2014/main" id="{CB8F2360-C3D7-79E7-9838-712C1A10F0AD}"/>
              </a:ext>
            </a:extLst>
          </p:cNvPr>
          <p:cNvSpPr>
            <a:spLocks noGrp="1" noRot="1" noMove="1" noResize="1" noEditPoints="1" noAdjustHandles="1" noChangeArrowheads="1" noChangeShapeType="1"/>
          </p:cNvSpPr>
          <p:nvPr/>
        </p:nvSpPr>
        <p:spPr>
          <a:xfrm rot="19426552">
            <a:off x="5049843" y="6286669"/>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Yellow arrow indicating Change Maintained ">
            <a:extLst>
              <a:ext uri="{FF2B5EF4-FFF2-40B4-BE49-F238E27FC236}">
                <a16:creationId xmlns:a16="http://schemas.microsoft.com/office/drawing/2014/main" id="{510343D4-16A6-DDA4-B6C6-6396925FC32B}"/>
              </a:ext>
            </a:extLst>
          </p:cNvPr>
          <p:cNvSpPr>
            <a:spLocks noGrp="1" noRot="1" noMove="1" noResize="1" noEditPoints="1" noAdjustHandles="1" noChangeArrowheads="1" noChangeShapeType="1"/>
          </p:cNvSpPr>
          <p:nvPr/>
        </p:nvSpPr>
        <p:spPr>
          <a:xfrm rot="16200000">
            <a:off x="7018355" y="626426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Arrow: Down 7" descr="Green arrow pointing slightly up indicating Change Increased ">
            <a:extLst>
              <a:ext uri="{FF2B5EF4-FFF2-40B4-BE49-F238E27FC236}">
                <a16:creationId xmlns:a16="http://schemas.microsoft.com/office/drawing/2014/main" id="{AC2B5B3B-0BE3-A98C-9A92-287201F960DC}"/>
              </a:ext>
            </a:extLst>
          </p:cNvPr>
          <p:cNvSpPr>
            <a:spLocks noGrp="1" noRot="1" noMove="1" noResize="1" noEditPoints="1" noAdjustHandles="1" noChangeArrowheads="1" noChangeShapeType="1"/>
          </p:cNvSpPr>
          <p:nvPr/>
        </p:nvSpPr>
        <p:spPr>
          <a:xfrm rot="13085184">
            <a:off x="9029592" y="628619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descr="Blue arrow pointing up indicating Change Increased Significantly ">
            <a:extLst>
              <a:ext uri="{FF2B5EF4-FFF2-40B4-BE49-F238E27FC236}">
                <a16:creationId xmlns:a16="http://schemas.microsoft.com/office/drawing/2014/main" id="{3F4414C2-37FB-3477-F4BB-0180EE4FC0E3}"/>
              </a:ext>
            </a:extLst>
          </p:cNvPr>
          <p:cNvSpPr>
            <a:spLocks noGrp="1" noRot="1" noMove="1" noResize="1" noEditPoints="1" noAdjustHandles="1" noChangeArrowheads="1" noChangeShapeType="1"/>
          </p:cNvSpPr>
          <p:nvPr/>
        </p:nvSpPr>
        <p:spPr>
          <a:xfrm rot="10800000">
            <a:off x="10940683" y="628619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09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8E1B7-979D-F588-1A02-DEEA3C712CED}"/>
              </a:ext>
            </a:extLst>
          </p:cNvPr>
          <p:cNvSpPr>
            <a:spLocks noGrp="1"/>
          </p:cNvSpPr>
          <p:nvPr>
            <p:ph type="title"/>
          </p:nvPr>
        </p:nvSpPr>
        <p:spPr>
          <a:xfrm>
            <a:off x="0" y="0"/>
            <a:ext cx="10515600" cy="1061519"/>
          </a:xfrm>
        </p:spPr>
        <p:txBody>
          <a:bodyPr/>
          <a:lstStyle/>
          <a:p>
            <a:r>
              <a:rPr lang="en-US"/>
              <a:t>Change Levels</a:t>
            </a:r>
          </a:p>
        </p:txBody>
      </p:sp>
      <p:sp>
        <p:nvSpPr>
          <p:cNvPr id="6" name="Content Placeholder 5">
            <a:extLst>
              <a:ext uri="{FF2B5EF4-FFF2-40B4-BE49-F238E27FC236}">
                <a16:creationId xmlns:a16="http://schemas.microsoft.com/office/drawing/2014/main" id="{C084E0CB-3981-27BD-9334-3FACDE9E98A2}"/>
              </a:ext>
            </a:extLst>
          </p:cNvPr>
          <p:cNvSpPr txBox="1">
            <a:spLocks noGrp="1"/>
          </p:cNvSpPr>
          <p:nvPr>
            <p:ph idx="1"/>
          </p:nvPr>
        </p:nvSpPr>
        <p:spPr>
          <a:xfrm>
            <a:off x="539383" y="1633473"/>
            <a:ext cx="10871138" cy="1156727"/>
          </a:xfrm>
          <a:prstGeom prst="rect">
            <a:avLst/>
          </a:prstGeom>
          <a:noFill/>
        </p:spPr>
        <p:txBody>
          <a:bodyPr wrap="square">
            <a:spAutoFit/>
          </a:bodyPr>
          <a:lstStyle/>
          <a:p>
            <a:pPr marL="0" indent="0">
              <a:lnSpc>
                <a:spcPct val="100000"/>
              </a:lnSpc>
              <a:spcBef>
                <a:spcPts val="1067"/>
              </a:spcBef>
              <a:buNone/>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There are five Change Levels:</a:t>
            </a:r>
          </a:p>
          <a:p>
            <a:pPr marL="0" marR="0" lvl="0" indent="0" algn="l" defTabSz="914400" rtl="0" eaLnBrk="1" fontAlgn="auto" latinLnBrk="0" hangingPunct="1">
              <a:lnSpc>
                <a:spcPct val="100000"/>
              </a:lnSpc>
              <a:spcBef>
                <a:spcPts val="1067"/>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pSp>
        <p:nvGrpSpPr>
          <p:cNvPr id="13" name="Group 12" descr="Graphic showing Change Levels:&#10;Declined Significantly - red arrow pointing down &#10;Declined - orange arrow pointing slightly down to the right&#10;Maintained - yellow arrow pointing to the right horizontally&#10;Increased - green arrow pointing slightly up to the right&#10;Increased Significantly - blue arrow pointing up">
            <a:extLst>
              <a:ext uri="{FF2B5EF4-FFF2-40B4-BE49-F238E27FC236}">
                <a16:creationId xmlns:a16="http://schemas.microsoft.com/office/drawing/2014/main" id="{2FF7DA51-35BA-8C89-114D-A90286FC112D}"/>
              </a:ext>
            </a:extLst>
          </p:cNvPr>
          <p:cNvGrpSpPr/>
          <p:nvPr/>
        </p:nvGrpSpPr>
        <p:grpSpPr>
          <a:xfrm>
            <a:off x="103239" y="2864797"/>
            <a:ext cx="11985522" cy="1061519"/>
            <a:chOff x="103239" y="2508169"/>
            <a:chExt cx="11729813" cy="872178"/>
          </a:xfrm>
        </p:grpSpPr>
        <p:graphicFrame>
          <p:nvGraphicFramePr>
            <p:cNvPr id="7" name="Table 6">
              <a:extLst>
                <a:ext uri="{FF2B5EF4-FFF2-40B4-BE49-F238E27FC236}">
                  <a16:creationId xmlns:a16="http://schemas.microsoft.com/office/drawing/2014/main" id="{23CF694D-37FC-96FA-2F9B-D2EE14616F9C}"/>
                </a:ext>
              </a:extLst>
            </p:cNvPr>
            <p:cNvGraphicFramePr/>
            <p:nvPr/>
          </p:nvGraphicFramePr>
          <p:xfrm>
            <a:off x="103239" y="2508169"/>
            <a:ext cx="11729813" cy="580568"/>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8" name="Arrow: Down 7" descr="Red arrow pointing down indicating Change Declined Significantly ">
              <a:extLst>
                <a:ext uri="{FF2B5EF4-FFF2-40B4-BE49-F238E27FC236}">
                  <a16:creationId xmlns:a16="http://schemas.microsoft.com/office/drawing/2014/main" id="{6DD947C3-047C-76DF-CBB7-558F543821DE}"/>
                </a:ext>
              </a:extLst>
            </p:cNvPr>
            <p:cNvSpPr/>
            <p:nvPr/>
          </p:nvSpPr>
          <p:spPr>
            <a:xfrm>
              <a:off x="2984820" y="294445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descr="Orange arrow pointing slight down indicating Change Declined ">
              <a:extLst>
                <a:ext uri="{FF2B5EF4-FFF2-40B4-BE49-F238E27FC236}">
                  <a16:creationId xmlns:a16="http://schemas.microsoft.com/office/drawing/2014/main" id="{602830A6-A359-0D64-994C-94F37B2B0713}"/>
                </a:ext>
              </a:extLst>
            </p:cNvPr>
            <p:cNvSpPr/>
            <p:nvPr/>
          </p:nvSpPr>
          <p:spPr>
            <a:xfrm rot="19426552">
              <a:off x="5049843" y="2944919"/>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Yellow arrow indicating Change Maintained ">
              <a:extLst>
                <a:ext uri="{FF2B5EF4-FFF2-40B4-BE49-F238E27FC236}">
                  <a16:creationId xmlns:a16="http://schemas.microsoft.com/office/drawing/2014/main" id="{F2847BE8-B721-5FD2-639D-32962C61FC5C}"/>
                </a:ext>
              </a:extLst>
            </p:cNvPr>
            <p:cNvSpPr/>
            <p:nvPr/>
          </p:nvSpPr>
          <p:spPr>
            <a:xfrm rot="16200000">
              <a:off x="7018355" y="29225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descr="Green arrow pointing slightly up indicating Change Increased ">
              <a:extLst>
                <a:ext uri="{FF2B5EF4-FFF2-40B4-BE49-F238E27FC236}">
                  <a16:creationId xmlns:a16="http://schemas.microsoft.com/office/drawing/2014/main" id="{507834B6-7272-6271-6638-CB11BA72CA57}"/>
                </a:ext>
              </a:extLst>
            </p:cNvPr>
            <p:cNvSpPr/>
            <p:nvPr/>
          </p:nvSpPr>
          <p:spPr>
            <a:xfrm rot="13085184">
              <a:off x="9029592" y="294444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descr="Blue arrow pointing up indicating Change Increased Significantly ">
              <a:extLst>
                <a:ext uri="{FF2B5EF4-FFF2-40B4-BE49-F238E27FC236}">
                  <a16:creationId xmlns:a16="http://schemas.microsoft.com/office/drawing/2014/main" id="{DCC58019-335A-ABE6-8949-20EAE4367CB6}"/>
                </a:ext>
              </a:extLst>
            </p:cNvPr>
            <p:cNvSpPr/>
            <p:nvPr/>
          </p:nvSpPr>
          <p:spPr>
            <a:xfrm rot="10800000">
              <a:off x="10940683" y="294444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640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0" y="0"/>
            <a:ext cx="12192000" cy="992274"/>
          </a:xfrm>
        </p:spPr>
        <p:txBody>
          <a:bodyPr>
            <a:normAutofit/>
          </a:bodyPr>
          <a:lstStyle/>
          <a:p>
            <a:r>
              <a:rPr lang="en-US"/>
              <a:t>Change Cut Scores for High Schools</a:t>
            </a:r>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extLst>
              <p:ext uri="{D42A27DB-BD31-4B8C-83A1-F6EECF244321}">
                <p14:modId xmlns:p14="http://schemas.microsoft.com/office/powerpoint/2010/main" val="78820494"/>
              </p:ext>
            </p:extLst>
          </p:nvPr>
        </p:nvGraphicFramePr>
        <p:xfrm>
          <a:off x="257070" y="1256434"/>
          <a:ext cx="11677859" cy="4969595"/>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390485">
                  <a:extLst>
                    <a:ext uri="{9D8B030D-6E8A-4147-A177-3AD203B41FA5}">
                      <a16:colId xmlns:a16="http://schemas.microsoft.com/office/drawing/2014/main" val="4169867108"/>
                    </a:ext>
                  </a:extLst>
                </a:gridCol>
                <a:gridCol w="1532323">
                  <a:extLst>
                    <a:ext uri="{9D8B030D-6E8A-4147-A177-3AD203B41FA5}">
                      <a16:colId xmlns:a16="http://schemas.microsoft.com/office/drawing/2014/main" val="963011060"/>
                    </a:ext>
                  </a:extLst>
                </a:gridCol>
                <a:gridCol w="1548823">
                  <a:extLst>
                    <a:ext uri="{9D8B030D-6E8A-4147-A177-3AD203B41FA5}">
                      <a16:colId xmlns:a16="http://schemas.microsoft.com/office/drawing/2014/main" val="95671417"/>
                    </a:ext>
                  </a:extLst>
                </a:gridCol>
                <a:gridCol w="1609962">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625937">
                  <a:extLst>
                    <a:ext uri="{9D8B030D-6E8A-4147-A177-3AD203B41FA5}">
                      <a16:colId xmlns:a16="http://schemas.microsoft.com/office/drawing/2014/main" val="1223277892"/>
                    </a:ext>
                  </a:extLst>
                </a:gridCol>
              </a:tblGrid>
              <a:tr h="452496">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95037">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cs typeface="Arial"/>
                        </a:rPr>
                        <a:t>-11.9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-12.0 to -4.9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mn-lt"/>
                          <a:ea typeface="Calibri" panose="020F0502020204030204" pitchFamily="34" charset="0"/>
                          <a:cs typeface="Arial"/>
                        </a:rPr>
                        <a:t>6.3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589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cs typeface="Arial"/>
                        </a:rPr>
                        <a:t>-10.9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-11.0 to -3.4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-3.5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7</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4666">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cs typeface="Arial"/>
                        </a:rPr>
                        <a:t>-12.9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-13.0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-4.0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0.1 to 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mn-lt"/>
                          <a:ea typeface="Calibri" panose="020F0502020204030204" pitchFamily="34" charset="0"/>
                          <a:cs typeface="Arial"/>
                        </a:rPr>
                        <a:t>9.6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964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cs typeface="Arial"/>
                        </a:rPr>
                        <a:t>-3.9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-4.0 to -1.9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8636">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cs typeface="Arial"/>
                        </a:rPr>
                        <a:t>-4.9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-5.0 to -1.9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12</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707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cs typeface="Arial"/>
                        </a:rPr>
                        <a:t>-4.9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-5.0 to -1.9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0.1 to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l">
                        <a:spcBef>
                          <a:spcPts val="0"/>
                        </a:spcBef>
                        <a:spcAft>
                          <a:spcPts val="0"/>
                        </a:spcAft>
                      </a:pPr>
                      <a:r>
                        <a:rPr lang="en-US" sz="2000">
                          <a:effectLst/>
                          <a:latin typeface="Franklin Gothic Book"/>
                          <a:ea typeface="Calibri" panose="020F0502020204030204" pitchFamily="34" charset="0"/>
                          <a:cs typeface="Arial"/>
                        </a:rPr>
                        <a:t>3</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Tree>
    <p:extLst>
      <p:ext uri="{BB962C8B-B14F-4D97-AF65-F5344CB8AC3E}">
        <p14:creationId xmlns:p14="http://schemas.microsoft.com/office/powerpoint/2010/main" val="144483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87421"/>
          </a:xfrm>
        </p:spPr>
        <p:txBody>
          <a:bodyPr/>
          <a:lstStyle/>
          <a:p>
            <a:r>
              <a:rPr lang="en-US">
                <a:solidFill>
                  <a:srgbClr val="3A757A"/>
                </a:solidFill>
                <a:latin typeface="Franklin Gothic Medium" panose="020B0603020102020204" pitchFamily="34" charset="0"/>
              </a:rPr>
              <a:t>Indicator Scores</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a:bodyPr>
          <a:lstStyle/>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a simple combination of Status Scores and Change Scores.</a:t>
            </a:r>
            <a:endParaRPr lang="en-US" sz="1900" b="0">
              <a:solidFill>
                <a:schemeClr val="tx1"/>
              </a:solidFill>
              <a:effectLst/>
              <a:latin typeface="Franklin Gothic Book" panose="020B0503020102020204" pitchFamily="34" charset="0"/>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They are calculated the same way for every Indicator.</a:t>
            </a:r>
            <a:endParaRPr lang="en-US" sz="19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900" b="0">
                <a:solidFill>
                  <a:schemeClr val="tx1"/>
                </a:solidFill>
                <a:effectLst/>
              </a:rPr>
            </a:br>
            <a:r>
              <a:rPr lang="en-US" sz="1900" b="1" i="1" u="none" strike="noStrike">
                <a:solidFill>
                  <a:schemeClr val="tx1"/>
                </a:solidFill>
                <a:effectLst/>
                <a:latin typeface="Franklin Gothic Book" panose="020B0503020102020204" pitchFamily="34" charset="0"/>
              </a:rPr>
              <a:t>Current Year Status Score + Change Score = Indicator Score</a:t>
            </a:r>
            <a:br>
              <a:rPr lang="en-US" sz="1900" b="1" i="1" u="none" strike="noStrike">
                <a:solidFill>
                  <a:schemeClr val="tx1"/>
                </a:solidFill>
                <a:effectLst/>
              </a:rPr>
            </a:br>
            <a:endParaRPr lang="en-US" sz="1900" b="1">
              <a:solidFill>
                <a:schemeClr val="tx1"/>
              </a:solidFill>
              <a:effectLst/>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160033"/>
            <a:ext cx="10515600" cy="1325700"/>
          </a:xfrm>
          <a:prstGeom prst="rect">
            <a:avLst/>
          </a:prstGeom>
        </p:spPr>
        <p:txBody>
          <a:bodyPr spcFirstLastPara="1" wrap="square" lIns="91425" tIns="45700" rIns="91425" bIns="45700" anchor="ctr" anchorCtr="0">
            <a:normAutofit/>
          </a:bodyPr>
          <a:lstStyle/>
          <a:p>
            <a:pPr marL="231775" lvl="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idx="1"/>
          </p:nvPr>
        </p:nvSpPr>
        <p:spPr>
          <a:xfrm>
            <a:off x="345831" y="896954"/>
            <a:ext cx="11214798" cy="784635"/>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Levels</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01445" y="1685172"/>
          <a:ext cx="10181261" cy="3704182"/>
        </p:xfrm>
        <a:graphic>
          <a:graphicData uri="http://schemas.openxmlformats.org/drawingml/2006/table">
            <a:tbl>
              <a:tblPr firstRow="1" firstCol="1" bandRow="1"/>
              <a:tblGrid>
                <a:gridCol w="2250923">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1"/>
            <a:ext cx="10515600" cy="1041722"/>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extLst>
              <p:ext uri="{D42A27DB-BD31-4B8C-83A1-F6EECF244321}">
                <p14:modId xmlns:p14="http://schemas.microsoft.com/office/powerpoint/2010/main" val="2864681031"/>
              </p:ext>
            </p:extLst>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459738">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2400" b="1" i="0" u="none" strike="noStrike">
                          <a:solidFill>
                            <a:srgbClr val="102649"/>
                          </a:solidFill>
                          <a:effectLst/>
                          <a:latin typeface="+mn-lt"/>
                        </a:rPr>
                        <a:t>20</a:t>
                      </a:r>
                      <a:endParaRPr lang="en-US" sz="2400" b="1">
                        <a:solidFill>
                          <a:srgbClr val="102649"/>
                        </a:solidFill>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FD1B0"/>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r>
              <a:rPr lang="en-US">
                <a:latin typeface="Franklin Gothic Book" panose="020B0503020102020204" pitchFamily="34" charset="0"/>
              </a:rPr>
              <a:t>If any indicator is not available, weights will be redistributed proportionally to remaining indicators.</a:t>
            </a:r>
          </a:p>
        </p:txBody>
      </p:sp>
    </p:spTree>
    <p:extLst>
      <p:ext uri="{BB962C8B-B14F-4D97-AF65-F5344CB8AC3E}">
        <p14:creationId xmlns:p14="http://schemas.microsoft.com/office/powerpoint/2010/main" val="2441572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61773"/>
            <a:ext cx="10515600" cy="1325563"/>
          </a:xfrm>
        </p:spPr>
        <p:txBody>
          <a:bodyPr/>
          <a:lstStyle/>
          <a:p>
            <a:r>
              <a:rPr lang="en-US">
                <a:solidFill>
                  <a:srgbClr val="3A757A"/>
                </a:solidFill>
                <a:latin typeface="Franklin Gothic Medium" panose="020B0603020102020204" pitchFamily="34" charset="0"/>
              </a:rPr>
              <a:t>Overall Score – High School </a:t>
            </a: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541757" y="964020"/>
            <a:ext cx="10515600" cy="1859391"/>
          </a:xfrm>
          <a:prstGeom prst="rect">
            <a:avLst/>
          </a:prstGeom>
        </p:spPr>
        <p:txBody>
          <a:bodyPr spcFirstLastPara="1" vert="horz" wrap="square" lIns="68575" tIns="34275" rIns="68575" bIns="34275"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en-US" sz="3200">
                <a:latin typeface="Franklin Gothic Book" panose="020B0503020102020204" pitchFamily="34" charset="0"/>
              </a:rPr>
              <a:t>Overall Scores represent the combined outcomes across all applicable Indicators, with appropriate weights applied. </a:t>
            </a:r>
          </a:p>
          <a:p>
            <a:pPr marL="0" indent="0">
              <a:spcBef>
                <a:spcPts val="800"/>
              </a:spcBef>
              <a:buFont typeface="Arial" panose="020B0604020202020204" pitchFamily="34" charset="0"/>
              <a:buNone/>
            </a:pPr>
            <a:endParaRPr lang="en-US" sz="3200"/>
          </a:p>
          <a:p>
            <a:pPr marL="0" indent="0">
              <a:spcBef>
                <a:spcPts val="800"/>
              </a:spcBef>
              <a:buFont typeface="Arial" panose="020B0604020202020204" pitchFamily="34" charset="0"/>
              <a:buNone/>
            </a:pPr>
            <a:r>
              <a:rPr lang="en-US" sz="3200">
                <a:latin typeface="Franklin Gothic Book" panose="020B0503020102020204" pitchFamily="34" charset="0"/>
              </a:rPr>
              <a:t>High School Overall Score Calculation</a:t>
            </a:r>
          </a:p>
          <a:p>
            <a:pPr marL="0" indent="0">
              <a:spcBef>
                <a:spcPts val="800"/>
              </a:spcBef>
              <a:buFont typeface="Arial" panose="020B0604020202020204" pitchFamily="34" charset="0"/>
              <a:buNone/>
            </a:pPr>
            <a:endParaRPr lang="en-US" sz="3200"/>
          </a:p>
          <a:p>
            <a:pPr marL="0" indent="0">
              <a:spcBef>
                <a:spcPts val="800"/>
              </a:spcBef>
              <a:buFont typeface="Arial" panose="020B0604020202020204" pitchFamily="34" charset="0"/>
              <a:buNone/>
            </a:pPr>
            <a:endParaRPr lang="en-US" sz="3200"/>
          </a:p>
        </p:txBody>
      </p:sp>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234022394"/>
              </p:ext>
            </p:extLst>
          </p:nvPr>
        </p:nvGraphicFramePr>
        <p:xfrm>
          <a:off x="-486769" y="1527858"/>
          <a:ext cx="13485138" cy="5885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90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0"/>
            <a:ext cx="11460053" cy="1089197"/>
          </a:xfrm>
        </p:spPr>
        <p:txBody>
          <a:bodyPr>
            <a:normAutofit/>
          </a:bodyPr>
          <a:lstStyle/>
          <a:p>
            <a:r>
              <a:rPr lang="en-US" dirty="0"/>
              <a:t>Overall and Indicator Performance Ratings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344384" y="1133061"/>
            <a:ext cx="7521966" cy="4591878"/>
          </a:xfrm>
        </p:spPr>
        <p:txBody>
          <a:bodyPr vert="horz" lIns="91440" tIns="45720" rIns="91440" bIns="45720" rtlCol="0" anchor="t">
            <a:normAutofit lnSpcReduction="10000"/>
          </a:bodyPr>
          <a:lstStyle/>
          <a:p>
            <a:r>
              <a:rPr lang="en-US" dirty="0"/>
              <a:t>Overall</a:t>
            </a:r>
            <a:r>
              <a:rPr lang="en-US" sz="2800" dirty="0"/>
              <a:t> </a:t>
            </a:r>
            <a:r>
              <a:rPr lang="en-US" dirty="0"/>
              <a:t>Performance ratings are reported as</a:t>
            </a:r>
            <a:r>
              <a:rPr lang="en-US" sz="2800" dirty="0"/>
              <a:t> </a:t>
            </a:r>
            <a:r>
              <a:rPr lang="en-US" dirty="0"/>
              <a:t>one of five colors - red through blue based on cut scores.</a:t>
            </a:r>
          </a:p>
          <a:p>
            <a:r>
              <a:rPr lang="en-US" dirty="0"/>
              <a:t>Indicator</a:t>
            </a:r>
            <a:r>
              <a:rPr lang="en-US" dirty="0">
                <a:effectLst/>
                <a:ea typeface="Calibri" panose="020F0502020204030204" pitchFamily="34" charset="0"/>
              </a:rPr>
              <a:t> Performance</a:t>
            </a:r>
            <a:r>
              <a:rPr lang="en-US" dirty="0">
                <a:ea typeface="Calibri" panose="020F0502020204030204" pitchFamily="34" charset="0"/>
              </a:rPr>
              <a:t> ratings are the</a:t>
            </a:r>
            <a:r>
              <a:rPr lang="en-US" dirty="0">
                <a:effectLst/>
                <a:ea typeface="Calibri" panose="020F0502020204030204" pitchFamily="34" charset="0"/>
              </a:rPr>
              <a:t> </a:t>
            </a:r>
            <a:r>
              <a:rPr lang="en-US" dirty="0">
                <a:ea typeface="Calibri" panose="020F0502020204030204" pitchFamily="34" charset="0"/>
              </a:rPr>
              <a:t>result of unique combination of Status Level </a:t>
            </a:r>
            <a:r>
              <a:rPr lang="en-US" dirty="0">
                <a:effectLst/>
                <a:ea typeface="Calibri" panose="020F0502020204030204" pitchFamily="34" charset="0"/>
              </a:rPr>
              <a:t>and </a:t>
            </a:r>
            <a:r>
              <a:rPr lang="en-US" dirty="0">
                <a:ea typeface="Calibri" panose="020F0502020204030204" pitchFamily="34" charset="0"/>
              </a:rPr>
              <a:t>Change Level; not based on cut scores.</a:t>
            </a:r>
            <a:endParaRPr lang="en-US" dirty="0"/>
          </a:p>
          <a:p>
            <a:r>
              <a:rPr lang="en-US" sz="2800" dirty="0">
                <a:effectLst/>
                <a:ea typeface="Calibri" panose="020F0502020204030204" pitchFamily="34" charset="0"/>
              </a:rPr>
              <a:t>Color ratings include five performance levels from highest to lowest, Blue, Green, Yellow, Orange and Red.</a:t>
            </a:r>
          </a:p>
          <a:p>
            <a:pPr marL="0" indent="0">
              <a:buNone/>
            </a:pPr>
            <a:r>
              <a:rPr lang="en-US" dirty="0"/>
              <a:t>Note: School Report Card will be released later this calendar year.</a:t>
            </a:r>
          </a:p>
          <a:p>
            <a:endParaRPr lang="en-US" dirty="0"/>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83200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51FEE4-816C-C3FE-C184-11CACAD396E8}"/>
              </a:ext>
            </a:extLst>
          </p:cNvPr>
          <p:cNvSpPr>
            <a:spLocks noGrp="1"/>
          </p:cNvSpPr>
          <p:nvPr>
            <p:ph type="title"/>
          </p:nvPr>
        </p:nvSpPr>
        <p:spPr>
          <a:xfrm>
            <a:off x="0" y="1"/>
            <a:ext cx="12192000" cy="1047750"/>
          </a:xfrm>
        </p:spPr>
        <p:txBody>
          <a:bodyPr/>
          <a:lstStyle/>
          <a:p>
            <a:r>
              <a:rPr lang="en-US"/>
              <a:t>State Indicators in the Accountability System</a:t>
            </a:r>
          </a:p>
        </p:txBody>
      </p:sp>
      <p:pic>
        <p:nvPicPr>
          <p:cNvPr id="6" name="Picture 5" descr="A list containing the six state indicators: State Assessment Results in Reading and Mathematics, State Assessment Results in Science, Social Studies and Writing, English Learner Progress, Postsecondary Readiness, Quality of School Climate and Safety, and Graduation Rate. &#10;">
            <a:extLst>
              <a:ext uri="{FF2B5EF4-FFF2-40B4-BE49-F238E27FC236}">
                <a16:creationId xmlns:a16="http://schemas.microsoft.com/office/drawing/2014/main" id="{404B78E6-9343-CA38-1F1F-D0137CBD35C2}"/>
              </a:ext>
              <a:ext uri="{C183D7F6-B498-43B3-948B-1728B52AA6E4}">
                <adec:decorative xmlns:adec="http://schemas.microsoft.com/office/drawing/2017/decorative" val="0"/>
              </a:ext>
            </a:extLst>
          </p:cNvPr>
          <p:cNvPicPr>
            <a:picLocks noChangeAspect="1"/>
          </p:cNvPicPr>
          <p:nvPr/>
        </p:nvPicPr>
        <p:blipFill rotWithShape="1">
          <a:blip r:embed="rId3"/>
          <a:srcRect t="8376" b="-254"/>
          <a:stretch/>
        </p:blipFill>
        <p:spPr>
          <a:xfrm>
            <a:off x="484321" y="1047751"/>
            <a:ext cx="11223357" cy="5284684"/>
          </a:xfrm>
          <a:prstGeom prst="rect">
            <a:avLst/>
          </a:prstGeom>
          <a:noFill/>
        </p:spPr>
      </p:pic>
      <p:sp>
        <p:nvSpPr>
          <p:cNvPr id="9" name="Star: 5 Points 8" descr="Green star highlighting Postsecondary Readiness to draw the viewer's attention to the topic being discussed in this presentation">
            <a:extLst>
              <a:ext uri="{FF2B5EF4-FFF2-40B4-BE49-F238E27FC236}">
                <a16:creationId xmlns:a16="http://schemas.microsoft.com/office/drawing/2014/main" id="{A2BAC22B-8692-452D-4083-3EFF74B1B5C4}"/>
              </a:ext>
              <a:ext uri="{C183D7F6-B498-43B3-948B-1728B52AA6E4}">
                <adec:decorative xmlns:adec="http://schemas.microsoft.com/office/drawing/2017/decorative" val="0"/>
              </a:ext>
            </a:extLst>
          </p:cNvPr>
          <p:cNvSpPr/>
          <p:nvPr/>
        </p:nvSpPr>
        <p:spPr>
          <a:xfrm>
            <a:off x="12446" y="3439572"/>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A yellow box highlighting Postsecondary Readiness Indicator and it's definition">
            <a:extLst>
              <a:ext uri="{FF2B5EF4-FFF2-40B4-BE49-F238E27FC236}">
                <a16:creationId xmlns:a16="http://schemas.microsoft.com/office/drawing/2014/main" id="{1D3F0541-8FC3-D1DC-C8D9-EA0E9276CC2E}"/>
              </a:ext>
              <a:ext uri="{C183D7F6-B498-43B3-948B-1728B52AA6E4}">
                <adec:decorative xmlns:adec="http://schemas.microsoft.com/office/drawing/2017/decorative" val="0"/>
              </a:ext>
            </a:extLst>
          </p:cNvPr>
          <p:cNvSpPr/>
          <p:nvPr/>
        </p:nvSpPr>
        <p:spPr>
          <a:xfrm>
            <a:off x="688791" y="3313610"/>
            <a:ext cx="10814415" cy="94587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72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EE43-2E48-48ED-AF79-D20AC4C0D8F1}"/>
              </a:ext>
            </a:extLst>
          </p:cNvPr>
          <p:cNvSpPr>
            <a:spLocks noGrp="1"/>
          </p:cNvSpPr>
          <p:nvPr>
            <p:ph type="title"/>
          </p:nvPr>
        </p:nvSpPr>
        <p:spPr>
          <a:xfrm>
            <a:off x="0" y="0"/>
            <a:ext cx="11447896" cy="1032387"/>
          </a:xfrm>
        </p:spPr>
        <p:txBody>
          <a:bodyPr>
            <a:normAutofit/>
          </a:bodyPr>
          <a:lstStyle/>
          <a:p>
            <a:r>
              <a:rPr lang="en-US" sz="4000"/>
              <a:t>Overall Performance Rating Cut Scores</a:t>
            </a:r>
          </a:p>
        </p:txBody>
      </p:sp>
      <p:graphicFrame>
        <p:nvGraphicFramePr>
          <p:cNvPr id="6" name="Table 5">
            <a:extLst>
              <a:ext uri="{FF2B5EF4-FFF2-40B4-BE49-F238E27FC236}">
                <a16:creationId xmlns:a16="http://schemas.microsoft.com/office/drawing/2014/main" id="{85D76975-6AAE-4C64-A2DA-35F5FCB49A0A}"/>
              </a:ext>
            </a:extLst>
          </p:cNvPr>
          <p:cNvGraphicFramePr>
            <a:graphicFrameLocks noGrp="1"/>
          </p:cNvGraphicFramePr>
          <p:nvPr/>
        </p:nvGraphicFramePr>
        <p:xfrm>
          <a:off x="403123" y="1288025"/>
          <a:ext cx="11169444" cy="4100052"/>
        </p:xfrm>
        <a:graphic>
          <a:graphicData uri="http://schemas.openxmlformats.org/drawingml/2006/table">
            <a:tbl>
              <a:tblPr firstRow="1">
                <a:tableStyleId>{5C22544A-7EE6-4342-B048-85BDC9FD1C3A}</a:tableStyleId>
              </a:tblPr>
              <a:tblGrid>
                <a:gridCol w="2005415">
                  <a:extLst>
                    <a:ext uri="{9D8B030D-6E8A-4147-A177-3AD203B41FA5}">
                      <a16:colId xmlns:a16="http://schemas.microsoft.com/office/drawing/2014/main" val="3036791999"/>
                    </a:ext>
                  </a:extLst>
                </a:gridCol>
                <a:gridCol w="1756438">
                  <a:extLst>
                    <a:ext uri="{9D8B030D-6E8A-4147-A177-3AD203B41FA5}">
                      <a16:colId xmlns:a16="http://schemas.microsoft.com/office/drawing/2014/main" val="598145530"/>
                    </a:ext>
                  </a:extLst>
                </a:gridCol>
                <a:gridCol w="1793372">
                  <a:extLst>
                    <a:ext uri="{9D8B030D-6E8A-4147-A177-3AD203B41FA5}">
                      <a16:colId xmlns:a16="http://schemas.microsoft.com/office/drawing/2014/main" val="345761626"/>
                    </a:ext>
                  </a:extLst>
                </a:gridCol>
                <a:gridCol w="2084602">
                  <a:extLst>
                    <a:ext uri="{9D8B030D-6E8A-4147-A177-3AD203B41FA5}">
                      <a16:colId xmlns:a16="http://schemas.microsoft.com/office/drawing/2014/main" val="910627275"/>
                    </a:ext>
                  </a:extLst>
                </a:gridCol>
                <a:gridCol w="1969848">
                  <a:extLst>
                    <a:ext uri="{9D8B030D-6E8A-4147-A177-3AD203B41FA5}">
                      <a16:colId xmlns:a16="http://schemas.microsoft.com/office/drawing/2014/main" val="2892798353"/>
                    </a:ext>
                  </a:extLst>
                </a:gridCol>
                <a:gridCol w="1559769">
                  <a:extLst>
                    <a:ext uri="{9D8B030D-6E8A-4147-A177-3AD203B41FA5}">
                      <a16:colId xmlns:a16="http://schemas.microsoft.com/office/drawing/2014/main" val="3481195290"/>
                    </a:ext>
                  </a:extLst>
                </a:gridCol>
              </a:tblGrid>
              <a:tr h="715397">
                <a:tc>
                  <a:txBody>
                    <a:bodyPr/>
                    <a:lstStyle/>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School Level</a:t>
                      </a:r>
                      <a:endParaRPr lang="en-US" sz="1800">
                        <a:solidFill>
                          <a:schemeClr val="tx1"/>
                        </a:solidFill>
                        <a:effectLst/>
                        <a:latin typeface="Calibri"/>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800">
                          <a:solidFill>
                            <a:schemeClr val="tx1"/>
                          </a:solidFill>
                          <a:effectLst/>
                        </a:rPr>
                        <a:t>Red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a:solidFill>
                            <a:schemeClr val="tx1"/>
                          </a:solidFill>
                          <a:effectLst/>
                        </a:rPr>
                        <a:t>Orange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a:solidFill>
                            <a:schemeClr val="tx1"/>
                          </a:solidFill>
                          <a:effectLst/>
                        </a:rPr>
                        <a:t>Yellow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rPr>
                        <a:t>Green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a:solidFill>
                            <a:schemeClr val="tx1"/>
                          </a:solidFill>
                          <a:effectLst/>
                        </a:rPr>
                        <a:t>Blue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68211"/>
                  </a:ext>
                </a:extLst>
              </a:tr>
              <a:tr h="1087861">
                <a:tc>
                  <a:txBody>
                    <a:bodyPr/>
                    <a:lstStyle/>
                    <a:p>
                      <a:pPr marL="0" marR="0" algn="ctr">
                        <a:spcBef>
                          <a:spcPts val="0"/>
                        </a:spcBef>
                        <a:spcAft>
                          <a:spcPts val="0"/>
                        </a:spcAft>
                      </a:pPr>
                      <a:r>
                        <a:rPr lang="en-US" sz="1800">
                          <a:effectLst/>
                        </a:rPr>
                        <a:t>Elementary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38.0-54.9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55.0-69.9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70.0-82.9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83.0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68971855"/>
                  </a:ext>
                </a:extLst>
              </a:tr>
              <a:tr h="1148397">
                <a:tc>
                  <a:txBody>
                    <a:bodyPr/>
                    <a:lstStyle/>
                    <a:p>
                      <a:pPr marL="0" marR="0" algn="ctr">
                        <a:spcBef>
                          <a:spcPts val="0"/>
                        </a:spcBef>
                        <a:spcAft>
                          <a:spcPts val="0"/>
                        </a:spcAft>
                      </a:pPr>
                      <a:r>
                        <a:rPr lang="en-US" sz="1800">
                          <a:effectLst/>
                        </a:rPr>
                        <a:t>Middle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36.0-50.9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51.0-63.9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64.0-76.9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77.0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8992165"/>
                  </a:ext>
                </a:extLst>
              </a:tr>
              <a:tr h="1148397">
                <a:tc>
                  <a:txBody>
                    <a:bodyPr/>
                    <a:lstStyle/>
                    <a:p>
                      <a:pPr marL="0" marR="0" algn="ctr">
                        <a:spcBef>
                          <a:spcPts val="0"/>
                        </a:spcBef>
                        <a:spcAft>
                          <a:spcPts val="0"/>
                        </a:spcAft>
                      </a:pPr>
                      <a:r>
                        <a:rPr lang="en-US" sz="1800">
                          <a:effectLst/>
                        </a:rPr>
                        <a:t>High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0-48.9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49.0-59.9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60.0-70.9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71.0-80.9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81.0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11871"/>
                  </a:ext>
                </a:extLst>
              </a:tr>
            </a:tbl>
          </a:graphicData>
        </a:graphic>
      </p:graphicFrame>
    </p:spTree>
    <p:extLst>
      <p:ext uri="{BB962C8B-B14F-4D97-AF65-F5344CB8AC3E}">
        <p14:creationId xmlns:p14="http://schemas.microsoft.com/office/powerpoint/2010/main" val="183693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8200" y="2071868"/>
            <a:ext cx="10515600" cy="1796126"/>
          </a:xfrm>
        </p:spPr>
        <p:txBody>
          <a:bodyPr/>
          <a:lstStyle/>
          <a:p>
            <a:r>
              <a:rPr lang="en-US"/>
              <a:t>Academic Readiness</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type="body" idx="1"/>
          </p:nvPr>
        </p:nvSpPr>
        <p:spPr>
          <a:xfrm>
            <a:off x="838200" y="4010729"/>
            <a:ext cx="10515600" cy="1500187"/>
          </a:xfrm>
        </p:spPr>
        <p:txBody>
          <a:bodyPr vert="horz" lIns="91440" tIns="45720" rIns="91440" bIns="45720" rtlCol="0" anchor="t">
            <a:normAutofit/>
          </a:bodyPr>
          <a:lstStyle/>
          <a:p>
            <a:pPr>
              <a:spcBef>
                <a:spcPts val="0"/>
              </a:spcBef>
            </a:pPr>
            <a:r>
              <a:rPr lang="en-US"/>
              <a:t>Christen Roseberry, Program Consultant</a:t>
            </a:r>
          </a:p>
          <a:p>
            <a:pPr>
              <a:spcBef>
                <a:spcPts val="0"/>
              </a:spcBef>
            </a:pPr>
            <a:r>
              <a:rPr lang="en-US"/>
              <a:t>Office of Assessment and Accountability</a:t>
            </a:r>
          </a:p>
        </p:txBody>
      </p:sp>
    </p:spTree>
    <p:extLst>
      <p:ext uri="{BB962C8B-B14F-4D97-AF65-F5344CB8AC3E}">
        <p14:creationId xmlns:p14="http://schemas.microsoft.com/office/powerpoint/2010/main" val="1405893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
            <a:ext cx="12192000" cy="1462088"/>
          </a:xfrm>
        </p:spPr>
        <p:txBody>
          <a:bodyPr>
            <a:normAutofit/>
          </a:bodyPr>
          <a:lstStyle/>
          <a:p>
            <a:r>
              <a:rPr lang="en-US"/>
              <a:t>Postsecondary Readiness College Admissions Exam or Placement Examination </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10065" y="1736202"/>
            <a:ext cx="11143735" cy="4114837"/>
          </a:xfrm>
        </p:spPr>
        <p:txBody>
          <a:bodyPr/>
          <a:lstStyle/>
          <a:p>
            <a:r>
              <a:rPr lang="en-US" sz="2800">
                <a:effectLst/>
                <a:latin typeface="Segoe UI" panose="020B0502040204020203" pitchFamily="34" charset="0"/>
              </a:rPr>
              <a:t>KRS 158.6455</a:t>
            </a:r>
            <a:r>
              <a:rPr lang="en-US" sz="3200">
                <a:latin typeface="Arial" panose="020B0604020202020204" pitchFamily="34" charset="0"/>
              </a:rPr>
              <a:t> </a:t>
            </a:r>
            <a:r>
              <a:rPr lang="en-US"/>
              <a:t>requires that postsecondary readiness for each high school student be measured by </a:t>
            </a:r>
            <a:r>
              <a:rPr lang="en-US" b="1" i="1">
                <a:solidFill>
                  <a:srgbClr val="007780"/>
                </a:solidFill>
              </a:rPr>
              <a:t>one</a:t>
            </a:r>
            <a:r>
              <a:rPr lang="en-US"/>
              <a:t> benchmark:</a:t>
            </a:r>
          </a:p>
          <a:p>
            <a:r>
              <a:rPr lang="en-US"/>
              <a:t>Meeting or exceeding a college readiness benchmark score on the college admissions examination or a college placement examination approved by the Council on Postsecondary Education (CPE) </a:t>
            </a:r>
          </a:p>
          <a:p>
            <a:pPr marL="0" indent="0">
              <a:buNone/>
            </a:pPr>
            <a:endParaRPr lang="en-US"/>
          </a:p>
        </p:txBody>
      </p:sp>
    </p:spTree>
    <p:extLst>
      <p:ext uri="{BB962C8B-B14F-4D97-AF65-F5344CB8AC3E}">
        <p14:creationId xmlns:p14="http://schemas.microsoft.com/office/powerpoint/2010/main" val="401429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1041722"/>
          </a:xfrm>
        </p:spPr>
        <p:txBody>
          <a:bodyPr/>
          <a:lstStyle/>
          <a:p>
            <a:r>
              <a:rPr lang="en-US"/>
              <a:t>Postsecondary Readiness – Dual Credit</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07264" y="1180618"/>
            <a:ext cx="11594592" cy="4342358"/>
          </a:xfrm>
        </p:spPr>
        <p:txBody>
          <a:bodyPr>
            <a:normAutofit/>
          </a:bodyPr>
          <a:lstStyle/>
          <a:p>
            <a:pPr marL="0" indent="0">
              <a:buNone/>
            </a:pPr>
            <a:r>
              <a:rPr lang="en-US" sz="2600"/>
              <a:t>Achieving 3 hours of dual-credit or postsecondary articulated credit by completing a course approved by the Kentucky Board of Education (KBE)</a:t>
            </a:r>
          </a:p>
          <a:p>
            <a:pPr marL="0" indent="0">
              <a:buNone/>
            </a:pPr>
            <a:r>
              <a:rPr lang="en-US" sz="2600" b="1" i="1"/>
              <a:t>KDE-Approved Dual Credit</a:t>
            </a:r>
            <a:endParaRPr lang="en-US" sz="2600"/>
          </a:p>
          <a:p>
            <a:pPr marL="0" indent="0">
              <a:buNone/>
            </a:pPr>
            <a:r>
              <a:rPr lang="en-US" sz="2600" i="1"/>
              <a:t>Pursuant to </a:t>
            </a:r>
            <a:r>
              <a:rPr lang="en-US" sz="2600" i="1">
                <a:hlinkClick r:id="rId3"/>
              </a:rPr>
              <a:t>KRS 164.002</a:t>
            </a:r>
            <a:r>
              <a:rPr lang="en-US" sz="2600" i="1"/>
              <a:t>, dual credit is defined as </a:t>
            </a:r>
            <a:r>
              <a:rPr lang="en-US" sz="2600" i="1" u="sng"/>
              <a:t>“a college-level course of study developed in accordance with KRS 164.098 in which a high school student receives credit from both the high school and postsecondary institution in which the student is enrolled upon completion of a single class or designated program of study”</a:t>
            </a:r>
            <a:r>
              <a:rPr lang="en-US" sz="2600" i="1"/>
              <a:t>. </a:t>
            </a:r>
            <a:r>
              <a:rPr lang="en-US" sz="2600" i="1">
                <a:hlinkClick r:id="rId4"/>
              </a:rPr>
              <a:t>Eligible dual credit courses</a:t>
            </a:r>
            <a:r>
              <a:rPr lang="en-US" sz="2600" i="1"/>
              <a:t> for “academic readiness” are approved annually by the KDE. Students must complete one (1) of the approved dual credit courses with a letter grade of “C” or higher in order to meet this indicator. </a:t>
            </a:r>
            <a:endParaRPr lang="en-US" sz="2600"/>
          </a:p>
          <a:p>
            <a:endParaRPr lang="en-US"/>
          </a:p>
          <a:p>
            <a:endParaRPr lang="en-US"/>
          </a:p>
          <a:p>
            <a:endParaRPr lang="en-US"/>
          </a:p>
          <a:p>
            <a:pPr marL="0" indent="0">
              <a:buNone/>
            </a:pPr>
            <a:endParaRPr lang="en-US"/>
          </a:p>
        </p:txBody>
      </p:sp>
    </p:spTree>
    <p:extLst>
      <p:ext uri="{BB962C8B-B14F-4D97-AF65-F5344CB8AC3E}">
        <p14:creationId xmlns:p14="http://schemas.microsoft.com/office/powerpoint/2010/main" val="266353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78851"/>
            <a:ext cx="10515600" cy="995346"/>
          </a:xfrm>
        </p:spPr>
        <p:txBody>
          <a:bodyPr/>
          <a:lstStyle/>
          <a:p>
            <a:r>
              <a:rPr lang="en-US"/>
              <a:t>Postsecondary Readiness – </a:t>
            </a:r>
            <a:r>
              <a:rPr lang="en-US">
                <a:latin typeface="Franklin Gothic Medium"/>
              </a:rPr>
              <a:t>AP, IB, CAI</a:t>
            </a:r>
            <a:endParaRPr lang="en-US"/>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463826" y="1074197"/>
            <a:ext cx="11728174" cy="4856151"/>
          </a:xfrm>
        </p:spPr>
        <p:txBody>
          <a:bodyPr vert="horz" lIns="91440" tIns="45720" rIns="91440" bIns="45720" rtlCol="0" anchor="t">
            <a:normAutofit fontScale="70000" lnSpcReduction="20000"/>
          </a:bodyPr>
          <a:lstStyle/>
          <a:p>
            <a:pPr marL="0" indent="0">
              <a:buNone/>
            </a:pPr>
            <a:r>
              <a:rPr lang="en-US" sz="3400"/>
              <a:t>Achieving a benchmark score on an AP, IB, CAI, or other nationally recognized exam approved by the KBE that generally qualifies the student for 3 or more hours of college credit.</a:t>
            </a:r>
          </a:p>
          <a:p>
            <a:pPr marL="0" indent="0">
              <a:buNone/>
            </a:pPr>
            <a:r>
              <a:rPr lang="en-US" b="1" i="1"/>
              <a:t>Advanced Placement (AP) </a:t>
            </a:r>
            <a:endParaRPr lang="en-US"/>
          </a:p>
          <a:p>
            <a:pPr marL="0" indent="0">
              <a:buNone/>
            </a:pPr>
            <a:r>
              <a:rPr lang="en-US" i="1">
                <a:hlinkClick r:id="rId3"/>
              </a:rPr>
              <a:t>Advanced Placement </a:t>
            </a:r>
            <a:r>
              <a:rPr lang="en-US" i="1"/>
              <a:t>or "AP" means a college-level course that incorporates all topics and instructional strategies specified by the College Board on its standard syllabus for a given subject area and is licensed by the College Board. Students enrolled in Advanced Placement (AP) coursework may take the corresponding AP assessments. Those who earn a score of “3” or higher on at one (1) approved AP exam are considered “academic ready”.</a:t>
            </a:r>
            <a:endParaRPr lang="en-US"/>
          </a:p>
          <a:p>
            <a:pPr marL="0" indent="0">
              <a:buNone/>
            </a:pPr>
            <a:r>
              <a:rPr lang="en-US" b="1" i="1"/>
              <a:t>International Baccalaureate (IB)</a:t>
            </a:r>
            <a:endParaRPr lang="en-US"/>
          </a:p>
          <a:p>
            <a:pPr marL="0" indent="0">
              <a:buNone/>
            </a:pPr>
            <a:r>
              <a:rPr lang="en-US" i="1">
                <a:hlinkClick r:id="rId4"/>
              </a:rPr>
              <a:t>International Baccalaureate </a:t>
            </a:r>
            <a:r>
              <a:rPr lang="en-US" i="1"/>
              <a:t>or "IB" means the International Baccalaureate Organization's Diploma </a:t>
            </a:r>
            <a:r>
              <a:rPr lang="en-US" i="1" err="1"/>
              <a:t>Programme</a:t>
            </a:r>
            <a:r>
              <a:rPr lang="en-US" i="1"/>
              <a:t>, a comprehensive two (2) year program designed for highly motivated students. Students must earn a score of “5+” on one (1) approved IB exam.</a:t>
            </a:r>
            <a:endParaRPr lang="en-US"/>
          </a:p>
          <a:p>
            <a:pPr marL="0" indent="0">
              <a:buNone/>
            </a:pPr>
            <a:r>
              <a:rPr lang="en-US" b="1" i="1"/>
              <a:t>Cambridge Advanced International (CAI)</a:t>
            </a:r>
            <a:endParaRPr lang="en-US"/>
          </a:p>
          <a:p>
            <a:pPr marL="0" indent="0">
              <a:buNone/>
            </a:pPr>
            <a:r>
              <a:rPr lang="en-US" i="1"/>
              <a:t>The </a:t>
            </a:r>
            <a:r>
              <a:rPr lang="en-US" i="1">
                <a:hlinkClick r:id="rId5"/>
              </a:rPr>
              <a:t>Cambridge Advanced International </a:t>
            </a:r>
            <a:r>
              <a:rPr lang="en-US" i="1"/>
              <a:t>Certificate of Education Diploma program is an international pre-university curriculum and examination system offered by Cambridge International Examinations at the University of Cambridge. Students must earn a score of “e” or higher on one (1) approved Cambridge exam.</a:t>
            </a:r>
            <a:endParaRPr lang="en-US"/>
          </a:p>
          <a:p>
            <a:endParaRPr lang="en-US"/>
          </a:p>
          <a:p>
            <a:pPr marL="0" indent="0">
              <a:buNone/>
            </a:pPr>
            <a:endParaRPr lang="en-US"/>
          </a:p>
        </p:txBody>
      </p:sp>
    </p:spTree>
    <p:extLst>
      <p:ext uri="{BB962C8B-B14F-4D97-AF65-F5344CB8AC3E}">
        <p14:creationId xmlns:p14="http://schemas.microsoft.com/office/powerpoint/2010/main" val="171998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1800114" cy="1053296"/>
          </a:xfrm>
        </p:spPr>
        <p:txBody>
          <a:bodyPr/>
          <a:lstStyle/>
          <a:p>
            <a:r>
              <a:rPr lang="en-US"/>
              <a:t>CPE College Indicator (2022-2025)</a:t>
            </a:r>
          </a:p>
        </p:txBody>
      </p:sp>
      <p:graphicFrame>
        <p:nvGraphicFramePr>
          <p:cNvPr id="3" name="Table 4">
            <a:extLst>
              <a:ext uri="{FF2B5EF4-FFF2-40B4-BE49-F238E27FC236}">
                <a16:creationId xmlns:a16="http://schemas.microsoft.com/office/drawing/2014/main" id="{EAEF8E5A-CCC3-FEEC-E34C-CC4360B6FE75}"/>
              </a:ext>
            </a:extLst>
          </p:cNvPr>
          <p:cNvGraphicFramePr>
            <a:graphicFrameLocks noGrp="1"/>
          </p:cNvGraphicFramePr>
          <p:nvPr>
            <p:extLst>
              <p:ext uri="{D42A27DB-BD31-4B8C-83A1-F6EECF244321}">
                <p14:modId xmlns:p14="http://schemas.microsoft.com/office/powerpoint/2010/main" val="2168499106"/>
              </p:ext>
            </p:extLst>
          </p:nvPr>
        </p:nvGraphicFramePr>
        <p:xfrm>
          <a:off x="538844" y="1180039"/>
          <a:ext cx="11114312" cy="4480560"/>
        </p:xfrm>
        <a:graphic>
          <a:graphicData uri="http://schemas.openxmlformats.org/drawingml/2006/table">
            <a:tbl>
              <a:tblPr firstRow="1" bandRow="1">
                <a:tableStyleId>{5C22544A-7EE6-4342-B048-85BDC9FD1C3A}</a:tableStyleId>
              </a:tblPr>
              <a:tblGrid>
                <a:gridCol w="1389289">
                  <a:extLst>
                    <a:ext uri="{9D8B030D-6E8A-4147-A177-3AD203B41FA5}">
                      <a16:colId xmlns:a16="http://schemas.microsoft.com/office/drawing/2014/main" val="3723749059"/>
                    </a:ext>
                  </a:extLst>
                </a:gridCol>
                <a:gridCol w="1389289">
                  <a:extLst>
                    <a:ext uri="{9D8B030D-6E8A-4147-A177-3AD203B41FA5}">
                      <a16:colId xmlns:a16="http://schemas.microsoft.com/office/drawing/2014/main" val="1565326059"/>
                    </a:ext>
                  </a:extLst>
                </a:gridCol>
                <a:gridCol w="1389289">
                  <a:extLst>
                    <a:ext uri="{9D8B030D-6E8A-4147-A177-3AD203B41FA5}">
                      <a16:colId xmlns:a16="http://schemas.microsoft.com/office/drawing/2014/main" val="3642690222"/>
                    </a:ext>
                  </a:extLst>
                </a:gridCol>
                <a:gridCol w="1389289">
                  <a:extLst>
                    <a:ext uri="{9D8B030D-6E8A-4147-A177-3AD203B41FA5}">
                      <a16:colId xmlns:a16="http://schemas.microsoft.com/office/drawing/2014/main" val="3867672586"/>
                    </a:ext>
                  </a:extLst>
                </a:gridCol>
                <a:gridCol w="1389289">
                  <a:extLst>
                    <a:ext uri="{9D8B030D-6E8A-4147-A177-3AD203B41FA5}">
                      <a16:colId xmlns:a16="http://schemas.microsoft.com/office/drawing/2014/main" val="1203596819"/>
                    </a:ext>
                  </a:extLst>
                </a:gridCol>
                <a:gridCol w="1389289">
                  <a:extLst>
                    <a:ext uri="{9D8B030D-6E8A-4147-A177-3AD203B41FA5}">
                      <a16:colId xmlns:a16="http://schemas.microsoft.com/office/drawing/2014/main" val="2855970862"/>
                    </a:ext>
                  </a:extLst>
                </a:gridCol>
                <a:gridCol w="1389289">
                  <a:extLst>
                    <a:ext uri="{9D8B030D-6E8A-4147-A177-3AD203B41FA5}">
                      <a16:colId xmlns:a16="http://schemas.microsoft.com/office/drawing/2014/main" val="2519483360"/>
                    </a:ext>
                  </a:extLst>
                </a:gridCol>
                <a:gridCol w="1389289">
                  <a:extLst>
                    <a:ext uri="{9D8B030D-6E8A-4147-A177-3AD203B41FA5}">
                      <a16:colId xmlns:a16="http://schemas.microsoft.com/office/drawing/2014/main" val="585780518"/>
                    </a:ext>
                  </a:extLst>
                </a:gridCol>
              </a:tblGrid>
              <a:tr h="826541">
                <a:tc>
                  <a:txBody>
                    <a:bodyPr/>
                    <a:lstStyle/>
                    <a:p>
                      <a:r>
                        <a:rPr lang="en-US" sz="2000"/>
                        <a:t>Area</a:t>
                      </a:r>
                    </a:p>
                  </a:txBody>
                  <a:tcPr/>
                </a:tc>
                <a:tc>
                  <a:txBody>
                    <a:bodyPr/>
                    <a:lstStyle/>
                    <a:p>
                      <a:r>
                        <a:rPr lang="en-US" sz="2000"/>
                        <a:t>ACT</a:t>
                      </a:r>
                    </a:p>
                  </a:txBody>
                  <a:tcPr/>
                </a:tc>
                <a:tc>
                  <a:txBody>
                    <a:bodyPr/>
                    <a:lstStyle/>
                    <a:p>
                      <a:r>
                        <a:rPr lang="en-US" sz="2000"/>
                        <a:t>SAT</a:t>
                      </a:r>
                    </a:p>
                  </a:txBody>
                  <a:tcPr/>
                </a:tc>
                <a:tc>
                  <a:txBody>
                    <a:bodyPr/>
                    <a:lstStyle/>
                    <a:p>
                      <a:r>
                        <a:rPr lang="en-US" sz="2000"/>
                        <a:t>KYOTE</a:t>
                      </a:r>
                    </a:p>
                  </a:txBody>
                  <a:tcPr/>
                </a:tc>
                <a:tc>
                  <a:txBody>
                    <a:bodyPr/>
                    <a:lstStyle/>
                    <a:p>
                      <a:r>
                        <a:rPr lang="en-US" sz="2000"/>
                        <a:t>GED College Readiness</a:t>
                      </a:r>
                    </a:p>
                  </a:txBody>
                  <a:tcPr/>
                </a:tc>
                <a:tc>
                  <a:txBody>
                    <a:bodyPr/>
                    <a:lstStyle/>
                    <a:p>
                      <a:r>
                        <a:rPr lang="en-US" sz="2000"/>
                        <a:t>Accuplacer</a:t>
                      </a:r>
                    </a:p>
                  </a:txBody>
                  <a:tcPr/>
                </a:tc>
                <a:tc>
                  <a:txBody>
                    <a:bodyPr/>
                    <a:lstStyle/>
                    <a:p>
                      <a:r>
                        <a:rPr lang="en-US" sz="2000"/>
                        <a:t>ALEKS</a:t>
                      </a:r>
                    </a:p>
                  </a:txBody>
                  <a:tcPr/>
                </a:tc>
                <a:tc>
                  <a:txBody>
                    <a:bodyPr/>
                    <a:lstStyle/>
                    <a:p>
                      <a:r>
                        <a:rPr lang="en-US" sz="2000"/>
                        <a:t>EdReady Diagnostic </a:t>
                      </a:r>
                    </a:p>
                  </a:txBody>
                  <a:tcPr/>
                </a:tc>
                <a:extLst>
                  <a:ext uri="{0D108BD9-81ED-4DB2-BD59-A6C34878D82A}">
                    <a16:rowId xmlns:a16="http://schemas.microsoft.com/office/drawing/2014/main" val="750921501"/>
                  </a:ext>
                </a:extLst>
              </a:tr>
              <a:tr h="525981">
                <a:tc>
                  <a:txBody>
                    <a:bodyPr/>
                    <a:lstStyle/>
                    <a:p>
                      <a:r>
                        <a:rPr lang="en-US"/>
                        <a:t>English (Writing)</a:t>
                      </a:r>
                    </a:p>
                  </a:txBody>
                  <a:tcPr/>
                </a:tc>
                <a:tc>
                  <a:txBody>
                    <a:bodyPr/>
                    <a:lstStyle/>
                    <a:p>
                      <a:r>
                        <a:rPr lang="en-US"/>
                        <a:t>18</a:t>
                      </a:r>
                    </a:p>
                  </a:txBody>
                  <a:tcPr/>
                </a:tc>
                <a:tc>
                  <a:txBody>
                    <a:bodyPr/>
                    <a:lstStyle/>
                    <a:p>
                      <a:r>
                        <a:rPr lang="en-US"/>
                        <a:t>22</a:t>
                      </a:r>
                    </a:p>
                  </a:txBody>
                  <a:tcPr/>
                </a:tc>
                <a:tc>
                  <a:txBody>
                    <a:bodyPr/>
                    <a:lstStyle/>
                    <a:p>
                      <a:r>
                        <a:rPr lang="en-US"/>
                        <a:t>6</a:t>
                      </a:r>
                    </a:p>
                  </a:txBody>
                  <a:tcPr/>
                </a:tc>
                <a:tc>
                  <a:txBody>
                    <a:bodyPr/>
                    <a:lstStyle/>
                    <a:p>
                      <a:r>
                        <a:rPr lang="en-US"/>
                        <a:t>165</a:t>
                      </a:r>
                    </a:p>
                  </a:txBody>
                  <a:tcPr/>
                </a:tc>
                <a:tc>
                  <a:txBody>
                    <a:bodyPr/>
                    <a:lstStyle/>
                    <a:p>
                      <a:r>
                        <a:rPr lang="en-US"/>
                        <a:t>250</a:t>
                      </a:r>
                    </a:p>
                  </a:txBody>
                  <a:tcPr/>
                </a:tc>
                <a:tc>
                  <a:txBody>
                    <a:bodyPr/>
                    <a:lstStyle/>
                    <a:p>
                      <a:endParaRPr lang="en-US"/>
                    </a:p>
                  </a:txBody>
                  <a:tcPr/>
                </a:tc>
                <a:tc>
                  <a:txBody>
                    <a:bodyPr/>
                    <a:lstStyle/>
                    <a:p>
                      <a:r>
                        <a:rPr lang="en-US"/>
                        <a:t>70</a:t>
                      </a:r>
                    </a:p>
                  </a:txBody>
                  <a:tcPr/>
                </a:tc>
                <a:extLst>
                  <a:ext uri="{0D108BD9-81ED-4DB2-BD59-A6C34878D82A}">
                    <a16:rowId xmlns:a16="http://schemas.microsoft.com/office/drawing/2014/main" val="1646341545"/>
                  </a:ext>
                </a:extLst>
              </a:tr>
              <a:tr h="300560">
                <a:tc>
                  <a:txBody>
                    <a:bodyPr/>
                    <a:lstStyle/>
                    <a:p>
                      <a:r>
                        <a:rPr lang="en-US"/>
                        <a:t>Reading</a:t>
                      </a:r>
                    </a:p>
                  </a:txBody>
                  <a:tcPr/>
                </a:tc>
                <a:tc>
                  <a:txBody>
                    <a:bodyPr/>
                    <a:lstStyle/>
                    <a:p>
                      <a:r>
                        <a:rPr lang="en-US"/>
                        <a:t>20</a:t>
                      </a:r>
                    </a:p>
                  </a:txBody>
                  <a:tcPr/>
                </a:tc>
                <a:tc>
                  <a:txBody>
                    <a:bodyPr/>
                    <a:lstStyle/>
                    <a:p>
                      <a:r>
                        <a:rPr lang="en-US"/>
                        <a:t>24</a:t>
                      </a:r>
                    </a:p>
                  </a:txBody>
                  <a:tcPr/>
                </a:tc>
                <a:tc>
                  <a:txBody>
                    <a:bodyPr/>
                    <a:lstStyle/>
                    <a:p>
                      <a:r>
                        <a:rPr lang="en-US"/>
                        <a:t>20</a:t>
                      </a:r>
                    </a:p>
                  </a:txBody>
                  <a:tcPr/>
                </a:tc>
                <a:tc>
                  <a:txBody>
                    <a:bodyPr/>
                    <a:lstStyle/>
                    <a:p>
                      <a:r>
                        <a:rPr lang="en-US"/>
                        <a:t>165</a:t>
                      </a:r>
                    </a:p>
                  </a:txBody>
                  <a:tcPr/>
                </a:tc>
                <a:tc>
                  <a:txBody>
                    <a:bodyPr/>
                    <a:lstStyle/>
                    <a:p>
                      <a:r>
                        <a:rPr lang="en-US"/>
                        <a:t>250</a:t>
                      </a:r>
                    </a:p>
                  </a:txBody>
                  <a:tcPr/>
                </a:tc>
                <a:tc>
                  <a:txBody>
                    <a:bodyPr/>
                    <a:lstStyle/>
                    <a:p>
                      <a:endParaRPr lang="en-US"/>
                    </a:p>
                  </a:txBody>
                  <a:tcPr/>
                </a:tc>
                <a:tc>
                  <a:txBody>
                    <a:bodyPr/>
                    <a:lstStyle/>
                    <a:p>
                      <a:r>
                        <a:rPr lang="en-US"/>
                        <a:t>70</a:t>
                      </a:r>
                    </a:p>
                  </a:txBody>
                  <a:tcPr/>
                </a:tc>
                <a:extLst>
                  <a:ext uri="{0D108BD9-81ED-4DB2-BD59-A6C34878D82A}">
                    <a16:rowId xmlns:a16="http://schemas.microsoft.com/office/drawing/2014/main" val="4116334707"/>
                  </a:ext>
                </a:extLst>
              </a:tr>
              <a:tr h="751401">
                <a:tc>
                  <a:txBody>
                    <a:bodyPr/>
                    <a:lstStyle/>
                    <a:p>
                      <a:r>
                        <a:rPr lang="en-US"/>
                        <a:t>Math (Quant Reasoning)</a:t>
                      </a:r>
                    </a:p>
                  </a:txBody>
                  <a:tcPr/>
                </a:tc>
                <a:tc>
                  <a:txBody>
                    <a:bodyPr/>
                    <a:lstStyle/>
                    <a:p>
                      <a:r>
                        <a:rPr lang="en-US"/>
                        <a:t>19</a:t>
                      </a:r>
                    </a:p>
                  </a:txBody>
                  <a:tcPr/>
                </a:tc>
                <a:tc>
                  <a:txBody>
                    <a:bodyPr/>
                    <a:lstStyle/>
                    <a:p>
                      <a:r>
                        <a:rPr lang="en-US"/>
                        <a:t>510</a:t>
                      </a:r>
                    </a:p>
                  </a:txBody>
                  <a:tcPr/>
                </a:tc>
                <a:tc>
                  <a:txBody>
                    <a:bodyPr/>
                    <a:lstStyle/>
                    <a:p>
                      <a:r>
                        <a:rPr lang="en-US"/>
                        <a:t>22</a:t>
                      </a:r>
                    </a:p>
                  </a:txBody>
                  <a:tcPr/>
                </a:tc>
                <a:tc>
                  <a:txBody>
                    <a:bodyPr/>
                    <a:lstStyle/>
                    <a:p>
                      <a:r>
                        <a:rPr lang="en-US"/>
                        <a:t>165</a:t>
                      </a:r>
                    </a:p>
                  </a:txBody>
                  <a:tcPr/>
                </a:tc>
                <a:tc>
                  <a:txBody>
                    <a:bodyPr/>
                    <a:lstStyle/>
                    <a:p>
                      <a:r>
                        <a:rPr lang="en-US"/>
                        <a:t>250</a:t>
                      </a:r>
                    </a:p>
                  </a:txBody>
                  <a:tcPr/>
                </a:tc>
                <a:tc>
                  <a:txBody>
                    <a:bodyPr/>
                    <a:lstStyle/>
                    <a:p>
                      <a:r>
                        <a:rPr lang="en-US"/>
                        <a:t>30</a:t>
                      </a:r>
                    </a:p>
                  </a:txBody>
                  <a:tcPr/>
                </a:tc>
                <a:tc>
                  <a:txBody>
                    <a:bodyPr/>
                    <a:lstStyle/>
                    <a:p>
                      <a:r>
                        <a:rPr lang="en-US"/>
                        <a:t>55</a:t>
                      </a:r>
                    </a:p>
                  </a:txBody>
                  <a:tcPr/>
                </a:tc>
                <a:extLst>
                  <a:ext uri="{0D108BD9-81ED-4DB2-BD59-A6C34878D82A}">
                    <a16:rowId xmlns:a16="http://schemas.microsoft.com/office/drawing/2014/main" val="3736462111"/>
                  </a:ext>
                </a:extLst>
              </a:tr>
              <a:tr h="751401">
                <a:tc>
                  <a:txBody>
                    <a:bodyPr/>
                    <a:lstStyle/>
                    <a:p>
                      <a:r>
                        <a:rPr lang="en-US"/>
                        <a:t>Math (College Algebra)</a:t>
                      </a:r>
                    </a:p>
                  </a:txBody>
                  <a:tcPr/>
                </a:tc>
                <a:tc>
                  <a:txBody>
                    <a:bodyPr/>
                    <a:lstStyle/>
                    <a:p>
                      <a:r>
                        <a:rPr lang="en-US"/>
                        <a:t>22</a:t>
                      </a:r>
                    </a:p>
                  </a:txBody>
                  <a:tcPr/>
                </a:tc>
                <a:tc>
                  <a:txBody>
                    <a:bodyPr/>
                    <a:lstStyle/>
                    <a:p>
                      <a:r>
                        <a:rPr lang="en-US"/>
                        <a:t>540</a:t>
                      </a:r>
                    </a:p>
                  </a:txBody>
                  <a:tcPr/>
                </a:tc>
                <a:tc>
                  <a:txBody>
                    <a:bodyPr/>
                    <a:lstStyle/>
                    <a:p>
                      <a:r>
                        <a:rPr lang="en-US"/>
                        <a:t>14</a:t>
                      </a:r>
                    </a:p>
                  </a:txBody>
                  <a:tcPr/>
                </a:tc>
                <a:tc>
                  <a:txBody>
                    <a:bodyPr/>
                    <a:lstStyle/>
                    <a:p>
                      <a:r>
                        <a:rPr lang="en-US"/>
                        <a:t>175</a:t>
                      </a:r>
                    </a:p>
                  </a:txBody>
                  <a:tcPr/>
                </a:tc>
                <a:tc>
                  <a:txBody>
                    <a:bodyPr/>
                    <a:lstStyle/>
                    <a:p>
                      <a:r>
                        <a:rPr lang="en-US"/>
                        <a:t>*</a:t>
                      </a:r>
                    </a:p>
                  </a:txBody>
                  <a:tcPr/>
                </a:tc>
                <a:tc>
                  <a:txBody>
                    <a:bodyPr/>
                    <a:lstStyle/>
                    <a:p>
                      <a:r>
                        <a:rPr lang="en-US"/>
                        <a:t>46</a:t>
                      </a:r>
                    </a:p>
                  </a:txBody>
                  <a:tcPr/>
                </a:tc>
                <a:tc>
                  <a:txBody>
                    <a:bodyPr/>
                    <a:lstStyle/>
                    <a:p>
                      <a:r>
                        <a:rPr lang="en-US"/>
                        <a:t>65</a:t>
                      </a:r>
                    </a:p>
                  </a:txBody>
                  <a:tcPr/>
                </a:tc>
                <a:extLst>
                  <a:ext uri="{0D108BD9-81ED-4DB2-BD59-A6C34878D82A}">
                    <a16:rowId xmlns:a16="http://schemas.microsoft.com/office/drawing/2014/main" val="88451737"/>
                  </a:ext>
                </a:extLst>
              </a:tr>
              <a:tr h="525981">
                <a:tc>
                  <a:txBody>
                    <a:bodyPr/>
                    <a:lstStyle/>
                    <a:p>
                      <a:r>
                        <a:rPr lang="en-US"/>
                        <a:t>Math (Calculus)</a:t>
                      </a:r>
                    </a:p>
                  </a:txBody>
                  <a:tcPr/>
                </a:tc>
                <a:tc>
                  <a:txBody>
                    <a:bodyPr/>
                    <a:lstStyle/>
                    <a:p>
                      <a:r>
                        <a:rPr lang="en-US"/>
                        <a:t>27</a:t>
                      </a:r>
                    </a:p>
                  </a:txBody>
                  <a:tcPr/>
                </a:tc>
                <a:tc>
                  <a:txBody>
                    <a:bodyPr/>
                    <a:lstStyle/>
                    <a:p>
                      <a:r>
                        <a:rPr lang="en-US"/>
                        <a:t>640</a:t>
                      </a:r>
                    </a:p>
                  </a:txBody>
                  <a:tcPr/>
                </a:tc>
                <a:tc>
                  <a:txBody>
                    <a:bodyPr/>
                    <a:lstStyle/>
                    <a:p>
                      <a:r>
                        <a:rPr lang="en-US"/>
                        <a:t>15</a:t>
                      </a:r>
                    </a:p>
                  </a:txBody>
                  <a:tcPr/>
                </a:tc>
                <a:tc>
                  <a:txBody>
                    <a:bodyPr/>
                    <a:lstStyle/>
                    <a:p>
                      <a:r>
                        <a:rPr lang="en-US"/>
                        <a:t>N/A</a:t>
                      </a:r>
                    </a:p>
                  </a:txBody>
                  <a:tcPr/>
                </a:tc>
                <a:tc>
                  <a:txBody>
                    <a:bodyPr/>
                    <a:lstStyle/>
                    <a:p>
                      <a:r>
                        <a:rPr lang="en-US"/>
                        <a:t>*</a:t>
                      </a:r>
                    </a:p>
                  </a:txBody>
                  <a:tcPr/>
                </a:tc>
                <a:tc>
                  <a:txBody>
                    <a:bodyPr/>
                    <a:lstStyle/>
                    <a:p>
                      <a:r>
                        <a:rPr lang="en-US"/>
                        <a:t>76</a:t>
                      </a:r>
                    </a:p>
                  </a:txBody>
                  <a:tcPr/>
                </a:tc>
                <a:tc>
                  <a:txBody>
                    <a:bodyPr/>
                    <a:lstStyle/>
                    <a:p>
                      <a:r>
                        <a:rPr lang="en-US"/>
                        <a:t>*</a:t>
                      </a:r>
                    </a:p>
                  </a:txBody>
                  <a:tcPr/>
                </a:tc>
                <a:extLst>
                  <a:ext uri="{0D108BD9-81ED-4DB2-BD59-A6C34878D82A}">
                    <a16:rowId xmlns:a16="http://schemas.microsoft.com/office/drawing/2014/main" val="1207586101"/>
                  </a:ext>
                </a:extLst>
              </a:tr>
            </a:tbl>
          </a:graphicData>
        </a:graphic>
      </p:graphicFrame>
    </p:spTree>
    <p:extLst>
      <p:ext uri="{BB962C8B-B14F-4D97-AF65-F5344CB8AC3E}">
        <p14:creationId xmlns:p14="http://schemas.microsoft.com/office/powerpoint/2010/main" val="112209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0AE6B1-BA08-4B1B-B774-AEE0BE6CC6E5}"/>
              </a:ext>
            </a:extLst>
          </p:cNvPr>
          <p:cNvSpPr>
            <a:spLocks noGrp="1"/>
          </p:cNvSpPr>
          <p:nvPr>
            <p:ph type="title"/>
          </p:nvPr>
        </p:nvSpPr>
        <p:spPr>
          <a:xfrm>
            <a:off x="0" y="0"/>
            <a:ext cx="12192000" cy="1325563"/>
          </a:xfrm>
        </p:spPr>
        <p:txBody>
          <a:bodyPr/>
          <a:lstStyle/>
          <a:p>
            <a:r>
              <a:rPr lang="en-US"/>
              <a:t>Postsecondary Readiness Overview </a:t>
            </a:r>
            <a:br>
              <a:rPr lang="en-US"/>
            </a:br>
            <a:r>
              <a:rPr lang="en-US"/>
              <a:t>Resource Snapshot</a:t>
            </a:r>
          </a:p>
        </p:txBody>
      </p:sp>
      <p:pic>
        <p:nvPicPr>
          <p:cNvPr id="3" name="Picture 2" descr="Snap Shot of the postsecondary overview document">
            <a:extLst>
              <a:ext uri="{FF2B5EF4-FFF2-40B4-BE49-F238E27FC236}">
                <a16:creationId xmlns:a16="http://schemas.microsoft.com/office/drawing/2014/main" id="{BAA1DD48-0FAE-AF3D-5A4A-2DBBA77FFA89}"/>
              </a:ext>
            </a:extLst>
          </p:cNvPr>
          <p:cNvPicPr>
            <a:picLocks noChangeAspect="1"/>
          </p:cNvPicPr>
          <p:nvPr/>
        </p:nvPicPr>
        <p:blipFill>
          <a:blip r:embed="rId3"/>
          <a:stretch>
            <a:fillRect/>
          </a:stretch>
        </p:blipFill>
        <p:spPr>
          <a:xfrm>
            <a:off x="1306171" y="1180683"/>
            <a:ext cx="8335541" cy="3513507"/>
          </a:xfrm>
          <a:prstGeom prst="rect">
            <a:avLst/>
          </a:prstGeom>
        </p:spPr>
      </p:pic>
      <p:sp>
        <p:nvSpPr>
          <p:cNvPr id="2" name="TextBox 1">
            <a:extLst>
              <a:ext uri="{FF2B5EF4-FFF2-40B4-BE49-F238E27FC236}">
                <a16:creationId xmlns:a16="http://schemas.microsoft.com/office/drawing/2014/main" id="{6D6CB898-B41A-B171-E642-583EED641E39}"/>
              </a:ext>
            </a:extLst>
          </p:cNvPr>
          <p:cNvSpPr txBox="1"/>
          <p:nvPr/>
        </p:nvSpPr>
        <p:spPr>
          <a:xfrm>
            <a:off x="757645" y="4846320"/>
            <a:ext cx="11013807" cy="461665"/>
          </a:xfrm>
          <a:prstGeom prst="rect">
            <a:avLst/>
          </a:prstGeom>
          <a:noFill/>
        </p:spPr>
        <p:txBody>
          <a:bodyPr wrap="square" rtlCol="0">
            <a:spAutoFit/>
          </a:bodyPr>
          <a:lstStyle/>
          <a:p>
            <a:r>
              <a:rPr lang="en-US" sz="2400"/>
              <a:t>The </a:t>
            </a:r>
            <a:r>
              <a:rPr lang="en-US" sz="2400">
                <a:hlinkClick r:id="rId4"/>
              </a:rPr>
              <a:t>Postsecondary Readiness Overview </a:t>
            </a:r>
            <a:r>
              <a:rPr lang="en-US" sz="2400"/>
              <a:t>resource can be found on the KDE website.  </a:t>
            </a:r>
          </a:p>
        </p:txBody>
      </p:sp>
    </p:spTree>
    <p:extLst>
      <p:ext uri="{BB962C8B-B14F-4D97-AF65-F5344CB8AC3E}">
        <p14:creationId xmlns:p14="http://schemas.microsoft.com/office/powerpoint/2010/main" val="141779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1850" y="1875098"/>
            <a:ext cx="10515600" cy="1865574"/>
          </a:xfrm>
        </p:spPr>
        <p:txBody>
          <a:bodyPr/>
          <a:lstStyle/>
          <a:p>
            <a:r>
              <a:rPr lang="en-US"/>
              <a:t>Career Readiness</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type="body" idx="1"/>
          </p:nvPr>
        </p:nvSpPr>
        <p:spPr>
          <a:xfrm>
            <a:off x="831850" y="3837108"/>
            <a:ext cx="10515600" cy="1500187"/>
          </a:xfrm>
        </p:spPr>
        <p:txBody>
          <a:bodyPr vert="horz" lIns="91440" tIns="45720" rIns="91440" bIns="45720" rtlCol="0" anchor="t">
            <a:normAutofit/>
          </a:bodyPr>
          <a:lstStyle/>
          <a:p>
            <a:pPr>
              <a:spcBef>
                <a:spcPts val="0"/>
              </a:spcBef>
            </a:pPr>
            <a:r>
              <a:rPr lang="en-US"/>
              <a:t>Sarah Robbins, Assistant Data Manager</a:t>
            </a:r>
            <a:endParaRPr lang="en-US">
              <a:highlight>
                <a:srgbClr val="FFFF00"/>
              </a:highlight>
            </a:endParaRPr>
          </a:p>
          <a:p>
            <a:pPr>
              <a:spcBef>
                <a:spcPts val="0"/>
              </a:spcBef>
            </a:pPr>
            <a:r>
              <a:rPr lang="en-US"/>
              <a:t>Office of Career and Technical Education</a:t>
            </a:r>
          </a:p>
          <a:p>
            <a:endParaRPr lang="en-US"/>
          </a:p>
        </p:txBody>
      </p:sp>
    </p:spTree>
    <p:extLst>
      <p:ext uri="{BB962C8B-B14F-4D97-AF65-F5344CB8AC3E}">
        <p14:creationId xmlns:p14="http://schemas.microsoft.com/office/powerpoint/2010/main" val="196282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F0A0-6A05-659E-5F9F-33F99FA324D5}"/>
              </a:ext>
            </a:extLst>
          </p:cNvPr>
          <p:cNvSpPr>
            <a:spLocks noGrp="1"/>
          </p:cNvSpPr>
          <p:nvPr>
            <p:ph type="title"/>
          </p:nvPr>
        </p:nvSpPr>
        <p:spPr>
          <a:xfrm>
            <a:off x="0" y="0"/>
            <a:ext cx="12192000" cy="1054100"/>
          </a:xfrm>
        </p:spPr>
        <p:txBody>
          <a:bodyPr/>
          <a:lstStyle/>
          <a:p>
            <a:r>
              <a:rPr lang="en-US"/>
              <a:t>5 Options for Career Readiness</a:t>
            </a:r>
          </a:p>
        </p:txBody>
      </p:sp>
      <p:sp>
        <p:nvSpPr>
          <p:cNvPr id="3" name="Content Placeholder 2">
            <a:extLst>
              <a:ext uri="{FF2B5EF4-FFF2-40B4-BE49-F238E27FC236}">
                <a16:creationId xmlns:a16="http://schemas.microsoft.com/office/drawing/2014/main" id="{B632BA1F-E1C4-0D0C-0068-9BB3474F105A}"/>
              </a:ext>
            </a:extLst>
          </p:cNvPr>
          <p:cNvSpPr>
            <a:spLocks noGrp="1"/>
          </p:cNvSpPr>
          <p:nvPr>
            <p:ph idx="1"/>
          </p:nvPr>
        </p:nvSpPr>
        <p:spPr>
          <a:xfrm>
            <a:off x="310719" y="1866899"/>
            <a:ext cx="11557628" cy="4310063"/>
          </a:xfrm>
        </p:spPr>
        <p:txBody>
          <a:bodyPr/>
          <a:lstStyle/>
          <a:p>
            <a:pPr marL="514350" indent="-514350">
              <a:buAutoNum type="arabicPeriod"/>
            </a:pPr>
            <a:r>
              <a:rPr lang="en-US">
                <a:hlinkClick r:id="rId2"/>
              </a:rPr>
              <a:t>Industry Certification(s)</a:t>
            </a:r>
            <a:endParaRPr lang="en-US"/>
          </a:p>
          <a:p>
            <a:pPr marL="514350" indent="-514350">
              <a:buAutoNum type="arabicPeriod"/>
            </a:pPr>
            <a:r>
              <a:rPr lang="en-US">
                <a:hlinkClick r:id="rId3"/>
              </a:rPr>
              <a:t>End-of-Program Assessment</a:t>
            </a:r>
            <a:r>
              <a:rPr lang="en-US"/>
              <a:t> (for articulated credit)</a:t>
            </a:r>
          </a:p>
          <a:p>
            <a:pPr marL="514350" indent="-514350">
              <a:buAutoNum type="arabicPeriod"/>
            </a:pPr>
            <a:r>
              <a:rPr lang="en-US">
                <a:hlinkClick r:id="rId4"/>
              </a:rPr>
              <a:t>CTE Dual Credit </a:t>
            </a:r>
            <a:r>
              <a:rPr lang="en-US"/>
              <a:t>(a minimum of 3 hours and a grade of “C” or higher)</a:t>
            </a:r>
          </a:p>
          <a:p>
            <a:pPr marL="514350" indent="-514350">
              <a:buAutoNum type="arabicPeriod"/>
            </a:pPr>
            <a:r>
              <a:rPr lang="en-US">
                <a:hlinkClick r:id="rId5"/>
              </a:rPr>
              <a:t>CTE Co-op or Internship, or unique approval by the KBE</a:t>
            </a:r>
            <a:r>
              <a:rPr lang="en-US"/>
              <a:t> (a minimum of 300 on-the-job hours with a passing grade)</a:t>
            </a:r>
          </a:p>
          <a:p>
            <a:pPr marL="514350" indent="-514350">
              <a:buAutoNum type="arabicPeriod"/>
            </a:pPr>
            <a:r>
              <a:rPr lang="en-US">
                <a:hlinkClick r:id="rId6"/>
              </a:rPr>
              <a:t>TRACK</a:t>
            </a:r>
            <a:r>
              <a:rPr lang="en-US"/>
              <a:t>: Tech Ready Apprentices for Careers in Kentucky Certificate</a:t>
            </a:r>
          </a:p>
          <a:p>
            <a:pPr marL="0" indent="0">
              <a:buNone/>
            </a:pPr>
            <a:endParaRPr lang="en-US"/>
          </a:p>
          <a:p>
            <a:pPr marL="514350" indent="-514350">
              <a:buAutoNum type="arabicPeriod"/>
            </a:pPr>
            <a:endParaRPr lang="en-US"/>
          </a:p>
        </p:txBody>
      </p:sp>
      <p:pic>
        <p:nvPicPr>
          <p:cNvPr id="5" name="Picture 4">
            <a:extLst>
              <a:ext uri="{FF2B5EF4-FFF2-40B4-BE49-F238E27FC236}">
                <a16:creationId xmlns:a16="http://schemas.microsoft.com/office/drawing/2014/main" id="{973C9C66-35A7-5C33-9F8A-6ED0873075A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129898" y="556990"/>
            <a:ext cx="2153922" cy="1808330"/>
          </a:xfrm>
          <a:prstGeom prst="rect">
            <a:avLst/>
          </a:prstGeom>
        </p:spPr>
      </p:pic>
    </p:spTree>
    <p:extLst>
      <p:ext uri="{BB962C8B-B14F-4D97-AF65-F5344CB8AC3E}">
        <p14:creationId xmlns:p14="http://schemas.microsoft.com/office/powerpoint/2010/main" val="235091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D0E-9B3F-BA6E-B9BD-4DBCE6D29EFE}"/>
              </a:ext>
            </a:extLst>
          </p:cNvPr>
          <p:cNvSpPr>
            <a:spLocks noGrp="1"/>
          </p:cNvSpPr>
          <p:nvPr>
            <p:ph type="title"/>
          </p:nvPr>
        </p:nvSpPr>
        <p:spPr>
          <a:xfrm>
            <a:off x="0" y="1"/>
            <a:ext cx="11644603" cy="1028700"/>
          </a:xfrm>
        </p:spPr>
        <p:txBody>
          <a:bodyPr/>
          <a:lstStyle/>
          <a:p>
            <a:r>
              <a:rPr lang="en-US"/>
              <a:t>Career Readiness -- Industry Certifications</a:t>
            </a:r>
          </a:p>
        </p:txBody>
      </p:sp>
      <p:sp>
        <p:nvSpPr>
          <p:cNvPr id="3" name="Content Placeholder 2">
            <a:extLst>
              <a:ext uri="{FF2B5EF4-FFF2-40B4-BE49-F238E27FC236}">
                <a16:creationId xmlns:a16="http://schemas.microsoft.com/office/drawing/2014/main" id="{1FF821A4-77A7-8673-B953-4912344C5043}"/>
              </a:ext>
            </a:extLst>
          </p:cNvPr>
          <p:cNvSpPr>
            <a:spLocks noGrp="1"/>
          </p:cNvSpPr>
          <p:nvPr>
            <p:ph idx="1"/>
          </p:nvPr>
        </p:nvSpPr>
        <p:spPr>
          <a:xfrm>
            <a:off x="771895" y="1306286"/>
            <a:ext cx="11032177" cy="4346369"/>
          </a:xfrm>
        </p:spPr>
        <p:txBody>
          <a:bodyPr vert="horz" lIns="91440" tIns="45720" rIns="91440" bIns="45720" rtlCol="0" anchor="t">
            <a:normAutofit/>
          </a:bodyPr>
          <a:lstStyle/>
          <a:p>
            <a:r>
              <a:rPr lang="en-US"/>
              <a:t>To meet this indicator, a student must pass a certification (or stack of certifications, if applicable) on the Kentucky Workforce Innovation Board’s (KWIB) </a:t>
            </a:r>
            <a:r>
              <a:rPr lang="en-US">
                <a:hlinkClick r:id="rId3"/>
              </a:rPr>
              <a:t>valid industry certification list </a:t>
            </a:r>
            <a:r>
              <a:rPr lang="en-US"/>
              <a:t>published by the KDE and approved by the KWIB.</a:t>
            </a:r>
          </a:p>
          <a:p>
            <a:r>
              <a:rPr lang="en-US">
                <a:ea typeface="+mn-lt"/>
                <a:cs typeface="+mn-lt"/>
              </a:rPr>
              <a:t>Industry certifications identified as high demand by the KWIB will receive 1.25 points in the state accountability model under Postsecondary Readiness versus 1.00 point for all other certifications</a:t>
            </a:r>
            <a:endParaRPr lang="en-US"/>
          </a:p>
          <a:p>
            <a:endParaRPr lang="en-US"/>
          </a:p>
        </p:txBody>
      </p:sp>
    </p:spTree>
    <p:extLst>
      <p:ext uri="{BB962C8B-B14F-4D97-AF65-F5344CB8AC3E}">
        <p14:creationId xmlns:p14="http://schemas.microsoft.com/office/powerpoint/2010/main" val="219070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AD78-2AA8-0BC5-F237-FAC4A8CEB5FE}"/>
              </a:ext>
            </a:extLst>
          </p:cNvPr>
          <p:cNvSpPr>
            <a:spLocks noGrp="1"/>
          </p:cNvSpPr>
          <p:nvPr>
            <p:ph type="title"/>
          </p:nvPr>
        </p:nvSpPr>
        <p:spPr/>
        <p:txBody>
          <a:bodyPr/>
          <a:lstStyle/>
          <a:p>
            <a:r>
              <a:rPr lang="en-US"/>
              <a:t>Glossary</a:t>
            </a:r>
          </a:p>
        </p:txBody>
      </p:sp>
      <p:sp>
        <p:nvSpPr>
          <p:cNvPr id="3" name="Content Placeholder 2">
            <a:extLst>
              <a:ext uri="{FF2B5EF4-FFF2-40B4-BE49-F238E27FC236}">
                <a16:creationId xmlns:a16="http://schemas.microsoft.com/office/drawing/2014/main" id="{3EE13AE5-97CE-6831-EF28-172698751613}"/>
              </a:ext>
            </a:extLst>
          </p:cNvPr>
          <p:cNvSpPr>
            <a:spLocks noGrp="1"/>
          </p:cNvSpPr>
          <p:nvPr>
            <p:ph idx="1"/>
          </p:nvPr>
        </p:nvSpPr>
        <p:spPr>
          <a:xfrm>
            <a:off x="838199" y="1047750"/>
            <a:ext cx="11218333" cy="4619271"/>
          </a:xfrm>
        </p:spPr>
        <p:txBody>
          <a:bodyPr>
            <a:normAutofit fontScale="70000" lnSpcReduction="20000"/>
          </a:bodyPr>
          <a:lstStyle/>
          <a:p>
            <a:pPr>
              <a:lnSpc>
                <a:spcPct val="110000"/>
              </a:lnSpc>
            </a:pPr>
            <a:r>
              <a:rPr lang="en-US" b="1"/>
              <a:t>Status Score</a:t>
            </a:r>
            <a:r>
              <a:rPr lang="en-US"/>
              <a:t>: Numerical value based on student performance from each indicator </a:t>
            </a:r>
          </a:p>
          <a:p>
            <a:pPr>
              <a:lnSpc>
                <a:spcPct val="110000"/>
              </a:lnSpc>
            </a:pPr>
            <a:r>
              <a:rPr lang="en-US" b="1"/>
              <a:t>Status Level: </a:t>
            </a:r>
            <a:r>
              <a:rPr lang="en-US"/>
              <a:t>Five levels ranging from Very Low to Very High for the current year </a:t>
            </a:r>
          </a:p>
          <a:p>
            <a:pPr>
              <a:lnSpc>
                <a:spcPct val="110000"/>
              </a:lnSpc>
            </a:pPr>
            <a:r>
              <a:rPr lang="en-US" b="1"/>
              <a:t>Change Score:  </a:t>
            </a:r>
            <a:r>
              <a:rPr lang="en-US"/>
              <a:t>The numerical value of the difference between the current year and the prior year Status Scores</a:t>
            </a:r>
          </a:p>
          <a:p>
            <a:pPr rtl="0">
              <a:lnSpc>
                <a:spcPct val="110000"/>
              </a:lnSpc>
              <a:spcAft>
                <a:spcPts val="0"/>
              </a:spcAft>
            </a:pPr>
            <a:r>
              <a:rPr lang="en-US" b="1"/>
              <a:t>Change Level: </a:t>
            </a:r>
            <a:r>
              <a:rPr lang="en-US"/>
              <a:t>Five levels ranging from Declined Significantly to Increased Significantly </a:t>
            </a:r>
          </a:p>
          <a:p>
            <a:pPr rtl="0">
              <a:lnSpc>
                <a:spcPct val="110000"/>
              </a:lnSpc>
              <a:spcAft>
                <a:spcPts val="0"/>
              </a:spcAft>
            </a:pPr>
            <a:r>
              <a:rPr lang="en-US" b="1"/>
              <a:t>Indicator Score: </a:t>
            </a:r>
            <a:r>
              <a:rPr lang="en-US"/>
              <a:t>Numerical value of Current Year Status Score + Change Score</a:t>
            </a:r>
          </a:p>
          <a:p>
            <a:pPr rtl="0">
              <a:lnSpc>
                <a:spcPct val="110000"/>
              </a:lnSpc>
              <a:spcAft>
                <a:spcPts val="0"/>
              </a:spcAft>
            </a:pPr>
            <a:r>
              <a:rPr lang="en-US" b="1"/>
              <a:t>Indicator Performance Rating: </a:t>
            </a:r>
            <a:r>
              <a:rPr lang="en-US"/>
              <a:t>One of five color coded performance levels for each state indicator, the result of unique combination of Status Level and Change Level; not based on cut scores</a:t>
            </a:r>
          </a:p>
          <a:p>
            <a:pPr rtl="0">
              <a:lnSpc>
                <a:spcPct val="110000"/>
              </a:lnSpc>
              <a:spcAft>
                <a:spcPts val="0"/>
              </a:spcAft>
            </a:pPr>
            <a:r>
              <a:rPr lang="en-US" b="1"/>
              <a:t>Overall Score: </a:t>
            </a:r>
            <a:r>
              <a:rPr lang="en-US"/>
              <a:t>Combination of Weighted Indicator Scores</a:t>
            </a:r>
          </a:p>
          <a:p>
            <a:pPr rtl="0">
              <a:lnSpc>
                <a:spcPct val="110000"/>
              </a:lnSpc>
              <a:spcAft>
                <a:spcPts val="0"/>
              </a:spcAft>
            </a:pPr>
            <a:r>
              <a:rPr lang="en-US" b="1"/>
              <a:t>Overall Performance Rating: </a:t>
            </a:r>
            <a:r>
              <a:rPr lang="en-US"/>
              <a:t>one of five colors - red through blue</a:t>
            </a:r>
          </a:p>
          <a:p>
            <a:pPr rtl="0">
              <a:lnSpc>
                <a:spcPct val="110000"/>
              </a:lnSpc>
              <a:spcAft>
                <a:spcPts val="0"/>
              </a:spcAft>
            </a:pPr>
            <a:r>
              <a:rPr lang="en-US" b="1"/>
              <a:t>Weighted Indicator Score: </a:t>
            </a:r>
            <a:r>
              <a:rPr lang="en-US"/>
              <a:t>Numerical value of indicator scores multiplied by the weight of each indicator</a:t>
            </a:r>
          </a:p>
          <a:p>
            <a:endParaRPr lang="en-US"/>
          </a:p>
        </p:txBody>
      </p:sp>
    </p:spTree>
    <p:extLst>
      <p:ext uri="{BB962C8B-B14F-4D97-AF65-F5344CB8AC3E}">
        <p14:creationId xmlns:p14="http://schemas.microsoft.com/office/powerpoint/2010/main" val="73774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14DC-94BC-BD7E-AE9A-1270CF4F09C2}"/>
              </a:ext>
            </a:extLst>
          </p:cNvPr>
          <p:cNvSpPr>
            <a:spLocks noGrp="1"/>
          </p:cNvSpPr>
          <p:nvPr>
            <p:ph type="title"/>
          </p:nvPr>
        </p:nvSpPr>
        <p:spPr>
          <a:xfrm>
            <a:off x="0" y="0"/>
            <a:ext cx="12192000" cy="1325563"/>
          </a:xfrm>
        </p:spPr>
        <p:txBody>
          <a:bodyPr>
            <a:normAutofit/>
          </a:bodyPr>
          <a:lstStyle/>
          <a:p>
            <a:r>
              <a:rPr lang="en-US" sz="4000"/>
              <a:t>Career Readiness – CTE End-of-Program (EOP) Assessments for Articulated Credit</a:t>
            </a:r>
          </a:p>
        </p:txBody>
      </p:sp>
      <p:sp>
        <p:nvSpPr>
          <p:cNvPr id="3" name="Content Placeholder 2">
            <a:extLst>
              <a:ext uri="{FF2B5EF4-FFF2-40B4-BE49-F238E27FC236}">
                <a16:creationId xmlns:a16="http://schemas.microsoft.com/office/drawing/2014/main" id="{538C590D-738D-FFC5-019E-32CFBC13FF10}"/>
              </a:ext>
            </a:extLst>
          </p:cNvPr>
          <p:cNvSpPr>
            <a:spLocks noGrp="1"/>
          </p:cNvSpPr>
          <p:nvPr>
            <p:ph idx="1"/>
          </p:nvPr>
        </p:nvSpPr>
        <p:spPr>
          <a:xfrm>
            <a:off x="324962" y="1587808"/>
            <a:ext cx="11232038" cy="3682383"/>
          </a:xfrm>
        </p:spPr>
        <p:txBody>
          <a:bodyPr vert="horz" lIns="91440" tIns="45720" rIns="91440" bIns="45720" rtlCol="0" anchor="t">
            <a:normAutofit/>
          </a:bodyPr>
          <a:lstStyle/>
          <a:p>
            <a:r>
              <a:rPr lang="en-US">
                <a:solidFill>
                  <a:schemeClr val="tx1"/>
                </a:solidFill>
              </a:rPr>
              <a:t>CTE EOP Assessments</a:t>
            </a:r>
            <a:r>
              <a:rPr lang="en-US" b="0" u="none" strike="noStrike" baseline="0">
                <a:solidFill>
                  <a:schemeClr val="tx1"/>
                </a:solidFill>
              </a:rPr>
              <a:t> </a:t>
            </a:r>
            <a:r>
              <a:rPr lang="en-US" b="0" u="none" strike="noStrike" baseline="0">
                <a:solidFill>
                  <a:srgbClr val="000000"/>
                </a:solidFill>
              </a:rPr>
              <a:t>are </a:t>
            </a:r>
            <a:r>
              <a:rPr lang="en-US" b="0" u="none" strike="noStrike" baseline="0">
                <a:solidFill>
                  <a:srgbClr val="2D2D2D"/>
                </a:solidFill>
              </a:rPr>
              <a:t>based upon standards identified by Kentucky employers, aligned with CTE career pathways, and associated with statewide articulation agreements with a variety of postsecondary institutions. </a:t>
            </a:r>
            <a:r>
              <a:rPr lang="en-US" b="0" u="none" strike="noStrike" baseline="0">
                <a:solidFill>
                  <a:srgbClr val="000000"/>
                </a:solidFill>
              </a:rPr>
              <a:t>These assessments measure foundational academic, technical, and employability skills and are taken by eligible students to measure the knowledge, skills, and competencies attained through their career pathway coursework. </a:t>
            </a:r>
          </a:p>
          <a:p>
            <a:r>
              <a:rPr lang="en-US">
                <a:solidFill>
                  <a:srgbClr val="333333"/>
                </a:solidFill>
              </a:rPr>
              <a:t>A student must be a concentrator in their career pathway to sit for an EOP. </a:t>
            </a:r>
            <a:endParaRPr lang="en-US"/>
          </a:p>
          <a:p>
            <a:endParaRPr lang="en-US"/>
          </a:p>
        </p:txBody>
      </p:sp>
    </p:spTree>
    <p:extLst>
      <p:ext uri="{BB962C8B-B14F-4D97-AF65-F5344CB8AC3E}">
        <p14:creationId xmlns:p14="http://schemas.microsoft.com/office/powerpoint/2010/main" val="97276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1016000"/>
          </a:xfrm>
        </p:spPr>
        <p:txBody>
          <a:bodyPr/>
          <a:lstStyle/>
          <a:p>
            <a:r>
              <a:rPr lang="en-US"/>
              <a:t>Career Readiness – CTE Dual Credit</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356260" y="1257055"/>
            <a:ext cx="11614067" cy="4193719"/>
          </a:xfrm>
        </p:spPr>
        <p:txBody>
          <a:bodyPr vert="horz" lIns="91440" tIns="45720" rIns="91440" bIns="45720" rtlCol="0" anchor="t">
            <a:normAutofit/>
          </a:bodyPr>
          <a:lstStyle/>
          <a:p>
            <a:r>
              <a:rPr lang="en-US" sz="2800" b="0" u="none" strike="noStrike" baseline="0" dirty="0">
                <a:solidFill>
                  <a:schemeClr val="tx1"/>
                </a:solidFill>
              </a:rPr>
              <a:t>Eligible dual credit courses </a:t>
            </a:r>
            <a:r>
              <a:rPr lang="en-US" sz="2800" b="0" u="none" strike="noStrike" baseline="0" dirty="0">
                <a:solidFill>
                  <a:srgbClr val="000000"/>
                </a:solidFill>
              </a:rPr>
              <a:t>aligned to CTE career pathways are approved annually by the KDE. To meet this indicator, students must complete one (1) of the approved CTE dual credit courses with a “C” or higher letter grade. </a:t>
            </a:r>
            <a:endParaRPr lang="en-US" sz="4000" dirty="0"/>
          </a:p>
          <a:p>
            <a:endParaRPr lang="en-US" dirty="0">
              <a:ea typeface="+mn-lt"/>
              <a:cs typeface="+mn-lt"/>
            </a:endParaRPr>
          </a:p>
          <a:p>
            <a:r>
              <a:rPr lang="en-US" dirty="0">
                <a:ea typeface="+mn-lt"/>
                <a:cs typeface="+mn-lt"/>
              </a:rPr>
              <a:t>See eligible </a:t>
            </a:r>
            <a:r>
              <a:rPr lang="en-US" dirty="0">
                <a:ea typeface="+mn-lt"/>
                <a:cs typeface="+mn-lt"/>
                <a:hlinkClick r:id="rId3"/>
              </a:rPr>
              <a:t>KDE-approved CTE dual credit courses/course codes</a:t>
            </a:r>
            <a:r>
              <a:rPr lang="en-US" dirty="0">
                <a:ea typeface="+mn-lt"/>
                <a:cs typeface="+mn-lt"/>
              </a:rPr>
              <a:t> for the 2024-2025 school year see the Career Readiness tab in Infinite Campus.</a:t>
            </a:r>
            <a:endParaRPr lang="en-US" b="1" dirty="0"/>
          </a:p>
          <a:p>
            <a:endParaRPr lang="en-US" dirty="0"/>
          </a:p>
        </p:txBody>
      </p:sp>
    </p:spTree>
    <p:extLst>
      <p:ext uri="{BB962C8B-B14F-4D97-AF65-F5344CB8AC3E}">
        <p14:creationId xmlns:p14="http://schemas.microsoft.com/office/powerpoint/2010/main" val="151220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238C-454E-E330-998B-24F3F53BD239}"/>
              </a:ext>
            </a:extLst>
          </p:cNvPr>
          <p:cNvSpPr>
            <a:spLocks noGrp="1"/>
          </p:cNvSpPr>
          <p:nvPr>
            <p:ph type="title"/>
          </p:nvPr>
        </p:nvSpPr>
        <p:spPr>
          <a:xfrm>
            <a:off x="0" y="0"/>
            <a:ext cx="12060810" cy="1325563"/>
          </a:xfrm>
        </p:spPr>
        <p:txBody>
          <a:bodyPr>
            <a:normAutofit/>
          </a:bodyPr>
          <a:lstStyle/>
          <a:p>
            <a:r>
              <a:rPr lang="en-US" sz="4000"/>
              <a:t>Career Readiness – Cooperative Education and Internships </a:t>
            </a:r>
          </a:p>
        </p:txBody>
      </p:sp>
      <p:sp>
        <p:nvSpPr>
          <p:cNvPr id="3" name="Content Placeholder 2">
            <a:extLst>
              <a:ext uri="{FF2B5EF4-FFF2-40B4-BE49-F238E27FC236}">
                <a16:creationId xmlns:a16="http://schemas.microsoft.com/office/drawing/2014/main" id="{0D43E0C9-43A5-5BAE-B3F4-656B6FA0C12E}"/>
              </a:ext>
            </a:extLst>
          </p:cNvPr>
          <p:cNvSpPr>
            <a:spLocks noGrp="1"/>
          </p:cNvSpPr>
          <p:nvPr>
            <p:ph idx="1"/>
          </p:nvPr>
        </p:nvSpPr>
        <p:spPr>
          <a:xfrm>
            <a:off x="131190" y="1396583"/>
            <a:ext cx="11929620" cy="4600456"/>
          </a:xfrm>
        </p:spPr>
        <p:txBody>
          <a:bodyPr vert="horz" lIns="91440" tIns="45720" rIns="91440" bIns="45720" rtlCol="0" anchor="t">
            <a:normAutofit fontScale="92500" lnSpcReduction="20000"/>
          </a:bodyPr>
          <a:lstStyle/>
          <a:p>
            <a:pPr marL="571500" lvl="1" indent="-342900">
              <a:lnSpc>
                <a:spcPct val="100000"/>
              </a:lnSpc>
              <a:spcAft>
                <a:spcPts val="600"/>
              </a:spcAft>
            </a:pPr>
            <a:r>
              <a:rPr lang="en-US" sz="2800">
                <a:ea typeface="Calibri" panose="020F0502020204030204" pitchFamily="34" charset="0"/>
              </a:rPr>
              <a:t>S</a:t>
            </a:r>
            <a:r>
              <a:rPr lang="en-US" sz="2800">
                <a:effectLst/>
                <a:ea typeface="Calibri" panose="020F0502020204030204" pitchFamily="34" charset="0"/>
              </a:rPr>
              <a:t>uccessfully completing a Kentucky Board of Education (KBE)- approved cooperative or internship that is aligned with a credential or associate degree and which provides a minimum of 300 hours of on-the-job work experience.</a:t>
            </a:r>
          </a:p>
          <a:p>
            <a:pPr marL="571500" lvl="1" indent="-342900">
              <a:lnSpc>
                <a:spcPct val="100000"/>
              </a:lnSpc>
              <a:spcAft>
                <a:spcPts val="600"/>
              </a:spcAft>
            </a:pPr>
            <a:r>
              <a:rPr lang="en-US" sz="2800">
                <a:effectLst/>
                <a:ea typeface="Calibri" panose="020F0502020204030204" pitchFamily="34" charset="0"/>
                <a:cs typeface="Times New Roman" panose="02020603050405020304" pitchFamily="18" charset="0"/>
              </a:rPr>
              <a:t>The KBE has given approval for any student who passed an internship or co-op </a:t>
            </a:r>
            <a:r>
              <a:rPr lang="en-US" sz="2800" b="1">
                <a:effectLst/>
                <a:ea typeface="Calibri" panose="020F0502020204030204" pitchFamily="34" charset="0"/>
                <a:cs typeface="Times New Roman" panose="02020603050405020304" pitchFamily="18" charset="0"/>
              </a:rPr>
              <a:t>course</a:t>
            </a:r>
            <a:r>
              <a:rPr lang="en-US" sz="2800">
                <a:effectLst/>
                <a:ea typeface="Calibri" panose="020F0502020204030204" pitchFamily="34" charset="0"/>
                <a:cs typeface="Times New Roman" panose="02020603050405020304" pitchFamily="18" charset="0"/>
              </a:rPr>
              <a:t> and who worked directly with an employer partner for 300 or more hours of on-the-job work experience to qualify for this indicator</a:t>
            </a:r>
            <a:r>
              <a:rPr lang="en-US" sz="2800">
                <a:ea typeface="Calibri" panose="020F0502020204030204" pitchFamily="34" charset="0"/>
                <a:cs typeface="Times New Roman" panose="02020603050405020304" pitchFamily="18" charset="0"/>
              </a:rPr>
              <a:t>.</a:t>
            </a:r>
          </a:p>
          <a:p>
            <a:pPr marL="571500" lvl="1" indent="-342900">
              <a:lnSpc>
                <a:spcPct val="100000"/>
              </a:lnSpc>
              <a:spcAft>
                <a:spcPts val="600"/>
              </a:spcAft>
            </a:pPr>
            <a:r>
              <a:rPr lang="en-US" sz="2800">
                <a:ea typeface="Calibri" panose="020F0502020204030204" pitchFamily="34" charset="0"/>
                <a:cs typeface="Times New Roman" panose="02020603050405020304" pitchFamily="18" charset="0"/>
              </a:rPr>
              <a:t>If a student has completed 300 on-the-job hours with an employer partner and the school or district aided with the student’s work experience, the school or district may </a:t>
            </a:r>
            <a:r>
              <a:rPr lang="en-US" sz="2800">
                <a:ea typeface="Calibri" panose="020F0502020204030204" pitchFamily="34" charset="0"/>
                <a:cs typeface="Times New Roman" panose="02020603050405020304" pitchFamily="18" charset="0"/>
                <a:hlinkClick r:id="rId3"/>
              </a:rPr>
              <a:t>apply to the KBE</a:t>
            </a:r>
            <a:r>
              <a:rPr lang="en-US" sz="2800">
                <a:ea typeface="Calibri" panose="020F0502020204030204" pitchFamily="34" charset="0"/>
                <a:cs typeface="Times New Roman" panose="02020603050405020304" pitchFamily="18" charset="0"/>
              </a:rPr>
              <a:t> to earn accountability for school-sanctioned individual work experience that was </a:t>
            </a:r>
            <a:r>
              <a:rPr lang="en-US" sz="2800" b="1">
                <a:ea typeface="Calibri" panose="020F0502020204030204" pitchFamily="34" charset="0"/>
                <a:cs typeface="Times New Roman" panose="02020603050405020304" pitchFamily="18" charset="0"/>
              </a:rPr>
              <a:t>not associated with a course code</a:t>
            </a:r>
            <a:r>
              <a:rPr lang="en-US" sz="2800">
                <a:ea typeface="Calibri" panose="020F0502020204030204" pitchFamily="34" charset="0"/>
                <a:cs typeface="Times New Roman" panose="02020603050405020304" pitchFamily="18" charset="0"/>
              </a:rPr>
              <a:t>.</a:t>
            </a:r>
          </a:p>
          <a:p>
            <a:pPr marL="228600" lvl="1" indent="0">
              <a:lnSpc>
                <a:spcPct val="100000"/>
              </a:lnSpc>
              <a:spcAft>
                <a:spcPts val="600"/>
              </a:spcAft>
              <a:buNone/>
            </a:pPr>
            <a:r>
              <a:rPr lang="en-US" i="1">
                <a:solidFill>
                  <a:srgbClr val="C00000"/>
                </a:solidFill>
                <a:effectLst/>
                <a:latin typeface="Arial" panose="020B0604020202020204" pitchFamily="34" charset="0"/>
                <a:ea typeface="Calibri" panose="020F0502020204030204" pitchFamily="34" charset="0"/>
              </a:rPr>
              <a:t>All co-ops and internships should adhere to the information in </a:t>
            </a:r>
            <a:r>
              <a:rPr lang="en-US" i="1" u="sng">
                <a:solidFill>
                  <a:srgbClr val="007780"/>
                </a:solidFill>
                <a:effectLst/>
                <a:latin typeface="Arial" panose="020B0604020202020204" pitchFamily="34" charset="0"/>
                <a:ea typeface="Calibri" panose="020F0502020204030204" pitchFamily="34" charset="0"/>
                <a:hlinkClick r:id="rId4"/>
              </a:rPr>
              <a:t>Kentucky's Work-Based Learning Manual</a:t>
            </a:r>
            <a:r>
              <a:rPr lang="en-US" i="1">
                <a:solidFill>
                  <a:srgbClr val="333333"/>
                </a:solidFill>
                <a:effectLst/>
                <a:latin typeface="Arial" panose="020B0604020202020204" pitchFamily="34" charset="0"/>
                <a:ea typeface="Calibri" panose="020F0502020204030204" pitchFamily="34" charset="0"/>
              </a:rPr>
              <a:t> </a:t>
            </a:r>
            <a:r>
              <a:rPr lang="en-US" i="1">
                <a:solidFill>
                  <a:srgbClr val="C00000"/>
                </a:solidFill>
                <a:effectLst/>
                <a:latin typeface="Arial" panose="020B0604020202020204" pitchFamily="34" charset="0"/>
                <a:ea typeface="Calibri" panose="020F0502020204030204" pitchFamily="34" charset="0"/>
              </a:rPr>
              <a:t>and to </a:t>
            </a:r>
            <a:r>
              <a:rPr lang="en-US" i="1" u="sng">
                <a:solidFill>
                  <a:srgbClr val="007780"/>
                </a:solidFill>
                <a:effectLst/>
                <a:latin typeface="Arial" panose="020B0604020202020204" pitchFamily="34" charset="0"/>
                <a:ea typeface="Calibri" panose="020F0502020204030204" pitchFamily="34" charset="0"/>
                <a:hlinkClick r:id="rId5"/>
              </a:rPr>
              <a:t>705 KAR 4:041</a:t>
            </a:r>
            <a:r>
              <a:rPr lang="en-US" i="1">
                <a:solidFill>
                  <a:srgbClr val="FF0000"/>
                </a:solidFill>
                <a:effectLst/>
                <a:latin typeface="Arial" panose="020B0604020202020204" pitchFamily="34" charset="0"/>
                <a:ea typeface="Calibri" panose="020F0502020204030204" pitchFamily="34" charset="0"/>
              </a:rPr>
              <a:t>, </a:t>
            </a:r>
            <a:r>
              <a:rPr lang="en-US" i="1">
                <a:solidFill>
                  <a:srgbClr val="C00000"/>
                </a:solidFill>
                <a:effectLst/>
                <a:latin typeface="Arial" panose="020B0604020202020204" pitchFamily="34" charset="0"/>
                <a:ea typeface="Calibri" panose="020F0502020204030204" pitchFamily="34" charset="0"/>
              </a:rPr>
              <a:t>work-based learning program standards.</a:t>
            </a:r>
            <a:endParaRPr lang="en-US" i="1">
              <a:solidFill>
                <a:srgbClr val="C00000"/>
              </a:solidFill>
              <a:effectLst/>
              <a:latin typeface="Calibri" panose="020F0502020204030204" pitchFamily="34" charset="0"/>
              <a:ea typeface="Calibri" panose="020F0502020204030204" pitchFamily="34" charset="0"/>
            </a:endParaRPr>
          </a:p>
          <a:p>
            <a:pPr marL="571500" lvl="1" indent="-342900"/>
            <a:endParaRPr lang="en-US" sz="2800"/>
          </a:p>
          <a:p>
            <a:endParaRPr lang="en-US"/>
          </a:p>
        </p:txBody>
      </p:sp>
    </p:spTree>
    <p:extLst>
      <p:ext uri="{BB962C8B-B14F-4D97-AF65-F5344CB8AC3E}">
        <p14:creationId xmlns:p14="http://schemas.microsoft.com/office/powerpoint/2010/main" val="3031893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3598-A769-82C7-D797-A7E58D216617}"/>
              </a:ext>
            </a:extLst>
          </p:cNvPr>
          <p:cNvSpPr>
            <a:spLocks noGrp="1"/>
          </p:cNvSpPr>
          <p:nvPr>
            <p:ph type="title"/>
          </p:nvPr>
        </p:nvSpPr>
        <p:spPr>
          <a:xfrm>
            <a:off x="0" y="1"/>
            <a:ext cx="12192000" cy="1287261"/>
          </a:xfrm>
        </p:spPr>
        <p:txBody>
          <a:bodyPr>
            <a:normAutofit/>
          </a:bodyPr>
          <a:lstStyle/>
          <a:p>
            <a:r>
              <a:rPr lang="en-US"/>
              <a:t>Available Guidance for Cooperative Education and Internships for State Accountability</a:t>
            </a:r>
          </a:p>
        </p:txBody>
      </p:sp>
      <p:pic>
        <p:nvPicPr>
          <p:cNvPr id="5" name="Content Placeholder 4" descr="Screenshot of work based learning Frequently Asked Questions document.&#10;">
            <a:extLst>
              <a:ext uri="{FF2B5EF4-FFF2-40B4-BE49-F238E27FC236}">
                <a16:creationId xmlns:a16="http://schemas.microsoft.com/office/drawing/2014/main" id="{45F548B4-749B-BF83-E785-D427436FB4C5}"/>
              </a:ext>
            </a:extLst>
          </p:cNvPr>
          <p:cNvPicPr>
            <a:picLocks noGrp="1" noChangeAspect="1"/>
          </p:cNvPicPr>
          <p:nvPr>
            <p:ph idx="1"/>
          </p:nvPr>
        </p:nvPicPr>
        <p:blipFill>
          <a:blip r:embed="rId3"/>
          <a:stretch>
            <a:fillRect/>
          </a:stretch>
        </p:blipFill>
        <p:spPr>
          <a:xfrm>
            <a:off x="838201" y="1355108"/>
            <a:ext cx="6772152" cy="4351338"/>
          </a:xfrm>
        </p:spPr>
      </p:pic>
      <p:sp>
        <p:nvSpPr>
          <p:cNvPr id="6" name="TextBox 5">
            <a:extLst>
              <a:ext uri="{FF2B5EF4-FFF2-40B4-BE49-F238E27FC236}">
                <a16:creationId xmlns:a16="http://schemas.microsoft.com/office/drawing/2014/main" id="{16D1D7D7-1222-4260-74E2-C77B44E0583A}"/>
              </a:ext>
            </a:extLst>
          </p:cNvPr>
          <p:cNvSpPr txBox="1"/>
          <p:nvPr/>
        </p:nvSpPr>
        <p:spPr>
          <a:xfrm>
            <a:off x="7812350" y="2139518"/>
            <a:ext cx="3977196"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hlinkClick r:id="" action="ppaction://noaction"/>
              </a:rPr>
              <a:t>Frequently Asked Questions (FAQ)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hlinkClick r:id="" action="ppaction://noaction"/>
              </a:rPr>
              <a:t>Co-ops and Internships for State Accountability</a:t>
            </a:r>
          </a:p>
        </p:txBody>
      </p:sp>
    </p:spTree>
    <p:extLst>
      <p:ext uri="{BB962C8B-B14F-4D97-AF65-F5344CB8AC3E}">
        <p14:creationId xmlns:p14="http://schemas.microsoft.com/office/powerpoint/2010/main" val="3163517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2DDB-57F2-407F-2238-57EDF841569C}"/>
              </a:ext>
            </a:extLst>
          </p:cNvPr>
          <p:cNvSpPr>
            <a:spLocks noGrp="1"/>
          </p:cNvSpPr>
          <p:nvPr>
            <p:ph type="title"/>
          </p:nvPr>
        </p:nvSpPr>
        <p:spPr>
          <a:xfrm>
            <a:off x="0" y="0"/>
            <a:ext cx="12192000" cy="1325563"/>
          </a:xfrm>
        </p:spPr>
        <p:txBody>
          <a:bodyPr/>
          <a:lstStyle/>
          <a:p>
            <a:r>
              <a:rPr lang="en-US"/>
              <a:t>Career Readiness – Registered Apprenticeship</a:t>
            </a:r>
          </a:p>
        </p:txBody>
      </p:sp>
      <p:sp>
        <p:nvSpPr>
          <p:cNvPr id="3" name="Content Placeholder 2">
            <a:extLst>
              <a:ext uri="{FF2B5EF4-FFF2-40B4-BE49-F238E27FC236}">
                <a16:creationId xmlns:a16="http://schemas.microsoft.com/office/drawing/2014/main" id="{79CB3C90-8A74-0A8F-9C11-74060AF9D715}"/>
              </a:ext>
            </a:extLst>
          </p:cNvPr>
          <p:cNvSpPr>
            <a:spLocks noGrp="1"/>
          </p:cNvSpPr>
          <p:nvPr>
            <p:ph idx="1"/>
          </p:nvPr>
        </p:nvSpPr>
        <p:spPr>
          <a:xfrm>
            <a:off x="311086" y="1508289"/>
            <a:ext cx="7305772" cy="4668674"/>
          </a:xfrm>
        </p:spPr>
        <p:txBody>
          <a:bodyPr>
            <a:normAutofit/>
          </a:bodyPr>
          <a:lstStyle/>
          <a:p>
            <a:pPr marL="0" indent="0">
              <a:buNone/>
            </a:pPr>
            <a:r>
              <a:rPr lang="en-US" b="0" u="none" strike="noStrike" baseline="0">
                <a:solidFill>
                  <a:srgbClr val="000000"/>
                </a:solidFill>
              </a:rPr>
              <a:t>The KDE’s </a:t>
            </a:r>
            <a:r>
              <a:rPr lang="en-US" b="0" u="none" strike="noStrike" baseline="0">
                <a:solidFill>
                  <a:srgbClr val="0000FF"/>
                </a:solidFill>
                <a:hlinkClick r:id="rId3"/>
              </a:rPr>
              <a:t>Tech Ready Apprentices for Careers in Kentucky (TRACK) </a:t>
            </a:r>
            <a:r>
              <a:rPr lang="en-US" b="0" u="none" strike="noStrike" baseline="0">
                <a:solidFill>
                  <a:srgbClr val="000000"/>
                </a:solidFill>
              </a:rPr>
              <a:t>youth/pre-apprenticeship program, regulated by the United States Department of Labor (USDOL) and the Kentucky Cabinet for Education and Workforce Development, is nationally recognized as a best practice youth apprenticeship model. The program affords CTE students career pathway opportunities aligned with Registered Apprenticeship programs. </a:t>
            </a:r>
            <a:endParaRPr lang="en-US" sz="4000"/>
          </a:p>
        </p:txBody>
      </p:sp>
      <p:pic>
        <p:nvPicPr>
          <p:cNvPr id="1026" name="Picture 2" descr="TRACK Logo">
            <a:extLst>
              <a:ext uri="{FF2B5EF4-FFF2-40B4-BE49-F238E27FC236}">
                <a16:creationId xmlns:a16="http://schemas.microsoft.com/office/drawing/2014/main" id="{855E722A-DB7D-2707-A91D-6AFFAEEF6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315" y="1923068"/>
            <a:ext cx="3791599" cy="281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44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1850" y="1921398"/>
            <a:ext cx="10515600" cy="1807700"/>
          </a:xfrm>
        </p:spPr>
        <p:txBody>
          <a:bodyPr/>
          <a:lstStyle/>
          <a:p>
            <a:r>
              <a:rPr lang="en-US"/>
              <a:t>Alternate Career Readiness</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type="body" idx="1"/>
          </p:nvPr>
        </p:nvSpPr>
        <p:spPr>
          <a:xfrm>
            <a:off x="831850" y="3825534"/>
            <a:ext cx="10515600" cy="1500187"/>
          </a:xfrm>
        </p:spPr>
        <p:txBody>
          <a:bodyPr vert="horz" lIns="91440" tIns="45720" rIns="91440" bIns="45720" rtlCol="0" anchor="t">
            <a:normAutofit/>
          </a:bodyPr>
          <a:lstStyle/>
          <a:p>
            <a:pPr>
              <a:spcBef>
                <a:spcPts val="0"/>
              </a:spcBef>
            </a:pPr>
            <a:r>
              <a:rPr lang="en-US" dirty="0"/>
              <a:t>Christen Roseberry</a:t>
            </a:r>
            <a:r>
              <a:rPr lang="en-US"/>
              <a:t>, </a:t>
            </a:r>
            <a:r>
              <a:rPr lang="en-US" dirty="0"/>
              <a:t>Program Consultant</a:t>
            </a:r>
          </a:p>
          <a:p>
            <a:pPr>
              <a:spcBef>
                <a:spcPts val="0"/>
              </a:spcBef>
            </a:pPr>
            <a:r>
              <a:rPr lang="en-US"/>
              <a:t>Office of </a:t>
            </a:r>
            <a:r>
              <a:rPr lang="en-US" dirty="0"/>
              <a:t>Assessment </a:t>
            </a:r>
            <a:r>
              <a:rPr lang="en-US"/>
              <a:t>and </a:t>
            </a:r>
            <a:r>
              <a:rPr lang="en-US" dirty="0"/>
              <a:t>Accountability</a:t>
            </a:r>
            <a:endParaRPr lang="en-US"/>
          </a:p>
          <a:p>
            <a:endParaRPr lang="en-US"/>
          </a:p>
        </p:txBody>
      </p:sp>
    </p:spTree>
    <p:extLst>
      <p:ext uri="{BB962C8B-B14F-4D97-AF65-F5344CB8AC3E}">
        <p14:creationId xmlns:p14="http://schemas.microsoft.com/office/powerpoint/2010/main" val="269055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D0E-9B3F-BA6E-B9BD-4DBCE6D29EFE}"/>
              </a:ext>
            </a:extLst>
          </p:cNvPr>
          <p:cNvSpPr>
            <a:spLocks noGrp="1"/>
          </p:cNvSpPr>
          <p:nvPr>
            <p:ph type="title"/>
          </p:nvPr>
        </p:nvSpPr>
        <p:spPr>
          <a:xfrm>
            <a:off x="0" y="1"/>
            <a:ext cx="11644603" cy="1054100"/>
          </a:xfrm>
        </p:spPr>
        <p:txBody>
          <a:bodyPr/>
          <a:lstStyle/>
          <a:p>
            <a:r>
              <a:rPr lang="en-US"/>
              <a:t>Alternate Career Readiness Options</a:t>
            </a:r>
          </a:p>
        </p:txBody>
      </p:sp>
      <p:sp>
        <p:nvSpPr>
          <p:cNvPr id="3" name="Content Placeholder 2">
            <a:extLst>
              <a:ext uri="{FF2B5EF4-FFF2-40B4-BE49-F238E27FC236}">
                <a16:creationId xmlns:a16="http://schemas.microsoft.com/office/drawing/2014/main" id="{1FF821A4-77A7-8673-B953-4912344C5043}"/>
              </a:ext>
            </a:extLst>
          </p:cNvPr>
          <p:cNvSpPr>
            <a:spLocks noGrp="1"/>
          </p:cNvSpPr>
          <p:nvPr>
            <p:ph idx="1"/>
          </p:nvPr>
        </p:nvSpPr>
        <p:spPr>
          <a:xfrm>
            <a:off x="771895" y="869726"/>
            <a:ext cx="11032177" cy="4705574"/>
          </a:xfrm>
        </p:spPr>
        <p:txBody>
          <a:bodyPr vert="horz" lIns="91440" tIns="45720" rIns="91440" bIns="45720" rtlCol="0" anchor="t">
            <a:normAutofit fontScale="85000" lnSpcReduction="20000"/>
          </a:bodyPr>
          <a:lstStyle/>
          <a:p>
            <a:pPr>
              <a:lnSpc>
                <a:spcPct val="110000"/>
              </a:lnSpc>
            </a:pPr>
            <a:r>
              <a:rPr lang="en-US"/>
              <a:t>Options for career readiness for alternative high school diploma course of study or alternate assessment students include successfully completing ONE of the following: </a:t>
            </a:r>
          </a:p>
          <a:p>
            <a:pPr lvl="1">
              <a:lnSpc>
                <a:spcPct val="110000"/>
              </a:lnSpc>
            </a:pPr>
            <a:r>
              <a:rPr lang="en-US"/>
              <a:t>Career Work Experience Completion (CWEC) </a:t>
            </a:r>
            <a:r>
              <a:rPr lang="en-US" b="1" u="sng"/>
              <a:t>and </a:t>
            </a:r>
            <a:r>
              <a:rPr lang="en-US"/>
              <a:t>meeting benchmark on the Employability Skills Attainment Record (ESAR), or</a:t>
            </a:r>
          </a:p>
          <a:p>
            <a:pPr lvl="1">
              <a:lnSpc>
                <a:spcPct val="110000"/>
              </a:lnSpc>
            </a:pPr>
            <a:r>
              <a:rPr lang="en-US"/>
              <a:t>300 or more hours of a KBE-approved cooperative education or internship associated with a course code (CWEC course codes for alternate), or </a:t>
            </a:r>
          </a:p>
          <a:p>
            <a:pPr lvl="1">
              <a:lnSpc>
                <a:spcPct val="110000"/>
              </a:lnSpc>
            </a:pPr>
            <a:r>
              <a:rPr lang="en-US"/>
              <a:t>KBE-approved application for work experiences not associated with a co-op internship course code and have completed 300 on-the-job hours with an employer partner and the school or district aided with the student’s work experience</a:t>
            </a:r>
          </a:p>
          <a:p>
            <a:pPr>
              <a:lnSpc>
                <a:spcPct val="110000"/>
              </a:lnSpc>
            </a:pPr>
            <a:r>
              <a:rPr lang="en-US"/>
              <a:t>Refer to the following resources for more information.</a:t>
            </a:r>
          </a:p>
          <a:p>
            <a:pPr lvl="1">
              <a:lnSpc>
                <a:spcPct val="110000"/>
              </a:lnSpc>
            </a:pPr>
            <a:r>
              <a:rPr lang="en-US">
                <a:hlinkClick r:id="rId3"/>
              </a:rPr>
              <a:t>Working with Exceptional Children in CTE</a:t>
            </a:r>
            <a:endParaRPr lang="en-US"/>
          </a:p>
          <a:p>
            <a:pPr lvl="1">
              <a:lnSpc>
                <a:spcPct val="110000"/>
              </a:lnSpc>
            </a:pPr>
            <a:r>
              <a:rPr lang="en-US">
                <a:hlinkClick r:id="rId4"/>
              </a:rPr>
              <a:t>Accountability and Postsecondary Readiness in CTE</a:t>
            </a:r>
            <a:endParaRPr lang="en-US"/>
          </a:p>
          <a:p>
            <a:pPr lvl="1">
              <a:lnSpc>
                <a:spcPct val="110000"/>
              </a:lnSpc>
            </a:pPr>
            <a:r>
              <a:rPr lang="en-US">
                <a:hlinkClick r:id="rId5"/>
              </a:rPr>
              <a:t>Frequently Asked Questions (FAQ): Co-ops and Internships for State Accountability Document</a:t>
            </a:r>
            <a:endParaRPr lang="en-US"/>
          </a:p>
        </p:txBody>
      </p:sp>
    </p:spTree>
    <p:extLst>
      <p:ext uri="{BB962C8B-B14F-4D97-AF65-F5344CB8AC3E}">
        <p14:creationId xmlns:p14="http://schemas.microsoft.com/office/powerpoint/2010/main" val="3761316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D0E-9B3F-BA6E-B9BD-4DBCE6D29EFE}"/>
              </a:ext>
            </a:extLst>
          </p:cNvPr>
          <p:cNvSpPr>
            <a:spLocks noGrp="1"/>
          </p:cNvSpPr>
          <p:nvPr>
            <p:ph type="title"/>
          </p:nvPr>
        </p:nvSpPr>
        <p:spPr>
          <a:xfrm>
            <a:off x="0" y="1"/>
            <a:ext cx="12192000" cy="1016000"/>
          </a:xfrm>
        </p:spPr>
        <p:txBody>
          <a:bodyPr/>
          <a:lstStyle/>
          <a:p>
            <a:r>
              <a:rPr lang="en-US"/>
              <a:t>Career Readiness Record and Career Ready Database</a:t>
            </a:r>
          </a:p>
        </p:txBody>
      </p:sp>
      <p:sp>
        <p:nvSpPr>
          <p:cNvPr id="3" name="Content Placeholder 2">
            <a:extLst>
              <a:ext uri="{FF2B5EF4-FFF2-40B4-BE49-F238E27FC236}">
                <a16:creationId xmlns:a16="http://schemas.microsoft.com/office/drawing/2014/main" id="{1FF821A4-77A7-8673-B953-4912344C5043}"/>
              </a:ext>
            </a:extLst>
          </p:cNvPr>
          <p:cNvSpPr>
            <a:spLocks noGrp="1"/>
          </p:cNvSpPr>
          <p:nvPr>
            <p:ph idx="1"/>
          </p:nvPr>
        </p:nvSpPr>
        <p:spPr>
          <a:xfrm>
            <a:off x="632196" y="885826"/>
            <a:ext cx="11394704" cy="4651374"/>
          </a:xfrm>
        </p:spPr>
        <p:txBody>
          <a:bodyPr vert="horz" lIns="91440" tIns="45720" rIns="91440" bIns="45720" rtlCol="0" anchor="t">
            <a:noAutofit/>
          </a:bodyPr>
          <a:lstStyle/>
          <a:p>
            <a:pPr>
              <a:lnSpc>
                <a:spcPct val="110000"/>
              </a:lnSpc>
            </a:pPr>
            <a:r>
              <a:rPr lang="en-US" sz="2000"/>
              <a:t>The CWEC courses are available in Infinite Campus (IC) to track co-op and internship hours associated with a course. Schools and districts should identify a staff member to be responsible for reporting student co-op and internship data in the “Career Readiness Record” tab in Infinite Campus (IC). Instructions on how to enter Work Based Learning (WBL) records for students is available on the </a:t>
            </a:r>
            <a:r>
              <a:rPr lang="en-US" sz="2000">
                <a:hlinkClick r:id="rId3"/>
              </a:rPr>
              <a:t>KDE KSIS Data Standards</a:t>
            </a:r>
            <a:r>
              <a:rPr lang="en-US" sz="2000"/>
              <a:t> webpage and can be found in the </a:t>
            </a:r>
            <a:r>
              <a:rPr lang="en-US" sz="2000">
                <a:hlinkClick r:id="rId4"/>
              </a:rPr>
              <a:t>Career Readiness – Work Based Learning Data Standard</a:t>
            </a:r>
            <a:r>
              <a:rPr lang="en-US" sz="2000"/>
              <a:t> document.</a:t>
            </a:r>
          </a:p>
          <a:p>
            <a:pPr>
              <a:lnSpc>
                <a:spcPct val="110000"/>
              </a:lnSpc>
            </a:pPr>
            <a:r>
              <a:rPr lang="en-US" sz="2000"/>
              <a:t>The Career Ready Database (CRD) is utilized to enter the CWEC status and ESAR score to KDE.</a:t>
            </a:r>
          </a:p>
          <a:p>
            <a:pPr lvl="1">
              <a:lnSpc>
                <a:spcPct val="110000"/>
              </a:lnSpc>
            </a:pPr>
            <a:r>
              <a:rPr lang="en-US" sz="1800"/>
              <a:t>September 6: CWEC Qualification Quiz Opens</a:t>
            </a:r>
          </a:p>
          <a:p>
            <a:pPr lvl="1">
              <a:lnSpc>
                <a:spcPct val="110000"/>
              </a:lnSpc>
            </a:pPr>
            <a:r>
              <a:rPr lang="en-US" sz="1800"/>
              <a:t>October 11: ESAR Qualification Quiz Opens</a:t>
            </a:r>
          </a:p>
          <a:p>
            <a:pPr>
              <a:lnSpc>
                <a:spcPct val="110000"/>
              </a:lnSpc>
            </a:pPr>
            <a:r>
              <a:rPr lang="en-US" sz="2000"/>
              <a:t>For questions regarding CWEC and ESAR, please reach out to </a:t>
            </a:r>
            <a:r>
              <a:rPr lang="en-US" sz="2000">
                <a:hlinkClick r:id="rId5"/>
              </a:rPr>
              <a:t>Sherri Craig</a:t>
            </a:r>
            <a:r>
              <a:rPr lang="en-US" sz="2000"/>
              <a:t> in the Office of Career and Technical Education.</a:t>
            </a:r>
          </a:p>
          <a:p>
            <a:pPr>
              <a:lnSpc>
                <a:spcPct val="110000"/>
              </a:lnSpc>
            </a:pPr>
            <a:r>
              <a:rPr lang="en-US" sz="2000"/>
              <a:t>For Career Readiness Record questions, please contact </a:t>
            </a:r>
            <a:r>
              <a:rPr lang="en-US" sz="2000">
                <a:hlinkClick r:id="rId6"/>
              </a:rPr>
              <a:t>Sarah Robbins</a:t>
            </a:r>
            <a:r>
              <a:rPr lang="en-US" sz="2000"/>
              <a:t> in the Office of Career and Technical Education.</a:t>
            </a:r>
          </a:p>
        </p:txBody>
      </p:sp>
    </p:spTree>
    <p:extLst>
      <p:ext uri="{BB962C8B-B14F-4D97-AF65-F5344CB8AC3E}">
        <p14:creationId xmlns:p14="http://schemas.microsoft.com/office/powerpoint/2010/main" val="16373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0" y="0"/>
            <a:ext cx="10515600" cy="1064871"/>
          </a:xfrm>
        </p:spPr>
        <p:txBody>
          <a:bodyPr>
            <a:normAutofit/>
          </a:bodyPr>
          <a:lstStyle/>
          <a:p>
            <a:r>
              <a:rPr lang="en-US"/>
              <a:t>State Accountability Trainings </a:t>
            </a:r>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lnSpcReduction="10000"/>
          </a:bodyPr>
          <a:lstStyle/>
          <a:p>
            <a:r>
              <a:rPr lang="en-US"/>
              <a:t>Accountability Overview</a:t>
            </a:r>
          </a:p>
          <a:p>
            <a:r>
              <a:rPr lang="en-US"/>
              <a:t>State Assessment Results for Reading and Math/State Assessment Results for Science, Social Studies, and Writing</a:t>
            </a:r>
          </a:p>
          <a:p>
            <a:r>
              <a:rPr lang="en-US"/>
              <a:t>Quality of School Climate and Safety</a:t>
            </a:r>
          </a:p>
          <a:p>
            <a:r>
              <a:rPr lang="en-US"/>
              <a:t>Progress on English Language Proficiency</a:t>
            </a:r>
          </a:p>
          <a:p>
            <a:r>
              <a:rPr lang="en-US"/>
              <a:t>Postsecondary Readiness</a:t>
            </a:r>
          </a:p>
          <a:p>
            <a:r>
              <a:rPr lang="en-US"/>
              <a:t>Graduation Rate</a:t>
            </a:r>
          </a:p>
        </p:txBody>
      </p:sp>
    </p:spTree>
    <p:extLst>
      <p:ext uri="{BB962C8B-B14F-4D97-AF65-F5344CB8AC3E}">
        <p14:creationId xmlns:p14="http://schemas.microsoft.com/office/powerpoint/2010/main" val="375238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295577"/>
            <a:ext cx="10515600" cy="4093115"/>
          </a:xfrm>
        </p:spPr>
        <p:txBody>
          <a:bodyPr>
            <a:normAutofit fontScale="92500" lnSpcReduction="10000"/>
          </a:bodyPr>
          <a:lstStyle/>
          <a:p>
            <a:r>
              <a:rPr lang="en-US">
                <a:hlinkClick r:id="rId3"/>
              </a:rPr>
              <a:t>Jennifer Stafford</a:t>
            </a:r>
            <a:r>
              <a:rPr lang="en-US"/>
              <a:t>, Division Director</a:t>
            </a:r>
          </a:p>
          <a:p>
            <a:r>
              <a:rPr lang="en-US">
                <a:hlinkClick r:id="rId4"/>
              </a:rPr>
              <a:t>Helen Jones</a:t>
            </a:r>
            <a:r>
              <a:rPr lang="en-US"/>
              <a:t>, Academic Program Manager</a:t>
            </a:r>
            <a:endParaRPr lang="en-US">
              <a:hlinkClick r:id="rId5"/>
            </a:endParaRPr>
          </a:p>
          <a:p>
            <a:r>
              <a:rPr lang="en-US">
                <a:hlinkClick r:id="rId6"/>
              </a:rPr>
              <a:t>Shara Savage</a:t>
            </a:r>
            <a:r>
              <a:rPr lang="en-US"/>
              <a:t>, Education Administration Program Manager</a:t>
            </a:r>
            <a:endParaRPr lang="en-US">
              <a:hlinkClick r:id="" action="ppaction://noaction"/>
            </a:endParaRPr>
          </a:p>
          <a:p>
            <a:r>
              <a:rPr lang="en-US">
                <a:hlinkClick r:id="" action="ppaction://noaction"/>
              </a:rPr>
              <a:t>Ben Riley</a:t>
            </a:r>
            <a:r>
              <a:rPr lang="en-US"/>
              <a:t>, Systems Consultant</a:t>
            </a:r>
          </a:p>
          <a:p>
            <a:r>
              <a:rPr lang="en-US">
                <a:hlinkClick r:id="rId7"/>
              </a:rPr>
              <a:t>Devon Avery</a:t>
            </a:r>
            <a:r>
              <a:rPr lang="en-US"/>
              <a:t>, Program Consultant</a:t>
            </a:r>
          </a:p>
          <a:p>
            <a:r>
              <a:rPr lang="en-US">
                <a:hlinkClick r:id="rId8"/>
              </a:rPr>
              <a:t>Chris Williams</a:t>
            </a:r>
            <a:r>
              <a:rPr lang="en-US"/>
              <a:t>, Program Consultant</a:t>
            </a:r>
          </a:p>
          <a:p>
            <a:r>
              <a:rPr lang="en-US">
                <a:hlinkClick r:id="rId9"/>
              </a:rPr>
              <a:t>Christen Roseberry</a:t>
            </a:r>
            <a:r>
              <a:rPr lang="en-US"/>
              <a:t>, Program Consultant </a:t>
            </a:r>
          </a:p>
          <a:p>
            <a:r>
              <a:rPr lang="en-US">
                <a:hlinkClick r:id="rId10"/>
              </a:rPr>
              <a:t>Krista Mullins</a:t>
            </a:r>
            <a:r>
              <a:rPr lang="en-US"/>
              <a:t>, Program Consultant</a:t>
            </a:r>
          </a:p>
          <a:p>
            <a:r>
              <a:rPr lang="en-US">
                <a:hlinkClick r:id="rId11"/>
              </a:rPr>
              <a:t>Melissa Chandler</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838200" y="1704003"/>
            <a:ext cx="10515600" cy="4107250"/>
          </a:xfrm>
        </p:spPr>
        <p:txBody>
          <a:bodyPr/>
          <a:lstStyle/>
          <a:p>
            <a:r>
              <a:rPr lang="en-US"/>
              <a:t>Postsecondary Readiness Overview</a:t>
            </a:r>
          </a:p>
          <a:p>
            <a:r>
              <a:rPr lang="en-US"/>
              <a:t>Academic Readiness</a:t>
            </a:r>
          </a:p>
          <a:p>
            <a:r>
              <a:rPr lang="en-US"/>
              <a:t>Career Readiness</a:t>
            </a:r>
          </a:p>
          <a:p>
            <a:r>
              <a:rPr lang="en-US"/>
              <a:t>Alternate Career Readiness</a:t>
            </a:r>
          </a:p>
        </p:txBody>
      </p:sp>
    </p:spTree>
    <p:extLst>
      <p:ext uri="{BB962C8B-B14F-4D97-AF65-F5344CB8AC3E}">
        <p14:creationId xmlns:p14="http://schemas.microsoft.com/office/powerpoint/2010/main" val="1112980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60561" y="1250763"/>
            <a:ext cx="6928481" cy="4356473"/>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2400">
                <a:solidFill>
                  <a:srgbClr val="102649"/>
                </a:solidFill>
              </a:rPr>
              <a:t>Christen Roseberry, Program Consultant</a:t>
            </a:r>
          </a:p>
          <a:p>
            <a:pPr algn="r"/>
            <a:r>
              <a:rPr lang="en-US" sz="2400">
                <a:solidFill>
                  <a:srgbClr val="102649"/>
                </a:solidFill>
              </a:rPr>
              <a:t>Office of Assessment and Accountability, christen.roseberry@education.ky.gov</a:t>
            </a:r>
          </a:p>
          <a:p>
            <a:pPr algn="r"/>
            <a:endParaRPr lang="en-US" sz="2400">
              <a:solidFill>
                <a:srgbClr val="102649"/>
              </a:solidFill>
            </a:endParaRPr>
          </a:p>
          <a:p>
            <a:pPr algn="r"/>
            <a:r>
              <a:rPr lang="en-US" sz="2400">
                <a:solidFill>
                  <a:srgbClr val="102649"/>
                </a:solidFill>
              </a:rPr>
              <a:t>Sarah Robbins, Assistant Data Manager</a:t>
            </a:r>
            <a:endParaRPr lang="en-US" sz="2400">
              <a:solidFill>
                <a:srgbClr val="102649"/>
              </a:solidFill>
              <a:highlight>
                <a:srgbClr val="FFFF00"/>
              </a:highlight>
            </a:endParaRPr>
          </a:p>
          <a:p>
            <a:pPr algn="r"/>
            <a:r>
              <a:rPr lang="en-US" sz="2400">
                <a:solidFill>
                  <a:srgbClr val="102649"/>
                </a:solidFill>
              </a:rPr>
              <a:t>Office of Career and Technical Education, sarah.robbins@education.ky.gov</a:t>
            </a:r>
          </a:p>
        </p:txBody>
      </p:sp>
    </p:spTree>
    <p:extLst>
      <p:ext uri="{BB962C8B-B14F-4D97-AF65-F5344CB8AC3E}">
        <p14:creationId xmlns:p14="http://schemas.microsoft.com/office/powerpoint/2010/main" val="1674990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BDFF6-3027-6287-2FA3-7122A80AE2C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solidFill>
                  <a:schemeClr val="bg1"/>
                </a:solidFill>
              </a:rPr>
              <a:t>Ending Slide </a:t>
            </a:r>
            <a:br>
              <a:rPr lang="en-US"/>
            </a:br>
            <a:endParaRPr lang="en-US"/>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1026160"/>
          </a:xfrm>
        </p:spPr>
        <p:txBody>
          <a:bodyPr/>
          <a:lstStyle/>
          <a:p>
            <a:r>
              <a:rPr lang="en-US"/>
              <a:t>Postsecondary Readiness Defined</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836762" y="1295400"/>
            <a:ext cx="10515600" cy="4117849"/>
          </a:xfrm>
        </p:spPr>
        <p:txBody>
          <a:bodyPr vert="horz" lIns="91440" tIns="45720" rIns="91440" bIns="45720" rtlCol="0" anchor="t">
            <a:normAutofit/>
          </a:bodyPr>
          <a:lstStyle/>
          <a:p>
            <a:pPr fontAlgn="base"/>
            <a:r>
              <a:rPr lang="en-US" b="1" i="1"/>
              <a:t>Postsecondary Readiness </a:t>
            </a:r>
            <a:r>
              <a:rPr lang="en-US"/>
              <a:t>is the attainment of the necessary knowledge, skills, and dispositions for a student to successfully transition to the next level of his or her educational career.​</a:t>
            </a:r>
          </a:p>
          <a:p>
            <a:pPr fontAlgn="base"/>
            <a:r>
              <a:rPr lang="en-US"/>
              <a:t>All students with a Graduation Code (G-Code) in Infinite Campus (IC) and grade 12 non-graduates are included in Postsecondary Readiness and are accountable based on the 100-day rule.</a:t>
            </a:r>
          </a:p>
          <a:p>
            <a:pPr fontAlgn="base"/>
            <a:r>
              <a:rPr lang="en-US"/>
              <a:t>To demonstrate postsecondary readiness, the student must meet </a:t>
            </a:r>
            <a:r>
              <a:rPr lang="en-US" b="1" i="1" u="sng"/>
              <a:t>one</a:t>
            </a:r>
            <a:r>
              <a:rPr lang="en-US"/>
              <a:t> type of readiness (Academic or Career).​</a:t>
            </a:r>
          </a:p>
        </p:txBody>
      </p:sp>
    </p:spTree>
    <p:extLst>
      <p:ext uri="{BB962C8B-B14F-4D97-AF65-F5344CB8AC3E}">
        <p14:creationId xmlns:p14="http://schemas.microsoft.com/office/powerpoint/2010/main" val="390859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1850" y="2153920"/>
            <a:ext cx="10933430" cy="1616075"/>
          </a:xfrm>
        </p:spPr>
        <p:txBody>
          <a:bodyPr/>
          <a:lstStyle/>
          <a:p>
            <a:r>
              <a:rPr lang="en-US"/>
              <a:t>Postsecondary Readiness Overview</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type="body" idx="1"/>
          </p:nvPr>
        </p:nvSpPr>
        <p:spPr>
          <a:xfrm>
            <a:off x="844550" y="3769995"/>
            <a:ext cx="10515600" cy="1500187"/>
          </a:xfrm>
        </p:spPr>
        <p:txBody>
          <a:bodyPr vert="horz" lIns="91440" tIns="45720" rIns="91440" bIns="45720" rtlCol="0" anchor="t">
            <a:normAutofit/>
          </a:bodyPr>
          <a:lstStyle/>
          <a:p>
            <a:pPr>
              <a:spcBef>
                <a:spcPts val="0"/>
              </a:spcBef>
            </a:pPr>
            <a:r>
              <a:rPr lang="en-US"/>
              <a:t>Christen Roseberry, Program Consultant</a:t>
            </a:r>
          </a:p>
          <a:p>
            <a:pPr>
              <a:spcBef>
                <a:spcPts val="0"/>
              </a:spcBef>
            </a:pPr>
            <a:r>
              <a:rPr lang="en-US"/>
              <a:t>Office of Assessment and Accountability</a:t>
            </a:r>
          </a:p>
        </p:txBody>
      </p:sp>
    </p:spTree>
    <p:extLst>
      <p:ext uri="{BB962C8B-B14F-4D97-AF65-F5344CB8AC3E}">
        <p14:creationId xmlns:p14="http://schemas.microsoft.com/office/powerpoint/2010/main" val="28120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1026160"/>
          </a:xfrm>
        </p:spPr>
        <p:txBody>
          <a:bodyPr/>
          <a:lstStyle/>
          <a:p>
            <a:r>
              <a:rPr lang="en-US"/>
              <a:t>Postsecondary Readiness Regulation</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12961" y="1021419"/>
            <a:ext cx="11762179" cy="4794286"/>
          </a:xfrm>
        </p:spPr>
        <p:txBody>
          <a:bodyPr vert="horz" lIns="91440" tIns="45720" rIns="91440" bIns="45720" rtlCol="0" anchor="t">
            <a:normAutofit fontScale="25000" lnSpcReduction="20000"/>
          </a:bodyPr>
          <a:lstStyle/>
          <a:p>
            <a:pPr marL="0" indent="0">
              <a:buNone/>
            </a:pPr>
            <a:r>
              <a:rPr lang="en-US" sz="9600">
                <a:effectLst/>
                <a:latin typeface="Segoe UI" panose="020B0502040204020203" pitchFamily="34" charset="0"/>
              </a:rPr>
              <a:t>KRS 158.6455 </a:t>
            </a:r>
            <a:r>
              <a:rPr lang="en-US" sz="9600"/>
              <a:t>requires that postsecondary readiness for each high school student be measured by </a:t>
            </a:r>
            <a:r>
              <a:rPr lang="en-US" sz="9600" b="1"/>
              <a:t>one</a:t>
            </a:r>
            <a:r>
              <a:rPr lang="en-US" sz="9600"/>
              <a:t> of the following:</a:t>
            </a:r>
          </a:p>
          <a:p>
            <a:r>
              <a:rPr lang="en-US" sz="9200"/>
              <a:t>Meeting or exceeding a college readiness benchmark score on the college admissions examination or a college placement examination approved by the Council on Postsecondary Education (CPE); </a:t>
            </a:r>
          </a:p>
          <a:p>
            <a:r>
              <a:rPr lang="en-US" sz="9200"/>
              <a:t>Achieving 3 hours of dual-credit or postsecondary articulated credit by completing a course approved by the Kentucky Board of Education (KBE); </a:t>
            </a:r>
          </a:p>
          <a:p>
            <a:r>
              <a:rPr lang="en-US" sz="9200"/>
              <a:t>Achieving a benchmark score on an AP, IB, CAI, or other nationally recognized exam approved by the KBE that generally qualifies the student for 3 or more hours of college credit;</a:t>
            </a:r>
          </a:p>
          <a:p>
            <a:r>
              <a:rPr lang="en-US" sz="9200"/>
              <a:t>Completing a required number of hours or achieving a benchmark within an apprenticeship, cooperative, or internship that is aligned with a credential or associate degree and approved by the KBE after receiving input from the Local Superintendents Advisory Council (LSAC); or</a:t>
            </a:r>
          </a:p>
          <a:p>
            <a:r>
              <a:rPr lang="en-US" sz="9200"/>
              <a:t>Achieving any industry-recognized certifications, licensures, or credentials, with more weight in accountability for industry-recognized certifications, licensures, or credentials identified as high demand. </a:t>
            </a:r>
          </a:p>
          <a:p>
            <a:pPr marL="0" indent="0">
              <a:buNone/>
            </a:pPr>
            <a:endParaRPr lang="en-US" sz="4300"/>
          </a:p>
        </p:txBody>
      </p:sp>
    </p:spTree>
    <p:extLst>
      <p:ext uri="{BB962C8B-B14F-4D97-AF65-F5344CB8AC3E}">
        <p14:creationId xmlns:p14="http://schemas.microsoft.com/office/powerpoint/2010/main" val="237949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26895"/>
            <a:ext cx="11044043" cy="991677"/>
          </a:xfrm>
        </p:spPr>
        <p:txBody>
          <a:bodyPr>
            <a:normAutofit/>
          </a:bodyPr>
          <a:lstStyle/>
          <a:p>
            <a:r>
              <a:rPr lang="en-US">
                <a:solidFill>
                  <a:srgbClr val="3A757A"/>
                </a:solidFill>
              </a:rPr>
              <a:t>Postsecondary Readiness Status Calculation</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16876" y="1205037"/>
            <a:ext cx="11267988" cy="2718816"/>
          </a:xfrm>
        </p:spPr>
        <p:txBody>
          <a:bodyPr>
            <a:normAutofit fontScale="77500" lnSpcReduction="20000"/>
          </a:bodyPr>
          <a:lstStyle/>
          <a:p>
            <a:pPr marL="0" indent="0" algn="ctr">
              <a:buNone/>
            </a:pPr>
            <a:r>
              <a:rPr lang="en-US" sz="3800" b="1">
                <a:latin typeface="Franklin Gothic Book" panose="020B0503020102020204" pitchFamily="34" charset="0"/>
              </a:rPr>
              <a:t>Based on the students who graduate and grade 12 nongraduates</a:t>
            </a:r>
          </a:p>
          <a:p>
            <a:pPr marL="0" indent="0" algn="ctr">
              <a:buNone/>
            </a:pPr>
            <a:endParaRPr lang="en-US" sz="3800"/>
          </a:p>
          <a:p>
            <a:pPr marL="0" indent="0" algn="ctr">
              <a:buNone/>
            </a:pPr>
            <a:r>
              <a:rPr lang="en-US">
                <a:latin typeface="Franklin Gothic Book" panose="020B0503020102020204" pitchFamily="34" charset="0"/>
              </a:rPr>
              <a:t>(Number of students ready in high-demand areas*1.25) OR</a:t>
            </a:r>
          </a:p>
          <a:p>
            <a:pPr marL="0" indent="0" algn="ctr">
              <a:buNone/>
            </a:pPr>
            <a:r>
              <a:rPr lang="en-US">
                <a:latin typeface="Franklin Gothic Book" panose="020B0503020102020204" pitchFamily="34" charset="0"/>
              </a:rPr>
              <a:t> (Number of students ready*1.0) </a:t>
            </a:r>
          </a:p>
          <a:p>
            <a:pPr marL="0" indent="0" algn="ctr">
              <a:buNone/>
            </a:pPr>
            <a:r>
              <a:rPr lang="en-US">
                <a:solidFill>
                  <a:srgbClr val="C00000"/>
                </a:solidFill>
                <a:latin typeface="Franklin Gothic Book" panose="020B0503020102020204" pitchFamily="34" charset="0"/>
              </a:rPr>
              <a:t>___________________divided by______________________</a:t>
            </a:r>
          </a:p>
          <a:p>
            <a:pPr marL="0" indent="0" algn="ctr">
              <a:buNone/>
            </a:pPr>
            <a:r>
              <a:rPr lang="en-US">
                <a:latin typeface="Franklin Gothic Book" panose="020B0503020102020204" pitchFamily="34" charset="0"/>
              </a:rPr>
              <a:t>total number of graduates plus grade 12 non-graduates</a:t>
            </a:r>
            <a:endParaRPr lang="en-US" b="1">
              <a:latin typeface="Franklin Gothic Book" panose="020B0503020102020204" pitchFamily="34" charset="0"/>
            </a:endParaRPr>
          </a:p>
        </p:txBody>
      </p:sp>
      <p:sp>
        <p:nvSpPr>
          <p:cNvPr id="4" name="TextBox 3">
            <a:extLst>
              <a:ext uri="{FF2B5EF4-FFF2-40B4-BE49-F238E27FC236}">
                <a16:creationId xmlns:a16="http://schemas.microsoft.com/office/drawing/2014/main" id="{E6123D0D-1EFB-46B4-AD8E-61A23375DDC8}"/>
              </a:ext>
            </a:extLst>
          </p:cNvPr>
          <p:cNvSpPr txBox="1"/>
          <p:nvPr/>
        </p:nvSpPr>
        <p:spPr>
          <a:xfrm>
            <a:off x="216876" y="4110318"/>
            <a:ext cx="117582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Franklin Gothic Book" panose="020B0503020102020204"/>
                <a:ea typeface="+mn-ea"/>
                <a:cs typeface="+mn-cs"/>
              </a:rPr>
              <a:t>Credit for students obtaining an industry-recognized certification, licensure, or credential in specialized career pathways in state and regional high-demand sectors as approved by Kentucky's Workforce Innovation Board is one and one-quarter (1.25) points. Credit for students obtaining all other readiness indicators is one (1.0) point. </a:t>
            </a:r>
          </a:p>
        </p:txBody>
      </p:sp>
    </p:spTree>
    <p:extLst>
      <p:ext uri="{BB962C8B-B14F-4D97-AF65-F5344CB8AC3E}">
        <p14:creationId xmlns:p14="http://schemas.microsoft.com/office/powerpoint/2010/main" val="52299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4537276" cy="1392246"/>
          </a:xfrm>
        </p:spPr>
        <p:txBody>
          <a:bodyPr vert="horz" lIns="91440" tIns="45720" rIns="91440" bIns="45720" rtlCol="0" anchor="ctr">
            <a:normAutofit/>
          </a:bodyPr>
          <a:lstStyle/>
          <a:p>
            <a:r>
              <a:rPr lang="en-US"/>
              <a:t>Status Score</a:t>
            </a:r>
          </a:p>
        </p:txBody>
      </p:sp>
      <p:sp>
        <p:nvSpPr>
          <p:cNvPr id="3" name="TextBox 2">
            <a:extLst>
              <a:ext uri="{FF2B5EF4-FFF2-40B4-BE49-F238E27FC236}">
                <a16:creationId xmlns:a16="http://schemas.microsoft.com/office/drawing/2014/main" id="{21E9D18B-FC30-E951-2890-B30FCDB1AEFC}"/>
              </a:ext>
            </a:extLst>
          </p:cNvPr>
          <p:cNvSpPr txBox="1"/>
          <p:nvPr/>
        </p:nvSpPr>
        <p:spPr>
          <a:xfrm>
            <a:off x="4537277" y="228600"/>
            <a:ext cx="7371694" cy="2004142"/>
          </a:xfrm>
          <a:prstGeom prst="rect">
            <a:avLst/>
          </a:prstGeom>
        </p:spPr>
        <p:txBody>
          <a:bodyPr vert="horz" lIns="91440" tIns="45720" rIns="91440" bIns="45720" rtlCol="0" anchor="ctr">
            <a:normAutofit/>
          </a:bodyPr>
          <a:lstStyle/>
          <a:p>
            <a:pPr marL="342900" indent="-342900">
              <a:lnSpc>
                <a:spcPct val="90000"/>
              </a:lnSpc>
              <a:spcBef>
                <a:spcPts val="800"/>
              </a:spcBef>
              <a:spcAft>
                <a:spcPts val="0"/>
              </a:spcAft>
              <a:buFont typeface="Arial" panose="020B0604020202020204" pitchFamily="34" charset="0"/>
              <a:buChar char="•"/>
            </a:pPr>
            <a:r>
              <a:rPr lang="en-US" sz="2400"/>
              <a:t>The Status Score represents the current year outcome for a given indicator. </a:t>
            </a:r>
          </a:p>
          <a:p>
            <a:pPr>
              <a:lnSpc>
                <a:spcPct val="90000"/>
              </a:lnSpc>
            </a:pPr>
            <a:endParaRPr lang="en-US" sz="1700"/>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833635927"/>
              </p:ext>
            </p:extLst>
          </p:nvPr>
        </p:nvGraphicFramePr>
        <p:xfrm>
          <a:off x="283030" y="1959429"/>
          <a:ext cx="11625938" cy="3506325"/>
        </p:xfrm>
        <a:graphic>
          <a:graphicData uri="http://schemas.openxmlformats.org/drawingml/2006/table">
            <a:tbl>
              <a:tblPr firstRow="1" bandRow="1">
                <a:solidFill>
                  <a:schemeClr val="bg1">
                    <a:lumMod val="95000"/>
                  </a:schemeClr>
                </a:solidFill>
              </a:tblPr>
              <a:tblGrid>
                <a:gridCol w="1446537">
                  <a:extLst>
                    <a:ext uri="{9D8B030D-6E8A-4147-A177-3AD203B41FA5}">
                      <a16:colId xmlns:a16="http://schemas.microsoft.com/office/drawing/2014/main" val="836825645"/>
                    </a:ext>
                  </a:extLst>
                </a:gridCol>
                <a:gridCol w="1738013">
                  <a:extLst>
                    <a:ext uri="{9D8B030D-6E8A-4147-A177-3AD203B41FA5}">
                      <a16:colId xmlns:a16="http://schemas.microsoft.com/office/drawing/2014/main" val="1900178310"/>
                    </a:ext>
                  </a:extLst>
                </a:gridCol>
                <a:gridCol w="1923153">
                  <a:extLst>
                    <a:ext uri="{9D8B030D-6E8A-4147-A177-3AD203B41FA5}">
                      <a16:colId xmlns:a16="http://schemas.microsoft.com/office/drawing/2014/main" val="2093303321"/>
                    </a:ext>
                  </a:extLst>
                </a:gridCol>
                <a:gridCol w="1532904">
                  <a:extLst>
                    <a:ext uri="{9D8B030D-6E8A-4147-A177-3AD203B41FA5}">
                      <a16:colId xmlns:a16="http://schemas.microsoft.com/office/drawing/2014/main" val="2896861324"/>
                    </a:ext>
                  </a:extLst>
                </a:gridCol>
                <a:gridCol w="1532904">
                  <a:extLst>
                    <a:ext uri="{9D8B030D-6E8A-4147-A177-3AD203B41FA5}">
                      <a16:colId xmlns:a16="http://schemas.microsoft.com/office/drawing/2014/main" val="4046615660"/>
                    </a:ext>
                  </a:extLst>
                </a:gridCol>
                <a:gridCol w="1948565">
                  <a:extLst>
                    <a:ext uri="{9D8B030D-6E8A-4147-A177-3AD203B41FA5}">
                      <a16:colId xmlns:a16="http://schemas.microsoft.com/office/drawing/2014/main" val="3478037349"/>
                    </a:ext>
                  </a:extLst>
                </a:gridCol>
                <a:gridCol w="1503862">
                  <a:extLst>
                    <a:ext uri="{9D8B030D-6E8A-4147-A177-3AD203B41FA5}">
                      <a16:colId xmlns:a16="http://schemas.microsoft.com/office/drawing/2014/main" val="374097156"/>
                    </a:ext>
                  </a:extLst>
                </a:gridCol>
              </a:tblGrid>
              <a:tr h="1970946">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535379">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BTS_Training_KScreen" id="{F6E8932F-5E00-4BC3-B626-A3811A4AAD8E}" vid="{686AC029-F217-441C-8B86-71FEF4FDA4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2024-08-15T17:48:36+00:00</Publication_x0020_Date>
    <Audience1 xmlns="3a62de7d-ba57-4f43-9dae-9623ba637be0"/>
    <_dlc_DocId xmlns="3a62de7d-ba57-4f43-9dae-9623ba637be0">KYED-14-1899</_dlc_DocId>
    <_dlc_DocIdUrl xmlns="3a62de7d-ba57-4f43-9dae-9623ba637be0">
      <Url>https://www.education.ky.gov/AA/distsupp/_layouts/15/DocIdRedir.aspx?ID=KYED-14-1899</Url>
      <Description>KYED-14-1899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www.w3.org/XML/1998/namespace"/>
    <ds:schemaRef ds:uri="9e447306-43c9-46fc-85e8-9d0ed75a31bf"/>
    <ds:schemaRef ds:uri="http://purl.org/dc/elements/1.1/"/>
    <ds:schemaRef ds:uri="http://purl.org/dc/terms/"/>
    <ds:schemaRef ds:uri="http://schemas.microsoft.com/office/2006/metadata/properties"/>
    <ds:schemaRef ds:uri="http://purl.org/dc/dcmitype/"/>
    <ds:schemaRef ds:uri="http://schemas.microsoft.com/office/2006/documentManagement/types"/>
    <ds:schemaRef ds:uri="d2e0887b-4a8a-4736-99cf-56284292f442"/>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5CA63B1D-936F-4705-B8DF-A6AD73936B9E}"/>
</file>

<file path=customXml/itemProps4.xml><?xml version="1.0" encoding="utf-8"?>
<ds:datastoreItem xmlns:ds="http://schemas.openxmlformats.org/officeDocument/2006/customXml" ds:itemID="{3A37947F-A997-4723-9D86-B74CAA29B44A}"/>
</file>

<file path=docProps/app.xml><?xml version="1.0" encoding="utf-8"?>
<Properties xmlns="http://schemas.openxmlformats.org/officeDocument/2006/extended-properties" xmlns:vt="http://schemas.openxmlformats.org/officeDocument/2006/docPropsVTypes">
  <Template/>
  <TotalTime>0</TotalTime>
  <Words>5201</Words>
  <Application>Microsoft Office PowerPoint</Application>
  <PresentationFormat>Widescreen</PresentationFormat>
  <Paragraphs>561</Paragraphs>
  <Slides>41</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vt:lpstr>
      <vt:lpstr>Calibri Light</vt:lpstr>
      <vt:lpstr>Franklin Gothic Book</vt:lpstr>
      <vt:lpstr>Franklin Gothic Medium</vt:lpstr>
      <vt:lpstr>Libre Franklin</vt:lpstr>
      <vt:lpstr>Libre Franklin Medium</vt:lpstr>
      <vt:lpstr>Segoe UI</vt:lpstr>
      <vt:lpstr>Söhne</vt:lpstr>
      <vt:lpstr>Office Theme</vt:lpstr>
      <vt:lpstr>1_Office Theme</vt:lpstr>
      <vt:lpstr>Accountability Indicator Training: Postsecondary Readiness</vt:lpstr>
      <vt:lpstr>State Indicators in the Accountability System</vt:lpstr>
      <vt:lpstr>Glossary</vt:lpstr>
      <vt:lpstr>Agenda</vt:lpstr>
      <vt:lpstr>Postsecondary Readiness Defined</vt:lpstr>
      <vt:lpstr>Postsecondary Readiness Overview</vt:lpstr>
      <vt:lpstr>Postsecondary Readiness Regulation</vt:lpstr>
      <vt:lpstr>Postsecondary Readiness Status Calculation</vt:lpstr>
      <vt:lpstr>Status Score</vt:lpstr>
      <vt:lpstr>Status Levels</vt:lpstr>
      <vt:lpstr>Status Cut Scores for High Schools</vt:lpstr>
      <vt:lpstr>Change Score</vt:lpstr>
      <vt:lpstr>Change Levels</vt:lpstr>
      <vt:lpstr>Change Cut Scores for High Schools</vt:lpstr>
      <vt:lpstr>Indicator Scores</vt:lpstr>
      <vt:lpstr>Indicator Performance Ratings</vt:lpstr>
      <vt:lpstr>Overall Accountability Weights</vt:lpstr>
      <vt:lpstr>Overall Score – High School </vt:lpstr>
      <vt:lpstr>Overall and Indicator Performance Ratings</vt:lpstr>
      <vt:lpstr>Overall Performance Rating Cut Scores</vt:lpstr>
      <vt:lpstr>Academic Readiness</vt:lpstr>
      <vt:lpstr>Postsecondary Readiness College Admissions Exam or Placement Examination </vt:lpstr>
      <vt:lpstr>Postsecondary Readiness – Dual Credit</vt:lpstr>
      <vt:lpstr>Postsecondary Readiness – AP, IB, CAI</vt:lpstr>
      <vt:lpstr>CPE College Indicator (2022-2025)</vt:lpstr>
      <vt:lpstr>Postsecondary Readiness Overview  Resource Snapshot</vt:lpstr>
      <vt:lpstr>Career Readiness</vt:lpstr>
      <vt:lpstr>5 Options for Career Readiness</vt:lpstr>
      <vt:lpstr>Career Readiness -- Industry Certifications</vt:lpstr>
      <vt:lpstr>Career Readiness – CTE End-of-Program (EOP) Assessments for Articulated Credit</vt:lpstr>
      <vt:lpstr>Career Readiness – CTE Dual Credit</vt:lpstr>
      <vt:lpstr>Career Readiness – Cooperative Education and Internships </vt:lpstr>
      <vt:lpstr>Available Guidance for Cooperative Education and Internships for State Accountability</vt:lpstr>
      <vt:lpstr>Career Readiness – Registered Apprenticeship</vt:lpstr>
      <vt:lpstr>Alternate Career Readiness</vt:lpstr>
      <vt:lpstr>Alternate Career Readiness Options</vt:lpstr>
      <vt:lpstr>Career Readiness Record and Career Ready Database</vt:lpstr>
      <vt:lpstr>State Accountability Trainings </vt:lpstr>
      <vt:lpstr>Contact Us</vt:lpstr>
      <vt:lpstr>Division of Assessment and Accountability Support</vt:lpstr>
      <vt:lpstr>Ending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Readiness Indicator</dc:title>
  <dc:creator>Hackworth, Michael - Office of Assessment and Accountability</dc:creator>
  <cp:lastModifiedBy>Riley, Ben - Division of Assessment and Accountability Support</cp:lastModifiedBy>
  <cp:revision>1</cp:revision>
  <dcterms:created xsi:type="dcterms:W3CDTF">2021-08-26T18:21:30Z</dcterms:created>
  <dcterms:modified xsi:type="dcterms:W3CDTF">2024-08-15T17:35:12Z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Order">
    <vt:r8>169900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dlc_DocIdItemGuid">
    <vt:lpwstr>f356d55e-cced-4170-a1ba-4485c284644f</vt:lpwstr>
  </property>
  <property fmtid="{D5CDD505-2E9C-101B-9397-08002B2CF9AE}" pid="11" name="MSIP_Label_eb544694-0027-44fa-bee4-2648c0363f9d_Enabled">
    <vt:lpwstr>true</vt:lpwstr>
  </property>
  <property fmtid="{D5CDD505-2E9C-101B-9397-08002B2CF9AE}" pid="12" name="MSIP_Label_eb544694-0027-44fa-bee4-2648c0363f9d_SetDate">
    <vt:lpwstr>2024-07-17T14:37:36Z</vt:lpwstr>
  </property>
  <property fmtid="{D5CDD505-2E9C-101B-9397-08002B2CF9AE}" pid="13" name="MSIP_Label_eb544694-0027-44fa-bee4-2648c0363f9d_Method">
    <vt:lpwstr>Standard</vt:lpwstr>
  </property>
  <property fmtid="{D5CDD505-2E9C-101B-9397-08002B2CF9AE}" pid="14" name="MSIP_Label_eb544694-0027-44fa-bee4-2648c0363f9d_Name">
    <vt:lpwstr>defa4170-0d19-0005-0004-bc88714345d2</vt:lpwstr>
  </property>
  <property fmtid="{D5CDD505-2E9C-101B-9397-08002B2CF9AE}" pid="15" name="MSIP_Label_eb544694-0027-44fa-bee4-2648c0363f9d_SiteId">
    <vt:lpwstr>9360c11f-90e6-4706-ad00-25fcdc9e2ed1</vt:lpwstr>
  </property>
  <property fmtid="{D5CDD505-2E9C-101B-9397-08002B2CF9AE}" pid="16" name="MSIP_Label_eb544694-0027-44fa-bee4-2648c0363f9d_ActionId">
    <vt:lpwstr>2adf0043-18f1-4875-ba1c-d56b6a132bc5</vt:lpwstr>
  </property>
  <property fmtid="{D5CDD505-2E9C-101B-9397-08002B2CF9AE}" pid="17" name="MSIP_Label_eb544694-0027-44fa-bee4-2648c0363f9d_ContentBits">
    <vt:lpwstr>0</vt:lpwstr>
  </property>
</Properties>
</file>