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46"/>
  </p:notesMasterIdLst>
  <p:sldIdLst>
    <p:sldId id="256" r:id="rId6"/>
    <p:sldId id="305" r:id="rId7"/>
    <p:sldId id="306" r:id="rId8"/>
    <p:sldId id="304" r:id="rId9"/>
    <p:sldId id="307" r:id="rId10"/>
    <p:sldId id="1555" r:id="rId11"/>
    <p:sldId id="1556" r:id="rId12"/>
    <p:sldId id="1557" r:id="rId13"/>
    <p:sldId id="316" r:id="rId14"/>
    <p:sldId id="1003" r:id="rId15"/>
    <p:sldId id="308" r:id="rId16"/>
    <p:sldId id="1587" r:id="rId17"/>
    <p:sldId id="317" r:id="rId18"/>
    <p:sldId id="314" r:id="rId19"/>
    <p:sldId id="318" r:id="rId20"/>
    <p:sldId id="1565" r:id="rId21"/>
    <p:sldId id="1028" r:id="rId22"/>
    <p:sldId id="1029" r:id="rId23"/>
    <p:sldId id="1030" r:id="rId24"/>
    <p:sldId id="1566" r:id="rId25"/>
    <p:sldId id="1573" r:id="rId26"/>
    <p:sldId id="1574" r:id="rId27"/>
    <p:sldId id="1571" r:id="rId28"/>
    <p:sldId id="1570" r:id="rId29"/>
    <p:sldId id="1578" r:id="rId30"/>
    <p:sldId id="1579" r:id="rId31"/>
    <p:sldId id="1580" r:id="rId32"/>
    <p:sldId id="1567" r:id="rId33"/>
    <p:sldId id="1572" r:id="rId34"/>
    <p:sldId id="1561" r:id="rId35"/>
    <p:sldId id="1569" r:id="rId36"/>
    <p:sldId id="1559" r:id="rId37"/>
    <p:sldId id="1568" r:id="rId38"/>
    <p:sldId id="1560" r:id="rId39"/>
    <p:sldId id="1586" r:id="rId40"/>
    <p:sldId id="1582" r:id="rId41"/>
    <p:sldId id="302" r:id="rId42"/>
    <p:sldId id="301" r:id="rId43"/>
    <p:sldId id="303"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88138196-F698-FBED-D0A7-04A9C0FF3D88}" name="Stafford, Jennifer - KDE Division Director" initials="SD" userId="S::jennifer.stafford@education.ky.gov::0151abd4-297e-443f-a77b-a8c249c015ab" providerId="AD"/>
  <p188:author id="{5FD6BBD4-89B8-DC90-B9A0-590DE6A9A122}" name="Larkins, Jennifer - Office of Assessment and Accountability" initials="LA"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0E3"/>
    <a:srgbClr val="76A5AF"/>
    <a:srgbClr val="A7CBCD"/>
    <a:srgbClr val="057780"/>
    <a:srgbClr val="102649"/>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031C1-2868-4355-B742-586082097E00}" v="657" dt="2024-08-13T12:31:31.118"/>
    <p1510:client id="{E989A9C3-C8DB-4F61-933F-E498730CCE73}" v="97" dt="2024-08-12T16:15:43.917"/>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ley, Ben - Division of Assessment and Accountability Support" userId="4cd6cdff-1273-49fa-8860-d0f5fa3fb9f7" providerId="ADAL" clId="{E989A9C3-C8DB-4F61-933F-E498730CCE73}"/>
    <pc:docChg chg="undo custSel addSld delSld modSld">
      <pc:chgData name="Riley, Ben - Division of Assessment and Accountability Support" userId="4cd6cdff-1273-49fa-8860-d0f5fa3fb9f7" providerId="ADAL" clId="{E989A9C3-C8DB-4F61-933F-E498730CCE73}" dt="2024-08-12T16:15:39.366" v="100" actId="47"/>
      <pc:docMkLst>
        <pc:docMk/>
      </pc:docMkLst>
      <pc:sldChg chg="modSp mod">
        <pc:chgData name="Riley, Ben - Division of Assessment and Accountability Support" userId="4cd6cdff-1273-49fa-8860-d0f5fa3fb9f7" providerId="ADAL" clId="{E989A9C3-C8DB-4F61-933F-E498730CCE73}" dt="2024-08-06T18:15:09.346" v="0" actId="33553"/>
        <pc:sldMkLst>
          <pc:docMk/>
          <pc:sldMk cId="301902911" sldId="256"/>
        </pc:sldMkLst>
        <pc:spChg chg="mod">
          <ac:chgData name="Riley, Ben - Division of Assessment and Accountability Support" userId="4cd6cdff-1273-49fa-8860-d0f5fa3fb9f7" providerId="ADAL" clId="{E989A9C3-C8DB-4F61-933F-E498730CCE73}" dt="2024-08-06T18:15:09.346" v="0" actId="33553"/>
          <ac:spMkLst>
            <pc:docMk/>
            <pc:sldMk cId="301902911" sldId="256"/>
            <ac:spMk id="4" creationId="{C69DB1B6-904E-4159-AFA3-8BECA16F509C}"/>
          </ac:spMkLst>
        </pc:spChg>
      </pc:sldChg>
      <pc:sldChg chg="modSp">
        <pc:chgData name="Riley, Ben - Division of Assessment and Accountability Support" userId="4cd6cdff-1273-49fa-8860-d0f5fa3fb9f7" providerId="ADAL" clId="{E989A9C3-C8DB-4F61-933F-E498730CCE73}" dt="2024-08-06T18:16:13.542" v="14"/>
        <pc:sldMkLst>
          <pc:docMk/>
          <pc:sldMk cId="1481697069" sldId="300"/>
        </pc:sldMkLst>
        <pc:spChg chg="mod">
          <ac:chgData name="Riley, Ben - Division of Assessment and Accountability Support" userId="4cd6cdff-1273-49fa-8860-d0f5fa3fb9f7" providerId="ADAL" clId="{E989A9C3-C8DB-4F61-933F-E498730CCE73}" dt="2024-08-06T18:16:13.542" v="14"/>
          <ac:spMkLst>
            <pc:docMk/>
            <pc:sldMk cId="1481697069" sldId="300"/>
            <ac:spMk id="2" creationId="{D38AB8E2-FF09-9EDE-E0D0-4697F4263691}"/>
          </ac:spMkLst>
        </pc:spChg>
      </pc:sldChg>
      <pc:sldChg chg="modSp">
        <pc:chgData name="Riley, Ben - Division of Assessment and Accountability Support" userId="4cd6cdff-1273-49fa-8860-d0f5fa3fb9f7" providerId="ADAL" clId="{E989A9C3-C8DB-4F61-933F-E498730CCE73}" dt="2024-08-06T18:16:06.830" v="13"/>
        <pc:sldMkLst>
          <pc:docMk/>
          <pc:sldMk cId="420791263" sldId="303"/>
        </pc:sldMkLst>
        <pc:spChg chg="mod">
          <ac:chgData name="Riley, Ben - Division of Assessment and Accountability Support" userId="4cd6cdff-1273-49fa-8860-d0f5fa3fb9f7" providerId="ADAL" clId="{E989A9C3-C8DB-4F61-933F-E498730CCE73}" dt="2024-08-06T18:16:06.830" v="13"/>
          <ac:spMkLst>
            <pc:docMk/>
            <pc:sldMk cId="420791263" sldId="303"/>
            <ac:spMk id="4" creationId="{1DBC9D06-7128-D303-A8DC-5C246AE8C52C}"/>
          </ac:spMkLst>
        </pc:spChg>
      </pc:sldChg>
      <pc:sldChg chg="modSp">
        <pc:chgData name="Riley, Ben - Division of Assessment and Accountability Support" userId="4cd6cdff-1273-49fa-8860-d0f5fa3fb9f7" providerId="ADAL" clId="{E989A9C3-C8DB-4F61-933F-E498730CCE73}" dt="2024-08-06T18:15:20.224" v="4" actId="20577"/>
        <pc:sldMkLst>
          <pc:docMk/>
          <pc:sldMk cId="1902975786" sldId="317"/>
        </pc:sldMkLst>
        <pc:spChg chg="mod">
          <ac:chgData name="Riley, Ben - Division of Assessment and Accountability Support" userId="4cd6cdff-1273-49fa-8860-d0f5fa3fb9f7" providerId="ADAL" clId="{E989A9C3-C8DB-4F61-933F-E498730CCE73}" dt="2024-08-06T18:15:20.224" v="4" actId="20577"/>
          <ac:spMkLst>
            <pc:docMk/>
            <pc:sldMk cId="1902975786" sldId="317"/>
            <ac:spMk id="2" creationId="{E821DEA4-FCBD-D38D-134B-197EDB8A99DC}"/>
          </ac:spMkLst>
        </pc:spChg>
      </pc:sldChg>
      <pc:sldChg chg="modSp">
        <pc:chgData name="Riley, Ben - Division of Assessment and Accountability Support" userId="4cd6cdff-1273-49fa-8860-d0f5fa3fb9f7" providerId="ADAL" clId="{E989A9C3-C8DB-4F61-933F-E498730CCE73}" dt="2024-08-06T18:15:26.414" v="8" actId="20577"/>
        <pc:sldMkLst>
          <pc:docMk/>
          <pc:sldMk cId="162011638" sldId="318"/>
        </pc:sldMkLst>
        <pc:spChg chg="mod">
          <ac:chgData name="Riley, Ben - Division of Assessment and Accountability Support" userId="4cd6cdff-1273-49fa-8860-d0f5fa3fb9f7" providerId="ADAL" clId="{E989A9C3-C8DB-4F61-933F-E498730CCE73}" dt="2024-08-06T18:15:26.414" v="8" actId="20577"/>
          <ac:spMkLst>
            <pc:docMk/>
            <pc:sldMk cId="162011638" sldId="318"/>
            <ac:spMk id="5" creationId="{0DBAD604-FBBE-A7C0-51AD-E4B1E8B8E69F}"/>
          </ac:spMkLst>
        </pc:spChg>
      </pc:sldChg>
      <pc:sldChg chg="modSp">
        <pc:chgData name="Riley, Ben - Division of Assessment and Accountability Support" userId="4cd6cdff-1273-49fa-8860-d0f5fa3fb9f7" providerId="ADAL" clId="{E989A9C3-C8DB-4F61-933F-E498730CCE73}" dt="2024-08-06T18:15:48.608" v="11"/>
        <pc:sldMkLst>
          <pc:docMk/>
          <pc:sldMk cId="4164418286" sldId="1003"/>
        </pc:sldMkLst>
        <pc:spChg chg="mod">
          <ac:chgData name="Riley, Ben - Division of Assessment and Accountability Support" userId="4cd6cdff-1273-49fa-8860-d0f5fa3fb9f7" providerId="ADAL" clId="{E989A9C3-C8DB-4F61-933F-E498730CCE73}" dt="2024-08-06T18:15:48.608" v="11"/>
          <ac:spMkLst>
            <pc:docMk/>
            <pc:sldMk cId="4164418286" sldId="1003"/>
            <ac:spMk id="4" creationId="{18C8C65E-6B29-5F42-884B-DB0804BE1AAC}"/>
          </ac:spMkLst>
        </pc:spChg>
      </pc:sldChg>
      <pc:sldChg chg="del">
        <pc:chgData name="Riley, Ben - Division of Assessment and Accountability Support" userId="4cd6cdff-1273-49fa-8860-d0f5fa3fb9f7" providerId="ADAL" clId="{E989A9C3-C8DB-4F61-933F-E498730CCE73}" dt="2024-08-12T16:14:59.158" v="97"/>
        <pc:sldMkLst>
          <pc:docMk/>
          <pc:sldMk cId="2490538439" sldId="1028"/>
        </pc:sldMkLst>
      </pc:sldChg>
      <pc:sldChg chg="del">
        <pc:chgData name="Riley, Ben - Division of Assessment and Accountability Support" userId="4cd6cdff-1273-49fa-8860-d0f5fa3fb9f7" providerId="ADAL" clId="{E989A9C3-C8DB-4F61-933F-E498730CCE73}" dt="2024-08-12T16:14:59.158" v="97"/>
        <pc:sldMkLst>
          <pc:docMk/>
          <pc:sldMk cId="3657271641" sldId="1029"/>
        </pc:sldMkLst>
      </pc:sldChg>
      <pc:sldChg chg="del">
        <pc:chgData name="Riley, Ben - Division of Assessment and Accountability Support" userId="4cd6cdff-1273-49fa-8860-d0f5fa3fb9f7" providerId="ADAL" clId="{E989A9C3-C8DB-4F61-933F-E498730CCE73}" dt="2024-08-12T16:14:59.158" v="97"/>
        <pc:sldMkLst>
          <pc:docMk/>
          <pc:sldMk cId="3391304768" sldId="1030"/>
        </pc:sldMkLst>
      </pc:sldChg>
      <pc:sldChg chg="add del">
        <pc:chgData name="Riley, Ben - Division of Assessment and Accountability Support" userId="4cd6cdff-1273-49fa-8860-d0f5fa3fb9f7" providerId="ADAL" clId="{E989A9C3-C8DB-4F61-933F-E498730CCE73}" dt="2024-08-12T16:14:39.334" v="96" actId="47"/>
        <pc:sldMkLst>
          <pc:docMk/>
          <pc:sldMk cId="2490538439" sldId="1576"/>
        </pc:sldMkLst>
      </pc:sldChg>
      <pc:sldChg chg="add del">
        <pc:chgData name="Riley, Ben - Division of Assessment and Accountability Support" userId="4cd6cdff-1273-49fa-8860-d0f5fa3fb9f7" providerId="ADAL" clId="{E989A9C3-C8DB-4F61-933F-E498730CCE73}" dt="2024-08-12T16:14:39.334" v="96" actId="47"/>
        <pc:sldMkLst>
          <pc:docMk/>
          <pc:sldMk cId="3657271641" sldId="1577"/>
        </pc:sldMkLst>
      </pc:sldChg>
      <pc:sldChg chg="add del">
        <pc:chgData name="Riley, Ben - Division of Assessment and Accountability Support" userId="4cd6cdff-1273-49fa-8860-d0f5fa3fb9f7" providerId="ADAL" clId="{E989A9C3-C8DB-4F61-933F-E498730CCE73}" dt="2024-08-12T16:14:39.334" v="96" actId="47"/>
        <pc:sldMkLst>
          <pc:docMk/>
          <pc:sldMk cId="3391304768" sldId="1578"/>
        </pc:sldMkLst>
      </pc:sldChg>
      <pc:sldChg chg="add del">
        <pc:chgData name="Riley, Ben - Division of Assessment and Accountability Support" userId="4cd6cdff-1273-49fa-8860-d0f5fa3fb9f7" providerId="ADAL" clId="{E989A9C3-C8DB-4F61-933F-E498730CCE73}" dt="2024-08-12T16:15:39.366" v="100" actId="47"/>
        <pc:sldMkLst>
          <pc:docMk/>
          <pc:sldMk cId="3170437094" sldId="1583"/>
        </pc:sldMkLst>
      </pc:sldChg>
      <pc:sldChg chg="add del">
        <pc:chgData name="Riley, Ben - Division of Assessment and Accountability Support" userId="4cd6cdff-1273-49fa-8860-d0f5fa3fb9f7" providerId="ADAL" clId="{E989A9C3-C8DB-4F61-933F-E498730CCE73}" dt="2024-08-12T16:15:39.366" v="100" actId="47"/>
        <pc:sldMkLst>
          <pc:docMk/>
          <pc:sldMk cId="1976776152" sldId="1584"/>
        </pc:sldMkLst>
      </pc:sldChg>
      <pc:sldChg chg="add del">
        <pc:chgData name="Riley, Ben - Division of Assessment and Accountability Support" userId="4cd6cdff-1273-49fa-8860-d0f5fa3fb9f7" providerId="ADAL" clId="{E989A9C3-C8DB-4F61-933F-E498730CCE73}" dt="2024-08-12T16:15:39.366" v="100" actId="47"/>
        <pc:sldMkLst>
          <pc:docMk/>
          <pc:sldMk cId="1444838615" sldId="1585"/>
        </pc:sldMkLst>
      </pc:sldChg>
      <pc:sldChg chg="addSp delSp modSp add mod">
        <pc:chgData name="Riley, Ben - Division of Assessment and Accountability Support" userId="4cd6cdff-1273-49fa-8860-d0f5fa3fb9f7" providerId="ADAL" clId="{E989A9C3-C8DB-4F61-933F-E498730CCE73}" dt="2024-08-12T15:48:05.555" v="93" actId="207"/>
        <pc:sldMkLst>
          <pc:docMk/>
          <pc:sldMk cId="1283452521" sldId="1587"/>
        </pc:sldMkLst>
        <pc:graphicFrameChg chg="add mod modGraphic">
          <ac:chgData name="Riley, Ben - Division of Assessment and Accountability Support" userId="4cd6cdff-1273-49fa-8860-d0f5fa3fb9f7" providerId="ADAL" clId="{E989A9C3-C8DB-4F61-933F-E498730CCE73}" dt="2024-08-12T15:48:05.555" v="93" actId="207"/>
          <ac:graphicFrameMkLst>
            <pc:docMk/>
            <pc:sldMk cId="1283452521" sldId="1587"/>
            <ac:graphicFrameMk id="3" creationId="{BA6211E2-6255-5F07-F120-AC30884DA2A7}"/>
          </ac:graphicFrameMkLst>
        </pc:graphicFrameChg>
        <pc:graphicFrameChg chg="add del mod">
          <ac:chgData name="Riley, Ben - Division of Assessment and Accountability Support" userId="4cd6cdff-1273-49fa-8860-d0f5fa3fb9f7" providerId="ADAL" clId="{E989A9C3-C8DB-4F61-933F-E498730CCE73}" dt="2024-08-12T15:43:17.213" v="34" actId="478"/>
          <ac:graphicFrameMkLst>
            <pc:docMk/>
            <pc:sldMk cId="1283452521" sldId="1587"/>
            <ac:graphicFrameMk id="6" creationId="{1C0C8CF0-5BCB-210A-B17C-E76A8ABB9110}"/>
          </ac:graphicFrameMkLst>
        </pc:graphicFrameChg>
        <pc:picChg chg="del">
          <ac:chgData name="Riley, Ben - Division of Assessment and Accountability Support" userId="4cd6cdff-1273-49fa-8860-d0f5fa3fb9f7" providerId="ADAL" clId="{E989A9C3-C8DB-4F61-933F-E498730CCE73}" dt="2024-08-12T15:36:34.461" v="16" actId="478"/>
          <ac:picMkLst>
            <pc:docMk/>
            <pc:sldMk cId="1283452521" sldId="1587"/>
            <ac:picMk id="5" creationId="{1F64D17A-1AAA-1E0B-9E7B-AC08A87A2970}"/>
          </ac:picMkLst>
        </pc:picChg>
      </pc:sldChg>
    </pc:docChg>
  </pc:docChgLst>
  <pc:docChgLst>
    <pc:chgData name="Chandler, Melissa - Division of Assessment and Accountability Support" userId="c7c40c5a-5db2-409e-9ac5-b3fa8556cae3" providerId="ADAL" clId="{E810B842-1715-4192-B9C2-0F7B1CDE28F0}"/>
    <pc:docChg chg="undo custSel addSld delSld modSld sldOrd">
      <pc:chgData name="Chandler, Melissa - Division of Assessment and Accountability Support" userId="c7c40c5a-5db2-409e-9ac5-b3fa8556cae3" providerId="ADAL" clId="{E810B842-1715-4192-B9C2-0F7B1CDE28F0}" dt="2024-07-30T20:29:46.882" v="888" actId="20577"/>
      <pc:docMkLst>
        <pc:docMk/>
      </pc:docMkLst>
      <pc:sldChg chg="modSp mod">
        <pc:chgData name="Chandler, Melissa - Division of Assessment and Accountability Support" userId="c7c40c5a-5db2-409e-9ac5-b3fa8556cae3" providerId="ADAL" clId="{E810B842-1715-4192-B9C2-0F7B1CDE28F0}" dt="2024-07-30T17:30:53.622" v="852" actId="404"/>
        <pc:sldMkLst>
          <pc:docMk/>
          <pc:sldMk cId="301902911" sldId="256"/>
        </pc:sldMkLst>
        <pc:spChg chg="mod">
          <ac:chgData name="Chandler, Melissa - Division of Assessment and Accountability Support" userId="c7c40c5a-5db2-409e-9ac5-b3fa8556cae3" providerId="ADAL" clId="{E810B842-1715-4192-B9C2-0F7B1CDE28F0}" dt="2024-07-30T17:30:53.622" v="852" actId="404"/>
          <ac:spMkLst>
            <pc:docMk/>
            <pc:sldMk cId="301902911" sldId="256"/>
            <ac:spMk id="4" creationId="{C69DB1B6-904E-4159-AFA3-8BECA16F509C}"/>
          </ac:spMkLst>
        </pc:spChg>
        <pc:spChg chg="mod">
          <ac:chgData name="Chandler, Melissa - Division of Assessment and Accountability Support" userId="c7c40c5a-5db2-409e-9ac5-b3fa8556cae3" providerId="ADAL" clId="{E810B842-1715-4192-B9C2-0F7B1CDE28F0}" dt="2024-07-29T19:02:40.456" v="785" actId="20577"/>
          <ac:spMkLst>
            <pc:docMk/>
            <pc:sldMk cId="301902911" sldId="256"/>
            <ac:spMk id="9" creationId="{F03D6A03-BE1A-4040-9335-B6A1590FA9D1}"/>
          </ac:spMkLst>
        </pc:spChg>
      </pc:sldChg>
      <pc:sldChg chg="modSp mod">
        <pc:chgData name="Chandler, Melissa - Division of Assessment and Accountability Support" userId="c7c40c5a-5db2-409e-9ac5-b3fa8556cae3" providerId="ADAL" clId="{E810B842-1715-4192-B9C2-0F7B1CDE28F0}" dt="2024-07-29T12:33:55.251" v="219" actId="20577"/>
        <pc:sldMkLst>
          <pc:docMk/>
          <pc:sldMk cId="1016746257" sldId="304"/>
        </pc:sldMkLst>
        <pc:spChg chg="mod">
          <ac:chgData name="Chandler, Melissa - Division of Assessment and Accountability Support" userId="c7c40c5a-5db2-409e-9ac5-b3fa8556cae3" providerId="ADAL" clId="{E810B842-1715-4192-B9C2-0F7B1CDE28F0}" dt="2024-07-29T12:33:55.251" v="219" actId="20577"/>
          <ac:spMkLst>
            <pc:docMk/>
            <pc:sldMk cId="1016746257" sldId="304"/>
            <ac:spMk id="3" creationId="{F2D5CB9C-6CE0-4918-F84D-BB29C808D29D}"/>
          </ac:spMkLst>
        </pc:spChg>
      </pc:sldChg>
      <pc:sldChg chg="addSp modSp mod">
        <pc:chgData name="Chandler, Melissa - Division of Assessment and Accountability Support" userId="c7c40c5a-5db2-409e-9ac5-b3fa8556cae3" providerId="ADAL" clId="{E810B842-1715-4192-B9C2-0F7B1CDE28F0}" dt="2024-07-29T12:25:48.777" v="63" actId="962"/>
        <pc:sldMkLst>
          <pc:docMk/>
          <pc:sldMk cId="277884090" sldId="305"/>
        </pc:sldMkLst>
        <pc:spChg chg="add mod">
          <ac:chgData name="Chandler, Melissa - Division of Assessment and Accountability Support" userId="c7c40c5a-5db2-409e-9ac5-b3fa8556cae3" providerId="ADAL" clId="{E810B842-1715-4192-B9C2-0F7B1CDE28F0}" dt="2024-07-29T12:24:12.535" v="1" actId="1076"/>
          <ac:spMkLst>
            <pc:docMk/>
            <pc:sldMk cId="277884090" sldId="305"/>
            <ac:spMk id="3" creationId="{0548F6D9-51B3-2F75-140A-2C2DDCCC43C1}"/>
          </ac:spMkLst>
        </pc:spChg>
        <pc:spChg chg="add mod">
          <ac:chgData name="Chandler, Melissa - Division of Assessment and Accountability Support" userId="c7c40c5a-5db2-409e-9ac5-b3fa8556cae3" providerId="ADAL" clId="{E810B842-1715-4192-B9C2-0F7B1CDE28F0}" dt="2024-07-29T12:24:38.867" v="9" actId="1076"/>
          <ac:spMkLst>
            <pc:docMk/>
            <pc:sldMk cId="277884090" sldId="305"/>
            <ac:spMk id="5" creationId="{462D1449-AE43-136B-58B1-05FB98780734}"/>
          </ac:spMkLst>
        </pc:spChg>
        <pc:spChg chg="add mod">
          <ac:chgData name="Chandler, Melissa - Division of Assessment and Accountability Support" userId="c7c40c5a-5db2-409e-9ac5-b3fa8556cae3" providerId="ADAL" clId="{E810B842-1715-4192-B9C2-0F7B1CDE28F0}" dt="2024-07-29T12:25:48.777" v="63" actId="962"/>
          <ac:spMkLst>
            <pc:docMk/>
            <pc:sldMk cId="277884090" sldId="305"/>
            <ac:spMk id="6" creationId="{FE42958E-FDD1-DAB0-B274-B9020D238998}"/>
          </ac:spMkLst>
        </pc:spChg>
        <pc:spChg chg="add mod">
          <ac:chgData name="Chandler, Melissa - Division of Assessment and Accountability Support" userId="c7c40c5a-5db2-409e-9ac5-b3fa8556cae3" providerId="ADAL" clId="{E810B842-1715-4192-B9C2-0F7B1CDE28F0}" dt="2024-07-29T12:24:59.522" v="12" actId="1076"/>
          <ac:spMkLst>
            <pc:docMk/>
            <pc:sldMk cId="277884090" sldId="305"/>
            <ac:spMk id="7" creationId="{AACBEE00-F3E6-CAE4-596E-9628F6E963E4}"/>
          </ac:spMkLst>
        </pc:spChg>
        <pc:picChg chg="mod">
          <ac:chgData name="Chandler, Melissa - Division of Assessment and Accountability Support" userId="c7c40c5a-5db2-409e-9ac5-b3fa8556cae3" providerId="ADAL" clId="{E810B842-1715-4192-B9C2-0F7B1CDE28F0}" dt="2024-07-29T12:24:32.457" v="8" actId="1076"/>
          <ac:picMkLst>
            <pc:docMk/>
            <pc:sldMk cId="277884090" sldId="305"/>
            <ac:picMk id="4" creationId="{FFC38DE7-4254-55E6-1F91-11E279306320}"/>
          </ac:picMkLst>
        </pc:picChg>
      </pc:sldChg>
      <pc:sldChg chg="addSp delSp modSp new mod modClrScheme chgLayout">
        <pc:chgData name="Chandler, Melissa - Division of Assessment and Accountability Support" userId="c7c40c5a-5db2-409e-9ac5-b3fa8556cae3" providerId="ADAL" clId="{E810B842-1715-4192-B9C2-0F7B1CDE28F0}" dt="2024-07-29T12:34:55.714" v="228"/>
        <pc:sldMkLst>
          <pc:docMk/>
          <pc:sldMk cId="4199832497" sldId="307"/>
        </pc:sldMkLst>
        <pc:spChg chg="del mod ord">
          <ac:chgData name="Chandler, Melissa - Division of Assessment and Accountability Support" userId="c7c40c5a-5db2-409e-9ac5-b3fa8556cae3" providerId="ADAL" clId="{E810B842-1715-4192-B9C2-0F7B1CDE28F0}" dt="2024-07-29T12:34:36.504" v="221" actId="700"/>
          <ac:spMkLst>
            <pc:docMk/>
            <pc:sldMk cId="4199832497" sldId="307"/>
            <ac:spMk id="2" creationId="{A9C2E0E8-55A2-C588-7872-97F566015BFF}"/>
          </ac:spMkLst>
        </pc:spChg>
        <pc:spChg chg="del mod ord">
          <ac:chgData name="Chandler, Melissa - Division of Assessment and Accountability Support" userId="c7c40c5a-5db2-409e-9ac5-b3fa8556cae3" providerId="ADAL" clId="{E810B842-1715-4192-B9C2-0F7B1CDE28F0}" dt="2024-07-29T12:34:36.504" v="221" actId="700"/>
          <ac:spMkLst>
            <pc:docMk/>
            <pc:sldMk cId="4199832497" sldId="307"/>
            <ac:spMk id="3" creationId="{19B79F70-2682-FE32-0614-87626AC9D7D8}"/>
          </ac:spMkLst>
        </pc:spChg>
        <pc:spChg chg="add mod ord">
          <ac:chgData name="Chandler, Melissa - Division of Assessment and Accountability Support" userId="c7c40c5a-5db2-409e-9ac5-b3fa8556cae3" providerId="ADAL" clId="{E810B842-1715-4192-B9C2-0F7B1CDE28F0}" dt="2024-07-29T12:34:42.235" v="227" actId="20577"/>
          <ac:spMkLst>
            <pc:docMk/>
            <pc:sldMk cId="4199832497" sldId="307"/>
            <ac:spMk id="4" creationId="{052C1AAD-A3DF-43C9-8EC6-6B0D0C6CA092}"/>
          </ac:spMkLst>
        </pc:spChg>
        <pc:spChg chg="add mod ord">
          <ac:chgData name="Chandler, Melissa - Division of Assessment and Accountability Support" userId="c7c40c5a-5db2-409e-9ac5-b3fa8556cae3" providerId="ADAL" clId="{E810B842-1715-4192-B9C2-0F7B1CDE28F0}" dt="2024-07-29T12:34:55.714" v="228"/>
          <ac:spMkLst>
            <pc:docMk/>
            <pc:sldMk cId="4199832497" sldId="307"/>
            <ac:spMk id="5" creationId="{D29D4A29-913D-B48D-8500-359EAD0BA80D}"/>
          </ac:spMkLst>
        </pc:spChg>
      </pc:sldChg>
      <pc:sldChg chg="modSp mod chgLayout modNotesTx">
        <pc:chgData name="Chandler, Melissa - Division of Assessment and Accountability Support" userId="c7c40c5a-5db2-409e-9ac5-b3fa8556cae3" providerId="ADAL" clId="{E810B842-1715-4192-B9C2-0F7B1CDE28F0}" dt="2024-07-30T20:18:30.812" v="878" actId="6549"/>
        <pc:sldMkLst>
          <pc:docMk/>
          <pc:sldMk cId="759244780" sldId="308"/>
        </pc:sldMkLst>
        <pc:spChg chg="mod ord">
          <ac:chgData name="Chandler, Melissa - Division of Assessment and Accountability Support" userId="c7c40c5a-5db2-409e-9ac5-b3fa8556cae3" providerId="ADAL" clId="{E810B842-1715-4192-B9C2-0F7B1CDE28F0}" dt="2024-07-29T13:05:12.806" v="423" actId="255"/>
          <ac:spMkLst>
            <pc:docMk/>
            <pc:sldMk cId="759244780" sldId="308"/>
            <ac:spMk id="2" creationId="{90F9344F-8D54-26FA-4E69-C02F077625FF}"/>
          </ac:spMkLst>
        </pc:spChg>
        <pc:spChg chg="mod ord">
          <ac:chgData name="Chandler, Melissa - Division of Assessment and Accountability Support" userId="c7c40c5a-5db2-409e-9ac5-b3fa8556cae3" providerId="ADAL" clId="{E810B842-1715-4192-B9C2-0F7B1CDE28F0}" dt="2024-07-29T13:03:47.865" v="412" actId="700"/>
          <ac:spMkLst>
            <pc:docMk/>
            <pc:sldMk cId="759244780" sldId="308"/>
            <ac:spMk id="3" creationId="{7BF41E65-ED84-9B1A-C645-C677F760AAE2}"/>
          </ac:spMkLst>
        </pc:spChg>
      </pc:sldChg>
      <pc:sldChg chg="addSp delSp modSp mod setBg chgLayout">
        <pc:chgData name="Chandler, Melissa - Division of Assessment and Accountability Support" userId="c7c40c5a-5db2-409e-9ac5-b3fa8556cae3" providerId="ADAL" clId="{E810B842-1715-4192-B9C2-0F7B1CDE28F0}" dt="2024-07-29T13:18:36.047" v="519" actId="1038"/>
        <pc:sldMkLst>
          <pc:docMk/>
          <pc:sldMk cId="1798227281" sldId="310"/>
        </pc:sldMkLst>
        <pc:spChg chg="mod ord">
          <ac:chgData name="Chandler, Melissa - Division of Assessment and Accountability Support" userId="c7c40c5a-5db2-409e-9ac5-b3fa8556cae3" providerId="ADAL" clId="{E810B842-1715-4192-B9C2-0F7B1CDE28F0}" dt="2024-07-29T13:09:01.419" v="439" actId="14100"/>
          <ac:spMkLst>
            <pc:docMk/>
            <pc:sldMk cId="1798227281" sldId="310"/>
            <ac:spMk id="2" creationId="{93ED4BD0-BC95-0872-4106-2F3A661F342B}"/>
          </ac:spMkLst>
        </pc:spChg>
        <pc:spChg chg="add del mod ord">
          <ac:chgData name="Chandler, Melissa - Division of Assessment and Accountability Support" userId="c7c40c5a-5db2-409e-9ac5-b3fa8556cae3" providerId="ADAL" clId="{E810B842-1715-4192-B9C2-0F7B1CDE28F0}" dt="2024-07-29T13:06:54.066" v="426" actId="478"/>
          <ac:spMkLst>
            <pc:docMk/>
            <pc:sldMk cId="1798227281" sldId="310"/>
            <ac:spMk id="3" creationId="{444590DF-89C1-4301-E876-03BFF03D220F}"/>
          </ac:spMkLst>
        </pc:spChg>
        <pc:spChg chg="add mod">
          <ac:chgData name="Chandler, Melissa - Division of Assessment and Accountability Support" userId="c7c40c5a-5db2-409e-9ac5-b3fa8556cae3" providerId="ADAL" clId="{E810B842-1715-4192-B9C2-0F7B1CDE28F0}" dt="2024-07-29T13:18:36.047" v="519" actId="1038"/>
          <ac:spMkLst>
            <pc:docMk/>
            <pc:sldMk cId="1798227281" sldId="310"/>
            <ac:spMk id="4" creationId="{1FD24E7D-E3A5-F84A-7D7C-9DAE6455D765}"/>
          </ac:spMkLst>
        </pc:spChg>
        <pc:picChg chg="mod">
          <ac:chgData name="Chandler, Melissa - Division of Assessment and Accountability Support" userId="c7c40c5a-5db2-409e-9ac5-b3fa8556cae3" providerId="ADAL" clId="{E810B842-1715-4192-B9C2-0F7B1CDE28F0}" dt="2024-07-29T13:18:36.047" v="519" actId="1038"/>
          <ac:picMkLst>
            <pc:docMk/>
            <pc:sldMk cId="1798227281" sldId="310"/>
            <ac:picMk id="5" creationId="{1F64D17A-1AAA-1E0B-9E7B-AC08A87A2970}"/>
          </ac:picMkLst>
        </pc:picChg>
      </pc:sldChg>
      <pc:sldChg chg="addSp delSp modSp mod setBg chgLayout">
        <pc:chgData name="Chandler, Melissa - Division of Assessment and Accountability Support" userId="c7c40c5a-5db2-409e-9ac5-b3fa8556cae3" providerId="ADAL" clId="{E810B842-1715-4192-B9C2-0F7B1CDE28F0}" dt="2024-07-29T13:22:10.838" v="569" actId="1038"/>
        <pc:sldMkLst>
          <pc:docMk/>
          <pc:sldMk cId="3810952380" sldId="314"/>
        </pc:sldMkLst>
        <pc:spChg chg="mod ord">
          <ac:chgData name="Chandler, Melissa - Division of Assessment and Accountability Support" userId="c7c40c5a-5db2-409e-9ac5-b3fa8556cae3" providerId="ADAL" clId="{E810B842-1715-4192-B9C2-0F7B1CDE28F0}" dt="2024-07-29T13:21:53.773" v="555" actId="14100"/>
          <ac:spMkLst>
            <pc:docMk/>
            <pc:sldMk cId="3810952380" sldId="314"/>
            <ac:spMk id="2" creationId="{9A9BA6AA-EE19-9A48-3BC7-0ED70C10A8BF}"/>
          </ac:spMkLst>
        </pc:spChg>
        <pc:spChg chg="add del mod ord">
          <ac:chgData name="Chandler, Melissa - Division of Assessment and Accountability Support" userId="c7c40c5a-5db2-409e-9ac5-b3fa8556cae3" providerId="ADAL" clId="{E810B842-1715-4192-B9C2-0F7B1CDE28F0}" dt="2024-07-29T13:17:53.921" v="496" actId="478"/>
          <ac:spMkLst>
            <pc:docMk/>
            <pc:sldMk cId="3810952380" sldId="314"/>
            <ac:spMk id="3" creationId="{D905B59A-17EB-B031-779B-553FDB5639F8}"/>
          </ac:spMkLst>
        </pc:spChg>
        <pc:spChg chg="add mod">
          <ac:chgData name="Chandler, Melissa - Division of Assessment and Accountability Support" userId="c7c40c5a-5db2-409e-9ac5-b3fa8556cae3" providerId="ADAL" clId="{E810B842-1715-4192-B9C2-0F7B1CDE28F0}" dt="2024-07-29T13:22:10.838" v="569" actId="1038"/>
          <ac:spMkLst>
            <pc:docMk/>
            <pc:sldMk cId="3810952380" sldId="314"/>
            <ac:spMk id="4" creationId="{0F701C66-14F0-6F13-892F-F230359143FD}"/>
          </ac:spMkLst>
        </pc:spChg>
        <pc:picChg chg="mod">
          <ac:chgData name="Chandler, Melissa - Division of Assessment and Accountability Support" userId="c7c40c5a-5db2-409e-9ac5-b3fa8556cae3" providerId="ADAL" clId="{E810B842-1715-4192-B9C2-0F7B1CDE28F0}" dt="2024-07-29T13:22:10.838" v="569" actId="1038"/>
          <ac:picMkLst>
            <pc:docMk/>
            <pc:sldMk cId="3810952380" sldId="314"/>
            <ac:picMk id="5" creationId="{19D3DCCF-69DE-8C1E-94ED-32FADA64D2FA}"/>
          </ac:picMkLst>
        </pc:picChg>
      </pc:sldChg>
      <pc:sldChg chg="modSp mod chgLayout">
        <pc:chgData name="Chandler, Melissa - Division of Assessment and Accountability Support" userId="c7c40c5a-5db2-409e-9ac5-b3fa8556cae3" providerId="ADAL" clId="{E810B842-1715-4192-B9C2-0F7B1CDE28F0}" dt="2024-07-30T19:55:37.092" v="863" actId="20577"/>
        <pc:sldMkLst>
          <pc:docMk/>
          <pc:sldMk cId="1021135804" sldId="316"/>
        </pc:sldMkLst>
        <pc:spChg chg="mod ord">
          <ac:chgData name="Chandler, Melissa - Division of Assessment and Accountability Support" userId="c7c40c5a-5db2-409e-9ac5-b3fa8556cae3" providerId="ADAL" clId="{E810B842-1715-4192-B9C2-0F7B1CDE28F0}" dt="2024-07-29T12:51:03.615" v="270" actId="700"/>
          <ac:spMkLst>
            <pc:docMk/>
            <pc:sldMk cId="1021135804" sldId="316"/>
            <ac:spMk id="2" creationId="{FD67B39A-E502-DEDD-D97E-AE5C8A1EF7EC}"/>
          </ac:spMkLst>
        </pc:spChg>
        <pc:spChg chg="mod ord">
          <ac:chgData name="Chandler, Melissa - Division of Assessment and Accountability Support" userId="c7c40c5a-5db2-409e-9ac5-b3fa8556cae3" providerId="ADAL" clId="{E810B842-1715-4192-B9C2-0F7B1CDE28F0}" dt="2024-07-30T19:55:37.092" v="863" actId="20577"/>
          <ac:spMkLst>
            <pc:docMk/>
            <pc:sldMk cId="1021135804" sldId="316"/>
            <ac:spMk id="3" creationId="{BEF654C4-6F5C-DE92-C56D-8F96122D035B}"/>
          </ac:spMkLst>
        </pc:spChg>
      </pc:sldChg>
      <pc:sldChg chg="addSp modSp mod chgLayout">
        <pc:chgData name="Chandler, Melissa - Division of Assessment and Accountability Support" userId="c7c40c5a-5db2-409e-9ac5-b3fa8556cae3" providerId="ADAL" clId="{E810B842-1715-4192-B9C2-0F7B1CDE28F0}" dt="2024-07-29T13:16:39.730" v="494" actId="20577"/>
        <pc:sldMkLst>
          <pc:docMk/>
          <pc:sldMk cId="1902975786" sldId="317"/>
        </pc:sldMkLst>
        <pc:spChg chg="mod ord">
          <ac:chgData name="Chandler, Melissa - Division of Assessment and Accountability Support" userId="c7c40c5a-5db2-409e-9ac5-b3fa8556cae3" providerId="ADAL" clId="{E810B842-1715-4192-B9C2-0F7B1CDE28F0}" dt="2024-07-29T13:10:09.566" v="445" actId="14100"/>
          <ac:spMkLst>
            <pc:docMk/>
            <pc:sldMk cId="1902975786" sldId="317"/>
            <ac:spMk id="2" creationId="{E821DEA4-FCBD-D38D-134B-197EDB8A99DC}"/>
          </ac:spMkLst>
        </pc:spChg>
        <pc:spChg chg="mod ord">
          <ac:chgData name="Chandler, Melissa - Division of Assessment and Accountability Support" userId="c7c40c5a-5db2-409e-9ac5-b3fa8556cae3" providerId="ADAL" clId="{E810B842-1715-4192-B9C2-0F7B1CDE28F0}" dt="2024-07-29T13:13:33.014" v="487" actId="948"/>
          <ac:spMkLst>
            <pc:docMk/>
            <pc:sldMk cId="1902975786" sldId="317"/>
            <ac:spMk id="3" creationId="{EC3E46EA-D104-A3A3-ADEA-DBCFEC558BE2}"/>
          </ac:spMkLst>
        </pc:spChg>
        <pc:spChg chg="add mod">
          <ac:chgData name="Chandler, Melissa - Division of Assessment and Accountability Support" userId="c7c40c5a-5db2-409e-9ac5-b3fa8556cae3" providerId="ADAL" clId="{E810B842-1715-4192-B9C2-0F7B1CDE28F0}" dt="2024-07-29T13:16:39.730" v="494" actId="20577"/>
          <ac:spMkLst>
            <pc:docMk/>
            <pc:sldMk cId="1902975786" sldId="317"/>
            <ac:spMk id="4" creationId="{B14A34F6-500E-E35A-F569-026FD51A6FE0}"/>
          </ac:spMkLst>
        </pc:spChg>
      </pc:sldChg>
      <pc:sldChg chg="addSp modSp mod chgLayout">
        <pc:chgData name="Chandler, Melissa - Division of Assessment and Accountability Support" userId="c7c40c5a-5db2-409e-9ac5-b3fa8556cae3" providerId="ADAL" clId="{E810B842-1715-4192-B9C2-0F7B1CDE28F0}" dt="2024-07-29T13:24:48.849" v="581" actId="948"/>
        <pc:sldMkLst>
          <pc:docMk/>
          <pc:sldMk cId="162011638" sldId="318"/>
        </pc:sldMkLst>
        <pc:spChg chg="add mod">
          <ac:chgData name="Chandler, Melissa - Division of Assessment and Accountability Support" userId="c7c40c5a-5db2-409e-9ac5-b3fa8556cae3" providerId="ADAL" clId="{E810B842-1715-4192-B9C2-0F7B1CDE28F0}" dt="2024-07-29T13:23:47.700" v="577" actId="1076"/>
          <ac:spMkLst>
            <pc:docMk/>
            <pc:sldMk cId="162011638" sldId="318"/>
            <ac:spMk id="2" creationId="{57CE31BD-42CA-8F82-597A-07F06C2BDC9A}"/>
          </ac:spMkLst>
        </pc:spChg>
        <pc:spChg chg="mod ord">
          <ac:chgData name="Chandler, Melissa - Division of Assessment and Accountability Support" userId="c7c40c5a-5db2-409e-9ac5-b3fa8556cae3" providerId="ADAL" clId="{E810B842-1715-4192-B9C2-0F7B1CDE28F0}" dt="2024-07-29T13:23:21.951" v="574" actId="14100"/>
          <ac:spMkLst>
            <pc:docMk/>
            <pc:sldMk cId="162011638" sldId="318"/>
            <ac:spMk id="5" creationId="{0DBAD604-FBBE-A7C0-51AD-E4B1E8B8E69F}"/>
          </ac:spMkLst>
        </pc:spChg>
        <pc:spChg chg="mod ord">
          <ac:chgData name="Chandler, Melissa - Division of Assessment and Accountability Support" userId="c7c40c5a-5db2-409e-9ac5-b3fa8556cae3" providerId="ADAL" clId="{E810B842-1715-4192-B9C2-0F7B1CDE28F0}" dt="2024-07-29T13:24:48.849" v="581" actId="948"/>
          <ac:spMkLst>
            <pc:docMk/>
            <pc:sldMk cId="162011638" sldId="318"/>
            <ac:spMk id="6" creationId="{3FA39BB6-97FB-6B42-E20E-CC933BA71246}"/>
          </ac:spMkLst>
        </pc:spChg>
      </pc:sldChg>
      <pc:sldChg chg="del">
        <pc:chgData name="Chandler, Melissa - Division of Assessment and Accountability Support" userId="c7c40c5a-5db2-409e-9ac5-b3fa8556cae3" providerId="ADAL" clId="{E810B842-1715-4192-B9C2-0F7B1CDE28F0}" dt="2024-07-29T19:00:36.618" v="729" actId="2696"/>
        <pc:sldMkLst>
          <pc:docMk/>
          <pc:sldMk cId="2295743137" sldId="319"/>
        </pc:sldMkLst>
      </pc:sldChg>
      <pc:sldChg chg="del">
        <pc:chgData name="Chandler, Melissa - Division of Assessment and Accountability Support" userId="c7c40c5a-5db2-409e-9ac5-b3fa8556cae3" providerId="ADAL" clId="{E810B842-1715-4192-B9C2-0F7B1CDE28F0}" dt="2024-07-29T15:29:07.379" v="629" actId="47"/>
        <pc:sldMkLst>
          <pc:docMk/>
          <pc:sldMk cId="2231297251" sldId="996"/>
        </pc:sldMkLst>
      </pc:sldChg>
      <pc:sldChg chg="addSp delSp modSp mod setBg modClrScheme chgLayout modNotesTx">
        <pc:chgData name="Chandler, Melissa - Division of Assessment and Accountability Support" userId="c7c40c5a-5db2-409e-9ac5-b3fa8556cae3" providerId="ADAL" clId="{E810B842-1715-4192-B9C2-0F7B1CDE28F0}" dt="2024-07-30T20:00:50.642" v="877" actId="27636"/>
        <pc:sldMkLst>
          <pc:docMk/>
          <pc:sldMk cId="4164418286" sldId="1003"/>
        </pc:sldMkLst>
        <pc:spChg chg="mod ord">
          <ac:chgData name="Chandler, Melissa - Division of Assessment and Accountability Support" userId="c7c40c5a-5db2-409e-9ac5-b3fa8556cae3" providerId="ADAL" clId="{E810B842-1715-4192-B9C2-0F7B1CDE28F0}" dt="2024-07-29T12:52:44.267" v="276" actId="27636"/>
          <ac:spMkLst>
            <pc:docMk/>
            <pc:sldMk cId="4164418286" sldId="1003"/>
            <ac:spMk id="2" creationId="{7C8960AB-595F-4912-82D6-D57811517D4E}"/>
          </ac:spMkLst>
        </pc:spChg>
        <pc:spChg chg="del mod ord">
          <ac:chgData name="Chandler, Melissa - Division of Assessment and Accountability Support" userId="c7c40c5a-5db2-409e-9ac5-b3fa8556cae3" providerId="ADAL" clId="{E810B842-1715-4192-B9C2-0F7B1CDE28F0}" dt="2024-07-29T12:59:37.471" v="366" actId="478"/>
          <ac:spMkLst>
            <pc:docMk/>
            <pc:sldMk cId="4164418286" sldId="1003"/>
            <ac:spMk id="3" creationId="{E88C3EAE-F409-443E-8180-D680CB37D471}"/>
          </ac:spMkLst>
        </pc:spChg>
        <pc:spChg chg="add mod">
          <ac:chgData name="Chandler, Melissa - Division of Assessment and Accountability Support" userId="c7c40c5a-5db2-409e-9ac5-b3fa8556cae3" providerId="ADAL" clId="{E810B842-1715-4192-B9C2-0F7B1CDE28F0}" dt="2024-07-30T20:00:30.492" v="870" actId="20577"/>
          <ac:spMkLst>
            <pc:docMk/>
            <pc:sldMk cId="4164418286" sldId="1003"/>
            <ac:spMk id="4" creationId="{18C8C65E-6B29-5F42-884B-DB0804BE1AAC}"/>
          </ac:spMkLst>
        </pc:spChg>
        <pc:spChg chg="mod">
          <ac:chgData name="Chandler, Melissa - Division of Assessment and Accountability Support" userId="c7c40c5a-5db2-409e-9ac5-b3fa8556cae3" providerId="ADAL" clId="{E810B842-1715-4192-B9C2-0F7B1CDE28F0}" dt="2024-07-29T13:02:34.280" v="411" actId="1038"/>
          <ac:spMkLst>
            <pc:docMk/>
            <pc:sldMk cId="4164418286" sldId="1003"/>
            <ac:spMk id="6" creationId="{F32C2A2F-E352-4044-8A36-F5B00F5D44FE}"/>
          </ac:spMkLst>
        </pc:spChg>
        <pc:spChg chg="mod">
          <ac:chgData name="Chandler, Melissa - Division of Assessment and Accountability Support" userId="c7c40c5a-5db2-409e-9ac5-b3fa8556cae3" providerId="ADAL" clId="{E810B842-1715-4192-B9C2-0F7B1CDE28F0}" dt="2024-07-29T13:02:34.280" v="411" actId="1038"/>
          <ac:spMkLst>
            <pc:docMk/>
            <pc:sldMk cId="4164418286" sldId="1003"/>
            <ac:spMk id="7" creationId="{ED6B96DB-7089-41C2-9650-B2E1AC8EFD1B}"/>
          </ac:spMkLst>
        </pc:spChg>
        <pc:spChg chg="add mod">
          <ac:chgData name="Chandler, Melissa - Division of Assessment and Accountability Support" userId="c7c40c5a-5db2-409e-9ac5-b3fa8556cae3" providerId="ADAL" clId="{E810B842-1715-4192-B9C2-0F7B1CDE28F0}" dt="2024-07-30T20:00:50.642" v="877" actId="27636"/>
          <ac:spMkLst>
            <pc:docMk/>
            <pc:sldMk cId="4164418286" sldId="1003"/>
            <ac:spMk id="9" creationId="{2890E670-2EEF-5993-E8CC-5F2A5872D6DA}"/>
          </ac:spMkLst>
        </pc:spChg>
        <pc:graphicFrameChg chg="mod modGraphic">
          <ac:chgData name="Chandler, Melissa - Division of Assessment and Accountability Support" userId="c7c40c5a-5db2-409e-9ac5-b3fa8556cae3" providerId="ADAL" clId="{E810B842-1715-4192-B9C2-0F7B1CDE28F0}" dt="2024-07-29T13:02:34.280" v="411" actId="1038"/>
          <ac:graphicFrameMkLst>
            <pc:docMk/>
            <pc:sldMk cId="4164418286" sldId="1003"/>
            <ac:graphicFrameMk id="8" creationId="{18B22457-7220-47E6-A225-6D65325C1CA9}"/>
          </ac:graphicFrameMkLst>
        </pc:graphicFrameChg>
      </pc:sldChg>
      <pc:sldChg chg="addSp delSp modSp mod chgLayout">
        <pc:chgData name="Chandler, Melissa - Division of Assessment and Accountability Support" userId="c7c40c5a-5db2-409e-9ac5-b3fa8556cae3" providerId="ADAL" clId="{E810B842-1715-4192-B9C2-0F7B1CDE28F0}" dt="2024-07-29T12:41:02.438" v="250" actId="478"/>
        <pc:sldMkLst>
          <pc:docMk/>
          <pc:sldMk cId="3474957928" sldId="1555"/>
        </pc:sldMkLst>
        <pc:spChg chg="mod ord">
          <ac:chgData name="Chandler, Melissa - Division of Assessment and Accountability Support" userId="c7c40c5a-5db2-409e-9ac5-b3fa8556cae3" providerId="ADAL" clId="{E810B842-1715-4192-B9C2-0F7B1CDE28F0}" dt="2024-07-29T12:40:56.820" v="249" actId="700"/>
          <ac:spMkLst>
            <pc:docMk/>
            <pc:sldMk cId="3474957928" sldId="1555"/>
            <ac:spMk id="2" creationId="{E4D117B2-27C6-8EF6-F6FD-FF93E1AB8239}"/>
          </ac:spMkLst>
        </pc:spChg>
        <pc:spChg chg="add del mod ord">
          <ac:chgData name="Chandler, Melissa - Division of Assessment and Accountability Support" userId="c7c40c5a-5db2-409e-9ac5-b3fa8556cae3" providerId="ADAL" clId="{E810B842-1715-4192-B9C2-0F7B1CDE28F0}" dt="2024-07-29T12:41:02.438" v="250" actId="478"/>
          <ac:spMkLst>
            <pc:docMk/>
            <pc:sldMk cId="3474957928" sldId="1555"/>
            <ac:spMk id="4" creationId="{5F061550-44C2-65FD-08C2-CC3D708BED1F}"/>
          </ac:spMkLst>
        </pc:spChg>
      </pc:sldChg>
      <pc:sldChg chg="addSp delSp modSp mod modClrScheme chgLayout modNotesTx">
        <pc:chgData name="Chandler, Melissa - Division of Assessment and Accountability Support" userId="c7c40c5a-5db2-409e-9ac5-b3fa8556cae3" providerId="ADAL" clId="{E810B842-1715-4192-B9C2-0F7B1CDE28F0}" dt="2024-07-30T19:28:49.795" v="853" actId="6549"/>
        <pc:sldMkLst>
          <pc:docMk/>
          <pc:sldMk cId="3565121379" sldId="1556"/>
        </pc:sldMkLst>
        <pc:spChg chg="mod ord">
          <ac:chgData name="Chandler, Melissa - Division of Assessment and Accountability Support" userId="c7c40c5a-5db2-409e-9ac5-b3fa8556cae3" providerId="ADAL" clId="{E810B842-1715-4192-B9C2-0F7B1CDE28F0}" dt="2024-07-29T12:49:42.318" v="263" actId="27636"/>
          <ac:spMkLst>
            <pc:docMk/>
            <pc:sldMk cId="3565121379" sldId="1556"/>
            <ac:spMk id="2" creationId="{82EC340B-4357-7D09-9481-32960D294C33}"/>
          </ac:spMkLst>
        </pc:spChg>
        <pc:spChg chg="mod ord">
          <ac:chgData name="Chandler, Melissa - Division of Assessment and Accountability Support" userId="c7c40c5a-5db2-409e-9ac5-b3fa8556cae3" providerId="ADAL" clId="{E810B842-1715-4192-B9C2-0F7B1CDE28F0}" dt="2024-07-29T12:49:46.198" v="264" actId="14100"/>
          <ac:spMkLst>
            <pc:docMk/>
            <pc:sldMk cId="3565121379" sldId="1556"/>
            <ac:spMk id="3" creationId="{D0309631-9AFA-6019-84BB-CCBDAC6AD565}"/>
          </ac:spMkLst>
        </pc:spChg>
        <pc:spChg chg="add del mod ord">
          <ac:chgData name="Chandler, Melissa - Division of Assessment and Accountability Support" userId="c7c40c5a-5db2-409e-9ac5-b3fa8556cae3" providerId="ADAL" clId="{E810B842-1715-4192-B9C2-0F7B1CDE28F0}" dt="2024-07-29T12:44:20.355" v="255" actId="700"/>
          <ac:spMkLst>
            <pc:docMk/>
            <pc:sldMk cId="3565121379" sldId="1556"/>
            <ac:spMk id="4" creationId="{87F4DFD0-D9BA-BF3D-5E20-A9769ABEAF64}"/>
          </ac:spMkLst>
        </pc:spChg>
      </pc:sldChg>
      <pc:sldChg chg="modSp mod chgLayout modNotesTx">
        <pc:chgData name="Chandler, Melissa - Division of Assessment and Accountability Support" userId="c7c40c5a-5db2-409e-9ac5-b3fa8556cae3" providerId="ADAL" clId="{E810B842-1715-4192-B9C2-0F7B1CDE28F0}" dt="2024-07-30T19:40:20.678" v="855" actId="6549"/>
        <pc:sldMkLst>
          <pc:docMk/>
          <pc:sldMk cId="1248991006" sldId="1557"/>
        </pc:sldMkLst>
        <pc:spChg chg="mod ord">
          <ac:chgData name="Chandler, Melissa - Division of Assessment and Accountability Support" userId="c7c40c5a-5db2-409e-9ac5-b3fa8556cae3" providerId="ADAL" clId="{E810B842-1715-4192-B9C2-0F7B1CDE28F0}" dt="2024-07-29T12:50:31.787" v="269" actId="6549"/>
          <ac:spMkLst>
            <pc:docMk/>
            <pc:sldMk cId="1248991006" sldId="1557"/>
            <ac:spMk id="2" creationId="{59371AE7-89AF-5EF9-F8F0-4AD1A428D0DD}"/>
          </ac:spMkLst>
        </pc:spChg>
        <pc:spChg chg="mod ord">
          <ac:chgData name="Chandler, Melissa - Division of Assessment and Accountability Support" userId="c7c40c5a-5db2-409e-9ac5-b3fa8556cae3" providerId="ADAL" clId="{E810B842-1715-4192-B9C2-0F7B1CDE28F0}" dt="2024-07-29T12:50:00.669" v="267" actId="14100"/>
          <ac:spMkLst>
            <pc:docMk/>
            <pc:sldMk cId="1248991006" sldId="1557"/>
            <ac:spMk id="3" creationId="{FD321245-8A31-A7AA-CD1F-C9D74C21F734}"/>
          </ac:spMkLst>
        </pc:spChg>
      </pc:sldChg>
      <pc:sldChg chg="modSp del mod">
        <pc:chgData name="Chandler, Melissa - Division of Assessment and Accountability Support" userId="c7c40c5a-5db2-409e-9ac5-b3fa8556cae3" providerId="ADAL" clId="{E810B842-1715-4192-B9C2-0F7B1CDE28F0}" dt="2024-07-29T18:51:37.431" v="674" actId="1036"/>
        <pc:sldMkLst>
          <pc:docMk/>
          <pc:sldMk cId="1137348689" sldId="1559"/>
        </pc:sldMkLst>
        <pc:spChg chg="mod">
          <ac:chgData name="Chandler, Melissa - Division of Assessment and Accountability Support" userId="c7c40c5a-5db2-409e-9ac5-b3fa8556cae3" providerId="ADAL" clId="{E810B842-1715-4192-B9C2-0F7B1CDE28F0}" dt="2024-07-29T18:50:19.008" v="639" actId="14100"/>
          <ac:spMkLst>
            <pc:docMk/>
            <pc:sldMk cId="1137348689" sldId="1559"/>
            <ac:spMk id="2" creationId="{2385A0FE-3ED0-422B-4207-132987CA6F6B}"/>
          </ac:spMkLst>
        </pc:spChg>
        <pc:spChg chg="mod">
          <ac:chgData name="Chandler, Melissa - Division of Assessment and Accountability Support" userId="c7c40c5a-5db2-409e-9ac5-b3fa8556cae3" providerId="ADAL" clId="{E810B842-1715-4192-B9C2-0F7B1CDE28F0}" dt="2024-07-29T18:51:14.272" v="671" actId="20577"/>
          <ac:spMkLst>
            <pc:docMk/>
            <pc:sldMk cId="1137348689" sldId="1559"/>
            <ac:spMk id="34" creationId="{E4241C2D-50EB-EB66-7DDF-750AA5098240}"/>
          </ac:spMkLst>
        </pc:spChg>
        <pc:graphicFrameChg chg="mod">
          <ac:chgData name="Chandler, Melissa - Division of Assessment and Accountability Support" userId="c7c40c5a-5db2-409e-9ac5-b3fa8556cae3" providerId="ADAL" clId="{E810B842-1715-4192-B9C2-0F7B1CDE28F0}" dt="2024-07-29T18:51:37.431" v="674" actId="1036"/>
          <ac:graphicFrameMkLst>
            <pc:docMk/>
            <pc:sldMk cId="1137348689" sldId="1559"/>
            <ac:graphicFrameMk id="23" creationId="{14DA9A3A-70CA-1EBA-5E13-5393F30CE48F}"/>
          </ac:graphicFrameMkLst>
        </pc:graphicFrameChg>
      </pc:sldChg>
      <pc:sldChg chg="modSp del mod setBg">
        <pc:chgData name="Chandler, Melissa - Division of Assessment and Accountability Support" userId="c7c40c5a-5db2-409e-9ac5-b3fa8556cae3" providerId="ADAL" clId="{E810B842-1715-4192-B9C2-0F7B1CDE28F0}" dt="2024-07-29T18:52:29.192" v="697"/>
        <pc:sldMkLst>
          <pc:docMk/>
          <pc:sldMk cId="4020905089" sldId="1560"/>
        </pc:sldMkLst>
        <pc:graphicFrameChg chg="mod">
          <ac:chgData name="Chandler, Melissa - Division of Assessment and Accountability Support" userId="c7c40c5a-5db2-409e-9ac5-b3fa8556cae3" providerId="ADAL" clId="{E810B842-1715-4192-B9C2-0F7B1CDE28F0}" dt="2024-07-29T18:52:21.068" v="696" actId="1036"/>
          <ac:graphicFrameMkLst>
            <pc:docMk/>
            <pc:sldMk cId="4020905089" sldId="1560"/>
            <ac:graphicFrameMk id="32" creationId="{A6DBE1B2-066D-1EEC-DD2F-DD138BA8A518}"/>
          </ac:graphicFrameMkLst>
        </pc:graphicFrameChg>
      </pc:sldChg>
      <pc:sldChg chg="modSp del mod">
        <pc:chgData name="Chandler, Melissa - Division of Assessment and Accountability Support" userId="c7c40c5a-5db2-409e-9ac5-b3fa8556cae3" providerId="ADAL" clId="{E810B842-1715-4192-B9C2-0F7B1CDE28F0}" dt="2024-07-29T18:49:41.236" v="637" actId="179"/>
        <pc:sldMkLst>
          <pc:docMk/>
          <pc:sldMk cId="681315856" sldId="1561"/>
        </pc:sldMkLst>
        <pc:spChg chg="mod">
          <ac:chgData name="Chandler, Melissa - Division of Assessment and Accountability Support" userId="c7c40c5a-5db2-409e-9ac5-b3fa8556cae3" providerId="ADAL" clId="{E810B842-1715-4192-B9C2-0F7B1CDE28F0}" dt="2024-07-29T18:49:41.236" v="637" actId="179"/>
          <ac:spMkLst>
            <pc:docMk/>
            <pc:sldMk cId="681315856" sldId="1561"/>
            <ac:spMk id="248" creationId="{00000000-0000-0000-0000-000000000000}"/>
          </ac:spMkLst>
        </pc:spChg>
      </pc:sldChg>
      <pc:sldChg chg="modSp add mod ord">
        <pc:chgData name="Chandler, Melissa - Division of Assessment and Accountability Support" userId="c7c40c5a-5db2-409e-9ac5-b3fa8556cae3" providerId="ADAL" clId="{E810B842-1715-4192-B9C2-0F7B1CDE28F0}" dt="2024-07-29T13:26:50.572" v="596" actId="20577"/>
        <pc:sldMkLst>
          <pc:docMk/>
          <pc:sldMk cId="1944347478" sldId="1566"/>
        </pc:sldMkLst>
        <pc:spChg chg="mod">
          <ac:chgData name="Chandler, Melissa - Division of Assessment and Accountability Support" userId="c7c40c5a-5db2-409e-9ac5-b3fa8556cae3" providerId="ADAL" clId="{E810B842-1715-4192-B9C2-0F7B1CDE28F0}" dt="2024-07-29T13:26:50.572" v="596" actId="20577"/>
          <ac:spMkLst>
            <pc:docMk/>
            <pc:sldMk cId="1944347478" sldId="1566"/>
            <ac:spMk id="4" creationId="{052C1AAD-A3DF-43C9-8EC6-6B0D0C6CA092}"/>
          </ac:spMkLst>
        </pc:spChg>
      </pc:sldChg>
      <pc:sldChg chg="modSp del mod">
        <pc:chgData name="Chandler, Melissa - Division of Assessment and Accountability Support" userId="c7c40c5a-5db2-409e-9ac5-b3fa8556cae3" providerId="ADAL" clId="{E810B842-1715-4192-B9C2-0F7B1CDE28F0}" dt="2024-07-29T13:30:48.836" v="625" actId="14100"/>
        <pc:sldMkLst>
          <pc:docMk/>
          <pc:sldMk cId="1334458516" sldId="1567"/>
        </pc:sldMkLst>
        <pc:spChg chg="mod">
          <ac:chgData name="Chandler, Melissa - Division of Assessment and Accountability Support" userId="c7c40c5a-5db2-409e-9ac5-b3fa8556cae3" providerId="ADAL" clId="{E810B842-1715-4192-B9C2-0F7B1CDE28F0}" dt="2024-07-29T13:30:48.836" v="625" actId="14100"/>
          <ac:spMkLst>
            <pc:docMk/>
            <pc:sldMk cId="1334458516" sldId="1567"/>
            <ac:spMk id="2" creationId="{E4D117B2-27C6-8EF6-F6FD-FF93E1AB8239}"/>
          </ac:spMkLst>
        </pc:spChg>
      </pc:sldChg>
      <pc:sldChg chg="modSp del mod">
        <pc:chgData name="Chandler, Melissa - Division of Assessment and Accountability Support" userId="c7c40c5a-5db2-409e-9ac5-b3fa8556cae3" providerId="ADAL" clId="{E810B842-1715-4192-B9C2-0F7B1CDE28F0}" dt="2024-07-29T18:52:02.757" v="686" actId="1035"/>
        <pc:sldMkLst>
          <pc:docMk/>
          <pc:sldMk cId="315469271" sldId="1568"/>
        </pc:sldMkLst>
        <pc:spChg chg="mod">
          <ac:chgData name="Chandler, Melissa - Division of Assessment and Accountability Support" userId="c7c40c5a-5db2-409e-9ac5-b3fa8556cae3" providerId="ADAL" clId="{E810B842-1715-4192-B9C2-0F7B1CDE28F0}" dt="2024-07-29T18:51:53.792" v="675" actId="14100"/>
          <ac:spMkLst>
            <pc:docMk/>
            <pc:sldMk cId="315469271" sldId="1568"/>
            <ac:spMk id="2" creationId="{2385A0FE-3ED0-422B-4207-132987CA6F6B}"/>
          </ac:spMkLst>
        </pc:spChg>
        <pc:spChg chg="mod">
          <ac:chgData name="Chandler, Melissa - Division of Assessment and Accountability Support" userId="c7c40c5a-5db2-409e-9ac5-b3fa8556cae3" providerId="ADAL" clId="{E810B842-1715-4192-B9C2-0F7B1CDE28F0}" dt="2024-07-29T18:51:57.731" v="676" actId="1076"/>
          <ac:spMkLst>
            <pc:docMk/>
            <pc:sldMk cId="315469271" sldId="1568"/>
            <ac:spMk id="34" creationId="{E4241C2D-50EB-EB66-7DDF-750AA5098240}"/>
          </ac:spMkLst>
        </pc:spChg>
        <pc:graphicFrameChg chg="mod">
          <ac:chgData name="Chandler, Melissa - Division of Assessment and Accountability Support" userId="c7c40c5a-5db2-409e-9ac5-b3fa8556cae3" providerId="ADAL" clId="{E810B842-1715-4192-B9C2-0F7B1CDE28F0}" dt="2024-07-29T18:52:02.757" v="686" actId="1035"/>
          <ac:graphicFrameMkLst>
            <pc:docMk/>
            <pc:sldMk cId="315469271" sldId="1568"/>
            <ac:graphicFrameMk id="32" creationId="{2B62D63C-D008-DAC1-2723-049312E18CDE}"/>
          </ac:graphicFrameMkLst>
        </pc:graphicFrameChg>
      </pc:sldChg>
      <pc:sldChg chg="delSp modSp del mod">
        <pc:chgData name="Chandler, Melissa - Division of Assessment and Accountability Support" userId="c7c40c5a-5db2-409e-9ac5-b3fa8556cae3" providerId="ADAL" clId="{E810B842-1715-4192-B9C2-0F7B1CDE28F0}" dt="2024-07-29T19:04:35.441" v="786" actId="478"/>
        <pc:sldMkLst>
          <pc:docMk/>
          <pc:sldMk cId="2441572632" sldId="1569"/>
        </pc:sldMkLst>
        <pc:spChg chg="mod">
          <ac:chgData name="Chandler, Melissa - Division of Assessment and Accountability Support" userId="c7c40c5a-5db2-409e-9ac5-b3fa8556cae3" providerId="ADAL" clId="{E810B842-1715-4192-B9C2-0F7B1CDE28F0}" dt="2024-07-29T18:49:55.438" v="638" actId="14100"/>
          <ac:spMkLst>
            <pc:docMk/>
            <pc:sldMk cId="2441572632" sldId="1569"/>
            <ac:spMk id="2" creationId="{7628F0AB-520D-9884-5031-2AA9CE326770}"/>
          </ac:spMkLst>
        </pc:spChg>
        <pc:spChg chg="del">
          <ac:chgData name="Chandler, Melissa - Division of Assessment and Accountability Support" userId="c7c40c5a-5db2-409e-9ac5-b3fa8556cae3" providerId="ADAL" clId="{E810B842-1715-4192-B9C2-0F7B1CDE28F0}" dt="2024-07-29T19:04:35.441" v="786" actId="478"/>
          <ac:spMkLst>
            <pc:docMk/>
            <pc:sldMk cId="2441572632" sldId="1569"/>
            <ac:spMk id="4" creationId="{304FEF5E-02DB-ED66-6090-604D72C7908D}"/>
          </ac:spMkLst>
        </pc:spChg>
      </pc:sldChg>
      <pc:sldChg chg="modSp del mod">
        <pc:chgData name="Chandler, Melissa - Division of Assessment and Accountability Support" userId="c7c40c5a-5db2-409e-9ac5-b3fa8556cae3" providerId="ADAL" clId="{E810B842-1715-4192-B9C2-0F7B1CDE28F0}" dt="2024-07-29T18:55:29.091" v="707" actId="1076"/>
        <pc:sldMkLst>
          <pc:docMk/>
          <pc:sldMk cId="3216406044" sldId="1570"/>
        </pc:sldMkLst>
        <pc:spChg chg="mod">
          <ac:chgData name="Chandler, Melissa - Division of Assessment and Accountability Support" userId="c7c40c5a-5db2-409e-9ac5-b3fa8556cae3" providerId="ADAL" clId="{E810B842-1715-4192-B9C2-0F7B1CDE28F0}" dt="2024-07-29T13:28:24.722" v="601" actId="14100"/>
          <ac:spMkLst>
            <pc:docMk/>
            <pc:sldMk cId="3216406044" sldId="1570"/>
            <ac:spMk id="4" creationId="{B118E1B7-979D-F588-1A02-DEEA3C712CED}"/>
          </ac:spMkLst>
        </pc:spChg>
        <pc:spChg chg="mod">
          <ac:chgData name="Chandler, Melissa - Division of Assessment and Accountability Support" userId="c7c40c5a-5db2-409e-9ac5-b3fa8556cae3" providerId="ADAL" clId="{E810B842-1715-4192-B9C2-0F7B1CDE28F0}" dt="2024-07-29T18:55:29.091" v="707" actId="1076"/>
          <ac:spMkLst>
            <pc:docMk/>
            <pc:sldMk cId="3216406044" sldId="1570"/>
            <ac:spMk id="6" creationId="{C084E0CB-3981-27BD-9334-3FACDE9E98A2}"/>
          </ac:spMkLst>
        </pc:spChg>
        <pc:grpChg chg="mod">
          <ac:chgData name="Chandler, Melissa - Division of Assessment and Accountability Support" userId="c7c40c5a-5db2-409e-9ac5-b3fa8556cae3" providerId="ADAL" clId="{E810B842-1715-4192-B9C2-0F7B1CDE28F0}" dt="2024-07-29T18:54:31.452" v="702" actId="14100"/>
          <ac:grpSpMkLst>
            <pc:docMk/>
            <pc:sldMk cId="3216406044" sldId="1570"/>
            <ac:grpSpMk id="13" creationId="{2FF7DA51-35BA-8C89-114D-A90286FC112D}"/>
          </ac:grpSpMkLst>
        </pc:grpChg>
      </pc:sldChg>
      <pc:sldChg chg="modSp del mod">
        <pc:chgData name="Chandler, Melissa - Division of Assessment and Accountability Support" userId="c7c40c5a-5db2-409e-9ac5-b3fa8556cae3" providerId="ADAL" clId="{E810B842-1715-4192-B9C2-0F7B1CDE28F0}" dt="2024-07-29T18:49:07.481" v="633" actId="20577"/>
        <pc:sldMkLst>
          <pc:docMk/>
          <pc:sldMk cId="849509694" sldId="1571"/>
        </pc:sldMkLst>
        <pc:spChg chg="mod">
          <ac:chgData name="Chandler, Melissa - Division of Assessment and Accountability Support" userId="c7c40c5a-5db2-409e-9ac5-b3fa8556cae3" providerId="ADAL" clId="{E810B842-1715-4192-B9C2-0F7B1CDE28F0}" dt="2024-07-29T13:30:05.767" v="623" actId="14100"/>
          <ac:spMkLst>
            <pc:docMk/>
            <pc:sldMk cId="849509694" sldId="1571"/>
            <ac:spMk id="4" creationId="{06F2A7DF-DFFB-61DE-DF3D-F23BAD49AA2B}"/>
          </ac:spMkLst>
        </pc:spChg>
        <pc:spChg chg="mod">
          <ac:chgData name="Chandler, Melissa - Division of Assessment and Accountability Support" userId="c7c40c5a-5db2-409e-9ac5-b3fa8556cae3" providerId="ADAL" clId="{E810B842-1715-4192-B9C2-0F7B1CDE28F0}" dt="2024-07-29T18:49:07.481" v="633" actId="20577"/>
          <ac:spMkLst>
            <pc:docMk/>
            <pc:sldMk cId="849509694" sldId="1571"/>
            <ac:spMk id="7" creationId="{6307D77A-DD5D-78C9-2373-FCB4119B2920}"/>
          </ac:spMkLst>
        </pc:spChg>
      </pc:sldChg>
      <pc:sldChg chg="modSp del mod">
        <pc:chgData name="Chandler, Melissa - Division of Assessment and Accountability Support" userId="c7c40c5a-5db2-409e-9ac5-b3fa8556cae3" providerId="ADAL" clId="{E810B842-1715-4192-B9C2-0F7B1CDE28F0}" dt="2024-07-29T18:57:58.336" v="728" actId="20577"/>
        <pc:sldMkLst>
          <pc:docMk/>
          <pc:sldMk cId="2164901100" sldId="1572"/>
        </pc:sldMkLst>
        <pc:spChg chg="mod">
          <ac:chgData name="Chandler, Melissa - Division of Assessment and Accountability Support" userId="c7c40c5a-5db2-409e-9ac5-b3fa8556cae3" providerId="ADAL" clId="{E810B842-1715-4192-B9C2-0F7B1CDE28F0}" dt="2024-07-29T18:49:22.009" v="634" actId="14100"/>
          <ac:spMkLst>
            <pc:docMk/>
            <pc:sldMk cId="2164901100" sldId="1572"/>
            <ac:spMk id="4" creationId="{06F2A7DF-DFFB-61DE-DF3D-F23BAD49AA2B}"/>
          </ac:spMkLst>
        </pc:spChg>
        <pc:spChg chg="mod">
          <ac:chgData name="Chandler, Melissa - Division of Assessment and Accountability Support" userId="c7c40c5a-5db2-409e-9ac5-b3fa8556cae3" providerId="ADAL" clId="{E810B842-1715-4192-B9C2-0F7B1CDE28F0}" dt="2024-07-29T18:57:58.336" v="728" actId="20577"/>
          <ac:spMkLst>
            <pc:docMk/>
            <pc:sldMk cId="2164901100" sldId="1572"/>
            <ac:spMk id="8" creationId="{48C08E10-E1E2-C2E8-BAE6-961E56CECC55}"/>
          </ac:spMkLst>
        </pc:spChg>
      </pc:sldChg>
      <pc:sldChg chg="modSp del mod">
        <pc:chgData name="Chandler, Melissa - Division of Assessment and Accountability Support" userId="c7c40c5a-5db2-409e-9ac5-b3fa8556cae3" providerId="ADAL" clId="{E810B842-1715-4192-B9C2-0F7B1CDE28F0}" dt="2024-07-29T13:28:10.899" v="599" actId="14100"/>
        <pc:sldMkLst>
          <pc:docMk/>
          <pc:sldMk cId="3889352098" sldId="1573"/>
        </pc:sldMkLst>
        <pc:spChg chg="mod">
          <ac:chgData name="Chandler, Melissa - Division of Assessment and Accountability Support" userId="c7c40c5a-5db2-409e-9ac5-b3fa8556cae3" providerId="ADAL" clId="{E810B842-1715-4192-B9C2-0F7B1CDE28F0}" dt="2024-07-29T13:28:10.899" v="599" actId="14100"/>
          <ac:spMkLst>
            <pc:docMk/>
            <pc:sldMk cId="3889352098" sldId="1573"/>
            <ac:spMk id="2" creationId="{1C8F977E-2F40-491B-8F96-3CD9459AE886}"/>
          </ac:spMkLst>
        </pc:spChg>
      </pc:sldChg>
      <pc:sldChg chg="modSp del mod setBg">
        <pc:chgData name="Chandler, Melissa - Division of Assessment and Accountability Support" userId="c7c40c5a-5db2-409e-9ac5-b3fa8556cae3" providerId="ADAL" clId="{E810B842-1715-4192-B9C2-0F7B1CDE28F0}" dt="2024-07-29T13:30:33.321" v="624" actId="255"/>
        <pc:sldMkLst>
          <pc:docMk/>
          <pc:sldMk cId="2546298638" sldId="1574"/>
        </pc:sldMkLst>
        <pc:spChg chg="mod">
          <ac:chgData name="Chandler, Melissa - Division of Assessment and Accountability Support" userId="c7c40c5a-5db2-409e-9ac5-b3fa8556cae3" providerId="ADAL" clId="{E810B842-1715-4192-B9C2-0F7B1CDE28F0}" dt="2024-07-29T13:29:38.838" v="619" actId="1036"/>
          <ac:spMkLst>
            <pc:docMk/>
            <pc:sldMk cId="2546298638" sldId="1574"/>
            <ac:spMk id="2" creationId="{1DF79188-8DB2-3350-F8B4-C8F36921197B}"/>
          </ac:spMkLst>
        </pc:spChg>
        <pc:spChg chg="mod">
          <ac:chgData name="Chandler, Melissa - Division of Assessment and Accountability Support" userId="c7c40c5a-5db2-409e-9ac5-b3fa8556cae3" providerId="ADAL" clId="{E810B842-1715-4192-B9C2-0F7B1CDE28F0}" dt="2024-07-29T13:30:33.321" v="624" actId="255"/>
          <ac:spMkLst>
            <pc:docMk/>
            <pc:sldMk cId="2546298638" sldId="1574"/>
            <ac:spMk id="11" creationId="{EAB38F8F-AE8F-AB1A-15C9-9A0C60A4AFD6}"/>
          </ac:spMkLst>
        </pc:spChg>
        <pc:graphicFrameChg chg="mod">
          <ac:chgData name="Chandler, Melissa - Division of Assessment and Accountability Support" userId="c7c40c5a-5db2-409e-9ac5-b3fa8556cae3" providerId="ADAL" clId="{E810B842-1715-4192-B9C2-0F7B1CDE28F0}" dt="2024-07-29T13:29:38.838" v="619" actId="1036"/>
          <ac:graphicFrameMkLst>
            <pc:docMk/>
            <pc:sldMk cId="2546298638" sldId="1574"/>
            <ac:graphicFrameMk id="7" creationId="{7945A59A-F736-1F65-47B3-ACE399FD678B}"/>
          </ac:graphicFrameMkLst>
        </pc:graphicFrameChg>
      </pc:sldChg>
      <pc:sldChg chg="delSp modSp mod modNotesTx">
        <pc:chgData name="Chandler, Melissa - Division of Assessment and Accountability Support" userId="c7c40c5a-5db2-409e-9ac5-b3fa8556cae3" providerId="ADAL" clId="{E810B842-1715-4192-B9C2-0F7B1CDE28F0}" dt="2024-07-30T20:29:46.882" v="888" actId="20577"/>
        <pc:sldMkLst>
          <pc:docMk/>
          <pc:sldMk cId="3483629597" sldId="1575"/>
        </pc:sldMkLst>
        <pc:spChg chg="mod">
          <ac:chgData name="Chandler, Melissa - Division of Assessment and Accountability Support" userId="c7c40c5a-5db2-409e-9ac5-b3fa8556cae3" providerId="ADAL" clId="{E810B842-1715-4192-B9C2-0F7B1CDE28F0}" dt="2024-07-29T15:30:55.978" v="630" actId="14100"/>
          <ac:spMkLst>
            <pc:docMk/>
            <pc:sldMk cId="3483629597" sldId="1575"/>
            <ac:spMk id="2" creationId="{1B080FD6-D637-5369-27D9-DEE543BEB3D3}"/>
          </ac:spMkLst>
        </pc:spChg>
        <pc:spChg chg="del">
          <ac:chgData name="Chandler, Melissa - Division of Assessment and Accountability Support" userId="c7c40c5a-5db2-409e-9ac5-b3fa8556cae3" providerId="ADAL" clId="{E810B842-1715-4192-B9C2-0F7B1CDE28F0}" dt="2024-07-29T15:31:02.714" v="631" actId="478"/>
          <ac:spMkLst>
            <pc:docMk/>
            <pc:sldMk cId="3483629597" sldId="1575"/>
            <ac:spMk id="4" creationId="{E4AF131D-12FD-AF73-8FA1-B6E8AC800A22}"/>
          </ac:spMkLst>
        </pc:spChg>
      </pc:sldChg>
    </pc:docChg>
  </pc:docChgLst>
  <pc:docChgLst>
    <pc:chgData name="Riley, Ben - Division of Assessment and Accountability Support" userId="4cd6cdff-1273-49fa-8860-d0f5fa3fb9f7" providerId="ADAL" clId="{D971403B-223A-4DCD-8C08-A8A497068F34}"/>
    <pc:docChg chg="custSel addSld delSld modSld">
      <pc:chgData name="Riley, Ben - Division of Assessment and Accountability Support" userId="4cd6cdff-1273-49fa-8860-d0f5fa3fb9f7" providerId="ADAL" clId="{D971403B-223A-4DCD-8C08-A8A497068F34}" dt="2024-08-09T19:54:27.275" v="203" actId="114"/>
      <pc:docMkLst>
        <pc:docMk/>
      </pc:docMkLst>
      <pc:sldChg chg="del">
        <pc:chgData name="Riley, Ben - Division of Assessment and Accountability Support" userId="4cd6cdff-1273-49fa-8860-d0f5fa3fb9f7" providerId="ADAL" clId="{D971403B-223A-4DCD-8C08-A8A497068F34}" dt="2024-08-09T19:48:02.392" v="131" actId="47"/>
        <pc:sldMkLst>
          <pc:docMk/>
          <pc:sldMk cId="3483629597" sldId="1575"/>
        </pc:sldMkLst>
      </pc:sldChg>
      <pc:sldChg chg="modSp add mod modNotesTx">
        <pc:chgData name="Riley, Ben - Division of Assessment and Accountability Support" userId="4cd6cdff-1273-49fa-8860-d0f5fa3fb9f7" providerId="ADAL" clId="{D971403B-223A-4DCD-8C08-A8A497068F34}" dt="2024-08-09T19:54:27.275" v="203" actId="114"/>
        <pc:sldMkLst>
          <pc:docMk/>
          <pc:sldMk cId="2832004681" sldId="1586"/>
        </pc:sldMkLst>
        <pc:spChg chg="mod">
          <ac:chgData name="Riley, Ben - Division of Assessment and Accountability Support" userId="4cd6cdff-1273-49fa-8860-d0f5fa3fb9f7" providerId="ADAL" clId="{D971403B-223A-4DCD-8C08-A8A497068F34}" dt="2024-08-09T19:40:42.969" v="76" actId="20577"/>
          <ac:spMkLst>
            <pc:docMk/>
            <pc:sldMk cId="2832004681" sldId="1586"/>
            <ac:spMk id="2" creationId="{1B080FD6-D637-5369-27D9-DEE543BEB3D3}"/>
          </ac:spMkLst>
        </pc:spChg>
        <pc:spChg chg="mod">
          <ac:chgData name="Riley, Ben - Division of Assessment and Accountability Support" userId="4cd6cdff-1273-49fa-8860-d0f5fa3fb9f7" providerId="ADAL" clId="{D971403B-223A-4DCD-8C08-A8A497068F34}" dt="2024-08-09T19:47:20.976" v="130" actId="20577"/>
          <ac:spMkLst>
            <pc:docMk/>
            <pc:sldMk cId="2832004681" sldId="1586"/>
            <ac:spMk id="3" creationId="{E2F6FF51-70E0-34D4-1A14-A9DC822207F1}"/>
          </ac:spMkLst>
        </pc:spChg>
      </pc:sldChg>
    </pc:docChg>
  </pc:docChgLst>
  <pc:docChgLst>
    <pc:chgData name="Larkins, Jennifer - Office of Assessment and Accountability" userId="S::jennifer.larkins@education.ky.gov::093879bc-4454-48e7-95b0-93a7f4bf4b00" providerId="AD" clId="Web-{BAA7CA5F-FAD9-5A00-A28E-BABEDD03E9F1}"/>
    <pc:docChg chg="mod modSld">
      <pc:chgData name="Larkins, Jennifer - Office of Assessment and Accountability" userId="S::jennifer.larkins@education.ky.gov::093879bc-4454-48e7-95b0-93a7f4bf4b00" providerId="AD" clId="Web-{BAA7CA5F-FAD9-5A00-A28E-BABEDD03E9F1}" dt="2024-08-08T21:05:23.916" v="1"/>
      <pc:docMkLst>
        <pc:docMk/>
      </pc:docMkLst>
      <pc:sldChg chg="modSp">
        <pc:chgData name="Larkins, Jennifer - Office of Assessment and Accountability" userId="S::jennifer.larkins@education.ky.gov::093879bc-4454-48e7-95b0-93a7f4bf4b00" providerId="AD" clId="Web-{BAA7CA5F-FAD9-5A00-A28E-BABEDD03E9F1}" dt="2024-08-08T21:00:59.677" v="0" actId="1076"/>
        <pc:sldMkLst>
          <pc:docMk/>
          <pc:sldMk cId="1021135804" sldId="316"/>
        </pc:sldMkLst>
        <pc:spChg chg="mod">
          <ac:chgData name="Larkins, Jennifer - Office of Assessment and Accountability" userId="S::jennifer.larkins@education.ky.gov::093879bc-4454-48e7-95b0-93a7f4bf4b00" providerId="AD" clId="Web-{BAA7CA5F-FAD9-5A00-A28E-BABEDD03E9F1}" dt="2024-08-08T21:00:59.677" v="0" actId="1076"/>
          <ac:spMkLst>
            <pc:docMk/>
            <pc:sldMk cId="1021135804" sldId="316"/>
            <ac:spMk id="3" creationId="{BEF654C4-6F5C-DE92-C56D-8F96122D035B}"/>
          </ac:spMkLst>
        </pc:spChg>
      </pc:sldChg>
    </pc:docChg>
  </pc:docChgLst>
  <pc:docChgLst>
    <pc:chgData name="Stafford, Jennifer - KDE Division Director" userId="S::jennifer.stafford@education.ky.gov::0151abd4-297e-443f-a77b-a8c249c015ab" providerId="AD" clId="Web-{9C229069-EB5A-D70B-1CBC-88BE77D83E22}"/>
    <pc:docChg chg="addSld delSld modSld sldOrd">
      <pc:chgData name="Stafford, Jennifer - KDE Division Director" userId="S::jennifer.stafford@education.ky.gov::0151abd4-297e-443f-a77b-a8c249c015ab" providerId="AD" clId="Web-{9C229069-EB5A-D70B-1CBC-88BE77D83E22}" dt="2024-08-06T17:03:46.454" v="27"/>
      <pc:docMkLst>
        <pc:docMk/>
      </pc:docMkLst>
      <pc:sldChg chg="ord">
        <pc:chgData name="Stafford, Jennifer - KDE Division Director" userId="S::jennifer.stafford@education.ky.gov::0151abd4-297e-443f-a77b-a8c249c015ab" providerId="AD" clId="Web-{9C229069-EB5A-D70B-1CBC-88BE77D83E22}" dt="2024-08-06T17:02:50.219" v="19"/>
        <pc:sldMkLst>
          <pc:docMk/>
          <pc:sldMk cId="2738010434" sldId="1565"/>
        </pc:sldMkLst>
      </pc:sldChg>
      <pc:sldChg chg="ord">
        <pc:chgData name="Stafford, Jennifer - KDE Division Director" userId="S::jennifer.stafford@education.ky.gov::0151abd4-297e-443f-a77b-a8c249c015ab" providerId="AD" clId="Web-{9C229069-EB5A-D70B-1CBC-88BE77D83E22}" dt="2024-08-06T17:03:21.235" v="23"/>
        <pc:sldMkLst>
          <pc:docMk/>
          <pc:sldMk cId="3216406044" sldId="1570"/>
        </pc:sldMkLst>
      </pc:sldChg>
      <pc:sldChg chg="modSp add">
        <pc:chgData name="Stafford, Jennifer - KDE Division Director" userId="S::jennifer.stafford@education.ky.gov::0151abd4-297e-443f-a77b-a8c249c015ab" providerId="AD" clId="Web-{9C229069-EB5A-D70B-1CBC-88BE77D83E22}" dt="2024-08-06T17:00:43.483" v="7" actId="20577"/>
        <pc:sldMkLst>
          <pc:docMk/>
          <pc:sldMk cId="2490538439" sldId="1576"/>
        </pc:sldMkLst>
        <pc:spChg chg="mod">
          <ac:chgData name="Stafford, Jennifer - KDE Division Director" userId="S::jennifer.stafford@education.ky.gov::0151abd4-297e-443f-a77b-a8c249c015ab" providerId="AD" clId="Web-{9C229069-EB5A-D70B-1CBC-88BE77D83E22}" dt="2024-08-06T17:00:43.483" v="7" actId="20577"/>
          <ac:spMkLst>
            <pc:docMk/>
            <pc:sldMk cId="2490538439" sldId="1576"/>
            <ac:spMk id="2" creationId="{33B87802-2B42-412B-8BB0-285AC0223767}"/>
          </ac:spMkLst>
        </pc:spChg>
      </pc:sldChg>
      <pc:sldChg chg="modSp add">
        <pc:chgData name="Stafford, Jennifer - KDE Division Director" userId="S::jennifer.stafford@education.ky.gov::0151abd4-297e-443f-a77b-a8c249c015ab" providerId="AD" clId="Web-{9C229069-EB5A-D70B-1CBC-88BE77D83E22}" dt="2024-08-06T17:00:48.014" v="8" actId="20577"/>
        <pc:sldMkLst>
          <pc:docMk/>
          <pc:sldMk cId="3657271641" sldId="1577"/>
        </pc:sldMkLst>
        <pc:spChg chg="mod">
          <ac:chgData name="Stafford, Jennifer - KDE Division Director" userId="S::jennifer.stafford@education.ky.gov::0151abd4-297e-443f-a77b-a8c249c015ab" providerId="AD" clId="Web-{9C229069-EB5A-D70B-1CBC-88BE77D83E22}" dt="2024-08-06T17:00:48.014" v="8" actId="20577"/>
          <ac:spMkLst>
            <pc:docMk/>
            <pc:sldMk cId="3657271641" sldId="1577"/>
            <ac:spMk id="2" creationId="{A6F6D937-EDEB-44B5-9664-F56095182CF3}"/>
          </ac:spMkLst>
        </pc:spChg>
      </pc:sldChg>
      <pc:sldChg chg="modSp add">
        <pc:chgData name="Stafford, Jennifer - KDE Division Director" userId="S::jennifer.stafford@education.ky.gov::0151abd4-297e-443f-a77b-a8c249c015ab" providerId="AD" clId="Web-{9C229069-EB5A-D70B-1CBC-88BE77D83E22}" dt="2024-08-06T17:00:53.811" v="9" actId="20577"/>
        <pc:sldMkLst>
          <pc:docMk/>
          <pc:sldMk cId="3391304768" sldId="1578"/>
        </pc:sldMkLst>
        <pc:spChg chg="mod">
          <ac:chgData name="Stafford, Jennifer - KDE Division Director" userId="S::jennifer.stafford@education.ky.gov::0151abd4-297e-443f-a77b-a8c249c015ab" providerId="AD" clId="Web-{9C229069-EB5A-D70B-1CBC-88BE77D83E22}" dt="2024-08-06T17:00:53.811" v="9" actId="20577"/>
          <ac:spMkLst>
            <pc:docMk/>
            <pc:sldMk cId="3391304768" sldId="1578"/>
            <ac:spMk id="2" creationId="{4BF93A98-712D-4982-AC41-582CDC0DC995}"/>
          </ac:spMkLst>
        </pc:spChg>
      </pc:sldChg>
      <pc:sldChg chg="modSp add del ord">
        <pc:chgData name="Stafford, Jennifer - KDE Division Director" userId="S::jennifer.stafford@education.ky.gov::0151abd4-297e-443f-a77b-a8c249c015ab" providerId="AD" clId="Web-{9C229069-EB5A-D70B-1CBC-88BE77D83E22}" dt="2024-08-06T17:03:14.563" v="22"/>
        <pc:sldMkLst>
          <pc:docMk/>
          <pc:sldMk cId="3170437094" sldId="1579"/>
        </pc:sldMkLst>
        <pc:spChg chg="mod">
          <ac:chgData name="Stafford, Jennifer - KDE Division Director" userId="S::jennifer.stafford@education.ky.gov::0151abd4-297e-443f-a77b-a8c249c015ab" providerId="AD" clId="Web-{9C229069-EB5A-D70B-1CBC-88BE77D83E22}" dt="2024-08-06T17:00:59.889" v="11" actId="20577"/>
          <ac:spMkLst>
            <pc:docMk/>
            <pc:sldMk cId="3170437094" sldId="1579"/>
            <ac:spMk id="2" creationId="{33B87802-2B42-412B-8BB0-285AC0223767}"/>
          </ac:spMkLst>
        </pc:spChg>
      </pc:sldChg>
      <pc:sldChg chg="modSp add del ord">
        <pc:chgData name="Stafford, Jennifer - KDE Division Director" userId="S::jennifer.stafford@education.ky.gov::0151abd4-297e-443f-a77b-a8c249c015ab" providerId="AD" clId="Web-{9C229069-EB5A-D70B-1CBC-88BE77D83E22}" dt="2024-08-06T17:03:14.563" v="21"/>
        <pc:sldMkLst>
          <pc:docMk/>
          <pc:sldMk cId="1976776152" sldId="1580"/>
        </pc:sldMkLst>
        <pc:spChg chg="mod">
          <ac:chgData name="Stafford, Jennifer - KDE Division Director" userId="S::jennifer.stafford@education.ky.gov::0151abd4-297e-443f-a77b-a8c249c015ab" providerId="AD" clId="Web-{9C229069-EB5A-D70B-1CBC-88BE77D83E22}" dt="2024-08-06T17:01:05.577" v="12" actId="20577"/>
          <ac:spMkLst>
            <pc:docMk/>
            <pc:sldMk cId="1976776152" sldId="1580"/>
            <ac:spMk id="2" creationId="{A6F6D937-EDEB-44B5-9664-F56095182CF3}"/>
          </ac:spMkLst>
        </pc:spChg>
      </pc:sldChg>
      <pc:sldChg chg="modSp add del ord">
        <pc:chgData name="Stafford, Jennifer - KDE Division Director" userId="S::jennifer.stafford@education.ky.gov::0151abd4-297e-443f-a77b-a8c249c015ab" providerId="AD" clId="Web-{9C229069-EB5A-D70B-1CBC-88BE77D83E22}" dt="2024-08-06T17:03:14.563" v="20"/>
        <pc:sldMkLst>
          <pc:docMk/>
          <pc:sldMk cId="1444838615" sldId="1581"/>
        </pc:sldMkLst>
        <pc:spChg chg="mod">
          <ac:chgData name="Stafford, Jennifer - KDE Division Director" userId="S::jennifer.stafford@education.ky.gov::0151abd4-297e-443f-a77b-a8c249c015ab" providerId="AD" clId="Web-{9C229069-EB5A-D70B-1CBC-88BE77D83E22}" dt="2024-08-06T17:01:09.624" v="13" actId="20577"/>
          <ac:spMkLst>
            <pc:docMk/>
            <pc:sldMk cId="1444838615" sldId="1581"/>
            <ac:spMk id="2" creationId="{4BF93A98-712D-4982-AC41-582CDC0DC995}"/>
          </ac:spMkLst>
        </pc:spChg>
      </pc:sldChg>
      <pc:sldChg chg="modSp add ord">
        <pc:chgData name="Stafford, Jennifer - KDE Division Director" userId="S::jennifer.stafford@education.ky.gov::0151abd4-297e-443f-a77b-a8c249c015ab" providerId="AD" clId="Web-{9C229069-EB5A-D70B-1CBC-88BE77D83E22}" dt="2024-08-06T17:03:46.454" v="27"/>
        <pc:sldMkLst>
          <pc:docMk/>
          <pc:sldMk cId="1836930126" sldId="1582"/>
        </pc:sldMkLst>
        <pc:spChg chg="mod">
          <ac:chgData name="Stafford, Jennifer - KDE Division Director" userId="S::jennifer.stafford@education.ky.gov::0151abd4-297e-443f-a77b-a8c249c015ab" providerId="AD" clId="Web-{9C229069-EB5A-D70B-1CBC-88BE77D83E22}" dt="2024-08-06T17:01:15.358" v="14" actId="20577"/>
          <ac:spMkLst>
            <pc:docMk/>
            <pc:sldMk cId="1836930126" sldId="1582"/>
            <ac:spMk id="2" creationId="{D448EE43-2E48-48ED-AF79-D20AC4C0D8F1}"/>
          </ac:spMkLst>
        </pc:spChg>
      </pc:sldChg>
      <pc:sldChg chg="add">
        <pc:chgData name="Stafford, Jennifer - KDE Division Director" userId="S::jennifer.stafford@education.ky.gov::0151abd4-297e-443f-a77b-a8c249c015ab" providerId="AD" clId="Web-{9C229069-EB5A-D70B-1CBC-88BE77D83E22}" dt="2024-08-06T17:03:23.922" v="24"/>
        <pc:sldMkLst>
          <pc:docMk/>
          <pc:sldMk cId="3170437094" sldId="1583"/>
        </pc:sldMkLst>
      </pc:sldChg>
      <pc:sldChg chg="add">
        <pc:chgData name="Stafford, Jennifer - KDE Division Director" userId="S::jennifer.stafford@education.ky.gov::0151abd4-297e-443f-a77b-a8c249c015ab" providerId="AD" clId="Web-{9C229069-EB5A-D70B-1CBC-88BE77D83E22}" dt="2024-08-06T17:03:23.969" v="25"/>
        <pc:sldMkLst>
          <pc:docMk/>
          <pc:sldMk cId="1976776152" sldId="1584"/>
        </pc:sldMkLst>
      </pc:sldChg>
      <pc:sldChg chg="add">
        <pc:chgData name="Stafford, Jennifer - KDE Division Director" userId="S::jennifer.stafford@education.ky.gov::0151abd4-297e-443f-a77b-a8c249c015ab" providerId="AD" clId="Web-{9C229069-EB5A-D70B-1CBC-88BE77D83E22}" dt="2024-08-06T17:03:24.016" v="26"/>
        <pc:sldMkLst>
          <pc:docMk/>
          <pc:sldMk cId="1444838615" sldId="1585"/>
        </pc:sldMkLst>
      </pc:sldChg>
      <pc:sldMasterChg chg="addSldLayout">
        <pc:chgData name="Stafford, Jennifer - KDE Division Director" userId="S::jennifer.stafford@education.ky.gov::0151abd4-297e-443f-a77b-a8c249c015ab" providerId="AD" clId="Web-{9C229069-EB5A-D70B-1CBC-88BE77D83E22}" dt="2024-08-06T17:00:29.748" v="0"/>
        <pc:sldMasterMkLst>
          <pc:docMk/>
          <pc:sldMasterMk cId="2271339680" sldId="2147483648"/>
        </pc:sldMasterMkLst>
        <pc:sldLayoutChg chg="add">
          <pc:chgData name="Stafford, Jennifer - KDE Division Director" userId="S::jennifer.stafford@education.ky.gov::0151abd4-297e-443f-a77b-a8c249c015ab" providerId="AD" clId="Web-{9C229069-EB5A-D70B-1CBC-88BE77D83E22}" dt="2024-08-06T17:00:29.748" v="0"/>
          <pc:sldLayoutMkLst>
            <pc:docMk/>
            <pc:sldMasterMk cId="2271339680" sldId="2147483648"/>
            <pc:sldLayoutMk cId="3329462757" sldId="2147483661"/>
          </pc:sldLayoutMkLst>
        </pc:sldLayoutChg>
      </pc:sldMasterChg>
    </pc:docChg>
  </pc:docChgLst>
  <pc:docChgLst>
    <pc:chgData name="Chandler, Melissa - Division of Assessment and Accountability Support" userId="c7c40c5a-5db2-409e-9ac5-b3fa8556cae3" providerId="ADAL" clId="{627031C1-2868-4355-B742-586082097E00}"/>
    <pc:docChg chg="undo custSel delSld modSld modMainMaster">
      <pc:chgData name="Chandler, Melissa - Division of Assessment and Accountability Support" userId="c7c40c5a-5db2-409e-9ac5-b3fa8556cae3" providerId="ADAL" clId="{627031C1-2868-4355-B742-586082097E00}" dt="2024-08-13T12:31:31.118" v="725" actId="962"/>
      <pc:docMkLst>
        <pc:docMk/>
      </pc:docMkLst>
      <pc:sldChg chg="modSp mod delCm">
        <pc:chgData name="Chandler, Melissa - Division of Assessment and Accountability Support" userId="c7c40c5a-5db2-409e-9ac5-b3fa8556cae3" providerId="ADAL" clId="{627031C1-2868-4355-B742-586082097E00}" dt="2024-08-06T21:25:46.702" v="13"/>
        <pc:sldMkLst>
          <pc:docMk/>
          <pc:sldMk cId="301902911" sldId="256"/>
        </pc:sldMkLst>
        <pc:spChg chg="mod">
          <ac:chgData name="Chandler, Melissa - Division of Assessment and Accountability Support" userId="c7c40c5a-5db2-409e-9ac5-b3fa8556cae3" providerId="ADAL" clId="{627031C1-2868-4355-B742-586082097E00}" dt="2024-08-06T14:08:08.271" v="9" actId="2711"/>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627031C1-2868-4355-B742-586082097E00}" dt="2024-08-06T21:25:46.702" v="13"/>
              <pc2:cmMkLst xmlns:pc2="http://schemas.microsoft.com/office/powerpoint/2019/9/main/command">
                <pc:docMk/>
                <pc:sldMk cId="301902911" sldId="256"/>
                <pc2:cmMk id="{B7D15DD0-3768-492F-A5D9-9352AFB50FDF}"/>
              </pc2:cmMkLst>
            </pc226:cmChg>
          </p:ext>
        </pc:extLst>
      </pc:sldChg>
      <pc:sldChg chg="modSp mod">
        <pc:chgData name="Chandler, Melissa - Division of Assessment and Accountability Support" userId="c7c40c5a-5db2-409e-9ac5-b3fa8556cae3" providerId="ADAL" clId="{627031C1-2868-4355-B742-586082097E00}" dt="2024-08-12T17:21:39.758" v="152" actId="113"/>
        <pc:sldMkLst>
          <pc:docMk/>
          <pc:sldMk cId="3980678854" sldId="302"/>
        </pc:sldMkLst>
        <pc:spChg chg="mod">
          <ac:chgData name="Chandler, Melissa - Division of Assessment and Accountability Support" userId="c7c40c5a-5db2-409e-9ac5-b3fa8556cae3" providerId="ADAL" clId="{627031C1-2868-4355-B742-586082097E00}" dt="2024-08-12T17:21:39.758" v="152" actId="113"/>
          <ac:spMkLst>
            <pc:docMk/>
            <pc:sldMk cId="3980678854" sldId="302"/>
            <ac:spMk id="3" creationId="{FB0706E7-5C9C-2C1D-9FBA-7AB990F3D24C}"/>
          </ac:spMkLst>
        </pc:spChg>
      </pc:sldChg>
      <pc:sldChg chg="modSp mod">
        <pc:chgData name="Chandler, Melissa - Division of Assessment and Accountability Support" userId="c7c40c5a-5db2-409e-9ac5-b3fa8556cae3" providerId="ADAL" clId="{627031C1-2868-4355-B742-586082097E00}" dt="2024-08-06T14:14:42.900" v="11" actId="14100"/>
        <pc:sldMkLst>
          <pc:docMk/>
          <pc:sldMk cId="277884090" sldId="305"/>
        </pc:sldMkLst>
        <pc:spChg chg="mod">
          <ac:chgData name="Chandler, Melissa - Division of Assessment and Accountability Support" userId="c7c40c5a-5db2-409e-9ac5-b3fa8556cae3" providerId="ADAL" clId="{627031C1-2868-4355-B742-586082097E00}" dt="2024-08-06T14:14:42.900" v="11" actId="14100"/>
          <ac:spMkLst>
            <pc:docMk/>
            <pc:sldMk cId="277884090" sldId="305"/>
            <ac:spMk id="5" creationId="{462D1449-AE43-136B-58B1-05FB98780734}"/>
          </ac:spMkLst>
        </pc:spChg>
      </pc:sldChg>
      <pc:sldChg chg="modSp mod">
        <pc:chgData name="Chandler, Melissa - Division of Assessment and Accountability Support" userId="c7c40c5a-5db2-409e-9ac5-b3fa8556cae3" providerId="ADAL" clId="{627031C1-2868-4355-B742-586082097E00}" dt="2024-08-12T15:16:09.871" v="79" actId="1076"/>
        <pc:sldMkLst>
          <pc:docMk/>
          <pc:sldMk cId="759244780" sldId="308"/>
        </pc:sldMkLst>
        <pc:spChg chg="mod">
          <ac:chgData name="Chandler, Melissa - Division of Assessment and Accountability Support" userId="c7c40c5a-5db2-409e-9ac5-b3fa8556cae3" providerId="ADAL" clId="{627031C1-2868-4355-B742-586082097E00}" dt="2024-08-12T15:16:09.871" v="79" actId="1076"/>
          <ac:spMkLst>
            <pc:docMk/>
            <pc:sldMk cId="759244780" sldId="308"/>
            <ac:spMk id="3" creationId="{7BF41E65-ED84-9B1A-C645-C677F760AAE2}"/>
          </ac:spMkLst>
        </pc:spChg>
      </pc:sldChg>
      <pc:sldChg chg="del">
        <pc:chgData name="Chandler, Melissa - Division of Assessment and Accountability Support" userId="c7c40c5a-5db2-409e-9ac5-b3fa8556cae3" providerId="ADAL" clId="{627031C1-2868-4355-B742-586082097E00}" dt="2024-08-12T21:05:16.776" v="192" actId="2696"/>
        <pc:sldMkLst>
          <pc:docMk/>
          <pc:sldMk cId="1798227281" sldId="310"/>
        </pc:sldMkLst>
      </pc:sldChg>
      <pc:sldChg chg="modSp mod">
        <pc:chgData name="Chandler, Melissa - Division of Assessment and Accountability Support" userId="c7c40c5a-5db2-409e-9ac5-b3fa8556cae3" providerId="ADAL" clId="{627031C1-2868-4355-B742-586082097E00}" dt="2024-08-12T16:02:11.317" v="138" actId="14100"/>
        <pc:sldMkLst>
          <pc:docMk/>
          <pc:sldMk cId="3810952380" sldId="314"/>
        </pc:sldMkLst>
        <pc:spChg chg="mod">
          <ac:chgData name="Chandler, Melissa - Division of Assessment and Accountability Support" userId="c7c40c5a-5db2-409e-9ac5-b3fa8556cae3" providerId="ADAL" clId="{627031C1-2868-4355-B742-586082097E00}" dt="2024-08-12T16:02:11.317" v="138" actId="14100"/>
          <ac:spMkLst>
            <pc:docMk/>
            <pc:sldMk cId="3810952380" sldId="314"/>
            <ac:spMk id="4" creationId="{0F701C66-14F0-6F13-892F-F230359143FD}"/>
          </ac:spMkLst>
        </pc:spChg>
        <pc:picChg chg="mod">
          <ac:chgData name="Chandler, Melissa - Division of Assessment and Accountability Support" userId="c7c40c5a-5db2-409e-9ac5-b3fa8556cae3" providerId="ADAL" clId="{627031C1-2868-4355-B742-586082097E00}" dt="2024-08-12T16:01:55.960" v="135" actId="1076"/>
          <ac:picMkLst>
            <pc:docMk/>
            <pc:sldMk cId="3810952380" sldId="314"/>
            <ac:picMk id="5" creationId="{19D3DCCF-69DE-8C1E-94ED-32FADA64D2FA}"/>
          </ac:picMkLst>
        </pc:picChg>
      </pc:sldChg>
      <pc:sldChg chg="addSp delSp modSp mod">
        <pc:chgData name="Chandler, Melissa - Division of Assessment and Accountability Support" userId="c7c40c5a-5db2-409e-9ac5-b3fa8556cae3" providerId="ADAL" clId="{627031C1-2868-4355-B742-586082097E00}" dt="2024-08-12T15:14:34.630" v="74" actId="1076"/>
        <pc:sldMkLst>
          <pc:docMk/>
          <pc:sldMk cId="4164418286" sldId="1003"/>
        </pc:sldMkLst>
        <pc:spChg chg="mod">
          <ac:chgData name="Chandler, Melissa - Division of Assessment and Accountability Support" userId="c7c40c5a-5db2-409e-9ac5-b3fa8556cae3" providerId="ADAL" clId="{627031C1-2868-4355-B742-586082097E00}" dt="2024-08-12T15:14:34.630" v="74" actId="1076"/>
          <ac:spMkLst>
            <pc:docMk/>
            <pc:sldMk cId="4164418286" sldId="1003"/>
            <ac:spMk id="4" creationId="{18C8C65E-6B29-5F42-884B-DB0804BE1AAC}"/>
          </ac:spMkLst>
        </pc:spChg>
        <pc:spChg chg="add del mod">
          <ac:chgData name="Chandler, Melissa - Division of Assessment and Accountability Support" userId="c7c40c5a-5db2-409e-9ac5-b3fa8556cae3" providerId="ADAL" clId="{627031C1-2868-4355-B742-586082097E00}" dt="2024-08-12T15:14:15.244" v="42" actId="478"/>
          <ac:spMkLst>
            <pc:docMk/>
            <pc:sldMk cId="4164418286" sldId="1003"/>
            <ac:spMk id="5" creationId="{BFEE7CFB-038A-62BA-EFB9-D5C13C1453B3}"/>
          </ac:spMkLst>
        </pc:spChg>
        <pc:spChg chg="mod">
          <ac:chgData name="Chandler, Melissa - Division of Assessment and Accountability Support" userId="c7c40c5a-5db2-409e-9ac5-b3fa8556cae3" providerId="ADAL" clId="{627031C1-2868-4355-B742-586082097E00}" dt="2024-08-12T15:14:30.057" v="73" actId="1035"/>
          <ac:spMkLst>
            <pc:docMk/>
            <pc:sldMk cId="4164418286" sldId="1003"/>
            <ac:spMk id="6" creationId="{F32C2A2F-E352-4044-8A36-F5B00F5D44FE}"/>
          </ac:spMkLst>
        </pc:spChg>
        <pc:spChg chg="mod">
          <ac:chgData name="Chandler, Melissa - Division of Assessment and Accountability Support" userId="c7c40c5a-5db2-409e-9ac5-b3fa8556cae3" providerId="ADAL" clId="{627031C1-2868-4355-B742-586082097E00}" dt="2024-08-12T15:14:30.057" v="73" actId="1035"/>
          <ac:spMkLst>
            <pc:docMk/>
            <pc:sldMk cId="4164418286" sldId="1003"/>
            <ac:spMk id="7" creationId="{ED6B96DB-7089-41C2-9650-B2E1AC8EFD1B}"/>
          </ac:spMkLst>
        </pc:spChg>
        <pc:spChg chg="del">
          <ac:chgData name="Chandler, Melissa - Division of Assessment and Accountability Support" userId="c7c40c5a-5db2-409e-9ac5-b3fa8556cae3" providerId="ADAL" clId="{627031C1-2868-4355-B742-586082097E00}" dt="2024-08-12T15:14:09.032" v="41" actId="478"/>
          <ac:spMkLst>
            <pc:docMk/>
            <pc:sldMk cId="4164418286" sldId="1003"/>
            <ac:spMk id="9" creationId="{2890E670-2EEF-5993-E8CC-5F2A5872D6DA}"/>
          </ac:spMkLst>
        </pc:spChg>
        <pc:graphicFrameChg chg="mod">
          <ac:chgData name="Chandler, Melissa - Division of Assessment and Accountability Support" userId="c7c40c5a-5db2-409e-9ac5-b3fa8556cae3" providerId="ADAL" clId="{627031C1-2868-4355-B742-586082097E00}" dt="2024-08-12T15:14:30.057" v="73" actId="1035"/>
          <ac:graphicFrameMkLst>
            <pc:docMk/>
            <pc:sldMk cId="4164418286" sldId="1003"/>
            <ac:graphicFrameMk id="8" creationId="{18B22457-7220-47E6-A225-6D65325C1CA9}"/>
          </ac:graphicFrameMkLst>
        </pc:graphicFrameChg>
      </pc:sldChg>
      <pc:sldChg chg="addSp modSp mod setBg">
        <pc:chgData name="Chandler, Melissa - Division of Assessment and Accountability Support" userId="c7c40c5a-5db2-409e-9ac5-b3fa8556cae3" providerId="ADAL" clId="{627031C1-2868-4355-B742-586082097E00}" dt="2024-08-13T12:30:01.045" v="631" actId="962"/>
        <pc:sldMkLst>
          <pc:docMk/>
          <pc:sldMk cId="2490538439" sldId="1028"/>
        </pc:sldMkLst>
        <pc:spChg chg="mod">
          <ac:chgData name="Chandler, Melissa - Division of Assessment and Accountability Support" userId="c7c40c5a-5db2-409e-9ac5-b3fa8556cae3" providerId="ADAL" clId="{627031C1-2868-4355-B742-586082097E00}" dt="2024-08-12T17:26:09.388" v="169" actId="14100"/>
          <ac:spMkLst>
            <pc:docMk/>
            <pc:sldMk cId="2490538439" sldId="1028"/>
            <ac:spMk id="2" creationId="{33B87802-2B42-412B-8BB0-285AC0223767}"/>
          </ac:spMkLst>
        </pc:spChg>
        <pc:spChg chg="add mod">
          <ac:chgData name="Chandler, Melissa - Division of Assessment and Accountability Support" userId="c7c40c5a-5db2-409e-9ac5-b3fa8556cae3" providerId="ADAL" clId="{627031C1-2868-4355-B742-586082097E00}" dt="2024-08-13T12:30:01.045" v="631" actId="962"/>
          <ac:spMkLst>
            <pc:docMk/>
            <pc:sldMk cId="2490538439" sldId="1028"/>
            <ac:spMk id="4" creationId="{BB3D7034-103B-6C46-9ABB-10F33030A748}"/>
          </ac:spMkLst>
        </pc:spChg>
        <pc:spChg chg="add mod">
          <ac:chgData name="Chandler, Melissa - Division of Assessment and Accountability Support" userId="c7c40c5a-5db2-409e-9ac5-b3fa8556cae3" providerId="ADAL" clId="{627031C1-2868-4355-B742-586082097E00}" dt="2024-08-13T12:28:55.978" v="571" actId="962"/>
          <ac:spMkLst>
            <pc:docMk/>
            <pc:sldMk cId="2490538439" sldId="1028"/>
            <ac:spMk id="6" creationId="{0006E87C-FD6A-0AA4-8D9A-BA95F86402E1}"/>
          </ac:spMkLst>
        </pc:spChg>
        <pc:graphicFrameChg chg="mod">
          <ac:chgData name="Chandler, Melissa - Division of Assessment and Accountability Support" userId="c7c40c5a-5db2-409e-9ac5-b3fa8556cae3" providerId="ADAL" clId="{627031C1-2868-4355-B742-586082097E00}" dt="2024-08-12T17:26:03.049" v="168" actId="1076"/>
          <ac:graphicFrameMkLst>
            <pc:docMk/>
            <pc:sldMk cId="2490538439" sldId="1028"/>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627031C1-2868-4355-B742-586082097E00}" dt="2024-08-12T17:26:29.196" v="171" actId="1076"/>
        <pc:sldMkLst>
          <pc:docMk/>
          <pc:sldMk cId="3657271641" sldId="1029"/>
        </pc:sldMkLst>
        <pc:spChg chg="mod">
          <ac:chgData name="Chandler, Melissa - Division of Assessment and Accountability Support" userId="c7c40c5a-5db2-409e-9ac5-b3fa8556cae3" providerId="ADAL" clId="{627031C1-2868-4355-B742-586082097E00}" dt="2024-08-12T17:23:28.577" v="157" actId="179"/>
          <ac:spMkLst>
            <pc:docMk/>
            <pc:sldMk cId="3657271641" sldId="1029"/>
            <ac:spMk id="2" creationId="{A6F6D937-EDEB-44B5-9664-F56095182CF3}"/>
          </ac:spMkLst>
        </pc:spChg>
        <pc:graphicFrameChg chg="mod modGraphic">
          <ac:chgData name="Chandler, Melissa - Division of Assessment and Accountability Support" userId="c7c40c5a-5db2-409e-9ac5-b3fa8556cae3" providerId="ADAL" clId="{627031C1-2868-4355-B742-586082097E00}" dt="2024-08-12T17:26:29.196" v="171" actId="1076"/>
          <ac:graphicFrameMkLst>
            <pc:docMk/>
            <pc:sldMk cId="3657271641" sldId="1029"/>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627031C1-2868-4355-B742-586082097E00}" dt="2024-08-12T17:26:43.695" v="173" actId="1076"/>
        <pc:sldMkLst>
          <pc:docMk/>
          <pc:sldMk cId="3391304768" sldId="1030"/>
        </pc:sldMkLst>
        <pc:spChg chg="mod">
          <ac:chgData name="Chandler, Melissa - Division of Assessment and Accountability Support" userId="c7c40c5a-5db2-409e-9ac5-b3fa8556cae3" providerId="ADAL" clId="{627031C1-2868-4355-B742-586082097E00}" dt="2024-08-12T17:25:20.229" v="163" actId="179"/>
          <ac:spMkLst>
            <pc:docMk/>
            <pc:sldMk cId="3391304768" sldId="1030"/>
            <ac:spMk id="2" creationId="{4BF93A98-712D-4982-AC41-582CDC0DC995}"/>
          </ac:spMkLst>
        </pc:spChg>
        <pc:graphicFrameChg chg="mod modGraphic">
          <ac:chgData name="Chandler, Melissa - Division of Assessment and Accountability Support" userId="c7c40c5a-5db2-409e-9ac5-b3fa8556cae3" providerId="ADAL" clId="{627031C1-2868-4355-B742-586082097E00}" dt="2024-08-12T17:26:43.695" v="173" actId="1076"/>
          <ac:graphicFrameMkLst>
            <pc:docMk/>
            <pc:sldMk cId="3391304768" sldId="1030"/>
            <ac:graphicFrameMk id="5" creationId="{1AC73926-877E-452D-8E11-5ACD283BC0D6}"/>
          </ac:graphicFrameMkLst>
        </pc:graphicFrameChg>
      </pc:sldChg>
      <pc:sldChg chg="modSp mod">
        <pc:chgData name="Chandler, Melissa - Division of Assessment and Accountability Support" userId="c7c40c5a-5db2-409e-9ac5-b3fa8556cae3" providerId="ADAL" clId="{627031C1-2868-4355-B742-586082097E00}" dt="2024-08-06T14:18:49.663" v="12" actId="20577"/>
        <pc:sldMkLst>
          <pc:docMk/>
          <pc:sldMk cId="3474957928" sldId="1555"/>
        </pc:sldMkLst>
        <pc:spChg chg="mod">
          <ac:chgData name="Chandler, Melissa - Division of Assessment and Accountability Support" userId="c7c40c5a-5db2-409e-9ac5-b3fa8556cae3" providerId="ADAL" clId="{627031C1-2868-4355-B742-586082097E00}" dt="2024-08-06T14:18:49.663" v="12" actId="20577"/>
          <ac:spMkLst>
            <pc:docMk/>
            <pc:sldMk cId="3474957928" sldId="1555"/>
            <ac:spMk id="2" creationId="{E4D117B2-27C6-8EF6-F6FD-FF93E1AB8239}"/>
          </ac:spMkLst>
        </pc:spChg>
      </pc:sldChg>
      <pc:sldChg chg="modSp mod modNotesTx">
        <pc:chgData name="Chandler, Melissa - Division of Assessment and Accountability Support" userId="c7c40c5a-5db2-409e-9ac5-b3fa8556cae3" providerId="ADAL" clId="{627031C1-2868-4355-B742-586082097E00}" dt="2024-08-12T15:44:49.761" v="92" actId="20577"/>
        <pc:sldMkLst>
          <pc:docMk/>
          <pc:sldMk cId="2738010434" sldId="1565"/>
        </pc:sldMkLst>
        <pc:spChg chg="mod">
          <ac:chgData name="Chandler, Melissa - Division of Assessment and Accountability Support" userId="c7c40c5a-5db2-409e-9ac5-b3fa8556cae3" providerId="ADAL" clId="{627031C1-2868-4355-B742-586082097E00}" dt="2024-08-06T13:03:31.427" v="8" actId="255"/>
          <ac:spMkLst>
            <pc:docMk/>
            <pc:sldMk cId="2738010434" sldId="1565"/>
            <ac:spMk id="6" creationId="{F4B50A71-C397-1B0F-3CF9-A7A5F9557E4B}"/>
          </ac:spMkLst>
        </pc:spChg>
      </pc:sldChg>
      <pc:sldChg chg="modSp mod">
        <pc:chgData name="Chandler, Melissa - Division of Assessment and Accountability Support" userId="c7c40c5a-5db2-409e-9ac5-b3fa8556cae3" providerId="ADAL" clId="{627031C1-2868-4355-B742-586082097E00}" dt="2024-08-06T14:10:52.670" v="10" actId="948"/>
        <pc:sldMkLst>
          <pc:docMk/>
          <pc:sldMk cId="1944347478" sldId="1566"/>
        </pc:sldMkLst>
        <pc:spChg chg="mod">
          <ac:chgData name="Chandler, Melissa - Division of Assessment and Accountability Support" userId="c7c40c5a-5db2-409e-9ac5-b3fa8556cae3" providerId="ADAL" clId="{627031C1-2868-4355-B742-586082097E00}" dt="2024-08-06T14:10:52.670" v="10" actId="948"/>
          <ac:spMkLst>
            <pc:docMk/>
            <pc:sldMk cId="1944347478" sldId="1566"/>
            <ac:spMk id="5" creationId="{D29D4A29-913D-B48D-8500-359EAD0BA80D}"/>
          </ac:spMkLst>
        </pc:spChg>
      </pc:sldChg>
      <pc:sldChg chg="modSp mod setBg">
        <pc:chgData name="Chandler, Melissa - Division of Assessment and Accountability Support" userId="c7c40c5a-5db2-409e-9ac5-b3fa8556cae3" providerId="ADAL" clId="{627031C1-2868-4355-B742-586082097E00}" dt="2024-08-06T21:31:20.219" v="25" actId="14100"/>
        <pc:sldMkLst>
          <pc:docMk/>
          <pc:sldMk cId="2490538439" sldId="1576"/>
        </pc:sldMkLst>
        <pc:spChg chg="mod">
          <ac:chgData name="Chandler, Melissa - Division of Assessment and Accountability Support" userId="c7c40c5a-5db2-409e-9ac5-b3fa8556cae3" providerId="ADAL" clId="{627031C1-2868-4355-B742-586082097E00}" dt="2024-08-06T21:31:20.219" v="25" actId="14100"/>
          <ac:spMkLst>
            <pc:docMk/>
            <pc:sldMk cId="2490538439" sldId="1576"/>
            <ac:spMk id="2" creationId="{33B87802-2B42-412B-8BB0-285AC0223767}"/>
          </ac:spMkLst>
        </pc:spChg>
        <pc:graphicFrameChg chg="mod">
          <ac:chgData name="Chandler, Melissa - Division of Assessment and Accountability Support" userId="c7c40c5a-5db2-409e-9ac5-b3fa8556cae3" providerId="ADAL" clId="{627031C1-2868-4355-B742-586082097E00}" dt="2024-08-06T21:31:14.894" v="24" actId="1076"/>
          <ac:graphicFrameMkLst>
            <pc:docMk/>
            <pc:sldMk cId="2490538439" sldId="1576"/>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627031C1-2868-4355-B742-586082097E00}" dt="2024-08-06T21:31:33.933" v="27" actId="14100"/>
        <pc:sldMkLst>
          <pc:docMk/>
          <pc:sldMk cId="3657271641" sldId="1577"/>
        </pc:sldMkLst>
        <pc:spChg chg="mod">
          <ac:chgData name="Chandler, Melissa - Division of Assessment and Accountability Support" userId="c7c40c5a-5db2-409e-9ac5-b3fa8556cae3" providerId="ADAL" clId="{627031C1-2868-4355-B742-586082097E00}" dt="2024-08-06T21:31:33.933" v="27" actId="14100"/>
          <ac:spMkLst>
            <pc:docMk/>
            <pc:sldMk cId="3657271641" sldId="1577"/>
            <ac:spMk id="2" creationId="{A6F6D937-EDEB-44B5-9664-F56095182CF3}"/>
          </ac:spMkLst>
        </pc:spChg>
        <pc:graphicFrameChg chg="mod">
          <ac:chgData name="Chandler, Melissa - Division of Assessment and Accountability Support" userId="c7c40c5a-5db2-409e-9ac5-b3fa8556cae3" providerId="ADAL" clId="{627031C1-2868-4355-B742-586082097E00}" dt="2024-08-06T21:31:29.956" v="26" actId="1076"/>
          <ac:graphicFrameMkLst>
            <pc:docMk/>
            <pc:sldMk cId="3657271641" sldId="1577"/>
            <ac:graphicFrameMk id="5" creationId="{DAB5CA6F-D9BA-4F4F-9BB3-85D46C5377E1}"/>
          </ac:graphicFrameMkLst>
        </pc:graphicFrameChg>
      </pc:sldChg>
      <pc:sldChg chg="addSp modSp mod setBg">
        <pc:chgData name="Chandler, Melissa - Division of Assessment and Accountability Support" userId="c7c40c5a-5db2-409e-9ac5-b3fa8556cae3" providerId="ADAL" clId="{627031C1-2868-4355-B742-586082097E00}" dt="2024-08-13T12:31:31.118" v="725" actId="962"/>
        <pc:sldMkLst>
          <pc:docMk/>
          <pc:sldMk cId="3170437094" sldId="1578"/>
        </pc:sldMkLst>
        <pc:spChg chg="mod">
          <ac:chgData name="Chandler, Melissa - Division of Assessment and Accountability Support" userId="c7c40c5a-5db2-409e-9ac5-b3fa8556cae3" providerId="ADAL" clId="{627031C1-2868-4355-B742-586082097E00}" dt="2024-08-12T17:28:17.793" v="177" actId="179"/>
          <ac:spMkLst>
            <pc:docMk/>
            <pc:sldMk cId="3170437094" sldId="1578"/>
            <ac:spMk id="2" creationId="{33B87802-2B42-412B-8BB0-285AC0223767}"/>
          </ac:spMkLst>
        </pc:spChg>
        <pc:spChg chg="add mod">
          <ac:chgData name="Chandler, Melissa - Division of Assessment and Accountability Support" userId="c7c40c5a-5db2-409e-9ac5-b3fa8556cae3" providerId="ADAL" clId="{627031C1-2868-4355-B742-586082097E00}" dt="2024-08-13T12:31:31.118" v="725" actId="962"/>
          <ac:spMkLst>
            <pc:docMk/>
            <pc:sldMk cId="3170437094" sldId="1578"/>
            <ac:spMk id="4" creationId="{1724F06A-CB4A-6477-B40A-F8563582772B}"/>
          </ac:spMkLst>
        </pc:spChg>
        <pc:graphicFrameChg chg="mod">
          <ac:chgData name="Chandler, Melissa - Division of Assessment and Accountability Support" userId="c7c40c5a-5db2-409e-9ac5-b3fa8556cae3" providerId="ADAL" clId="{627031C1-2868-4355-B742-586082097E00}" dt="2024-08-12T17:28:06.023" v="175" actId="1076"/>
          <ac:graphicFrameMkLst>
            <pc:docMk/>
            <pc:sldMk cId="3170437094" sldId="1578"/>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627031C1-2868-4355-B742-586082097E00}" dt="2024-08-06T21:31:49.704" v="29" actId="14100"/>
        <pc:sldMkLst>
          <pc:docMk/>
          <pc:sldMk cId="3391304768" sldId="1578"/>
        </pc:sldMkLst>
        <pc:spChg chg="mod">
          <ac:chgData name="Chandler, Melissa - Division of Assessment and Accountability Support" userId="c7c40c5a-5db2-409e-9ac5-b3fa8556cae3" providerId="ADAL" clId="{627031C1-2868-4355-B742-586082097E00}" dt="2024-08-06T21:31:49.704" v="29" actId="14100"/>
          <ac:spMkLst>
            <pc:docMk/>
            <pc:sldMk cId="3391304768" sldId="1578"/>
            <ac:spMk id="2" creationId="{4BF93A98-712D-4982-AC41-582CDC0DC995}"/>
          </ac:spMkLst>
        </pc:spChg>
        <pc:graphicFrameChg chg="mod">
          <ac:chgData name="Chandler, Melissa - Division of Assessment and Accountability Support" userId="c7c40c5a-5db2-409e-9ac5-b3fa8556cae3" providerId="ADAL" clId="{627031C1-2868-4355-B742-586082097E00}" dt="2024-08-06T21:31:45.028" v="28" actId="1076"/>
          <ac:graphicFrameMkLst>
            <pc:docMk/>
            <pc:sldMk cId="3391304768" sldId="1578"/>
            <ac:graphicFrameMk id="5" creationId="{1AC73926-877E-452D-8E11-5ACD283BC0D6}"/>
          </ac:graphicFrameMkLst>
        </pc:graphicFrameChg>
      </pc:sldChg>
      <pc:sldChg chg="modSp mod setBg">
        <pc:chgData name="Chandler, Melissa - Division of Assessment and Accountability Support" userId="c7c40c5a-5db2-409e-9ac5-b3fa8556cae3" providerId="ADAL" clId="{627031C1-2868-4355-B742-586082097E00}" dt="2024-08-12T17:28:50.527" v="183" actId="179"/>
        <pc:sldMkLst>
          <pc:docMk/>
          <pc:sldMk cId="1976776152" sldId="1579"/>
        </pc:sldMkLst>
        <pc:spChg chg="mod">
          <ac:chgData name="Chandler, Melissa - Division of Assessment and Accountability Support" userId="c7c40c5a-5db2-409e-9ac5-b3fa8556cae3" providerId="ADAL" clId="{627031C1-2868-4355-B742-586082097E00}" dt="2024-08-12T17:28:50.527" v="183" actId="179"/>
          <ac:spMkLst>
            <pc:docMk/>
            <pc:sldMk cId="1976776152" sldId="1579"/>
            <ac:spMk id="2" creationId="{A6F6D937-EDEB-44B5-9664-F56095182CF3}"/>
          </ac:spMkLst>
        </pc:spChg>
        <pc:graphicFrameChg chg="mod modGraphic">
          <ac:chgData name="Chandler, Melissa - Division of Assessment and Accountability Support" userId="c7c40c5a-5db2-409e-9ac5-b3fa8556cae3" providerId="ADAL" clId="{627031C1-2868-4355-B742-586082097E00}" dt="2024-08-12T17:28:34.604" v="180" actId="1076"/>
          <ac:graphicFrameMkLst>
            <pc:docMk/>
            <pc:sldMk cId="1976776152" sldId="1579"/>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627031C1-2868-4355-B742-586082097E00}" dt="2024-08-12T17:29:31.735" v="191" actId="179"/>
        <pc:sldMkLst>
          <pc:docMk/>
          <pc:sldMk cId="1444838615" sldId="1580"/>
        </pc:sldMkLst>
        <pc:spChg chg="mod">
          <ac:chgData name="Chandler, Melissa - Division of Assessment and Accountability Support" userId="c7c40c5a-5db2-409e-9ac5-b3fa8556cae3" providerId="ADAL" clId="{627031C1-2868-4355-B742-586082097E00}" dt="2024-08-12T17:29:31.735" v="191" actId="179"/>
          <ac:spMkLst>
            <pc:docMk/>
            <pc:sldMk cId="1444838615" sldId="1580"/>
            <ac:spMk id="2" creationId="{4BF93A98-712D-4982-AC41-582CDC0DC995}"/>
          </ac:spMkLst>
        </pc:spChg>
        <pc:graphicFrameChg chg="mod modGraphic">
          <ac:chgData name="Chandler, Melissa - Division of Assessment and Accountability Support" userId="c7c40c5a-5db2-409e-9ac5-b3fa8556cae3" providerId="ADAL" clId="{627031C1-2868-4355-B742-586082097E00}" dt="2024-08-12T17:29:16.496" v="188" actId="1076"/>
          <ac:graphicFrameMkLst>
            <pc:docMk/>
            <pc:sldMk cId="1444838615" sldId="1580"/>
            <ac:graphicFrameMk id="5" creationId="{1AC73926-877E-452D-8E11-5ACD283BC0D6}"/>
          </ac:graphicFrameMkLst>
        </pc:graphicFrameChg>
      </pc:sldChg>
      <pc:sldChg chg="modSp mod">
        <pc:chgData name="Chandler, Melissa - Division of Assessment and Accountability Support" userId="c7c40c5a-5db2-409e-9ac5-b3fa8556cae3" providerId="ADAL" clId="{627031C1-2868-4355-B742-586082097E00}" dt="2024-08-06T21:34:13.071" v="40" actId="14100"/>
        <pc:sldMkLst>
          <pc:docMk/>
          <pc:sldMk cId="1836930126" sldId="1582"/>
        </pc:sldMkLst>
        <pc:spChg chg="mod">
          <ac:chgData name="Chandler, Melissa - Division of Assessment and Accountability Support" userId="c7c40c5a-5db2-409e-9ac5-b3fa8556cae3" providerId="ADAL" clId="{627031C1-2868-4355-B742-586082097E00}" dt="2024-08-06T21:34:13.071" v="40" actId="14100"/>
          <ac:spMkLst>
            <pc:docMk/>
            <pc:sldMk cId="1836930126" sldId="1582"/>
            <ac:spMk id="2" creationId="{D448EE43-2E48-48ED-AF79-D20AC4C0D8F1}"/>
          </ac:spMkLst>
        </pc:spChg>
      </pc:sldChg>
      <pc:sldChg chg="modSp mod setBg">
        <pc:chgData name="Chandler, Melissa - Division of Assessment and Accountability Support" userId="c7c40c5a-5db2-409e-9ac5-b3fa8556cae3" providerId="ADAL" clId="{627031C1-2868-4355-B742-586082097E00}" dt="2024-08-06T21:32:47.343" v="34" actId="14100"/>
        <pc:sldMkLst>
          <pc:docMk/>
          <pc:sldMk cId="3170437094" sldId="1583"/>
        </pc:sldMkLst>
        <pc:spChg chg="mod">
          <ac:chgData name="Chandler, Melissa - Division of Assessment and Accountability Support" userId="c7c40c5a-5db2-409e-9ac5-b3fa8556cae3" providerId="ADAL" clId="{627031C1-2868-4355-B742-586082097E00}" dt="2024-08-06T21:32:47.343" v="34" actId="14100"/>
          <ac:spMkLst>
            <pc:docMk/>
            <pc:sldMk cId="3170437094" sldId="1583"/>
            <ac:spMk id="2" creationId="{33B87802-2B42-412B-8BB0-285AC0223767}"/>
          </ac:spMkLst>
        </pc:spChg>
        <pc:graphicFrameChg chg="mod">
          <ac:chgData name="Chandler, Melissa - Division of Assessment and Accountability Support" userId="c7c40c5a-5db2-409e-9ac5-b3fa8556cae3" providerId="ADAL" clId="{627031C1-2868-4355-B742-586082097E00}" dt="2024-08-06T21:32:43.401" v="33" actId="1076"/>
          <ac:graphicFrameMkLst>
            <pc:docMk/>
            <pc:sldMk cId="3170437094" sldId="1583"/>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627031C1-2868-4355-B742-586082097E00}" dt="2024-08-06T21:32:58.287" v="35" actId="1076"/>
        <pc:sldMkLst>
          <pc:docMk/>
          <pc:sldMk cId="1976776152" sldId="1584"/>
        </pc:sldMkLst>
        <pc:graphicFrameChg chg="mod">
          <ac:chgData name="Chandler, Melissa - Division of Assessment and Accountability Support" userId="c7c40c5a-5db2-409e-9ac5-b3fa8556cae3" providerId="ADAL" clId="{627031C1-2868-4355-B742-586082097E00}" dt="2024-08-06T21:32:58.287" v="35" actId="1076"/>
          <ac:graphicFrameMkLst>
            <pc:docMk/>
            <pc:sldMk cId="1976776152" sldId="1584"/>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627031C1-2868-4355-B742-586082097E00}" dt="2024-08-06T21:33:20.505" v="38" actId="1076"/>
        <pc:sldMkLst>
          <pc:docMk/>
          <pc:sldMk cId="1444838615" sldId="1585"/>
        </pc:sldMkLst>
        <pc:spChg chg="mod">
          <ac:chgData name="Chandler, Melissa - Division of Assessment and Accountability Support" userId="c7c40c5a-5db2-409e-9ac5-b3fa8556cae3" providerId="ADAL" clId="{627031C1-2868-4355-B742-586082097E00}" dt="2024-08-06T21:33:09.441" v="37" actId="14100"/>
          <ac:spMkLst>
            <pc:docMk/>
            <pc:sldMk cId="1444838615" sldId="1585"/>
            <ac:spMk id="2" creationId="{4BF93A98-712D-4982-AC41-582CDC0DC995}"/>
          </ac:spMkLst>
        </pc:spChg>
        <pc:graphicFrameChg chg="mod">
          <ac:chgData name="Chandler, Melissa - Division of Assessment and Accountability Support" userId="c7c40c5a-5db2-409e-9ac5-b3fa8556cae3" providerId="ADAL" clId="{627031C1-2868-4355-B742-586082097E00}" dt="2024-08-06T21:33:20.505" v="38" actId="1076"/>
          <ac:graphicFrameMkLst>
            <pc:docMk/>
            <pc:sldMk cId="1444838615" sldId="1585"/>
            <ac:graphicFrameMk id="5" creationId="{1AC73926-877E-452D-8E11-5ACD283BC0D6}"/>
          </ac:graphicFrameMkLst>
        </pc:graphicFrameChg>
      </pc:sldChg>
      <pc:sldChg chg="addSp modSp mod">
        <pc:chgData name="Chandler, Melissa - Division of Assessment and Accountability Support" userId="c7c40c5a-5db2-409e-9ac5-b3fa8556cae3" providerId="ADAL" clId="{627031C1-2868-4355-B742-586082097E00}" dt="2024-08-12T16:05:12.668" v="147" actId="2711"/>
        <pc:sldMkLst>
          <pc:docMk/>
          <pc:sldMk cId="1283452521" sldId="1587"/>
        </pc:sldMkLst>
        <pc:graphicFrameChg chg="mod modGraphic">
          <ac:chgData name="Chandler, Melissa - Division of Assessment and Accountability Support" userId="c7c40c5a-5db2-409e-9ac5-b3fa8556cae3" providerId="ADAL" clId="{627031C1-2868-4355-B742-586082097E00}" dt="2024-08-12T16:05:12.668" v="147" actId="2711"/>
          <ac:graphicFrameMkLst>
            <pc:docMk/>
            <pc:sldMk cId="1283452521" sldId="1587"/>
            <ac:graphicFrameMk id="3" creationId="{BA6211E2-6255-5F07-F120-AC30884DA2A7}"/>
          </ac:graphicFrameMkLst>
        </pc:graphicFrameChg>
        <pc:graphicFrameChg chg="add mod">
          <ac:chgData name="Chandler, Melissa - Division of Assessment and Accountability Support" userId="c7c40c5a-5db2-409e-9ac5-b3fa8556cae3" providerId="ADAL" clId="{627031C1-2868-4355-B742-586082097E00}" dt="2024-08-12T16:03:51.708" v="145"/>
          <ac:graphicFrameMkLst>
            <pc:docMk/>
            <pc:sldMk cId="1283452521" sldId="1587"/>
            <ac:graphicFrameMk id="7" creationId="{BD5C7247-2432-FD6E-7578-F8D833FB7D27}"/>
          </ac:graphicFrameMkLst>
        </pc:graphicFrameChg>
      </pc:sldChg>
      <pc:sldMasterChg chg="modSldLayout">
        <pc:chgData name="Chandler, Melissa - Division of Assessment and Accountability Support" userId="c7c40c5a-5db2-409e-9ac5-b3fa8556cae3" providerId="ADAL" clId="{627031C1-2868-4355-B742-586082097E00}" dt="2024-08-06T12:51:45.799" v="6" actId="14100"/>
        <pc:sldMasterMkLst>
          <pc:docMk/>
          <pc:sldMasterMk cId="2271339680" sldId="2147483648"/>
        </pc:sldMasterMkLst>
        <pc:sldLayoutChg chg="modSp">
          <pc:chgData name="Chandler, Melissa - Division of Assessment and Accountability Support" userId="c7c40c5a-5db2-409e-9ac5-b3fa8556cae3" providerId="ADAL" clId="{627031C1-2868-4355-B742-586082097E00}" dt="2024-08-06T12:48:08.173" v="0" actId="255"/>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627031C1-2868-4355-B742-586082097E00}" dt="2024-08-06T12:48:08.173" v="0" actId="255"/>
            <ac:spMkLst>
              <pc:docMk/>
              <pc:sldMasterMk cId="2271339680" sldId="2147483648"/>
              <pc:sldLayoutMk cId="3982362198" sldId="2147483649"/>
              <ac:spMk id="2" creationId="{D9308569-7959-0241-9BB6-EB4CB1A4E314}"/>
            </ac:spMkLst>
          </pc:spChg>
        </pc:sldLayoutChg>
        <pc:sldLayoutChg chg="delSp modSp mod">
          <pc:chgData name="Chandler, Melissa - Division of Assessment and Accountability Support" userId="c7c40c5a-5db2-409e-9ac5-b3fa8556cae3" providerId="ADAL" clId="{627031C1-2868-4355-B742-586082097E00}" dt="2024-08-06T12:51:45.799" v="6" actId="14100"/>
          <pc:sldLayoutMkLst>
            <pc:docMk/>
            <pc:sldMasterMk cId="2271339680" sldId="2147483648"/>
            <pc:sldLayoutMk cId="185914898" sldId="2147483660"/>
          </pc:sldLayoutMkLst>
          <pc:spChg chg="mod">
            <ac:chgData name="Chandler, Melissa - Division of Assessment and Accountability Support" userId="c7c40c5a-5db2-409e-9ac5-b3fa8556cae3" providerId="ADAL" clId="{627031C1-2868-4355-B742-586082097E00}" dt="2024-08-06T12:51:38.025" v="3" actId="14100"/>
            <ac:spMkLst>
              <pc:docMk/>
              <pc:sldMasterMk cId="2271339680" sldId="2147483648"/>
              <pc:sldLayoutMk cId="185914898" sldId="2147483660"/>
              <ac:spMk id="2" creationId="{00000000-0000-0000-0000-000000000000}"/>
            </ac:spMkLst>
          </pc:spChg>
          <pc:spChg chg="mod">
            <ac:chgData name="Chandler, Melissa - Division of Assessment and Accountability Support" userId="c7c40c5a-5db2-409e-9ac5-b3fa8556cae3" providerId="ADAL" clId="{627031C1-2868-4355-B742-586082097E00}" dt="2024-08-06T12:51:45.799" v="6" actId="14100"/>
            <ac:spMkLst>
              <pc:docMk/>
              <pc:sldMasterMk cId="2271339680" sldId="2147483648"/>
              <pc:sldLayoutMk cId="185914898" sldId="2147483660"/>
              <ac:spMk id="5" creationId="{00000000-0000-0000-0000-000000000000}"/>
            </ac:spMkLst>
          </pc:spChg>
          <pc:spChg chg="del">
            <ac:chgData name="Chandler, Melissa - Division of Assessment and Accountability Support" userId="c7c40c5a-5db2-409e-9ac5-b3fa8556cae3" providerId="ADAL" clId="{627031C1-2868-4355-B742-586082097E00}" dt="2024-08-06T12:51:26.593" v="1" actId="478"/>
            <ac:spMkLst>
              <pc:docMk/>
              <pc:sldMasterMk cId="2271339680" sldId="2147483648"/>
              <pc:sldLayoutMk cId="185914898" sldId="2147483660"/>
              <ac:spMk id="7" creationId="{00000000-0000-0000-0000-000000000000}"/>
            </ac:spMkLst>
          </pc:spChg>
        </pc:sldLayoutChg>
      </pc:sldMasterChg>
    </pc:docChg>
  </pc:docChgLst>
  <pc:docChgLst>
    <pc:chgData name="Savage, Shara - Division of Assessment and Accountability Support" userId="S::shara.savage@education.ky.gov::71eadb16-699f-453e-81d8-c9ac7aaf2dd6" providerId="AD" clId="Web-{CBC68885-BB1F-B2F8-7733-CD139F24EA2C}"/>
    <pc:docChg chg="modSld">
      <pc:chgData name="Savage, Shara - Division of Assessment and Accountability Support" userId="S::shara.savage@education.ky.gov::71eadb16-699f-453e-81d8-c9ac7aaf2dd6" providerId="AD" clId="Web-{CBC68885-BB1F-B2F8-7733-CD139F24EA2C}" dt="2024-08-05T23:02:27.304" v="0" actId="20577"/>
      <pc:docMkLst>
        <pc:docMk/>
      </pc:docMkLst>
      <pc:sldChg chg="modSp">
        <pc:chgData name="Savage, Shara - Division of Assessment and Accountability Support" userId="S::shara.savage@education.ky.gov::71eadb16-699f-453e-81d8-c9ac7aaf2dd6" providerId="AD" clId="Web-{CBC68885-BB1F-B2F8-7733-CD139F24EA2C}" dt="2024-08-05T23:02:27.304" v="0" actId="20577"/>
        <pc:sldMkLst>
          <pc:docMk/>
          <pc:sldMk cId="301902911" sldId="256"/>
        </pc:sldMkLst>
        <pc:spChg chg="mod">
          <ac:chgData name="Savage, Shara - Division of Assessment and Accountability Support" userId="S::shara.savage@education.ky.gov::71eadb16-699f-453e-81d8-c9ac7aaf2dd6" providerId="AD" clId="Web-{CBC68885-BB1F-B2F8-7733-CD139F24EA2C}" dt="2024-08-05T23:02:27.304" v="0" actId="20577"/>
          <ac:spMkLst>
            <pc:docMk/>
            <pc:sldMk cId="301902911" sldId="256"/>
            <ac:spMk id="4" creationId="{C69DB1B6-904E-4159-AFA3-8BECA16F509C}"/>
          </ac:spMkLst>
        </pc:spChg>
      </pc:sldChg>
    </pc:docChg>
  </pc:docChgLst>
  <pc:docChgLst>
    <pc:chgData name="Avery, Devon - Division of Assessment and Accountability Support" userId="S::devon.avery@education.ky.gov::ea78a75c-c17e-4901-bc17-b64bcd9c9f6d" providerId="AD" clId="Web-{9D31FC11-E633-9B58-E549-5F094D3D3739}"/>
    <pc:docChg chg="mod">
      <pc:chgData name="Avery, Devon - Division of Assessment and Accountability Support" userId="S::devon.avery@education.ky.gov::ea78a75c-c17e-4901-bc17-b64bcd9c9f6d" providerId="AD" clId="Web-{9D31FC11-E633-9B58-E549-5F094D3D3739}" dt="2024-08-02T20:08:23.435" v="0"/>
      <pc:docMkLst>
        <pc:docMk/>
      </pc:docMkLst>
    </pc:docChg>
  </pc:docChgLst>
  <pc:docChgLst>
    <pc:chgData name="Jones, Helen - Division of Assessment and Accountability Support" userId="b7d6fb4f-88fd-4227-920b-6a3119e5e7a1" providerId="ADAL" clId="{CDC0C745-1B38-46E7-B367-0EFB6E7BF6BC}"/>
    <pc:docChg chg="">
      <pc:chgData name="Jones, Helen - Division of Assessment and Accountability Support" userId="b7d6fb4f-88fd-4227-920b-6a3119e5e7a1" providerId="ADAL" clId="{CDC0C745-1B38-46E7-B367-0EFB6E7BF6BC}" dt="2024-08-06T13:54:41.060" v="0"/>
      <pc:docMkLst>
        <pc:docMk/>
      </pc:docMkLst>
      <pc:sldChg chg="addCm">
        <pc:chgData name="Jones, Helen - Division of Assessment and Accountability Support" userId="b7d6fb4f-88fd-4227-920b-6a3119e5e7a1" providerId="ADAL" clId="{CDC0C745-1B38-46E7-B367-0EFB6E7BF6BC}" dt="2024-08-06T13:54:41.060" v="0"/>
        <pc:sldMkLst>
          <pc:docMk/>
          <pc:sldMk cId="1137348689" sldId="1559"/>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CDC0C745-1B38-46E7-B367-0EFB6E7BF6BC}" dt="2024-08-06T13:54:41.060" v="0"/>
              <pc2:cmMkLst xmlns:pc2="http://schemas.microsoft.com/office/powerpoint/2019/9/main/command">
                <pc:docMk/>
                <pc:sldMk cId="1137348689" sldId="1559"/>
                <pc2:cmMk id="{1FACBCDE-DBC4-409D-9432-3F411AFF1B7A}"/>
              </pc2:cmMkLst>
            </pc226:cmChg>
          </p:ext>
        </pc:extLst>
      </pc:sldChg>
    </pc:docChg>
  </pc:docChgLst>
  <pc:docChgLst>
    <pc:chgData name="Stafford, Jennifer - KDE Division Director" userId="S::jennifer.stafford@education.ky.gov::0151abd4-297e-443f-a77b-a8c249c015ab" providerId="AD" clId="Web-{83ADC832-4815-9980-868D-C569D96E165E}"/>
    <pc:docChg chg="modSld">
      <pc:chgData name="Stafford, Jennifer - KDE Division Director" userId="S::jennifer.stafford@education.ky.gov::0151abd4-297e-443f-a77b-a8c249c015ab" providerId="AD" clId="Web-{83ADC832-4815-9980-868D-C569D96E165E}" dt="2024-08-09T19:54:06.076" v="305"/>
      <pc:docMkLst>
        <pc:docMk/>
      </pc:docMkLst>
      <pc:sldChg chg="modSp modNotes">
        <pc:chgData name="Stafford, Jennifer - KDE Division Director" userId="S::jennifer.stafford@education.ky.gov::0151abd4-297e-443f-a77b-a8c249c015ab" providerId="AD" clId="Web-{83ADC832-4815-9980-868D-C569D96E165E}" dt="2024-08-09T19:54:06.076" v="305"/>
        <pc:sldMkLst>
          <pc:docMk/>
          <pc:sldMk cId="2832004681" sldId="1586"/>
        </pc:sldMkLst>
        <pc:spChg chg="mod">
          <ac:chgData name="Stafford, Jennifer - KDE Division Director" userId="S::jennifer.stafford@education.ky.gov::0151abd4-297e-443f-a77b-a8c249c015ab" providerId="AD" clId="Web-{83ADC832-4815-9980-868D-C569D96E165E}" dt="2024-08-09T19:47:17.779" v="63" actId="20577"/>
          <ac:spMkLst>
            <pc:docMk/>
            <pc:sldMk cId="2832004681" sldId="1586"/>
            <ac:spMk id="3" creationId="{E2F6FF51-70E0-34D4-1A14-A9DC822207F1}"/>
          </ac:spMkLst>
        </pc:spChg>
      </pc:sldChg>
    </pc:docChg>
  </pc:docChgLst>
  <pc:docChgLst>
    <pc:chgData clId="Web-{DF11A610-1814-81A5-F9E5-BC2C25D64A9F}"/>
    <pc:docChg chg="modSld">
      <pc:chgData name="" userId="" providerId="" clId="Web-{DF11A610-1814-81A5-F9E5-BC2C25D64A9F}" dt="2024-08-06T21:42:03.577" v="1" actId="20577"/>
      <pc:docMkLst>
        <pc:docMk/>
      </pc:docMkLst>
      <pc:sldChg chg="modSp">
        <pc:chgData name="" userId="" providerId="" clId="Web-{DF11A610-1814-81A5-F9E5-BC2C25D64A9F}" dt="2024-08-06T21:42:03.577" v="1" actId="20577"/>
        <pc:sldMkLst>
          <pc:docMk/>
          <pc:sldMk cId="301902911" sldId="256"/>
        </pc:sldMkLst>
        <pc:spChg chg="mod">
          <ac:chgData name="" userId="" providerId="" clId="Web-{DF11A610-1814-81A5-F9E5-BC2C25D64A9F}" dt="2024-08-06T21:42:03.577" v="1" actId="20577"/>
          <ac:spMkLst>
            <pc:docMk/>
            <pc:sldMk cId="301902911" sldId="256"/>
            <ac:spMk id="4" creationId="{C69DB1B6-904E-4159-AFA3-8BECA16F509C}"/>
          </ac:spMkLst>
        </pc:spChg>
      </pc:sldChg>
    </pc:docChg>
  </pc:docChgLst>
  <pc:docChgLst>
    <pc:chgData name="Savage, Shara - Division of Assessment and Accountability Support" userId="S::shara.savage@education.ky.gov::71eadb16-699f-453e-81d8-c9ac7aaf2dd6" providerId="AD" clId="Web-{DF11A610-1814-81A5-F9E5-BC2C25D64A9F}"/>
    <pc:docChg chg="modSld">
      <pc:chgData name="Savage, Shara - Division of Assessment and Accountability Support" userId="S::shara.savage@education.ky.gov::71eadb16-699f-453e-81d8-c9ac7aaf2dd6" providerId="AD" clId="Web-{DF11A610-1814-81A5-F9E5-BC2C25D64A9F}" dt="2024-08-06T21:42:30.078" v="1"/>
      <pc:docMkLst>
        <pc:docMk/>
      </pc:docMkLst>
      <pc:sldChg chg="modSp">
        <pc:chgData name="Savage, Shara - Division of Assessment and Accountability Support" userId="S::shara.savage@education.ky.gov::71eadb16-699f-453e-81d8-c9ac7aaf2dd6" providerId="AD" clId="Web-{DF11A610-1814-81A5-F9E5-BC2C25D64A9F}" dt="2024-08-06T21:42:21.359" v="0" actId="20577"/>
        <pc:sldMkLst>
          <pc:docMk/>
          <pc:sldMk cId="301902911" sldId="256"/>
        </pc:sldMkLst>
        <pc:spChg chg="mod">
          <ac:chgData name="Savage, Shara - Division of Assessment and Accountability Support" userId="S::shara.savage@education.ky.gov::71eadb16-699f-453e-81d8-c9ac7aaf2dd6" providerId="AD" clId="Web-{DF11A610-1814-81A5-F9E5-BC2C25D64A9F}" dt="2024-08-06T21:42:21.359" v="0" actId="20577"/>
          <ac:spMkLst>
            <pc:docMk/>
            <pc:sldMk cId="301902911" sldId="256"/>
            <ac:spMk id="4" creationId="{C69DB1B6-904E-4159-AFA3-8BECA16F509C}"/>
          </ac:spMkLst>
        </pc:spChg>
      </pc:sldChg>
      <pc:sldChg chg="modNotes">
        <pc:chgData name="Savage, Shara - Division of Assessment and Accountability Support" userId="S::shara.savage@education.ky.gov::71eadb16-699f-453e-81d8-c9ac7aaf2dd6" providerId="AD" clId="Web-{DF11A610-1814-81A5-F9E5-BC2C25D64A9F}" dt="2024-08-06T21:42:30.078" v="1"/>
        <pc:sldMkLst>
          <pc:docMk/>
          <pc:sldMk cId="3483629597" sldId="15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Score</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Reading and Mathematics Indicator Score     </a:t>
          </a:r>
          <a:r>
            <a:rPr lang="en-US" sz="2000" b="0">
              <a:solidFill>
                <a:schemeClr val="tx1"/>
              </a:solidFill>
              <a:latin typeface="Calibri"/>
              <a:ea typeface="Calibri"/>
              <a:cs typeface="Calibri"/>
              <a:sym typeface="Calibri"/>
            </a:rPr>
            <a:t>* .51</a:t>
          </a:r>
          <a:endParaRPr lang="en-US" sz="2000" b="0">
            <a:solidFill>
              <a:schemeClr val="tx1"/>
            </a:solidFill>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a:solidFill>
          <a:srgbClr val="D0E0E3"/>
        </a:solidFill>
      </dgm:spPr>
      <dgm:t>
        <a:bodyPr/>
        <a:lstStyle/>
        <a:p>
          <a:pPr>
            <a:buNone/>
          </a:pPr>
          <a:r>
            <a:rPr lang="en-US" sz="1150" b="0">
              <a:solidFill>
                <a:schemeClr val="tx1"/>
              </a:solidFill>
              <a:latin typeface="Calibri"/>
              <a:ea typeface="Calibri"/>
              <a:cs typeface="Calibri"/>
              <a:sym typeface="Calibri"/>
            </a:rPr>
            <a:t> State Assessment Results in SC, SS and CW Indicator </a:t>
          </a:r>
          <a:r>
            <a:rPr lang="en-US" sz="1200" b="0">
              <a:solidFill>
                <a:schemeClr val="tx1"/>
              </a:solidFill>
              <a:latin typeface="Calibri"/>
              <a:ea typeface="Calibri"/>
              <a:cs typeface="Calibri"/>
              <a:sym typeface="Calibri"/>
            </a:rPr>
            <a:t>Score      </a:t>
          </a:r>
          <a:r>
            <a:rPr lang="en-US" sz="1200" b="1">
              <a:solidFill>
                <a:schemeClr val="tx1"/>
              </a:solidFill>
              <a:latin typeface="Calibri"/>
              <a:ea typeface="Calibri"/>
              <a:cs typeface="Calibri"/>
              <a:sym typeface="Calibri"/>
            </a:rPr>
            <a:t>                 </a:t>
          </a:r>
          <a:r>
            <a:rPr lang="en-US" sz="2000" b="0">
              <a:solidFill>
                <a:schemeClr val="tx1"/>
              </a:solidFill>
              <a:latin typeface="Calibri"/>
              <a:ea typeface="Calibri"/>
              <a:cs typeface="Calibri"/>
              <a:sym typeface="Calibri"/>
            </a:rPr>
            <a:t>* .40</a:t>
          </a:r>
          <a:endParaRPr lang="en-US" sz="2000" b="0">
            <a:solidFill>
              <a:schemeClr val="tx1"/>
            </a:solidFill>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F1A7D9D5-3CE6-4F77-873B-F0A3B191D1BB}">
      <dgm:prSet phldrT="[Text]" custT="1"/>
      <dgm:spPr/>
      <dgm:t>
        <a:bodyPr/>
        <a:lstStyle/>
        <a:p>
          <a:pPr>
            <a:buNone/>
          </a:pPr>
          <a:r>
            <a:rPr lang="en-US" sz="1300"/>
            <a:t>English Learner Progress Indicator Score      </a:t>
          </a:r>
          <a:r>
            <a:rPr lang="en-US" sz="20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300"/>
            <a:t>QSCS Indicator Score                </a:t>
          </a:r>
          <a:r>
            <a:rPr lang="en-US" sz="20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5" custLinFactNeighborX="-82864">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4" custLinFactX="-2060" custLinFactNeighborX="-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5" custLinFactX="-1195" custLinFactNeighborX="-1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4" custLinFactX="-2060" custLinFactNeighborX="-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5" custLinFactX="-1195" custLinFactNeighborX="-1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4" custLinFactX="-2060" custLinFactNeighborX="-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5" custLinFactX="-1195" custLinFactNeighborX="-1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4" custLinFactX="-914" custLinFactNeighborX="-100000" custLinFactNeighborY="3442"/>
      <dgm:spPr/>
    </dgm:pt>
    <dgm:pt modelId="{55F46764-D538-471C-B71A-529BF3A4E2E4}" type="pres">
      <dgm:prSet presAssocID="{FDF15E03-D6E2-48DE-8398-970B60A2038A}" presName="spacerR" presStyleCnt="0"/>
      <dgm:spPr/>
    </dgm:pt>
    <dgm:pt modelId="{287151F2-A532-440E-9B38-3F99EECFCFF9}" type="pres">
      <dgm:prSet presAssocID="{5A924ED4-0BCB-4F4A-BC8A-9D7676719F1C}" presName="node" presStyleLbl="node1" presStyleIdx="4" presStyleCnt="5" custLinFactX="-7684" custLinFactNeighborX="-100000" custLinFactNeighborY="665">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38557F63-53C5-4C87-8F08-F2F6B1831251}" srcId="{E1904A12-FD33-448E-97D0-EC93ABBE2BBF}" destId="{5A924ED4-0BCB-4F4A-BC8A-9D7676719F1C}" srcOrd="4"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82E3B741-4C02-4A73-9B09-697170A19D2B}" type="presParOf" srcId="{12CF3327-4A59-45DE-88EB-4364538C4BD8}" destId="{287151F2-A532-440E-9B38-3F99EECFCFF9}"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Reading and Mathematics Indicator Score     </a:t>
          </a:r>
          <a:r>
            <a:rPr lang="en-US" sz="2000" b="0">
              <a:solidFill>
                <a:schemeClr val="tx1"/>
              </a:solidFill>
              <a:latin typeface="Calibri"/>
              <a:ea typeface="Calibri"/>
              <a:cs typeface="Calibri"/>
              <a:sym typeface="Calibri"/>
            </a:rPr>
            <a:t>* .46</a:t>
          </a:r>
          <a:endParaRPr lang="en-US" sz="2000" b="0">
            <a:solidFill>
              <a:schemeClr val="tx1"/>
            </a:solidFill>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a:solidFill>
          <a:srgbClr val="D0E0E3"/>
        </a:solidFill>
      </dgm:spPr>
      <dgm:t>
        <a:bodyPr/>
        <a:lstStyle/>
        <a:p>
          <a:pPr>
            <a:buNone/>
          </a:pPr>
          <a:r>
            <a:rPr lang="en-US" sz="1150" b="0">
              <a:solidFill>
                <a:schemeClr val="tx1"/>
              </a:solidFill>
              <a:latin typeface="Calibri"/>
              <a:ea typeface="Calibri"/>
              <a:cs typeface="Calibri"/>
              <a:sym typeface="Calibri"/>
            </a:rPr>
            <a:t> State Assessment Results in SC, SS and CW Indicator </a:t>
          </a:r>
          <a:r>
            <a:rPr lang="en-US" sz="1200" b="0">
              <a:solidFill>
                <a:schemeClr val="tx1"/>
              </a:solidFill>
              <a:latin typeface="Calibri"/>
              <a:ea typeface="Calibri"/>
              <a:cs typeface="Calibri"/>
              <a:sym typeface="Calibri"/>
            </a:rPr>
            <a:t>Score      </a:t>
          </a:r>
          <a:r>
            <a:rPr lang="en-US" sz="1200" b="1">
              <a:solidFill>
                <a:schemeClr val="tx1"/>
              </a:solidFill>
              <a:latin typeface="Calibri"/>
              <a:ea typeface="Calibri"/>
              <a:cs typeface="Calibri"/>
              <a:sym typeface="Calibri"/>
            </a:rPr>
            <a:t>                 </a:t>
          </a:r>
          <a:r>
            <a:rPr lang="en-US" sz="2000" b="0">
              <a:solidFill>
                <a:schemeClr val="tx1"/>
              </a:solidFill>
              <a:latin typeface="Calibri"/>
              <a:ea typeface="Calibri"/>
              <a:cs typeface="Calibri"/>
              <a:sym typeface="Calibri"/>
            </a:rPr>
            <a:t>* .45</a:t>
          </a:r>
          <a:endParaRPr lang="en-US" sz="2000" b="0">
            <a:solidFill>
              <a:schemeClr val="tx1"/>
            </a:solidFill>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F1A7D9D5-3CE6-4F77-873B-F0A3B191D1BB}">
      <dgm:prSet phldrT="[Text]" custT="1"/>
      <dgm:spPr/>
      <dgm:t>
        <a:bodyPr/>
        <a:lstStyle/>
        <a:p>
          <a:pPr>
            <a:buNone/>
          </a:pPr>
          <a:r>
            <a:rPr lang="en-US" sz="1300"/>
            <a:t>English Learner Progress Indicator Score      </a:t>
          </a:r>
          <a:r>
            <a:rPr lang="en-US" sz="20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300"/>
            <a:t>QSCS Indicator Score                </a:t>
          </a:r>
          <a:r>
            <a:rPr lang="en-US" sz="20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5" custLinFactNeighborX="-82864">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4" custLinFactX="-2060" custLinFactNeighborX="-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5" custLinFactX="-1195" custLinFactNeighborX="-1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4" custLinFactX="-2060" custLinFactNeighborX="-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5" custLinFactX="-1195" custLinFactNeighborX="-1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4" custLinFactX="-2060" custLinFactNeighborX="-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5" custLinFactX="-1195" custLinFactNeighborX="-1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4" custLinFactX="-914" custLinFactNeighborX="-100000" custLinFactNeighborY="3442"/>
      <dgm:spPr/>
    </dgm:pt>
    <dgm:pt modelId="{55F46764-D538-471C-B71A-529BF3A4E2E4}" type="pres">
      <dgm:prSet presAssocID="{FDF15E03-D6E2-48DE-8398-970B60A2038A}" presName="spacerR" presStyleCnt="0"/>
      <dgm:spPr/>
    </dgm:pt>
    <dgm:pt modelId="{287151F2-A532-440E-9B38-3F99EECFCFF9}" type="pres">
      <dgm:prSet presAssocID="{5A924ED4-0BCB-4F4A-BC8A-9D7676719F1C}" presName="node" presStyleLbl="node1" presStyleIdx="4" presStyleCnt="5" custLinFactX="-7684" custLinFactNeighborX="-100000" custLinFactNeighborY="665">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38557F63-53C5-4C87-8F08-F2F6B1831251}" srcId="{E1904A12-FD33-448E-97D0-EC93ABBE2BBF}" destId="{5A924ED4-0BCB-4F4A-BC8A-9D7676719F1C}" srcOrd="4"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82E3B741-4C02-4A73-9B09-697170A19D2B}" type="presParOf" srcId="{12CF3327-4A59-45DE-88EB-4364538C4BD8}" destId="{287151F2-A532-440E-9B38-3F99EECFCFF9}"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Reading and Mathematics Indicator Score     </a:t>
          </a:r>
          <a:r>
            <a:rPr lang="en-US" sz="1800" b="0">
              <a:solidFill>
                <a:schemeClr val="tx1"/>
              </a:solidFill>
              <a:latin typeface="Calibri"/>
              <a:ea typeface="Calibri"/>
              <a:cs typeface="Calibri"/>
              <a:sym typeface="Calibri"/>
            </a:rPr>
            <a:t>* .45</a:t>
          </a:r>
          <a:endParaRPr lang="en-US" sz="1800" b="0">
            <a:solidFill>
              <a:schemeClr val="tx1"/>
            </a:solidFill>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a:solidFill>
          <a:srgbClr val="D0E0E3"/>
        </a:solidFill>
      </dgm:spPr>
      <dgm:t>
        <a:bodyPr/>
        <a:lstStyle/>
        <a:p>
          <a:pPr>
            <a:buNone/>
          </a:pPr>
          <a:r>
            <a:rPr lang="en-US" sz="1050" b="0">
              <a:solidFill>
                <a:schemeClr val="tx1"/>
              </a:solidFill>
              <a:latin typeface="Calibri"/>
              <a:ea typeface="Calibri"/>
              <a:cs typeface="Calibri"/>
              <a:sym typeface="Calibri"/>
            </a:rPr>
            <a:t>State Assessment Results in Sc, SS and Writing Indicator Score                       </a:t>
          </a:r>
          <a:r>
            <a:rPr lang="en-US" sz="1800" b="0">
              <a:solidFill>
                <a:schemeClr val="tx1"/>
              </a:solidFill>
              <a:latin typeface="Calibri"/>
              <a:ea typeface="Calibri"/>
              <a:cs typeface="Calibri"/>
              <a:sym typeface="Calibri"/>
            </a:rPr>
            <a:t>* .20</a:t>
          </a:r>
          <a:endParaRPr lang="en-US" sz="1800" b="0">
            <a:solidFill>
              <a:schemeClr val="tx1"/>
            </a:solidFill>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QSCS Indicator Score                 </a:t>
          </a:r>
          <a:r>
            <a:rPr lang="en-US" sz="18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Indicator Score</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Indicator Score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3C7E50CF-7C15-4360-9A72-BAA8DB0A578A}" type="parTrans" cxnId="{EF61E547-C9BF-4D86-B6BC-D4FE8371698D}">
      <dgm:prSet/>
      <dgm:spPr/>
      <dgm:t>
        <a:bodyPr/>
        <a:lstStyle/>
        <a:p>
          <a:endParaRPr lang="en-US"/>
        </a:p>
      </dgm:t>
    </dgm:pt>
    <dgm:pt modelId="{F3F7CE91-B1C0-4CC9-9FCD-21E8E93BD853}" type="sibTrans" cxnId="{EF61E547-C9BF-4D86-B6BC-D4FE8371698D}">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C99F0367-0AEF-4CBE-B224-04CD4D84914B}" srcId="{E1904A12-FD33-448E-97D0-EC93ABBE2BBF}" destId="{7F08EE7E-F3FF-4443-94FE-3017210D1FEE}" srcOrd="3" destOrd="0" parTransId="{2CB11427-FB70-4671-A008-189E05CE2211}" sibTransId="{FDF15E03-D6E2-48DE-8398-970B60A2038A}"/>
    <dgm:cxn modelId="{EF61E547-C9BF-4D86-B6BC-D4FE8371698D}" srcId="{E1904A12-FD33-448E-97D0-EC93ABBE2BBF}" destId="{5A924ED4-0BCB-4F4A-BC8A-9D7676719F1C}" srcOrd="6" destOrd="0" parTransId="{3C7E50CF-7C15-4360-9A72-BAA8DB0A578A}" sibTransId="{F3F7CE91-B1C0-4CC9-9FCD-21E8E93BD853}"/>
    <dgm:cxn modelId="{C767B669-5E9D-4C5C-BECF-580C40E828FD}" type="presOf" srcId="{3FB1B29C-55F7-402F-AED8-899269E90E80}" destId="{39BB678B-A9A0-40C9-A2B2-955061EF92B7}"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B237B8D1-589D-4E2C-BF21-5B7B5E79DCE6}" type="presOf" srcId="{5B709DD1-69CF-4443-9A5B-AF940CBF02C3}" destId="{D6C1030B-472A-4889-969F-199D99870D5E}"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904F68F4-D69C-4CEA-9932-A493A7939337}" type="presOf" srcId="{5A924ED4-0BCB-4F4A-BC8A-9D7676719F1C}" destId="{287151F2-A532-440E-9B38-3F99EECFCFF9}"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811BE2D9-DB8D-4F39-AF83-2932AD0D8746}" type="presParOf" srcId="{12CF3327-4A59-45DE-88EB-4364538C4BD8}" destId="{A47F93F7-E7ED-4AED-BAAC-07423E8EB5ED}" srcOrd="21" destOrd="0" presId="urn:microsoft.com/office/officeart/2005/8/layout/equation1"/>
    <dgm:cxn modelId="{81CE7909-3E2A-46D1-8BCB-52D08EDD88B2}" type="presParOf" srcId="{12CF3327-4A59-45DE-88EB-4364538C4BD8}" destId="{D6C1030B-472A-4889-969F-199D99870D5E}" srcOrd="22" destOrd="0" presId="urn:microsoft.com/office/officeart/2005/8/layout/equation1"/>
    <dgm:cxn modelId="{6E493F6A-3EE0-4816-804E-28965CCF0B61}" type="presParOf" srcId="{12CF3327-4A59-45DE-88EB-4364538C4BD8}" destId="{BCE33A16-218D-45F6-997A-5AAA5A41ED1F}" srcOrd="23" destOrd="0" presId="urn:microsoft.com/office/officeart/2005/8/layout/equation1"/>
    <dgm:cxn modelId="{4CD8ED0C-3F14-4E26-ABEA-E056793F477D}"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a:t>
          </a:r>
        </a:p>
      </dsp:txBody>
      <dsp:txXfrm>
        <a:off x="266688" y="2068788"/>
        <a:ext cx="1281090" cy="1281090"/>
      </dsp:txXfrm>
    </dsp:sp>
    <dsp:sp modelId="{72B74AF2-1E07-4450-84F4-424F298ED4B1}">
      <dsp:nvSpPr>
        <dsp:cNvPr id="0" name=""/>
        <dsp:cNvSpPr/>
      </dsp:nvSpPr>
      <dsp:spPr>
        <a:xfrm>
          <a:off x="1960214" y="2183930"/>
          <a:ext cx="1050805" cy="10508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E9BAE064-30DD-4F97-9DD6-CCC4C27BB31A}">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Prior    Year Status Score</a:t>
          </a:r>
        </a:p>
      </dsp:txBody>
      <dsp:txXfrm>
        <a:off x="3423454" y="2068788"/>
        <a:ext cx="1281090" cy="1281090"/>
      </dsp:txXfrm>
    </dsp:sp>
    <dsp:sp modelId="{F00A338A-FE51-4FEE-8BCD-C68BAC169AB7}">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0377CC37-CEA7-47BF-A336-DF6AD436B873}">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6580220" y="2068788"/>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80610"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p>
      </dsp:txBody>
      <dsp:txXfrm>
        <a:off x="1610484" y="230371"/>
        <a:ext cx="1109928" cy="1109928"/>
      </dsp:txXfrm>
    </dsp:sp>
    <dsp:sp modelId="{72B74AF2-1E07-4450-84F4-424F298ED4B1}">
      <dsp:nvSpPr>
        <dsp:cNvPr id="0" name=""/>
        <dsp:cNvSpPr/>
      </dsp:nvSpPr>
      <dsp:spPr>
        <a:xfrm>
          <a:off x="3077745" y="330129"/>
          <a:ext cx="910412" cy="910412"/>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98420" y="678271"/>
        <a:ext cx="669062" cy="214128"/>
      </dsp:txXfrm>
    </dsp:sp>
    <dsp:sp modelId="{E9BAE064-30DD-4F97-9DD6-CCC4C27BB31A}">
      <dsp:nvSpPr>
        <dsp:cNvPr id="0" name=""/>
        <dsp:cNvSpPr/>
      </dsp:nvSpPr>
      <dsp:spPr>
        <a:xfrm>
          <a:off x="4115615"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Prior Year Status Score</a:t>
          </a:r>
        </a:p>
      </dsp:txBody>
      <dsp:txXfrm>
        <a:off x="4345489" y="230371"/>
        <a:ext cx="1109928" cy="1109928"/>
      </dsp:txXfrm>
    </dsp:sp>
    <dsp:sp modelId="{F00A338A-FE51-4FEE-8BCD-C68BAC169AB7}">
      <dsp:nvSpPr>
        <dsp:cNvPr id="0" name=""/>
        <dsp:cNvSpPr/>
      </dsp:nvSpPr>
      <dsp:spPr>
        <a:xfrm>
          <a:off x="5812749" y="330129"/>
          <a:ext cx="910412" cy="9104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33424" y="517674"/>
        <a:ext cx="669062" cy="535322"/>
      </dsp:txXfrm>
    </dsp:sp>
    <dsp:sp modelId="{0377CC37-CEA7-47BF-A336-DF6AD436B873}">
      <dsp:nvSpPr>
        <dsp:cNvPr id="0" name=""/>
        <dsp:cNvSpPr/>
      </dsp:nvSpPr>
      <dsp:spPr>
        <a:xfrm>
          <a:off x="6850619"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a:t>
          </a:r>
        </a:p>
      </dsp:txBody>
      <dsp:txXfrm>
        <a:off x="7080493" y="230371"/>
        <a:ext cx="1109928" cy="1109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Indicator Score </a:t>
          </a:r>
        </a:p>
      </dsp:txBody>
      <dsp:txXfrm>
        <a:off x="6580220" y="2068788"/>
        <a:ext cx="1281090" cy="1281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17270"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Current Year Status Score</a:t>
          </a:r>
        </a:p>
      </dsp:txBody>
      <dsp:txXfrm>
        <a:off x="1565147" y="248299"/>
        <a:ext cx="1196853" cy="1196853"/>
      </dsp:txXfrm>
    </dsp:sp>
    <dsp:sp modelId="{01861E50-EF56-4DB1-99F2-63789CB4FB22}">
      <dsp:nvSpPr>
        <dsp:cNvPr id="0" name=""/>
        <dsp:cNvSpPr/>
      </dsp:nvSpPr>
      <dsp:spPr>
        <a:xfrm>
          <a:off x="3147317" y="355870"/>
          <a:ext cx="981712" cy="98171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277443" y="731277"/>
        <a:ext cx="721460" cy="230898"/>
      </dsp:txXfrm>
    </dsp:sp>
    <dsp:sp modelId="{77E6BBB9-5FA0-4598-91EC-75A4D3294FC4}">
      <dsp:nvSpPr>
        <dsp:cNvPr id="0" name=""/>
        <dsp:cNvSpPr/>
      </dsp:nvSpPr>
      <dsp:spPr>
        <a:xfrm>
          <a:off x="42664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Change Score</a:t>
          </a:r>
        </a:p>
      </dsp:txBody>
      <dsp:txXfrm>
        <a:off x="4514346" y="248299"/>
        <a:ext cx="1196853" cy="1196853"/>
      </dsp:txXfrm>
    </dsp:sp>
    <dsp:sp modelId="{8A5D05BA-48CE-4A9D-84F1-C9B2DAB6D2C0}">
      <dsp:nvSpPr>
        <dsp:cNvPr id="0" name=""/>
        <dsp:cNvSpPr/>
      </dsp:nvSpPr>
      <dsp:spPr>
        <a:xfrm>
          <a:off x="6096517" y="355870"/>
          <a:ext cx="981712" cy="9817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226643" y="558103"/>
        <a:ext cx="721460" cy="577246"/>
      </dsp:txXfrm>
    </dsp:sp>
    <dsp:sp modelId="{242D0C74-143E-45C6-91BC-624C35B7EFFA}">
      <dsp:nvSpPr>
        <dsp:cNvPr id="0" name=""/>
        <dsp:cNvSpPr/>
      </dsp:nvSpPr>
      <dsp:spPr>
        <a:xfrm>
          <a:off x="72156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Indicator Score </a:t>
          </a:r>
        </a:p>
      </dsp:txBody>
      <dsp:txXfrm>
        <a:off x="7463546" y="248299"/>
        <a:ext cx="1196853" cy="1196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0" y="1616800"/>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Reading and Mathematics Indicator Score     </a:t>
          </a:r>
          <a:r>
            <a:rPr lang="en-US" sz="2000" b="0" kern="1200">
              <a:solidFill>
                <a:schemeClr val="tx1"/>
              </a:solidFill>
              <a:latin typeface="Calibri"/>
              <a:ea typeface="Calibri"/>
              <a:cs typeface="Calibri"/>
              <a:sym typeface="Calibri"/>
            </a:rPr>
            <a:t>* .51</a:t>
          </a:r>
          <a:endParaRPr lang="en-US" sz="2000" b="0" kern="1200">
            <a:solidFill>
              <a:schemeClr val="tx1"/>
            </a:solidFill>
          </a:endParaRPr>
        </a:p>
      </dsp:txBody>
      <dsp:txXfrm>
        <a:off x="223620" y="1840420"/>
        <a:ext cx="1079736" cy="1079736"/>
      </dsp:txXfrm>
    </dsp:sp>
    <dsp:sp modelId="{BA3FC750-BE93-4BAC-816D-9288D528B866}">
      <dsp:nvSpPr>
        <dsp:cNvPr id="0" name=""/>
        <dsp:cNvSpPr/>
      </dsp:nvSpPr>
      <dsp:spPr>
        <a:xfrm>
          <a:off x="1520036" y="1937465"/>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37428" y="2276136"/>
        <a:ext cx="650862" cy="208304"/>
      </dsp:txXfrm>
    </dsp:sp>
    <dsp:sp modelId="{39BB678B-A9A0-40C9-A2B2-955061EF92B7}">
      <dsp:nvSpPr>
        <dsp:cNvPr id="0" name=""/>
        <dsp:cNvSpPr/>
      </dsp:nvSpPr>
      <dsp:spPr>
        <a:xfrm>
          <a:off x="2529669" y="1616800"/>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0" kern="1200">
              <a:solidFill>
                <a:schemeClr val="tx1"/>
              </a:solidFill>
              <a:latin typeface="Calibri"/>
              <a:ea typeface="Calibri"/>
              <a:cs typeface="Calibri"/>
              <a:sym typeface="Calibri"/>
            </a:rPr>
            <a:t> State Assessment Results in SC, SS and CW Indicator </a:t>
          </a:r>
          <a:r>
            <a:rPr lang="en-US" sz="1200" b="0" kern="1200">
              <a:solidFill>
                <a:schemeClr val="tx1"/>
              </a:solidFill>
              <a:latin typeface="Calibri"/>
              <a:ea typeface="Calibri"/>
              <a:cs typeface="Calibri"/>
              <a:sym typeface="Calibri"/>
            </a:rPr>
            <a:t>Score      </a:t>
          </a:r>
          <a:r>
            <a:rPr lang="en-US" sz="1200" b="1" kern="1200">
              <a:solidFill>
                <a:schemeClr val="tx1"/>
              </a:solidFill>
              <a:latin typeface="Calibri"/>
              <a:ea typeface="Calibri"/>
              <a:cs typeface="Calibri"/>
              <a:sym typeface="Calibri"/>
            </a:rPr>
            <a:t>                 </a:t>
          </a:r>
          <a:r>
            <a:rPr lang="en-US" sz="2000" b="0" kern="1200">
              <a:solidFill>
                <a:schemeClr val="tx1"/>
              </a:solidFill>
              <a:latin typeface="Calibri"/>
              <a:ea typeface="Calibri"/>
              <a:cs typeface="Calibri"/>
              <a:sym typeface="Calibri"/>
            </a:rPr>
            <a:t>* .40</a:t>
          </a:r>
          <a:endParaRPr lang="en-US" sz="2000" b="0" kern="1200">
            <a:solidFill>
              <a:schemeClr val="tx1"/>
            </a:solidFill>
          </a:endParaRPr>
        </a:p>
      </dsp:txBody>
      <dsp:txXfrm>
        <a:off x="2753289" y="1840420"/>
        <a:ext cx="1079736" cy="1079736"/>
      </dsp:txXfrm>
    </dsp:sp>
    <dsp:sp modelId="{DB719212-1D17-4792-AECD-4CFC1401AB96}">
      <dsp:nvSpPr>
        <dsp:cNvPr id="0" name=""/>
        <dsp:cNvSpPr/>
      </dsp:nvSpPr>
      <dsp:spPr>
        <a:xfrm>
          <a:off x="4180640" y="1937465"/>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98032" y="2276136"/>
        <a:ext cx="650862" cy="208304"/>
      </dsp:txXfrm>
    </dsp:sp>
    <dsp:sp modelId="{D708CB7E-97AD-41B5-A798-51B45B61AD63}">
      <dsp:nvSpPr>
        <dsp:cNvPr id="0" name=""/>
        <dsp:cNvSpPr/>
      </dsp:nvSpPr>
      <dsp:spPr>
        <a:xfrm>
          <a:off x="5190273" y="1616800"/>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English Learner Progress Indicator Score      </a:t>
          </a:r>
          <a:r>
            <a:rPr lang="en-US" sz="2000" kern="1200"/>
            <a:t>*.05</a:t>
          </a:r>
        </a:p>
      </dsp:txBody>
      <dsp:txXfrm>
        <a:off x="5413893" y="1840420"/>
        <a:ext cx="1079736" cy="1079736"/>
      </dsp:txXfrm>
    </dsp:sp>
    <dsp:sp modelId="{0A5E78A5-D4A0-4982-A6F3-6ED0E2026BFE}">
      <dsp:nvSpPr>
        <dsp:cNvPr id="0" name=""/>
        <dsp:cNvSpPr/>
      </dsp:nvSpPr>
      <dsp:spPr>
        <a:xfrm>
          <a:off x="6841243" y="1937465"/>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58635" y="2276136"/>
        <a:ext cx="650862" cy="208304"/>
      </dsp:txXfrm>
    </dsp:sp>
    <dsp:sp modelId="{55C52335-9475-4A09-A64C-F886D6C2CF0A}">
      <dsp:nvSpPr>
        <dsp:cNvPr id="0" name=""/>
        <dsp:cNvSpPr/>
      </dsp:nvSpPr>
      <dsp:spPr>
        <a:xfrm>
          <a:off x="7850877" y="1616800"/>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QSCS Indicator Score                </a:t>
          </a:r>
          <a:r>
            <a:rPr lang="en-US" sz="2000" kern="1200"/>
            <a:t>* .04</a:t>
          </a:r>
        </a:p>
      </dsp:txBody>
      <dsp:txXfrm>
        <a:off x="8074497" y="1840420"/>
        <a:ext cx="1079736" cy="1079736"/>
      </dsp:txXfrm>
    </dsp:sp>
    <dsp:sp modelId="{84D85507-FBB0-448D-9EA8-75221FA2A752}">
      <dsp:nvSpPr>
        <dsp:cNvPr id="0" name=""/>
        <dsp:cNvSpPr/>
      </dsp:nvSpPr>
      <dsp:spPr>
        <a:xfrm>
          <a:off x="9511997" y="1967949"/>
          <a:ext cx="885646" cy="88564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9629389" y="2150392"/>
        <a:ext cx="650862" cy="520760"/>
      </dsp:txXfrm>
    </dsp:sp>
    <dsp:sp modelId="{287151F2-A532-440E-9B38-3F99EECFCFF9}">
      <dsp:nvSpPr>
        <dsp:cNvPr id="0" name=""/>
        <dsp:cNvSpPr/>
      </dsp:nvSpPr>
      <dsp:spPr>
        <a:xfrm>
          <a:off x="10412396" y="162695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Overall Score</a:t>
          </a:r>
        </a:p>
      </dsp:txBody>
      <dsp:txXfrm>
        <a:off x="10636016" y="1850574"/>
        <a:ext cx="1079736" cy="1079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0" y="1827311"/>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Reading and Mathematics Indicator Score     </a:t>
          </a:r>
          <a:r>
            <a:rPr lang="en-US" sz="2000" b="0" kern="1200">
              <a:solidFill>
                <a:schemeClr val="tx1"/>
              </a:solidFill>
              <a:latin typeface="Calibri"/>
              <a:ea typeface="Calibri"/>
              <a:cs typeface="Calibri"/>
              <a:sym typeface="Calibri"/>
            </a:rPr>
            <a:t>* .46</a:t>
          </a:r>
          <a:endParaRPr lang="en-US" sz="2000" b="0" kern="1200">
            <a:solidFill>
              <a:schemeClr val="tx1"/>
            </a:solidFill>
          </a:endParaRPr>
        </a:p>
      </dsp:txBody>
      <dsp:txXfrm>
        <a:off x="223620" y="2050931"/>
        <a:ext cx="1079736" cy="1079736"/>
      </dsp:txXfrm>
    </dsp:sp>
    <dsp:sp modelId="{BA3FC750-BE93-4BAC-816D-9288D528B866}">
      <dsp:nvSpPr>
        <dsp:cNvPr id="0" name=""/>
        <dsp:cNvSpPr/>
      </dsp:nvSpPr>
      <dsp:spPr>
        <a:xfrm>
          <a:off x="1520036"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37428" y="2486647"/>
        <a:ext cx="650862" cy="208304"/>
      </dsp:txXfrm>
    </dsp:sp>
    <dsp:sp modelId="{39BB678B-A9A0-40C9-A2B2-955061EF92B7}">
      <dsp:nvSpPr>
        <dsp:cNvPr id="0" name=""/>
        <dsp:cNvSpPr/>
      </dsp:nvSpPr>
      <dsp:spPr>
        <a:xfrm>
          <a:off x="2529669" y="1827311"/>
          <a:ext cx="1526976" cy="1526976"/>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0" kern="1200">
              <a:solidFill>
                <a:schemeClr val="tx1"/>
              </a:solidFill>
              <a:latin typeface="Calibri"/>
              <a:ea typeface="Calibri"/>
              <a:cs typeface="Calibri"/>
              <a:sym typeface="Calibri"/>
            </a:rPr>
            <a:t> State Assessment Results in SC, SS and CW Indicator </a:t>
          </a:r>
          <a:r>
            <a:rPr lang="en-US" sz="1200" b="0" kern="1200">
              <a:solidFill>
                <a:schemeClr val="tx1"/>
              </a:solidFill>
              <a:latin typeface="Calibri"/>
              <a:ea typeface="Calibri"/>
              <a:cs typeface="Calibri"/>
              <a:sym typeface="Calibri"/>
            </a:rPr>
            <a:t>Score      </a:t>
          </a:r>
          <a:r>
            <a:rPr lang="en-US" sz="1200" b="1" kern="1200">
              <a:solidFill>
                <a:schemeClr val="tx1"/>
              </a:solidFill>
              <a:latin typeface="Calibri"/>
              <a:ea typeface="Calibri"/>
              <a:cs typeface="Calibri"/>
              <a:sym typeface="Calibri"/>
            </a:rPr>
            <a:t>                 </a:t>
          </a:r>
          <a:r>
            <a:rPr lang="en-US" sz="2000" b="0" kern="1200">
              <a:solidFill>
                <a:schemeClr val="tx1"/>
              </a:solidFill>
              <a:latin typeface="Calibri"/>
              <a:ea typeface="Calibri"/>
              <a:cs typeface="Calibri"/>
              <a:sym typeface="Calibri"/>
            </a:rPr>
            <a:t>* .45</a:t>
          </a:r>
          <a:endParaRPr lang="en-US" sz="2000" b="0" kern="1200">
            <a:solidFill>
              <a:schemeClr val="tx1"/>
            </a:solidFill>
          </a:endParaRPr>
        </a:p>
      </dsp:txBody>
      <dsp:txXfrm>
        <a:off x="2753289" y="2050931"/>
        <a:ext cx="1079736" cy="1079736"/>
      </dsp:txXfrm>
    </dsp:sp>
    <dsp:sp modelId="{DB719212-1D17-4792-AECD-4CFC1401AB96}">
      <dsp:nvSpPr>
        <dsp:cNvPr id="0" name=""/>
        <dsp:cNvSpPr/>
      </dsp:nvSpPr>
      <dsp:spPr>
        <a:xfrm>
          <a:off x="4180640"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98032" y="2486647"/>
        <a:ext cx="650862" cy="208304"/>
      </dsp:txXfrm>
    </dsp:sp>
    <dsp:sp modelId="{D708CB7E-97AD-41B5-A798-51B45B61AD63}">
      <dsp:nvSpPr>
        <dsp:cNvPr id="0" name=""/>
        <dsp:cNvSpPr/>
      </dsp:nvSpPr>
      <dsp:spPr>
        <a:xfrm>
          <a:off x="5190273" y="1827311"/>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English Learner Progress Indicator Score      </a:t>
          </a:r>
          <a:r>
            <a:rPr lang="en-US" sz="2000" kern="1200"/>
            <a:t>*.05</a:t>
          </a:r>
        </a:p>
      </dsp:txBody>
      <dsp:txXfrm>
        <a:off x="5413893" y="2050931"/>
        <a:ext cx="1079736" cy="1079736"/>
      </dsp:txXfrm>
    </dsp:sp>
    <dsp:sp modelId="{0A5E78A5-D4A0-4982-A6F3-6ED0E2026BFE}">
      <dsp:nvSpPr>
        <dsp:cNvPr id="0" name=""/>
        <dsp:cNvSpPr/>
      </dsp:nvSpPr>
      <dsp:spPr>
        <a:xfrm>
          <a:off x="6841243" y="2147976"/>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58635" y="2486647"/>
        <a:ext cx="650862" cy="208304"/>
      </dsp:txXfrm>
    </dsp:sp>
    <dsp:sp modelId="{55C52335-9475-4A09-A64C-F886D6C2CF0A}">
      <dsp:nvSpPr>
        <dsp:cNvPr id="0" name=""/>
        <dsp:cNvSpPr/>
      </dsp:nvSpPr>
      <dsp:spPr>
        <a:xfrm>
          <a:off x="7850877" y="1827311"/>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QSCS Indicator Score                </a:t>
          </a:r>
          <a:r>
            <a:rPr lang="en-US" sz="2000" kern="1200"/>
            <a:t>* .04</a:t>
          </a:r>
        </a:p>
      </dsp:txBody>
      <dsp:txXfrm>
        <a:off x="8074497" y="2050931"/>
        <a:ext cx="1079736" cy="1079736"/>
      </dsp:txXfrm>
    </dsp:sp>
    <dsp:sp modelId="{84D85507-FBB0-448D-9EA8-75221FA2A752}">
      <dsp:nvSpPr>
        <dsp:cNvPr id="0" name=""/>
        <dsp:cNvSpPr/>
      </dsp:nvSpPr>
      <dsp:spPr>
        <a:xfrm>
          <a:off x="9511997" y="2178460"/>
          <a:ext cx="885646" cy="88564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9629389" y="2360903"/>
        <a:ext cx="650862" cy="520760"/>
      </dsp:txXfrm>
    </dsp:sp>
    <dsp:sp modelId="{287151F2-A532-440E-9B38-3F99EECFCFF9}">
      <dsp:nvSpPr>
        <dsp:cNvPr id="0" name=""/>
        <dsp:cNvSpPr/>
      </dsp:nvSpPr>
      <dsp:spPr>
        <a:xfrm>
          <a:off x="10412396" y="1837466"/>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Overall Score</a:t>
          </a:r>
        </a:p>
      </dsp:txBody>
      <dsp:txXfrm>
        <a:off x="10636016" y="2061086"/>
        <a:ext cx="1079736" cy="1079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909217" y="3221158"/>
          <a:ext cx="1331642" cy="1331642"/>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Reading and Mathematics Indicator Score     </a:t>
          </a:r>
          <a:r>
            <a:rPr lang="en-US" sz="1800" b="0" kern="1200">
              <a:solidFill>
                <a:schemeClr val="tx1"/>
              </a:solidFill>
              <a:latin typeface="Calibri"/>
              <a:ea typeface="Calibri"/>
              <a:cs typeface="Calibri"/>
              <a:sym typeface="Calibri"/>
            </a:rPr>
            <a:t>* .45</a:t>
          </a:r>
          <a:endParaRPr lang="en-US" sz="1800" b="0" kern="1200">
            <a:solidFill>
              <a:schemeClr val="tx1"/>
            </a:solidFill>
          </a:endParaRPr>
        </a:p>
      </dsp:txBody>
      <dsp:txXfrm>
        <a:off x="1104231" y="3416172"/>
        <a:ext cx="941614" cy="941614"/>
      </dsp:txXfrm>
    </dsp:sp>
    <dsp:sp modelId="{BA3FC750-BE93-4BAC-816D-9288D528B866}">
      <dsp:nvSpPr>
        <dsp:cNvPr id="0" name=""/>
        <dsp:cNvSpPr/>
      </dsp:nvSpPr>
      <dsp:spPr>
        <a:xfrm>
          <a:off x="2240176"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42551" y="3796150"/>
        <a:ext cx="567602" cy="181658"/>
      </dsp:txXfrm>
    </dsp:sp>
    <dsp:sp modelId="{39BB678B-A9A0-40C9-A2B2-955061EF92B7}">
      <dsp:nvSpPr>
        <dsp:cNvPr id="0" name=""/>
        <dsp:cNvSpPr/>
      </dsp:nvSpPr>
      <dsp:spPr>
        <a:xfrm>
          <a:off x="3017918" y="3221158"/>
          <a:ext cx="1331642" cy="1331642"/>
        </a:xfrm>
        <a:prstGeom prst="ellipse">
          <a:avLst/>
        </a:prstGeom>
        <a:solidFill>
          <a:srgbClr val="D0E0E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solidFill>
                <a:schemeClr val="tx1"/>
              </a:solidFill>
              <a:latin typeface="Calibri"/>
              <a:ea typeface="Calibri"/>
              <a:cs typeface="Calibri"/>
              <a:sym typeface="Calibri"/>
            </a:rPr>
            <a:t>State Assessment Results in Sc, SS and Writing Indicator Score                       </a:t>
          </a:r>
          <a:r>
            <a:rPr lang="en-US" sz="1800" b="0" kern="1200">
              <a:solidFill>
                <a:schemeClr val="tx1"/>
              </a:solidFill>
              <a:latin typeface="Calibri"/>
              <a:ea typeface="Calibri"/>
              <a:cs typeface="Calibri"/>
              <a:sym typeface="Calibri"/>
            </a:rPr>
            <a:t>* .20</a:t>
          </a:r>
          <a:endParaRPr lang="en-US" sz="1800" b="0" kern="1200">
            <a:solidFill>
              <a:schemeClr val="tx1"/>
            </a:solidFill>
          </a:endParaRPr>
        </a:p>
      </dsp:txBody>
      <dsp:txXfrm>
        <a:off x="3212932" y="3416172"/>
        <a:ext cx="941614" cy="941614"/>
      </dsp:txXfrm>
    </dsp:sp>
    <dsp:sp modelId="{DB719212-1D17-4792-AECD-4CFC1401AB96}">
      <dsp:nvSpPr>
        <dsp:cNvPr id="0" name=""/>
        <dsp:cNvSpPr/>
      </dsp:nvSpPr>
      <dsp:spPr>
        <a:xfrm>
          <a:off x="4354984"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359" y="3796150"/>
        <a:ext cx="567602" cy="181658"/>
      </dsp:txXfrm>
    </dsp:sp>
    <dsp:sp modelId="{D708CB7E-97AD-41B5-A798-51B45B61AD63}">
      <dsp:nvSpPr>
        <dsp:cNvPr id="0" name=""/>
        <dsp:cNvSpPr/>
      </dsp:nvSpPr>
      <dsp:spPr>
        <a:xfrm>
          <a:off x="513272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5327740" y="3416172"/>
        <a:ext cx="941614" cy="941614"/>
      </dsp:txXfrm>
    </dsp:sp>
    <dsp:sp modelId="{0A5E78A5-D4A0-4982-A6F3-6ED0E2026BFE}">
      <dsp:nvSpPr>
        <dsp:cNvPr id="0" name=""/>
        <dsp:cNvSpPr/>
      </dsp:nvSpPr>
      <dsp:spPr>
        <a:xfrm>
          <a:off x="6469793"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72168" y="3796150"/>
        <a:ext cx="567602" cy="181658"/>
      </dsp:txXfrm>
    </dsp:sp>
    <dsp:sp modelId="{55C52335-9475-4A09-A64C-F886D6C2CF0A}">
      <dsp:nvSpPr>
        <dsp:cNvPr id="0" name=""/>
        <dsp:cNvSpPr/>
      </dsp:nvSpPr>
      <dsp:spPr>
        <a:xfrm>
          <a:off x="7247535"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QSCS Indicator Score                 </a:t>
          </a:r>
          <a:r>
            <a:rPr lang="en-US" sz="1800" kern="1200"/>
            <a:t>* .04</a:t>
          </a:r>
        </a:p>
      </dsp:txBody>
      <dsp:txXfrm>
        <a:off x="7442549" y="3416172"/>
        <a:ext cx="941614" cy="941614"/>
      </dsp:txXfrm>
    </dsp:sp>
    <dsp:sp modelId="{84D85507-FBB0-448D-9EA8-75221FA2A752}">
      <dsp:nvSpPr>
        <dsp:cNvPr id="0" name=""/>
        <dsp:cNvSpPr/>
      </dsp:nvSpPr>
      <dsp:spPr>
        <a:xfrm>
          <a:off x="8585043" y="3502132"/>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87418" y="3797479"/>
        <a:ext cx="567602" cy="181658"/>
      </dsp:txXfrm>
    </dsp:sp>
    <dsp:sp modelId="{5BA44825-825A-4725-8034-4B8BD5B803E5}">
      <dsp:nvSpPr>
        <dsp:cNvPr id="0" name=""/>
        <dsp:cNvSpPr/>
      </dsp:nvSpPr>
      <dsp:spPr>
        <a:xfrm>
          <a:off x="936854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Indicator Score</a:t>
          </a:r>
        </a:p>
        <a:p>
          <a:pPr marL="0" lvl="0" indent="0" algn="ctr" defTabSz="466725">
            <a:lnSpc>
              <a:spcPct val="90000"/>
            </a:lnSpc>
            <a:spcBef>
              <a:spcPct val="0"/>
            </a:spcBef>
            <a:spcAft>
              <a:spcPct val="35000"/>
            </a:spcAft>
            <a:buNone/>
          </a:pPr>
          <a:r>
            <a:rPr lang="en-US" sz="1800" kern="1200"/>
            <a:t>*.20</a:t>
          </a:r>
        </a:p>
      </dsp:txBody>
      <dsp:txXfrm>
        <a:off x="9563562" y="3416172"/>
        <a:ext cx="941614" cy="941614"/>
      </dsp:txXfrm>
    </dsp:sp>
    <dsp:sp modelId="{BED252C7-D2C8-4EFA-9C63-F32B90B9F8E6}">
      <dsp:nvSpPr>
        <dsp:cNvPr id="0" name=""/>
        <dsp:cNvSpPr/>
      </dsp:nvSpPr>
      <dsp:spPr>
        <a:xfrm>
          <a:off x="10705609"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807984" y="3796150"/>
        <a:ext cx="567602" cy="181658"/>
      </dsp:txXfrm>
    </dsp:sp>
    <dsp:sp modelId="{ACF52618-7A46-45C1-91AA-753ABEBEE295}">
      <dsp:nvSpPr>
        <dsp:cNvPr id="0" name=""/>
        <dsp:cNvSpPr/>
      </dsp:nvSpPr>
      <dsp:spPr>
        <a:xfrm>
          <a:off x="1148335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Indicator Score     </a:t>
          </a:r>
          <a:r>
            <a:rPr lang="en-US" sz="1800" kern="1200"/>
            <a:t>*.06</a:t>
          </a:r>
        </a:p>
      </dsp:txBody>
      <dsp:txXfrm>
        <a:off x="11678370" y="3416172"/>
        <a:ext cx="941614" cy="941614"/>
      </dsp:txXfrm>
    </dsp:sp>
    <dsp:sp modelId="{D6C1030B-472A-4889-969F-199D99870D5E}">
      <dsp:nvSpPr>
        <dsp:cNvPr id="0" name=""/>
        <dsp:cNvSpPr/>
      </dsp:nvSpPr>
      <dsp:spPr>
        <a:xfrm>
          <a:off x="5449316" y="4984458"/>
          <a:ext cx="772352" cy="7723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551691" y="5143563"/>
        <a:ext cx="567602" cy="454142"/>
      </dsp:txXfrm>
    </dsp:sp>
    <dsp:sp modelId="{287151F2-A532-440E-9B38-3F99EECFCFF9}">
      <dsp:nvSpPr>
        <dsp:cNvPr id="0" name=""/>
        <dsp:cNvSpPr/>
      </dsp:nvSpPr>
      <dsp:spPr>
        <a:xfrm>
          <a:off x="6220944" y="465553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Overall Score</a:t>
          </a:r>
        </a:p>
      </dsp:txBody>
      <dsp:txXfrm>
        <a:off x="6415958" y="4850552"/>
        <a:ext cx="941614" cy="9416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100382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334078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five status levels ranging from very low to very high for the current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Color ratings will include five performance levels from highest to lowest. Performance of schools will be reported by levels; elementary, middle, and high as applicable. The School Report Card will display the color ratings  for each indicator to communicate performance of schools with red being the lowest and blue being the highest.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262858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2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297014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5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999601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8824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52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2983827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The Overall Performance Rating combines performance on the state indicators for elementary, middle, and high schools. These ratings will be communicated using a color rating system, where blue represents the highest rating, and red represents the lowest rating. The five performance levels, from highest to lowest, are Blue, Green, Yellow, Orange, and Red. </a:t>
            </a:r>
            <a:br>
              <a:rPr lang="en-US">
                <a:cs typeface="+mn-lt"/>
              </a:rPr>
            </a:br>
            <a:br>
              <a:rPr lang="en-US">
                <a:cs typeface="+mn-lt"/>
              </a:rPr>
            </a:br>
            <a:r>
              <a:rPr lang="en-US"/>
              <a:t>Indicator Performance ratings are also reported as colors the result of unique combination of Status Level and Change Level; not based on cut scores.</a:t>
            </a:r>
          </a:p>
          <a:p>
            <a:pPr>
              <a:lnSpc>
                <a:spcPct val="90000"/>
              </a:lnSpc>
              <a:spcBef>
                <a:spcPts val="1000"/>
              </a:spcBef>
            </a:pPr>
            <a:endParaRPr lang="en-US">
              <a:cs typeface="Calibri"/>
            </a:endParaRPr>
          </a:p>
          <a:p>
            <a:pPr>
              <a:lnSpc>
                <a:spcPct val="90000"/>
              </a:lnSpc>
              <a:spcBef>
                <a:spcPts val="1000"/>
              </a:spcBef>
            </a:pPr>
            <a:r>
              <a:rPr lang="en-US" i="1">
                <a:cs typeface="Calibri"/>
              </a:rPr>
              <a:t>Please note that the public School Report Card will be released later this year. The initial public release of assessment and accountability data will be in Open House.</a:t>
            </a:r>
          </a:p>
          <a:p>
            <a:pPr algn="l">
              <a:lnSpc>
                <a:spcPct val="90000"/>
              </a:lnSpc>
              <a:spcBef>
                <a:spcPts val="1000"/>
              </a:spcBef>
            </a:pPr>
            <a:endParaRPr lang="en-US" sz="1200" b="0" i="0">
              <a:solidFill>
                <a:srgbClr val="000000"/>
              </a:solidFill>
              <a:effectLst/>
              <a:latin typeface="+mn-lt"/>
              <a:cs typeface="Calibri"/>
            </a:endParaRPr>
          </a:p>
          <a:p>
            <a:endParaRPr lang="en-US">
              <a:solidFill>
                <a:srgbClr val="000000"/>
              </a:solidFill>
              <a:cs typeface="Calibri" panose="020F0502020204030204"/>
            </a:endParaRPr>
          </a:p>
          <a:p>
            <a:endParaRPr lang="en-US">
              <a:solidFill>
                <a:srgbClr val="000000"/>
              </a:solidFill>
              <a:cs typeface="Calibri" panose="020F0502020204030204"/>
            </a:endParaRPr>
          </a:p>
          <a:p>
            <a:endParaRPr lang="en-US">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0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38</a:t>
            </a:fld>
            <a:endParaRPr lang="en-US"/>
          </a:p>
        </p:txBody>
      </p:sp>
    </p:spTree>
    <p:extLst>
      <p:ext uri="{BB962C8B-B14F-4D97-AF65-F5344CB8AC3E}">
        <p14:creationId xmlns:p14="http://schemas.microsoft.com/office/powerpoint/2010/main" val="318400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15620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56772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88273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248205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227568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177223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139712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57425" y="1112838"/>
            <a:ext cx="9144000" cy="2105024"/>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47900" y="3640138"/>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8687"/>
          </a:xfrm>
        </p:spPr>
        <p:txBody>
          <a:bodyPr/>
          <a:lstStyle/>
          <a:p>
            <a:r>
              <a:rPr lang="en-US"/>
              <a:t>Click to edit Master title style</a:t>
            </a:r>
          </a:p>
        </p:txBody>
      </p:sp>
      <p:sp>
        <p:nvSpPr>
          <p:cNvPr id="5" name="Text Placeholder 4"/>
          <p:cNvSpPr>
            <a:spLocks noGrp="1"/>
          </p:cNvSpPr>
          <p:nvPr>
            <p:ph type="body" sz="quarter" idx="13"/>
          </p:nvPr>
        </p:nvSpPr>
        <p:spPr>
          <a:xfrm>
            <a:off x="582420" y="1412711"/>
            <a:ext cx="10381502" cy="4126955"/>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Tree>
    <p:extLst>
      <p:ext uri="{BB962C8B-B14F-4D97-AF65-F5344CB8AC3E}">
        <p14:creationId xmlns:p14="http://schemas.microsoft.com/office/powerpoint/2010/main" val="18591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32946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71933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453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766563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8561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66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0886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2192000" cy="1047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2556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72534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26293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79014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9360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42202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461434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868748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0"/>
        <p:cNvGrpSpPr/>
        <p:nvPr/>
      </p:nvGrpSpPr>
      <p:grpSpPr>
        <a:xfrm>
          <a:off x="0" y="0"/>
          <a:ext cx="0" cy="0"/>
          <a:chOff x="0" y="0"/>
          <a:chExt cx="0" cy="0"/>
        </a:xfrm>
      </p:grpSpPr>
      <p:sp>
        <p:nvSpPr>
          <p:cNvPr id="111" name="Google Shape;111;p2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5761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55787" y="257025"/>
            <a:ext cx="8596800" cy="1320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555787" y="1566879"/>
            <a:ext cx="9188800" cy="409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02649"/>
              </a:buClr>
              <a:buSzPts val="1400"/>
              <a:buChar char="•"/>
              <a:defRPr/>
            </a:lvl1pPr>
            <a:lvl2pPr marL="1219170" lvl="1" indent="-423323" algn="l">
              <a:lnSpc>
                <a:spcPct val="90000"/>
              </a:lnSpc>
              <a:spcBef>
                <a:spcPts val="533"/>
              </a:spcBef>
              <a:spcAft>
                <a:spcPts val="0"/>
              </a:spcAft>
              <a:buClr>
                <a:srgbClr val="102649"/>
              </a:buClr>
              <a:buSzPts val="1400"/>
              <a:buChar char="•"/>
              <a:defRPr/>
            </a:lvl2pPr>
            <a:lvl3pPr marL="1828754" lvl="2" indent="-423323" algn="l">
              <a:lnSpc>
                <a:spcPct val="90000"/>
              </a:lnSpc>
              <a:spcBef>
                <a:spcPts val="533"/>
              </a:spcBef>
              <a:spcAft>
                <a:spcPts val="0"/>
              </a:spcAft>
              <a:buClr>
                <a:srgbClr val="102649"/>
              </a:buClr>
              <a:buSzPts val="1400"/>
              <a:buChar char="•"/>
              <a:defRPr/>
            </a:lvl3pPr>
            <a:lvl4pPr marL="2438339" lvl="3" indent="-423323" algn="l">
              <a:lnSpc>
                <a:spcPct val="90000"/>
              </a:lnSpc>
              <a:spcBef>
                <a:spcPts val="533"/>
              </a:spcBef>
              <a:spcAft>
                <a:spcPts val="0"/>
              </a:spcAft>
              <a:buClr>
                <a:srgbClr val="102649"/>
              </a:buClr>
              <a:buSzPts val="1400"/>
              <a:buChar char="•"/>
              <a:defRPr/>
            </a:lvl4pPr>
            <a:lvl5pPr marL="3047924" lvl="4" indent="-423323" algn="l">
              <a:lnSpc>
                <a:spcPct val="90000"/>
              </a:lnSpc>
              <a:spcBef>
                <a:spcPts val="533"/>
              </a:spcBef>
              <a:spcAft>
                <a:spcPts val="0"/>
              </a:spcAft>
              <a:buClr>
                <a:srgbClr val="102649"/>
              </a:buClr>
              <a:buSzPts val="1400"/>
              <a:buFont typeface="Libre Franklin Medium"/>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8" name="Google Shape;18;p3"/>
          <p:cNvSpPr txBox="1">
            <a:spLocks noGrp="1"/>
          </p:cNvSpPr>
          <p:nvPr>
            <p:ph type="sldNum" idx="12"/>
          </p:nvPr>
        </p:nvSpPr>
        <p:spPr>
          <a:xfrm>
            <a:off x="10403519" y="5476115"/>
            <a:ext cx="68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867" b="0" i="0" u="none" strike="noStrike" cap="none">
                <a:solidFill>
                  <a:schemeClr val="dk1"/>
                </a:solidFill>
                <a:latin typeface="Libre Franklin"/>
                <a:ea typeface="Libre Franklin"/>
                <a:cs typeface="Libre Franklin"/>
                <a:sym typeface="Libre Franklin"/>
              </a:defRPr>
            </a:lvl1pPr>
            <a:lvl2pPr marL="0" lvl="1" indent="0" algn="r">
              <a:spcBef>
                <a:spcPts val="0"/>
              </a:spcBef>
              <a:buNone/>
              <a:defRPr sz="1867" b="0" i="0" u="none" strike="noStrike" cap="none">
                <a:solidFill>
                  <a:schemeClr val="dk1"/>
                </a:solidFill>
                <a:latin typeface="Libre Franklin"/>
                <a:ea typeface="Libre Franklin"/>
                <a:cs typeface="Libre Franklin"/>
                <a:sym typeface="Libre Franklin"/>
              </a:defRPr>
            </a:lvl2pPr>
            <a:lvl3pPr marL="0" lvl="2" indent="0" algn="r">
              <a:spcBef>
                <a:spcPts val="0"/>
              </a:spcBef>
              <a:buNone/>
              <a:defRPr sz="1867" b="0" i="0" u="none" strike="noStrike" cap="none">
                <a:solidFill>
                  <a:schemeClr val="dk1"/>
                </a:solidFill>
                <a:latin typeface="Libre Franklin"/>
                <a:ea typeface="Libre Franklin"/>
                <a:cs typeface="Libre Franklin"/>
                <a:sym typeface="Libre Franklin"/>
              </a:defRPr>
            </a:lvl3pPr>
            <a:lvl4pPr marL="0" lvl="3" indent="0" algn="r">
              <a:spcBef>
                <a:spcPts val="0"/>
              </a:spcBef>
              <a:buNone/>
              <a:defRPr sz="1867" b="0" i="0" u="none" strike="noStrike" cap="none">
                <a:solidFill>
                  <a:schemeClr val="dk1"/>
                </a:solidFill>
                <a:latin typeface="Libre Franklin"/>
                <a:ea typeface="Libre Franklin"/>
                <a:cs typeface="Libre Franklin"/>
                <a:sym typeface="Libre Franklin"/>
              </a:defRPr>
            </a:lvl4pPr>
            <a:lvl5pPr marL="0" lvl="4" indent="0" algn="r">
              <a:spcBef>
                <a:spcPts val="0"/>
              </a:spcBef>
              <a:buNone/>
              <a:defRPr sz="1867" b="0" i="0" u="none" strike="noStrike" cap="none">
                <a:solidFill>
                  <a:schemeClr val="dk1"/>
                </a:solidFill>
                <a:latin typeface="Libre Franklin"/>
                <a:ea typeface="Libre Franklin"/>
                <a:cs typeface="Libre Franklin"/>
                <a:sym typeface="Libre Franklin"/>
              </a:defRPr>
            </a:lvl5pPr>
            <a:lvl6pPr marL="0" lvl="5" indent="0" algn="r">
              <a:spcBef>
                <a:spcPts val="0"/>
              </a:spcBef>
              <a:buNone/>
              <a:defRPr sz="1867" b="0" i="0" u="none" strike="noStrike" cap="none">
                <a:solidFill>
                  <a:schemeClr val="dk1"/>
                </a:solidFill>
                <a:latin typeface="Libre Franklin"/>
                <a:ea typeface="Libre Franklin"/>
                <a:cs typeface="Libre Franklin"/>
                <a:sym typeface="Libre Franklin"/>
              </a:defRPr>
            </a:lvl6pPr>
            <a:lvl7pPr marL="0" lvl="6" indent="0" algn="r">
              <a:spcBef>
                <a:spcPts val="0"/>
              </a:spcBef>
              <a:buNone/>
              <a:defRPr sz="1867" b="0" i="0" u="none" strike="noStrike" cap="none">
                <a:solidFill>
                  <a:schemeClr val="dk1"/>
                </a:solidFill>
                <a:latin typeface="Libre Franklin"/>
                <a:ea typeface="Libre Franklin"/>
                <a:cs typeface="Libre Franklin"/>
                <a:sym typeface="Libre Franklin"/>
              </a:defRPr>
            </a:lvl7pPr>
            <a:lvl8pPr marL="0" lvl="7" indent="0" algn="r">
              <a:spcBef>
                <a:spcPts val="0"/>
              </a:spcBef>
              <a:buNone/>
              <a:defRPr sz="1867" b="0" i="0" u="none" strike="noStrike" cap="none">
                <a:solidFill>
                  <a:schemeClr val="dk1"/>
                </a:solidFill>
                <a:latin typeface="Libre Franklin"/>
                <a:ea typeface="Libre Franklin"/>
                <a:cs typeface="Libre Franklin"/>
                <a:sym typeface="Libre Franklin"/>
              </a:defRPr>
            </a:lvl8pPr>
            <a:lvl9pPr marL="0" lvl="8" indent="0" algn="r">
              <a:spcBef>
                <a:spcPts val="0"/>
              </a:spcBef>
              <a:buNone/>
              <a:defRPr sz="1867"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3066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93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90737"/>
          </a:xfrm>
        </p:spPr>
        <p:txBody>
          <a:bodyPr anchor="b">
            <a:normAutofit/>
          </a:bodyPr>
          <a:lstStyle>
            <a:lvl1pPr marL="0" indent="0" algn="l">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00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226340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1"/>
            <a:ext cx="10515600" cy="10382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509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33362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509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33362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5398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4121043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mailto:chris.williams@education.ky.gov" TargetMode="External"/><Relationship Id="rId3" Type="http://schemas.openxmlformats.org/officeDocument/2006/relationships/hyperlink" Target="mailto:jennifer.stafford@education.ky.gov" TargetMode="External"/><Relationship Id="rId7" Type="http://schemas.openxmlformats.org/officeDocument/2006/relationships/hyperlink" Target="mailto:devon.avery@education.ky.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shara.savage@education.ky.gov" TargetMode="External"/><Relationship Id="rId11" Type="http://schemas.openxmlformats.org/officeDocument/2006/relationships/hyperlink" Target="mailto:melissa.chandler@education.ky.gov" TargetMode="External"/><Relationship Id="rId5" Type="http://schemas.openxmlformats.org/officeDocument/2006/relationships/hyperlink" Target="mailto:ben.riley@education.ky.gov" TargetMode="External"/><Relationship Id="rId10" Type="http://schemas.openxmlformats.org/officeDocument/2006/relationships/hyperlink" Target="mailto:krista.mullins@education.ky.gov" TargetMode="External"/><Relationship Id="rId4" Type="http://schemas.openxmlformats.org/officeDocument/2006/relationships/hyperlink" Target="mailto:Helen.jones@education.ky.gov" TargetMode="External"/><Relationship Id="rId9" Type="http://schemas.openxmlformats.org/officeDocument/2006/relationships/hyperlink" Target="mailto:christen.roseberry@education.ky.gov"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dacinfo@education.ky.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546579" y="1101155"/>
            <a:ext cx="10178622" cy="19242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algn="r">
              <a:defRPr/>
            </a:pPr>
            <a:r>
              <a:rPr lang="en-US" sz="4800"/>
              <a:t>Accountability Indicator</a:t>
            </a:r>
            <a:r>
              <a:rPr kumimoji="0" lang="en-US" sz="4800" b="0" i="0" u="none" strike="noStrike" kern="1200" cap="none" spc="0" normalizeH="0" baseline="0" noProof="0">
                <a:ln>
                  <a:noFill/>
                </a:ln>
                <a:solidFill>
                  <a:srgbClr val="102649"/>
                </a:solidFill>
                <a:effectLst/>
                <a:uLnTx/>
                <a:uFillTx/>
                <a:latin typeface="+mj-lt"/>
                <a:ea typeface="+mj-ea"/>
                <a:cs typeface="+mj-cs"/>
              </a:rPr>
              <a:t> Training:</a:t>
            </a:r>
            <a:endParaRPr lang="en-US">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102649"/>
                </a:solidFill>
                <a:effectLst/>
                <a:uLnTx/>
                <a:uFillTx/>
                <a:latin typeface="+mj-lt"/>
                <a:ea typeface="+mj-ea"/>
                <a:cs typeface="+mj-cs"/>
              </a:rPr>
              <a:t>Reading, Math, Science, Social Studies, Writing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Autofit/>
          </a:bodyPr>
          <a:lstStyle/>
          <a:p>
            <a:pPr algn="r"/>
            <a:r>
              <a:rPr lang="en-US" sz="3200"/>
              <a:t>Melissa Chandler</a:t>
            </a:r>
          </a:p>
          <a:p>
            <a:pPr algn="r"/>
            <a:r>
              <a:rPr lang="en-US" sz="3200"/>
              <a:t>Program Consultant</a:t>
            </a:r>
            <a:r>
              <a:rPr lang="en-US" sz="3200" b="0" i="0" u="none" strike="noStrike">
                <a:solidFill>
                  <a:srgbClr val="007780"/>
                </a:solidFill>
                <a:effectLst/>
              </a:rPr>
              <a:t> </a:t>
            </a:r>
          </a:p>
          <a:p>
            <a:pPr algn="r"/>
            <a:r>
              <a:rPr lang="en-US" sz="32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60AB-595F-4912-82D6-D57811517D4E}"/>
              </a:ext>
            </a:extLst>
          </p:cNvPr>
          <p:cNvSpPr>
            <a:spLocks noGrp="1"/>
          </p:cNvSpPr>
          <p:nvPr>
            <p:ph type="title"/>
          </p:nvPr>
        </p:nvSpPr>
        <p:spPr/>
        <p:txBody>
          <a:bodyPr>
            <a:normAutofit/>
          </a:bodyPr>
          <a:lstStyle/>
          <a:p>
            <a:r>
              <a:rPr lang="en-US"/>
              <a:t>Combined Writing Decision Matrix</a:t>
            </a:r>
          </a:p>
        </p:txBody>
      </p:sp>
      <p:sp>
        <p:nvSpPr>
          <p:cNvPr id="4" name="TextBox 3">
            <a:extLst>
              <a:ext uri="{FF2B5EF4-FFF2-40B4-BE49-F238E27FC236}">
                <a16:creationId xmlns:a16="http://schemas.microsoft.com/office/drawing/2014/main" id="{18C8C65E-6B29-5F42-884B-DB0804BE1AAC}"/>
              </a:ext>
            </a:extLst>
          </p:cNvPr>
          <p:cNvSpPr txBox="1"/>
          <p:nvPr/>
        </p:nvSpPr>
        <p:spPr>
          <a:xfrm>
            <a:off x="458657" y="1350051"/>
            <a:ext cx="11494247" cy="757130"/>
          </a:xfrm>
          <a:prstGeom prst="rect">
            <a:avLst/>
          </a:prstGeom>
          <a:noFill/>
        </p:spPr>
        <p:txBody>
          <a:bodyPr wrap="square" rtlCol="0">
            <a:spAutoFit/>
          </a:bodyPr>
          <a:lstStyle/>
          <a:p>
            <a:pPr marL="0" marR="0" lvl="0" indent="0" algn="l" defTabSz="914400" rtl="0" eaLnBrk="0" fontAlgn="base" latinLnBrk="0" hangingPunct="0">
              <a:lnSpc>
                <a:spcPct val="90000"/>
              </a:lnSpc>
              <a:spcBef>
                <a:spcPts val="1000"/>
              </a:spcBef>
              <a:spcAft>
                <a:spcPct val="0"/>
              </a:spcAft>
              <a:buClrTx/>
              <a:buSzTx/>
              <a:buFontTx/>
              <a:buNone/>
              <a:tabLst/>
            </a:pPr>
            <a:r>
              <a:rPr kumimoji="0" lang="en-GB" altLang="en-US" sz="2400" b="0" i="0" u="none" strike="noStrike" cap="none" normalizeH="0" baseline="0">
                <a:ln>
                  <a:noFill/>
                </a:ln>
                <a:solidFill>
                  <a:srgbClr val="0D0D0D"/>
                </a:solidFill>
                <a:effectLst/>
                <a:ea typeface="MS PGothic" panose="020B0600070205080204" pitchFamily="34" charset="-128"/>
                <a:cs typeface="Arial" panose="020B0604020202020204" pitchFamily="34" charset="0"/>
              </a:rPr>
              <a:t>The combined writing performance levels are determined by the performance levels assigned for editing and mechanics and on-demand writing. </a:t>
            </a:r>
            <a:endParaRPr lang="en-GB" altLang="en-US" sz="2400">
              <a:solidFill>
                <a:srgbClr val="0D0D0D"/>
              </a:solidFill>
              <a:ea typeface="MS PGothic" panose="020B060007020508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F32C2A2F-E352-4044-8A36-F5B00F5D44FE}"/>
              </a:ext>
            </a:extLst>
          </p:cNvPr>
          <p:cNvSpPr txBox="1"/>
          <p:nvPr/>
        </p:nvSpPr>
        <p:spPr>
          <a:xfrm>
            <a:off x="3375377" y="2493002"/>
            <a:ext cx="7751352" cy="400110"/>
          </a:xfrm>
          <a:prstGeom prst="rect">
            <a:avLst/>
          </a:prstGeom>
          <a:solidFill>
            <a:srgbClr val="E7F1F1"/>
          </a:solidFill>
          <a:ln w="28575">
            <a:solidFill>
              <a:schemeClr val="tx1"/>
            </a:solidFill>
          </a:ln>
        </p:spPr>
        <p:txBody>
          <a:bodyPr wrap="square" rtlCol="0">
            <a:spAutoFit/>
          </a:bodyPr>
          <a:lstStyle/>
          <a:p>
            <a:pPr algn="ctr"/>
            <a:r>
              <a:rPr lang="en-US" sz="2000" b="1">
                <a:solidFill>
                  <a:srgbClr val="007780"/>
                </a:solidFill>
              </a:rPr>
              <a:t>On Demand Writing</a:t>
            </a:r>
          </a:p>
        </p:txBody>
      </p:sp>
      <p:sp>
        <p:nvSpPr>
          <p:cNvPr id="7" name="TextBox 6">
            <a:extLst>
              <a:ext uri="{FF2B5EF4-FFF2-40B4-BE49-F238E27FC236}">
                <a16:creationId xmlns:a16="http://schemas.microsoft.com/office/drawing/2014/main" id="{ED6B96DB-7089-41C2-9650-B2E1AC8EFD1B}"/>
              </a:ext>
            </a:extLst>
          </p:cNvPr>
          <p:cNvSpPr txBox="1"/>
          <p:nvPr/>
        </p:nvSpPr>
        <p:spPr>
          <a:xfrm>
            <a:off x="692737" y="3591296"/>
            <a:ext cx="430887" cy="2082450"/>
          </a:xfrm>
          <a:prstGeom prst="rect">
            <a:avLst/>
          </a:prstGeom>
          <a:solidFill>
            <a:srgbClr val="E7F1F1"/>
          </a:solidFill>
          <a:ln w="28575">
            <a:solidFill>
              <a:schemeClr val="tx1"/>
            </a:solidFill>
          </a:ln>
        </p:spPr>
        <p:txBody>
          <a:bodyPr vert="vert270" wrap="square" rtlCol="0">
            <a:spAutoFit/>
          </a:bodyPr>
          <a:lstStyle/>
          <a:p>
            <a:r>
              <a:rPr lang="en-US" sz="1600" b="1">
                <a:solidFill>
                  <a:srgbClr val="007780"/>
                </a:solidFill>
              </a:rPr>
              <a:t>Editing and Mechanics</a:t>
            </a:r>
          </a:p>
        </p:txBody>
      </p:sp>
      <p:graphicFrame>
        <p:nvGraphicFramePr>
          <p:cNvPr id="8" name="Table 7">
            <a:extLst>
              <a:ext uri="{FF2B5EF4-FFF2-40B4-BE49-F238E27FC236}">
                <a16:creationId xmlns:a16="http://schemas.microsoft.com/office/drawing/2014/main" id="{18B22457-7220-47E6-A225-6D65325C1CA9}"/>
              </a:ext>
            </a:extLst>
          </p:cNvPr>
          <p:cNvGraphicFramePr>
            <a:graphicFrameLocks noGrp="1"/>
          </p:cNvGraphicFramePr>
          <p:nvPr>
            <p:extLst>
              <p:ext uri="{D42A27DB-BD31-4B8C-83A1-F6EECF244321}">
                <p14:modId xmlns:p14="http://schemas.microsoft.com/office/powerpoint/2010/main" val="441676106"/>
              </p:ext>
            </p:extLst>
          </p:nvPr>
        </p:nvGraphicFramePr>
        <p:xfrm>
          <a:off x="1140177" y="2907625"/>
          <a:ext cx="9986552" cy="2777410"/>
        </p:xfrm>
        <a:graphic>
          <a:graphicData uri="http://schemas.openxmlformats.org/drawingml/2006/table">
            <a:tbl>
              <a:tblPr firstRow="1" firstCol="1" bandRow="1">
                <a:tableStyleId>{93296810-A885-4BE3-A3E7-6D5BEEA58F35}</a:tableStyleId>
              </a:tblPr>
              <a:tblGrid>
                <a:gridCol w="2231225">
                  <a:extLst>
                    <a:ext uri="{9D8B030D-6E8A-4147-A177-3AD203B41FA5}">
                      <a16:colId xmlns:a16="http://schemas.microsoft.com/office/drawing/2014/main" val="368087477"/>
                    </a:ext>
                  </a:extLst>
                </a:gridCol>
                <a:gridCol w="1781527">
                  <a:extLst>
                    <a:ext uri="{9D8B030D-6E8A-4147-A177-3AD203B41FA5}">
                      <a16:colId xmlns:a16="http://schemas.microsoft.com/office/drawing/2014/main" val="2555597665"/>
                    </a:ext>
                  </a:extLst>
                </a:gridCol>
                <a:gridCol w="2123188">
                  <a:extLst>
                    <a:ext uri="{9D8B030D-6E8A-4147-A177-3AD203B41FA5}">
                      <a16:colId xmlns:a16="http://schemas.microsoft.com/office/drawing/2014/main" val="1546560340"/>
                    </a:ext>
                  </a:extLst>
                </a:gridCol>
                <a:gridCol w="1879144">
                  <a:extLst>
                    <a:ext uri="{9D8B030D-6E8A-4147-A177-3AD203B41FA5}">
                      <a16:colId xmlns:a16="http://schemas.microsoft.com/office/drawing/2014/main" val="2568802148"/>
                    </a:ext>
                  </a:extLst>
                </a:gridCol>
                <a:gridCol w="1971468">
                  <a:extLst>
                    <a:ext uri="{9D8B030D-6E8A-4147-A177-3AD203B41FA5}">
                      <a16:colId xmlns:a16="http://schemas.microsoft.com/office/drawing/2014/main" val="3823483960"/>
                    </a:ext>
                  </a:extLst>
                </a:gridCol>
              </a:tblGrid>
              <a:tr h="0">
                <a:tc>
                  <a:txBody>
                    <a:bodyPr/>
                    <a:lstStyle/>
                    <a:p>
                      <a:pPr marL="0" marR="0" algn="ctr">
                        <a:lnSpc>
                          <a:spcPts val="1300"/>
                        </a:lnSpc>
                        <a:spcBef>
                          <a:spcPts val="0"/>
                        </a:spcBef>
                        <a:spcAft>
                          <a:spcPts val="0"/>
                        </a:spcAft>
                      </a:pPr>
                      <a:endParaRPr lang="en-US" sz="2000" b="0">
                        <a:solidFill>
                          <a:schemeClr val="tx1"/>
                        </a:solidFill>
                        <a:effectLst/>
                        <a:latin typeface="Arial" panose="020B0604020202020204" pitchFamily="34" charset="0"/>
                        <a:ea typeface="MS PGothic" panose="020B0600070205080204" pitchFamily="34" charset="-128"/>
                      </a:endParaRPr>
                    </a:p>
                    <a:p>
                      <a:pPr marL="0" marR="0" algn="ctr">
                        <a:lnSpc>
                          <a:spcPts val="1300"/>
                        </a:lnSpc>
                        <a:spcBef>
                          <a:spcPts val="0"/>
                        </a:spcBef>
                        <a:spcAft>
                          <a:spcPts val="0"/>
                        </a:spcAft>
                      </a:pPr>
                      <a:r>
                        <a:rPr lang="en-US" sz="2000" b="0">
                          <a:solidFill>
                            <a:schemeClr val="tx1"/>
                          </a:solidFill>
                          <a:effectLst/>
                          <a:latin typeface="Arial" panose="020B0604020202020204" pitchFamily="34" charset="0"/>
                          <a:ea typeface="MS PGothic" panose="020B0600070205080204" pitchFamily="34" charset="-128"/>
                        </a:rPr>
                        <a:t>Performance </a:t>
                      </a:r>
                    </a:p>
                    <a:p>
                      <a:pPr marL="0" marR="0" algn="ctr">
                        <a:lnSpc>
                          <a:spcPts val="1300"/>
                        </a:lnSpc>
                        <a:spcBef>
                          <a:spcPts val="0"/>
                        </a:spcBef>
                        <a:spcAft>
                          <a:spcPts val="0"/>
                        </a:spcAft>
                      </a:pPr>
                      <a:endParaRPr lang="en-US" sz="2000" b="0">
                        <a:solidFill>
                          <a:schemeClr val="tx1"/>
                        </a:solidFill>
                        <a:effectLst/>
                        <a:latin typeface="Arial" panose="020B0604020202020204" pitchFamily="34" charset="0"/>
                        <a:ea typeface="MS PGothic" panose="020B0600070205080204" pitchFamily="34" charset="-128"/>
                      </a:endParaRPr>
                    </a:p>
                    <a:p>
                      <a:pPr marL="0" marR="0" algn="ctr">
                        <a:lnSpc>
                          <a:spcPts val="1300"/>
                        </a:lnSpc>
                        <a:spcBef>
                          <a:spcPts val="0"/>
                        </a:spcBef>
                        <a:spcAft>
                          <a:spcPts val="0"/>
                        </a:spcAft>
                      </a:pPr>
                      <a:r>
                        <a:rPr lang="en-US" sz="2000" b="0">
                          <a:solidFill>
                            <a:schemeClr val="tx1"/>
                          </a:solidFill>
                          <a:effectLst/>
                          <a:latin typeface="Arial" panose="020B0604020202020204" pitchFamily="34" charset="0"/>
                          <a:ea typeface="MS PGothic" panose="020B0600070205080204" pitchFamily="34" charset="-128"/>
                        </a:rPr>
                        <a:t>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D9"/>
                    </a:solidFill>
                  </a:tcPr>
                </a:tc>
                <a:tc>
                  <a:txBody>
                    <a:bodyPr/>
                    <a:lstStyle/>
                    <a:p>
                      <a:pPr algn="ctr"/>
                      <a:r>
                        <a:rPr lang="en-GB" sz="2400" b="0">
                          <a:solidFill>
                            <a:schemeClr val="tx1"/>
                          </a:solidFill>
                          <a:effectLst/>
                        </a:rPr>
                        <a:t>Novice</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algn="ctr"/>
                      <a:r>
                        <a:rPr lang="en-GB" sz="2400" b="0">
                          <a:solidFill>
                            <a:schemeClr val="tx1"/>
                          </a:solidFill>
                          <a:effectLst/>
                        </a:rPr>
                        <a:t>Apprentice</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algn="ctr"/>
                      <a:r>
                        <a:rPr lang="en-GB" sz="2400" b="0">
                          <a:solidFill>
                            <a:schemeClr val="tx1"/>
                          </a:solidFill>
                          <a:effectLst/>
                        </a:rPr>
                        <a:t>Proficient</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algn="ctr"/>
                      <a:r>
                        <a:rPr lang="en-GB" sz="2400" b="0">
                          <a:solidFill>
                            <a:schemeClr val="tx1"/>
                          </a:solidFill>
                          <a:effectLst/>
                        </a:rPr>
                        <a:t>Distinguished</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extLst>
                  <a:ext uri="{0D108BD9-81ED-4DB2-BD59-A6C34878D82A}">
                    <a16:rowId xmlns:a16="http://schemas.microsoft.com/office/drawing/2014/main" val="3154488956"/>
                  </a:ext>
                </a:extLst>
              </a:tr>
              <a:tr h="525109">
                <a:tc>
                  <a:txBody>
                    <a:bodyPr/>
                    <a:lstStyle/>
                    <a:p>
                      <a:pPr marL="0" marR="0" algn="ctr">
                        <a:lnSpc>
                          <a:spcPts val="1300"/>
                        </a:lnSpc>
                        <a:spcBef>
                          <a:spcPts val="0"/>
                        </a:spcBef>
                        <a:spcAft>
                          <a:spcPts val="0"/>
                        </a:spcAft>
                      </a:pPr>
                      <a:r>
                        <a:rPr lang="en-GB" sz="2400" b="0">
                          <a:solidFill>
                            <a:schemeClr val="tx1"/>
                          </a:solidFill>
                          <a:effectLst/>
                        </a:rPr>
                        <a:t>Distinguished</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Distinguished</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691430"/>
                  </a:ext>
                </a:extLst>
              </a:tr>
              <a:tr h="525109">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Distinguished</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709238"/>
                  </a:ext>
                </a:extLst>
              </a:tr>
              <a:tr h="525109">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Novice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632134"/>
                  </a:ext>
                </a:extLst>
              </a:tr>
              <a:tr h="525109">
                <a:tc>
                  <a:txBody>
                    <a:bodyPr/>
                    <a:lstStyle/>
                    <a:p>
                      <a:pPr marL="0" marR="0" algn="ctr">
                        <a:lnSpc>
                          <a:spcPts val="1300"/>
                        </a:lnSpc>
                        <a:spcBef>
                          <a:spcPts val="0"/>
                        </a:spcBef>
                        <a:spcAft>
                          <a:spcPts val="0"/>
                        </a:spcAft>
                      </a:pPr>
                      <a:r>
                        <a:rPr lang="en-GB" sz="2400" b="0">
                          <a:solidFill>
                            <a:schemeClr val="tx1"/>
                          </a:solidFill>
                          <a:effectLst/>
                        </a:rPr>
                        <a:t>Novice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B1B4"/>
                    </a:solidFill>
                  </a:tcPr>
                </a:tc>
                <a:tc>
                  <a:txBody>
                    <a:bodyPr/>
                    <a:lstStyle/>
                    <a:p>
                      <a:pPr marL="0" marR="0" algn="ctr">
                        <a:lnSpc>
                          <a:spcPts val="1300"/>
                        </a:lnSpc>
                        <a:spcBef>
                          <a:spcPts val="0"/>
                        </a:spcBef>
                        <a:spcAft>
                          <a:spcPts val="0"/>
                        </a:spcAft>
                      </a:pPr>
                      <a:r>
                        <a:rPr lang="en-GB" sz="2400" b="0">
                          <a:solidFill>
                            <a:schemeClr val="tx1"/>
                          </a:solidFill>
                          <a:effectLst/>
                        </a:rPr>
                        <a:t>Novice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Apprentice</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300"/>
                        </a:lnSpc>
                        <a:spcBef>
                          <a:spcPts val="0"/>
                        </a:spcBef>
                        <a:spcAft>
                          <a:spcPts val="0"/>
                        </a:spcAft>
                      </a:pPr>
                      <a:r>
                        <a:rPr lang="en-GB" sz="2400" b="0">
                          <a:solidFill>
                            <a:schemeClr val="tx1"/>
                          </a:solidFill>
                          <a:effectLst/>
                        </a:rPr>
                        <a:t>Proficient</a:t>
                      </a:r>
                      <a:endParaRPr lang="en-US" sz="2400" b="0">
                        <a:solidFill>
                          <a:schemeClr val="tx1"/>
                        </a:solidFill>
                        <a:effectLst/>
                        <a:latin typeface="Arial" panose="020B0604020202020204" pitchFamily="34" charset="0"/>
                        <a:ea typeface="MS PGothic" panose="020B0600070205080204" pitchFamily="34" charset="-128"/>
                        <a:cs typeface="OpenSan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8160"/>
                  </a:ext>
                </a:extLst>
              </a:tr>
            </a:tbl>
          </a:graphicData>
        </a:graphic>
      </p:graphicFrame>
    </p:spTree>
    <p:extLst>
      <p:ext uri="{BB962C8B-B14F-4D97-AF65-F5344CB8AC3E}">
        <p14:creationId xmlns:p14="http://schemas.microsoft.com/office/powerpoint/2010/main" val="416441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344F-8D54-26FA-4E69-C02F077625FF}"/>
              </a:ext>
            </a:extLst>
          </p:cNvPr>
          <p:cNvSpPr>
            <a:spLocks noGrp="1"/>
          </p:cNvSpPr>
          <p:nvPr>
            <p:ph type="title"/>
          </p:nvPr>
        </p:nvSpPr>
        <p:spPr>
          <a:xfrm>
            <a:off x="0" y="0"/>
            <a:ext cx="12192000" cy="1439321"/>
          </a:xfrm>
        </p:spPr>
        <p:txBody>
          <a:bodyPr>
            <a:normAutofit/>
          </a:bodyPr>
          <a:lstStyle/>
          <a:p>
            <a:r>
              <a:rPr lang="en-US"/>
              <a:t>Status Measures: Reading and Mathematics and Science, Social Studies, and Writing</a:t>
            </a:r>
          </a:p>
        </p:txBody>
      </p:sp>
      <p:sp>
        <p:nvSpPr>
          <p:cNvPr id="3" name="Content Placeholder 2">
            <a:extLst>
              <a:ext uri="{FF2B5EF4-FFF2-40B4-BE49-F238E27FC236}">
                <a16:creationId xmlns:a16="http://schemas.microsoft.com/office/drawing/2014/main" id="{7BF41E65-ED84-9B1A-C645-C677F760AAE2}"/>
              </a:ext>
            </a:extLst>
          </p:cNvPr>
          <p:cNvSpPr>
            <a:spLocks noGrp="1"/>
          </p:cNvSpPr>
          <p:nvPr>
            <p:ph idx="1"/>
          </p:nvPr>
        </p:nvSpPr>
        <p:spPr>
          <a:xfrm>
            <a:off x="838200" y="1633788"/>
            <a:ext cx="10515600" cy="4093115"/>
          </a:xfrm>
        </p:spPr>
        <p:txBody>
          <a:bodyPr/>
          <a:lstStyle/>
          <a:p>
            <a:pPr marL="0" indent="0">
              <a:buNone/>
            </a:pPr>
            <a:r>
              <a:rPr lang="en-US">
                <a:solidFill>
                  <a:schemeClr val="tx1"/>
                </a:solidFill>
              </a:rPr>
              <a:t>Schools</a:t>
            </a:r>
            <a:r>
              <a:rPr lang="en-US"/>
              <a:t> earn credit based on student performance levels on state summative assessments:</a:t>
            </a:r>
          </a:p>
          <a:p>
            <a:r>
              <a:rPr lang="en-US"/>
              <a:t>Novice  0</a:t>
            </a:r>
          </a:p>
          <a:p>
            <a:r>
              <a:rPr lang="en-US"/>
              <a:t>Apprentice .5</a:t>
            </a:r>
          </a:p>
          <a:p>
            <a:r>
              <a:rPr lang="en-US"/>
              <a:t>Proficient  1</a:t>
            </a:r>
          </a:p>
          <a:p>
            <a:r>
              <a:rPr lang="en-US"/>
              <a:t>Distinguished  1.25</a:t>
            </a:r>
          </a:p>
          <a:p>
            <a:pPr marL="0" indent="0">
              <a:buNone/>
            </a:pPr>
            <a:endParaRPr lang="en-US" sz="1600"/>
          </a:p>
          <a:p>
            <a:pPr marL="0" indent="0">
              <a:buNone/>
            </a:pPr>
            <a:r>
              <a:rPr lang="en-US"/>
              <a:t>Student performance aggregated to school, district and state levels.</a:t>
            </a:r>
          </a:p>
          <a:p>
            <a:endParaRPr lang="en-US"/>
          </a:p>
        </p:txBody>
      </p:sp>
    </p:spTree>
    <p:extLst>
      <p:ext uri="{BB962C8B-B14F-4D97-AF65-F5344CB8AC3E}">
        <p14:creationId xmlns:p14="http://schemas.microsoft.com/office/powerpoint/2010/main" val="75924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4BD0-BC95-0872-4106-2F3A661F342B}"/>
              </a:ext>
            </a:extLst>
          </p:cNvPr>
          <p:cNvSpPr>
            <a:spLocks noGrp="1"/>
          </p:cNvSpPr>
          <p:nvPr>
            <p:ph type="title"/>
          </p:nvPr>
        </p:nvSpPr>
        <p:spPr>
          <a:xfrm>
            <a:off x="0" y="1"/>
            <a:ext cx="12192000" cy="1038577"/>
          </a:xfrm>
        </p:spPr>
        <p:txBody>
          <a:bodyPr anchor="ctr">
            <a:normAutofit/>
          </a:bodyPr>
          <a:lstStyle/>
          <a:p>
            <a:r>
              <a:rPr lang="en-US"/>
              <a:t>Status Calculation for Reading and Mathematics</a:t>
            </a:r>
          </a:p>
        </p:txBody>
      </p:sp>
      <p:sp>
        <p:nvSpPr>
          <p:cNvPr id="4" name="TextBox 3">
            <a:extLst>
              <a:ext uri="{FF2B5EF4-FFF2-40B4-BE49-F238E27FC236}">
                <a16:creationId xmlns:a16="http://schemas.microsoft.com/office/drawing/2014/main" id="{1FD24E7D-E3A5-F84A-7D7C-9DAE6455D765}"/>
              </a:ext>
            </a:extLst>
          </p:cNvPr>
          <p:cNvSpPr txBox="1"/>
          <p:nvPr/>
        </p:nvSpPr>
        <p:spPr>
          <a:xfrm>
            <a:off x="812801" y="1309514"/>
            <a:ext cx="9245600" cy="461665"/>
          </a:xfrm>
          <a:prstGeom prst="rect">
            <a:avLst/>
          </a:prstGeom>
          <a:noFill/>
        </p:spPr>
        <p:txBody>
          <a:bodyPr wrap="square" rtlCol="0">
            <a:spAutoFit/>
          </a:bodyPr>
          <a:lstStyle/>
          <a:p>
            <a:r>
              <a:rPr lang="en-US" sz="2400"/>
              <a:t>Example: Elementary School with 200 students</a:t>
            </a:r>
          </a:p>
        </p:txBody>
      </p:sp>
      <p:graphicFrame>
        <p:nvGraphicFramePr>
          <p:cNvPr id="3" name="Table 2">
            <a:extLst>
              <a:ext uri="{FF2B5EF4-FFF2-40B4-BE49-F238E27FC236}">
                <a16:creationId xmlns:a16="http://schemas.microsoft.com/office/drawing/2014/main" id="{BA6211E2-6255-5F07-F120-AC30884DA2A7}"/>
              </a:ext>
            </a:extLst>
          </p:cNvPr>
          <p:cNvGraphicFramePr>
            <a:graphicFrameLocks noGrp="1"/>
          </p:cNvGraphicFramePr>
          <p:nvPr>
            <p:extLst>
              <p:ext uri="{D42A27DB-BD31-4B8C-83A1-F6EECF244321}">
                <p14:modId xmlns:p14="http://schemas.microsoft.com/office/powerpoint/2010/main" val="484720230"/>
              </p:ext>
            </p:extLst>
          </p:nvPr>
        </p:nvGraphicFramePr>
        <p:xfrm>
          <a:off x="559399" y="2300605"/>
          <a:ext cx="10757646" cy="4008455"/>
        </p:xfrm>
        <a:graphic>
          <a:graphicData uri="http://schemas.openxmlformats.org/drawingml/2006/table">
            <a:tbl>
              <a:tblPr firstRow="1" bandRow="1">
                <a:tableStyleId>{5C22544A-7EE6-4342-B048-85BDC9FD1C3A}</a:tableStyleId>
              </a:tblPr>
              <a:tblGrid>
                <a:gridCol w="1791142">
                  <a:extLst>
                    <a:ext uri="{9D8B030D-6E8A-4147-A177-3AD203B41FA5}">
                      <a16:colId xmlns:a16="http://schemas.microsoft.com/office/drawing/2014/main" val="1909526908"/>
                    </a:ext>
                  </a:extLst>
                </a:gridCol>
                <a:gridCol w="2511917">
                  <a:extLst>
                    <a:ext uri="{9D8B030D-6E8A-4147-A177-3AD203B41FA5}">
                      <a16:colId xmlns:a16="http://schemas.microsoft.com/office/drawing/2014/main" val="3774402265"/>
                    </a:ext>
                  </a:extLst>
                </a:gridCol>
                <a:gridCol w="2151529">
                  <a:extLst>
                    <a:ext uri="{9D8B030D-6E8A-4147-A177-3AD203B41FA5}">
                      <a16:colId xmlns:a16="http://schemas.microsoft.com/office/drawing/2014/main" val="2783868936"/>
                    </a:ext>
                  </a:extLst>
                </a:gridCol>
                <a:gridCol w="2760088">
                  <a:extLst>
                    <a:ext uri="{9D8B030D-6E8A-4147-A177-3AD203B41FA5}">
                      <a16:colId xmlns:a16="http://schemas.microsoft.com/office/drawing/2014/main" val="3912364784"/>
                    </a:ext>
                  </a:extLst>
                </a:gridCol>
                <a:gridCol w="1542970">
                  <a:extLst>
                    <a:ext uri="{9D8B030D-6E8A-4147-A177-3AD203B41FA5}">
                      <a16:colId xmlns:a16="http://schemas.microsoft.com/office/drawing/2014/main" val="1024792522"/>
                    </a:ext>
                  </a:extLst>
                </a:gridCol>
              </a:tblGrid>
              <a:tr h="382789">
                <a:tc>
                  <a:txBody>
                    <a:bodyPr/>
                    <a:lstStyle/>
                    <a:p>
                      <a:pPr algn="ctr" fontAlgn="t"/>
                      <a:r>
                        <a:rPr lang="en-US" sz="1400" b="1" i="0" u="none" strike="noStrike">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Indicator</a:t>
                      </a:r>
                    </a:p>
                  </a:txBody>
                  <a:tcPr marL="9525" marR="9525" marT="9525" marB="0">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A5AF"/>
                    </a:solidFill>
                  </a:tcPr>
                </a:tc>
                <a:tc>
                  <a:txBody>
                    <a:bodyPr/>
                    <a:lstStyle/>
                    <a:p>
                      <a:pPr algn="ctr" fontAlgn="t"/>
                      <a:r>
                        <a:rPr lang="en-US" sz="1400" b="1" i="0" u="none" strike="noStrike">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NAPD</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A5AF"/>
                    </a:solidFill>
                  </a:tcPr>
                </a:tc>
                <a:tc>
                  <a:txBody>
                    <a:bodyPr/>
                    <a:lstStyle/>
                    <a:p>
                      <a:pPr algn="ctr" fontAlgn="t"/>
                      <a:r>
                        <a:rPr lang="en-US" sz="1400" b="1" i="0" u="none" strike="noStrike">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Students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A5AF"/>
                    </a:solidFill>
                  </a:tcPr>
                </a:tc>
                <a:tc>
                  <a:txBody>
                    <a:bodyPr/>
                    <a:lstStyle/>
                    <a:p>
                      <a:pPr algn="ctr" fontAlgn="t"/>
                      <a:r>
                        <a:rPr lang="en-US" sz="1400" b="1" i="0" u="none" strike="noStrike">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Points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A5AF"/>
                    </a:solidFill>
                  </a:tcPr>
                </a:tc>
                <a:tc>
                  <a:txBody>
                    <a:bodyPr/>
                    <a:lstStyle/>
                    <a:p>
                      <a:pPr algn="ctr" fontAlgn="t"/>
                      <a:r>
                        <a:rPr lang="en-US" sz="1400" b="1" i="0" u="none" strike="noStrike">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9525" marR="9525" marT="9525" marB="0">
                    <a:lnL w="63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A5AF"/>
                    </a:solidFill>
                  </a:tcPr>
                </a:tc>
                <a:extLst>
                  <a:ext uri="{0D108BD9-81ED-4DB2-BD59-A6C34878D82A}">
                    <a16:rowId xmlns:a16="http://schemas.microsoft.com/office/drawing/2014/main" val="3545772002"/>
                  </a:ext>
                </a:extLst>
              </a:tr>
              <a:tr h="329606">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Reading</a:t>
                      </a: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Novice (0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40 students X 0</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857087641"/>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Apprentice (0.5 point)</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50 students X 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25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2946887718"/>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Proficient (1 point)</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80 students X 1</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80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1241385403"/>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Distinguished (1.25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30 students X 1.25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37.5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2915793488"/>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0E0E3"/>
                    </a:solidFill>
                  </a:tcPr>
                </a:tc>
                <a:tc>
                  <a:txBody>
                    <a:bodyPr/>
                    <a:lstStyle/>
                    <a:p>
                      <a:pPr algn="ctr" fontAlgn="b"/>
                      <a:r>
                        <a:rPr lang="en-US" sz="1300" b="1"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Total points: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142.5 points/200 students X 100</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0E0E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71.3</a:t>
                      </a: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0E0E3"/>
                    </a:solidFill>
                  </a:tcPr>
                </a:tc>
                <a:extLst>
                  <a:ext uri="{0D108BD9-81ED-4DB2-BD59-A6C34878D82A}">
                    <a16:rowId xmlns:a16="http://schemas.microsoft.com/office/drawing/2014/main" val="870881177"/>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082602"/>
                  </a:ext>
                </a:extLst>
              </a:tr>
              <a:tr h="329606">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Math</a:t>
                      </a: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Novice (0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50 students X 0</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1359020076"/>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Apprentice (0.5 point)</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60 students X 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970786603"/>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Proficient (1 point)</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70 students X 1</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70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2262804744"/>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Distinguished (1.25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20 students X 1.25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25 points</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3077904190"/>
                  </a:ext>
                </a:extLst>
              </a:tr>
              <a:tr h="329606">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0E0E3"/>
                    </a:solidFill>
                  </a:tcPr>
                </a:tc>
                <a:tc>
                  <a:txBody>
                    <a:bodyPr/>
                    <a:lstStyle/>
                    <a:p>
                      <a:pPr algn="ctr" fontAlgn="b"/>
                      <a:endPar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1"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Total points: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0E0E3"/>
                    </a:solidFill>
                  </a:tcPr>
                </a:tc>
                <a:tc>
                  <a:txBody>
                    <a:bodyPr/>
                    <a:lstStyle/>
                    <a:p>
                      <a:pPr algn="ctr" fontAlgn="b"/>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125 points/200 students X 100</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0E0E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62.5</a:t>
                      </a:r>
                    </a:p>
                  </a:txBody>
                  <a:tcPr marL="9525" marR="9525" marT="9525" marB="0" anchor="b">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0E0E3"/>
                    </a:solidFill>
                  </a:tcPr>
                </a:tc>
                <a:extLst>
                  <a:ext uri="{0D108BD9-81ED-4DB2-BD59-A6C34878D82A}">
                    <a16:rowId xmlns:a16="http://schemas.microsoft.com/office/drawing/2014/main" val="1716850480"/>
                  </a:ext>
                </a:extLst>
              </a:tr>
            </a:tbl>
          </a:graphicData>
        </a:graphic>
      </p:graphicFrame>
    </p:spTree>
    <p:extLst>
      <p:ext uri="{BB962C8B-B14F-4D97-AF65-F5344CB8AC3E}">
        <p14:creationId xmlns:p14="http://schemas.microsoft.com/office/powerpoint/2010/main" val="12834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DEA4-FCBD-D38D-134B-197EDB8A99DC}"/>
              </a:ext>
            </a:extLst>
          </p:cNvPr>
          <p:cNvSpPr>
            <a:spLocks noGrp="1"/>
          </p:cNvSpPr>
          <p:nvPr>
            <p:ph type="title"/>
          </p:nvPr>
        </p:nvSpPr>
        <p:spPr>
          <a:xfrm>
            <a:off x="0" y="1"/>
            <a:ext cx="12192000" cy="1016000"/>
          </a:xfrm>
        </p:spPr>
        <p:txBody>
          <a:bodyPr>
            <a:normAutofit/>
          </a:bodyPr>
          <a:lstStyle/>
          <a:p>
            <a:r>
              <a:rPr lang="en-US"/>
              <a:t>Status Calculation for Reading and Mathematics (2)</a:t>
            </a:r>
          </a:p>
        </p:txBody>
      </p:sp>
      <p:sp>
        <p:nvSpPr>
          <p:cNvPr id="3" name="Content Placeholder 2">
            <a:extLst>
              <a:ext uri="{FF2B5EF4-FFF2-40B4-BE49-F238E27FC236}">
                <a16:creationId xmlns:a16="http://schemas.microsoft.com/office/drawing/2014/main" id="{EC3E46EA-D104-A3A3-ADEA-DBCFEC558BE2}"/>
              </a:ext>
            </a:extLst>
          </p:cNvPr>
          <p:cNvSpPr>
            <a:spLocks noGrp="1"/>
          </p:cNvSpPr>
          <p:nvPr>
            <p:ph idx="1"/>
          </p:nvPr>
        </p:nvSpPr>
        <p:spPr>
          <a:xfrm>
            <a:off x="838200" y="2212622"/>
            <a:ext cx="10515600" cy="3206056"/>
          </a:xfrm>
        </p:spPr>
        <p:txBody>
          <a:bodyPr>
            <a:normAutofit/>
          </a:bodyPr>
          <a:lstStyle/>
          <a:p>
            <a:pPr marL="0" indent="0" algn="ctr">
              <a:buNone/>
            </a:pPr>
            <a:r>
              <a:rPr lang="en-US" sz="5200"/>
              <a:t>71.3 + 62.5= </a:t>
            </a:r>
            <a:r>
              <a:rPr lang="en-US" sz="5200" u="sng"/>
              <a:t>133.8</a:t>
            </a:r>
            <a:r>
              <a:rPr lang="en-US" sz="5200"/>
              <a:t>   =   66.9</a:t>
            </a:r>
          </a:p>
          <a:p>
            <a:pPr marL="0" indent="0" algn="ctr">
              <a:spcBef>
                <a:spcPts val="0"/>
              </a:spcBef>
              <a:buNone/>
            </a:pPr>
            <a:r>
              <a:rPr lang="en-US" sz="5200"/>
              <a:t>       2</a:t>
            </a:r>
          </a:p>
        </p:txBody>
      </p:sp>
      <p:sp>
        <p:nvSpPr>
          <p:cNvPr id="4" name="TextBox 3">
            <a:extLst>
              <a:ext uri="{FF2B5EF4-FFF2-40B4-BE49-F238E27FC236}">
                <a16:creationId xmlns:a16="http://schemas.microsoft.com/office/drawing/2014/main" id="{B14A34F6-500E-E35A-F569-026FD51A6FE0}"/>
              </a:ext>
            </a:extLst>
          </p:cNvPr>
          <p:cNvSpPr txBox="1"/>
          <p:nvPr/>
        </p:nvSpPr>
        <p:spPr>
          <a:xfrm>
            <a:off x="745067" y="1276223"/>
            <a:ext cx="9245600" cy="461665"/>
          </a:xfrm>
          <a:prstGeom prst="rect">
            <a:avLst/>
          </a:prstGeom>
          <a:noFill/>
        </p:spPr>
        <p:txBody>
          <a:bodyPr wrap="square" rtlCol="0">
            <a:spAutoFit/>
          </a:bodyPr>
          <a:lstStyle/>
          <a:p>
            <a:r>
              <a:rPr lang="en-US" sz="2400"/>
              <a:t>Example Continued:</a:t>
            </a:r>
          </a:p>
        </p:txBody>
      </p:sp>
    </p:spTree>
    <p:extLst>
      <p:ext uri="{BB962C8B-B14F-4D97-AF65-F5344CB8AC3E}">
        <p14:creationId xmlns:p14="http://schemas.microsoft.com/office/powerpoint/2010/main" val="190297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A6AA-EE19-9A48-3BC7-0ED70C10A8BF}"/>
              </a:ext>
            </a:extLst>
          </p:cNvPr>
          <p:cNvSpPr>
            <a:spLocks noGrp="1"/>
          </p:cNvSpPr>
          <p:nvPr>
            <p:ph type="title"/>
          </p:nvPr>
        </p:nvSpPr>
        <p:spPr>
          <a:xfrm>
            <a:off x="0" y="0"/>
            <a:ext cx="12192000" cy="1422399"/>
          </a:xfrm>
        </p:spPr>
        <p:txBody>
          <a:bodyPr anchor="ctr">
            <a:noAutofit/>
          </a:bodyPr>
          <a:lstStyle/>
          <a:p>
            <a:r>
              <a:rPr lang="en-US"/>
              <a:t>Status Calculation for Science, Social Studies, and Writing</a:t>
            </a:r>
          </a:p>
        </p:txBody>
      </p:sp>
      <p:pic>
        <p:nvPicPr>
          <p:cNvPr id="5" name="Picture 4" descr="This is a chart displaying an example of how to calculate points for the State Assessment Results Science, Social Studies, and Writing">
            <a:extLst>
              <a:ext uri="{FF2B5EF4-FFF2-40B4-BE49-F238E27FC236}">
                <a16:creationId xmlns:a16="http://schemas.microsoft.com/office/drawing/2014/main" id="{19D3DCCF-69DE-8C1E-94ED-32FADA64D2FA}"/>
              </a:ext>
            </a:extLst>
          </p:cNvPr>
          <p:cNvPicPr>
            <a:picLocks noChangeAspect="1"/>
          </p:cNvPicPr>
          <p:nvPr/>
        </p:nvPicPr>
        <p:blipFill>
          <a:blip r:embed="rId3"/>
          <a:stretch>
            <a:fillRect/>
          </a:stretch>
        </p:blipFill>
        <p:spPr>
          <a:xfrm>
            <a:off x="2225579" y="1994395"/>
            <a:ext cx="7740842" cy="4545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0F701C66-14F0-6F13-892F-F230359143FD}"/>
              </a:ext>
            </a:extLst>
          </p:cNvPr>
          <p:cNvSpPr txBox="1"/>
          <p:nvPr/>
        </p:nvSpPr>
        <p:spPr>
          <a:xfrm>
            <a:off x="1323190" y="1383549"/>
            <a:ext cx="9423699" cy="461665"/>
          </a:xfrm>
          <a:prstGeom prst="rect">
            <a:avLst/>
          </a:prstGeom>
          <a:noFill/>
        </p:spPr>
        <p:txBody>
          <a:bodyPr wrap="square" rtlCol="0">
            <a:spAutoFit/>
          </a:bodyPr>
          <a:lstStyle/>
          <a:p>
            <a:r>
              <a:rPr lang="en-US" sz="2400"/>
              <a:t>Example: Elementary School with 200 students</a:t>
            </a:r>
          </a:p>
        </p:txBody>
      </p:sp>
    </p:spTree>
    <p:extLst>
      <p:ext uri="{BB962C8B-B14F-4D97-AF65-F5344CB8AC3E}">
        <p14:creationId xmlns:p14="http://schemas.microsoft.com/office/powerpoint/2010/main" val="381095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BAD604-FBBE-A7C0-51AD-E4B1E8B8E69F}"/>
              </a:ext>
            </a:extLst>
          </p:cNvPr>
          <p:cNvSpPr>
            <a:spLocks noGrp="1"/>
          </p:cNvSpPr>
          <p:nvPr>
            <p:ph type="title"/>
          </p:nvPr>
        </p:nvSpPr>
        <p:spPr>
          <a:xfrm>
            <a:off x="0" y="1"/>
            <a:ext cx="12192000" cy="1325562"/>
          </a:xfrm>
        </p:spPr>
        <p:txBody>
          <a:bodyPr>
            <a:noAutofit/>
          </a:bodyPr>
          <a:lstStyle/>
          <a:p>
            <a:r>
              <a:rPr lang="en-US"/>
              <a:t>Status Calculation for Science, Social Studies, and Writing (2)</a:t>
            </a:r>
          </a:p>
        </p:txBody>
      </p:sp>
      <p:sp>
        <p:nvSpPr>
          <p:cNvPr id="6" name="Content Placeholder 2">
            <a:extLst>
              <a:ext uri="{FF2B5EF4-FFF2-40B4-BE49-F238E27FC236}">
                <a16:creationId xmlns:a16="http://schemas.microsoft.com/office/drawing/2014/main" id="{3FA39BB6-97FB-6B42-E20E-CC933BA71246}"/>
              </a:ext>
            </a:extLst>
          </p:cNvPr>
          <p:cNvSpPr>
            <a:spLocks noGrp="1"/>
          </p:cNvSpPr>
          <p:nvPr>
            <p:ph idx="1"/>
          </p:nvPr>
        </p:nvSpPr>
        <p:spPr>
          <a:xfrm>
            <a:off x="565855" y="2393244"/>
            <a:ext cx="11060289" cy="3025434"/>
          </a:xfrm>
        </p:spPr>
        <p:txBody>
          <a:bodyPr>
            <a:normAutofit/>
          </a:bodyPr>
          <a:lstStyle/>
          <a:p>
            <a:pPr marL="0" indent="0">
              <a:buNone/>
            </a:pPr>
            <a:r>
              <a:rPr lang="en-US" sz="5200"/>
              <a:t>72.5 + 68.8 + 66.3 = </a:t>
            </a:r>
            <a:r>
              <a:rPr lang="en-US" sz="5200" u="sng"/>
              <a:t>207.6</a:t>
            </a:r>
            <a:r>
              <a:rPr lang="en-US" sz="5200"/>
              <a:t>   =   69.2</a:t>
            </a:r>
          </a:p>
          <a:p>
            <a:pPr marL="0" indent="0">
              <a:spcBef>
                <a:spcPts val="0"/>
              </a:spcBef>
              <a:buNone/>
            </a:pPr>
            <a:r>
              <a:rPr lang="en-US" sz="5200"/>
              <a:t>                                         3</a:t>
            </a:r>
          </a:p>
        </p:txBody>
      </p:sp>
      <p:sp>
        <p:nvSpPr>
          <p:cNvPr id="2" name="TextBox 1">
            <a:extLst>
              <a:ext uri="{FF2B5EF4-FFF2-40B4-BE49-F238E27FC236}">
                <a16:creationId xmlns:a16="http://schemas.microsoft.com/office/drawing/2014/main" id="{57CE31BD-42CA-8F82-597A-07F06C2BDC9A}"/>
              </a:ext>
            </a:extLst>
          </p:cNvPr>
          <p:cNvSpPr txBox="1"/>
          <p:nvPr/>
        </p:nvSpPr>
        <p:spPr>
          <a:xfrm>
            <a:off x="541867" y="1678490"/>
            <a:ext cx="9245600" cy="461665"/>
          </a:xfrm>
          <a:prstGeom prst="rect">
            <a:avLst/>
          </a:prstGeom>
          <a:noFill/>
        </p:spPr>
        <p:txBody>
          <a:bodyPr wrap="square" rtlCol="0">
            <a:spAutoFit/>
          </a:bodyPr>
          <a:lstStyle/>
          <a:p>
            <a:r>
              <a:rPr lang="en-US" sz="2400"/>
              <a:t>Example Continued:</a:t>
            </a:r>
          </a:p>
        </p:txBody>
      </p:sp>
    </p:spTree>
    <p:extLst>
      <p:ext uri="{BB962C8B-B14F-4D97-AF65-F5344CB8AC3E}">
        <p14:creationId xmlns:p14="http://schemas.microsoft.com/office/powerpoint/2010/main" val="16201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584775"/>
          </a:xfrm>
          <a:prstGeom prst="rect">
            <a:avLst/>
          </a:prstGeom>
          <a:noFill/>
        </p:spPr>
        <p:txBody>
          <a:bodyPr wrap="square">
            <a:spAutoFit/>
          </a:bodyPr>
          <a:lstStyle/>
          <a:p>
            <a:r>
              <a:rPr lang="en-US" sz="3200">
                <a:latin typeface="Franklin Gothic Book" panose="020B0503020102020204" pitchFamily="34" charset="0"/>
              </a:rPr>
              <a:t>There are five Status Levels</a:t>
            </a:r>
            <a:r>
              <a:rPr lang="en-US" sz="3200">
                <a:solidFill>
                  <a:srgbClr val="102649"/>
                </a:solidFill>
                <a:latin typeface="Franklin Gothic Book" panose="020B0503020102020204" pitchFamily="34" charset="0"/>
              </a:rPr>
              <a:t>.</a:t>
            </a:r>
            <a:endParaRPr lang="en-US" sz="3200">
              <a:latin typeface="Franklin Gothic Book" panose="020B0503020102020204" pitchFamily="34" charset="0"/>
            </a:endParaRPr>
          </a:p>
        </p:txBody>
      </p:sp>
      <p:graphicFrame>
        <p:nvGraphicFramePr>
          <p:cNvPr id="5" name="Table 6" descr="Graphic showing Status Levels:&#10;Very Low - Red&#10;Low - Orange&#10;Medium - Yellow&#10;High - Green&#10;Very High - Blue&#10;">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01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0" y="-1"/>
            <a:ext cx="11935239" cy="1050598"/>
          </a:xfrm>
        </p:spPr>
        <p:txBody>
          <a:bodyPr>
            <a:normAutofit/>
          </a:bodyPr>
          <a:lstStyle/>
          <a:p>
            <a:pPr marL="231775"/>
            <a:r>
              <a:rPr lang="en-US" sz="4000"/>
              <a:t>Status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extLst>
              <p:ext uri="{D42A27DB-BD31-4B8C-83A1-F6EECF244321}">
                <p14:modId xmlns:p14="http://schemas.microsoft.com/office/powerpoint/2010/main" val="703543857"/>
              </p:ext>
            </p:extLst>
          </p:nvPr>
        </p:nvGraphicFramePr>
        <p:xfrm>
          <a:off x="252632" y="1374689"/>
          <a:ext cx="11686736" cy="4432714"/>
        </p:xfrm>
        <a:graphic>
          <a:graphicData uri="http://schemas.openxmlformats.org/drawingml/2006/table">
            <a:tbl>
              <a:tblPr firstRow="1">
                <a:tableStyleId>{5C22544A-7EE6-4342-B048-85BDC9FD1C3A}</a:tableStyleId>
              </a:tblPr>
              <a:tblGrid>
                <a:gridCol w="2125264">
                  <a:extLst>
                    <a:ext uri="{9D8B030D-6E8A-4147-A177-3AD203B41FA5}">
                      <a16:colId xmlns:a16="http://schemas.microsoft.com/office/drawing/2014/main" val="2187354169"/>
                    </a:ext>
                  </a:extLst>
                </a:gridCol>
                <a:gridCol w="2857500">
                  <a:extLst>
                    <a:ext uri="{9D8B030D-6E8A-4147-A177-3AD203B41FA5}">
                      <a16:colId xmlns:a16="http://schemas.microsoft.com/office/drawing/2014/main" val="2131780342"/>
                    </a:ext>
                  </a:extLst>
                </a:gridCol>
                <a:gridCol w="1303734">
                  <a:extLst>
                    <a:ext uri="{9D8B030D-6E8A-4147-A177-3AD203B41FA5}">
                      <a16:colId xmlns:a16="http://schemas.microsoft.com/office/drawing/2014/main" val="2537117540"/>
                    </a:ext>
                  </a:extLst>
                </a:gridCol>
                <a:gridCol w="1303734">
                  <a:extLst>
                    <a:ext uri="{9D8B030D-6E8A-4147-A177-3AD203B41FA5}">
                      <a16:colId xmlns:a16="http://schemas.microsoft.com/office/drawing/2014/main" val="4037880259"/>
                    </a:ext>
                  </a:extLst>
                </a:gridCol>
                <a:gridCol w="1482328">
                  <a:extLst>
                    <a:ext uri="{9D8B030D-6E8A-4147-A177-3AD203B41FA5}">
                      <a16:colId xmlns:a16="http://schemas.microsoft.com/office/drawing/2014/main" val="2540051586"/>
                    </a:ext>
                  </a:extLst>
                </a:gridCol>
                <a:gridCol w="1303734">
                  <a:extLst>
                    <a:ext uri="{9D8B030D-6E8A-4147-A177-3AD203B41FA5}">
                      <a16:colId xmlns:a16="http://schemas.microsoft.com/office/drawing/2014/main" val="1901902243"/>
                    </a:ext>
                  </a:extLst>
                </a:gridCol>
                <a:gridCol w="1310442">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Medium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32.0-53.9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54.0-69.9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70.0-80.9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81.0-125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50.0-66.9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67.0-75.9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76.0-125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48.0-57.9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58.0-64.9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65.0-140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74.0-76.9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77.0-81.9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82.0-100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64CB2D5A-D814-93D2-DAE7-426FEAEF172C}"/>
              </a:ext>
            </a:extLst>
          </p:cNvPr>
          <p:cNvSpPr>
            <a:spLocks noGrp="1"/>
          </p:cNvSpPr>
          <p:nvPr>
            <p:ph type="sldNum" sz="quarter" idx="12"/>
          </p:nvPr>
        </p:nvSpPr>
        <p:spPr>
          <a:xfrm>
            <a:off x="7021502" y="652283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Oval 3" descr="Red circle indicates that the Status Score example of 66.9 from Slide 13 falls in the Yellow, Medium Status Level.">
            <a:extLst>
              <a:ext uri="{FF2B5EF4-FFF2-40B4-BE49-F238E27FC236}">
                <a16:creationId xmlns:a16="http://schemas.microsoft.com/office/drawing/2014/main" id="{BB3D7034-103B-6C46-9ABB-10F33030A748}"/>
              </a:ext>
            </a:extLst>
          </p:cNvPr>
          <p:cNvSpPr/>
          <p:nvPr/>
        </p:nvSpPr>
        <p:spPr>
          <a:xfrm>
            <a:off x="7836062" y="2002419"/>
            <a:ext cx="1493134" cy="9564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Red circle indicates that the Status Score example of 69.2 from Slide 15 falls in the Green, High Status Level.">
            <a:extLst>
              <a:ext uri="{FF2B5EF4-FFF2-40B4-BE49-F238E27FC236}">
                <a16:creationId xmlns:a16="http://schemas.microsoft.com/office/drawing/2014/main" id="{0006E87C-FD6A-0AA4-8D9A-BA95F86402E1}"/>
              </a:ext>
            </a:extLst>
          </p:cNvPr>
          <p:cNvSpPr/>
          <p:nvPr/>
        </p:nvSpPr>
        <p:spPr>
          <a:xfrm>
            <a:off x="9226953" y="3108376"/>
            <a:ext cx="1493134" cy="9564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53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504" y="10987"/>
            <a:ext cx="11473290" cy="993848"/>
          </a:xfrm>
        </p:spPr>
        <p:txBody>
          <a:bodyPr>
            <a:normAutofit/>
          </a:bodyPr>
          <a:lstStyle/>
          <a:p>
            <a:pPr marL="231775"/>
            <a:r>
              <a:rPr lang="en-US" sz="4000"/>
              <a:t>Status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extLst>
              <p:ext uri="{D42A27DB-BD31-4B8C-83A1-F6EECF244321}">
                <p14:modId xmlns:p14="http://schemas.microsoft.com/office/powerpoint/2010/main" val="2092983454"/>
              </p:ext>
            </p:extLst>
          </p:nvPr>
        </p:nvGraphicFramePr>
        <p:xfrm>
          <a:off x="359357" y="1247904"/>
          <a:ext cx="11473286" cy="4596975"/>
        </p:xfrm>
        <a:graphic>
          <a:graphicData uri="http://schemas.openxmlformats.org/drawingml/2006/table">
            <a:tbl>
              <a:tblPr firstRow="1" firstCol="1" bandRow="1">
                <a:tableStyleId>{5C22544A-7EE6-4342-B048-85BDC9FD1C3A}</a:tableStyleId>
              </a:tblPr>
              <a:tblGrid>
                <a:gridCol w="1551330">
                  <a:extLst>
                    <a:ext uri="{9D8B030D-6E8A-4147-A177-3AD203B41FA5}">
                      <a16:colId xmlns:a16="http://schemas.microsoft.com/office/drawing/2014/main" val="2907849596"/>
                    </a:ext>
                  </a:extLst>
                </a:gridCol>
                <a:gridCol w="2661046">
                  <a:extLst>
                    <a:ext uri="{9D8B030D-6E8A-4147-A177-3AD203B41FA5}">
                      <a16:colId xmlns:a16="http://schemas.microsoft.com/office/drawing/2014/main" val="3015168953"/>
                    </a:ext>
                  </a:extLst>
                </a:gridCol>
                <a:gridCol w="1239360">
                  <a:extLst>
                    <a:ext uri="{9D8B030D-6E8A-4147-A177-3AD203B41FA5}">
                      <a16:colId xmlns:a16="http://schemas.microsoft.com/office/drawing/2014/main" val="4032468655"/>
                    </a:ext>
                  </a:extLst>
                </a:gridCol>
                <a:gridCol w="1578484">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latin typeface="+mn-lt"/>
                        </a:rPr>
                        <a:t>Middle School </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36.0-54.9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55.0-64.9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65.0-72.9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73.0-125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chemeClr val="dk1"/>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33.0-47.9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48.0-58.9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69.0-125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16.0-23.9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24.0-30.9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31.0-44.9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45.0-140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78386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64.0-67.9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68.0-74.9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75.0-100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7DABB18E-8286-88CF-429E-8CE4D9DFDD18}"/>
              </a:ext>
            </a:extLst>
          </p:cNvPr>
          <p:cNvSpPr>
            <a:spLocks noGrp="1"/>
          </p:cNvSpPr>
          <p:nvPr>
            <p:ph type="sldNum" sz="quarter" idx="12"/>
          </p:nvPr>
        </p:nvSpPr>
        <p:spPr>
          <a:xfrm>
            <a:off x="699661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5727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8004" y="-14458"/>
            <a:ext cx="12112101" cy="1031218"/>
          </a:xfrm>
        </p:spPr>
        <p:txBody>
          <a:bodyPr>
            <a:normAutofit/>
          </a:bodyPr>
          <a:lstStyle/>
          <a:p>
            <a:pPr marL="231775"/>
            <a:r>
              <a:rPr lang="en-US" sz="4400"/>
              <a:t>Status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4060284563"/>
              </p:ext>
            </p:extLst>
          </p:nvPr>
        </p:nvGraphicFramePr>
        <p:xfrm>
          <a:off x="301840" y="1144081"/>
          <a:ext cx="11492412" cy="4897251"/>
        </p:xfrm>
        <a:graphic>
          <a:graphicData uri="http://schemas.openxmlformats.org/drawingml/2006/table">
            <a:tbl>
              <a:tblPr firstRow="1" firstCol="1" bandRow="1">
                <a:tableStyleId>{5C22544A-7EE6-4342-B048-85BDC9FD1C3A}</a:tableStyleId>
              </a:tblPr>
              <a:tblGrid>
                <a:gridCol w="1555410">
                  <a:extLst>
                    <a:ext uri="{9D8B030D-6E8A-4147-A177-3AD203B41FA5}">
                      <a16:colId xmlns:a16="http://schemas.microsoft.com/office/drawing/2014/main" val="4255923163"/>
                    </a:ext>
                  </a:extLst>
                </a:gridCol>
                <a:gridCol w="2474004">
                  <a:extLst>
                    <a:ext uri="{9D8B030D-6E8A-4147-A177-3AD203B41FA5}">
                      <a16:colId xmlns:a16="http://schemas.microsoft.com/office/drawing/2014/main" val="4169867108"/>
                    </a:ext>
                  </a:extLst>
                </a:gridCol>
                <a:gridCol w="1413829">
                  <a:extLst>
                    <a:ext uri="{9D8B030D-6E8A-4147-A177-3AD203B41FA5}">
                      <a16:colId xmlns:a16="http://schemas.microsoft.com/office/drawing/2014/main" val="963011060"/>
                    </a:ext>
                  </a:extLst>
                </a:gridCol>
                <a:gridCol w="1535014">
                  <a:extLst>
                    <a:ext uri="{9D8B030D-6E8A-4147-A177-3AD203B41FA5}">
                      <a16:colId xmlns:a16="http://schemas.microsoft.com/office/drawing/2014/main" val="95671417"/>
                    </a:ext>
                  </a:extLst>
                </a:gridCol>
                <a:gridCol w="1595608">
                  <a:extLst>
                    <a:ext uri="{9D8B030D-6E8A-4147-A177-3AD203B41FA5}">
                      <a16:colId xmlns:a16="http://schemas.microsoft.com/office/drawing/2014/main" val="1507849152"/>
                    </a:ext>
                  </a:extLst>
                </a:gridCol>
                <a:gridCol w="1388436">
                  <a:extLst>
                    <a:ext uri="{9D8B030D-6E8A-4147-A177-3AD203B41FA5}">
                      <a16:colId xmlns:a16="http://schemas.microsoft.com/office/drawing/2014/main" val="4033717097"/>
                    </a:ext>
                  </a:extLst>
                </a:gridCol>
                <a:gridCol w="1530111">
                  <a:extLst>
                    <a:ext uri="{9D8B030D-6E8A-4147-A177-3AD203B41FA5}">
                      <a16:colId xmlns:a16="http://schemas.microsoft.com/office/drawing/2014/main" val="1223277892"/>
                    </a:ext>
                  </a:extLst>
                </a:gridCol>
              </a:tblGrid>
              <a:tr h="450245">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938630">
                <a:tc>
                  <a:txBody>
                    <a:bodyPr/>
                    <a:lstStyle/>
                    <a:p>
                      <a:pPr marL="0" marR="0" algn="ctr">
                        <a:spcBef>
                          <a:spcPts val="0"/>
                        </a:spcBef>
                        <a:spcAft>
                          <a:spcPts val="0"/>
                        </a:spcAft>
                      </a:pPr>
                      <a:r>
                        <a:rPr lang="en-US" sz="1800">
                          <a:solidFill>
                            <a:schemeClr val="tx1"/>
                          </a:solidFill>
                          <a:effectLst/>
                          <a:latin typeface="+mn-lt"/>
                        </a:rPr>
                        <a:t>High School</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1391">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130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58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516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464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71DF3BF8-003C-A983-66A2-08869B3016E5}"/>
              </a:ext>
            </a:extLst>
          </p:cNvPr>
          <p:cNvSpPr>
            <a:spLocks noGrp="1"/>
          </p:cNvSpPr>
          <p:nvPr>
            <p:ph type="sldNum" sz="quarter" idx="12"/>
          </p:nvPr>
        </p:nvSpPr>
        <p:spPr>
          <a:xfrm>
            <a:off x="694697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9130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084F-1577-0C58-E100-FE57BB34AD87}"/>
              </a:ext>
            </a:extLst>
          </p:cNvPr>
          <p:cNvSpPr>
            <a:spLocks noGrp="1"/>
          </p:cNvSpPr>
          <p:nvPr>
            <p:ph type="title"/>
          </p:nvPr>
        </p:nvSpPr>
        <p:spPr/>
        <p:txBody>
          <a:bodyPr/>
          <a:lstStyle/>
          <a:p>
            <a:r>
              <a:rPr lang="en-US"/>
              <a:t>State Indicators in the Accountability System</a:t>
            </a:r>
          </a:p>
        </p:txBody>
      </p:sp>
      <p:pic>
        <p:nvPicPr>
          <p:cNvPr id="4" name="Picture 5" descr="A list containing the six state indicators: State Assessment Results in Reading and Mathematics, State Assessment Results in Science, Social Studies and Writing, English Learner Progress, Postsecondary Readiness, Quality of School Climate and Safety, and Graduation Rate. &#10;">
            <a:extLst>
              <a:ext uri="{FF2B5EF4-FFF2-40B4-BE49-F238E27FC236}">
                <a16:creationId xmlns:a16="http://schemas.microsoft.com/office/drawing/2014/main" id="{FFC38DE7-4254-55E6-1F91-11E279306320}"/>
              </a:ext>
              <a:ext uri="{C183D7F6-B498-43B3-948B-1728B52AA6E4}">
                <adec:decorative xmlns:adec="http://schemas.microsoft.com/office/drawing/2017/decorative" val="0"/>
              </a:ext>
            </a:extLst>
          </p:cNvPr>
          <p:cNvPicPr>
            <a:picLocks noChangeAspect="1"/>
          </p:cNvPicPr>
          <p:nvPr/>
        </p:nvPicPr>
        <p:blipFill rotWithShape="1">
          <a:blip r:embed="rId2"/>
          <a:srcRect t="8376" b="-254"/>
          <a:stretch/>
        </p:blipFill>
        <p:spPr>
          <a:xfrm>
            <a:off x="484321" y="1047751"/>
            <a:ext cx="11223357" cy="5284684"/>
          </a:xfrm>
          <a:prstGeom prst="rect">
            <a:avLst/>
          </a:prstGeom>
          <a:noFill/>
        </p:spPr>
      </p:pic>
      <p:sp>
        <p:nvSpPr>
          <p:cNvPr id="3" name="Rectangle 2">
            <a:extLst>
              <a:ext uri="{FF2B5EF4-FFF2-40B4-BE49-F238E27FC236}">
                <a16:creationId xmlns:a16="http://schemas.microsoft.com/office/drawing/2014/main" id="{0548F6D9-51B3-2F75-140A-2C2DDCCC43C1}"/>
              </a:ext>
              <a:ext uri="{C183D7F6-B498-43B3-948B-1728B52AA6E4}">
                <adec:decorative xmlns:adec="http://schemas.microsoft.com/office/drawing/2017/decorative" val="1"/>
              </a:ext>
            </a:extLst>
          </p:cNvPr>
          <p:cNvSpPr/>
          <p:nvPr/>
        </p:nvSpPr>
        <p:spPr>
          <a:xfrm>
            <a:off x="688791" y="1950760"/>
            <a:ext cx="10814415" cy="67559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2D1449-AE43-136B-58B1-05FB98780734}"/>
              </a:ext>
              <a:ext uri="{C183D7F6-B498-43B3-948B-1728B52AA6E4}">
                <adec:decorative xmlns:adec="http://schemas.microsoft.com/office/drawing/2017/decorative" val="1"/>
              </a:ext>
            </a:extLst>
          </p:cNvPr>
          <p:cNvSpPr/>
          <p:nvPr/>
        </p:nvSpPr>
        <p:spPr>
          <a:xfrm>
            <a:off x="688791" y="1275164"/>
            <a:ext cx="10814415" cy="67559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descr="A star identifying State Assessment Results in Reading and Mathematics">
            <a:extLst>
              <a:ext uri="{FF2B5EF4-FFF2-40B4-BE49-F238E27FC236}">
                <a16:creationId xmlns:a16="http://schemas.microsoft.com/office/drawing/2014/main" id="{FE42958E-FDD1-DAB0-B274-B9020D238998}"/>
              </a:ext>
              <a:ext uri="{C183D7F6-B498-43B3-948B-1728B52AA6E4}">
                <adec:decorative xmlns:adec="http://schemas.microsoft.com/office/drawing/2017/decorative" val="1"/>
              </a:ext>
            </a:extLst>
          </p:cNvPr>
          <p:cNvSpPr/>
          <p:nvPr/>
        </p:nvSpPr>
        <p:spPr>
          <a:xfrm>
            <a:off x="42333" y="1362441"/>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descr="A star identifying State Assessment Results in Science, Social Studies, and Writing">
            <a:extLst>
              <a:ext uri="{FF2B5EF4-FFF2-40B4-BE49-F238E27FC236}">
                <a16:creationId xmlns:a16="http://schemas.microsoft.com/office/drawing/2014/main" id="{AACBEE00-F3E6-CAE4-596E-9628F6E963E4}"/>
              </a:ext>
              <a:ext uri="{C183D7F6-B498-43B3-948B-1728B52AA6E4}">
                <adec:decorative xmlns:adec="http://schemas.microsoft.com/office/drawing/2017/decorative" val="1"/>
              </a:ext>
            </a:extLst>
          </p:cNvPr>
          <p:cNvSpPr/>
          <p:nvPr/>
        </p:nvSpPr>
        <p:spPr>
          <a:xfrm>
            <a:off x="42333" y="2026603"/>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8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C1AAD-A3DF-43C9-8EC6-6B0D0C6CA092}"/>
              </a:ext>
            </a:extLst>
          </p:cNvPr>
          <p:cNvSpPr>
            <a:spLocks noGrp="1"/>
          </p:cNvSpPr>
          <p:nvPr>
            <p:ph type="title"/>
          </p:nvPr>
        </p:nvSpPr>
        <p:spPr/>
        <p:txBody>
          <a:bodyPr/>
          <a:lstStyle/>
          <a:p>
            <a:r>
              <a:rPr lang="en-US"/>
              <a:t>Change</a:t>
            </a:r>
          </a:p>
        </p:txBody>
      </p:sp>
      <p:sp>
        <p:nvSpPr>
          <p:cNvPr id="5" name="Text Placeholder 4">
            <a:extLst>
              <a:ext uri="{FF2B5EF4-FFF2-40B4-BE49-F238E27FC236}">
                <a16:creationId xmlns:a16="http://schemas.microsoft.com/office/drawing/2014/main" id="{D29D4A29-913D-B48D-8500-359EAD0BA80D}"/>
              </a:ext>
            </a:extLst>
          </p:cNvPr>
          <p:cNvSpPr>
            <a:spLocks noGrp="1"/>
          </p:cNvSpPr>
          <p:nvPr>
            <p:ph type="body" idx="1"/>
          </p:nvPr>
        </p:nvSpPr>
        <p:spPr/>
        <p:txBody>
          <a:bodyPr/>
          <a:lstStyle/>
          <a:p>
            <a:pPr>
              <a:spcBef>
                <a:spcPts val="0"/>
              </a:spcBef>
            </a:pPr>
            <a:r>
              <a:rPr lang="en-US" sz="2400"/>
              <a:t>State Assessment Results in Reading and Mathematics  </a:t>
            </a:r>
            <a:br>
              <a:rPr lang="en-US" sz="2400"/>
            </a:br>
            <a:r>
              <a:rPr lang="en-US" sz="2400"/>
              <a:t>State Assessment Results in Science, Social Studies and Writing</a:t>
            </a:r>
            <a:endParaRPr lang="en-US"/>
          </a:p>
        </p:txBody>
      </p:sp>
    </p:spTree>
    <p:extLst>
      <p:ext uri="{BB962C8B-B14F-4D97-AF65-F5344CB8AC3E}">
        <p14:creationId xmlns:p14="http://schemas.microsoft.com/office/powerpoint/2010/main" val="194434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
            <a:ext cx="10515600" cy="1016000"/>
          </a:xfrm>
        </p:spPr>
        <p:txBody>
          <a:bodyPr/>
          <a:lstStyle/>
          <a:p>
            <a:r>
              <a:rPr lang="en-US"/>
              <a:t>Agenda Continued</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68960" y="1100838"/>
            <a:ext cx="10515600" cy="4107250"/>
          </a:xfrm>
        </p:spPr>
        <p:txBody>
          <a:bodyPr vert="horz" lIns="91440" tIns="45720" rIns="91440" bIns="45720" rtlCol="0" anchor="t">
            <a:normAutofit/>
          </a:bodyPr>
          <a:lstStyle/>
          <a:p>
            <a:r>
              <a:rPr lang="en-US"/>
              <a:t>Status </a:t>
            </a:r>
          </a:p>
          <a:p>
            <a:pPr lvl="1"/>
            <a:r>
              <a:rPr lang="en-US"/>
              <a:t>Combined Writing</a:t>
            </a:r>
          </a:p>
          <a:p>
            <a:pPr lvl="1"/>
            <a:r>
              <a:rPr lang="en-US"/>
              <a:t>Accountability Calculations</a:t>
            </a:r>
          </a:p>
          <a:p>
            <a:r>
              <a:rPr lang="en-US"/>
              <a:t>Change</a:t>
            </a:r>
          </a:p>
          <a:p>
            <a:pPr lvl="1"/>
            <a:r>
              <a:rPr lang="en-US"/>
              <a:t>Change Score Calculations</a:t>
            </a:r>
          </a:p>
          <a:p>
            <a:pPr lvl="1"/>
            <a:r>
              <a:rPr lang="en-US"/>
              <a:t>Indicator Performance Ratings</a:t>
            </a:r>
          </a:p>
          <a:p>
            <a:pPr lvl="1"/>
            <a:r>
              <a:rPr lang="en-US"/>
              <a:t>Overall Score</a:t>
            </a:r>
          </a:p>
          <a:p>
            <a:pPr lvl="1"/>
            <a:endParaRPr lang="en-US"/>
          </a:p>
        </p:txBody>
      </p:sp>
      <p:pic>
        <p:nvPicPr>
          <p:cNvPr id="5" name="Graphic 4">
            <a:extLst>
              <a:ext uri="{FF2B5EF4-FFF2-40B4-BE49-F238E27FC236}">
                <a16:creationId xmlns:a16="http://schemas.microsoft.com/office/drawing/2014/main" id="{D94685F3-9E58-DF5D-71D4-FF5C7653CA8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095" y="1100838"/>
            <a:ext cx="401207" cy="401207"/>
          </a:xfrm>
          <a:prstGeom prst="rect">
            <a:avLst/>
          </a:prstGeom>
        </p:spPr>
      </p:pic>
      <p:pic>
        <p:nvPicPr>
          <p:cNvPr id="7" name="Graphic 6">
            <a:extLst>
              <a:ext uri="{FF2B5EF4-FFF2-40B4-BE49-F238E27FC236}">
                <a16:creationId xmlns:a16="http://schemas.microsoft.com/office/drawing/2014/main" id="{D81936A6-6CE9-FECE-BC63-CB8CB56EF6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9909" y="1512431"/>
            <a:ext cx="401207" cy="401207"/>
          </a:xfrm>
          <a:prstGeom prst="rect">
            <a:avLst/>
          </a:prstGeom>
        </p:spPr>
      </p:pic>
      <p:pic>
        <p:nvPicPr>
          <p:cNvPr id="6" name="Graphic 5">
            <a:extLst>
              <a:ext uri="{FF2B5EF4-FFF2-40B4-BE49-F238E27FC236}">
                <a16:creationId xmlns:a16="http://schemas.microsoft.com/office/drawing/2014/main" id="{57E61F1A-56C9-5CF2-977A-537437D9657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8750" y="1913638"/>
            <a:ext cx="401207" cy="401207"/>
          </a:xfrm>
          <a:prstGeom prst="rect">
            <a:avLst/>
          </a:prstGeom>
        </p:spPr>
      </p:pic>
    </p:spTree>
    <p:extLst>
      <p:ext uri="{BB962C8B-B14F-4D97-AF65-F5344CB8AC3E}">
        <p14:creationId xmlns:p14="http://schemas.microsoft.com/office/powerpoint/2010/main" val="388935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p:nvPr>
        </p:nvSpPr>
        <p:spPr>
          <a:xfrm>
            <a:off x="0" y="0"/>
            <a:ext cx="10563084" cy="1002385"/>
          </a:xfrm>
        </p:spPr>
        <p:txBody>
          <a:bodyPr>
            <a:normAutofit/>
          </a:bodyPr>
          <a:lstStyle/>
          <a:p>
            <a:pPr marL="225425"/>
            <a:r>
              <a:rPr lang="en-US" sz="4000">
                <a:solidFill>
                  <a:srgbClr val="3A757A"/>
                </a:solidFill>
                <a:latin typeface="Franklin Gothic Medium" panose="020B0603020102020204" pitchFamily="34" charset="0"/>
              </a:rPr>
              <a:t>Change</a:t>
            </a:r>
            <a:r>
              <a:rPr lang="en-US" sz="4000" baseline="0">
                <a:solidFill>
                  <a:srgbClr val="3A757A"/>
                </a:solidFill>
                <a:latin typeface="Franklin Gothic Medium" panose="020B0603020102020204" pitchFamily="34" charset="0"/>
              </a:rPr>
              <a:t> Score</a:t>
            </a:r>
            <a:endParaRPr lang="en-US" sz="4000">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553590" y="1171720"/>
            <a:ext cx="11084820" cy="706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Change Score is a simple subtraction of Prior Year Status Score from Current Year Status Score.</a:t>
            </a: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US" sz="1800">
                <a:solidFill>
                  <a:prstClr val="black"/>
                </a:solidFill>
                <a:latin typeface="Franklin Gothic Book" panose="020B0503020102020204" pitchFamily="34" charset="0"/>
              </a:rPr>
              <a:t>It is</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 calculated the same way for every Indicator.</a:t>
            </a:r>
          </a:p>
          <a:p>
            <a:pPr marL="0" marR="0" lvl="0" indent="0" algn="ctr" defTabSz="914400" rtl="0" eaLnBrk="1" fontAlgn="auto" latinLnBrk="0" hangingPunct="1">
              <a:lnSpc>
                <a:spcPct val="90000"/>
              </a:lnSpc>
              <a:spcBef>
                <a:spcPts val="800"/>
              </a:spcBef>
              <a:spcAft>
                <a:spcPts val="0"/>
              </a:spcAft>
              <a:buClrTx/>
              <a:buSzTx/>
              <a:buFont typeface="Arial" panose="020B0604020202020204" pitchFamily="34" charset="0"/>
              <a:buNone/>
              <a:tabLst/>
              <a:defRPr/>
            </a:pP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1" i="1"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Current Year Status Score – Prior Year Status Score = Change Score</a:t>
            </a:r>
            <a:b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Prior Year Scores are used to calculate Change Scores. They are not used to influence Indicator Performance Ratings.</a:t>
            </a:r>
            <a:b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b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3636656618"/>
              </p:ext>
            </p:extLst>
          </p:nvPr>
        </p:nvGraphicFramePr>
        <p:xfrm>
          <a:off x="1792952" y="203142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298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0" y="0"/>
            <a:ext cx="12192000" cy="1179411"/>
          </a:xfrm>
        </p:spPr>
        <p:txBody>
          <a:bodyPr/>
          <a:lstStyle/>
          <a:p>
            <a:r>
              <a:rPr lang="en-US"/>
              <a:t>Change Score Example </a:t>
            </a:r>
          </a:p>
        </p:txBody>
      </p:sp>
      <p:graphicFrame>
        <p:nvGraphicFramePr>
          <p:cNvPr id="6" name="Content Placeholder 5" descr="Graphic showing how to determine the change calculation.  &#10;Current Status - Prior Status = Change">
            <a:extLst>
              <a:ext uri="{FF2B5EF4-FFF2-40B4-BE49-F238E27FC236}">
                <a16:creationId xmlns:a16="http://schemas.microsoft.com/office/drawing/2014/main" id="{37BD8FD9-D32D-FCAC-2F1F-5BC17E82E6B5}"/>
              </a:ext>
            </a:extLst>
          </p:cNvPr>
          <p:cNvGraphicFramePr>
            <a:graphicFrameLocks noGrp="1"/>
          </p:cNvGraphicFramePr>
          <p:nvPr>
            <p:ph idx="1"/>
          </p:nvPr>
        </p:nvGraphicFramePr>
        <p:xfrm>
          <a:off x="836613" y="1690689"/>
          <a:ext cx="9800907" cy="157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307D77A-DD5D-78C9-2373-FCB4119B2920}"/>
              </a:ext>
            </a:extLst>
          </p:cNvPr>
          <p:cNvSpPr txBox="1"/>
          <p:nvPr/>
        </p:nvSpPr>
        <p:spPr>
          <a:xfrm>
            <a:off x="-36870" y="3429000"/>
            <a:ext cx="12228870" cy="707886"/>
          </a:xfrm>
          <a:prstGeom prst="rect">
            <a:avLst/>
          </a:prstGeom>
          <a:noFill/>
        </p:spPr>
        <p:txBody>
          <a:bodyPr wrap="square" rtlCol="0">
            <a:spAutoFit/>
          </a:bodyPr>
          <a:lstStyle/>
          <a:p>
            <a:r>
              <a:rPr lang="en-US" sz="3600"/>
              <a:t>                      </a:t>
            </a:r>
            <a:r>
              <a:rPr lang="en-US" sz="4000"/>
              <a:t>66.9     –       65       =       1.9</a:t>
            </a:r>
            <a:endParaRPr lang="en-US" sz="3600"/>
          </a:p>
        </p:txBody>
      </p:sp>
    </p:spTree>
    <p:extLst>
      <p:ext uri="{BB962C8B-B14F-4D97-AF65-F5344CB8AC3E}">
        <p14:creationId xmlns:p14="http://schemas.microsoft.com/office/powerpoint/2010/main" val="84950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E1B7-979D-F588-1A02-DEEA3C712CED}"/>
              </a:ext>
            </a:extLst>
          </p:cNvPr>
          <p:cNvSpPr>
            <a:spLocks noGrp="1"/>
          </p:cNvSpPr>
          <p:nvPr>
            <p:ph type="title"/>
          </p:nvPr>
        </p:nvSpPr>
        <p:spPr>
          <a:xfrm>
            <a:off x="0" y="0"/>
            <a:ext cx="10515600" cy="1061519"/>
          </a:xfrm>
        </p:spPr>
        <p:txBody>
          <a:bodyPr/>
          <a:lstStyle/>
          <a:p>
            <a:r>
              <a:rPr lang="en-US"/>
              <a:t>Change Levels</a:t>
            </a:r>
          </a:p>
        </p:txBody>
      </p:sp>
      <p:sp>
        <p:nvSpPr>
          <p:cNvPr id="6" name="Content Placeholder 5">
            <a:extLst>
              <a:ext uri="{FF2B5EF4-FFF2-40B4-BE49-F238E27FC236}">
                <a16:creationId xmlns:a16="http://schemas.microsoft.com/office/drawing/2014/main" id="{C084E0CB-3981-27BD-9334-3FACDE9E98A2}"/>
              </a:ext>
            </a:extLst>
          </p:cNvPr>
          <p:cNvSpPr txBox="1">
            <a:spLocks noGrp="1"/>
          </p:cNvSpPr>
          <p:nvPr>
            <p:ph idx="1"/>
          </p:nvPr>
        </p:nvSpPr>
        <p:spPr>
          <a:xfrm>
            <a:off x="539383" y="1633473"/>
            <a:ext cx="10871138" cy="1156727"/>
          </a:xfrm>
          <a:prstGeom prst="rect">
            <a:avLst/>
          </a:prstGeom>
          <a:noFill/>
        </p:spPr>
        <p:txBody>
          <a:bodyPr wrap="square">
            <a:spAutoFit/>
          </a:bodyPr>
          <a:lstStyle/>
          <a:p>
            <a:pPr marL="0" indent="0">
              <a:lnSpc>
                <a:spcPct val="100000"/>
              </a:lnSpc>
              <a:spcBef>
                <a:spcPts val="1067"/>
              </a:spcBef>
              <a:buNone/>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Change Levels:</a:t>
            </a:r>
          </a:p>
          <a:p>
            <a:pPr marL="0" marR="0" lvl="0" indent="0" algn="l" defTabSz="914400" rtl="0" eaLnBrk="1" fontAlgn="auto" latinLnBrk="0" hangingPunct="1">
              <a:lnSpc>
                <a:spcPct val="100000"/>
              </a:lnSpc>
              <a:spcBef>
                <a:spcPts val="1067"/>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pSp>
        <p:nvGrpSpPr>
          <p:cNvPr id="13" name="Group 12" descr="Graphic showing Change Levels:&#10;Declined Significantly - red arrow pointing down &#10;Declined - orange arrow pointing slightly down to the right&#10;Maintained - yellow arrow pointing to the right horizontally&#10;Increased - green arrow pointing slightly up to the right&#10;Increased Significantly - blue arrow pointing up">
            <a:extLst>
              <a:ext uri="{FF2B5EF4-FFF2-40B4-BE49-F238E27FC236}">
                <a16:creationId xmlns:a16="http://schemas.microsoft.com/office/drawing/2014/main" id="{2FF7DA51-35BA-8C89-114D-A90286FC112D}"/>
              </a:ext>
            </a:extLst>
          </p:cNvPr>
          <p:cNvGrpSpPr/>
          <p:nvPr/>
        </p:nvGrpSpPr>
        <p:grpSpPr>
          <a:xfrm>
            <a:off x="103239" y="2864797"/>
            <a:ext cx="11985522" cy="1061519"/>
            <a:chOff x="103239" y="2508169"/>
            <a:chExt cx="11729813" cy="872178"/>
          </a:xfrm>
        </p:grpSpPr>
        <p:graphicFrame>
          <p:nvGraphicFramePr>
            <p:cNvPr id="7" name="Table 6">
              <a:extLst>
                <a:ext uri="{FF2B5EF4-FFF2-40B4-BE49-F238E27FC236}">
                  <a16:creationId xmlns:a16="http://schemas.microsoft.com/office/drawing/2014/main" id="{23CF694D-37FC-96FA-2F9B-D2EE14616F9C}"/>
                </a:ext>
              </a:extLst>
            </p:cNvPr>
            <p:cNvGraphicFramePr/>
            <p:nvPr/>
          </p:nvGraphicFramePr>
          <p:xfrm>
            <a:off x="103239" y="2508169"/>
            <a:ext cx="11729813" cy="580568"/>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8" name="Arrow: Down 7" descr="Red arrow pointing down indicating Change Declined Significantly ">
              <a:extLst>
                <a:ext uri="{FF2B5EF4-FFF2-40B4-BE49-F238E27FC236}">
                  <a16:creationId xmlns:a16="http://schemas.microsoft.com/office/drawing/2014/main" id="{6DD947C3-047C-76DF-CBB7-558F543821DE}"/>
                </a:ext>
              </a:extLst>
            </p:cNvPr>
            <p:cNvSpPr/>
            <p:nvPr/>
          </p:nvSpPr>
          <p:spPr>
            <a:xfrm>
              <a:off x="2984820" y="294445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descr="Orange arrow pointing slight down indicating Change Declined ">
              <a:extLst>
                <a:ext uri="{FF2B5EF4-FFF2-40B4-BE49-F238E27FC236}">
                  <a16:creationId xmlns:a16="http://schemas.microsoft.com/office/drawing/2014/main" id="{602830A6-A359-0D64-994C-94F37B2B0713}"/>
                </a:ext>
              </a:extLst>
            </p:cNvPr>
            <p:cNvSpPr/>
            <p:nvPr/>
          </p:nvSpPr>
          <p:spPr>
            <a:xfrm rot="19426552">
              <a:off x="5049843" y="2944919"/>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Yellow arrow indicating Change Maintained ">
              <a:extLst>
                <a:ext uri="{FF2B5EF4-FFF2-40B4-BE49-F238E27FC236}">
                  <a16:creationId xmlns:a16="http://schemas.microsoft.com/office/drawing/2014/main" id="{F2847BE8-B721-5FD2-639D-32962C61FC5C}"/>
                </a:ext>
              </a:extLst>
            </p:cNvPr>
            <p:cNvSpPr/>
            <p:nvPr/>
          </p:nvSpPr>
          <p:spPr>
            <a:xfrm rot="16200000">
              <a:off x="7018355" y="29225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descr="Green arrow pointing slightly up indicating Change Increased ">
              <a:extLst>
                <a:ext uri="{FF2B5EF4-FFF2-40B4-BE49-F238E27FC236}">
                  <a16:creationId xmlns:a16="http://schemas.microsoft.com/office/drawing/2014/main" id="{507834B6-7272-6271-6638-CB11BA72CA57}"/>
                </a:ext>
              </a:extLst>
            </p:cNvPr>
            <p:cNvSpPr/>
            <p:nvPr/>
          </p:nvSpPr>
          <p:spPr>
            <a:xfrm rot="13085184">
              <a:off x="9029592" y="29444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descr="Blue arrow pointing up indicating Change Increased Significantly ">
              <a:extLst>
                <a:ext uri="{FF2B5EF4-FFF2-40B4-BE49-F238E27FC236}">
                  <a16:creationId xmlns:a16="http://schemas.microsoft.com/office/drawing/2014/main" id="{DCC58019-335A-ABE6-8949-20EAE4367CB6}"/>
                </a:ext>
              </a:extLst>
            </p:cNvPr>
            <p:cNvSpPr/>
            <p:nvPr/>
          </p:nvSpPr>
          <p:spPr>
            <a:xfrm rot="10800000">
              <a:off x="10940683" y="294444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640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 y="-1"/>
            <a:ext cx="11935239" cy="956697"/>
          </a:xfrm>
        </p:spPr>
        <p:txBody>
          <a:bodyPr>
            <a:normAutofit/>
          </a:bodyPr>
          <a:lstStyle/>
          <a:p>
            <a:pPr marL="231775"/>
            <a:r>
              <a:rPr lang="en-US" sz="4000"/>
              <a:t>Change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extLst>
              <p:ext uri="{D42A27DB-BD31-4B8C-83A1-F6EECF244321}">
                <p14:modId xmlns:p14="http://schemas.microsoft.com/office/powerpoint/2010/main" val="3487084391"/>
              </p:ext>
            </p:extLst>
          </p:nvPr>
        </p:nvGraphicFramePr>
        <p:xfrm>
          <a:off x="192753" y="1455729"/>
          <a:ext cx="11806493" cy="4445574"/>
        </p:xfrm>
        <a:graphic>
          <a:graphicData uri="http://schemas.openxmlformats.org/drawingml/2006/table">
            <a:tbl>
              <a:tblPr firstRow="1">
                <a:tableStyleId>{5C22544A-7EE6-4342-B048-85BDC9FD1C3A}</a:tableStyleId>
              </a:tblPr>
              <a:tblGrid>
                <a:gridCol w="1719263">
                  <a:extLst>
                    <a:ext uri="{9D8B030D-6E8A-4147-A177-3AD203B41FA5}">
                      <a16:colId xmlns:a16="http://schemas.microsoft.com/office/drawing/2014/main" val="2187354169"/>
                    </a:ext>
                  </a:extLst>
                </a:gridCol>
                <a:gridCol w="2895600">
                  <a:extLst>
                    <a:ext uri="{9D8B030D-6E8A-4147-A177-3AD203B41FA5}">
                      <a16:colId xmlns:a16="http://schemas.microsoft.com/office/drawing/2014/main" val="2131780342"/>
                    </a:ext>
                  </a:extLst>
                </a:gridCol>
                <a:gridCol w="1382486">
                  <a:extLst>
                    <a:ext uri="{9D8B030D-6E8A-4147-A177-3AD203B41FA5}">
                      <a16:colId xmlns:a16="http://schemas.microsoft.com/office/drawing/2014/main" val="2537117540"/>
                    </a:ext>
                  </a:extLst>
                </a:gridCol>
                <a:gridCol w="1443972">
                  <a:extLst>
                    <a:ext uri="{9D8B030D-6E8A-4147-A177-3AD203B41FA5}">
                      <a16:colId xmlns:a16="http://schemas.microsoft.com/office/drawing/2014/main" val="4037880259"/>
                    </a:ext>
                  </a:extLst>
                </a:gridCol>
                <a:gridCol w="1397199">
                  <a:extLst>
                    <a:ext uri="{9D8B030D-6E8A-4147-A177-3AD203B41FA5}">
                      <a16:colId xmlns:a16="http://schemas.microsoft.com/office/drawing/2014/main" val="2540051586"/>
                    </a:ext>
                  </a:extLst>
                </a:gridCol>
                <a:gridCol w="1358769">
                  <a:extLst>
                    <a:ext uri="{9D8B030D-6E8A-4147-A177-3AD203B41FA5}">
                      <a16:colId xmlns:a16="http://schemas.microsoft.com/office/drawing/2014/main" val="1901902243"/>
                    </a:ext>
                  </a:extLst>
                </a:gridCol>
                <a:gridCol w="1609204">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lvl="0" algn="ctr">
                        <a:spcBef>
                          <a:spcPts val="0"/>
                        </a:spcBef>
                        <a:spcAft>
                          <a:spcPts val="0"/>
                        </a:spcAft>
                        <a:buNone/>
                      </a:pPr>
                      <a:r>
                        <a:rPr lang="en-US" sz="2000" b="0" i="0" u="none" strike="noStrike" baseline="0" noProof="0">
                          <a:solidFill>
                            <a:srgbClr val="000000"/>
                          </a:solidFill>
                          <a:effectLst/>
                          <a:latin typeface="Franklin Gothic Book"/>
                        </a:rPr>
                        <a:t>-6.1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23.0 or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-5.1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3.8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51058AA5-8BF2-10A3-7BC2-42D9D8FFE63B}"/>
              </a:ext>
            </a:extLst>
          </p:cNvPr>
          <p:cNvSpPr>
            <a:spLocks noGrp="1"/>
          </p:cNvSpPr>
          <p:nvPr>
            <p:ph type="sldNum" sz="quarter" idx="12"/>
          </p:nvPr>
        </p:nvSpPr>
        <p:spPr>
          <a:xfrm>
            <a:off x="7057011"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Oval 3" descr="Red circle indicates that the Change Score example of 1.9 from Slide 23 falls in the Green, Increased Status Level.">
            <a:extLst>
              <a:ext uri="{FF2B5EF4-FFF2-40B4-BE49-F238E27FC236}">
                <a16:creationId xmlns:a16="http://schemas.microsoft.com/office/drawing/2014/main" id="{1724F06A-CB4A-6477-B40A-F8563582772B}"/>
              </a:ext>
            </a:extLst>
          </p:cNvPr>
          <p:cNvSpPr/>
          <p:nvPr/>
        </p:nvSpPr>
        <p:spPr>
          <a:xfrm>
            <a:off x="8958807" y="2083443"/>
            <a:ext cx="1493134" cy="9564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43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0" y="16800"/>
            <a:ext cx="11473290" cy="1001772"/>
          </a:xfrm>
        </p:spPr>
        <p:txBody>
          <a:bodyPr>
            <a:normAutofit/>
          </a:bodyPr>
          <a:lstStyle/>
          <a:p>
            <a:pPr marL="231775"/>
            <a:r>
              <a:rPr lang="en-US" sz="4000"/>
              <a:t>Change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extLst>
              <p:ext uri="{D42A27DB-BD31-4B8C-83A1-F6EECF244321}">
                <p14:modId xmlns:p14="http://schemas.microsoft.com/office/powerpoint/2010/main" val="260944581"/>
              </p:ext>
            </p:extLst>
          </p:nvPr>
        </p:nvGraphicFramePr>
        <p:xfrm>
          <a:off x="359357" y="1247535"/>
          <a:ext cx="11473286" cy="4785432"/>
        </p:xfrm>
        <a:graphic>
          <a:graphicData uri="http://schemas.openxmlformats.org/drawingml/2006/table">
            <a:tbl>
              <a:tblPr firstRow="1" firstCol="1" bandRow="1">
                <a:tableStyleId>{5C22544A-7EE6-4342-B048-85BDC9FD1C3A}</a:tableStyleId>
              </a:tblPr>
              <a:tblGrid>
                <a:gridCol w="1545519">
                  <a:extLst>
                    <a:ext uri="{9D8B030D-6E8A-4147-A177-3AD203B41FA5}">
                      <a16:colId xmlns:a16="http://schemas.microsoft.com/office/drawing/2014/main" val="2907849596"/>
                    </a:ext>
                  </a:extLst>
                </a:gridCol>
                <a:gridCol w="2540000">
                  <a:extLst>
                    <a:ext uri="{9D8B030D-6E8A-4147-A177-3AD203B41FA5}">
                      <a16:colId xmlns:a16="http://schemas.microsoft.com/office/drawing/2014/main" val="3015168953"/>
                    </a:ext>
                  </a:extLst>
                </a:gridCol>
                <a:gridCol w="1462722">
                  <a:extLst>
                    <a:ext uri="{9D8B030D-6E8A-4147-A177-3AD203B41FA5}">
                      <a16:colId xmlns:a16="http://schemas.microsoft.com/office/drawing/2014/main" val="4032468655"/>
                    </a:ext>
                  </a:extLst>
                </a:gridCol>
                <a:gridCol w="1481979">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latin typeface="+mn-lt"/>
                        </a:rPr>
                        <a:t>Middle School</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6.3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rgbClr val="000000"/>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-15.1</a:t>
                      </a:r>
                      <a:r>
                        <a:rPr lang="en-US" sz="2000">
                          <a:effectLst/>
                          <a:latin typeface="+mn-lt"/>
                          <a:cs typeface="Arial"/>
                        </a:rPr>
                        <a:t>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-15.0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8.0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6983E48C-DC49-379E-AB43-5E6F6808E111}"/>
              </a:ext>
            </a:extLst>
          </p:cNvPr>
          <p:cNvSpPr>
            <a:spLocks noGrp="1"/>
          </p:cNvSpPr>
          <p:nvPr>
            <p:ph type="sldNum" sz="quarter" idx="12"/>
          </p:nvPr>
        </p:nvSpPr>
        <p:spPr>
          <a:xfrm>
            <a:off x="6958857" y="6506742"/>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7677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1" y="-1"/>
            <a:ext cx="12192000" cy="1030147"/>
          </a:xfrm>
        </p:spPr>
        <p:txBody>
          <a:bodyPr>
            <a:normAutofit/>
          </a:bodyPr>
          <a:lstStyle/>
          <a:p>
            <a:pPr marL="231775"/>
            <a:r>
              <a:rPr lang="en-US" sz="4400"/>
              <a:t>Change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4158971020"/>
              </p:ext>
            </p:extLst>
          </p:nvPr>
        </p:nvGraphicFramePr>
        <p:xfrm>
          <a:off x="257070" y="1243646"/>
          <a:ext cx="11677859" cy="490742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642290">
                  <a:extLst>
                    <a:ext uri="{9D8B030D-6E8A-4147-A177-3AD203B41FA5}">
                      <a16:colId xmlns:a16="http://schemas.microsoft.com/office/drawing/2014/main" val="95671417"/>
                    </a:ext>
                  </a:extLst>
                </a:gridCol>
                <a:gridCol w="1516495">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543717">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87006">
                <a:tc>
                  <a:txBody>
                    <a:bodyPr/>
                    <a:lstStyle/>
                    <a:p>
                      <a:pPr marL="0" marR="0" algn="ctr">
                        <a:spcBef>
                          <a:spcPts val="0"/>
                        </a:spcBef>
                        <a:spcAft>
                          <a:spcPts val="0"/>
                        </a:spcAft>
                      </a:pPr>
                      <a:r>
                        <a:rPr lang="en-US" sz="1800">
                          <a:solidFill>
                            <a:schemeClr val="tx1"/>
                          </a:solidFill>
                          <a:effectLst/>
                          <a:latin typeface="+mn-lt"/>
                        </a:rPr>
                        <a:t>High School</a:t>
                      </a:r>
                    </a:p>
                    <a:p>
                      <a:pPr marL="0" marR="0" algn="ctr">
                        <a:spcBef>
                          <a:spcPts val="0"/>
                        </a:spcBef>
                        <a:spcAft>
                          <a:spcPts val="0"/>
                        </a:spcAft>
                      </a:pPr>
                      <a:r>
                        <a:rPr lang="en-US" sz="1800">
                          <a:solidFill>
                            <a:schemeClr val="tx1"/>
                          </a:solidFill>
                          <a:effectLst/>
                          <a:latin typeface="+mn-lt"/>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-12.1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8977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-11.1 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-11.0 to –3.6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6861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-13.1 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-13.0 to –4.1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283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-4.1 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236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60195">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079E37AA-C548-D132-4811-1DFD53861459}"/>
              </a:ext>
            </a:extLst>
          </p:cNvPr>
          <p:cNvSpPr>
            <a:spLocks noGrp="1"/>
          </p:cNvSpPr>
          <p:nvPr>
            <p:ph type="sldNum" sz="quarter" idx="12"/>
          </p:nvPr>
        </p:nvSpPr>
        <p:spPr>
          <a:xfrm>
            <a:off x="6978863" y="6509389"/>
            <a:ext cx="683339" cy="3486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44838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2192000" cy="990941"/>
          </a:xfrm>
        </p:spPr>
        <p:txBody>
          <a:bodyPr/>
          <a:lstStyle/>
          <a:p>
            <a:r>
              <a:rPr lang="en-US">
                <a:solidFill>
                  <a:srgbClr val="3A757A"/>
                </a:solidFill>
                <a:latin typeface="Franklin Gothic Medium" panose="020B0603020102020204" pitchFamily="34" charset="0"/>
              </a:rPr>
              <a:t>Indicator Score</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 is a simple combination of Status Score and Change Score.</a:t>
            </a:r>
            <a:endParaRPr lang="en-US" sz="1900" b="0">
              <a:solidFill>
                <a:schemeClr val="tx1"/>
              </a:solidFill>
              <a:effectLst/>
              <a:latin typeface="Franklin Gothic Book" panose="020B0503020102020204" pitchFamily="34" charset="0"/>
            </a:endParaRPr>
          </a:p>
          <a:p>
            <a:pPr rtl="0">
              <a:spcBef>
                <a:spcPts val="800"/>
              </a:spcBef>
              <a:spcAft>
                <a:spcPts val="0"/>
              </a:spcAft>
            </a:pPr>
            <a:r>
              <a:rPr lang="en-US" sz="1900">
                <a:latin typeface="Franklin Gothic Book" panose="020B0503020102020204" pitchFamily="34" charset="0"/>
              </a:rPr>
              <a:t>It is</a:t>
            </a:r>
            <a:r>
              <a:rPr lang="en-US" sz="1900" b="0" i="0" u="none" strike="noStrike">
                <a:solidFill>
                  <a:schemeClr val="tx1"/>
                </a:solidFill>
                <a:effectLst/>
                <a:latin typeface="Franklin Gothic Book" panose="020B0503020102020204" pitchFamily="34" charset="0"/>
              </a:rPr>
              <a:t> calculated the same way for every Indicator.</a:t>
            </a:r>
            <a:endParaRPr lang="en-US" sz="19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a:solidFill>
                  <a:schemeClr val="tx1"/>
                </a:solidFill>
                <a:effectLst/>
              </a:rPr>
            </a:br>
            <a:r>
              <a:rPr lang="en-US" sz="1900" b="1" i="1" u="none" strike="noStrike">
                <a:solidFill>
                  <a:schemeClr val="tx1"/>
                </a:solidFill>
                <a:effectLst/>
                <a:latin typeface="Franklin Gothic Book" panose="020B0503020102020204" pitchFamily="34" charset="0"/>
              </a:rPr>
              <a:t>Current Year Status Score + Change Score = Indicator Score</a:t>
            </a:r>
            <a:br>
              <a:rPr lang="en-US" sz="1900" b="1" i="1" u="none" strike="noStrike">
                <a:solidFill>
                  <a:schemeClr val="tx1"/>
                </a:solidFill>
                <a:effectLst/>
              </a:rPr>
            </a:br>
            <a:endParaRPr lang="en-US" sz="1900" b="1">
              <a:solidFill>
                <a:schemeClr val="tx1"/>
              </a:solidFill>
              <a:effectLst/>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45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0" y="1"/>
            <a:ext cx="12192000" cy="1444978"/>
          </a:xfrm>
        </p:spPr>
        <p:txBody>
          <a:bodyPr/>
          <a:lstStyle/>
          <a:p>
            <a:r>
              <a:rPr lang="en-US">
                <a:solidFill>
                  <a:srgbClr val="3A757A"/>
                </a:solidFill>
                <a:latin typeface="Franklin Gothic Medium" panose="020B0603020102020204" pitchFamily="34" charset="0"/>
              </a:rPr>
              <a:t>Indicator Score Example: </a:t>
            </a:r>
            <a:br>
              <a:rPr lang="en-US">
                <a:solidFill>
                  <a:srgbClr val="3A757A"/>
                </a:solidFill>
                <a:latin typeface="Franklin Gothic Medium" panose="020B0603020102020204" pitchFamily="34" charset="0"/>
              </a:rPr>
            </a:br>
            <a:r>
              <a:rPr lang="en-US">
                <a:solidFill>
                  <a:srgbClr val="3A757A"/>
                </a:solidFill>
                <a:latin typeface="Franklin Gothic Medium" panose="020B0603020102020204" pitchFamily="34" charset="0"/>
              </a:rPr>
              <a:t>Reading and Mathematics Indicator</a:t>
            </a:r>
          </a:p>
        </p:txBody>
      </p:sp>
      <p:graphicFrame>
        <p:nvGraphicFramePr>
          <p:cNvPr id="5" name="Diagram 4" descr="Graphic showing how to determine the Indicator Score calculation.  &#10;Current Year Status Score + Change Score = Indicator Score  &#10;">
            <a:extLst>
              <a:ext uri="{FF2B5EF4-FFF2-40B4-BE49-F238E27FC236}">
                <a16:creationId xmlns:a16="http://schemas.microsoft.com/office/drawing/2014/main" id="{7D3E23B1-1942-3940-B9DA-F11649FBDB6C}"/>
              </a:ext>
            </a:extLst>
          </p:cNvPr>
          <p:cNvGraphicFramePr/>
          <p:nvPr/>
        </p:nvGraphicFramePr>
        <p:xfrm>
          <a:off x="639097" y="2393065"/>
          <a:ext cx="10225547" cy="169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8C08E10-E1E2-C2E8-BAE6-961E56CECC55}"/>
              </a:ext>
            </a:extLst>
          </p:cNvPr>
          <p:cNvSpPr txBox="1"/>
          <p:nvPr/>
        </p:nvSpPr>
        <p:spPr>
          <a:xfrm>
            <a:off x="0" y="4307150"/>
            <a:ext cx="12228870" cy="707886"/>
          </a:xfrm>
          <a:prstGeom prst="rect">
            <a:avLst/>
          </a:prstGeom>
          <a:noFill/>
        </p:spPr>
        <p:txBody>
          <a:bodyPr wrap="square" rtlCol="0">
            <a:spAutoFit/>
          </a:bodyPr>
          <a:lstStyle/>
          <a:p>
            <a:r>
              <a:rPr lang="en-US" sz="3600"/>
              <a:t>                   </a:t>
            </a:r>
            <a:r>
              <a:rPr lang="en-US" sz="4000"/>
              <a:t>66.9       +       1.9        =      68.8</a:t>
            </a:r>
            <a:endParaRPr lang="en-US" sz="3600"/>
          </a:p>
        </p:txBody>
      </p:sp>
    </p:spTree>
    <p:extLst>
      <p:ext uri="{BB962C8B-B14F-4D97-AF65-F5344CB8AC3E}">
        <p14:creationId xmlns:p14="http://schemas.microsoft.com/office/powerpoint/2010/main" val="216490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D78-2AA8-0BC5-F237-FAC4A8CEB5FE}"/>
              </a:ext>
            </a:extLst>
          </p:cNvPr>
          <p:cNvSpPr>
            <a:spLocks noGrp="1"/>
          </p:cNvSpPr>
          <p:nvPr>
            <p:ph type="title"/>
          </p:nvPr>
        </p:nvSpPr>
        <p:spPr/>
        <p:txBody>
          <a:bodyPr/>
          <a:lstStyle/>
          <a:p>
            <a:r>
              <a:rPr lang="en-US"/>
              <a:t>Glossary</a:t>
            </a:r>
          </a:p>
        </p:txBody>
      </p:sp>
      <p:sp>
        <p:nvSpPr>
          <p:cNvPr id="3" name="Content Placeholder 2">
            <a:extLst>
              <a:ext uri="{FF2B5EF4-FFF2-40B4-BE49-F238E27FC236}">
                <a16:creationId xmlns:a16="http://schemas.microsoft.com/office/drawing/2014/main" id="{3EE13AE5-97CE-6831-EF28-172698751613}"/>
              </a:ext>
            </a:extLst>
          </p:cNvPr>
          <p:cNvSpPr>
            <a:spLocks noGrp="1"/>
          </p:cNvSpPr>
          <p:nvPr>
            <p:ph idx="1"/>
          </p:nvPr>
        </p:nvSpPr>
        <p:spPr>
          <a:xfrm>
            <a:off x="838199" y="1047750"/>
            <a:ext cx="11218333" cy="4619271"/>
          </a:xfrm>
        </p:spPr>
        <p:txBody>
          <a:bodyPr>
            <a:normAutofit fontScale="70000" lnSpcReduction="20000"/>
          </a:bodyPr>
          <a:lstStyle/>
          <a:p>
            <a:pPr>
              <a:lnSpc>
                <a:spcPct val="110000"/>
              </a:lnSpc>
            </a:pPr>
            <a:r>
              <a:rPr lang="en-US" b="1"/>
              <a:t>Status Score</a:t>
            </a:r>
            <a:r>
              <a:rPr lang="en-US"/>
              <a:t>: Numerical value based on student performance from each indicator </a:t>
            </a:r>
          </a:p>
          <a:p>
            <a:pPr>
              <a:lnSpc>
                <a:spcPct val="110000"/>
              </a:lnSpc>
            </a:pPr>
            <a:r>
              <a:rPr lang="en-US" b="1"/>
              <a:t>Status Level: </a:t>
            </a:r>
            <a:r>
              <a:rPr lang="en-US"/>
              <a:t>Five levels ranging from Very Low to Very High for the current year </a:t>
            </a:r>
          </a:p>
          <a:p>
            <a:pPr>
              <a:lnSpc>
                <a:spcPct val="110000"/>
              </a:lnSpc>
            </a:pPr>
            <a:r>
              <a:rPr lang="en-US" b="1"/>
              <a:t>Change Score:  </a:t>
            </a:r>
            <a:r>
              <a:rPr lang="en-US"/>
              <a:t>The numerical value of the difference between the current year and the prior year Status Scores</a:t>
            </a:r>
          </a:p>
          <a:p>
            <a:pPr rtl="0">
              <a:lnSpc>
                <a:spcPct val="110000"/>
              </a:lnSpc>
              <a:spcAft>
                <a:spcPts val="0"/>
              </a:spcAft>
            </a:pPr>
            <a:r>
              <a:rPr lang="en-US" b="1"/>
              <a:t>Change Level: </a:t>
            </a:r>
            <a:r>
              <a:rPr lang="en-US"/>
              <a:t>Five levels ranging from Declined Significantly to Increased Significantly </a:t>
            </a:r>
          </a:p>
          <a:p>
            <a:pPr rtl="0">
              <a:lnSpc>
                <a:spcPct val="110000"/>
              </a:lnSpc>
              <a:spcAft>
                <a:spcPts val="0"/>
              </a:spcAft>
            </a:pPr>
            <a:r>
              <a:rPr lang="en-US" b="1"/>
              <a:t>Indicator Score: </a:t>
            </a:r>
            <a:r>
              <a:rPr lang="en-US"/>
              <a:t>Numerical value of Current Year Status Score + Change Score</a:t>
            </a:r>
          </a:p>
          <a:p>
            <a:pPr rtl="0">
              <a:lnSpc>
                <a:spcPct val="110000"/>
              </a:lnSpc>
              <a:spcAft>
                <a:spcPts val="0"/>
              </a:spcAft>
            </a:pPr>
            <a:r>
              <a:rPr lang="en-US" b="1"/>
              <a:t>Indicator Performance Rating: </a:t>
            </a:r>
            <a:r>
              <a:rPr lang="en-US"/>
              <a:t>One of five color coded performance levels for each state indicator, the result of unique combination of Status Level and Change Level; not based on cut scores</a:t>
            </a:r>
          </a:p>
          <a:p>
            <a:pPr rtl="0">
              <a:lnSpc>
                <a:spcPct val="110000"/>
              </a:lnSpc>
              <a:spcAft>
                <a:spcPts val="0"/>
              </a:spcAft>
            </a:pPr>
            <a:r>
              <a:rPr lang="en-US" b="1"/>
              <a:t>Overall Score: </a:t>
            </a:r>
            <a:r>
              <a:rPr lang="en-US"/>
              <a:t>Combination of Weighted Indicator Scores</a:t>
            </a:r>
          </a:p>
          <a:p>
            <a:pPr rtl="0">
              <a:lnSpc>
                <a:spcPct val="110000"/>
              </a:lnSpc>
              <a:spcAft>
                <a:spcPts val="0"/>
              </a:spcAft>
            </a:pPr>
            <a:r>
              <a:rPr lang="en-US" b="1"/>
              <a:t>Overall Performance Rating: </a:t>
            </a:r>
            <a:r>
              <a:rPr lang="en-US"/>
              <a:t>one of five colors - red through blue</a:t>
            </a:r>
          </a:p>
          <a:p>
            <a:pPr rtl="0">
              <a:lnSpc>
                <a:spcPct val="110000"/>
              </a:lnSpc>
              <a:spcAft>
                <a:spcPts val="0"/>
              </a:spcAft>
            </a:pPr>
            <a:r>
              <a:rPr lang="en-US" b="1"/>
              <a:t>Weighted Indicator Score: </a:t>
            </a:r>
            <a:r>
              <a:rPr lang="en-US"/>
              <a:t>Numerical value of indicator scores multiplied by the weight of each indicator</a:t>
            </a:r>
          </a:p>
          <a:p>
            <a:endParaRPr lang="en-US"/>
          </a:p>
        </p:txBody>
      </p:sp>
    </p:spTree>
    <p:extLst>
      <p:ext uri="{BB962C8B-B14F-4D97-AF65-F5344CB8AC3E}">
        <p14:creationId xmlns:p14="http://schemas.microsoft.com/office/powerpoint/2010/main" val="73774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0"/>
            <a:ext cx="12192000" cy="1042354"/>
          </a:xfrm>
          <a:prstGeom prst="rect">
            <a:avLst/>
          </a:prstGeom>
        </p:spPr>
        <p:txBody>
          <a:bodyPr spcFirstLastPara="1" wrap="square" lIns="91425" tIns="45700" rIns="91425" bIns="45700" anchor="ctr" anchorCtr="0">
            <a:normAutofit/>
          </a:bodyPr>
          <a:lstStyle/>
          <a:p>
            <a:pPr marL="225425" lvl="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Levels *</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24556" y="1685172"/>
          <a:ext cx="10158150" cy="3704182"/>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91695"/>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0"/>
            <a:ext cx="10515600" cy="1158551"/>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If any indicator is not available, weights will be redistributed proportionally to remaining indicators.</a:t>
            </a:r>
          </a:p>
        </p:txBody>
      </p:sp>
    </p:spTree>
    <p:extLst>
      <p:ext uri="{BB962C8B-B14F-4D97-AF65-F5344CB8AC3E}">
        <p14:creationId xmlns:p14="http://schemas.microsoft.com/office/powerpoint/2010/main" val="2441572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0"/>
            <a:ext cx="10515600" cy="1144036"/>
          </a:xfrm>
        </p:spPr>
        <p:txBody>
          <a:bodyPr/>
          <a:lstStyle/>
          <a:p>
            <a:r>
              <a:rPr lang="en-US">
                <a:solidFill>
                  <a:srgbClr val="3A757A"/>
                </a:solidFill>
                <a:latin typeface="Franklin Gothic Medium" panose="020B0603020102020204" pitchFamily="34" charset="0"/>
              </a:rPr>
              <a:t>Overall Score – Elementary  </a:t>
            </a:r>
          </a:p>
        </p:txBody>
      </p:sp>
      <p:sp>
        <p:nvSpPr>
          <p:cNvPr id="34" name="TextBox 33">
            <a:extLst>
              <a:ext uri="{FF2B5EF4-FFF2-40B4-BE49-F238E27FC236}">
                <a16:creationId xmlns:a16="http://schemas.microsoft.com/office/drawing/2014/main" id="{E4241C2D-50EB-EB66-7DDF-750AA5098240}"/>
              </a:ext>
            </a:extLst>
          </p:cNvPr>
          <p:cNvSpPr txBox="1"/>
          <p:nvPr/>
        </p:nvSpPr>
        <p:spPr>
          <a:xfrm>
            <a:off x="603250" y="1199822"/>
            <a:ext cx="10985500" cy="2267287"/>
          </a:xfrm>
          <a:prstGeom prst="rect">
            <a:avLst/>
          </a:prstGeom>
          <a:noFill/>
        </p:spPr>
        <p:txBody>
          <a:bodyPr wrap="square">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Elementary Overall Score Calculation</a:t>
            </a: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Calibri"/>
            </a:endParaRPr>
          </a:p>
        </p:txBody>
      </p:sp>
      <p:graphicFrame>
        <p:nvGraphicFramePr>
          <p:cNvPr id="23" name="Diagram 22" descr="Graphic showing how to determine the Overall Score calculation for Elementary &#10;&#10;">
            <a:extLst>
              <a:ext uri="{FF2B5EF4-FFF2-40B4-BE49-F238E27FC236}">
                <a16:creationId xmlns:a16="http://schemas.microsoft.com/office/drawing/2014/main" id="{14DA9A3A-70CA-1EBA-5E13-5393F30CE48F}"/>
              </a:ext>
            </a:extLst>
          </p:cNvPr>
          <p:cNvGraphicFramePr/>
          <p:nvPr>
            <p:extLst>
              <p:ext uri="{D42A27DB-BD31-4B8C-83A1-F6EECF244321}">
                <p14:modId xmlns:p14="http://schemas.microsoft.com/office/powerpoint/2010/main" val="1987826552"/>
              </p:ext>
            </p:extLst>
          </p:nvPr>
        </p:nvGraphicFramePr>
        <p:xfrm>
          <a:off x="107526" y="2043289"/>
          <a:ext cx="12192000" cy="476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348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0"/>
            <a:ext cx="10515600" cy="1144036"/>
          </a:xfrm>
        </p:spPr>
        <p:txBody>
          <a:bodyPr/>
          <a:lstStyle/>
          <a:p>
            <a:r>
              <a:rPr lang="en-US">
                <a:solidFill>
                  <a:srgbClr val="3A757A"/>
                </a:solidFill>
                <a:latin typeface="Franklin Gothic Medium" panose="020B0603020102020204" pitchFamily="34" charset="0"/>
              </a:rPr>
              <a:t>Overall Score – Middle  </a:t>
            </a:r>
          </a:p>
        </p:txBody>
      </p:sp>
      <p:graphicFrame>
        <p:nvGraphicFramePr>
          <p:cNvPr id="32" name="Diagram 31" descr="Graphic showing how to determine the Overall Score calculation for middle school ">
            <a:extLst>
              <a:ext uri="{FF2B5EF4-FFF2-40B4-BE49-F238E27FC236}">
                <a16:creationId xmlns:a16="http://schemas.microsoft.com/office/drawing/2014/main" id="{2B62D63C-D008-DAC1-2723-049312E18CDE}"/>
              </a:ext>
            </a:extLst>
          </p:cNvPr>
          <p:cNvGraphicFramePr/>
          <p:nvPr>
            <p:extLst>
              <p:ext uri="{D42A27DB-BD31-4B8C-83A1-F6EECF244321}">
                <p14:modId xmlns:p14="http://schemas.microsoft.com/office/powerpoint/2010/main" val="146478071"/>
              </p:ext>
            </p:extLst>
          </p:nvPr>
        </p:nvGraphicFramePr>
        <p:xfrm>
          <a:off x="111760" y="1766199"/>
          <a:ext cx="1219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E4241C2D-50EB-EB66-7DDF-750AA5098240}"/>
              </a:ext>
            </a:extLst>
          </p:cNvPr>
          <p:cNvSpPr txBox="1"/>
          <p:nvPr/>
        </p:nvSpPr>
        <p:spPr>
          <a:xfrm>
            <a:off x="603250" y="1144036"/>
            <a:ext cx="10985500" cy="2267287"/>
          </a:xfrm>
          <a:prstGeom prst="rect">
            <a:avLst/>
          </a:prstGeom>
          <a:noFill/>
        </p:spPr>
        <p:txBody>
          <a:bodyPr wrap="square">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Middle School Overall Score Calculation</a:t>
            </a:r>
            <a:endPar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Calibri"/>
            </a:endParaRPr>
          </a:p>
        </p:txBody>
      </p:sp>
    </p:spTree>
    <p:extLst>
      <p:ext uri="{BB962C8B-B14F-4D97-AF65-F5344CB8AC3E}">
        <p14:creationId xmlns:p14="http://schemas.microsoft.com/office/powerpoint/2010/main" val="31546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2999275512"/>
              </p:ext>
            </p:extLst>
          </p:nvPr>
        </p:nvGraphicFramePr>
        <p:xfrm>
          <a:off x="-825909" y="227963"/>
          <a:ext cx="14030632" cy="777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61773"/>
            <a:ext cx="10515600" cy="1325563"/>
          </a:xfrm>
        </p:spPr>
        <p:txBody>
          <a:bodyPr/>
          <a:lstStyle/>
          <a:p>
            <a:r>
              <a:rPr lang="en-US">
                <a:solidFill>
                  <a:srgbClr val="3A757A"/>
                </a:solidFill>
                <a:latin typeface="Franklin Gothic Medium" panose="020B0603020102020204" pitchFamily="34" charset="0"/>
              </a:rPr>
              <a:t>Overall Score – High School </a:t>
            </a: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541757" y="964020"/>
            <a:ext cx="10515600" cy="2270793"/>
          </a:xfrm>
          <a:prstGeom prst="rect">
            <a:avLst/>
          </a:prstGeom>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High School Overall Score Calculation</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05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0"/>
            <a:ext cx="11460053" cy="1089197"/>
          </a:xfrm>
        </p:spPr>
        <p:txBody>
          <a:bodyPr>
            <a:normAutofit/>
          </a:bodyPr>
          <a:lstStyle/>
          <a:p>
            <a:r>
              <a:rPr lang="en-US"/>
              <a:t>Overall and Indicator Performance Ratings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344384" y="1133061"/>
            <a:ext cx="7521966" cy="4591878"/>
          </a:xfrm>
        </p:spPr>
        <p:txBody>
          <a:bodyPr vert="horz" lIns="91440" tIns="45720" rIns="91440" bIns="45720" rtlCol="0" anchor="t">
            <a:normAutofit lnSpcReduction="10000"/>
          </a:bodyPr>
          <a:lstStyle/>
          <a:p>
            <a:r>
              <a:rPr lang="en-US"/>
              <a:t>Overall</a:t>
            </a:r>
            <a:r>
              <a:rPr lang="en-US" sz="2800"/>
              <a:t> </a:t>
            </a:r>
            <a:r>
              <a:rPr lang="en-US"/>
              <a:t>Performance ratings are reported as</a:t>
            </a:r>
            <a:r>
              <a:rPr lang="en-US" sz="2800"/>
              <a:t> </a:t>
            </a:r>
            <a:r>
              <a:rPr lang="en-US"/>
              <a:t>one of five colors - red through blue based on cut scores.</a:t>
            </a:r>
          </a:p>
          <a:p>
            <a:r>
              <a:rPr lang="en-US"/>
              <a:t>Indicator</a:t>
            </a:r>
            <a:r>
              <a:rPr lang="en-US">
                <a:effectLst/>
                <a:ea typeface="Calibri" panose="020F0502020204030204" pitchFamily="34" charset="0"/>
              </a:rPr>
              <a:t> Performance</a:t>
            </a:r>
            <a:r>
              <a:rPr lang="en-US">
                <a:ea typeface="Calibri" panose="020F0502020204030204" pitchFamily="34" charset="0"/>
              </a:rPr>
              <a:t> ratings are the</a:t>
            </a:r>
            <a:r>
              <a:rPr lang="en-US">
                <a:effectLst/>
                <a:ea typeface="Calibri" panose="020F0502020204030204" pitchFamily="34" charset="0"/>
              </a:rPr>
              <a:t> </a:t>
            </a:r>
            <a:r>
              <a:rPr lang="en-US">
                <a:ea typeface="Calibri" panose="020F0502020204030204" pitchFamily="34" charset="0"/>
              </a:rPr>
              <a:t>result of unique combination of Status Level </a:t>
            </a:r>
            <a:r>
              <a:rPr lang="en-US">
                <a:effectLst/>
                <a:ea typeface="Calibri" panose="020F0502020204030204" pitchFamily="34" charset="0"/>
              </a:rPr>
              <a:t>and </a:t>
            </a:r>
            <a:r>
              <a:rPr lang="en-US">
                <a:ea typeface="Calibri" panose="020F0502020204030204" pitchFamily="34" charset="0"/>
              </a:rPr>
              <a:t>Change Level; not based on cut scores.</a:t>
            </a:r>
            <a:endParaRPr lang="en-US"/>
          </a:p>
          <a:p>
            <a:r>
              <a:rPr lang="en-US" sz="2800">
                <a:effectLst/>
                <a:ea typeface="Calibri" panose="020F0502020204030204" pitchFamily="34" charset="0"/>
              </a:rPr>
              <a:t>Color ratings include five performance levels from highest to lowest, Blue, Green, Yellow, Orange and Red.</a:t>
            </a:r>
          </a:p>
          <a:p>
            <a:pPr marL="0" indent="0">
              <a:buNone/>
            </a:pPr>
            <a:r>
              <a:rPr lang="en-US"/>
              <a:t>Note: School Report Card will be released later this calendar year.</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832004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0" y="0"/>
            <a:ext cx="11447896" cy="1037690"/>
          </a:xfrm>
        </p:spPr>
        <p:txBody>
          <a:bodyPr>
            <a:normAutofit/>
          </a:bodyPr>
          <a:lstStyle/>
          <a:p>
            <a:r>
              <a:rPr lang="en-US" sz="4000"/>
              <a:t>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81.0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Tree>
    <p:extLst>
      <p:ext uri="{BB962C8B-B14F-4D97-AF65-F5344CB8AC3E}">
        <p14:creationId xmlns:p14="http://schemas.microsoft.com/office/powerpoint/2010/main" val="1836930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p:txBody>
          <a:bodyPr/>
          <a:lstStyle/>
          <a:p>
            <a:r>
              <a:rPr lang="en-US"/>
              <a:t>State Accountability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normAutofit/>
          </a:bodyPr>
          <a:lstStyle/>
          <a:p>
            <a:r>
              <a:rPr lang="en-US"/>
              <a:t>Accountability Overview</a:t>
            </a:r>
          </a:p>
          <a:p>
            <a:r>
              <a:rPr lang="en-US" b="1"/>
              <a:t>State Assessment Results for Reading and Mathematics/State Assessment Results for Science, Social Studies, and Writing</a:t>
            </a:r>
          </a:p>
          <a:p>
            <a:r>
              <a:rPr lang="en-US"/>
              <a:t>Quality of School Climate and Safety</a:t>
            </a:r>
          </a:p>
          <a:p>
            <a:r>
              <a:rPr lang="en-US"/>
              <a:t>Progress on English Language Proficiency</a:t>
            </a:r>
          </a:p>
          <a:p>
            <a:r>
              <a:rPr lang="en-US"/>
              <a:t>Postsecondary Readiness</a:t>
            </a:r>
          </a:p>
          <a:p>
            <a:r>
              <a:rPr lang="en-US"/>
              <a:t>Graduation Rate</a:t>
            </a:r>
          </a:p>
          <a:p>
            <a:pPr>
              <a:lnSpc>
                <a:spcPct val="110000"/>
              </a:lnSpc>
              <a:spcBef>
                <a:spcPts val="0"/>
              </a:spcBef>
            </a:pPr>
            <a:endParaRPr lang="en-US"/>
          </a:p>
        </p:txBody>
      </p:sp>
    </p:spTree>
    <p:extLst>
      <p:ext uri="{BB962C8B-B14F-4D97-AF65-F5344CB8AC3E}">
        <p14:creationId xmlns:p14="http://schemas.microsoft.com/office/powerpoint/2010/main" val="3980678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295577"/>
            <a:ext cx="10515600" cy="4093115"/>
          </a:xfrm>
        </p:spPr>
        <p:txBody>
          <a:bodyPr>
            <a:normAutofit fontScale="92500" lnSpcReduction="10000"/>
          </a:bodyPr>
          <a:lstStyle/>
          <a:p>
            <a:r>
              <a:rPr lang="en-US">
                <a:hlinkClick r:id="rId3"/>
              </a:rPr>
              <a:t>Jennifer Stafford</a:t>
            </a:r>
            <a:r>
              <a:rPr lang="en-US"/>
              <a:t>, Division Director</a:t>
            </a:r>
          </a:p>
          <a:p>
            <a:r>
              <a:rPr lang="en-US">
                <a:hlinkClick r:id="rId4"/>
              </a:rPr>
              <a:t>Helen Jones</a:t>
            </a:r>
            <a:r>
              <a:rPr lang="en-US"/>
              <a:t>, Academic Program Manager</a:t>
            </a:r>
            <a:endParaRPr lang="en-US">
              <a:hlinkClick r:id="rId5"/>
            </a:endParaRPr>
          </a:p>
          <a:p>
            <a:r>
              <a:rPr lang="en-US">
                <a:hlinkClick r:id="rId6"/>
              </a:rPr>
              <a:t>Shara Savage</a:t>
            </a:r>
            <a:r>
              <a:rPr lang="en-US"/>
              <a:t>, Education Administration Program Manager</a:t>
            </a:r>
            <a:endParaRPr lang="en-US">
              <a:hlinkClick r:id="rId5"/>
            </a:endParaRPr>
          </a:p>
          <a:p>
            <a:r>
              <a:rPr lang="en-US">
                <a:hlinkClick r:id="rId5"/>
              </a:rPr>
              <a:t>Ben Riley</a:t>
            </a:r>
            <a:r>
              <a:rPr lang="en-US"/>
              <a:t>, Systems Consultant</a:t>
            </a:r>
          </a:p>
          <a:p>
            <a:r>
              <a:rPr lang="en-US">
                <a:hlinkClick r:id="rId7"/>
              </a:rPr>
              <a:t>Devon Avery</a:t>
            </a:r>
            <a:r>
              <a:rPr lang="en-US"/>
              <a:t>, Program Consultant</a:t>
            </a:r>
          </a:p>
          <a:p>
            <a:r>
              <a:rPr lang="en-US">
                <a:hlinkClick r:id="rId8"/>
              </a:rPr>
              <a:t>Chris Williams</a:t>
            </a:r>
            <a:r>
              <a:rPr lang="en-US"/>
              <a:t>, Program Consultant</a:t>
            </a:r>
          </a:p>
          <a:p>
            <a:r>
              <a:rPr lang="en-US">
                <a:hlinkClick r:id="rId9"/>
              </a:rPr>
              <a:t>Christen Roseberry</a:t>
            </a:r>
            <a:r>
              <a:rPr lang="en-US"/>
              <a:t>, Program Consultant </a:t>
            </a:r>
          </a:p>
          <a:p>
            <a:r>
              <a:rPr lang="en-US">
                <a:hlinkClick r:id="rId10"/>
              </a:rPr>
              <a:t>Krista Mullins</a:t>
            </a:r>
            <a:r>
              <a:rPr lang="en-US"/>
              <a:t>, Program Consultant</a:t>
            </a:r>
          </a:p>
          <a:p>
            <a:r>
              <a:rPr lang="en-US">
                <a:hlinkClick r:id="rId11"/>
              </a:rPr>
              <a:t>Melissa Chandler</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C9D06-7128-D303-A8DC-5C246AE8C52C}"/>
              </a:ext>
              <a:ext uri="{C183D7F6-B498-43B3-948B-1728B52AA6E4}">
                <adec:decorative xmlns:adec="http://schemas.microsoft.com/office/drawing/2017/decorative" val="1"/>
              </a:ext>
            </a:extLst>
          </p:cNvPr>
          <p:cNvSpPr>
            <a:spLocks noGrp="1"/>
          </p:cNvSpPr>
          <p:nvPr>
            <p:ph type="title" idx="4294967295"/>
          </p:nvPr>
        </p:nvSpPr>
        <p:spPr>
          <a:xfrm>
            <a:off x="0" y="-1325563"/>
            <a:ext cx="10515600" cy="1325563"/>
          </a:xfrm>
        </p:spPr>
        <p:txBody>
          <a:bodyPr/>
          <a:lstStyle/>
          <a:p>
            <a:r>
              <a:rPr lang="en-US"/>
              <a:t>Division of Assessment and Accountability Support</a:t>
            </a:r>
          </a:p>
        </p:txBody>
      </p:sp>
      <p:sp>
        <p:nvSpPr>
          <p:cNvPr id="2" name="Title 2">
            <a:extLst>
              <a:ext uri="{FF2B5EF4-FFF2-40B4-BE49-F238E27FC236}">
                <a16:creationId xmlns:a16="http://schemas.microsoft.com/office/drawing/2014/main" id="{D5054E38-6AD9-E7CC-6549-780F611E3B28}"/>
              </a:ext>
            </a:extLst>
          </p:cNvPr>
          <p:cNvSpPr txBox="1">
            <a:spLocks/>
          </p:cNvSpPr>
          <p:nvPr/>
        </p:nvSpPr>
        <p:spPr>
          <a:xfrm>
            <a:off x="553156" y="291097"/>
            <a:ext cx="622017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Division of Assessment and Accountability Support</a:t>
            </a:r>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800">
                <a:solidFill>
                  <a:schemeClr val="tx1"/>
                </a:solidFill>
              </a:rPr>
              <a:t>(502) 564-4394 </a:t>
            </a:r>
            <a:br>
              <a:rPr lang="en-US" sz="2800"/>
            </a:br>
            <a:r>
              <a:rPr lang="en-US" sz="1600">
                <a:solidFill>
                  <a:schemeClr val="tx1"/>
                </a:solidFill>
                <a:hlinkClick r:id="rId2">
                  <a:extLst>
                    <a:ext uri="{A12FA001-AC4F-418D-AE19-62706E023703}">
                      <ahyp:hlinkClr xmlns:ahyp="http://schemas.microsoft.com/office/drawing/2018/hyperlinkcolor" val="tx"/>
                    </a:ext>
                  </a:extLst>
                </a:hlinkClick>
              </a:rPr>
              <a:t>dacinfo@education.ky.gov</a:t>
            </a:r>
            <a:endParaRPr lang="en-US" sz="1600">
              <a:solidFill>
                <a:schemeClr val="tx1"/>
              </a:solidFill>
            </a:endParaRPr>
          </a:p>
          <a:p>
            <a:pPr algn="ctr"/>
            <a:endParaRPr lang="en-US"/>
          </a:p>
        </p:txBody>
      </p:sp>
    </p:spTree>
    <p:extLst>
      <p:ext uri="{BB962C8B-B14F-4D97-AF65-F5344CB8AC3E}">
        <p14:creationId xmlns:p14="http://schemas.microsoft.com/office/powerpoint/2010/main" val="42079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4C8B-5775-9597-5627-E8AA0A257FCE}"/>
              </a:ext>
            </a:extLst>
          </p:cNvPr>
          <p:cNvSpPr>
            <a:spLocks noGrp="1"/>
          </p:cNvSpPr>
          <p:nvPr>
            <p:ph type="title"/>
          </p:nvPr>
        </p:nvSpPr>
        <p:spPr>
          <a:xfrm>
            <a:off x="0" y="1"/>
            <a:ext cx="10515600" cy="1038578"/>
          </a:xfrm>
        </p:spPr>
        <p:txBody>
          <a:bodyPr/>
          <a:lstStyle/>
          <a:p>
            <a:r>
              <a:rPr lang="en-US"/>
              <a:t>Agenda</a:t>
            </a:r>
          </a:p>
        </p:txBody>
      </p:sp>
      <p:sp>
        <p:nvSpPr>
          <p:cNvPr id="3" name="Content Placeholder 2">
            <a:extLst>
              <a:ext uri="{FF2B5EF4-FFF2-40B4-BE49-F238E27FC236}">
                <a16:creationId xmlns:a16="http://schemas.microsoft.com/office/drawing/2014/main" id="{F2D5CB9C-6CE0-4918-F84D-BB29C808D29D}"/>
              </a:ext>
            </a:extLst>
          </p:cNvPr>
          <p:cNvSpPr>
            <a:spLocks noGrp="1"/>
          </p:cNvSpPr>
          <p:nvPr>
            <p:ph idx="1"/>
          </p:nvPr>
        </p:nvSpPr>
        <p:spPr>
          <a:xfrm>
            <a:off x="1249552" y="1156664"/>
            <a:ext cx="9692895" cy="4093115"/>
          </a:xfrm>
        </p:spPr>
        <p:txBody>
          <a:bodyPr/>
          <a:lstStyle/>
          <a:p>
            <a:r>
              <a:rPr lang="en-US"/>
              <a:t>Status</a:t>
            </a:r>
          </a:p>
          <a:p>
            <a:pPr lvl="1"/>
            <a:r>
              <a:rPr lang="en-US"/>
              <a:t>Combined Writing</a:t>
            </a:r>
          </a:p>
          <a:p>
            <a:pPr lvl="1"/>
            <a:r>
              <a:rPr lang="en-US"/>
              <a:t>Accountability Calculations</a:t>
            </a:r>
          </a:p>
          <a:p>
            <a:r>
              <a:rPr lang="en-US"/>
              <a:t>Change</a:t>
            </a:r>
          </a:p>
          <a:p>
            <a:pPr lvl="1"/>
            <a:r>
              <a:rPr lang="en-US"/>
              <a:t>Change Score Calculations</a:t>
            </a:r>
          </a:p>
          <a:p>
            <a:pPr lvl="1"/>
            <a:r>
              <a:rPr lang="en-US"/>
              <a:t>Indicator Performance Ratings</a:t>
            </a:r>
          </a:p>
          <a:p>
            <a:pPr lvl="1"/>
            <a:r>
              <a:rPr lang="en-US"/>
              <a:t>Overall Score</a:t>
            </a:r>
          </a:p>
        </p:txBody>
      </p:sp>
    </p:spTree>
    <p:extLst>
      <p:ext uri="{BB962C8B-B14F-4D97-AF65-F5344CB8AC3E}">
        <p14:creationId xmlns:p14="http://schemas.microsoft.com/office/powerpoint/2010/main" val="1016746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B8E2-FF09-9EDE-E0D0-4697F4263691}"/>
              </a:ext>
              <a:ext uri="{C183D7F6-B498-43B3-948B-1728B52AA6E4}">
                <adec:decorative xmlns:adec="http://schemas.microsoft.com/office/drawing/2017/decorative" val="1"/>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US"/>
              <a:t>End Slide</a:t>
            </a:r>
            <a:br>
              <a:rPr lang="en-US"/>
            </a:br>
            <a:endParaRPr lang="en-US"/>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C1AAD-A3DF-43C9-8EC6-6B0D0C6CA092}"/>
              </a:ext>
            </a:extLst>
          </p:cNvPr>
          <p:cNvSpPr>
            <a:spLocks noGrp="1"/>
          </p:cNvSpPr>
          <p:nvPr>
            <p:ph type="title"/>
          </p:nvPr>
        </p:nvSpPr>
        <p:spPr/>
        <p:txBody>
          <a:bodyPr/>
          <a:lstStyle/>
          <a:p>
            <a:r>
              <a:rPr lang="en-US"/>
              <a:t>Status</a:t>
            </a:r>
          </a:p>
        </p:txBody>
      </p:sp>
      <p:sp>
        <p:nvSpPr>
          <p:cNvPr id="5" name="Text Placeholder 4">
            <a:extLst>
              <a:ext uri="{FF2B5EF4-FFF2-40B4-BE49-F238E27FC236}">
                <a16:creationId xmlns:a16="http://schemas.microsoft.com/office/drawing/2014/main" id="{D29D4A29-913D-B48D-8500-359EAD0BA80D}"/>
              </a:ext>
            </a:extLst>
          </p:cNvPr>
          <p:cNvSpPr>
            <a:spLocks noGrp="1"/>
          </p:cNvSpPr>
          <p:nvPr>
            <p:ph type="body" idx="1"/>
          </p:nvPr>
        </p:nvSpPr>
        <p:spPr/>
        <p:txBody>
          <a:bodyPr/>
          <a:lstStyle/>
          <a:p>
            <a:r>
              <a:rPr lang="en-US" sz="2400"/>
              <a:t>State Assessment Results in Reading and Mathematics  </a:t>
            </a:r>
            <a:br>
              <a:rPr lang="en-US" sz="2400"/>
            </a:br>
            <a:r>
              <a:rPr lang="en-US" sz="2400"/>
              <a:t>State Assessment Results in Science, Social Studies and Writing</a:t>
            </a:r>
            <a:endParaRPr lang="en-US"/>
          </a:p>
        </p:txBody>
      </p:sp>
    </p:spTree>
    <p:extLst>
      <p:ext uri="{BB962C8B-B14F-4D97-AF65-F5344CB8AC3E}">
        <p14:creationId xmlns:p14="http://schemas.microsoft.com/office/powerpoint/2010/main" val="419983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p:txBody>
          <a:bodyPr vert="horz" lIns="91440" tIns="45720" rIns="91440" bIns="45720" rtlCol="0" anchor="ctr">
            <a:normAutofit/>
          </a:bodyPr>
          <a:lstStyle/>
          <a:p>
            <a:r>
              <a:rPr lang="en-US" kern="1200">
                <a:solidFill>
                  <a:srgbClr val="3A757A"/>
                </a:solidFill>
                <a:latin typeface="+mj-lt"/>
                <a:ea typeface="+mj-ea"/>
                <a:cs typeface="+mj-cs"/>
              </a:rPr>
              <a:t>Status Score</a:t>
            </a:r>
          </a:p>
        </p:txBody>
      </p:sp>
      <p:sp>
        <p:nvSpPr>
          <p:cNvPr id="3" name="TextBox 2">
            <a:extLst>
              <a:ext uri="{FF2B5EF4-FFF2-40B4-BE49-F238E27FC236}">
                <a16:creationId xmlns:a16="http://schemas.microsoft.com/office/drawing/2014/main" id="{21E9D18B-FC30-E951-2890-B30FCDB1AEFC}"/>
              </a:ext>
            </a:extLst>
          </p:cNvPr>
          <p:cNvSpPr txBox="1"/>
          <p:nvPr/>
        </p:nvSpPr>
        <p:spPr>
          <a:xfrm>
            <a:off x="558934" y="695410"/>
            <a:ext cx="11399386" cy="1645920"/>
          </a:xfrm>
          <a:prstGeom prst="rect">
            <a:avLst/>
          </a:prstGeom>
        </p:spPr>
        <p:txBody>
          <a:bodyPr vert="horz" lIns="91440" tIns="45720" rIns="91440" bIns="45720" rtlCol="0" anchor="ctr">
            <a:normAutofit/>
          </a:bodyPr>
          <a:lstStyle/>
          <a:p>
            <a:pPr indent="-228600">
              <a:lnSpc>
                <a:spcPct val="90000"/>
              </a:lnSpc>
              <a:spcBef>
                <a:spcPts val="800"/>
              </a:spcBef>
              <a:spcAft>
                <a:spcPts val="0"/>
              </a:spcAft>
              <a:buFont typeface="Arial" panose="020B0604020202020204" pitchFamily="34" charset="0"/>
              <a:buChar char="•"/>
            </a:pPr>
            <a:r>
              <a:rPr lang="en-US" sz="2400"/>
              <a:t>The Status Score represents the current year outcome for a given indicator. </a:t>
            </a:r>
          </a:p>
          <a:p>
            <a:pPr>
              <a:lnSpc>
                <a:spcPct val="90000"/>
              </a:lnSpc>
            </a:pPr>
            <a:endParaRPr lang="en-US" sz="1700"/>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nvGraphicFramePr>
        <p:xfrm>
          <a:off x="425704" y="2232742"/>
          <a:ext cx="11164828" cy="3233012"/>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1817314">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340B-4357-7D09-9481-32960D294C33}"/>
              </a:ext>
            </a:extLst>
          </p:cNvPr>
          <p:cNvSpPr>
            <a:spLocks noGrp="1"/>
          </p:cNvSpPr>
          <p:nvPr>
            <p:ph type="title"/>
          </p:nvPr>
        </p:nvSpPr>
        <p:spPr>
          <a:xfrm>
            <a:off x="0" y="0"/>
            <a:ext cx="12192000" cy="1439322"/>
          </a:xfrm>
        </p:spPr>
        <p:txBody>
          <a:bodyPr>
            <a:normAutofit/>
          </a:bodyPr>
          <a:lstStyle/>
          <a:p>
            <a:r>
              <a:rPr lang="en-US"/>
              <a:t>State Assessment Results in Reading and Mathematics (Elementary/Middle/High)</a:t>
            </a:r>
          </a:p>
        </p:txBody>
      </p:sp>
      <p:sp>
        <p:nvSpPr>
          <p:cNvPr id="3" name="Content Placeholder 2">
            <a:extLst>
              <a:ext uri="{FF2B5EF4-FFF2-40B4-BE49-F238E27FC236}">
                <a16:creationId xmlns:a16="http://schemas.microsoft.com/office/drawing/2014/main" id="{D0309631-9AFA-6019-84BB-CCBDAC6AD565}"/>
              </a:ext>
            </a:extLst>
          </p:cNvPr>
          <p:cNvSpPr>
            <a:spLocks noGrp="1"/>
          </p:cNvSpPr>
          <p:nvPr>
            <p:ph idx="1"/>
          </p:nvPr>
        </p:nvSpPr>
        <p:spPr>
          <a:xfrm>
            <a:off x="838200" y="1614311"/>
            <a:ext cx="10515600" cy="3804367"/>
          </a:xfrm>
        </p:spPr>
        <p:txBody>
          <a:bodyPr>
            <a:normAutofit/>
          </a:bodyPr>
          <a:lstStyle/>
          <a:p>
            <a:r>
              <a:rPr lang="en-US"/>
              <a:t>Reaching the desired level of knowledge and skills as measured on state required academic assessments in reading and mathematics.</a:t>
            </a:r>
          </a:p>
          <a:p>
            <a:pPr marL="0" indent="0">
              <a:buNone/>
            </a:pPr>
            <a:endParaRPr lang="en-US"/>
          </a:p>
          <a:p>
            <a:r>
              <a:rPr lang="en-US"/>
              <a:t>Measures student achievement on Kentucky’s Academic Standards in reading and mathematics.</a:t>
            </a:r>
          </a:p>
          <a:p>
            <a:endParaRPr lang="en-US"/>
          </a:p>
        </p:txBody>
      </p:sp>
    </p:spTree>
    <p:extLst>
      <p:ext uri="{BB962C8B-B14F-4D97-AF65-F5344CB8AC3E}">
        <p14:creationId xmlns:p14="http://schemas.microsoft.com/office/powerpoint/2010/main" val="356512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1AE7-89AF-5EF9-F8F0-4AD1A428D0DD}"/>
              </a:ext>
            </a:extLst>
          </p:cNvPr>
          <p:cNvSpPr>
            <a:spLocks noGrp="1"/>
          </p:cNvSpPr>
          <p:nvPr>
            <p:ph type="title"/>
          </p:nvPr>
        </p:nvSpPr>
        <p:spPr>
          <a:xfrm>
            <a:off x="0" y="0"/>
            <a:ext cx="12192000" cy="1439321"/>
          </a:xfrm>
        </p:spPr>
        <p:txBody>
          <a:bodyPr>
            <a:normAutofit/>
          </a:bodyPr>
          <a:lstStyle/>
          <a:p>
            <a:r>
              <a:rPr lang="en-US"/>
              <a:t>State Assessment Results in Science, Social Studies, and Writing (Elementary/Middle/High)</a:t>
            </a:r>
          </a:p>
        </p:txBody>
      </p:sp>
      <p:sp>
        <p:nvSpPr>
          <p:cNvPr id="3" name="Content Placeholder 2">
            <a:extLst>
              <a:ext uri="{FF2B5EF4-FFF2-40B4-BE49-F238E27FC236}">
                <a16:creationId xmlns:a16="http://schemas.microsoft.com/office/drawing/2014/main" id="{FD321245-8A31-A7AA-CD1F-C9D74C21F734}"/>
              </a:ext>
            </a:extLst>
          </p:cNvPr>
          <p:cNvSpPr>
            <a:spLocks noGrp="1"/>
          </p:cNvSpPr>
          <p:nvPr>
            <p:ph idx="1"/>
          </p:nvPr>
        </p:nvSpPr>
        <p:spPr>
          <a:xfrm>
            <a:off x="838200" y="1840089"/>
            <a:ext cx="10515600" cy="3578589"/>
          </a:xfrm>
        </p:spPr>
        <p:txBody>
          <a:bodyPr vert="horz" lIns="91440" tIns="45720" rIns="91440" bIns="45720" rtlCol="0" anchor="t">
            <a:normAutofit/>
          </a:bodyPr>
          <a:lstStyle/>
          <a:p>
            <a:r>
              <a:rPr lang="en-US"/>
              <a:t>Reaching the desired level of knowledge and skills as measured on state required academic assessments in science, social studies, and combined writing.</a:t>
            </a:r>
          </a:p>
          <a:p>
            <a:endParaRPr lang="en-US"/>
          </a:p>
          <a:p>
            <a:r>
              <a:rPr lang="en-US"/>
              <a:t>Measures student achievement on Kentucky’s Academic Standards in science, social studies, and writing.</a:t>
            </a:r>
          </a:p>
          <a:p>
            <a:endParaRPr lang="en-US"/>
          </a:p>
        </p:txBody>
      </p:sp>
    </p:spTree>
    <p:extLst>
      <p:ext uri="{BB962C8B-B14F-4D97-AF65-F5344CB8AC3E}">
        <p14:creationId xmlns:p14="http://schemas.microsoft.com/office/powerpoint/2010/main" val="124899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B39A-E502-DEDD-D97E-AE5C8A1EF7EC}"/>
              </a:ext>
            </a:extLst>
          </p:cNvPr>
          <p:cNvSpPr>
            <a:spLocks noGrp="1"/>
          </p:cNvSpPr>
          <p:nvPr>
            <p:ph type="title"/>
          </p:nvPr>
        </p:nvSpPr>
        <p:spPr/>
        <p:txBody>
          <a:bodyPr>
            <a:normAutofit/>
          </a:bodyPr>
          <a:lstStyle/>
          <a:p>
            <a:r>
              <a:rPr lang="en-US" sz="4000"/>
              <a:t>Writing: How are the writing components factored? </a:t>
            </a:r>
          </a:p>
        </p:txBody>
      </p:sp>
      <p:sp>
        <p:nvSpPr>
          <p:cNvPr id="3" name="Content Placeholder 2">
            <a:extLst>
              <a:ext uri="{FF2B5EF4-FFF2-40B4-BE49-F238E27FC236}">
                <a16:creationId xmlns:a16="http://schemas.microsoft.com/office/drawing/2014/main" id="{BEF654C4-6F5C-DE92-C56D-8F96122D035B}"/>
              </a:ext>
            </a:extLst>
          </p:cNvPr>
          <p:cNvSpPr>
            <a:spLocks noGrp="1"/>
          </p:cNvSpPr>
          <p:nvPr>
            <p:ph idx="1"/>
          </p:nvPr>
        </p:nvSpPr>
        <p:spPr>
          <a:xfrm>
            <a:off x="838200" y="1242056"/>
            <a:ext cx="10515600" cy="4093115"/>
          </a:xfrm>
        </p:spPr>
        <p:txBody>
          <a:bodyPr vert="horz" lIns="91440" tIns="45720" rIns="91440" bIns="45720" rtlCol="0" anchor="t">
            <a:normAutofit/>
          </a:bodyPr>
          <a:lstStyle/>
          <a:p>
            <a:r>
              <a:rPr lang="en-US" b="0" i="0">
                <a:solidFill>
                  <a:schemeClr val="tx1"/>
                </a:solidFill>
                <a:effectLst/>
              </a:rPr>
              <a:t>On-demand writing and editing/mechanics will be combined to create the</a:t>
            </a:r>
            <a:r>
              <a:rPr lang="en-US">
                <a:solidFill>
                  <a:schemeClr val="tx1"/>
                </a:solidFill>
              </a:rPr>
              <a:t> student performance </a:t>
            </a:r>
            <a:r>
              <a:rPr lang="en-US" b="0" i="0">
                <a:solidFill>
                  <a:schemeClr val="tx1"/>
                </a:solidFill>
                <a:effectLst/>
              </a:rPr>
              <a:t>for writing.</a:t>
            </a:r>
          </a:p>
          <a:p>
            <a:endParaRPr lang="en-US">
              <a:solidFill>
                <a:schemeClr val="tx1"/>
              </a:solidFill>
            </a:endParaRPr>
          </a:p>
          <a:p>
            <a:r>
              <a:rPr lang="en-US" b="0" i="0">
                <a:solidFill>
                  <a:schemeClr val="tx1"/>
                </a:solidFill>
                <a:effectLst/>
              </a:rPr>
              <a:t>Students in grades 5, 8 and 11 will receive a scale score and performance level for editing and mechanics and on-demand writing separately. </a:t>
            </a:r>
          </a:p>
          <a:p>
            <a:endParaRPr lang="en-US">
              <a:solidFill>
                <a:schemeClr val="tx1"/>
              </a:solidFill>
            </a:endParaRPr>
          </a:p>
          <a:p>
            <a:r>
              <a:rPr lang="en-US" b="0" i="0">
                <a:solidFill>
                  <a:schemeClr val="tx1"/>
                </a:solidFill>
                <a:effectLst/>
              </a:rPr>
              <a:t>Combined </a:t>
            </a:r>
            <a:r>
              <a:rPr lang="en-US">
                <a:solidFill>
                  <a:schemeClr val="tx1"/>
                </a:solidFill>
              </a:rPr>
              <a:t>Writing</a:t>
            </a:r>
            <a:r>
              <a:rPr lang="en-US" b="0" i="0">
                <a:solidFill>
                  <a:schemeClr val="tx1"/>
                </a:solidFill>
                <a:effectLst/>
              </a:rPr>
              <a:t> will be reported by performance level only - </a:t>
            </a:r>
            <a:r>
              <a:rPr lang="en-US">
                <a:solidFill>
                  <a:schemeClr val="tx1"/>
                </a:solidFill>
              </a:rPr>
              <a:t>Novice, Apprentice, Proficient, Distinguished (NAPD)</a:t>
            </a:r>
            <a:r>
              <a:rPr lang="en-US" b="0" i="0">
                <a:solidFill>
                  <a:schemeClr val="tx1"/>
                </a:solidFill>
                <a:effectLst/>
              </a:rPr>
              <a:t>.</a:t>
            </a:r>
          </a:p>
          <a:p>
            <a:endParaRPr lang="en-US">
              <a:solidFill>
                <a:schemeClr val="tx1"/>
              </a:solidFill>
              <a:highlight>
                <a:srgbClr val="FFFF00"/>
              </a:highlight>
            </a:endParaRPr>
          </a:p>
        </p:txBody>
      </p:sp>
    </p:spTree>
    <p:extLst>
      <p:ext uri="{BB962C8B-B14F-4D97-AF65-F5344CB8AC3E}">
        <p14:creationId xmlns:p14="http://schemas.microsoft.com/office/powerpoint/2010/main" val="102113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BTS_Training_KScreen" id="{F6E8932F-5E00-4BC3-B626-A3811A4AAD8E}" vid="{686AC029-F217-441C-8B86-71FEF4FDA4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2024-08-15T17:48:38+00:00</Publication_x0020_Date>
    <Audience1 xmlns="3a62de7d-ba57-4f43-9dae-9623ba637be0"/>
    <_dlc_DocId xmlns="3a62de7d-ba57-4f43-9dae-9623ba637be0">KYED-14-1901</_dlc_DocId>
    <_dlc_DocIdUrl xmlns="3a62de7d-ba57-4f43-9dae-9623ba637be0">
      <Url>https://www.education.ky.gov/AA/distsupp/_layouts/15/DocIdRedir.aspx?ID=KYED-14-1901</Url>
      <Description>KYED-14-1901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69A8BF-9FDC-4AEB-8E74-5E5F44843367}"/>
</file>

<file path=customXml/itemProps2.xml><?xml version="1.0" encoding="utf-8"?>
<ds:datastoreItem xmlns:ds="http://schemas.openxmlformats.org/officeDocument/2006/customXml" ds:itemID="{C70D4522-EDD2-4326-BD38-D65ABD3DF72F}">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C20BDB89-302A-40B4-AA74-DC366F2CC24C}"/>
</file>

<file path=docProps/app.xml><?xml version="1.0" encoding="utf-8"?>
<Properties xmlns="http://schemas.openxmlformats.org/officeDocument/2006/extended-properties" xmlns:vt="http://schemas.openxmlformats.org/officeDocument/2006/docPropsVTypes">
  <Template>2024_BTS_Training_Template</Template>
  <Application>Microsoft Office PowerPoint</Application>
  <PresentationFormat>Widescreen</PresentationFormat>
  <Slides>40</Slides>
  <Notes>26</Notes>
  <HiddenSlides>0</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Accountability Indicator Training: Reading, Math, Science, Social Studies, Writing</vt:lpstr>
      <vt:lpstr>State Indicators in the Accountability System</vt:lpstr>
      <vt:lpstr>Glossary</vt:lpstr>
      <vt:lpstr>Agenda</vt:lpstr>
      <vt:lpstr>Status</vt:lpstr>
      <vt:lpstr>Status Score</vt:lpstr>
      <vt:lpstr>State Assessment Results in Reading and Mathematics (Elementary/Middle/High)</vt:lpstr>
      <vt:lpstr>State Assessment Results in Science, Social Studies, and Writing (Elementary/Middle/High)</vt:lpstr>
      <vt:lpstr>Writing: How are the writing components factored? </vt:lpstr>
      <vt:lpstr>Combined Writing Decision Matrix</vt:lpstr>
      <vt:lpstr>Status Measures: Reading and Mathematics and Science, Social Studies, and Writing</vt:lpstr>
      <vt:lpstr>Status Calculation for Reading and Mathematics</vt:lpstr>
      <vt:lpstr>Status Calculation for Reading and Mathematics (2)</vt:lpstr>
      <vt:lpstr>Status Calculation for Science, Social Studies, and Writing</vt:lpstr>
      <vt:lpstr>Status Calculation for Science, Social Studies, and Writing (2)</vt:lpstr>
      <vt:lpstr>Status Levels</vt:lpstr>
      <vt:lpstr>Status Cut Scores for Elementary Schools</vt:lpstr>
      <vt:lpstr>Status Cut Scores for Middle Schools</vt:lpstr>
      <vt:lpstr>Status Cut Scores for High Schools</vt:lpstr>
      <vt:lpstr>Change</vt:lpstr>
      <vt:lpstr>Agenda Continued</vt:lpstr>
      <vt:lpstr>Change Score</vt:lpstr>
      <vt:lpstr>Change Score Example </vt:lpstr>
      <vt:lpstr>Change Levels</vt:lpstr>
      <vt:lpstr>Change Cut Scores for Elementary Schools</vt:lpstr>
      <vt:lpstr>Change Cut Scores for Middle Schools</vt:lpstr>
      <vt:lpstr>Change Cut Scores for High Schools</vt:lpstr>
      <vt:lpstr>Indicator Score</vt:lpstr>
      <vt:lpstr>Indicator Score Example:  Reading and Mathematics Indicator</vt:lpstr>
      <vt:lpstr>Indicator Performance Ratings</vt:lpstr>
      <vt:lpstr>Overall Accountability Weights</vt:lpstr>
      <vt:lpstr>Overall Score – Elementary  </vt:lpstr>
      <vt:lpstr>Overall Score – Middle  </vt:lpstr>
      <vt:lpstr>Overall Score – High School </vt:lpstr>
      <vt:lpstr>Overall and Indicator Performance Ratings</vt:lpstr>
      <vt:lpstr>Overall Performance Rating Cut Scores</vt:lpstr>
      <vt:lpstr>State Accountability Trainings</vt:lpstr>
      <vt:lpstr>Contact Us</vt:lpstr>
      <vt:lpstr>Division of Assessment and Accountability Support</vt:lpstr>
      <vt:lpstr>End Slide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Training Template</dc:title>
  <dc:creator>Chandler, Melissa - Division of Assessment and Accountability Support</dc:creator>
  <cp:revision>1</cp:revision>
  <dcterms:created xsi:type="dcterms:W3CDTF">2024-07-12T12:12:04Z</dcterms:created>
  <dcterms:modified xsi:type="dcterms:W3CDTF">2024-08-13T12:31:46Z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SIP_Label_eb544694-0027-44fa-bee4-2648c0363f9d_Enabled">
    <vt:lpwstr>true</vt:lpwstr>
  </property>
  <property fmtid="{D5CDD505-2E9C-101B-9397-08002B2CF9AE}" pid="11" name="MSIP_Label_eb544694-0027-44fa-bee4-2648c0363f9d_SetDate">
    <vt:lpwstr>2024-06-17T18:31:50Z</vt:lpwstr>
  </property>
  <property fmtid="{D5CDD505-2E9C-101B-9397-08002B2CF9AE}" pid="12" name="MSIP_Label_eb544694-0027-44fa-bee4-2648c0363f9d_Method">
    <vt:lpwstr>Standard</vt:lpwstr>
  </property>
  <property fmtid="{D5CDD505-2E9C-101B-9397-08002B2CF9AE}" pid="13" name="MSIP_Label_eb544694-0027-44fa-bee4-2648c0363f9d_Name">
    <vt:lpwstr>defa4170-0d19-0005-0004-bc88714345d2</vt:lpwstr>
  </property>
  <property fmtid="{D5CDD505-2E9C-101B-9397-08002B2CF9AE}" pid="14" name="MSIP_Label_eb544694-0027-44fa-bee4-2648c0363f9d_SiteId">
    <vt:lpwstr>9360c11f-90e6-4706-ad00-25fcdc9e2ed1</vt:lpwstr>
  </property>
  <property fmtid="{D5CDD505-2E9C-101B-9397-08002B2CF9AE}" pid="15" name="MSIP_Label_eb544694-0027-44fa-bee4-2648c0363f9d_ActionId">
    <vt:lpwstr>32522c57-d8e1-4098-ac3c-ccfcb6db0c28</vt:lpwstr>
  </property>
  <property fmtid="{D5CDD505-2E9C-101B-9397-08002B2CF9AE}" pid="16" name="MSIP_Label_eb544694-0027-44fa-bee4-2648c0363f9d_ContentBits">
    <vt:lpwstr>0</vt:lpwstr>
  </property>
  <property fmtid="{D5CDD505-2E9C-101B-9397-08002B2CF9AE}" pid="17" name="_dlc_DocIdItemGuid">
    <vt:lpwstr>b7d222b2-d832-479d-a6e5-b618b68e02ae</vt:lpwstr>
  </property>
</Properties>
</file>