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56" r:id="rId5"/>
    <p:sldId id="636" r:id="rId6"/>
    <p:sldId id="642" r:id="rId7"/>
    <p:sldId id="650" r:id="rId8"/>
    <p:sldId id="630" r:id="rId9"/>
    <p:sldId id="627" r:id="rId10"/>
    <p:sldId id="631" r:id="rId11"/>
    <p:sldId id="633" r:id="rId12"/>
    <p:sldId id="632" r:id="rId13"/>
    <p:sldId id="301" r:id="rId14"/>
    <p:sldId id="302" r:id="rId15"/>
    <p:sldId id="645"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CDoAaAS" userId="S::chris.williams@education.ky.gov::2f156fa2-a309-475c-82f3-62ae8d0ba8a4" providerId="AD"/>
  <p188:author id="{9B822606-89CE-37F5-0354-C7C7B03AE384}" name="Chandler, Melissa - Division of Assessment and Accountability Support" initials="CMDoAaAS" userId="S::melissa.chandler@education.ky.gov::c7c40c5a-5db2-409e-9ac5-b3fa8556cae3"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BR" userId="S::ben.riley@education.ky.gov::4cd6cdff-1273-49fa-8860-d0f5fa3fb9f7" providerId="AD"/>
  <p188:author id="{E0DB3AB3-8C22-653F-571B-3E25AA2E63A2}" name="Savage, Shara - Division of Assessment and Accountability Support" initials="SS" userId="S::shara.savage@education.ky.gov::71eadb16-699f-453e-81d8-c9ac7aaf2dd6" providerId="AD"/>
  <p188:author id="{5FD6BBD4-89B8-DC90-B9A0-590DE6A9A122}" name="Larkins, Jennifer - Office of Assessment and Accountability" initials="LA" userId="S::jennifer.larkins@education.ky.gov::093879bc-4454-48e7-95b0-93a7f4bf4b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es, Helen - Division of Assessment and Accountability Support" initials="JH-DoAaAS" lastIdx="2" clrIdx="0">
    <p:extLst>
      <p:ext uri="{19B8F6BF-5375-455C-9EA6-DF929625EA0E}">
        <p15:presenceInfo xmlns:p15="http://schemas.microsoft.com/office/powerpoint/2012/main" userId="S::helen.jones@education.ky.gov::b7d6fb4f-88fd-4227-920b-6a3119e5e7a1" providerId="AD"/>
      </p:ext>
    </p:extLst>
  </p:cmAuthor>
  <p:cmAuthor id="2" name="Williams, Chris - Division of Assessment and Accountability Support" initials="WS" lastIdx="1" clrIdx="1">
    <p:extLst>
      <p:ext uri="{19B8F6BF-5375-455C-9EA6-DF929625EA0E}">
        <p15:presenceInfo xmlns:p15="http://schemas.microsoft.com/office/powerpoint/2012/main" userId="S::chris.williams@education.ky.gov::2f156fa2-a309-475c-82f3-62ae8d0ba8a4" providerId="AD"/>
      </p:ext>
    </p:extLst>
  </p:cmAuthor>
  <p:cmAuthor id="3" name="Stafford, Jennifer - KDE Division Director" initials="SJ-KDD" lastIdx="4" clrIdx="2">
    <p:extLst>
      <p:ext uri="{19B8F6BF-5375-455C-9EA6-DF929625EA0E}">
        <p15:presenceInfo xmlns:p15="http://schemas.microsoft.com/office/powerpoint/2012/main" userId="S::jennifer.stafford@education.ky.gov::0151abd4-297e-443f-a77b-a8c249c015ab" providerId="AD"/>
      </p:ext>
    </p:extLst>
  </p:cmAuthor>
  <p:cmAuthor id="4" name="Jett, Lisa - Division of Assessment and Accountability Support" initials="JLDoAaAS" lastIdx="8" clrIdx="3">
    <p:extLst>
      <p:ext uri="{19B8F6BF-5375-455C-9EA6-DF929625EA0E}">
        <p15:presenceInfo xmlns:p15="http://schemas.microsoft.com/office/powerpoint/2012/main" userId="Jett, Lisa - Division of Assessment and Accountability Support" providerId="None"/>
      </p:ext>
    </p:extLst>
  </p:cmAuthor>
  <p:cmAuthor id="5" name="Avery, Devon - Division of Assessment and Accountability Support" initials="AD-DoAaAS" lastIdx="2" clrIdx="4">
    <p:extLst>
      <p:ext uri="{19B8F6BF-5375-455C-9EA6-DF929625EA0E}">
        <p15:presenceInfo xmlns:p15="http://schemas.microsoft.com/office/powerpoint/2012/main" userId="S::devon.avery@education.ky.gov::3c4d04ce-6fc5-4533-8afa-2b6776a03065" providerId="AD"/>
      </p:ext>
    </p:extLst>
  </p:cmAuthor>
  <p:cmAuthor id="6" name="Riley, Ben - Division of Assessment and Accountability Support" initials="RBDoAaAS" lastIdx="20" clrIdx="5">
    <p:extLst>
      <p:ext uri="{19B8F6BF-5375-455C-9EA6-DF929625EA0E}">
        <p15:presenceInfo xmlns:p15="http://schemas.microsoft.com/office/powerpoint/2012/main" userId="Riley, Ben - Division of Assessment and Accountability Suppo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A7CBCD"/>
    <a:srgbClr val="057780"/>
    <a:srgbClr val="AAD6B8"/>
    <a:srgbClr val="AFD1B0"/>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72"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kins, Jennifer - Office of Assessment and Accountability" userId="S::jennifer.larkins@education.ky.gov::093879bc-4454-48e7-95b0-93a7f4bf4b00" providerId="AD" clId="Web-{74B09390-FE32-5A0C-7954-34407584F944}"/>
    <pc:docChg chg="mod modSld">
      <pc:chgData name="Larkins, Jennifer - Office of Assessment and Accountability" userId="S::jennifer.larkins@education.ky.gov::093879bc-4454-48e7-95b0-93a7f4bf4b00" providerId="AD" clId="Web-{74B09390-FE32-5A0C-7954-34407584F944}" dt="2024-07-12T11:24:28.799" v="3" actId="1076"/>
      <pc:docMkLst>
        <pc:docMk/>
      </pc:docMkLst>
      <pc:sldChg chg="modCm">
        <pc:chgData name="Larkins, Jennifer - Office of Assessment and Accountability" userId="S::jennifer.larkins@education.ky.gov::093879bc-4454-48e7-95b0-93a7f4bf4b00" providerId="AD" clId="Web-{74B09390-FE32-5A0C-7954-34407584F944}" dt="2024-07-12T11:24:08.657" v="2"/>
        <pc:sldMkLst>
          <pc:docMk/>
          <pc:sldMk cId="2730336565" sldId="627"/>
        </pc:sldMkLst>
        <pc:extLst>
          <p:ext xmlns:p="http://schemas.openxmlformats.org/presentationml/2006/main" uri="{D6D511B9-2390-475A-947B-AFAB55BFBCF1}">
            <pc226:cmChg xmlns:pc226="http://schemas.microsoft.com/office/powerpoint/2022/06/main/command" chg="">
              <pc226:chgData name="Larkins, Jennifer - Office of Assessment and Accountability" userId="S::jennifer.larkins@education.ky.gov::093879bc-4454-48e7-95b0-93a7f4bf4b00" providerId="AD" clId="Web-{74B09390-FE32-5A0C-7954-34407584F944}" dt="2024-07-12T11:24:08.657" v="2"/>
              <pc2:cmMkLst xmlns:pc2="http://schemas.microsoft.com/office/powerpoint/2019/9/main/command">
                <pc:docMk/>
                <pc:sldMk cId="2730336565" sldId="627"/>
                <pc2:cmMk id="{E5BB6DA9-2DE6-4886-AF5E-ECC225D00674}"/>
              </pc2:cmMkLst>
              <pc226:cmRplyChg chg="add">
                <pc226:chgData name="Larkins, Jennifer - Office of Assessment and Accountability" userId="S::jennifer.larkins@education.ky.gov::093879bc-4454-48e7-95b0-93a7f4bf4b00" providerId="AD" clId="Web-{74B09390-FE32-5A0C-7954-34407584F944}" dt="2024-07-12T11:24:08.657" v="2"/>
                <pc2:cmRplyMkLst xmlns:pc2="http://schemas.microsoft.com/office/powerpoint/2019/9/main/command">
                  <pc:docMk/>
                  <pc:sldMk cId="2730336565" sldId="627"/>
                  <pc2:cmMk id="{E5BB6DA9-2DE6-4886-AF5E-ECC225D00674}"/>
                  <pc2:cmRplyMk id="{0096EA9C-D9BC-4C4D-BA88-13CF6D7E1B53}"/>
                </pc2:cmRplyMkLst>
              </pc226:cmRplyChg>
            </pc226:cmChg>
          </p:ext>
        </pc:extLst>
      </pc:sldChg>
      <pc:sldChg chg="modSp">
        <pc:chgData name="Larkins, Jennifer - Office of Assessment and Accountability" userId="S::jennifer.larkins@education.ky.gov::093879bc-4454-48e7-95b0-93a7f4bf4b00" providerId="AD" clId="Web-{74B09390-FE32-5A0C-7954-34407584F944}" dt="2024-07-12T11:24:28.799" v="3" actId="1076"/>
        <pc:sldMkLst>
          <pc:docMk/>
          <pc:sldMk cId="3828536224" sldId="633"/>
        </pc:sldMkLst>
        <pc:picChg chg="mod">
          <ac:chgData name="Larkins, Jennifer - Office of Assessment and Accountability" userId="S::jennifer.larkins@education.ky.gov::093879bc-4454-48e7-95b0-93a7f4bf4b00" providerId="AD" clId="Web-{74B09390-FE32-5A0C-7954-34407584F944}" dt="2024-07-12T11:24:28.799" v="3" actId="1076"/>
          <ac:picMkLst>
            <pc:docMk/>
            <pc:sldMk cId="3828536224" sldId="633"/>
            <ac:picMk id="3" creationId="{3C58961D-F849-3836-1F1F-C74660A56A15}"/>
          </ac:picMkLst>
        </pc:picChg>
      </pc:sldChg>
      <pc:sldChg chg="addCm">
        <pc:chgData name="Larkins, Jennifer - Office of Assessment and Accountability" userId="S::jennifer.larkins@education.ky.gov::093879bc-4454-48e7-95b0-93a7f4bf4b00" providerId="AD" clId="Web-{74B09390-FE32-5A0C-7954-34407584F944}" dt="2024-07-12T11:20:26.193" v="1"/>
        <pc:sldMkLst>
          <pc:docMk/>
          <pc:sldMk cId="2447272016" sldId="636"/>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S::jennifer.larkins@education.ky.gov::093879bc-4454-48e7-95b0-93a7f4bf4b00" providerId="AD" clId="Web-{74B09390-FE32-5A0C-7954-34407584F944}" dt="2024-07-12T11:20:26.193" v="1"/>
              <pc2:cmMkLst xmlns:pc2="http://schemas.microsoft.com/office/powerpoint/2019/9/main/command">
                <pc:docMk/>
                <pc:sldMk cId="2447272016" sldId="636"/>
                <pc2:cmMk id="{713604FE-5E7E-4838-8ABE-87369C9F1A72}"/>
              </pc2:cmMkLst>
            </pc226:cmChg>
          </p:ext>
        </pc:extLst>
      </pc:sldChg>
    </pc:docChg>
  </pc:docChgLst>
  <pc:docChgLst>
    <pc:chgData name="Riley, Ben - Division of Assessment and Accountability Support" userId="4cd6cdff-1273-49fa-8860-d0f5fa3fb9f7" providerId="ADAL" clId="{6203E08D-44C4-4915-BA7A-24C54DFEF156}"/>
    <pc:docChg chg="delSld">
      <pc:chgData name="Riley, Ben - Division of Assessment and Accountability Support" userId="4cd6cdff-1273-49fa-8860-d0f5fa3fb9f7" providerId="ADAL" clId="{6203E08D-44C4-4915-BA7A-24C54DFEF156}" dt="2024-07-12T16:46:14.764" v="0" actId="47"/>
      <pc:docMkLst>
        <pc:docMk/>
      </pc:docMkLst>
      <pc:sldChg chg="del">
        <pc:chgData name="Riley, Ben - Division of Assessment and Accountability Support" userId="4cd6cdff-1273-49fa-8860-d0f5fa3fb9f7" providerId="ADAL" clId="{6203E08D-44C4-4915-BA7A-24C54DFEF156}" dt="2024-07-12T16:46:14.764" v="0" actId="47"/>
        <pc:sldMkLst>
          <pc:docMk/>
          <pc:sldMk cId="1153131532" sldId="301"/>
        </pc:sldMkLst>
      </pc:sldChg>
    </pc:docChg>
  </pc:docChgLst>
  <pc:docChgLst>
    <pc:chgData clId="Web-{482AC9B8-714C-4267-AC99-BFE1771B9336}"/>
    <pc:docChg chg="">
      <pc:chgData name="" userId="" providerId="" clId="Web-{482AC9B8-714C-4267-AC99-BFE1771B9336}" dt="2024-07-12T13:28:34.952" v="0"/>
      <pc:docMkLst>
        <pc:docMk/>
      </pc:docMkLst>
      <pc:sldChg chg="modCm">
        <pc:chgData name="" userId="" providerId="" clId="Web-{482AC9B8-714C-4267-AC99-BFE1771B9336}" dt="2024-07-12T13:28:34.952" v="0"/>
        <pc:sldMkLst>
          <pc:docMk/>
          <pc:sldMk cId="2447272016" sldId="636"/>
        </pc:sldMkLst>
        <pc:extLst>
          <p:ext xmlns:p="http://schemas.openxmlformats.org/presentationml/2006/main" uri="{D6D511B9-2390-475A-947B-AFAB55BFBCF1}">
            <pc226:cmChg xmlns:pc226="http://schemas.microsoft.com/office/powerpoint/2022/06/main/command" chg="">
              <pc226:chgData name="" userId="" providerId="" clId="Web-{482AC9B8-714C-4267-AC99-BFE1771B9336}" dt="2024-07-12T13:28:34.952" v="0"/>
              <pc2:cmMkLst xmlns:pc2="http://schemas.microsoft.com/office/powerpoint/2019/9/main/command">
                <pc:docMk/>
                <pc:sldMk cId="2447272016" sldId="636"/>
                <pc2:cmMk id="{713604FE-5E7E-4838-8ABE-87369C9F1A72}"/>
              </pc2:cmMkLst>
              <pc226:cmRplyChg chg="add">
                <pc226:chgData name="" userId="" providerId="" clId="Web-{482AC9B8-714C-4267-AC99-BFE1771B9336}" dt="2024-07-12T13:28:34.952" v="0"/>
                <pc2:cmRplyMkLst xmlns:pc2="http://schemas.microsoft.com/office/powerpoint/2019/9/main/command">
                  <pc:docMk/>
                  <pc:sldMk cId="2447272016" sldId="636"/>
                  <pc2:cmMk id="{713604FE-5E7E-4838-8ABE-87369C9F1A72}"/>
                  <pc2:cmRplyMk id="{72F18A45-7889-487D-A7B4-7784F75658B0}"/>
                </pc2:cmRplyMkLst>
              </pc226:cmRplyChg>
            </pc226:cmChg>
          </p:ext>
        </pc:extLst>
      </pc:sldChg>
    </pc:docChg>
  </pc:docChgLst>
  <pc:docChgLst>
    <pc:chgData name="Larkins, Jennifer - Office of Assessment and Accountability" userId="S::jennifer.larkins@education.ky.gov::093879bc-4454-48e7-95b0-93a7f4bf4b00" providerId="AD" clId="Web-{5DD640E9-8D53-7F45-8A5E-1B33EF740734}"/>
    <pc:docChg chg="">
      <pc:chgData name="Larkins, Jennifer - Office of Assessment and Accountability" userId="S::jennifer.larkins@education.ky.gov::093879bc-4454-48e7-95b0-93a7f4bf4b00" providerId="AD" clId="Web-{5DD640E9-8D53-7F45-8A5E-1B33EF740734}" dt="2024-07-12T11:26:52.096" v="0"/>
      <pc:docMkLst>
        <pc:docMk/>
      </pc:docMkLst>
      <pc:sldChg chg="addCm">
        <pc:chgData name="Larkins, Jennifer - Office of Assessment and Accountability" userId="S::jennifer.larkins@education.ky.gov::093879bc-4454-48e7-95b0-93a7f4bf4b00" providerId="AD" clId="Web-{5DD640E9-8D53-7F45-8A5E-1B33EF740734}" dt="2024-07-12T11:26:52.096" v="0"/>
        <pc:sldMkLst>
          <pc:docMk/>
          <pc:sldMk cId="301902911" sldId="256"/>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S::jennifer.larkins@education.ky.gov::093879bc-4454-48e7-95b0-93a7f4bf4b00" providerId="AD" clId="Web-{5DD640E9-8D53-7F45-8A5E-1B33EF740734}" dt="2024-07-12T11:26:52.096" v="0"/>
              <pc2:cmMkLst xmlns:pc2="http://schemas.microsoft.com/office/powerpoint/2019/9/main/command">
                <pc:docMk/>
                <pc:sldMk cId="301902911" sldId="256"/>
                <pc2:cmMk id="{0752A4EC-EBFB-4A3F-9044-3C48F6BAC3BA}"/>
              </pc2:cmMkLst>
            </pc226:cmChg>
          </p:ext>
        </pc:extLst>
      </pc:sldChg>
    </pc:docChg>
  </pc:docChgLst>
  <pc:docChgLst>
    <pc:chgData clId="Web-{114C3CE0-AE0F-45DF-8D74-E5823FD92B1B}"/>
    <pc:docChg chg="">
      <pc:chgData name="" userId="" providerId="" clId="Web-{114C3CE0-AE0F-45DF-8D74-E5823FD92B1B}" dt="2024-07-12T13:28:09.339" v="0"/>
      <pc:docMkLst>
        <pc:docMk/>
      </pc:docMkLst>
      <pc:sldChg chg="modCm">
        <pc:chgData name="" userId="" providerId="" clId="Web-{114C3CE0-AE0F-45DF-8D74-E5823FD92B1B}" dt="2024-07-12T13:28:09.339" v="0"/>
        <pc:sldMkLst>
          <pc:docMk/>
          <pc:sldMk cId="2447272016" sldId="636"/>
        </pc:sldMkLst>
        <pc:extLst>
          <p:ext xmlns:p="http://schemas.openxmlformats.org/presentationml/2006/main" uri="{D6D511B9-2390-475A-947B-AFAB55BFBCF1}">
            <pc226:cmChg xmlns:pc226="http://schemas.microsoft.com/office/powerpoint/2022/06/main/command" chg="">
              <pc226:chgData name="" userId="" providerId="" clId="Web-{114C3CE0-AE0F-45DF-8D74-E5823FD92B1B}" dt="2024-07-12T13:28:09.339" v="0"/>
              <pc2:cmMkLst xmlns:pc2="http://schemas.microsoft.com/office/powerpoint/2019/9/main/command">
                <pc:docMk/>
                <pc:sldMk cId="2447272016" sldId="636"/>
                <pc2:cmMk id="{713604FE-5E7E-4838-8ABE-87369C9F1A72}"/>
              </pc2:cmMkLst>
              <pc226:cmRplyChg chg="add">
                <pc226:chgData name="" userId="" providerId="" clId="Web-{114C3CE0-AE0F-45DF-8D74-E5823FD92B1B}" dt="2024-07-12T13:28:09.339" v="0"/>
                <pc2:cmRplyMkLst xmlns:pc2="http://schemas.microsoft.com/office/powerpoint/2019/9/main/command">
                  <pc:docMk/>
                  <pc:sldMk cId="2447272016" sldId="636"/>
                  <pc2:cmMk id="{713604FE-5E7E-4838-8ABE-87369C9F1A72}"/>
                  <pc2:cmRplyMk id="{46B8A39F-2301-412F-88FD-C87D706F6866}"/>
                </pc2:cmRplyMkLst>
              </pc226:cmRplyChg>
            </pc226:cmChg>
          </p:ext>
        </pc:extLst>
      </pc:sldChg>
    </pc:docChg>
  </pc:docChgLst>
  <pc:docChgLst>
    <pc:chgData name="Williams, Chris - Division of Assessment and Accountability Support" userId="S::chris.williams@education.ky.gov::2f156fa2-a309-475c-82f3-62ae8d0ba8a4" providerId="AD" clId="Web-{F24E6C6E-7BA5-498E-9728-986616D4ED2D}"/>
    <pc:docChg chg="modSld">
      <pc:chgData name="Williams, Chris - Division of Assessment and Accountability Support" userId="S::chris.williams@education.ky.gov::2f156fa2-a309-475c-82f3-62ae8d0ba8a4" providerId="AD" clId="Web-{F24E6C6E-7BA5-498E-9728-986616D4ED2D}" dt="2024-07-23T19:12:55.087" v="6" actId="1076"/>
      <pc:docMkLst>
        <pc:docMk/>
      </pc:docMkLst>
      <pc:sldChg chg="modSp">
        <pc:chgData name="Williams, Chris - Division of Assessment and Accountability Support" userId="S::chris.williams@education.ky.gov::2f156fa2-a309-475c-82f3-62ae8d0ba8a4" providerId="AD" clId="Web-{F24E6C6E-7BA5-498E-9728-986616D4ED2D}" dt="2024-07-23T19:12:55.087" v="6" actId="1076"/>
        <pc:sldMkLst>
          <pc:docMk/>
          <pc:sldMk cId="1481697069" sldId="300"/>
        </pc:sldMkLst>
        <pc:spChg chg="mod">
          <ac:chgData name="Williams, Chris - Division of Assessment and Accountability Support" userId="S::chris.williams@education.ky.gov::2f156fa2-a309-475c-82f3-62ae8d0ba8a4" providerId="AD" clId="Web-{F24E6C6E-7BA5-498E-9728-986616D4ED2D}" dt="2024-07-23T19:12:52.150" v="5" actId="1076"/>
          <ac:spMkLst>
            <pc:docMk/>
            <pc:sldMk cId="1481697069" sldId="300"/>
            <ac:spMk id="4" creationId="{150EE408-375E-46FE-B741-DE0A51A04870}"/>
          </ac:spMkLst>
        </pc:spChg>
        <pc:picChg chg="mod">
          <ac:chgData name="Williams, Chris - Division of Assessment and Accountability Support" userId="S::chris.williams@education.ky.gov::2f156fa2-a309-475c-82f3-62ae8d0ba8a4" providerId="AD" clId="Web-{F24E6C6E-7BA5-498E-9728-986616D4ED2D}" dt="2024-07-23T19:12:55.087" v="6" actId="1076"/>
          <ac:picMkLst>
            <pc:docMk/>
            <pc:sldMk cId="1481697069" sldId="300"/>
            <ac:picMk id="3" creationId="{F8228135-254D-D44E-FEC4-99D998046CD8}"/>
          </ac:picMkLst>
        </pc:picChg>
      </pc:sldChg>
      <pc:sldChg chg="modSp">
        <pc:chgData name="Williams, Chris - Division of Assessment and Accountability Support" userId="S::chris.williams@education.ky.gov::2f156fa2-a309-475c-82f3-62ae8d0ba8a4" providerId="AD" clId="Web-{F24E6C6E-7BA5-498E-9728-986616D4ED2D}" dt="2024-07-23T19:12:21.633" v="1" actId="1076"/>
        <pc:sldMkLst>
          <pc:docMk/>
          <pc:sldMk cId="3337389125" sldId="301"/>
        </pc:sldMkLst>
        <pc:spChg chg="mod">
          <ac:chgData name="Williams, Chris - Division of Assessment and Accountability Support" userId="S::chris.williams@education.ky.gov::2f156fa2-a309-475c-82f3-62ae8d0ba8a4" providerId="AD" clId="Web-{F24E6C6E-7BA5-498E-9728-986616D4ED2D}" dt="2024-07-23T19:12:15.180" v="0" actId="1076"/>
          <ac:spMkLst>
            <pc:docMk/>
            <pc:sldMk cId="3337389125" sldId="301"/>
            <ac:spMk id="2" creationId="{91A05AB1-044A-CDA1-D9E8-72A7AA863B89}"/>
          </ac:spMkLst>
        </pc:spChg>
        <pc:spChg chg="mod">
          <ac:chgData name="Williams, Chris - Division of Assessment and Accountability Support" userId="S::chris.williams@education.ky.gov::2f156fa2-a309-475c-82f3-62ae8d0ba8a4" providerId="AD" clId="Web-{F24E6C6E-7BA5-498E-9728-986616D4ED2D}" dt="2024-07-23T19:12:21.633" v="1" actId="1076"/>
          <ac:spMkLst>
            <pc:docMk/>
            <pc:sldMk cId="3337389125" sldId="301"/>
            <ac:spMk id="3" creationId="{C7BD9FBF-741F-DF25-35AC-341F755EEEEA}"/>
          </ac:spMkLst>
        </pc:spChg>
      </pc:sldChg>
      <pc:sldChg chg="modSp">
        <pc:chgData name="Williams, Chris - Division of Assessment and Accountability Support" userId="S::chris.williams@education.ky.gov::2f156fa2-a309-475c-82f3-62ae8d0ba8a4" providerId="AD" clId="Web-{F24E6C6E-7BA5-498E-9728-986616D4ED2D}" dt="2024-07-23T19:12:42.415" v="4" actId="20577"/>
        <pc:sldMkLst>
          <pc:docMk/>
          <pc:sldMk cId="3980678854" sldId="302"/>
        </pc:sldMkLst>
        <pc:spChg chg="mod">
          <ac:chgData name="Williams, Chris - Division of Assessment and Accountability Support" userId="S::chris.williams@education.ky.gov::2f156fa2-a309-475c-82f3-62ae8d0ba8a4" providerId="AD" clId="Web-{F24E6C6E-7BA5-498E-9728-986616D4ED2D}" dt="2024-07-23T19:12:29.696" v="2" actId="1076"/>
          <ac:spMkLst>
            <pc:docMk/>
            <pc:sldMk cId="3980678854" sldId="302"/>
            <ac:spMk id="2" creationId="{7301CF35-281F-57B7-3BAE-D2F0F5C9888F}"/>
          </ac:spMkLst>
        </pc:spChg>
        <pc:spChg chg="mod">
          <ac:chgData name="Williams, Chris - Division of Assessment and Accountability Support" userId="S::chris.williams@education.ky.gov::2f156fa2-a309-475c-82f3-62ae8d0ba8a4" providerId="AD" clId="Web-{F24E6C6E-7BA5-498E-9728-986616D4ED2D}" dt="2024-07-23T19:12:42.415" v="4" actId="20577"/>
          <ac:spMkLst>
            <pc:docMk/>
            <pc:sldMk cId="3980678854" sldId="302"/>
            <ac:spMk id="3" creationId="{FB0706E7-5C9C-2C1D-9FBA-7AB990F3D24C}"/>
          </ac:spMkLst>
        </pc:spChg>
      </pc:sldChg>
    </pc:docChg>
  </pc:docChgLst>
  <pc:docChgLst>
    <pc:chgData name="Riley, Ben - Division of Assessment and Accountability Support" userId="4cd6cdff-1273-49fa-8860-d0f5fa3fb9f7" providerId="ADAL" clId="{A32F112F-D42A-40FC-ACF7-9C3831ACC8F5}"/>
    <pc:docChg chg="delSld modSld sldOrd">
      <pc:chgData name="Riley, Ben - Division of Assessment and Accountability Support" userId="4cd6cdff-1273-49fa-8860-d0f5fa3fb9f7" providerId="ADAL" clId="{A32F112F-D42A-40FC-ACF7-9C3831ACC8F5}" dt="2024-07-25T22:53:48.214" v="6" actId="962"/>
      <pc:docMkLst>
        <pc:docMk/>
      </pc:docMkLst>
      <pc:sldChg chg="del">
        <pc:chgData name="Riley, Ben - Division of Assessment and Accountability Support" userId="4cd6cdff-1273-49fa-8860-d0f5fa3fb9f7" providerId="ADAL" clId="{A32F112F-D42A-40FC-ACF7-9C3831ACC8F5}" dt="2024-07-15T19:42:27.410" v="2" actId="47"/>
        <pc:sldMkLst>
          <pc:docMk/>
          <pc:sldMk cId="3225382126" sldId="259"/>
        </pc:sldMkLst>
      </pc:sldChg>
      <pc:sldChg chg="modSp mod">
        <pc:chgData name="Riley, Ben - Division of Assessment and Accountability Support" userId="4cd6cdff-1273-49fa-8860-d0f5fa3fb9f7" providerId="ADAL" clId="{A32F112F-D42A-40FC-ACF7-9C3831ACC8F5}" dt="2024-07-25T22:53:48.214" v="6" actId="962"/>
        <pc:sldMkLst>
          <pc:docMk/>
          <pc:sldMk cId="3922669536" sldId="630"/>
        </pc:sldMkLst>
        <pc:picChg chg="mod">
          <ac:chgData name="Riley, Ben - Division of Assessment and Accountability Support" userId="4cd6cdff-1273-49fa-8860-d0f5fa3fb9f7" providerId="ADAL" clId="{A32F112F-D42A-40FC-ACF7-9C3831ACC8F5}" dt="2024-07-25T22:53:48.214" v="6" actId="962"/>
          <ac:picMkLst>
            <pc:docMk/>
            <pc:sldMk cId="3922669536" sldId="630"/>
            <ac:picMk id="5" creationId="{2370905F-5A1B-481F-4ECB-C9C2AD7C12F7}"/>
          </ac:picMkLst>
        </pc:picChg>
      </pc:sldChg>
      <pc:sldChg chg="del">
        <pc:chgData name="Riley, Ben - Division of Assessment and Accountability Support" userId="4cd6cdff-1273-49fa-8860-d0f5fa3fb9f7" providerId="ADAL" clId="{A32F112F-D42A-40FC-ACF7-9C3831ACC8F5}" dt="2024-07-15T19:42:27.410" v="2" actId="47"/>
        <pc:sldMkLst>
          <pc:docMk/>
          <pc:sldMk cId="1153131532" sldId="644"/>
        </pc:sldMkLst>
      </pc:sldChg>
      <pc:sldChg chg="ord">
        <pc:chgData name="Riley, Ben - Division of Assessment and Accountability Support" userId="4cd6cdff-1273-49fa-8860-d0f5fa3fb9f7" providerId="ADAL" clId="{A32F112F-D42A-40FC-ACF7-9C3831ACC8F5}" dt="2024-07-15T19:42:19.920" v="1"/>
        <pc:sldMkLst>
          <pc:docMk/>
          <pc:sldMk cId="2199206579" sldId="645"/>
        </pc:sldMkLst>
      </pc:sldChg>
    </pc:docChg>
  </pc:docChgLst>
  <pc:docChgLst>
    <pc:chgData name="Riley, Ben - Division of Assessment and Accountability Support" userId="4cd6cdff-1273-49fa-8860-d0f5fa3fb9f7" providerId="ADAL" clId="{2BFD25D9-ADC6-4BC2-9414-950FBA915DE9}"/>
    <pc:docChg chg="">
      <pc:chgData name="Riley, Ben - Division of Assessment and Accountability Support" userId="4cd6cdff-1273-49fa-8860-d0f5fa3fb9f7" providerId="ADAL" clId="{2BFD25D9-ADC6-4BC2-9414-950FBA915DE9}" dt="2024-07-11T14:03:50.470" v="0"/>
      <pc:docMkLst>
        <pc:docMk/>
      </pc:docMkLst>
      <pc:sldChg chg="addCm">
        <pc:chgData name="Riley, Ben - Division of Assessment and Accountability Support" userId="4cd6cdff-1273-49fa-8860-d0f5fa3fb9f7" providerId="ADAL" clId="{2BFD25D9-ADC6-4BC2-9414-950FBA915DE9}" dt="2024-07-11T14:03:50.470" v="0"/>
        <pc:sldMkLst>
          <pc:docMk/>
          <pc:sldMk cId="1481697069" sldId="300"/>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2BFD25D9-ADC6-4BC2-9414-950FBA915DE9}" dt="2024-07-11T14:03:50.470" v="0"/>
              <pc2:cmMkLst xmlns:pc2="http://schemas.microsoft.com/office/powerpoint/2019/9/main/command">
                <pc:docMk/>
                <pc:sldMk cId="1481697069" sldId="300"/>
                <pc2:cmMk id="{196F82A1-7ED6-40CA-BA80-9403574D2530}"/>
              </pc2:cmMkLst>
            </pc226:cmChg>
          </p:ext>
        </pc:extLst>
      </pc:sldChg>
    </pc:docChg>
  </pc:docChgLst>
  <pc:docChgLst>
    <pc:chgData name="Savage, Shara - Division of Assessment and Accountability Support" userId="S::shara.savage@education.ky.gov::71eadb16-699f-453e-81d8-c9ac7aaf2dd6" providerId="AD" clId="Web-{2E08BF8D-5566-C233-C96D-C3EAD6527A2B}"/>
    <pc:docChg chg="modSld">
      <pc:chgData name="Savage, Shara - Division of Assessment and Accountability Support" userId="S::shara.savage@education.ky.gov::71eadb16-699f-453e-81d8-c9ac7aaf2dd6" providerId="AD" clId="Web-{2E08BF8D-5566-C233-C96D-C3EAD6527A2B}" dt="2024-07-17T22:02:14.952" v="1" actId="20577"/>
      <pc:docMkLst>
        <pc:docMk/>
      </pc:docMkLst>
      <pc:sldChg chg="modSp">
        <pc:chgData name="Savage, Shara - Division of Assessment and Accountability Support" userId="S::shara.savage@education.ky.gov::71eadb16-699f-453e-81d8-c9ac7aaf2dd6" providerId="AD" clId="Web-{2E08BF8D-5566-C233-C96D-C3EAD6527A2B}" dt="2024-07-17T22:02:14.952" v="1" actId="20577"/>
        <pc:sldMkLst>
          <pc:docMk/>
          <pc:sldMk cId="3980678854" sldId="302"/>
        </pc:sldMkLst>
        <pc:spChg chg="mod">
          <ac:chgData name="Savage, Shara - Division of Assessment and Accountability Support" userId="S::shara.savage@education.ky.gov::71eadb16-699f-453e-81d8-c9ac7aaf2dd6" providerId="AD" clId="Web-{2E08BF8D-5566-C233-C96D-C3EAD6527A2B}" dt="2024-07-17T22:02:14.952" v="1" actId="20577"/>
          <ac:spMkLst>
            <pc:docMk/>
            <pc:sldMk cId="3980678854" sldId="302"/>
            <ac:spMk id="3" creationId="{FB0706E7-5C9C-2C1D-9FBA-7AB990F3D24C}"/>
          </ac:spMkLst>
        </pc:spChg>
      </pc:sldChg>
    </pc:docChg>
  </pc:docChgLst>
  <pc:docChgLst>
    <pc:chgData name="Williams, Chris - Division of Assessment and Accountability Support" userId="S::chris.williams@education.ky.gov::2f156fa2-a309-475c-82f3-62ae8d0ba8a4" providerId="AD" clId="Web-{9989B270-5087-4515-B86A-09D9476C7B72}"/>
    <pc:docChg chg="modSld">
      <pc:chgData name="Williams, Chris - Division of Assessment and Accountability Support" userId="S::chris.williams@education.ky.gov::2f156fa2-a309-475c-82f3-62ae8d0ba8a4" providerId="AD" clId="Web-{9989B270-5087-4515-B86A-09D9476C7B72}" dt="2024-07-22T20:27:32.461" v="19" actId="20577"/>
      <pc:docMkLst>
        <pc:docMk/>
      </pc:docMkLst>
      <pc:sldChg chg="modSp">
        <pc:chgData name="Williams, Chris - Division of Assessment and Accountability Support" userId="S::chris.williams@education.ky.gov::2f156fa2-a309-475c-82f3-62ae8d0ba8a4" providerId="AD" clId="Web-{9989B270-5087-4515-B86A-09D9476C7B72}" dt="2024-07-22T20:26:29.660" v="2" actId="20577"/>
        <pc:sldMkLst>
          <pc:docMk/>
          <pc:sldMk cId="3980678854" sldId="302"/>
        </pc:sldMkLst>
        <pc:spChg chg="mod">
          <ac:chgData name="Williams, Chris - Division of Assessment and Accountability Support" userId="S::chris.williams@education.ky.gov::2f156fa2-a309-475c-82f3-62ae8d0ba8a4" providerId="AD" clId="Web-{9989B270-5087-4515-B86A-09D9476C7B72}" dt="2024-07-22T20:26:29.660" v="2" actId="20577"/>
          <ac:spMkLst>
            <pc:docMk/>
            <pc:sldMk cId="3980678854" sldId="302"/>
            <ac:spMk id="3" creationId="{FB0706E7-5C9C-2C1D-9FBA-7AB990F3D24C}"/>
          </ac:spMkLst>
        </pc:spChg>
      </pc:sldChg>
      <pc:sldChg chg="modSp">
        <pc:chgData name="Williams, Chris - Division of Assessment and Accountability Support" userId="S::chris.williams@education.ky.gov::2f156fa2-a309-475c-82f3-62ae8d0ba8a4" providerId="AD" clId="Web-{9989B270-5087-4515-B86A-09D9476C7B72}" dt="2024-07-22T20:27:32.461" v="19" actId="20577"/>
        <pc:sldMkLst>
          <pc:docMk/>
          <pc:sldMk cId="2447272016" sldId="636"/>
        </pc:sldMkLst>
        <pc:spChg chg="mod">
          <ac:chgData name="Williams, Chris - Division of Assessment and Accountability Support" userId="S::chris.williams@education.ky.gov::2f156fa2-a309-475c-82f3-62ae8d0ba8a4" providerId="AD" clId="Web-{9989B270-5087-4515-B86A-09D9476C7B72}" dt="2024-07-22T20:27:32.461" v="19" actId="20577"/>
          <ac:spMkLst>
            <pc:docMk/>
            <pc:sldMk cId="2447272016" sldId="636"/>
            <ac:spMk id="3" creationId="{FF6652A6-3E2B-E9B6-FEED-689806ACE629}"/>
          </ac:spMkLst>
        </pc:spChg>
      </pc:sldChg>
    </pc:docChg>
  </pc:docChgLst>
  <pc:docChgLst>
    <pc:chgData name="Chandler, Melissa - Division of Assessment and Accountability Support" userId="c7c40c5a-5db2-409e-9ac5-b3fa8556cae3" providerId="ADAL" clId="{19474B80-9BD9-4ABA-81DB-8D80E46A8513}"/>
    <pc:docChg chg="modSld">
      <pc:chgData name="Chandler, Melissa - Division of Assessment and Accountability Support" userId="c7c40c5a-5db2-409e-9ac5-b3fa8556cae3" providerId="ADAL" clId="{19474B80-9BD9-4ABA-81DB-8D80E46A8513}" dt="2024-07-11T17:37:18.611" v="2" actId="2711"/>
      <pc:docMkLst>
        <pc:docMk/>
      </pc:docMkLst>
      <pc:sldChg chg="addCm">
        <pc:chgData name="Chandler, Melissa - Division of Assessment and Accountability Support" userId="c7c40c5a-5db2-409e-9ac5-b3fa8556cae3" providerId="ADAL" clId="{19474B80-9BD9-4ABA-81DB-8D80E46A8513}" dt="2024-07-11T17:35:52.367" v="0"/>
        <pc:sldMkLst>
          <pc:docMk/>
          <pc:sldMk cId="3922669536" sldId="630"/>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19474B80-9BD9-4ABA-81DB-8D80E46A8513}" dt="2024-07-11T17:35:52.367" v="0"/>
              <pc2:cmMkLst xmlns:pc2="http://schemas.microsoft.com/office/powerpoint/2019/9/main/command">
                <pc:docMk/>
                <pc:sldMk cId="3922669536" sldId="630"/>
                <pc2:cmMk id="{938EA403-A748-40E9-9385-1B2BD15AC4DB}"/>
              </pc2:cmMkLst>
            </pc226:cmChg>
          </p:ext>
        </pc:extLst>
      </pc:sldChg>
      <pc:sldChg chg="modSp mod">
        <pc:chgData name="Chandler, Melissa - Division of Assessment and Accountability Support" userId="c7c40c5a-5db2-409e-9ac5-b3fa8556cae3" providerId="ADAL" clId="{19474B80-9BD9-4ABA-81DB-8D80E46A8513}" dt="2024-07-11T17:36:15.698" v="1" actId="1076"/>
        <pc:sldMkLst>
          <pc:docMk/>
          <pc:sldMk cId="3776795328" sldId="631"/>
        </pc:sldMkLst>
        <pc:picChg chg="mod">
          <ac:chgData name="Chandler, Melissa - Division of Assessment and Accountability Support" userId="c7c40c5a-5db2-409e-9ac5-b3fa8556cae3" providerId="ADAL" clId="{19474B80-9BD9-4ABA-81DB-8D80E46A8513}" dt="2024-07-11T17:36:15.698" v="1" actId="1076"/>
          <ac:picMkLst>
            <pc:docMk/>
            <pc:sldMk cId="3776795328" sldId="631"/>
            <ac:picMk id="4" creationId="{6C3CB18D-693D-0BAA-FC0F-523E1629BE61}"/>
          </ac:picMkLst>
        </pc:picChg>
      </pc:sldChg>
      <pc:sldChg chg="modSp mod">
        <pc:chgData name="Chandler, Melissa - Division of Assessment and Accountability Support" userId="c7c40c5a-5db2-409e-9ac5-b3fa8556cae3" providerId="ADAL" clId="{19474B80-9BD9-4ABA-81DB-8D80E46A8513}" dt="2024-07-11T17:37:18.611" v="2" actId="2711"/>
        <pc:sldMkLst>
          <pc:docMk/>
          <pc:sldMk cId="1189997586" sldId="632"/>
        </pc:sldMkLst>
        <pc:spChg chg="mod">
          <ac:chgData name="Chandler, Melissa - Division of Assessment and Accountability Support" userId="c7c40c5a-5db2-409e-9ac5-b3fa8556cae3" providerId="ADAL" clId="{19474B80-9BD9-4ABA-81DB-8D80E46A8513}" dt="2024-07-11T17:37:18.611" v="2" actId="2711"/>
          <ac:spMkLst>
            <pc:docMk/>
            <pc:sldMk cId="1189997586" sldId="632"/>
            <ac:spMk id="4" creationId="{48896BFC-76C6-48F9-C82D-45737BB32AA6}"/>
          </ac:spMkLst>
        </pc:spChg>
      </pc:sldChg>
    </pc:docChg>
  </pc:docChgLst>
  <pc:docChgLst>
    <pc:chgData name="Williams, Chris - Division of Assessment and Accountability Support" userId="S::chris.williams@education.ky.gov::2f156fa2-a309-475c-82f3-62ae8d0ba8a4" providerId="AD" clId="Web-{744307E9-49E9-460A-8383-5DE762C84FA5}"/>
    <pc:docChg chg="modSld">
      <pc:chgData name="Williams, Chris - Division of Assessment and Accountability Support" userId="S::chris.williams@education.ky.gov::2f156fa2-a309-475c-82f3-62ae8d0ba8a4" providerId="AD" clId="Web-{744307E9-49E9-460A-8383-5DE762C84FA5}" dt="2024-07-23T14:56:02.448" v="0" actId="20577"/>
      <pc:docMkLst>
        <pc:docMk/>
      </pc:docMkLst>
      <pc:sldChg chg="modSp">
        <pc:chgData name="Williams, Chris - Division of Assessment and Accountability Support" userId="S::chris.williams@education.ky.gov::2f156fa2-a309-475c-82f3-62ae8d0ba8a4" providerId="AD" clId="Web-{744307E9-49E9-460A-8383-5DE762C84FA5}" dt="2024-07-23T14:56:02.448" v="0" actId="20577"/>
        <pc:sldMkLst>
          <pc:docMk/>
          <pc:sldMk cId="301902911" sldId="256"/>
        </pc:sldMkLst>
        <pc:spChg chg="mod">
          <ac:chgData name="Williams, Chris - Division of Assessment and Accountability Support" userId="S::chris.williams@education.ky.gov::2f156fa2-a309-475c-82f3-62ae8d0ba8a4" providerId="AD" clId="Web-{744307E9-49E9-460A-8383-5DE762C84FA5}" dt="2024-07-23T14:56:02.448" v="0" actId="20577"/>
          <ac:spMkLst>
            <pc:docMk/>
            <pc:sldMk cId="301902911" sldId="256"/>
            <ac:spMk id="9" creationId="{F03D6A03-BE1A-4040-9335-B6A1590FA9D1}"/>
          </ac:spMkLst>
        </pc:spChg>
      </pc:sldChg>
    </pc:docChg>
  </pc:docChgLst>
  <pc:docChgLst>
    <pc:chgData name="Savage, Shara - Division of Assessment and Accountability Support" userId="S::shara.savage@education.ky.gov::71eadb16-699f-453e-81d8-c9ac7aaf2dd6" providerId="AD" clId="Web-{C82BDA9C-D6A8-79D5-3251-3BD5A5CD55A8}"/>
    <pc:docChg chg="mod">
      <pc:chgData name="Savage, Shara - Division of Assessment and Accountability Support" userId="S::shara.savage@education.ky.gov::71eadb16-699f-453e-81d8-c9ac7aaf2dd6" providerId="AD" clId="Web-{C82BDA9C-D6A8-79D5-3251-3BD5A5CD55A8}" dt="2024-07-11T14:42:21.138" v="1"/>
      <pc:docMkLst>
        <pc:docMk/>
      </pc:docMkLst>
      <pc:sldChg chg="addCm">
        <pc:chgData name="Savage, Shara - Division of Assessment and Accountability Support" userId="S::shara.savage@education.ky.gov::71eadb16-699f-453e-81d8-c9ac7aaf2dd6" providerId="AD" clId="Web-{C82BDA9C-D6A8-79D5-3251-3BD5A5CD55A8}" dt="2024-07-11T14:42:21.138" v="1"/>
        <pc:sldMkLst>
          <pc:docMk/>
          <pc:sldMk cId="2730336565" sldId="627"/>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S::shara.savage@education.ky.gov::71eadb16-699f-453e-81d8-c9ac7aaf2dd6" providerId="AD" clId="Web-{C82BDA9C-D6A8-79D5-3251-3BD5A5CD55A8}" dt="2024-07-11T14:42:21.138" v="1"/>
              <pc2:cmMkLst xmlns:pc2="http://schemas.microsoft.com/office/powerpoint/2019/9/main/command">
                <pc:docMk/>
                <pc:sldMk cId="2730336565" sldId="627"/>
                <pc2:cmMk id="{E5BB6DA9-2DE6-4886-AF5E-ECC225D00674}"/>
              </pc2:cmMkLst>
            </pc226:cmChg>
          </p:ext>
        </pc:extLst>
      </pc:sldChg>
    </pc:docChg>
  </pc:docChgLst>
  <pc:docChgLst>
    <pc:chgData name="Williams, Chris - Division of Assessment and Accountability Support" userId="S::chris.williams@education.ky.gov::2f156fa2-a309-475c-82f3-62ae8d0ba8a4" providerId="AD" clId="Web-{E63CCD85-0268-81AF-E7B3-46EACF4755F9}"/>
    <pc:docChg chg="addSld delSld modSld">
      <pc:chgData name="Williams, Chris - Division of Assessment and Accountability Support" userId="S::chris.williams@education.ky.gov::2f156fa2-a309-475c-82f3-62ae8d0ba8a4" providerId="AD" clId="Web-{E63CCD85-0268-81AF-E7B3-46EACF4755F9}" dt="2024-07-12T19:28:58.939" v="98" actId="20577"/>
      <pc:docMkLst>
        <pc:docMk/>
      </pc:docMkLst>
      <pc:sldChg chg="modSp delCm modCm">
        <pc:chgData name="Williams, Chris - Division of Assessment and Accountability Support" userId="S::chris.williams@education.ky.gov::2f156fa2-a309-475c-82f3-62ae8d0ba8a4" providerId="AD" clId="Web-{E63CCD85-0268-81AF-E7B3-46EACF4755F9}" dt="2024-07-12T19:07:45.702" v="18"/>
        <pc:sldMkLst>
          <pc:docMk/>
          <pc:sldMk cId="301902911" sldId="256"/>
        </pc:sldMkLst>
        <pc:spChg chg="mod">
          <ac:chgData name="Williams, Chris - Division of Assessment and Accountability Support" userId="S::chris.williams@education.ky.gov::2f156fa2-a309-475c-82f3-62ae8d0ba8a4" providerId="AD" clId="Web-{E63CCD85-0268-81AF-E7B3-46EACF4755F9}" dt="2024-07-12T19:07:24.732" v="14" actId="1076"/>
          <ac:spMkLst>
            <pc:docMk/>
            <pc:sldMk cId="301902911" sldId="256"/>
            <ac:spMk id="4" creationId="{C69DB1B6-904E-4159-AFA3-8BECA16F509C}"/>
          </ac:spMkLst>
        </pc:spChg>
        <pc:spChg chg="mod">
          <ac:chgData name="Williams, Chris - Division of Assessment and Accountability Support" userId="S::chris.williams@education.ky.gov::2f156fa2-a309-475c-82f3-62ae8d0ba8a4" providerId="AD" clId="Web-{E63CCD85-0268-81AF-E7B3-46EACF4755F9}" dt="2024-07-12T19:07:36.779" v="17" actId="20577"/>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del mod">
              <pc226:chgData name="Williams, Chris - Division of Assessment and Accountability Support" userId="S::chris.williams@education.ky.gov::2f156fa2-a309-475c-82f3-62ae8d0ba8a4" providerId="AD" clId="Web-{E63CCD85-0268-81AF-E7B3-46EACF4755F9}" dt="2024-07-12T19:07:45.702" v="18"/>
              <pc2:cmMkLst xmlns:pc2="http://schemas.microsoft.com/office/powerpoint/2019/9/main/command">
                <pc:docMk/>
                <pc:sldMk cId="301902911" sldId="256"/>
                <pc2:cmMk id="{0752A4EC-EBFB-4A3F-9044-3C48F6BAC3BA}"/>
              </pc2:cmMkLst>
            </pc226:cmChg>
          </p:ext>
        </pc:extLst>
      </pc:sldChg>
      <pc:sldChg chg="add del">
        <pc:chgData name="Williams, Chris - Division of Assessment and Accountability Support" userId="S::chris.williams@education.ky.gov::2f156fa2-a309-475c-82f3-62ae8d0ba8a4" providerId="AD" clId="Web-{E63CCD85-0268-81AF-E7B3-46EACF4755F9}" dt="2024-07-12T19:27:24.948" v="95"/>
        <pc:sldMkLst>
          <pc:docMk/>
          <pc:sldMk cId="3225382126" sldId="259"/>
        </pc:sldMkLst>
      </pc:sldChg>
      <pc:sldChg chg="del">
        <pc:chgData name="Williams, Chris - Division of Assessment and Accountability Support" userId="S::chris.williams@education.ky.gov::2f156fa2-a309-475c-82f3-62ae8d0ba8a4" providerId="AD" clId="Web-{E63CCD85-0268-81AF-E7B3-46EACF4755F9}" dt="2024-07-12T19:26:48.040" v="93"/>
        <pc:sldMkLst>
          <pc:docMk/>
          <pc:sldMk cId="1674990817" sldId="299"/>
        </pc:sldMkLst>
      </pc:sldChg>
      <pc:sldChg chg="modSp delCm">
        <pc:chgData name="Williams, Chris - Division of Assessment and Accountability Support" userId="S::chris.williams@education.ky.gov::2f156fa2-a309-475c-82f3-62ae8d0ba8a4" providerId="AD" clId="Web-{E63CCD85-0268-81AF-E7B3-46EACF4755F9}" dt="2024-07-12T19:28:58.939" v="98" actId="20577"/>
        <pc:sldMkLst>
          <pc:docMk/>
          <pc:sldMk cId="1481697069" sldId="300"/>
        </pc:sldMkLst>
        <pc:spChg chg="mod">
          <ac:chgData name="Williams, Chris - Division of Assessment and Accountability Support" userId="S::chris.williams@education.ky.gov::2f156fa2-a309-475c-82f3-62ae8d0ba8a4" providerId="AD" clId="Web-{E63CCD85-0268-81AF-E7B3-46EACF4755F9}" dt="2024-07-12T19:28:58.939" v="98" actId="20577"/>
          <ac:spMkLst>
            <pc:docMk/>
            <pc:sldMk cId="1481697069" sldId="300"/>
            <ac:spMk id="4" creationId="{150EE408-375E-46FE-B741-DE0A51A04870}"/>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E63CCD85-0268-81AF-E7B3-46EACF4755F9}" dt="2024-07-12T19:26:59.119" v="94"/>
              <pc2:cmMkLst xmlns:pc2="http://schemas.microsoft.com/office/powerpoint/2019/9/main/command">
                <pc:docMk/>
                <pc:sldMk cId="1481697069" sldId="300"/>
                <pc2:cmMk id="{196F82A1-7ED6-40CA-BA80-9403574D2530}"/>
              </pc2:cmMkLst>
            </pc226:cmChg>
          </p:ext>
        </pc:extLst>
      </pc:sldChg>
      <pc:sldChg chg="modSp delCm modCm">
        <pc:chgData name="Williams, Chris - Division of Assessment and Accountability Support" userId="S::chris.williams@education.ky.gov::2f156fa2-a309-475c-82f3-62ae8d0ba8a4" providerId="AD" clId="Web-{E63CCD85-0268-81AF-E7B3-46EACF4755F9}" dt="2024-07-12T19:24:17.358" v="79" actId="14100"/>
        <pc:sldMkLst>
          <pc:docMk/>
          <pc:sldMk cId="2730336565" sldId="627"/>
        </pc:sldMkLst>
        <pc:spChg chg="mod">
          <ac:chgData name="Williams, Chris - Division of Assessment and Accountability Support" userId="S::chris.williams@education.ky.gov::2f156fa2-a309-475c-82f3-62ae8d0ba8a4" providerId="AD" clId="Web-{E63CCD85-0268-81AF-E7B3-46EACF4755F9}" dt="2024-07-12T19:23:53.685" v="77" actId="20577"/>
          <ac:spMkLst>
            <pc:docMk/>
            <pc:sldMk cId="2730336565" sldId="627"/>
            <ac:spMk id="5" creationId="{4806BC0E-49ED-8283-E55F-D7F2A649C885}"/>
          </ac:spMkLst>
        </pc:spChg>
        <pc:picChg chg="mod">
          <ac:chgData name="Williams, Chris - Division of Assessment and Accountability Support" userId="S::chris.williams@education.ky.gov::2f156fa2-a309-475c-82f3-62ae8d0ba8a4" providerId="AD" clId="Web-{E63CCD85-0268-81AF-E7B3-46EACF4755F9}" dt="2024-07-12T19:24:17.358" v="79" actId="14100"/>
          <ac:picMkLst>
            <pc:docMk/>
            <pc:sldMk cId="2730336565" sldId="627"/>
            <ac:picMk id="7" creationId="{4D1969F4-6A81-7F1D-68E7-EB1DF6F8ABCF}"/>
          </ac:picMkLst>
        </pc:pic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E63CCD85-0268-81AF-E7B3-46EACF4755F9}" dt="2024-07-12T19:23:20.698" v="75"/>
              <pc2:cmMkLst xmlns:pc2="http://schemas.microsoft.com/office/powerpoint/2019/9/main/command">
                <pc:docMk/>
                <pc:sldMk cId="2730336565" sldId="627"/>
                <pc2:cmMk id="{E5BB6DA9-2DE6-4886-AF5E-ECC225D00674}"/>
              </pc2:cmMkLst>
              <pc226:cmRplyChg chg="add">
                <pc226:chgData name="Williams, Chris - Division of Assessment and Accountability Support" userId="S::chris.williams@education.ky.gov::2f156fa2-a309-475c-82f3-62ae8d0ba8a4" providerId="AD" clId="Web-{E63CCD85-0268-81AF-E7B3-46EACF4755F9}" dt="2024-07-12T19:23:05.526" v="74"/>
                <pc2:cmRplyMkLst xmlns:pc2="http://schemas.microsoft.com/office/powerpoint/2019/9/main/command">
                  <pc:docMk/>
                  <pc:sldMk cId="2730336565" sldId="627"/>
                  <pc2:cmMk id="{E5BB6DA9-2DE6-4886-AF5E-ECC225D00674}"/>
                  <pc2:cmRplyMk id="{F0720A02-82C6-42E7-97B4-59729584DDBA}"/>
                </pc2:cmRplyMkLst>
              </pc226:cmRplyChg>
            </pc226:cmChg>
          </p:ext>
        </pc:extLst>
      </pc:sldChg>
      <pc:sldChg chg="addSp modSp delCm">
        <pc:chgData name="Williams, Chris - Division of Assessment and Accountability Support" userId="S::chris.williams@education.ky.gov::2f156fa2-a309-475c-82f3-62ae8d0ba8a4" providerId="AD" clId="Web-{E63CCD85-0268-81AF-E7B3-46EACF4755F9}" dt="2024-07-12T19:21:45.521" v="71"/>
        <pc:sldMkLst>
          <pc:docMk/>
          <pc:sldMk cId="3922669536" sldId="630"/>
        </pc:sldMkLst>
        <pc:spChg chg="mod">
          <ac:chgData name="Williams, Chris - Division of Assessment and Accountability Support" userId="S::chris.williams@education.ky.gov::2f156fa2-a309-475c-82f3-62ae8d0ba8a4" providerId="AD" clId="Web-{E63CCD85-0268-81AF-E7B3-46EACF4755F9}" dt="2024-07-12T19:19:40.184" v="44" actId="20577"/>
          <ac:spMkLst>
            <pc:docMk/>
            <pc:sldMk cId="3922669536" sldId="630"/>
            <ac:spMk id="2" creationId="{991DC015-929F-2F1E-3B42-F70EDA003AD5}"/>
          </ac:spMkLst>
        </pc:spChg>
        <pc:spChg chg="add mod">
          <ac:chgData name="Williams, Chris - Division of Assessment and Accountability Support" userId="S::chris.williams@education.ky.gov::2f156fa2-a309-475c-82f3-62ae8d0ba8a4" providerId="AD" clId="Web-{E63CCD85-0268-81AF-E7B3-46EACF4755F9}" dt="2024-07-12T19:21:09.628" v="70" actId="14100"/>
          <ac:spMkLst>
            <pc:docMk/>
            <pc:sldMk cId="3922669536" sldId="630"/>
            <ac:spMk id="4" creationId="{1CB74112-A998-E34E-F4D3-476F52ECE5B4}"/>
          </ac:spMkLst>
        </pc:spChg>
        <pc:picChg chg="mod">
          <ac:chgData name="Williams, Chris - Division of Assessment and Accountability Support" userId="S::chris.williams@education.ky.gov::2f156fa2-a309-475c-82f3-62ae8d0ba8a4" providerId="AD" clId="Web-{E63CCD85-0268-81AF-E7B3-46EACF4755F9}" dt="2024-07-12T19:20:53.548" v="66" actId="14100"/>
          <ac:picMkLst>
            <pc:docMk/>
            <pc:sldMk cId="3922669536" sldId="630"/>
            <ac:picMk id="5" creationId="{2370905F-5A1B-481F-4ECB-C9C2AD7C12F7}"/>
          </ac:picMkLst>
        </pc:pic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E63CCD85-0268-81AF-E7B3-46EACF4755F9}" dt="2024-07-12T19:21:45.521" v="71"/>
              <pc2:cmMkLst xmlns:pc2="http://schemas.microsoft.com/office/powerpoint/2019/9/main/command">
                <pc:docMk/>
                <pc:sldMk cId="3922669536" sldId="630"/>
                <pc2:cmMk id="{938EA403-A748-40E9-9385-1B2BD15AC4DB}"/>
              </pc2:cmMkLst>
            </pc226:cmChg>
          </p:ext>
        </pc:extLst>
      </pc:sldChg>
      <pc:sldChg chg="modSp">
        <pc:chgData name="Williams, Chris - Division of Assessment and Accountability Support" userId="S::chris.williams@education.ky.gov::2f156fa2-a309-475c-82f3-62ae8d0ba8a4" providerId="AD" clId="Web-{E63CCD85-0268-81AF-E7B3-46EACF4755F9}" dt="2024-07-12T19:25:09.690" v="84" actId="1076"/>
        <pc:sldMkLst>
          <pc:docMk/>
          <pc:sldMk cId="3776795328" sldId="631"/>
        </pc:sldMkLst>
        <pc:spChg chg="mod">
          <ac:chgData name="Williams, Chris - Division of Assessment and Accountability Support" userId="S::chris.williams@education.ky.gov::2f156fa2-a309-475c-82f3-62ae8d0ba8a4" providerId="AD" clId="Web-{E63CCD85-0268-81AF-E7B3-46EACF4755F9}" dt="2024-07-12T19:25:02.049" v="83" actId="20577"/>
          <ac:spMkLst>
            <pc:docMk/>
            <pc:sldMk cId="3776795328" sldId="631"/>
            <ac:spMk id="2" creationId="{0B9B16D4-BAF8-B5C3-6F3A-0550EEC2A13D}"/>
          </ac:spMkLst>
        </pc:spChg>
        <pc:picChg chg="mod">
          <ac:chgData name="Williams, Chris - Division of Assessment and Accountability Support" userId="S::chris.williams@education.ky.gov::2f156fa2-a309-475c-82f3-62ae8d0ba8a4" providerId="AD" clId="Web-{E63CCD85-0268-81AF-E7B3-46EACF4755F9}" dt="2024-07-12T19:25:09.690" v="84" actId="1076"/>
          <ac:picMkLst>
            <pc:docMk/>
            <pc:sldMk cId="3776795328" sldId="631"/>
            <ac:picMk id="4" creationId="{6C3CB18D-693D-0BAA-FC0F-523E1629BE61}"/>
          </ac:picMkLst>
        </pc:picChg>
      </pc:sldChg>
      <pc:sldChg chg="modSp">
        <pc:chgData name="Williams, Chris - Division of Assessment and Accountability Support" userId="S::chris.williams@education.ky.gov::2f156fa2-a309-475c-82f3-62ae8d0ba8a4" providerId="AD" clId="Web-{E63CCD85-0268-81AF-E7B3-46EACF4755F9}" dt="2024-07-12T19:26:04.943" v="90" actId="1076"/>
        <pc:sldMkLst>
          <pc:docMk/>
          <pc:sldMk cId="1189997586" sldId="632"/>
        </pc:sldMkLst>
        <pc:spChg chg="mod">
          <ac:chgData name="Williams, Chris - Division of Assessment and Accountability Support" userId="S::chris.williams@education.ky.gov::2f156fa2-a309-475c-82f3-62ae8d0ba8a4" providerId="AD" clId="Web-{E63CCD85-0268-81AF-E7B3-46EACF4755F9}" dt="2024-07-12T19:26:01.037" v="89" actId="1076"/>
          <ac:spMkLst>
            <pc:docMk/>
            <pc:sldMk cId="1189997586" sldId="632"/>
            <ac:spMk id="2" creationId="{0B9B16D4-BAF8-B5C3-6F3A-0550EEC2A13D}"/>
          </ac:spMkLst>
        </pc:spChg>
        <pc:picChg chg="mod">
          <ac:chgData name="Williams, Chris - Division of Assessment and Accountability Support" userId="S::chris.williams@education.ky.gov::2f156fa2-a309-475c-82f3-62ae8d0ba8a4" providerId="AD" clId="Web-{E63CCD85-0268-81AF-E7B3-46EACF4755F9}" dt="2024-07-12T19:26:04.943" v="90" actId="1076"/>
          <ac:picMkLst>
            <pc:docMk/>
            <pc:sldMk cId="1189997586" sldId="632"/>
            <ac:picMk id="3" creationId="{F9BEF83F-74B4-3154-C940-D94BDAC6B069}"/>
          </ac:picMkLst>
        </pc:picChg>
      </pc:sldChg>
      <pc:sldChg chg="modSp">
        <pc:chgData name="Williams, Chris - Division of Assessment and Accountability Support" userId="S::chris.williams@education.ky.gov::2f156fa2-a309-475c-82f3-62ae8d0ba8a4" providerId="AD" clId="Web-{E63CCD85-0268-81AF-E7B3-46EACF4755F9}" dt="2024-07-12T19:25:33.488" v="86" actId="1076"/>
        <pc:sldMkLst>
          <pc:docMk/>
          <pc:sldMk cId="3828536224" sldId="633"/>
        </pc:sldMkLst>
        <pc:spChg chg="mod">
          <ac:chgData name="Williams, Chris - Division of Assessment and Accountability Support" userId="S::chris.williams@education.ky.gov::2f156fa2-a309-475c-82f3-62ae8d0ba8a4" providerId="AD" clId="Web-{E63CCD85-0268-81AF-E7B3-46EACF4755F9}" dt="2024-07-12T19:25:25.863" v="85" actId="20577"/>
          <ac:spMkLst>
            <pc:docMk/>
            <pc:sldMk cId="3828536224" sldId="633"/>
            <ac:spMk id="2" creationId="{1FFB4FC2-A243-D002-7005-041922491BD4}"/>
          </ac:spMkLst>
        </pc:spChg>
        <pc:picChg chg="mod">
          <ac:chgData name="Williams, Chris - Division of Assessment and Accountability Support" userId="S::chris.williams@education.ky.gov::2f156fa2-a309-475c-82f3-62ae8d0ba8a4" providerId="AD" clId="Web-{E63CCD85-0268-81AF-E7B3-46EACF4755F9}" dt="2024-07-12T19:25:33.488" v="86" actId="1076"/>
          <ac:picMkLst>
            <pc:docMk/>
            <pc:sldMk cId="3828536224" sldId="633"/>
            <ac:picMk id="3" creationId="{3C58961D-F849-3836-1F1F-C74660A56A15}"/>
          </ac:picMkLst>
        </pc:picChg>
      </pc:sldChg>
      <pc:sldChg chg="modSp delCm">
        <pc:chgData name="Williams, Chris - Division of Assessment and Accountability Support" userId="S::chris.williams@education.ky.gov::2f156fa2-a309-475c-82f3-62ae8d0ba8a4" providerId="AD" clId="Web-{E63CCD85-0268-81AF-E7B3-46EACF4755F9}" dt="2024-07-12T19:24:43.297" v="82" actId="20577"/>
        <pc:sldMkLst>
          <pc:docMk/>
          <pc:sldMk cId="2447272016" sldId="636"/>
        </pc:sldMkLst>
        <pc:spChg chg="mod">
          <ac:chgData name="Williams, Chris - Division of Assessment and Accountability Support" userId="S::chris.williams@education.ky.gov::2f156fa2-a309-475c-82f3-62ae8d0ba8a4" providerId="AD" clId="Web-{E63CCD85-0268-81AF-E7B3-46EACF4755F9}" dt="2024-07-12T19:08:52.628" v="21" actId="1076"/>
          <ac:spMkLst>
            <pc:docMk/>
            <pc:sldMk cId="2447272016" sldId="636"/>
            <ac:spMk id="2" creationId="{127A113C-829C-3D92-FDD9-BCBC7969EA0B}"/>
          </ac:spMkLst>
        </pc:spChg>
        <pc:spChg chg="mod">
          <ac:chgData name="Williams, Chris - Division of Assessment and Accountability Support" userId="S::chris.williams@education.ky.gov::2f156fa2-a309-475c-82f3-62ae8d0ba8a4" providerId="AD" clId="Web-{E63CCD85-0268-81AF-E7B3-46EACF4755F9}" dt="2024-07-12T19:24:43.297" v="82" actId="20577"/>
          <ac:spMkLst>
            <pc:docMk/>
            <pc:sldMk cId="2447272016" sldId="636"/>
            <ac:spMk id="3" creationId="{FF6652A6-3E2B-E9B6-FEED-689806ACE629}"/>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E63CCD85-0268-81AF-E7B3-46EACF4755F9}" dt="2024-07-12T19:08:32.267" v="19"/>
              <pc2:cmMkLst xmlns:pc2="http://schemas.microsoft.com/office/powerpoint/2019/9/main/command">
                <pc:docMk/>
                <pc:sldMk cId="2447272016" sldId="636"/>
                <pc2:cmMk id="{713604FE-5E7E-4838-8ABE-87369C9F1A72}"/>
              </pc2:cmMkLst>
            </pc226:cmChg>
          </p:ext>
        </pc:extLst>
      </pc:sldChg>
      <pc:sldChg chg="modSp">
        <pc:chgData name="Williams, Chris - Division of Assessment and Accountability Support" userId="S::chris.williams@education.ky.gov::2f156fa2-a309-475c-82f3-62ae8d0ba8a4" providerId="AD" clId="Web-{E63CCD85-0268-81AF-E7B3-46EACF4755F9}" dt="2024-07-12T19:11:41.685" v="31" actId="20577"/>
        <pc:sldMkLst>
          <pc:docMk/>
          <pc:sldMk cId="515457668" sldId="642"/>
        </pc:sldMkLst>
        <pc:spChg chg="mod">
          <ac:chgData name="Williams, Chris - Division of Assessment and Accountability Support" userId="S::chris.williams@education.ky.gov::2f156fa2-a309-475c-82f3-62ae8d0ba8a4" providerId="AD" clId="Web-{E63CCD85-0268-81AF-E7B3-46EACF4755F9}" dt="2024-07-12T19:09:13.598" v="23" actId="20577"/>
          <ac:spMkLst>
            <pc:docMk/>
            <pc:sldMk cId="515457668" sldId="642"/>
            <ac:spMk id="2" creationId="{6A491CD2-61F0-D38D-7901-14BA5E23BC9C}"/>
          </ac:spMkLst>
        </pc:spChg>
        <pc:spChg chg="mod">
          <ac:chgData name="Williams, Chris - Division of Assessment and Accountability Support" userId="S::chris.williams@education.ky.gov::2f156fa2-a309-475c-82f3-62ae8d0ba8a4" providerId="AD" clId="Web-{E63CCD85-0268-81AF-E7B3-46EACF4755F9}" dt="2024-07-12T19:11:41.685" v="31" actId="20577"/>
          <ac:spMkLst>
            <pc:docMk/>
            <pc:sldMk cId="515457668" sldId="642"/>
            <ac:spMk id="3" creationId="{0DF25082-7E51-4E66-F317-A7645349CC75}"/>
          </ac:spMkLst>
        </pc:spChg>
      </pc:sldChg>
      <pc:sldChg chg="add">
        <pc:chgData name="Williams, Chris - Division of Assessment and Accountability Support" userId="S::chris.williams@education.ky.gov::2f156fa2-a309-475c-82f3-62ae8d0ba8a4" providerId="AD" clId="Web-{E63CCD85-0268-81AF-E7B3-46EACF4755F9}" dt="2024-07-12T19:28:14.826" v="96"/>
        <pc:sldMkLst>
          <pc:docMk/>
          <pc:sldMk cId="1153131532" sldId="644"/>
        </pc:sldMkLst>
      </pc:sldChg>
      <pc:sldChg chg="add">
        <pc:chgData name="Williams, Chris - Division of Assessment and Accountability Support" userId="S::chris.williams@education.ky.gov::2f156fa2-a309-475c-82f3-62ae8d0ba8a4" providerId="AD" clId="Web-{E63CCD85-0268-81AF-E7B3-46EACF4755F9}" dt="2024-07-12T19:28:33.531" v="97"/>
        <pc:sldMkLst>
          <pc:docMk/>
          <pc:sldMk cId="2199206579" sldId="645"/>
        </pc:sldMkLst>
      </pc:sldChg>
      <pc:sldChg chg="modSp">
        <pc:chgData name="Williams, Chris - Division of Assessment and Accountability Support" userId="S::chris.williams@education.ky.gov::2f156fa2-a309-475c-82f3-62ae8d0ba8a4" providerId="AD" clId="Web-{E63CCD85-0268-81AF-E7B3-46EACF4755F9}" dt="2024-07-12T19:12:15.391" v="32" actId="20577"/>
        <pc:sldMkLst>
          <pc:docMk/>
          <pc:sldMk cId="2866940179" sldId="650"/>
        </pc:sldMkLst>
        <pc:spChg chg="mod">
          <ac:chgData name="Williams, Chris - Division of Assessment and Accountability Support" userId="S::chris.williams@education.ky.gov::2f156fa2-a309-475c-82f3-62ae8d0ba8a4" providerId="AD" clId="Web-{E63CCD85-0268-81AF-E7B3-46EACF4755F9}" dt="2024-07-12T19:12:15.391" v="32" actId="20577"/>
          <ac:spMkLst>
            <pc:docMk/>
            <pc:sldMk cId="2866940179" sldId="650"/>
            <ac:spMk id="5" creationId="{CD31C1D6-D26D-6DBE-6C3B-53749640BB9B}"/>
          </ac:spMkLst>
        </pc:spChg>
      </pc:sldChg>
      <pc:sldChg chg="del">
        <pc:chgData name="Williams, Chris - Division of Assessment and Accountability Support" userId="S::chris.williams@education.ky.gov::2f156fa2-a309-475c-82f3-62ae8d0ba8a4" providerId="AD" clId="Web-{E63CCD85-0268-81AF-E7B3-46EACF4755F9}" dt="2024-07-12T19:26:37.914" v="91"/>
        <pc:sldMkLst>
          <pc:docMk/>
          <pc:sldMk cId="2131606056" sldId="6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wida@datarecognitioncorp.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Student Tab method simultaneously adds a student into Student Management and creates a registration for a single, new student.</a:t>
            </a:r>
          </a:p>
          <a:p>
            <a:endParaRPr lang="en-US">
              <a:cs typeface="Calibri"/>
            </a:endParaRPr>
          </a:p>
          <a:p>
            <a:r>
              <a:rPr lang="en-US">
                <a:cs typeface="Calibri"/>
              </a:rPr>
              <a:t>Create Registration creates a registration for a single or group of students who already exist within WIDA AMS under Student Management.</a:t>
            </a:r>
          </a:p>
          <a:p>
            <a:r>
              <a:rPr lang="en-US"/>
              <a:t>To add a registration, complete the following steps:</a:t>
            </a:r>
          </a:p>
          <a:p>
            <a:pPr marL="171450" indent="-171450">
              <a:buFont typeface="Arial,Sans-Serif"/>
              <a:buChar char="•"/>
            </a:pPr>
            <a:r>
              <a:rPr lang="en-US"/>
              <a:t>Click </a:t>
            </a:r>
            <a:r>
              <a:rPr lang="en-US" b="1"/>
              <a:t>Test Management</a:t>
            </a:r>
            <a:r>
              <a:rPr lang="en-US"/>
              <a:t> from the WIDA AMS My Applications menu bar.</a:t>
            </a:r>
          </a:p>
          <a:p>
            <a:pPr marL="171450" indent="-171450">
              <a:buFont typeface="Arial,Sans-Serif"/>
              <a:buChar char="•"/>
            </a:pPr>
            <a:r>
              <a:rPr lang="en-US"/>
              <a:t>Confirm or enter your site criteria in the upper right corner. Click </a:t>
            </a:r>
            <a:r>
              <a:rPr lang="en-US" b="1"/>
              <a:t>Save</a:t>
            </a:r>
            <a:r>
              <a:rPr lang="en-US"/>
              <a:t>.</a:t>
            </a:r>
          </a:p>
          <a:p>
            <a:pPr marL="171450" indent="-171450">
              <a:buFont typeface="Arial,Sans-Serif"/>
              <a:buChar char="•"/>
            </a:pPr>
            <a:r>
              <a:rPr lang="en-US"/>
              <a:t>Confirm or enter your Registration Window in the drop-down menu.</a:t>
            </a:r>
          </a:p>
          <a:p>
            <a:pPr marL="171450" indent="-171450">
              <a:buFont typeface="Arial,Sans-Serif"/>
              <a:buChar char="•"/>
            </a:pPr>
            <a:r>
              <a:rPr lang="en-US"/>
              <a:t>Select the Create Registration tab.</a:t>
            </a:r>
          </a:p>
          <a:p>
            <a:pPr marL="171450" indent="-171450">
              <a:buFont typeface="Arial,Sans-Serif"/>
              <a:buChar char="•"/>
            </a:pPr>
            <a:r>
              <a:rPr lang="en-US"/>
              <a:t>Enter a Registration Name. The registration name should be descriptive. For example, a user might name the registration by the teacher name and classroom period.</a:t>
            </a:r>
          </a:p>
          <a:p>
            <a:pPr marL="171450" indent="-171450">
              <a:buFont typeface="Arial,Sans-Serif"/>
              <a:buChar char="•"/>
            </a:pPr>
            <a:r>
              <a:rPr lang="en-US"/>
              <a:t>Click </a:t>
            </a:r>
            <a:r>
              <a:rPr lang="en-US" b="1"/>
              <a:t>Select Assessment(s)</a:t>
            </a:r>
            <a:r>
              <a:rPr lang="en-US"/>
              <a:t>. A Select Assessments window will appear. For ACCESS for ELLs, you will select an assessment for each domain. For WIDA Screener Online, you will select the assessment by grade cluster. Click </a:t>
            </a:r>
            <a:r>
              <a:rPr lang="en-US" b="1"/>
              <a:t>Add</a:t>
            </a:r>
            <a:r>
              <a:rPr lang="en-US"/>
              <a:t>.</a:t>
            </a:r>
          </a:p>
          <a:p>
            <a:pPr marL="171450" indent="-171450">
              <a:buFont typeface="Arial,Sans-Serif"/>
              <a:buChar char="•"/>
            </a:pPr>
            <a:r>
              <a:rPr lang="en-US"/>
              <a:t>Click </a:t>
            </a:r>
            <a:r>
              <a:rPr lang="en-US" b="1"/>
              <a:t>Select Student(s)</a:t>
            </a:r>
            <a:r>
              <a:rPr lang="en-US"/>
              <a:t> to add one or multiple students to the registration. To select multiple students, click the checkbox next to each student to add to the registration. A user can also filter by grade or last name. Click </a:t>
            </a:r>
            <a:r>
              <a:rPr lang="en-US" b="1"/>
              <a:t>Add</a:t>
            </a:r>
            <a:r>
              <a:rPr lang="en-US"/>
              <a:t>.</a:t>
            </a:r>
          </a:p>
          <a:p>
            <a:pPr marL="171450" indent="-171450">
              <a:buFont typeface="Arial,Sans-Serif"/>
              <a:buChar char="•"/>
            </a:pPr>
            <a:r>
              <a:rPr lang="en-US"/>
              <a:t>A user can choose to activate Test Monitoring and set to “Required.” This action will require all students in the registration to enter a Monitoring Code generated by the Test Administrator on initial login of the assessment.</a:t>
            </a:r>
          </a:p>
          <a:p>
            <a:pPr marL="171450" indent="-171450">
              <a:buFont typeface="Arial,Sans-Serif"/>
              <a:buChar char="•"/>
            </a:pPr>
            <a:r>
              <a:rPr lang="en-US"/>
              <a:t>Click </a:t>
            </a:r>
            <a:r>
              <a:rPr lang="en-US" b="1"/>
              <a:t>Register</a:t>
            </a:r>
            <a:r>
              <a:rPr lang="en-US"/>
              <a:t>.</a:t>
            </a:r>
          </a:p>
          <a:p>
            <a:pPr marL="171450" indent="-171450">
              <a:buFont typeface="Arial,Sans-Serif"/>
              <a:buChar char="•"/>
            </a:pPr>
            <a:r>
              <a:rPr lang="en-US"/>
              <a:t>You will receive a Registration Confirmation message showing the assessment(s) and the number of students added to the registration. If this is correct, select </a:t>
            </a:r>
            <a:r>
              <a:rPr lang="en-US" b="1"/>
              <a:t>Close</a:t>
            </a:r>
            <a:r>
              <a:rPr lang="en-US"/>
              <a:t>.</a:t>
            </a:r>
          </a:p>
          <a:p>
            <a:pPr marL="171450" indent="-171450">
              <a:buFont typeface="Arial,Sans-Serif"/>
              <a:buChar char="•"/>
            </a:pPr>
            <a:r>
              <a:rPr lang="en-US"/>
              <a:t>Click </a:t>
            </a:r>
            <a:r>
              <a:rPr lang="en-US" b="1"/>
              <a:t>View Registration(s)</a:t>
            </a:r>
            <a:r>
              <a:rPr lang="en-US"/>
              <a:t> to see the newly created registrations.</a:t>
            </a:r>
          </a:p>
          <a:p>
            <a:endParaRPr lang="en-US">
              <a:cs typeface="+mn-lt"/>
            </a:endParaRPr>
          </a:p>
          <a:p>
            <a:r>
              <a:rPr lang="en-US" b="1"/>
              <a:t>Note:</a:t>
            </a:r>
            <a:r>
              <a:rPr lang="en-US"/>
              <a:t> A Registration Window, District and School will need to be selected for the Create Registration tab to activate. If the Create Registration tab does not appear, this will indicate that the user does not have the “Registration-Add/Edit” permission.</a:t>
            </a:r>
            <a:endParaRPr lang="en-US">
              <a:cs typeface="Calibri"/>
            </a:endParaRPr>
          </a:p>
          <a:p>
            <a:endParaRPr lang="en-US">
              <a:cs typeface="Calibri"/>
            </a:endParaRPr>
          </a:p>
          <a:p>
            <a:r>
              <a:rPr lang="en-US">
                <a:cs typeface="Calibri"/>
              </a:rPr>
              <a:t>The registration name should be descriptive. For example, a user might name the registration by the teacher name and classroom period.</a:t>
            </a:r>
          </a:p>
          <a:p>
            <a:endParaRPr lang="en-US">
              <a:cs typeface="Calibri"/>
            </a:endParaRPr>
          </a:p>
          <a:p>
            <a:r>
              <a:rPr lang="en-US">
                <a:cs typeface="Calibri"/>
              </a:rPr>
              <a:t>For WIDA Screener Online, you will select the assessment by grade cluster. </a:t>
            </a:r>
          </a:p>
          <a:p>
            <a:endParaRPr lang="en-US">
              <a:cs typeface="Calibri"/>
            </a:endParaRPr>
          </a:p>
          <a:p>
            <a:r>
              <a:rPr lang="en-US" b="1"/>
              <a:t>Note:</a:t>
            </a:r>
            <a:r>
              <a:rPr lang="en-US"/>
              <a:t> If you do not see the student available to be placed into the registration, this will usually indicate that the student has not yet been added to WIDA AMS, or that the student is already enrolled in a registration of the same domain and grade cluster. Search for the student under the Registered Students tab to confirm the student’s enrollment in registrations for the given administration.</a:t>
            </a:r>
            <a:endParaRPr lang="en-US">
              <a:cs typeface="Calibri"/>
            </a:endParaRPr>
          </a:p>
          <a:p>
            <a:endParaRPr lang="en-US"/>
          </a:p>
          <a:p>
            <a:r>
              <a:rPr lang="en-US"/>
              <a:t>If creating a registration for Screener and are unsure which grade cluster registration to use for the student, refer to Knowledge Article “What grade cluster registration should I screen a student?”</a:t>
            </a:r>
            <a:endParaRPr lang="en-US">
              <a:cs typeface="Calibri"/>
            </a:endParaRPr>
          </a:p>
          <a:p>
            <a:endParaRPr lang="en-US">
              <a:cs typeface="Calibri"/>
            </a:endParaRPr>
          </a:p>
          <a:p>
            <a:r>
              <a:rPr lang="en-US"/>
              <a:t>For Screener testing, a student will only need to be enrolled in </a:t>
            </a:r>
            <a:r>
              <a:rPr lang="en-US" b="1"/>
              <a:t>one</a:t>
            </a:r>
            <a:r>
              <a:rPr lang="en-US"/>
              <a:t> registration. Screener Online is a single ticket login with one registration.</a:t>
            </a:r>
            <a:endParaRPr lang="en-US">
              <a:cs typeface="Calibri"/>
            </a:endParaRPr>
          </a:p>
          <a:p>
            <a:endParaRPr lang="en-US">
              <a:cs typeface="Calibri"/>
            </a:endParaRPr>
          </a:p>
          <a:p>
            <a:r>
              <a:rPr lang="en-US"/>
              <a:t>For more information on how to edit a registration, refer to Knowledge Article “How do I edit a registration?”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134513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District and school staff must keep test tickets secure before and after testing of the WIDA Online Screener. Must maintain test security through out the screening process-before, during and after.</a:t>
            </a:r>
          </a:p>
          <a:p>
            <a:endParaRPr lang="en-US">
              <a:cs typeface="Calibri"/>
            </a:endParaRPr>
          </a:p>
          <a:p>
            <a:r>
              <a:rPr lang="en-US" b="1"/>
              <a:t>Note:</a:t>
            </a:r>
            <a:r>
              <a:rPr lang="en-US"/>
              <a:t> If the Print all Tickets button does not appear, please select a school in the site selector in the upper right corner.</a:t>
            </a:r>
            <a:endParaRPr lang="en-US">
              <a:cs typeface="Calibri"/>
            </a:endParaRPr>
          </a:p>
          <a:p>
            <a:endParaRPr lang="en-US">
              <a:cs typeface="Calibri"/>
            </a:endParaRPr>
          </a:p>
          <a:p>
            <a:r>
              <a:rPr lang="en-US"/>
              <a:t>If a PDF file does not appear, disable your browser’s pop-up blocker.</a:t>
            </a:r>
            <a:endParaRPr lang="en-US">
              <a:cs typeface="Calibri"/>
            </a:endParaRPr>
          </a:p>
          <a:p>
            <a:endParaRPr lang="en-US">
              <a:cs typeface="Calibri"/>
            </a:endParaRPr>
          </a:p>
          <a:p>
            <a:r>
              <a:rPr lang="en-US"/>
              <a:t>A test ticket includes the Student Name, Date of Birth, Accommodations, Domain, Registration Name, State Student ID, Username, and Password.</a:t>
            </a:r>
            <a:endParaRPr lang="en-US">
              <a:cs typeface="Calibri"/>
            </a:endParaRPr>
          </a:p>
          <a:p>
            <a:endParaRPr lang="en-US">
              <a:cs typeface="Calibri"/>
            </a:endParaRPr>
          </a:p>
          <a:p>
            <a:r>
              <a:rPr lang="en-US"/>
              <a:t>Prior to testing, Test Administrators should confirm the student’s identity when passing out the test tickets to the student to prevent the student from logging in under the incorrect profile.</a:t>
            </a:r>
            <a:endParaRPr lang="en-US">
              <a:cs typeface="Calibri"/>
            </a:endParaRPr>
          </a:p>
          <a:p>
            <a:endParaRPr lang="en-US">
              <a:cs typeface="Calibri"/>
            </a:endParaRPr>
          </a:p>
          <a:p>
            <a:r>
              <a:rPr lang="en-US"/>
              <a:t>Screener Online has one login and a single test ticket for all four domains.</a:t>
            </a:r>
            <a:endParaRPr lang="en-US">
              <a:cs typeface="Calibri" panose="020F0502020204030204"/>
            </a:endParaRPr>
          </a:p>
          <a:p>
            <a:endParaRPr lang="en-US"/>
          </a:p>
          <a:p>
            <a:r>
              <a:rPr lang="en-US" b="1"/>
              <a:t>How do I print test tickets for individual students?</a:t>
            </a:r>
            <a:endParaRPr lang="en-US"/>
          </a:p>
          <a:p>
            <a:r>
              <a:rPr lang="en-US"/>
              <a:t>To print test tickets for individual students in a registration, complete the following steps:</a:t>
            </a:r>
            <a:endParaRPr lang="en-US">
              <a:cs typeface="Calibri"/>
            </a:endParaRPr>
          </a:p>
          <a:p>
            <a:pPr marL="171450" indent="-171450">
              <a:buFont typeface="Arial"/>
              <a:buChar char="•"/>
            </a:pPr>
            <a:r>
              <a:rPr lang="en-US"/>
              <a:t>Click </a:t>
            </a:r>
            <a:r>
              <a:rPr lang="en-US" b="1"/>
              <a:t>Test Management</a:t>
            </a:r>
            <a:r>
              <a:rPr lang="en-US"/>
              <a:t> from the WIDA AMS My Applications menu bar.</a:t>
            </a:r>
            <a:endParaRPr lang="en-US">
              <a:cs typeface="Calibri"/>
            </a:endParaRPr>
          </a:p>
          <a:p>
            <a:pPr marL="171450" indent="-171450">
              <a:buFont typeface="Arial"/>
              <a:buChar char="•"/>
            </a:pPr>
            <a:r>
              <a:rPr lang="en-US"/>
              <a:t>Confirm or enter your site criteria in the upper right corner. Click </a:t>
            </a:r>
            <a:r>
              <a:rPr lang="en-US" b="1"/>
              <a:t>Save</a:t>
            </a:r>
            <a:r>
              <a:rPr lang="en-US"/>
              <a:t>.</a:t>
            </a:r>
            <a:endParaRPr lang="en-US">
              <a:cs typeface="Calibri"/>
            </a:endParaRPr>
          </a:p>
          <a:p>
            <a:pPr marL="171450" indent="-171450">
              <a:buFont typeface="Arial"/>
              <a:buChar char="•"/>
            </a:pPr>
            <a:r>
              <a:rPr lang="en-US"/>
              <a:t>Confirm or enter your Registration Window from the drop-down menu.</a:t>
            </a:r>
            <a:endParaRPr lang="en-US">
              <a:cs typeface="Calibri"/>
            </a:endParaRPr>
          </a:p>
          <a:p>
            <a:pPr marL="171450" indent="-171450">
              <a:buFont typeface="Arial"/>
              <a:buChar char="•"/>
            </a:pPr>
            <a:r>
              <a:rPr lang="en-US"/>
              <a:t>Select the </a:t>
            </a:r>
            <a:r>
              <a:rPr lang="en-US" b="1"/>
              <a:t>Registered Student(s)</a:t>
            </a:r>
            <a:r>
              <a:rPr lang="en-US"/>
              <a:t> tab and search for the student by name or state student ID. Any student with related search criteria will automatically filter on the screen with his or her current registrations.</a:t>
            </a:r>
            <a:endParaRPr lang="en-US">
              <a:cs typeface="Calibri"/>
            </a:endParaRPr>
          </a:p>
          <a:p>
            <a:endParaRPr lang="en-US">
              <a:cs typeface="Calibri"/>
            </a:endParaRPr>
          </a:p>
          <a:p>
            <a:r>
              <a:rPr lang="en-US"/>
              <a:t>If you need further assistance with WIDA AMS, please contact DRC Customer Service at 855-787-9615 or </a:t>
            </a:r>
            <a:r>
              <a:rPr lang="en-US" u="sng">
                <a:hlinkClick r:id="rId3"/>
              </a:rPr>
              <a:t>wida@datarecognitioncorp.com.</a:t>
            </a: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320347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33594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DAAS:2023 Back to School Training</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54945" y="6461463"/>
            <a:ext cx="683339" cy="365125"/>
          </a:xfrm>
        </p:spPr>
        <p:txBody>
          <a:bodyPr/>
          <a:lstStyle>
            <a:lvl1pPr>
              <a:defRPr>
                <a:solidFill>
                  <a:schemeClr val="bg1"/>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198548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DAAS:2023 Back to School Training</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DAAS:2023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DAAS:2023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DAAS:2023 Back to School Training</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DAAS:2023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christen.roseberry@education.ky.gov" TargetMode="External"/><Relationship Id="rId3" Type="http://schemas.openxmlformats.org/officeDocument/2006/relationships/hyperlink" Target="mailto:Helen.jones@education.ky.gov" TargetMode="External"/><Relationship Id="rId7" Type="http://schemas.openxmlformats.org/officeDocument/2006/relationships/hyperlink" Target="mailto:chris.williams@education.ky.gov" TargetMode="External"/><Relationship Id="rId2" Type="http://schemas.openxmlformats.org/officeDocument/2006/relationships/hyperlink" Target="mailto:jennifer.stafford@education.ky.gov" TargetMode="External"/><Relationship Id="rId1" Type="http://schemas.openxmlformats.org/officeDocument/2006/relationships/slideLayout" Target="../slideLayouts/slideLayout2.xml"/><Relationship Id="rId6" Type="http://schemas.openxmlformats.org/officeDocument/2006/relationships/hyperlink" Target="mailto:devon.avery@education.ky.gov" TargetMode="External"/><Relationship Id="rId5" Type="http://schemas.openxmlformats.org/officeDocument/2006/relationships/hyperlink" Target="mailto:shara.savage@education.ky.gov" TargetMode="External"/><Relationship Id="rId10" Type="http://schemas.openxmlformats.org/officeDocument/2006/relationships/hyperlink" Target="mailto:melissa.chandler@education.ky.gov" TargetMode="External"/><Relationship Id="rId4" Type="http://schemas.openxmlformats.org/officeDocument/2006/relationships/hyperlink" Target="mailto:ben.riley@education.ky.gov" TargetMode="External"/><Relationship Id="rId9" Type="http://schemas.openxmlformats.org/officeDocument/2006/relationships/hyperlink" Target="mailto:krista.mullins@education.ky.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acinfo@education.ky.gov?subject=Back%20to%20School%20Training%20Questio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mailto:chris.williams@education.ky.gov?subject=ACCESS/Alternate%20ACCESS/Screene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drcedirect.com/?utm_medium=email&amp;utm_source=govdelivery" TargetMode="External"/><Relationship Id="rId2" Type="http://schemas.openxmlformats.org/officeDocument/2006/relationships/hyperlink" Target="https://portal.wida.us/?utm_medium=email&amp;utm_source=govdelive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rcedirect.com/"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79655" y="623757"/>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kumimoji="0" lang="en-US" sz="3600" b="0" i="0" u="none" strike="noStrike" kern="1200" cap="none" spc="0" normalizeH="0" baseline="0" noProof="0" dirty="0">
                <a:ln>
                  <a:noFill/>
                </a:ln>
                <a:solidFill>
                  <a:srgbClr val="102649"/>
                </a:solidFill>
                <a:effectLst/>
                <a:uLnTx/>
                <a:uFillTx/>
                <a:latin typeface="+mj-lt"/>
                <a:ea typeface="+mj-ea"/>
                <a:cs typeface="+mj-cs"/>
              </a:rPr>
              <a:t>2024-2025 Back to School </a:t>
            </a:r>
            <a:r>
              <a:rPr lang="en-US" sz="3600" dirty="0"/>
              <a:t>Trainings- Module 4- WIDA AMS</a:t>
            </a:r>
            <a:endParaRPr lang="en-US" sz="3600" b="0" i="0" u="none" strike="noStrike" kern="1200" cap="none" spc="0" normalizeH="0" baseline="0" noProof="0" dirty="0">
              <a:ln>
                <a:noFill/>
              </a:ln>
              <a:solidFill>
                <a:srgbClr val="102649"/>
              </a:solidFill>
              <a:effectLst/>
              <a:uLnTx/>
              <a:uFillTx/>
              <a:latin typeface="+mj-lt"/>
            </a:endParaRP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549406" y="3426665"/>
            <a:ext cx="9144000" cy="1655762"/>
          </a:xfrm>
        </p:spPr>
        <p:txBody>
          <a:bodyPr vert="horz" lIns="91440" tIns="45720" rIns="91440" bIns="45720" rtlCol="0" anchor="t">
            <a:normAutofit fontScale="92500" lnSpcReduction="10000"/>
          </a:bodyPr>
          <a:lstStyle/>
          <a:p>
            <a:pPr algn="r"/>
            <a:r>
              <a:rPr lang="en-US" sz="3600" dirty="0"/>
              <a:t>ACCESS for ELLs/WIDA Alternate ACCESS </a:t>
            </a:r>
          </a:p>
          <a:p>
            <a:pPr algn="r"/>
            <a:r>
              <a:rPr lang="en-US" sz="3600" dirty="0"/>
              <a:t>Chris Williams, Program Consultant</a:t>
            </a:r>
          </a:p>
          <a:p>
            <a:pPr algn="r"/>
            <a:r>
              <a:rPr lang="en-US" sz="3600" dirty="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a:xfrm>
            <a:off x="111642" y="170195"/>
            <a:ext cx="10515600" cy="1325563"/>
          </a:xfrm>
        </p:spPr>
        <p:txBody>
          <a:bodyPr/>
          <a:lstStyle/>
          <a:p>
            <a:r>
              <a:rPr lang="en-US" dirty="0"/>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111642" y="1383591"/>
            <a:ext cx="10515600" cy="4093115"/>
          </a:xfrm>
        </p:spPr>
        <p:txBody>
          <a:bodyPr>
            <a:normAutofit fontScale="92500" lnSpcReduction="10000"/>
          </a:bodyPr>
          <a:lstStyle/>
          <a:p>
            <a:r>
              <a:rPr lang="en-US" dirty="0">
                <a:hlinkClick r:id="rId2"/>
              </a:rPr>
              <a:t>Jennifer Stafford</a:t>
            </a:r>
            <a:r>
              <a:rPr lang="en-US" dirty="0"/>
              <a:t>, Division Director</a:t>
            </a:r>
          </a:p>
          <a:p>
            <a:r>
              <a:rPr lang="en-US" dirty="0">
                <a:hlinkClick r:id="rId3"/>
              </a:rPr>
              <a:t>Helen Jones</a:t>
            </a:r>
            <a:r>
              <a:rPr lang="en-US" dirty="0"/>
              <a:t>, Academic Program Manager</a:t>
            </a:r>
            <a:endParaRPr lang="en-US" dirty="0">
              <a:hlinkClick r:id="rId4"/>
            </a:endParaRPr>
          </a:p>
          <a:p>
            <a:r>
              <a:rPr lang="en-US" dirty="0">
                <a:hlinkClick r:id="rId5"/>
              </a:rPr>
              <a:t>Shara Savage</a:t>
            </a:r>
            <a:r>
              <a:rPr lang="en-US" dirty="0"/>
              <a:t>, Education Administration Program Manager</a:t>
            </a:r>
            <a:endParaRPr lang="en-US" dirty="0">
              <a:hlinkClick r:id="rId4"/>
            </a:endParaRPr>
          </a:p>
          <a:p>
            <a:r>
              <a:rPr lang="en-US" dirty="0">
                <a:hlinkClick r:id="rId4"/>
              </a:rPr>
              <a:t>Ben Riley</a:t>
            </a:r>
            <a:r>
              <a:rPr lang="en-US" dirty="0"/>
              <a:t>, Systems Consultant</a:t>
            </a:r>
          </a:p>
          <a:p>
            <a:r>
              <a:rPr lang="en-US" dirty="0">
                <a:hlinkClick r:id="rId6"/>
              </a:rPr>
              <a:t>Devon Avery</a:t>
            </a:r>
            <a:r>
              <a:rPr lang="en-US" dirty="0"/>
              <a:t>, Program Consultant</a:t>
            </a:r>
          </a:p>
          <a:p>
            <a:r>
              <a:rPr lang="en-US" dirty="0">
                <a:hlinkClick r:id="rId7"/>
              </a:rPr>
              <a:t>Chris Williams</a:t>
            </a:r>
            <a:r>
              <a:rPr lang="en-US" dirty="0"/>
              <a:t>, Program Consultant</a:t>
            </a:r>
          </a:p>
          <a:p>
            <a:r>
              <a:rPr lang="en-US" dirty="0">
                <a:hlinkClick r:id="rId8"/>
              </a:rPr>
              <a:t>Christen Roseberry</a:t>
            </a:r>
            <a:r>
              <a:rPr lang="en-US" dirty="0"/>
              <a:t>, Program Consultant </a:t>
            </a:r>
          </a:p>
          <a:p>
            <a:r>
              <a:rPr lang="en-US" dirty="0">
                <a:hlinkClick r:id="rId9"/>
              </a:rPr>
              <a:t>Krista Mullins</a:t>
            </a:r>
            <a:r>
              <a:rPr lang="en-US" dirty="0"/>
              <a:t>, Program Consultant</a:t>
            </a:r>
          </a:p>
          <a:p>
            <a:r>
              <a:rPr lang="en-US" dirty="0">
                <a:hlinkClick r:id="rId10"/>
              </a:rPr>
              <a:t>Melissa Chandler</a:t>
            </a:r>
            <a:r>
              <a:rPr lang="en-US" dirty="0"/>
              <a:t>, Program Consultant</a:t>
            </a:r>
          </a:p>
          <a:p>
            <a:endParaRPr lang="en-US" dirty="0"/>
          </a:p>
        </p:txBody>
      </p:sp>
    </p:spTree>
    <p:extLst>
      <p:ext uri="{BB962C8B-B14F-4D97-AF65-F5344CB8AC3E}">
        <p14:creationId xmlns:p14="http://schemas.microsoft.com/office/powerpoint/2010/main" val="333738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a:xfrm>
            <a:off x="147084" y="241078"/>
            <a:ext cx="10515600" cy="1325563"/>
          </a:xfrm>
        </p:spPr>
        <p:txBody>
          <a:bodyPr/>
          <a:lstStyle/>
          <a:p>
            <a:r>
              <a:rPr lang="en-US" dirty="0"/>
              <a:t>Other Back to School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a:xfrm>
            <a:off x="216529" y="1495758"/>
            <a:ext cx="10515600" cy="4093115"/>
          </a:xfrm>
        </p:spPr>
        <p:txBody>
          <a:bodyPr vert="horz" lIns="91440" tIns="45720" rIns="91440" bIns="45720" rtlCol="0" anchor="t">
            <a:normAutofit/>
          </a:bodyPr>
          <a:lstStyle/>
          <a:p>
            <a:r>
              <a:rPr lang="en-US" dirty="0"/>
              <a:t>Accountability Overview</a:t>
            </a:r>
          </a:p>
          <a:p>
            <a:r>
              <a:rPr lang="en-US" dirty="0"/>
              <a:t>ACCESS/Alternate </a:t>
            </a:r>
            <a:r>
              <a:rPr lang="en-US"/>
              <a:t>ACCESS </a:t>
            </a:r>
            <a:endParaRPr lang="en-US" dirty="0"/>
          </a:p>
          <a:p>
            <a:r>
              <a:rPr lang="en-US" dirty="0"/>
              <a:t>AKSA (Attainment Tasks)</a:t>
            </a:r>
          </a:p>
          <a:p>
            <a:r>
              <a:rPr lang="en-US" dirty="0"/>
              <a:t>K Screen</a:t>
            </a:r>
          </a:p>
          <a:p>
            <a:r>
              <a:rPr lang="en-US" dirty="0"/>
              <a:t>Test Security</a:t>
            </a:r>
          </a:p>
          <a:p>
            <a:endParaRPr lang="en-US" dirty="0"/>
          </a:p>
        </p:txBody>
      </p:sp>
    </p:spTree>
    <p:extLst>
      <p:ext uri="{BB962C8B-B14F-4D97-AF65-F5344CB8AC3E}">
        <p14:creationId xmlns:p14="http://schemas.microsoft.com/office/powerpoint/2010/main" val="3980678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67019" y="163149"/>
            <a:ext cx="10120829" cy="1261298"/>
          </a:xfrm>
          <a:prstGeom prst="rect">
            <a:avLst/>
          </a:prstGeom>
        </p:spPr>
        <p:txBody>
          <a:bodyPr>
            <a:normAutofit/>
          </a:bodyPr>
          <a:lstStyle/>
          <a:p>
            <a:r>
              <a:rPr lang="en-US" sz="3600" dirty="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218022"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hlinkClick r:id="rId3"/>
              </a:rPr>
              <a:t>dacinfo@education.ky.gov </a:t>
            </a:r>
            <a:endParaRPr lang="en-US" sz="2400">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177309" y="1629219"/>
            <a:ext cx="4241833" cy="3603154"/>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tx1"/>
                </a:solidFill>
              </a:rPr>
              <a:t>Chris Williams, Program Consultant, </a:t>
            </a:r>
          </a:p>
          <a:p>
            <a:pPr lvl="1"/>
            <a:r>
              <a:rPr lang="en-US" sz="2400">
                <a:solidFill>
                  <a:schemeClr val="bg1"/>
                </a:solidFill>
                <a:hlinkClick r:id="rId4"/>
              </a:rPr>
              <a:t>chris.williams@education.ky.gov</a:t>
            </a:r>
            <a:endParaRPr lang="en-US" sz="2400">
              <a:solidFill>
                <a:schemeClr val="bg1"/>
              </a:solidFill>
            </a:endParaRPr>
          </a:p>
        </p:txBody>
      </p:sp>
    </p:spTree>
    <p:extLst>
      <p:ext uri="{BB962C8B-B14F-4D97-AF65-F5344CB8AC3E}">
        <p14:creationId xmlns:p14="http://schemas.microsoft.com/office/powerpoint/2010/main" val="2199206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EE408-375E-46FE-B741-DE0A51A04870}"/>
              </a:ext>
            </a:extLst>
          </p:cNvPr>
          <p:cNvSpPr>
            <a:spLocks noGrp="1"/>
          </p:cNvSpPr>
          <p:nvPr>
            <p:ph type="title" idx="4294967295"/>
          </p:nvPr>
        </p:nvSpPr>
        <p:spPr>
          <a:xfrm>
            <a:off x="164805" y="382846"/>
            <a:ext cx="10515600" cy="1325563"/>
          </a:xfrm>
        </p:spPr>
        <p:txBody>
          <a:bodyPr>
            <a:normAutofit/>
          </a:bodyPr>
          <a:lstStyle/>
          <a:p>
            <a:r>
              <a:rPr lang="en-US" sz="3600" dirty="0"/>
              <a:t>Thanks for Attending</a:t>
            </a:r>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312919"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113C-829C-3D92-FDD9-BCBC7969EA0B}"/>
              </a:ext>
            </a:extLst>
          </p:cNvPr>
          <p:cNvSpPr>
            <a:spLocks noGrp="1"/>
          </p:cNvSpPr>
          <p:nvPr>
            <p:ph type="title"/>
          </p:nvPr>
        </p:nvSpPr>
        <p:spPr>
          <a:xfrm>
            <a:off x="275688" y="178312"/>
            <a:ext cx="10515600" cy="1325563"/>
          </a:xfrm>
        </p:spPr>
        <p:txBody>
          <a:bodyPr>
            <a:normAutofit/>
          </a:bodyPr>
          <a:lstStyle/>
          <a:p>
            <a:r>
              <a:rPr lang="en-US" sz="3600" dirty="0"/>
              <a:t>Module Trainings</a:t>
            </a:r>
          </a:p>
        </p:txBody>
      </p:sp>
      <p:sp>
        <p:nvSpPr>
          <p:cNvPr id="3" name="Content Placeholder 2">
            <a:extLst>
              <a:ext uri="{FF2B5EF4-FFF2-40B4-BE49-F238E27FC236}">
                <a16:creationId xmlns:a16="http://schemas.microsoft.com/office/drawing/2014/main" id="{FF6652A6-3E2B-E9B6-FEED-689806ACE629}"/>
              </a:ext>
            </a:extLst>
          </p:cNvPr>
          <p:cNvSpPr>
            <a:spLocks noGrp="1"/>
          </p:cNvSpPr>
          <p:nvPr>
            <p:ph idx="1"/>
          </p:nvPr>
        </p:nvSpPr>
        <p:spPr>
          <a:xfrm>
            <a:off x="279462" y="1382442"/>
            <a:ext cx="10515600" cy="4093115"/>
          </a:xfrm>
        </p:spPr>
        <p:txBody>
          <a:bodyPr vert="horz" lIns="91440" tIns="45720" rIns="91440" bIns="45720" rtlCol="0" anchor="t">
            <a:normAutofit/>
          </a:bodyPr>
          <a:lstStyle/>
          <a:p>
            <a:r>
              <a:rPr lang="en-US" dirty="0"/>
              <a:t>Module 1-WIDA Screener for Kindergarten and WIDA Screener Online</a:t>
            </a:r>
          </a:p>
          <a:p>
            <a:r>
              <a:rPr lang="en-US" dirty="0"/>
              <a:t>Module 2-Identified EL Students</a:t>
            </a:r>
          </a:p>
          <a:p>
            <a:r>
              <a:rPr lang="en-US" dirty="0"/>
              <a:t>Module 3-WIDA Secure Portal</a:t>
            </a:r>
          </a:p>
          <a:p>
            <a:r>
              <a:rPr lang="en-US" b="1" dirty="0"/>
              <a:t>Module 4-WIDA AMS</a:t>
            </a:r>
          </a:p>
          <a:p>
            <a:r>
              <a:rPr lang="en-US" dirty="0"/>
              <a:t>Module 5-ACCESS/Alternate ACCESS</a:t>
            </a:r>
          </a:p>
          <a:p>
            <a:endParaRPr lang="en-US" dirty="0"/>
          </a:p>
          <a:p>
            <a:endParaRPr lang="en-US"/>
          </a:p>
          <a:p>
            <a:endParaRPr lang="en-US"/>
          </a:p>
          <a:p>
            <a:endParaRPr lang="en-US"/>
          </a:p>
        </p:txBody>
      </p:sp>
    </p:spTree>
    <p:extLst>
      <p:ext uri="{BB962C8B-B14F-4D97-AF65-F5344CB8AC3E}">
        <p14:creationId xmlns:p14="http://schemas.microsoft.com/office/powerpoint/2010/main" val="244727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CD2-61F0-D38D-7901-14BA5E23BC9C}"/>
              </a:ext>
            </a:extLst>
          </p:cNvPr>
          <p:cNvSpPr>
            <a:spLocks noGrp="1"/>
          </p:cNvSpPr>
          <p:nvPr>
            <p:ph type="title"/>
          </p:nvPr>
        </p:nvSpPr>
        <p:spPr/>
        <p:txBody>
          <a:bodyPr>
            <a:normAutofit/>
          </a:bodyPr>
          <a:lstStyle/>
          <a:p>
            <a:r>
              <a:rPr lang="en-US" sz="3600" dirty="0"/>
              <a:t>Module 4-WIDA Assessment Management System (AMS)</a:t>
            </a:r>
          </a:p>
        </p:txBody>
      </p:sp>
      <p:sp>
        <p:nvSpPr>
          <p:cNvPr id="3" name="Text Placeholder 2">
            <a:extLst>
              <a:ext uri="{FF2B5EF4-FFF2-40B4-BE49-F238E27FC236}">
                <a16:creationId xmlns:a16="http://schemas.microsoft.com/office/drawing/2014/main" id="{0DF25082-7E51-4E66-F317-A7645349CC75}"/>
              </a:ext>
            </a:extLst>
          </p:cNvPr>
          <p:cNvSpPr>
            <a:spLocks noGrp="1"/>
          </p:cNvSpPr>
          <p:nvPr>
            <p:ph type="body" idx="1"/>
          </p:nvPr>
        </p:nvSpPr>
        <p:spPr>
          <a:xfrm>
            <a:off x="831850" y="4571102"/>
            <a:ext cx="11139889" cy="1518548"/>
          </a:xfrm>
        </p:spPr>
        <p:txBody>
          <a:bodyPr vert="horz" lIns="91440" tIns="45720" rIns="91440" bIns="45720" rtlCol="0" anchor="t">
            <a:noAutofit/>
          </a:bodyPr>
          <a:lstStyle/>
          <a:p>
            <a:r>
              <a:rPr lang="en-US" dirty="0"/>
              <a:t>Assigning permissions, manage students, manage test session/registrations, scoring screener results, downloading individual student Online Screener reports, practice tests, knowledge articles</a:t>
            </a:r>
          </a:p>
        </p:txBody>
      </p:sp>
    </p:spTree>
    <p:extLst>
      <p:ext uri="{BB962C8B-B14F-4D97-AF65-F5344CB8AC3E}">
        <p14:creationId xmlns:p14="http://schemas.microsoft.com/office/powerpoint/2010/main" val="51545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31C1D6-D26D-6DBE-6C3B-53749640BB9B}"/>
              </a:ext>
            </a:extLst>
          </p:cNvPr>
          <p:cNvSpPr>
            <a:spLocks noGrp="1"/>
          </p:cNvSpPr>
          <p:nvPr>
            <p:ph type="title"/>
          </p:nvPr>
        </p:nvSpPr>
        <p:spPr>
          <a:xfrm>
            <a:off x="304800" y="81733"/>
            <a:ext cx="10515600" cy="1325563"/>
          </a:xfrm>
        </p:spPr>
        <p:txBody>
          <a:bodyPr>
            <a:normAutofit/>
          </a:bodyPr>
          <a:lstStyle/>
          <a:p>
            <a:r>
              <a:rPr lang="en-US" sz="3600" dirty="0"/>
              <a:t>WIDA AMS Resources</a:t>
            </a:r>
          </a:p>
        </p:txBody>
      </p:sp>
      <p:sp>
        <p:nvSpPr>
          <p:cNvPr id="6" name="Content Placeholder 5">
            <a:extLst>
              <a:ext uri="{FF2B5EF4-FFF2-40B4-BE49-F238E27FC236}">
                <a16:creationId xmlns:a16="http://schemas.microsoft.com/office/drawing/2014/main" id="{61F574F6-F162-6A10-FC4B-51013B567DD5}"/>
              </a:ext>
            </a:extLst>
          </p:cNvPr>
          <p:cNvSpPr>
            <a:spLocks noGrp="1"/>
          </p:cNvSpPr>
          <p:nvPr>
            <p:ph idx="1"/>
          </p:nvPr>
        </p:nvSpPr>
        <p:spPr>
          <a:xfrm>
            <a:off x="399435" y="1259812"/>
            <a:ext cx="11393129" cy="4093115"/>
          </a:xfrm>
        </p:spPr>
        <p:txBody>
          <a:bodyPr>
            <a:normAutofit fontScale="85000" lnSpcReduction="20000"/>
          </a:bodyPr>
          <a:lstStyle/>
          <a:p>
            <a:r>
              <a:rPr lang="en-US" b="0" i="0">
                <a:solidFill>
                  <a:srgbClr val="223942"/>
                </a:solidFill>
                <a:effectLst/>
                <a:highlight>
                  <a:srgbClr val="FFFFFF"/>
                </a:highlight>
              </a:rPr>
              <a:t>Watch the </a:t>
            </a:r>
            <a:r>
              <a:rPr lang="en-US" b="0" i="0" u="sng">
                <a:solidFill>
                  <a:srgbClr val="2966B1"/>
                </a:solidFill>
                <a:effectLst/>
                <a:highlight>
                  <a:srgbClr val="FFFFFF"/>
                </a:highlight>
                <a:hlinkClick r:id="rId2" tooltip="https://portal.wida.us/"/>
              </a:rPr>
              <a:t>WIDA AMS and DRC Technical Enhancements for 2024-2025 webinar recording</a:t>
            </a:r>
            <a:r>
              <a:rPr lang="en-US" b="0" i="0">
                <a:solidFill>
                  <a:srgbClr val="223942"/>
                </a:solidFill>
                <a:effectLst/>
                <a:highlight>
                  <a:srgbClr val="FFFFFF"/>
                </a:highlight>
              </a:rPr>
              <a:t>, located on the Webinars page in the WIDA Secure Portal.</a:t>
            </a:r>
          </a:p>
          <a:p>
            <a:r>
              <a:rPr lang="en-US" b="1" i="0">
                <a:solidFill>
                  <a:srgbClr val="223942"/>
                </a:solidFill>
                <a:effectLst/>
                <a:highlight>
                  <a:srgbClr val="FFFFFF"/>
                </a:highlight>
              </a:rPr>
              <a:t>Import students correctly in WIDA AMS: </a:t>
            </a:r>
            <a:r>
              <a:rPr lang="en-US" b="0" i="0">
                <a:solidFill>
                  <a:srgbClr val="223942"/>
                </a:solidFill>
                <a:effectLst/>
                <a:highlight>
                  <a:srgbClr val="FFFFFF"/>
                </a:highlight>
              </a:rPr>
              <a:t>Make sure to use the correct WIDA Student Import sample file and file layout for 2024-2025. This year’s layout includes a new column A to indicate whether the import is for ACCESS or WIDA Screener. Find the file layout and instructions in </a:t>
            </a:r>
            <a:r>
              <a:rPr lang="en-US" b="0" i="0" u="none" strike="noStrike">
                <a:solidFill>
                  <a:srgbClr val="2966B1"/>
                </a:solidFill>
                <a:effectLst/>
                <a:highlight>
                  <a:srgbClr val="FFFFFF"/>
                </a:highlight>
                <a:hlinkClick r:id="rId3" tooltip="https://www.drcedirect.com"/>
              </a:rPr>
              <a:t>WIDA AMS </a:t>
            </a:r>
            <a:r>
              <a:rPr lang="en-US" b="0" i="0">
                <a:solidFill>
                  <a:srgbClr val="223942"/>
                </a:solidFill>
                <a:effectLst/>
                <a:highlight>
                  <a:srgbClr val="FFFFFF"/>
                </a:highlight>
              </a:rPr>
              <a:t>in the online help feature of Import Management.</a:t>
            </a:r>
          </a:p>
          <a:p>
            <a:r>
              <a:rPr lang="en-US" b="1" i="0">
                <a:solidFill>
                  <a:srgbClr val="223942"/>
                </a:solidFill>
                <a:effectLst/>
                <a:highlight>
                  <a:srgbClr val="FFFFFF"/>
                </a:highlight>
              </a:rPr>
              <a:t>Know where to go for more support</a:t>
            </a:r>
            <a:r>
              <a:rPr lang="en-US" b="0" i="0">
                <a:solidFill>
                  <a:srgbClr val="223942"/>
                </a:solidFill>
                <a:effectLst/>
                <a:highlight>
                  <a:srgbClr val="FFFFFF"/>
                </a:highlight>
              </a:rPr>
              <a:t>: Select the </a:t>
            </a:r>
            <a:r>
              <a:rPr lang="en-US" b="1" i="0">
                <a:solidFill>
                  <a:srgbClr val="223942"/>
                </a:solidFill>
                <a:effectLst/>
                <a:highlight>
                  <a:srgbClr val="FFFFFF"/>
                </a:highlight>
              </a:rPr>
              <a:t>Knowledge Articles </a:t>
            </a:r>
            <a:r>
              <a:rPr lang="en-US" b="0" i="0">
                <a:solidFill>
                  <a:srgbClr val="223942"/>
                </a:solidFill>
                <a:effectLst/>
                <a:highlight>
                  <a:srgbClr val="FFFFFF"/>
                </a:highlight>
              </a:rPr>
              <a:t>button on the WIDA AMS landing page to access a library of in-depth information on a variety of topics.</a:t>
            </a:r>
          </a:p>
          <a:p>
            <a:r>
              <a:rPr lang="en-US" b="0" i="0">
                <a:solidFill>
                  <a:srgbClr val="223942"/>
                </a:solidFill>
                <a:effectLst/>
                <a:highlight>
                  <a:srgbClr val="FFFFFF"/>
                </a:highlight>
              </a:rPr>
              <a:t>Access DRC’s </a:t>
            </a:r>
            <a:r>
              <a:rPr lang="en-US" b="1" i="0">
                <a:solidFill>
                  <a:srgbClr val="223942"/>
                </a:solidFill>
                <a:effectLst/>
                <a:highlight>
                  <a:srgbClr val="FFFFFF"/>
                </a:highlight>
              </a:rPr>
              <a:t>Online Help</a:t>
            </a:r>
            <a:r>
              <a:rPr lang="en-US" b="0" i="0">
                <a:solidFill>
                  <a:srgbClr val="223942"/>
                </a:solidFill>
                <a:effectLst/>
                <a:highlight>
                  <a:srgbClr val="FFFFFF"/>
                </a:highlight>
              </a:rPr>
              <a:t> feature from within an application for step-by-step instructions on how to complete tasks in Import, Student or Test Management, the Test Monitoring Application, or Reporting Services. Select the question mark icon in the upper right corner of the application to get started.</a:t>
            </a:r>
          </a:p>
          <a:p>
            <a:endParaRPr lang="en-US" b="0" i="0">
              <a:solidFill>
                <a:srgbClr val="223942"/>
              </a:solidFill>
              <a:effectLst/>
              <a:highlight>
                <a:srgbClr val="FFFFFF"/>
              </a:highlight>
              <a:latin typeface="helvetica" panose="020B0604020202020204" pitchFamily="34" charset="0"/>
            </a:endParaRPr>
          </a:p>
          <a:p>
            <a:endParaRPr lang="en-US"/>
          </a:p>
        </p:txBody>
      </p:sp>
      <p:sp>
        <p:nvSpPr>
          <p:cNvPr id="4" name="Slide Number Placeholder 3">
            <a:extLst>
              <a:ext uri="{FF2B5EF4-FFF2-40B4-BE49-F238E27FC236}">
                <a16:creationId xmlns:a16="http://schemas.microsoft.com/office/drawing/2014/main" id="{1EBF2217-03BC-3A2D-75AF-6CD9261AEA0D}"/>
              </a:ext>
            </a:extLst>
          </p:cNvPr>
          <p:cNvSpPr>
            <a:spLocks noGrp="1"/>
          </p:cNvSpPr>
          <p:nvPr>
            <p:ph type="sldNum" sz="quarter" idx="4294967295"/>
          </p:nvPr>
        </p:nvSpPr>
        <p:spPr>
          <a:xfrm>
            <a:off x="9448800" y="6356350"/>
            <a:ext cx="2743200" cy="365125"/>
          </a:xfrm>
        </p:spPr>
        <p:txBody>
          <a:bodyPr/>
          <a:lstStyle/>
          <a:p>
            <a:fld id="{01152AFA-7C55-604E-8665-049907417E35}" type="slidenum">
              <a:rPr lang="en-US" smtClean="0"/>
              <a:pPr/>
              <a:t>4</a:t>
            </a:fld>
            <a:endParaRPr lang="en-US"/>
          </a:p>
        </p:txBody>
      </p:sp>
    </p:spTree>
    <p:extLst>
      <p:ext uri="{BB962C8B-B14F-4D97-AF65-F5344CB8AC3E}">
        <p14:creationId xmlns:p14="http://schemas.microsoft.com/office/powerpoint/2010/main" val="286694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C015-929F-2F1E-3B42-F70EDA003AD5}"/>
              </a:ext>
            </a:extLst>
          </p:cNvPr>
          <p:cNvSpPr>
            <a:spLocks noGrp="1"/>
          </p:cNvSpPr>
          <p:nvPr>
            <p:ph type="title" idx="4294967295"/>
          </p:nvPr>
        </p:nvSpPr>
        <p:spPr>
          <a:xfrm>
            <a:off x="170597" y="35470"/>
            <a:ext cx="10515600" cy="1325562"/>
          </a:xfrm>
        </p:spPr>
        <p:txBody>
          <a:bodyPr>
            <a:normAutofit/>
          </a:bodyPr>
          <a:lstStyle/>
          <a:p>
            <a:r>
              <a:rPr lang="en-US" sz="3600" dirty="0"/>
              <a:t>WIDA AMS</a:t>
            </a:r>
          </a:p>
        </p:txBody>
      </p:sp>
      <p:pic>
        <p:nvPicPr>
          <p:cNvPr id="5" name="Picture 5" descr="The image displays the main menu of the WIDA AMS (Assessment Management System) interface. The interface includes the following options:&#10;&#10;1. **Add/Edit Users** - Allows for the management of user accounts within the system.&#10;2. **Import Management** - Facilitates the import of various data sets.&#10;3. **Manage Registrations** - For handling student registrations for assessments.&#10;4. **Manage Students** - Enables management of student information and data.&#10;5. **Download Student and Status Reports** - Provides access to reports on student performance and status.&#10;6. **Score WIDA Screener Responses** - Used for scoring responses from the WIDA Screener.&#10;7. **Order and Manage ACCESS Materials** - For ordering and managing materials related to the ACCESS test.&#10;8. **Knowledge Articles** - A resource for accessing articles and information on using the system and related topics.&#10;9. **Install and Configure Testing Software** - For the setup and configuration of software necessary for testing.&#10;&#10;Below the main menu, there are tabs for &quot;Get Help&quot; and &quot;Public Test Resources,&quot; which likely provide support and resources for users.">
            <a:extLst>
              <a:ext uri="{FF2B5EF4-FFF2-40B4-BE49-F238E27FC236}">
                <a16:creationId xmlns:a16="http://schemas.microsoft.com/office/drawing/2014/main" id="{2370905F-5A1B-481F-4ECB-C9C2AD7C12F7}"/>
              </a:ext>
            </a:extLst>
          </p:cNvPr>
          <p:cNvPicPr>
            <a:picLocks noChangeAspect="1"/>
          </p:cNvPicPr>
          <p:nvPr/>
        </p:nvPicPr>
        <p:blipFill>
          <a:blip r:embed="rId2"/>
          <a:stretch>
            <a:fillRect/>
          </a:stretch>
        </p:blipFill>
        <p:spPr>
          <a:xfrm>
            <a:off x="383837" y="1218226"/>
            <a:ext cx="9361541" cy="3792873"/>
          </a:xfrm>
          <a:prstGeom prst="rect">
            <a:avLst/>
          </a:prstGeom>
        </p:spPr>
      </p:pic>
      <p:sp>
        <p:nvSpPr>
          <p:cNvPr id="3" name="Slide Number Placeholder 2">
            <a:extLst>
              <a:ext uri="{FF2B5EF4-FFF2-40B4-BE49-F238E27FC236}">
                <a16:creationId xmlns:a16="http://schemas.microsoft.com/office/drawing/2014/main" id="{32C8AA32-C3AA-CE8A-9E36-3DB9B580A2F7}"/>
              </a:ext>
            </a:extLst>
          </p:cNvPr>
          <p:cNvSpPr>
            <a:spLocks noGrp="1"/>
          </p:cNvSpPr>
          <p:nvPr>
            <p:ph type="sldNum" sz="quarter" idx="10"/>
          </p:nvPr>
        </p:nvSpPr>
        <p:spPr/>
        <p:txBody>
          <a:bodyPr/>
          <a:lstStyle/>
          <a:p>
            <a:fld id="{91BD7323-49BF-4C97-8773-5EC64C492009}" type="slidenum">
              <a:rPr lang="en-US" smtClean="0"/>
              <a:pPr/>
              <a:t>5</a:t>
            </a:fld>
            <a:endParaRPr lang="en-US"/>
          </a:p>
        </p:txBody>
      </p:sp>
      <p:sp>
        <p:nvSpPr>
          <p:cNvPr id="4" name="TextBox 3">
            <a:extLst>
              <a:ext uri="{FF2B5EF4-FFF2-40B4-BE49-F238E27FC236}">
                <a16:creationId xmlns:a16="http://schemas.microsoft.com/office/drawing/2014/main" id="{1CB74112-A998-E34E-F4D3-476F52ECE5B4}"/>
              </a:ext>
            </a:extLst>
          </p:cNvPr>
          <p:cNvSpPr txBox="1"/>
          <p:nvPr/>
        </p:nvSpPr>
        <p:spPr>
          <a:xfrm>
            <a:off x="10107493" y="1512162"/>
            <a:ext cx="181367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hlinkClick r:id="rId3"/>
              </a:rPr>
              <a:t>WIDA AMS Login</a:t>
            </a:r>
            <a:r>
              <a:rPr lang="en-US" sz="2400" dirty="0"/>
              <a:t> </a:t>
            </a:r>
          </a:p>
        </p:txBody>
      </p:sp>
    </p:spTree>
    <p:extLst>
      <p:ext uri="{BB962C8B-B14F-4D97-AF65-F5344CB8AC3E}">
        <p14:creationId xmlns:p14="http://schemas.microsoft.com/office/powerpoint/2010/main" val="392266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06BC0E-49ED-8283-E55F-D7F2A649C885}"/>
              </a:ext>
            </a:extLst>
          </p:cNvPr>
          <p:cNvSpPr>
            <a:spLocks noGrp="1"/>
          </p:cNvSpPr>
          <p:nvPr>
            <p:ph type="title"/>
          </p:nvPr>
        </p:nvSpPr>
        <p:spPr>
          <a:xfrm>
            <a:off x="93929" y="382662"/>
            <a:ext cx="3426512" cy="3594893"/>
          </a:xfrm>
        </p:spPr>
        <p:txBody>
          <a:bodyPr>
            <a:normAutofit/>
          </a:bodyPr>
          <a:lstStyle/>
          <a:p>
            <a:r>
              <a:rPr lang="en-US" sz="3600" dirty="0"/>
              <a:t>My Applications in WIDA AMS</a:t>
            </a:r>
          </a:p>
        </p:txBody>
      </p:sp>
      <p:pic>
        <p:nvPicPr>
          <p:cNvPr id="7" name="Picture 7" descr="When you are on the home screen of WIDA AMS, you can also click on my applications in the top left corner of the screen to get to general information, technology, test administration, scoring and reporting and to other links which is DRC Customer Service where the knowledge articles are located to assist you with all functions of WIDA AMS.">
            <a:extLst>
              <a:ext uri="{FF2B5EF4-FFF2-40B4-BE49-F238E27FC236}">
                <a16:creationId xmlns:a16="http://schemas.microsoft.com/office/drawing/2014/main" id="{4D1969F4-6A81-7F1D-68E7-EB1DF6F8ABCF}"/>
              </a:ext>
            </a:extLst>
          </p:cNvPr>
          <p:cNvPicPr>
            <a:picLocks noChangeAspect="1"/>
          </p:cNvPicPr>
          <p:nvPr/>
        </p:nvPicPr>
        <p:blipFill>
          <a:blip r:embed="rId2"/>
          <a:stretch>
            <a:fillRect/>
          </a:stretch>
        </p:blipFill>
        <p:spPr>
          <a:xfrm>
            <a:off x="3514694" y="249902"/>
            <a:ext cx="8589170" cy="5146632"/>
          </a:xfrm>
          <a:prstGeom prst="rect">
            <a:avLst/>
          </a:prstGeom>
        </p:spPr>
      </p:pic>
    </p:spTree>
    <p:extLst>
      <p:ext uri="{BB962C8B-B14F-4D97-AF65-F5344CB8AC3E}">
        <p14:creationId xmlns:p14="http://schemas.microsoft.com/office/powerpoint/2010/main" val="273033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16D4-BAF8-B5C3-6F3A-0550EEC2A13D}"/>
              </a:ext>
            </a:extLst>
          </p:cNvPr>
          <p:cNvSpPr>
            <a:spLocks noGrp="1"/>
          </p:cNvSpPr>
          <p:nvPr>
            <p:ph type="title"/>
          </p:nvPr>
        </p:nvSpPr>
        <p:spPr>
          <a:xfrm>
            <a:off x="294204" y="97801"/>
            <a:ext cx="11781145" cy="1320800"/>
          </a:xfrm>
        </p:spPr>
        <p:txBody>
          <a:bodyPr>
            <a:normAutofit/>
          </a:bodyPr>
          <a:lstStyle/>
          <a:p>
            <a:r>
              <a:rPr lang="en-US" sz="3600" dirty="0"/>
              <a:t>Customer Service-WIDA AMS Knowledge Articles</a:t>
            </a:r>
          </a:p>
        </p:txBody>
      </p:sp>
      <p:pic>
        <p:nvPicPr>
          <p:cNvPr id="4" name="Picture 4" descr="It is the customer service area where the WIDA AMS Knowledge Articles are located for districts to use to get information  about the functionalities of WIDA AMS and to the Live chat feature too.">
            <a:extLst>
              <a:ext uri="{FF2B5EF4-FFF2-40B4-BE49-F238E27FC236}">
                <a16:creationId xmlns:a16="http://schemas.microsoft.com/office/drawing/2014/main" id="{6C3CB18D-693D-0BAA-FC0F-523E1629BE61}"/>
              </a:ext>
            </a:extLst>
          </p:cNvPr>
          <p:cNvPicPr>
            <a:picLocks noChangeAspect="1"/>
          </p:cNvPicPr>
          <p:nvPr/>
        </p:nvPicPr>
        <p:blipFill>
          <a:blip r:embed="rId2"/>
          <a:stretch>
            <a:fillRect/>
          </a:stretch>
        </p:blipFill>
        <p:spPr>
          <a:xfrm>
            <a:off x="1036901" y="1189083"/>
            <a:ext cx="8520752" cy="4325609"/>
          </a:xfrm>
          <a:prstGeom prst="rect">
            <a:avLst/>
          </a:prstGeom>
        </p:spPr>
      </p:pic>
    </p:spTree>
    <p:extLst>
      <p:ext uri="{BB962C8B-B14F-4D97-AF65-F5344CB8AC3E}">
        <p14:creationId xmlns:p14="http://schemas.microsoft.com/office/powerpoint/2010/main" val="377679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4FC2-A243-D002-7005-041922491BD4}"/>
              </a:ext>
            </a:extLst>
          </p:cNvPr>
          <p:cNvSpPr>
            <a:spLocks noGrp="1"/>
          </p:cNvSpPr>
          <p:nvPr>
            <p:ph type="title"/>
          </p:nvPr>
        </p:nvSpPr>
        <p:spPr>
          <a:xfrm>
            <a:off x="115255" y="-421155"/>
            <a:ext cx="8596668" cy="1808480"/>
          </a:xfrm>
        </p:spPr>
        <p:txBody>
          <a:bodyPr>
            <a:normAutofit/>
          </a:bodyPr>
          <a:lstStyle/>
          <a:p>
            <a:r>
              <a:rPr lang="en-US" sz="3600" dirty="0"/>
              <a:t>Adding a Registration</a:t>
            </a:r>
          </a:p>
        </p:txBody>
      </p:sp>
      <p:pic>
        <p:nvPicPr>
          <p:cNvPr id="3" name="Picture 5" descr="The screenshot explains how to add a registration and the steps to complete this task in WIDA AMS.&#10;&#10;To add a registration, complete the following steps:&#10; Click Test Management from the WIDA AMS My Applications menu bar&#10; Confirm or enter your site criteria in the upper right corner. Click Save&#10; Confirm or enter your Registration Window in the drop-down menu&#10; Select the New Student tab&#10; Complete First and Last Name, SSID, and Grade Filters. Button under Assessment(s) will activate&#10; Click on Select Assessments&#10;The Select Assessment(S) will appear. Select the assessments and domains applicable to the student&#10;Click Add to add a student to the following registrations or click Close to cancel the process without saving the changes&#10;Confirm or edit the Registration Name. The Registration Name will default to user's last name and date.&#10;Complete other demographic fields as needed&#10; Click Register to register the student to the selected assessment&#10;Click View Registration(s) to see the newly created registration&#10;&#10;">
            <a:extLst>
              <a:ext uri="{FF2B5EF4-FFF2-40B4-BE49-F238E27FC236}">
                <a16:creationId xmlns:a16="http://schemas.microsoft.com/office/drawing/2014/main" id="{3C58961D-F849-3836-1F1F-C74660A56A15}"/>
              </a:ext>
            </a:extLst>
          </p:cNvPr>
          <p:cNvPicPr>
            <a:picLocks noChangeAspect="1"/>
          </p:cNvPicPr>
          <p:nvPr/>
        </p:nvPicPr>
        <p:blipFill>
          <a:blip r:embed="rId3"/>
          <a:stretch>
            <a:fillRect/>
          </a:stretch>
        </p:blipFill>
        <p:spPr>
          <a:xfrm>
            <a:off x="209518" y="824806"/>
            <a:ext cx="4850605" cy="4737458"/>
          </a:xfrm>
          <a:prstGeom prst="rect">
            <a:avLst/>
          </a:prstGeom>
        </p:spPr>
      </p:pic>
      <p:sp>
        <p:nvSpPr>
          <p:cNvPr id="5" name="TextBox 4">
            <a:extLst>
              <a:ext uri="{FF2B5EF4-FFF2-40B4-BE49-F238E27FC236}">
                <a16:creationId xmlns:a16="http://schemas.microsoft.com/office/drawing/2014/main" id="{0D9951F7-B047-761F-74AE-05A6D2DEF86E}"/>
              </a:ext>
            </a:extLst>
          </p:cNvPr>
          <p:cNvSpPr txBox="1"/>
          <p:nvPr/>
        </p:nvSpPr>
        <p:spPr>
          <a:xfrm>
            <a:off x="5636434" y="146274"/>
            <a:ext cx="6582745" cy="63709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ea typeface="Source Sans Pro"/>
                <a:cs typeface="Calibri"/>
              </a:rPr>
              <a:t>To add a registration, complete the following steps:</a:t>
            </a:r>
          </a:p>
          <a:p>
            <a:pPr>
              <a:buAutoNum type="arabicPeriod"/>
            </a:pPr>
            <a:r>
              <a:rPr lang="en-US">
                <a:latin typeface="Calibri"/>
                <a:ea typeface="Source Sans Pro"/>
                <a:cs typeface="Calibri"/>
              </a:rPr>
              <a:t> Click </a:t>
            </a:r>
            <a:r>
              <a:rPr lang="en-US" b="1">
                <a:latin typeface="Calibri"/>
                <a:ea typeface="Source Sans Pro"/>
                <a:cs typeface="Calibri"/>
              </a:rPr>
              <a:t>Test Management</a:t>
            </a:r>
            <a:r>
              <a:rPr lang="en-US">
                <a:latin typeface="Calibri"/>
                <a:ea typeface="Source Sans Pro"/>
                <a:cs typeface="Calibri"/>
              </a:rPr>
              <a:t> from the WIDA AMS My Applications menu bar</a:t>
            </a:r>
          </a:p>
          <a:p>
            <a:pPr>
              <a:buAutoNum type="arabicPeriod"/>
            </a:pPr>
            <a:r>
              <a:rPr lang="en-US">
                <a:latin typeface="Calibri"/>
                <a:ea typeface="Source Sans Pro"/>
                <a:cs typeface="Calibri"/>
              </a:rPr>
              <a:t> Confirm or enter your site criteria in the upper right corner. Click </a:t>
            </a:r>
            <a:r>
              <a:rPr lang="en-US" b="1">
                <a:latin typeface="Calibri"/>
                <a:ea typeface="Source Sans Pro"/>
                <a:cs typeface="Calibri"/>
              </a:rPr>
              <a:t>Save</a:t>
            </a:r>
            <a:endParaRPr lang="en-US">
              <a:latin typeface="Calibri"/>
              <a:ea typeface="Source Sans Pro"/>
              <a:cs typeface="Calibri"/>
            </a:endParaRPr>
          </a:p>
          <a:p>
            <a:pPr>
              <a:buAutoNum type="arabicPeriod"/>
            </a:pPr>
            <a:r>
              <a:rPr lang="en-US">
                <a:latin typeface="Calibri"/>
                <a:ea typeface="Source Sans Pro"/>
                <a:cs typeface="Calibri"/>
              </a:rPr>
              <a:t> Confirm or enter your Registration Window in the drop-down menu</a:t>
            </a:r>
          </a:p>
          <a:p>
            <a:pPr>
              <a:buAutoNum type="arabicPeriod"/>
            </a:pPr>
            <a:r>
              <a:rPr lang="en-US">
                <a:latin typeface="Calibri"/>
                <a:ea typeface="Source Sans Pro"/>
                <a:cs typeface="Calibri"/>
              </a:rPr>
              <a:t> Select the New Student tab</a:t>
            </a:r>
          </a:p>
          <a:p>
            <a:pPr>
              <a:buAutoNum type="arabicPeriod"/>
            </a:pPr>
            <a:r>
              <a:rPr lang="en-US">
                <a:latin typeface="Calibri"/>
                <a:ea typeface="Source Sans Pro"/>
                <a:cs typeface="Calibri"/>
              </a:rPr>
              <a:t> Complete First and Last Name, SSID, and Grade Filters. Button under Assessment(s) will activate</a:t>
            </a:r>
          </a:p>
          <a:p>
            <a:pPr>
              <a:buAutoNum type="arabicPeriod"/>
            </a:pPr>
            <a:r>
              <a:rPr lang="en-US">
                <a:latin typeface="Calibri"/>
                <a:ea typeface="Source Sans Pro"/>
                <a:cs typeface="Calibri"/>
              </a:rPr>
              <a:t> Click on </a:t>
            </a:r>
            <a:r>
              <a:rPr lang="en-US" b="1">
                <a:latin typeface="Calibri"/>
                <a:ea typeface="Source Sans Pro"/>
                <a:cs typeface="Calibri"/>
              </a:rPr>
              <a:t>Select Assessments</a:t>
            </a:r>
          </a:p>
          <a:p>
            <a:pPr>
              <a:buAutoNum type="arabicPeriod"/>
            </a:pPr>
            <a:r>
              <a:rPr lang="en-US">
                <a:latin typeface="Calibri"/>
                <a:ea typeface="Source Sans Pro"/>
                <a:cs typeface="Calibri"/>
              </a:rPr>
              <a:t>The Select Assessment(S) will appear. Select the assessments and domains applicable to the student</a:t>
            </a:r>
          </a:p>
          <a:p>
            <a:pPr>
              <a:buAutoNum type="arabicPeriod"/>
            </a:pPr>
            <a:r>
              <a:rPr lang="en-US">
                <a:latin typeface="Calibri"/>
                <a:ea typeface="Source Sans Pro"/>
                <a:cs typeface="Calibri"/>
              </a:rPr>
              <a:t>Click</a:t>
            </a:r>
            <a:r>
              <a:rPr lang="en-US" b="1">
                <a:latin typeface="Calibri"/>
                <a:ea typeface="Source Sans Pro"/>
                <a:cs typeface="Calibri"/>
              </a:rPr>
              <a:t> Add</a:t>
            </a:r>
            <a:r>
              <a:rPr lang="en-US">
                <a:latin typeface="Calibri"/>
                <a:ea typeface="Source Sans Pro"/>
                <a:cs typeface="Calibri"/>
              </a:rPr>
              <a:t> to add a student to the following registrations or click </a:t>
            </a:r>
            <a:r>
              <a:rPr lang="en-US" b="1">
                <a:latin typeface="Calibri"/>
                <a:ea typeface="Source Sans Pro"/>
                <a:cs typeface="Calibri"/>
              </a:rPr>
              <a:t>Close</a:t>
            </a:r>
            <a:r>
              <a:rPr lang="en-US">
                <a:latin typeface="Calibri"/>
                <a:ea typeface="Source Sans Pro"/>
                <a:cs typeface="Calibri"/>
              </a:rPr>
              <a:t> to cancel the process without saving the changes</a:t>
            </a:r>
          </a:p>
          <a:p>
            <a:pPr>
              <a:buAutoNum type="arabicPeriod"/>
            </a:pPr>
            <a:r>
              <a:rPr lang="en-US">
                <a:latin typeface="Calibri"/>
                <a:ea typeface="Source Sans Pro"/>
                <a:cs typeface="Calibri"/>
              </a:rPr>
              <a:t>Confirm or edit the Registration Name. The Registration Name will default to user's last name and date.</a:t>
            </a:r>
          </a:p>
          <a:p>
            <a:pPr>
              <a:buAutoNum type="arabicPeriod"/>
            </a:pPr>
            <a:r>
              <a:rPr lang="en-US">
                <a:latin typeface="Calibri"/>
                <a:ea typeface="Source Sans Pro"/>
                <a:cs typeface="Calibri"/>
              </a:rPr>
              <a:t>Complete other demographic fields as needed</a:t>
            </a:r>
          </a:p>
          <a:p>
            <a:pPr>
              <a:buAutoNum type="arabicPeriod"/>
            </a:pPr>
            <a:r>
              <a:rPr lang="en-US">
                <a:latin typeface="Calibri"/>
                <a:ea typeface="Source Sans Pro"/>
                <a:cs typeface="Calibri"/>
              </a:rPr>
              <a:t> Click </a:t>
            </a:r>
            <a:r>
              <a:rPr lang="en-US" b="1">
                <a:latin typeface="Calibri"/>
                <a:ea typeface="Source Sans Pro"/>
                <a:cs typeface="Calibri"/>
              </a:rPr>
              <a:t>Register</a:t>
            </a:r>
            <a:r>
              <a:rPr lang="en-US">
                <a:latin typeface="Calibri"/>
                <a:ea typeface="Source Sans Pro"/>
                <a:cs typeface="Calibri"/>
              </a:rPr>
              <a:t> to register the student to the selected assessment</a:t>
            </a:r>
          </a:p>
          <a:p>
            <a:pPr>
              <a:buAutoNum type="arabicPeriod"/>
            </a:pPr>
            <a:r>
              <a:rPr lang="en-US">
                <a:latin typeface="Calibri"/>
                <a:ea typeface="Source Sans Pro"/>
                <a:cs typeface="Calibri"/>
              </a:rPr>
              <a:t>Click V</a:t>
            </a:r>
            <a:r>
              <a:rPr lang="en-US" b="1">
                <a:latin typeface="Calibri"/>
                <a:ea typeface="Source Sans Pro"/>
                <a:cs typeface="Calibri"/>
              </a:rPr>
              <a:t>iew Registration(s)</a:t>
            </a:r>
            <a:r>
              <a:rPr lang="en-US">
                <a:latin typeface="Calibri"/>
                <a:ea typeface="Source Sans Pro"/>
                <a:cs typeface="Calibri"/>
              </a:rPr>
              <a:t> to see the newly created registration</a:t>
            </a:r>
          </a:p>
          <a:p>
            <a:pPr>
              <a:buAutoNum type="arabicPeriod"/>
            </a:pPr>
            <a:endParaRPr lang="en-US" sz="2400">
              <a:latin typeface="Calibri"/>
              <a:ea typeface="Source Sans Pro"/>
              <a:cs typeface="Calibri"/>
            </a:endParaRPr>
          </a:p>
          <a:p>
            <a:pPr>
              <a:buAutoNum type="arabicPeriod"/>
            </a:pPr>
            <a:endParaRPr lang="en-US" sz="2400">
              <a:latin typeface="Calibri"/>
              <a:ea typeface="Source Sans Pro"/>
              <a:cs typeface="Calibri"/>
            </a:endParaRPr>
          </a:p>
        </p:txBody>
      </p:sp>
    </p:spTree>
    <p:extLst>
      <p:ext uri="{BB962C8B-B14F-4D97-AF65-F5344CB8AC3E}">
        <p14:creationId xmlns:p14="http://schemas.microsoft.com/office/powerpoint/2010/main" val="382853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16D4-BAF8-B5C3-6F3A-0550EEC2A13D}"/>
              </a:ext>
            </a:extLst>
          </p:cNvPr>
          <p:cNvSpPr>
            <a:spLocks noGrp="1"/>
          </p:cNvSpPr>
          <p:nvPr>
            <p:ph type="title"/>
          </p:nvPr>
        </p:nvSpPr>
        <p:spPr>
          <a:xfrm>
            <a:off x="181090" y="396694"/>
            <a:ext cx="2866428" cy="1320800"/>
          </a:xfrm>
        </p:spPr>
        <p:txBody>
          <a:bodyPr>
            <a:normAutofit/>
          </a:bodyPr>
          <a:lstStyle/>
          <a:p>
            <a:r>
              <a:rPr lang="en-US" sz="3600" dirty="0"/>
              <a:t>Printing Test Tickets</a:t>
            </a:r>
          </a:p>
        </p:txBody>
      </p:sp>
      <p:pic>
        <p:nvPicPr>
          <p:cNvPr id="3" name="Picture 3" descr="The screenshot tells how to print test tickets in WIDA AMs for the WIDA Online Screener.&#10;&#10;To print test tickets for students in a registration, complete the following steps:&#10; Click Test Management from the WIDA AMS My Applications menu bar&#10; Confirm or enter your site criteria in the upper right corner. Click Save&#10; Confirm or enter your Registration Window in the drop-down menu&#10; Select the View Registrations(s) tab&#10; Apply one or more filter criteria such as SSID, Student Name, Domain, Registration Name, and/or Assessments to refine your search. Or, to print the test tickets for multiple registrations, leave the filters blank&#10;Select the checkbox next to the registration(s) and click Print All Tickets&#10;">
            <a:extLst>
              <a:ext uri="{FF2B5EF4-FFF2-40B4-BE49-F238E27FC236}">
                <a16:creationId xmlns:a16="http://schemas.microsoft.com/office/drawing/2014/main" id="{F9BEF83F-74B4-3154-C940-D94BDAC6B069}"/>
              </a:ext>
            </a:extLst>
          </p:cNvPr>
          <p:cNvPicPr>
            <a:picLocks noChangeAspect="1"/>
          </p:cNvPicPr>
          <p:nvPr/>
        </p:nvPicPr>
        <p:blipFill>
          <a:blip r:embed="rId3"/>
          <a:stretch>
            <a:fillRect/>
          </a:stretch>
        </p:blipFill>
        <p:spPr>
          <a:xfrm>
            <a:off x="3266187" y="98580"/>
            <a:ext cx="7752873" cy="3090816"/>
          </a:xfrm>
          <a:prstGeom prst="rect">
            <a:avLst/>
          </a:prstGeom>
        </p:spPr>
      </p:pic>
      <p:sp>
        <p:nvSpPr>
          <p:cNvPr id="4" name="TextBox 3">
            <a:extLst>
              <a:ext uri="{FF2B5EF4-FFF2-40B4-BE49-F238E27FC236}">
                <a16:creationId xmlns:a16="http://schemas.microsoft.com/office/drawing/2014/main" id="{48896BFC-76C6-48F9-C82D-45737BB32AA6}"/>
              </a:ext>
            </a:extLst>
          </p:cNvPr>
          <p:cNvSpPr txBox="1"/>
          <p:nvPr/>
        </p:nvSpPr>
        <p:spPr>
          <a:xfrm>
            <a:off x="294640" y="3180080"/>
            <a:ext cx="11897360"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To print test tickets for students in a registration, complete the following steps:</a:t>
            </a:r>
          </a:p>
          <a:p>
            <a:pPr>
              <a:buAutoNum type="arabicPeriod"/>
            </a:pPr>
            <a:r>
              <a:rPr lang="en-US" sz="2000"/>
              <a:t> Click </a:t>
            </a:r>
            <a:r>
              <a:rPr lang="en-US" sz="2000" b="1"/>
              <a:t>Test Management</a:t>
            </a:r>
            <a:r>
              <a:rPr lang="en-US" sz="2000"/>
              <a:t> from the WIDA AMS My Applications menu bar</a:t>
            </a:r>
          </a:p>
          <a:p>
            <a:pPr>
              <a:buAutoNum type="arabicPeriod"/>
            </a:pPr>
            <a:r>
              <a:rPr lang="en-US" sz="2000"/>
              <a:t> Confirm or enter your site criteria in the upper right corner. Click </a:t>
            </a:r>
            <a:r>
              <a:rPr lang="en-US" sz="2000" b="1"/>
              <a:t>Save</a:t>
            </a:r>
            <a:endParaRPr lang="en-US" sz="2000"/>
          </a:p>
          <a:p>
            <a:pPr>
              <a:buAutoNum type="arabicPeriod"/>
            </a:pPr>
            <a:r>
              <a:rPr lang="en-US" sz="2000"/>
              <a:t> Confirm or enter your Registration Window in the drop-down menu</a:t>
            </a:r>
          </a:p>
          <a:p>
            <a:pPr>
              <a:buAutoNum type="arabicPeriod"/>
            </a:pPr>
            <a:r>
              <a:rPr lang="en-US" sz="2000"/>
              <a:t> Select the </a:t>
            </a:r>
            <a:r>
              <a:rPr lang="en-US" sz="2000" b="1"/>
              <a:t>View Registrations(s)</a:t>
            </a:r>
            <a:r>
              <a:rPr lang="en-US" sz="2000"/>
              <a:t> tab</a:t>
            </a:r>
          </a:p>
          <a:p>
            <a:pPr>
              <a:buAutoNum type="arabicPeriod"/>
            </a:pPr>
            <a:r>
              <a:rPr lang="en-US" sz="2000">
                <a:ea typeface="Source Sans Pro"/>
              </a:rPr>
              <a:t> Apply one or more filter criteria such as SSID, Student Name, Domain, Registration Name, and/or Assessments to refine your search. Or, to print the test tickets for multiple registrations, leave the filters blank</a:t>
            </a:r>
          </a:p>
          <a:p>
            <a:pPr>
              <a:buAutoNum type="arabicPeriod"/>
            </a:pPr>
            <a:r>
              <a:rPr lang="en-US" sz="2000">
                <a:ea typeface="Source Sans Pro"/>
              </a:rPr>
              <a:t>Select the checkbox next to the registration(s) and click </a:t>
            </a:r>
            <a:r>
              <a:rPr lang="en-US" sz="2000" b="1">
                <a:ea typeface="Source Sans Pro"/>
              </a:rPr>
              <a:t>Print All Tickets</a:t>
            </a:r>
          </a:p>
          <a:p>
            <a:pPr>
              <a:buAutoNum type="arabicPeriod"/>
            </a:pPr>
            <a:endParaRPr lang="en-US"/>
          </a:p>
        </p:txBody>
      </p:sp>
    </p:spTree>
    <p:extLst>
      <p:ext uri="{BB962C8B-B14F-4D97-AF65-F5344CB8AC3E}">
        <p14:creationId xmlns:p14="http://schemas.microsoft.com/office/powerpoint/2010/main" val="1189997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2024-07-27T00:43:24+00:00</Publication_x0020_Date>
    <Audience1 xmlns="3a62de7d-ba57-4f43-9dae-9623ba637be0"/>
    <_dlc_DocId xmlns="3a62de7d-ba57-4f43-9dae-9623ba637be0">KYED-14-1893</_dlc_DocId>
    <_dlc_DocIdUrl xmlns="3a62de7d-ba57-4f43-9dae-9623ba637be0">
      <Url>https://www.education.ky.gov/AA/distsupp/_layouts/15/DocIdRedir.aspx?ID=KYED-14-1893</Url>
      <Description>KYED-14-1893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F76624D4-4595-47EE-A28B-B6168F3868B8}"/>
</file>

<file path=customXml/itemProps3.xml><?xml version="1.0" encoding="utf-8"?>
<ds:datastoreItem xmlns:ds="http://schemas.openxmlformats.org/officeDocument/2006/customXml" ds:itemID="{C70D4522-EDD2-4326-BD38-D65ABD3DF72F}">
  <ds:schemaRefs>
    <ds:schemaRef ds:uri="http://schemas.microsoft.com/office/2006/metadata/properties"/>
    <ds:schemaRef ds:uri="http://purl.org/dc/terms/"/>
    <ds:schemaRef ds:uri="http://www.w3.org/XML/1998/namespace"/>
    <ds:schemaRef ds:uri="http://purl.org/dc/elements/1.1/"/>
    <ds:schemaRef ds:uri="http://schemas.microsoft.com/office/2006/documentManagement/types"/>
    <ds:schemaRef ds:uri="9e447306-43c9-46fc-85e8-9d0ed75a31bf"/>
    <ds:schemaRef ds:uri="http://purl.org/dc/dcmitype/"/>
    <ds:schemaRef ds:uri="http://schemas.microsoft.com/office/infopath/2007/PartnerControls"/>
    <ds:schemaRef ds:uri="http://schemas.openxmlformats.org/package/2006/metadata/core-properties"/>
    <ds:schemaRef ds:uri="d2e0887b-4a8a-4736-99cf-56284292f442"/>
  </ds:schemaRefs>
</ds:datastoreItem>
</file>

<file path=customXml/itemProps4.xml><?xml version="1.0" encoding="utf-8"?>
<ds:datastoreItem xmlns:ds="http://schemas.openxmlformats.org/officeDocument/2006/customXml" ds:itemID="{7C5BDDA6-83EF-4B59-A1E4-56128479EF25}"/>
</file>

<file path=docProps/app.xml><?xml version="1.0" encoding="utf-8"?>
<Properties xmlns="http://schemas.openxmlformats.org/officeDocument/2006/extended-properties" xmlns:vt="http://schemas.openxmlformats.org/officeDocument/2006/docPropsVTypes">
  <TotalTime>1</TotalTime>
  <Words>1506</Words>
  <Application>Microsoft Office PowerPoint</Application>
  <PresentationFormat>Widescreen</PresentationFormat>
  <Paragraphs>121</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Arial,Sans-Serif</vt:lpstr>
      <vt:lpstr>Calibri</vt:lpstr>
      <vt:lpstr>Franklin Gothic Book</vt:lpstr>
      <vt:lpstr>Franklin Gothic Medium</vt:lpstr>
      <vt:lpstr>helvetica</vt:lpstr>
      <vt:lpstr>Source Sans Pro</vt:lpstr>
      <vt:lpstr>Office Theme</vt:lpstr>
      <vt:lpstr>2024-2025 Back to School Trainings- Module 4- WIDA AMS</vt:lpstr>
      <vt:lpstr>Module Trainings</vt:lpstr>
      <vt:lpstr>Module 4-WIDA Assessment Management System (AMS)</vt:lpstr>
      <vt:lpstr>WIDA AMS Resources</vt:lpstr>
      <vt:lpstr>WIDA AMS</vt:lpstr>
      <vt:lpstr>My Applications in WIDA AMS</vt:lpstr>
      <vt:lpstr>Customer Service-WIDA AMS Knowledge Articles</vt:lpstr>
      <vt:lpstr>Adding a Registration</vt:lpstr>
      <vt:lpstr>Printing Test Tickets</vt:lpstr>
      <vt:lpstr>Contact Us</vt:lpstr>
      <vt:lpstr>Other Back to School Trainings</vt:lpstr>
      <vt:lpstr>Division of Assessment and Accountability Support</vt:lpstr>
      <vt:lpstr>Thanks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Back to School ACCESS and Alternate ACCESS</dc:title>
  <dc:creator>Williams, Chris - Division of Assessment and Accountability Support</dc:creator>
  <cp:lastModifiedBy>Riley, Ben - Division of Assessment and Accountability Support</cp:lastModifiedBy>
  <cp:revision>92</cp:revision>
  <dcterms:created xsi:type="dcterms:W3CDTF">2022-07-25T15:09:48Z</dcterms:created>
  <dcterms:modified xsi:type="dcterms:W3CDTF">2024-07-25T22:53:55Z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698516ea-185f-481f-866f-ddd88215db7b</vt:lpwstr>
  </property>
  <property fmtid="{D5CDD505-2E9C-101B-9397-08002B2CF9AE}" pid="4" name="MSIP_Label_eb544694-0027-44fa-bee4-2648c0363f9d_Enabled">
    <vt:lpwstr>true</vt:lpwstr>
  </property>
  <property fmtid="{D5CDD505-2E9C-101B-9397-08002B2CF9AE}" pid="5" name="MSIP_Label_eb544694-0027-44fa-bee4-2648c0363f9d_SetDate">
    <vt:lpwstr>2024-07-09T19:27:01Z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477d6436-5952-4dd9-90ff-afac1f821e75</vt:lpwstr>
  </property>
  <property fmtid="{D5CDD505-2E9C-101B-9397-08002B2CF9AE}" pid="10" name="MSIP_Label_eb544694-0027-44fa-bee4-2648c0363f9d_ContentBits">
    <vt:lpwstr>0</vt:lpwstr>
  </property>
</Properties>
</file>