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36"/>
  </p:notesMasterIdLst>
  <p:handoutMasterIdLst>
    <p:handoutMasterId r:id="rId37"/>
  </p:handoutMasterIdLst>
  <p:sldIdLst>
    <p:sldId id="308" r:id="rId6"/>
    <p:sldId id="257" r:id="rId7"/>
    <p:sldId id="312" r:id="rId8"/>
    <p:sldId id="301" r:id="rId9"/>
    <p:sldId id="313" r:id="rId10"/>
    <p:sldId id="275" r:id="rId11"/>
    <p:sldId id="314" r:id="rId12"/>
    <p:sldId id="276" r:id="rId13"/>
    <p:sldId id="315" r:id="rId14"/>
    <p:sldId id="304" r:id="rId15"/>
    <p:sldId id="307" r:id="rId16"/>
    <p:sldId id="316" r:id="rId17"/>
    <p:sldId id="268" r:id="rId18"/>
    <p:sldId id="317" r:id="rId19"/>
    <p:sldId id="305" r:id="rId20"/>
    <p:sldId id="318" r:id="rId21"/>
    <p:sldId id="303" r:id="rId22"/>
    <p:sldId id="319" r:id="rId23"/>
    <p:sldId id="306" r:id="rId24"/>
    <p:sldId id="321" r:id="rId25"/>
    <p:sldId id="271" r:id="rId26"/>
    <p:sldId id="272" r:id="rId27"/>
    <p:sldId id="273" r:id="rId28"/>
    <p:sldId id="320" r:id="rId29"/>
    <p:sldId id="274" r:id="rId30"/>
    <p:sldId id="277" r:id="rId31"/>
    <p:sldId id="309" r:id="rId32"/>
    <p:sldId id="310" r:id="rId33"/>
    <p:sldId id="311"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F063B-8BCB-A246-0486-9A5ACA2B8CA4}" name="Roseberry, Christen - Division of Assessment and Accountability Support" initials="RS" userId="S::christen.roseberry@education.ky.gov::64f073a6-c0e0-4356-b5dd-074214d6d8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iley, Ben - Division of Assessment and Accountability Support" initials="RBDoAaAS" lastIdx="22" clrIdx="6">
    <p:extLst>
      <p:ext uri="{19B8F6BF-5375-455C-9EA6-DF929625EA0E}">
        <p15:presenceInfo xmlns:p15="http://schemas.microsoft.com/office/powerpoint/2012/main" userId="Riley, Ben - Division of Assessment and Accountability Support" providerId="None"/>
      </p:ext>
    </p:extLst>
  </p:cmAuthor>
  <p:cmAuthor id="1" name="Jones, Helen - Division of Assessment and Accountability Support" initials="JH-DoAaAS" lastIdx="3" clrIdx="0">
    <p:extLst>
      <p:ext uri="{19B8F6BF-5375-455C-9EA6-DF929625EA0E}">
        <p15:presenceInfo xmlns:p15="http://schemas.microsoft.com/office/powerpoint/2012/main" userId="S::helen.jones@education.ky.gov::b7d6fb4f-88fd-4227-920b-6a3119e5e7a1" providerId="AD"/>
      </p:ext>
    </p:extLst>
  </p:cmAuthor>
  <p:cmAuthor id="8" name="Howard, Jason - Division of Assessment and Accountability Support" initials="HJ-DoAaAS" lastIdx="2" clrIdx="7">
    <p:extLst>
      <p:ext uri="{19B8F6BF-5375-455C-9EA6-DF929625EA0E}">
        <p15:presenceInfo xmlns:p15="http://schemas.microsoft.com/office/powerpoint/2012/main" userId="S::jason.howard@education.ky.gov::49814e1c-8227-44e2-9235-bb86dacf959c" providerId="AD"/>
      </p:ext>
    </p:extLst>
  </p:cmAuthor>
  <p:cmAuthor id="2" name="Hackworth, Michael - Office of Assessment and Accountability" initials="HMOoAaA" lastIdx="1" clrIdx="1">
    <p:extLst>
      <p:ext uri="{19B8F6BF-5375-455C-9EA6-DF929625EA0E}">
        <p15:presenceInfo xmlns:p15="http://schemas.microsoft.com/office/powerpoint/2012/main" userId="S::michael.hackworth2@education.ky.gov::5742c992-1ed1-4cc3-943e-55f300e3fc7e" providerId="AD"/>
      </p:ext>
    </p:extLst>
  </p:cmAuthor>
  <p:cmAuthor id="3" name="Stafford, Jennifer - KDE Division Director" initials="SJ-KDD" lastIdx="10" clrIdx="2">
    <p:extLst>
      <p:ext uri="{19B8F6BF-5375-455C-9EA6-DF929625EA0E}">
        <p15:presenceInfo xmlns:p15="http://schemas.microsoft.com/office/powerpoint/2012/main" userId="S::jennifer.stafford@education.ky.gov::0151abd4-297e-443f-a77b-a8c249c015ab" providerId="AD"/>
      </p:ext>
    </p:extLst>
  </p:cmAuthor>
  <p:cmAuthor id="4" name="Larkins, Jennifer - Division of Assessment and Accountability Support" initials="LJDoAaAS" lastIdx="2" clrIdx="3">
    <p:extLst>
      <p:ext uri="{19B8F6BF-5375-455C-9EA6-DF929625EA0E}">
        <p15:presenceInfo xmlns:p15="http://schemas.microsoft.com/office/powerpoint/2012/main" userId="S::jennifer.larkins@education.ky.gov::093879bc-4454-48e7-95b0-93a7f4bf4b00" providerId="AD"/>
      </p:ext>
    </p:extLst>
  </p:cmAuthor>
  <p:cmAuthor id="5" name="Jett, Lisa - Division of Assessment and Accountability Support" initials="JLDoAaAS" lastIdx="12" clrIdx="4">
    <p:extLst>
      <p:ext uri="{19B8F6BF-5375-455C-9EA6-DF929625EA0E}">
        <p15:presenceInfo xmlns:p15="http://schemas.microsoft.com/office/powerpoint/2012/main" userId="Jett, Lisa - Division of Assessment and Accountability Support" providerId="None"/>
      </p:ext>
    </p:extLst>
  </p:cmAuthor>
  <p:cmAuthor id="6" name="Avery, Devon - Division of Assessment and Accountability Support" initials="AD-DoAaAS" lastIdx="5" clrIdx="5">
    <p:extLst>
      <p:ext uri="{19B8F6BF-5375-455C-9EA6-DF929625EA0E}">
        <p15:presenceInfo xmlns:p15="http://schemas.microsoft.com/office/powerpoint/2012/main" userId="S::devon.avery@education.ky.gov::3c4d04ce-6fc5-4533-8afa-2b6776a03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FCEED-C9C9-413A-945B-1C035FE3814F}" v="143" dt="2023-08-07T13:19:02.632"/>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92" autoAdjust="0"/>
  </p:normalViewPr>
  <p:slideViewPr>
    <p:cSldViewPr snapToGrid="0">
      <p:cViewPr varScale="1">
        <p:scale>
          <a:sx n="81" d="100"/>
          <a:sy n="81" d="100"/>
        </p:scale>
        <p:origin x="126" y="720"/>
      </p:cViewPr>
      <p:guideLst/>
    </p:cSldViewPr>
  </p:slideViewPr>
  <p:outlineViewPr>
    <p:cViewPr>
      <p:scale>
        <a:sx n="33" d="100"/>
        <a:sy n="33" d="100"/>
      </p:scale>
      <p:origin x="0" y="-37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lins, Krista - Division of Assessment and Accountability Support" userId="599e8b2c-da26-429c-a2a4-0d587b3d3416" providerId="ADAL" clId="{1838CE01-7ADE-439F-9C94-EB54CDB2FDFB}"/>
    <pc:docChg chg="modSld">
      <pc:chgData name="Mullins, Krista - Division of Assessment and Accountability Support" userId="599e8b2c-da26-429c-a2a4-0d587b3d3416" providerId="ADAL" clId="{1838CE01-7ADE-439F-9C94-EB54CDB2FDFB}" dt="2023-07-24T18:10:53.638" v="7" actId="20577"/>
      <pc:docMkLst>
        <pc:docMk/>
      </pc:docMkLst>
      <pc:sldChg chg="modNotesTx">
        <pc:chgData name="Mullins, Krista - Division of Assessment and Accountability Support" userId="599e8b2c-da26-429c-a2a4-0d587b3d3416" providerId="ADAL" clId="{1838CE01-7ADE-439F-9C94-EB54CDB2FDFB}" dt="2023-07-24T18:10:53.638" v="7" actId="20577"/>
        <pc:sldMkLst>
          <pc:docMk/>
          <pc:sldMk cId="4277238670" sldId="271"/>
        </pc:sldMkLst>
      </pc:sldChg>
    </pc:docChg>
  </pc:docChgLst>
  <pc:docChgLst>
    <pc:chgData name="Mullins, Krista - Division of Assessment and Accountability Support" userId="S::krista.mullins@education.ky.gov::599e8b2c-da26-429c-a2a4-0d587b3d3416" providerId="AD" clId="Web-{62CB79D0-BBB4-4F24-8ECA-ACEEA72B9A8F}"/>
    <pc:docChg chg="modSld">
      <pc:chgData name="Mullins, Krista - Division of Assessment and Accountability Support" userId="S::krista.mullins@education.ky.gov::599e8b2c-da26-429c-a2a4-0d587b3d3416" providerId="AD" clId="Web-{62CB79D0-BBB4-4F24-8ECA-ACEEA72B9A8F}" dt="2023-07-25T17:48:47.712" v="1"/>
      <pc:docMkLst>
        <pc:docMk/>
      </pc:docMkLst>
      <pc:sldChg chg="modNotes">
        <pc:chgData name="Mullins, Krista - Division of Assessment and Accountability Support" userId="S::krista.mullins@education.ky.gov::599e8b2c-da26-429c-a2a4-0d587b3d3416" providerId="AD" clId="Web-{62CB79D0-BBB4-4F24-8ECA-ACEEA72B9A8F}" dt="2023-07-25T17:48:47.712" v="1"/>
        <pc:sldMkLst>
          <pc:docMk/>
          <pc:sldMk cId="903979059" sldId="277"/>
        </pc:sldMkLst>
      </pc:sldChg>
    </pc:docChg>
  </pc:docChgLst>
  <pc:docChgLst>
    <pc:chgData name="Mullins, Krista - Division of Assessment and Accountability Support" userId="599e8b2c-da26-429c-a2a4-0d587b3d3416" providerId="ADAL" clId="{4F4B5536-37BB-4F51-AF18-0F0D37C1601B}"/>
    <pc:docChg chg="undo custSel addSld delSld modSld sldOrd">
      <pc:chgData name="Mullins, Krista - Division of Assessment and Accountability Support" userId="599e8b2c-da26-429c-a2a4-0d587b3d3416" providerId="ADAL" clId="{4F4B5536-37BB-4F51-AF18-0F0D37C1601B}" dt="2023-07-14T19:46:58.348" v="6113" actId="20577"/>
      <pc:docMkLst>
        <pc:docMk/>
      </pc:docMkLst>
      <pc:sldChg chg="modSp del mod">
        <pc:chgData name="Mullins, Krista - Division of Assessment and Accountability Support" userId="599e8b2c-da26-429c-a2a4-0d587b3d3416" providerId="ADAL" clId="{4F4B5536-37BB-4F51-AF18-0F0D37C1601B}" dt="2023-07-11T18:22:32.685" v="919" actId="47"/>
        <pc:sldMkLst>
          <pc:docMk/>
          <pc:sldMk cId="301902911" sldId="256"/>
        </pc:sldMkLst>
        <pc:spChg chg="mod">
          <ac:chgData name="Mullins, Krista - Division of Assessment and Accountability Support" userId="599e8b2c-da26-429c-a2a4-0d587b3d3416" providerId="ADAL" clId="{4F4B5536-37BB-4F51-AF18-0F0D37C1601B}" dt="2023-07-10T17:47:53.883" v="515" actId="20577"/>
          <ac:spMkLst>
            <pc:docMk/>
            <pc:sldMk cId="301902911" sldId="256"/>
            <ac:spMk id="4" creationId="{C69DB1B6-904E-4159-AFA3-8BECA16F509C}"/>
          </ac:spMkLst>
        </pc:spChg>
      </pc:sldChg>
      <pc:sldChg chg="modSp mod modNotesTx">
        <pc:chgData name="Mullins, Krista - Division of Assessment and Accountability Support" userId="599e8b2c-da26-429c-a2a4-0d587b3d3416" providerId="ADAL" clId="{4F4B5536-37BB-4F51-AF18-0F0D37C1601B}" dt="2023-07-14T18:42:09.544" v="2029" actId="20577"/>
        <pc:sldMkLst>
          <pc:docMk/>
          <pc:sldMk cId="1112980395" sldId="257"/>
        </pc:sldMkLst>
        <pc:spChg chg="mod">
          <ac:chgData name="Mullins, Krista - Division of Assessment and Accountability Support" userId="599e8b2c-da26-429c-a2a4-0d587b3d3416" providerId="ADAL" clId="{4F4B5536-37BB-4F51-AF18-0F0D37C1601B}" dt="2023-07-11T15:24:09.854" v="839" actId="1076"/>
          <ac:spMkLst>
            <pc:docMk/>
            <pc:sldMk cId="1112980395" sldId="257"/>
            <ac:spMk id="3" creationId="{F1546C76-FB12-449D-B6D0-1146DF838184}"/>
          </ac:spMkLst>
        </pc:spChg>
        <pc:spChg chg="mod">
          <ac:chgData name="Mullins, Krista - Division of Assessment and Accountability Support" userId="599e8b2c-da26-429c-a2a4-0d587b3d3416" providerId="ADAL" clId="{4F4B5536-37BB-4F51-AF18-0F0D37C1601B}" dt="2023-07-12T17:58:13.288" v="991" actId="20577"/>
          <ac:spMkLst>
            <pc:docMk/>
            <pc:sldMk cId="1112980395" sldId="257"/>
            <ac:spMk id="5" creationId="{C3F8EE72-4904-427F-827F-6A34FAEB7267}"/>
          </ac:spMkLst>
        </pc:spChg>
      </pc:sldChg>
      <pc:sldChg chg="delSp modSp mod modNotesTx">
        <pc:chgData name="Mullins, Krista - Division of Assessment and Accountability Support" userId="599e8b2c-da26-429c-a2a4-0d587b3d3416" providerId="ADAL" clId="{4F4B5536-37BB-4F51-AF18-0F0D37C1601B}" dt="2023-07-14T19:23:59.628" v="5313" actId="20577"/>
        <pc:sldMkLst>
          <pc:docMk/>
          <pc:sldMk cId="612955391" sldId="268"/>
        </pc:sldMkLst>
        <pc:spChg chg="mod">
          <ac:chgData name="Mullins, Krista - Division of Assessment and Accountability Support" userId="599e8b2c-da26-429c-a2a4-0d587b3d3416" providerId="ADAL" clId="{4F4B5536-37BB-4F51-AF18-0F0D37C1601B}" dt="2023-07-10T18:57:10.441" v="788" actId="14100"/>
          <ac:spMkLst>
            <pc:docMk/>
            <pc:sldMk cId="612955391" sldId="268"/>
            <ac:spMk id="3" creationId="{00000000-0000-0000-0000-000000000000}"/>
          </ac:spMkLst>
        </pc:spChg>
        <pc:spChg chg="mod">
          <ac:chgData name="Mullins, Krista - Division of Assessment and Accountability Support" userId="599e8b2c-da26-429c-a2a4-0d587b3d3416" providerId="ADAL" clId="{4F4B5536-37BB-4F51-AF18-0F0D37C1601B}" dt="2023-07-12T17:59:19.621" v="1001" actId="20577"/>
          <ac:spMkLst>
            <pc:docMk/>
            <pc:sldMk cId="612955391" sldId="268"/>
            <ac:spMk id="4" creationId="{71E85FE5-9F2A-4EC1-9A91-20DC614FDC45}"/>
          </ac:spMkLst>
        </pc:spChg>
        <pc:spChg chg="del">
          <ac:chgData name="Mullins, Krista - Division of Assessment and Accountability Support" userId="599e8b2c-da26-429c-a2a4-0d587b3d3416" providerId="ADAL" clId="{4F4B5536-37BB-4F51-AF18-0F0D37C1601B}" dt="2023-07-12T18:49:06.811" v="1303"/>
          <ac:spMkLst>
            <pc:docMk/>
            <pc:sldMk cId="612955391" sldId="268"/>
            <ac:spMk id="5" creationId="{7EC06FD1-6DCE-C4EF-CA9C-99C719959677}"/>
          </ac:spMkLst>
        </pc:spChg>
      </pc:sldChg>
      <pc:sldChg chg="delSp modSp mod">
        <pc:chgData name="Mullins, Krista - Division of Assessment and Accountability Support" userId="599e8b2c-da26-429c-a2a4-0d587b3d3416" providerId="ADAL" clId="{4F4B5536-37BB-4F51-AF18-0F0D37C1601B}" dt="2023-07-12T18:49:06.811" v="1303"/>
        <pc:sldMkLst>
          <pc:docMk/>
          <pc:sldMk cId="4277238670" sldId="271"/>
        </pc:sldMkLst>
        <pc:spChg chg="mod">
          <ac:chgData name="Mullins, Krista - Division of Assessment and Accountability Support" userId="599e8b2c-da26-429c-a2a4-0d587b3d3416" providerId="ADAL" clId="{4F4B5536-37BB-4F51-AF18-0F0D37C1601B}" dt="2023-07-12T17:59:48.391" v="1009" actId="20577"/>
          <ac:spMkLst>
            <pc:docMk/>
            <pc:sldMk cId="4277238670" sldId="271"/>
            <ac:spMk id="2" creationId="{00000000-0000-0000-0000-000000000000}"/>
          </ac:spMkLst>
        </pc:spChg>
        <pc:spChg chg="del">
          <ac:chgData name="Mullins, Krista - Division of Assessment and Accountability Support" userId="599e8b2c-da26-429c-a2a4-0d587b3d3416" providerId="ADAL" clId="{4F4B5536-37BB-4F51-AF18-0F0D37C1601B}" dt="2023-07-12T18:49:06.811" v="1303"/>
          <ac:spMkLst>
            <pc:docMk/>
            <pc:sldMk cId="4277238670" sldId="271"/>
            <ac:spMk id="3" creationId="{0C3008CC-5D39-0EC7-0397-9F79575E1DDF}"/>
          </ac:spMkLst>
        </pc:spChg>
      </pc:sldChg>
      <pc:sldChg chg="delSp modSp mod">
        <pc:chgData name="Mullins, Krista - Division of Assessment and Accountability Support" userId="599e8b2c-da26-429c-a2a4-0d587b3d3416" providerId="ADAL" clId="{4F4B5536-37BB-4F51-AF18-0F0D37C1601B}" dt="2023-07-12T18:49:06.811" v="1303"/>
        <pc:sldMkLst>
          <pc:docMk/>
          <pc:sldMk cId="1365381353" sldId="272"/>
        </pc:sldMkLst>
        <pc:spChg chg="del">
          <ac:chgData name="Mullins, Krista - Division of Assessment and Accountability Support" userId="599e8b2c-da26-429c-a2a4-0d587b3d3416" providerId="ADAL" clId="{4F4B5536-37BB-4F51-AF18-0F0D37C1601B}" dt="2023-07-12T18:49:06.811" v="1303"/>
          <ac:spMkLst>
            <pc:docMk/>
            <pc:sldMk cId="1365381353" sldId="272"/>
            <ac:spMk id="2" creationId="{18461627-C4E1-76B2-76CA-C610506F527A}"/>
          </ac:spMkLst>
        </pc:spChg>
        <pc:spChg chg="mod">
          <ac:chgData name="Mullins, Krista - Division of Assessment and Accountability Support" userId="599e8b2c-da26-429c-a2a4-0d587b3d3416" providerId="ADAL" clId="{4F4B5536-37BB-4F51-AF18-0F0D37C1601B}" dt="2023-07-12T17:59:52.984" v="1011" actId="20577"/>
          <ac:spMkLst>
            <pc:docMk/>
            <pc:sldMk cId="1365381353" sldId="272"/>
            <ac:spMk id="3" creationId="{391D2643-B9D2-4B98-9BA7-A2594C7E2685}"/>
          </ac:spMkLst>
        </pc:spChg>
      </pc:sldChg>
      <pc:sldChg chg="delSp modSp mod modNotesTx">
        <pc:chgData name="Mullins, Krista - Division of Assessment and Accountability Support" userId="599e8b2c-da26-429c-a2a4-0d587b3d3416" providerId="ADAL" clId="{4F4B5536-37BB-4F51-AF18-0F0D37C1601B}" dt="2023-07-12T19:55:27.871" v="1354" actId="20577"/>
        <pc:sldMkLst>
          <pc:docMk/>
          <pc:sldMk cId="1143633971" sldId="273"/>
        </pc:sldMkLst>
        <pc:spChg chg="del">
          <ac:chgData name="Mullins, Krista - Division of Assessment and Accountability Support" userId="599e8b2c-da26-429c-a2a4-0d587b3d3416" providerId="ADAL" clId="{4F4B5536-37BB-4F51-AF18-0F0D37C1601B}" dt="2023-07-12T18:49:06.811" v="1303"/>
          <ac:spMkLst>
            <pc:docMk/>
            <pc:sldMk cId="1143633971" sldId="273"/>
            <ac:spMk id="2" creationId="{C6C09061-FAAC-6EDC-FFD2-45334C9024B1}"/>
          </ac:spMkLst>
        </pc:spChg>
        <pc:spChg chg="mod">
          <ac:chgData name="Mullins, Krista - Division of Assessment and Accountability Support" userId="599e8b2c-da26-429c-a2a4-0d587b3d3416" providerId="ADAL" clId="{4F4B5536-37BB-4F51-AF18-0F0D37C1601B}" dt="2023-07-12T17:59:58.047" v="1013" actId="20577"/>
          <ac:spMkLst>
            <pc:docMk/>
            <pc:sldMk cId="1143633971" sldId="273"/>
            <ac:spMk id="3" creationId="{0217929D-AF91-4036-BB7D-6F04526C4B22}"/>
          </ac:spMkLst>
        </pc:spChg>
        <pc:graphicFrameChg chg="modGraphic">
          <ac:chgData name="Mullins, Krista - Division of Assessment and Accountability Support" userId="599e8b2c-da26-429c-a2a4-0d587b3d3416" providerId="ADAL" clId="{4F4B5536-37BB-4F51-AF18-0F0D37C1601B}" dt="2023-07-10T15:59:28.506" v="372" actId="20577"/>
          <ac:graphicFrameMkLst>
            <pc:docMk/>
            <pc:sldMk cId="1143633971" sldId="273"/>
            <ac:graphicFrameMk id="7" creationId="{00000000-0000-0000-0000-000000000000}"/>
          </ac:graphicFrameMkLst>
        </pc:graphicFrameChg>
      </pc:sldChg>
      <pc:sldChg chg="delSp modSp mod modNotesTx">
        <pc:chgData name="Mullins, Krista - Division of Assessment and Accountability Support" userId="599e8b2c-da26-429c-a2a4-0d587b3d3416" providerId="ADAL" clId="{4F4B5536-37BB-4F51-AF18-0F0D37C1601B}" dt="2023-07-14T19:46:58.348" v="6113" actId="20577"/>
        <pc:sldMkLst>
          <pc:docMk/>
          <pc:sldMk cId="3792416507" sldId="274"/>
        </pc:sldMkLst>
        <pc:spChg chg="del">
          <ac:chgData name="Mullins, Krista - Division of Assessment and Accountability Support" userId="599e8b2c-da26-429c-a2a4-0d587b3d3416" providerId="ADAL" clId="{4F4B5536-37BB-4F51-AF18-0F0D37C1601B}" dt="2023-07-12T18:49:06.811" v="1303"/>
          <ac:spMkLst>
            <pc:docMk/>
            <pc:sldMk cId="3792416507" sldId="274"/>
            <ac:spMk id="2" creationId="{9B855180-8CC6-7B38-AC2C-7C37A9B6FFD4}"/>
          </ac:spMkLst>
        </pc:spChg>
        <pc:spChg chg="mod">
          <ac:chgData name="Mullins, Krista - Division of Assessment and Accountability Support" userId="599e8b2c-da26-429c-a2a4-0d587b3d3416" providerId="ADAL" clId="{4F4B5536-37BB-4F51-AF18-0F0D37C1601B}" dt="2023-07-12T18:00:02.976" v="1015" actId="20577"/>
          <ac:spMkLst>
            <pc:docMk/>
            <pc:sldMk cId="3792416507" sldId="274"/>
            <ac:spMk id="3" creationId="{E1533412-9818-4734-A78B-834C632F9616}"/>
          </ac:spMkLst>
        </pc:spChg>
        <pc:graphicFrameChg chg="modGraphic">
          <ac:chgData name="Mullins, Krista - Division of Assessment and Accountability Support" userId="599e8b2c-da26-429c-a2a4-0d587b3d3416" providerId="ADAL" clId="{4F4B5536-37BB-4F51-AF18-0F0D37C1601B}" dt="2023-07-10T18:40:06.137" v="716" actId="20577"/>
          <ac:graphicFrameMkLst>
            <pc:docMk/>
            <pc:sldMk cId="3792416507" sldId="274"/>
            <ac:graphicFrameMk id="7" creationId="{00000000-0000-0000-0000-000000000000}"/>
          </ac:graphicFrameMkLst>
        </pc:graphicFrameChg>
      </pc:sldChg>
      <pc:sldChg chg="delSp modSp mod modNotesTx">
        <pc:chgData name="Mullins, Krista - Division of Assessment and Accountability Support" userId="599e8b2c-da26-429c-a2a4-0d587b3d3416" providerId="ADAL" clId="{4F4B5536-37BB-4F51-AF18-0F0D37C1601B}" dt="2023-07-12T18:49:06.811" v="1303"/>
        <pc:sldMkLst>
          <pc:docMk/>
          <pc:sldMk cId="1159312917" sldId="275"/>
        </pc:sldMkLst>
        <pc:spChg chg="del">
          <ac:chgData name="Mullins, Krista - Division of Assessment and Accountability Support" userId="599e8b2c-da26-429c-a2a4-0d587b3d3416" providerId="ADAL" clId="{4F4B5536-37BB-4F51-AF18-0F0D37C1601B}" dt="2023-07-12T18:49:06.811" v="1303"/>
          <ac:spMkLst>
            <pc:docMk/>
            <pc:sldMk cId="1159312917" sldId="275"/>
            <ac:spMk id="2" creationId="{97F1C251-3442-2D93-30AC-A742C3537E3F}"/>
          </ac:spMkLst>
        </pc:spChg>
        <pc:spChg chg="mod">
          <ac:chgData name="Mullins, Krista - Division of Assessment and Accountability Support" userId="599e8b2c-da26-429c-a2a4-0d587b3d3416" providerId="ADAL" clId="{4F4B5536-37BB-4F51-AF18-0F0D37C1601B}" dt="2023-07-12T17:58:28.054" v="995" actId="20577"/>
          <ac:spMkLst>
            <pc:docMk/>
            <pc:sldMk cId="1159312917" sldId="275"/>
            <ac:spMk id="3" creationId="{88479EEC-4E2D-4726-911A-CA61FC334BDB}"/>
          </ac:spMkLst>
        </pc:spChg>
        <pc:graphicFrameChg chg="modGraphic">
          <ac:chgData name="Mullins, Krista - Division of Assessment and Accountability Support" userId="599e8b2c-da26-429c-a2a4-0d587b3d3416" providerId="ADAL" clId="{4F4B5536-37BB-4F51-AF18-0F0D37C1601B}" dt="2023-07-10T18:40:30.795" v="718" actId="20577"/>
          <ac:graphicFrameMkLst>
            <pc:docMk/>
            <pc:sldMk cId="1159312917" sldId="275"/>
            <ac:graphicFrameMk id="5" creationId="{00000000-0000-0000-0000-000000000000}"/>
          </ac:graphicFrameMkLst>
        </pc:graphicFrameChg>
      </pc:sldChg>
      <pc:sldChg chg="delSp modSp mod modNotesTx">
        <pc:chgData name="Mullins, Krista - Division of Assessment and Accountability Support" userId="599e8b2c-da26-429c-a2a4-0d587b3d3416" providerId="ADAL" clId="{4F4B5536-37BB-4F51-AF18-0F0D37C1601B}" dt="2023-07-12T18:49:06.811" v="1303"/>
        <pc:sldMkLst>
          <pc:docMk/>
          <pc:sldMk cId="2530951086" sldId="276"/>
        </pc:sldMkLst>
        <pc:spChg chg="mod">
          <ac:chgData name="Mullins, Krista - Division of Assessment and Accountability Support" userId="599e8b2c-da26-429c-a2a4-0d587b3d3416" providerId="ADAL" clId="{4F4B5536-37BB-4F51-AF18-0F0D37C1601B}" dt="2023-07-10T17:48:09.124" v="519" actId="20577"/>
          <ac:spMkLst>
            <pc:docMk/>
            <pc:sldMk cId="2530951086" sldId="276"/>
            <ac:spMk id="2" creationId="{8822A05F-B6B2-47F7-A833-D57EF70B44D9}"/>
          </ac:spMkLst>
        </pc:spChg>
        <pc:spChg chg="del">
          <ac:chgData name="Mullins, Krista - Division of Assessment and Accountability Support" userId="599e8b2c-da26-429c-a2a4-0d587b3d3416" providerId="ADAL" clId="{4F4B5536-37BB-4F51-AF18-0F0D37C1601B}" dt="2023-07-12T18:49:06.811" v="1303"/>
          <ac:spMkLst>
            <pc:docMk/>
            <pc:sldMk cId="2530951086" sldId="276"/>
            <ac:spMk id="4" creationId="{EE974B53-AD1E-E908-DB22-55C7306D9866}"/>
          </ac:spMkLst>
        </pc:spChg>
        <pc:graphicFrameChg chg="mod modGraphic">
          <ac:chgData name="Mullins, Krista - Division of Assessment and Accountability Support" userId="599e8b2c-da26-429c-a2a4-0d587b3d3416" providerId="ADAL" clId="{4F4B5536-37BB-4F51-AF18-0F0D37C1601B}" dt="2023-07-10T19:01:07.266" v="790" actId="1076"/>
          <ac:graphicFrameMkLst>
            <pc:docMk/>
            <pc:sldMk cId="2530951086" sldId="276"/>
            <ac:graphicFrameMk id="7" creationId="{B4B0FA4B-4FAE-43B8-A7B6-4F7AAF2B161F}"/>
          </ac:graphicFrameMkLst>
        </pc:graphicFrameChg>
      </pc:sldChg>
      <pc:sldChg chg="delSp modSp mod modNotesTx">
        <pc:chgData name="Mullins, Krista - Division of Assessment and Accountability Support" userId="599e8b2c-da26-429c-a2a4-0d587b3d3416" providerId="ADAL" clId="{4F4B5536-37BB-4F51-AF18-0F0D37C1601B}" dt="2023-07-12T19:57:39.923" v="1370" actId="20577"/>
        <pc:sldMkLst>
          <pc:docMk/>
          <pc:sldMk cId="903979059" sldId="277"/>
        </pc:sldMkLst>
        <pc:spChg chg="mod">
          <ac:chgData name="Mullins, Krista - Division of Assessment and Accountability Support" userId="599e8b2c-da26-429c-a2a4-0d587b3d3416" providerId="ADAL" clId="{4F4B5536-37BB-4F51-AF18-0F0D37C1601B}" dt="2023-07-10T18:41:43.386" v="728" actId="20577"/>
          <ac:spMkLst>
            <pc:docMk/>
            <pc:sldMk cId="903979059" sldId="277"/>
            <ac:spMk id="3" creationId="{00000000-0000-0000-0000-000000000000}"/>
          </ac:spMkLst>
        </pc:spChg>
        <pc:spChg chg="del">
          <ac:chgData name="Mullins, Krista - Division of Assessment and Accountability Support" userId="599e8b2c-da26-429c-a2a4-0d587b3d3416" providerId="ADAL" clId="{4F4B5536-37BB-4F51-AF18-0F0D37C1601B}" dt="2023-07-12T18:49:06.811" v="1303"/>
          <ac:spMkLst>
            <pc:docMk/>
            <pc:sldMk cId="903979059" sldId="277"/>
            <ac:spMk id="4" creationId="{48C065AE-FA5C-7012-B58F-A698BC1F11FB}"/>
          </ac:spMkLst>
        </pc:spChg>
        <pc:spChg chg="mod">
          <ac:chgData name="Mullins, Krista - Division of Assessment and Accountability Support" userId="599e8b2c-da26-429c-a2a4-0d587b3d3416" providerId="ADAL" clId="{4F4B5536-37BB-4F51-AF18-0F0D37C1601B}" dt="2023-07-12T18:00:09.471" v="1017" actId="20577"/>
          <ac:spMkLst>
            <pc:docMk/>
            <pc:sldMk cId="903979059" sldId="277"/>
            <ac:spMk id="6" creationId="{A93EDC23-AC55-44A8-BF55-51D8684793C9}"/>
          </ac:spMkLst>
        </pc:spChg>
      </pc:sldChg>
      <pc:sldChg chg="modSp del mod">
        <pc:chgData name="Mullins, Krista - Division of Assessment and Accountability Support" userId="599e8b2c-da26-429c-a2a4-0d587b3d3416" providerId="ADAL" clId="{4F4B5536-37BB-4F51-AF18-0F0D37C1601B}" dt="2023-07-12T18:45:28.010" v="1300" actId="47"/>
        <pc:sldMkLst>
          <pc:docMk/>
          <pc:sldMk cId="1674990817" sldId="299"/>
        </pc:sldMkLst>
        <pc:spChg chg="mod">
          <ac:chgData name="Mullins, Krista - Division of Assessment and Accountability Support" userId="599e8b2c-da26-429c-a2a4-0d587b3d3416" providerId="ADAL" clId="{4F4B5536-37BB-4F51-AF18-0F0D37C1601B}" dt="2023-07-12T18:01:32.025" v="1025" actId="255"/>
          <ac:spMkLst>
            <pc:docMk/>
            <pc:sldMk cId="1674990817" sldId="299"/>
            <ac:spMk id="3" creationId="{740F149D-D103-40F4-9AF1-540F098109DA}"/>
          </ac:spMkLst>
        </pc:spChg>
      </pc:sldChg>
      <pc:sldChg chg="delSp add del">
        <pc:chgData name="Mullins, Krista - Division of Assessment and Accountability Support" userId="599e8b2c-da26-429c-a2a4-0d587b3d3416" providerId="ADAL" clId="{4F4B5536-37BB-4F51-AF18-0F0D37C1601B}" dt="2023-07-12T18:49:06.811" v="1303"/>
        <pc:sldMkLst>
          <pc:docMk/>
          <pc:sldMk cId="1481697069" sldId="300"/>
        </pc:sldMkLst>
        <pc:spChg chg="del">
          <ac:chgData name="Mullins, Krista - Division of Assessment and Accountability Support" userId="599e8b2c-da26-429c-a2a4-0d587b3d3416" providerId="ADAL" clId="{4F4B5536-37BB-4F51-AF18-0F0D37C1601B}" dt="2023-07-12T18:49:06.811" v="1303"/>
          <ac:spMkLst>
            <pc:docMk/>
            <pc:sldMk cId="1481697069" sldId="300"/>
            <ac:spMk id="2" creationId="{63B6E94C-49AE-7CD2-6775-9F896A169FB1}"/>
          </ac:spMkLst>
        </pc:spChg>
      </pc:sldChg>
      <pc:sldChg chg="delSp modSp mod modNotesTx">
        <pc:chgData name="Mullins, Krista - Division of Assessment and Accountability Support" userId="599e8b2c-da26-429c-a2a4-0d587b3d3416" providerId="ADAL" clId="{4F4B5536-37BB-4F51-AF18-0F0D37C1601B}" dt="2023-07-14T19:01:39.179" v="3162" actId="20577"/>
        <pc:sldMkLst>
          <pc:docMk/>
          <pc:sldMk cId="0" sldId="301"/>
        </pc:sldMkLst>
        <pc:spChg chg="mod">
          <ac:chgData name="Mullins, Krista - Division of Assessment and Accountability Support" userId="599e8b2c-da26-429c-a2a4-0d587b3d3416" providerId="ADAL" clId="{4F4B5536-37BB-4F51-AF18-0F0D37C1601B}" dt="2023-07-12T17:58:19.028" v="993" actId="20577"/>
          <ac:spMkLst>
            <pc:docMk/>
            <pc:sldMk cId="0" sldId="301"/>
            <ac:spMk id="2" creationId="{72AA7379-1883-4267-884A-E853499E5DA1}"/>
          </ac:spMkLst>
        </pc:spChg>
        <pc:spChg chg="del">
          <ac:chgData name="Mullins, Krista - Division of Assessment and Accountability Support" userId="599e8b2c-da26-429c-a2a4-0d587b3d3416" providerId="ADAL" clId="{4F4B5536-37BB-4F51-AF18-0F0D37C1601B}" dt="2023-07-12T18:49:06.811" v="1303"/>
          <ac:spMkLst>
            <pc:docMk/>
            <pc:sldMk cId="0" sldId="301"/>
            <ac:spMk id="3" creationId="{89286CA7-0BDE-CCD8-7167-E73187795CDE}"/>
          </ac:spMkLst>
        </pc:spChg>
        <pc:spChg chg="mod">
          <ac:chgData name="Mullins, Krista - Division of Assessment and Accountability Support" userId="599e8b2c-da26-429c-a2a4-0d587b3d3416" providerId="ADAL" clId="{4F4B5536-37BB-4F51-AF18-0F0D37C1601B}" dt="2023-07-10T15:38:26.413" v="5" actId="20577"/>
          <ac:spMkLst>
            <pc:docMk/>
            <pc:sldMk cId="0" sldId="301"/>
            <ac:spMk id="13" creationId="{00000000-0000-0000-0000-000000000000}"/>
          </ac:spMkLst>
        </pc:spChg>
        <pc:spChg chg="mod">
          <ac:chgData name="Mullins, Krista - Division of Assessment and Accountability Support" userId="599e8b2c-da26-429c-a2a4-0d587b3d3416" providerId="ADAL" clId="{4F4B5536-37BB-4F51-AF18-0F0D37C1601B}" dt="2023-07-14T18:51:34.975" v="2058" actId="20577"/>
          <ac:spMkLst>
            <pc:docMk/>
            <pc:sldMk cId="0" sldId="301"/>
            <ac:spMk id="14" creationId="{00000000-0000-0000-0000-000000000000}"/>
          </ac:spMkLst>
        </pc:spChg>
      </pc:sldChg>
      <pc:sldChg chg="modSp del mod">
        <pc:chgData name="Mullins, Krista - Division of Assessment and Accountability Support" userId="599e8b2c-da26-429c-a2a4-0d587b3d3416" providerId="ADAL" clId="{4F4B5536-37BB-4F51-AF18-0F0D37C1601B}" dt="2023-07-11T18:23:24.681" v="922" actId="47"/>
        <pc:sldMkLst>
          <pc:docMk/>
          <pc:sldMk cId="731399512" sldId="302"/>
        </pc:sldMkLst>
        <pc:spChg chg="mod">
          <ac:chgData name="Mullins, Krista - Division of Assessment and Accountability Support" userId="599e8b2c-da26-429c-a2a4-0d587b3d3416" providerId="ADAL" clId="{4F4B5536-37BB-4F51-AF18-0F0D37C1601B}" dt="2023-07-11T17:38:13.830" v="843" actId="20577"/>
          <ac:spMkLst>
            <pc:docMk/>
            <pc:sldMk cId="731399512" sldId="302"/>
            <ac:spMk id="2" creationId="{90F65A09-3F6A-479E-9723-5819466542BB}"/>
          </ac:spMkLst>
        </pc:spChg>
        <pc:spChg chg="mod">
          <ac:chgData name="Mullins, Krista - Division of Assessment and Accountability Support" userId="599e8b2c-da26-429c-a2a4-0d587b3d3416" providerId="ADAL" clId="{4F4B5536-37BB-4F51-AF18-0F0D37C1601B}" dt="2023-07-11T17:38:30.072" v="844" actId="13926"/>
          <ac:spMkLst>
            <pc:docMk/>
            <pc:sldMk cId="731399512" sldId="302"/>
            <ac:spMk id="3" creationId="{C41873DB-D365-487E-ACCD-B2FEB15D5164}"/>
          </ac:spMkLst>
        </pc:spChg>
      </pc:sldChg>
      <pc:sldChg chg="delSp modSp mod ord modNotesTx">
        <pc:chgData name="Mullins, Krista - Division of Assessment and Accountability Support" userId="599e8b2c-da26-429c-a2a4-0d587b3d3416" providerId="ADAL" clId="{4F4B5536-37BB-4F51-AF18-0F0D37C1601B}" dt="2023-07-12T19:53:50.422" v="1314" actId="20577"/>
        <pc:sldMkLst>
          <pc:docMk/>
          <pc:sldMk cId="555256169" sldId="303"/>
        </pc:sldMkLst>
        <pc:spChg chg="mod">
          <ac:chgData name="Mullins, Krista - Division of Assessment and Accountability Support" userId="599e8b2c-da26-429c-a2a4-0d587b3d3416" providerId="ADAL" clId="{4F4B5536-37BB-4F51-AF18-0F0D37C1601B}" dt="2023-07-10T18:38:31.335" v="698" actId="1076"/>
          <ac:spMkLst>
            <pc:docMk/>
            <pc:sldMk cId="555256169" sldId="303"/>
            <ac:spMk id="2" creationId="{4085787E-C837-4C87-8442-39FF2052102E}"/>
          </ac:spMkLst>
        </pc:spChg>
        <pc:spChg chg="mod">
          <ac:chgData name="Mullins, Krista - Division of Assessment and Accountability Support" userId="599e8b2c-da26-429c-a2a4-0d587b3d3416" providerId="ADAL" clId="{4F4B5536-37BB-4F51-AF18-0F0D37C1601B}" dt="2023-07-12T17:59:33.360" v="1005" actId="20577"/>
          <ac:spMkLst>
            <pc:docMk/>
            <pc:sldMk cId="555256169" sldId="303"/>
            <ac:spMk id="3" creationId="{DBD8AF1A-0EBC-4354-820A-FA75A2EF7F7B}"/>
          </ac:spMkLst>
        </pc:spChg>
        <pc:spChg chg="del">
          <ac:chgData name="Mullins, Krista - Division of Assessment and Accountability Support" userId="599e8b2c-da26-429c-a2a4-0d587b3d3416" providerId="ADAL" clId="{4F4B5536-37BB-4F51-AF18-0F0D37C1601B}" dt="2023-07-12T18:49:06.811" v="1303"/>
          <ac:spMkLst>
            <pc:docMk/>
            <pc:sldMk cId="555256169" sldId="303"/>
            <ac:spMk id="4" creationId="{486933A0-3939-61EB-11E8-170FC9FC0216}"/>
          </ac:spMkLst>
        </pc:spChg>
        <pc:graphicFrameChg chg="mod modGraphic">
          <ac:chgData name="Mullins, Krista - Division of Assessment and Accountability Support" userId="599e8b2c-da26-429c-a2a4-0d587b3d3416" providerId="ADAL" clId="{4F4B5536-37BB-4F51-AF18-0F0D37C1601B}" dt="2023-07-10T18:42:03.115" v="738" actId="20577"/>
          <ac:graphicFrameMkLst>
            <pc:docMk/>
            <pc:sldMk cId="555256169" sldId="303"/>
            <ac:graphicFrameMk id="6" creationId="{00000000-0000-0000-0000-000000000000}"/>
          </ac:graphicFrameMkLst>
        </pc:graphicFrameChg>
      </pc:sldChg>
      <pc:sldChg chg="addSp delSp modSp add mod modNotesTx">
        <pc:chgData name="Mullins, Krista - Division of Assessment and Accountability Support" userId="599e8b2c-da26-429c-a2a4-0d587b3d3416" providerId="ADAL" clId="{4F4B5536-37BB-4F51-AF18-0F0D37C1601B}" dt="2023-07-14T19:11:57.316" v="3839" actId="20577"/>
        <pc:sldMkLst>
          <pc:docMk/>
          <pc:sldMk cId="855596969" sldId="304"/>
        </pc:sldMkLst>
        <pc:spChg chg="mod">
          <ac:chgData name="Mullins, Krista - Division of Assessment and Accountability Support" userId="599e8b2c-da26-429c-a2a4-0d587b3d3416" providerId="ADAL" clId="{4F4B5536-37BB-4F51-AF18-0F0D37C1601B}" dt="2023-07-10T16:02:02.455" v="428" actId="20577"/>
          <ac:spMkLst>
            <pc:docMk/>
            <pc:sldMk cId="855596969" sldId="304"/>
            <ac:spMk id="2" creationId="{00000000-0000-0000-0000-000000000000}"/>
          </ac:spMkLst>
        </pc:spChg>
        <pc:spChg chg="del mod">
          <ac:chgData name="Mullins, Krista - Division of Assessment and Accountability Support" userId="599e8b2c-da26-429c-a2a4-0d587b3d3416" providerId="ADAL" clId="{4F4B5536-37BB-4F51-AF18-0F0D37C1601B}" dt="2023-07-10T18:48:41.694" v="752" actId="478"/>
          <ac:spMkLst>
            <pc:docMk/>
            <pc:sldMk cId="855596969" sldId="304"/>
            <ac:spMk id="3" creationId="{00000000-0000-0000-0000-000000000000}"/>
          </ac:spMkLst>
        </pc:spChg>
        <pc:spChg chg="del">
          <ac:chgData name="Mullins, Krista - Division of Assessment and Accountability Support" userId="599e8b2c-da26-429c-a2a4-0d587b3d3416" providerId="ADAL" clId="{4F4B5536-37BB-4F51-AF18-0F0D37C1601B}" dt="2023-07-12T18:49:06.811" v="1303"/>
          <ac:spMkLst>
            <pc:docMk/>
            <pc:sldMk cId="855596969" sldId="304"/>
            <ac:spMk id="3" creationId="{90C3ADE5-FF6B-EFF3-A242-63AA7B527FE0}"/>
          </ac:spMkLst>
        </pc:spChg>
        <pc:spChg chg="mod">
          <ac:chgData name="Mullins, Krista - Division of Assessment and Accountability Support" userId="599e8b2c-da26-429c-a2a4-0d587b3d3416" providerId="ADAL" clId="{4F4B5536-37BB-4F51-AF18-0F0D37C1601B}" dt="2023-07-12T17:58:33.951" v="997" actId="20577"/>
          <ac:spMkLst>
            <pc:docMk/>
            <pc:sldMk cId="855596969" sldId="304"/>
            <ac:spMk id="4" creationId="{71E85FE5-9F2A-4EC1-9A91-20DC614FDC45}"/>
          </ac:spMkLst>
        </pc:spChg>
        <pc:spChg chg="add del mod">
          <ac:chgData name="Mullins, Krista - Division of Assessment and Accountability Support" userId="599e8b2c-da26-429c-a2a4-0d587b3d3416" providerId="ADAL" clId="{4F4B5536-37BB-4F51-AF18-0F0D37C1601B}" dt="2023-07-10T18:48:50.122" v="754" actId="478"/>
          <ac:spMkLst>
            <pc:docMk/>
            <pc:sldMk cId="855596969" sldId="304"/>
            <ac:spMk id="6" creationId="{6138B262-8DB7-7A42-77A2-B9CA4CAC7887}"/>
          </ac:spMkLst>
        </pc:spChg>
        <pc:spChg chg="add mod">
          <ac:chgData name="Mullins, Krista - Division of Assessment and Accountability Support" userId="599e8b2c-da26-429c-a2a4-0d587b3d3416" providerId="ADAL" clId="{4F4B5536-37BB-4F51-AF18-0F0D37C1601B}" dt="2023-07-12T18:54:03.054" v="1305" actId="20577"/>
          <ac:spMkLst>
            <pc:docMk/>
            <pc:sldMk cId="855596969" sldId="304"/>
            <ac:spMk id="7" creationId="{D5D84006-D0D3-8E64-A4AE-1517129753F1}"/>
          </ac:spMkLst>
        </pc:spChg>
      </pc:sldChg>
      <pc:sldChg chg="addSp delSp modSp add mod modNotesTx">
        <pc:chgData name="Mullins, Krista - Division of Assessment and Accountability Support" userId="599e8b2c-da26-429c-a2a4-0d587b3d3416" providerId="ADAL" clId="{4F4B5536-37BB-4F51-AF18-0F0D37C1601B}" dt="2023-07-14T19:44:36.912" v="5848" actId="20577"/>
        <pc:sldMkLst>
          <pc:docMk/>
          <pc:sldMk cId="3039469285" sldId="305"/>
        </pc:sldMkLst>
        <pc:spChg chg="mod">
          <ac:chgData name="Mullins, Krista - Division of Assessment and Accountability Support" userId="599e8b2c-da26-429c-a2a4-0d587b3d3416" providerId="ADAL" clId="{4F4B5536-37BB-4F51-AF18-0F0D37C1601B}" dt="2023-07-10T16:02:58.144" v="455" actId="20577"/>
          <ac:spMkLst>
            <pc:docMk/>
            <pc:sldMk cId="3039469285" sldId="305"/>
            <ac:spMk id="2" creationId="{00000000-0000-0000-0000-000000000000}"/>
          </ac:spMkLst>
        </pc:spChg>
        <pc:spChg chg="del mod">
          <ac:chgData name="Mullins, Krista - Division of Assessment and Accountability Support" userId="599e8b2c-da26-429c-a2a4-0d587b3d3416" providerId="ADAL" clId="{4F4B5536-37BB-4F51-AF18-0F0D37C1601B}" dt="2023-07-10T18:46:37.054" v="742" actId="478"/>
          <ac:spMkLst>
            <pc:docMk/>
            <pc:sldMk cId="3039469285" sldId="305"/>
            <ac:spMk id="3" creationId="{00000000-0000-0000-0000-000000000000}"/>
          </ac:spMkLst>
        </pc:spChg>
        <pc:spChg chg="del">
          <ac:chgData name="Mullins, Krista - Division of Assessment and Accountability Support" userId="599e8b2c-da26-429c-a2a4-0d587b3d3416" providerId="ADAL" clId="{4F4B5536-37BB-4F51-AF18-0F0D37C1601B}" dt="2023-07-12T18:49:06.811" v="1303"/>
          <ac:spMkLst>
            <pc:docMk/>
            <pc:sldMk cId="3039469285" sldId="305"/>
            <ac:spMk id="3" creationId="{25A269A0-D0B2-4E25-A439-9F3D27229504}"/>
          </ac:spMkLst>
        </pc:spChg>
        <pc:spChg chg="mod">
          <ac:chgData name="Mullins, Krista - Division of Assessment and Accountability Support" userId="599e8b2c-da26-429c-a2a4-0d587b3d3416" providerId="ADAL" clId="{4F4B5536-37BB-4F51-AF18-0F0D37C1601B}" dt="2023-07-12T17:59:26.303" v="1003" actId="20577"/>
          <ac:spMkLst>
            <pc:docMk/>
            <pc:sldMk cId="3039469285" sldId="305"/>
            <ac:spMk id="4" creationId="{71E85FE5-9F2A-4EC1-9A91-20DC614FDC45}"/>
          </ac:spMkLst>
        </pc:spChg>
        <pc:spChg chg="add mod">
          <ac:chgData name="Mullins, Krista - Division of Assessment and Accountability Support" userId="599e8b2c-da26-429c-a2a4-0d587b3d3416" providerId="ADAL" clId="{4F4B5536-37BB-4F51-AF18-0F0D37C1601B}" dt="2023-07-10T18:48:03.530" v="751" actId="27636"/>
          <ac:spMkLst>
            <pc:docMk/>
            <pc:sldMk cId="3039469285" sldId="305"/>
            <ac:spMk id="5" creationId="{88651CBE-F274-A771-B811-93780087D8A0}"/>
          </ac:spMkLst>
        </pc:spChg>
        <pc:spChg chg="add del mod">
          <ac:chgData name="Mullins, Krista - Division of Assessment and Accountability Support" userId="599e8b2c-da26-429c-a2a4-0d587b3d3416" providerId="ADAL" clId="{4F4B5536-37BB-4F51-AF18-0F0D37C1601B}" dt="2023-07-10T18:46:39.472" v="743" actId="478"/>
          <ac:spMkLst>
            <pc:docMk/>
            <pc:sldMk cId="3039469285" sldId="305"/>
            <ac:spMk id="7" creationId="{47516507-5C36-2912-1A9C-52D12B1FBC9C}"/>
          </ac:spMkLst>
        </pc:spChg>
      </pc:sldChg>
      <pc:sldChg chg="addSp delSp modSp new mod modNotesTx">
        <pc:chgData name="Mullins, Krista - Division of Assessment and Accountability Support" userId="599e8b2c-da26-429c-a2a4-0d587b3d3416" providerId="ADAL" clId="{4F4B5536-37BB-4F51-AF18-0F0D37C1601B}" dt="2023-07-14T19:46:23.083" v="6106" actId="313"/>
        <pc:sldMkLst>
          <pc:docMk/>
          <pc:sldMk cId="3192795258" sldId="306"/>
        </pc:sldMkLst>
        <pc:spChg chg="mod">
          <ac:chgData name="Mullins, Krista - Division of Assessment and Accountability Support" userId="599e8b2c-da26-429c-a2a4-0d587b3d3416" providerId="ADAL" clId="{4F4B5536-37BB-4F51-AF18-0F0D37C1601B}" dt="2023-07-12T17:59:42.375" v="1007" actId="20577"/>
          <ac:spMkLst>
            <pc:docMk/>
            <pc:sldMk cId="3192795258" sldId="306"/>
            <ac:spMk id="2" creationId="{C62FB604-16B0-F084-0548-7B2CBB92A333}"/>
          </ac:spMkLst>
        </pc:spChg>
        <pc:spChg chg="add mod">
          <ac:chgData name="Mullins, Krista - Division of Assessment and Accountability Support" userId="599e8b2c-da26-429c-a2a4-0d587b3d3416" providerId="ADAL" clId="{4F4B5536-37BB-4F51-AF18-0F0D37C1601B}" dt="2023-07-10T16:08:53.015" v="502" actId="20577"/>
          <ac:spMkLst>
            <pc:docMk/>
            <pc:sldMk cId="3192795258" sldId="306"/>
            <ac:spMk id="3" creationId="{96CDA2BC-52A0-D092-F247-D46096728099}"/>
          </ac:spMkLst>
        </pc:spChg>
        <pc:spChg chg="add mod">
          <ac:chgData name="Mullins, Krista - Division of Assessment and Accountability Support" userId="599e8b2c-da26-429c-a2a4-0d587b3d3416" providerId="ADAL" clId="{4F4B5536-37BB-4F51-AF18-0F0D37C1601B}" dt="2023-07-14T19:45:14.960" v="5886" actId="20577"/>
          <ac:spMkLst>
            <pc:docMk/>
            <pc:sldMk cId="3192795258" sldId="306"/>
            <ac:spMk id="4" creationId="{3A224A91-23B0-9979-6EFA-26633026C51A}"/>
          </ac:spMkLst>
        </pc:spChg>
        <pc:spChg chg="del">
          <ac:chgData name="Mullins, Krista - Division of Assessment and Accountability Support" userId="599e8b2c-da26-429c-a2a4-0d587b3d3416" providerId="ADAL" clId="{4F4B5536-37BB-4F51-AF18-0F0D37C1601B}" dt="2023-07-12T18:49:06.811" v="1303"/>
          <ac:spMkLst>
            <pc:docMk/>
            <pc:sldMk cId="3192795258" sldId="306"/>
            <ac:spMk id="5" creationId="{2C76FB49-39F3-3C19-989F-EDA2FE09FEE3}"/>
          </ac:spMkLst>
        </pc:spChg>
      </pc:sldChg>
      <pc:sldChg chg="modSp new del mod">
        <pc:chgData name="Mullins, Krista - Division of Assessment and Accountability Support" userId="599e8b2c-da26-429c-a2a4-0d587b3d3416" providerId="ADAL" clId="{4F4B5536-37BB-4F51-AF18-0F0D37C1601B}" dt="2023-07-10T16:04:16.928" v="489" actId="47"/>
        <pc:sldMkLst>
          <pc:docMk/>
          <pc:sldMk cId="3391295993" sldId="306"/>
        </pc:sldMkLst>
        <pc:spChg chg="mod">
          <ac:chgData name="Mullins, Krista - Division of Assessment and Accountability Support" userId="599e8b2c-da26-429c-a2a4-0d587b3d3416" providerId="ADAL" clId="{4F4B5536-37BB-4F51-AF18-0F0D37C1601B}" dt="2023-07-10T16:03:33.793" v="482" actId="20577"/>
          <ac:spMkLst>
            <pc:docMk/>
            <pc:sldMk cId="3391295993" sldId="306"/>
            <ac:spMk id="2" creationId="{CD3B32E7-55A2-57AA-9167-514108C4EE54}"/>
          </ac:spMkLst>
        </pc:spChg>
      </pc:sldChg>
      <pc:sldChg chg="addSp delSp modSp new mod modNotesTx">
        <pc:chgData name="Mullins, Krista - Division of Assessment and Accountability Support" userId="599e8b2c-da26-429c-a2a4-0d587b3d3416" providerId="ADAL" clId="{4F4B5536-37BB-4F51-AF18-0F0D37C1601B}" dt="2023-07-14T19:16:03.881" v="4398" actId="20577"/>
        <pc:sldMkLst>
          <pc:docMk/>
          <pc:sldMk cId="1883950737" sldId="307"/>
        </pc:sldMkLst>
        <pc:spChg chg="mod">
          <ac:chgData name="Mullins, Krista - Division of Assessment and Accountability Support" userId="599e8b2c-da26-429c-a2a4-0d587b3d3416" providerId="ADAL" clId="{4F4B5536-37BB-4F51-AF18-0F0D37C1601B}" dt="2023-07-10T18:51:01.852" v="779" actId="20577"/>
          <ac:spMkLst>
            <pc:docMk/>
            <pc:sldMk cId="1883950737" sldId="307"/>
            <ac:spMk id="2" creationId="{C6880350-4FB7-C4AB-C7E1-942A3C06B580}"/>
          </ac:spMkLst>
        </pc:spChg>
        <pc:spChg chg="del">
          <ac:chgData name="Mullins, Krista - Division of Assessment and Accountability Support" userId="599e8b2c-da26-429c-a2a4-0d587b3d3416" providerId="ADAL" clId="{4F4B5536-37BB-4F51-AF18-0F0D37C1601B}" dt="2023-07-10T18:56:36.297" v="780" actId="478"/>
          <ac:spMkLst>
            <pc:docMk/>
            <pc:sldMk cId="1883950737" sldId="307"/>
            <ac:spMk id="3" creationId="{4580637A-7839-A53A-46D0-DB1E115D2ABD}"/>
          </ac:spMkLst>
        </pc:spChg>
        <pc:spChg chg="del">
          <ac:chgData name="Mullins, Krista - Division of Assessment and Accountability Support" userId="599e8b2c-da26-429c-a2a4-0d587b3d3416" providerId="ADAL" clId="{4F4B5536-37BB-4F51-AF18-0F0D37C1601B}" dt="2023-07-12T18:49:06.811" v="1303"/>
          <ac:spMkLst>
            <pc:docMk/>
            <pc:sldMk cId="1883950737" sldId="307"/>
            <ac:spMk id="3" creationId="{A27158BB-A00E-30EA-BF5D-08B6F67F063E}"/>
          </ac:spMkLst>
        </pc:spChg>
        <pc:spChg chg="mod">
          <ac:chgData name="Mullins, Krista - Division of Assessment and Accountability Support" userId="599e8b2c-da26-429c-a2a4-0d587b3d3416" providerId="ADAL" clId="{4F4B5536-37BB-4F51-AF18-0F0D37C1601B}" dt="2023-07-12T17:59:09.351" v="1000" actId="20577"/>
          <ac:spMkLst>
            <pc:docMk/>
            <pc:sldMk cId="1883950737" sldId="307"/>
            <ac:spMk id="4" creationId="{E6936C62-8EC2-6CDF-83E6-C7D7AEF7E29A}"/>
          </ac:spMkLst>
        </pc:spChg>
        <pc:spChg chg="add mod">
          <ac:chgData name="Mullins, Krista - Division of Assessment and Accountability Support" userId="599e8b2c-da26-429c-a2a4-0d587b3d3416" providerId="ADAL" clId="{4F4B5536-37BB-4F51-AF18-0F0D37C1601B}" dt="2023-07-12T18:54:29.033" v="1306" actId="20577"/>
          <ac:spMkLst>
            <pc:docMk/>
            <pc:sldMk cId="1883950737" sldId="307"/>
            <ac:spMk id="5" creationId="{6FDD6693-458E-3D26-4F03-CE825541CBC0}"/>
          </ac:spMkLst>
        </pc:spChg>
      </pc:sldChg>
      <pc:sldChg chg="modSp add mod modNotesTx">
        <pc:chgData name="Mullins, Krista - Division of Assessment and Accountability Support" userId="599e8b2c-da26-429c-a2a4-0d587b3d3416" providerId="ADAL" clId="{4F4B5536-37BB-4F51-AF18-0F0D37C1601B}" dt="2023-07-14T19:23:07.876" v="5199" actId="20577"/>
        <pc:sldMkLst>
          <pc:docMk/>
          <pc:sldMk cId="3664993914" sldId="308"/>
        </pc:sldMkLst>
        <pc:spChg chg="mod">
          <ac:chgData name="Mullins, Krista - Division of Assessment and Accountability Support" userId="599e8b2c-da26-429c-a2a4-0d587b3d3416" providerId="ADAL" clId="{4F4B5536-37BB-4F51-AF18-0F0D37C1601B}" dt="2023-07-11T18:22:27.143" v="918" actId="20577"/>
          <ac:spMkLst>
            <pc:docMk/>
            <pc:sldMk cId="3664993914" sldId="308"/>
            <ac:spMk id="9" creationId="{F03D6A03-BE1A-4040-9335-B6A1590FA9D1}"/>
          </ac:spMkLst>
        </pc:spChg>
      </pc:sldChg>
      <pc:sldChg chg="addSp delSp modSp add mod modNotesTx">
        <pc:chgData name="Mullins, Krista - Division of Assessment and Accountability Support" userId="599e8b2c-da26-429c-a2a4-0d587b3d3416" providerId="ADAL" clId="{4F4B5536-37BB-4F51-AF18-0F0D37C1601B}" dt="2023-07-14T19:19:16.685" v="4603" actId="20577"/>
        <pc:sldMkLst>
          <pc:docMk/>
          <pc:sldMk cId="1153131532" sldId="309"/>
        </pc:sldMkLst>
        <pc:spChg chg="add mod">
          <ac:chgData name="Mullins, Krista - Division of Assessment and Accountability Support" userId="599e8b2c-da26-429c-a2a4-0d587b3d3416" providerId="ADAL" clId="{4F4B5536-37BB-4F51-AF18-0F0D37C1601B}" dt="2023-07-12T18:01:21.670" v="1024" actId="255"/>
          <ac:spMkLst>
            <pc:docMk/>
            <pc:sldMk cId="1153131532" sldId="309"/>
            <ac:spMk id="4" creationId="{7BDF421E-F03E-FFAD-C04A-960E7D4792FC}"/>
          </ac:spMkLst>
        </pc:spChg>
        <pc:spChg chg="del">
          <ac:chgData name="Mullins, Krista - Division of Assessment and Accountability Support" userId="599e8b2c-da26-429c-a2a4-0d587b3d3416" providerId="ADAL" clId="{4F4B5536-37BB-4F51-AF18-0F0D37C1601B}" dt="2023-07-12T18:49:06.811" v="1303"/>
          <ac:spMkLst>
            <pc:docMk/>
            <pc:sldMk cId="1153131532" sldId="309"/>
            <ac:spMk id="5" creationId="{07194DD6-2858-2E8D-5FC4-342F9E4F3EB0}"/>
          </ac:spMkLst>
        </pc:spChg>
      </pc:sldChg>
      <pc:sldChg chg="addSp delSp modSp add mod ord modNotesTx">
        <pc:chgData name="Mullins, Krista - Division of Assessment and Accountability Support" userId="599e8b2c-da26-429c-a2a4-0d587b3d3416" providerId="ADAL" clId="{4F4B5536-37BB-4F51-AF18-0F0D37C1601B}" dt="2023-07-14T19:21:00.260" v="4930" actId="20577"/>
        <pc:sldMkLst>
          <pc:docMk/>
          <pc:sldMk cId="3980678854" sldId="310"/>
        </pc:sldMkLst>
        <pc:spChg chg="add mod">
          <ac:chgData name="Mullins, Krista - Division of Assessment and Accountability Support" userId="599e8b2c-da26-429c-a2a4-0d587b3d3416" providerId="ADAL" clId="{4F4B5536-37BB-4F51-AF18-0F0D37C1601B}" dt="2023-07-12T18:01:14.833" v="1023" actId="255"/>
          <ac:spMkLst>
            <pc:docMk/>
            <pc:sldMk cId="3980678854" sldId="310"/>
            <ac:spMk id="4" creationId="{8DD3E4C6-4487-379F-B2D9-485BD4F08141}"/>
          </ac:spMkLst>
        </pc:spChg>
        <pc:spChg chg="del">
          <ac:chgData name="Mullins, Krista - Division of Assessment and Accountability Support" userId="599e8b2c-da26-429c-a2a4-0d587b3d3416" providerId="ADAL" clId="{4F4B5536-37BB-4F51-AF18-0F0D37C1601B}" dt="2023-07-12T18:49:06.811" v="1303"/>
          <ac:spMkLst>
            <pc:docMk/>
            <pc:sldMk cId="3980678854" sldId="310"/>
            <ac:spMk id="5" creationId="{74DFBDAD-4886-8E0D-4B7F-88D3B855AB30}"/>
          </ac:spMkLst>
        </pc:spChg>
      </pc:sldChg>
      <pc:sldChg chg="modNotesTx">
        <pc:chgData name="Mullins, Krista - Division of Assessment and Accountability Support" userId="599e8b2c-da26-429c-a2a4-0d587b3d3416" providerId="ADAL" clId="{4F4B5536-37BB-4F51-AF18-0F0D37C1601B}" dt="2023-07-14T19:21:50.463" v="5018" actId="20577"/>
        <pc:sldMkLst>
          <pc:docMk/>
          <pc:sldMk cId="420791263" sldId="311"/>
        </pc:sldMkLst>
      </pc:sldChg>
      <pc:sldChg chg="new del">
        <pc:chgData name="Mullins, Krista - Division of Assessment and Accountability Support" userId="599e8b2c-da26-429c-a2a4-0d587b3d3416" providerId="ADAL" clId="{4F4B5536-37BB-4F51-AF18-0F0D37C1601B}" dt="2023-07-12T18:58:51.515" v="1308" actId="47"/>
        <pc:sldMkLst>
          <pc:docMk/>
          <pc:sldMk cId="212428168" sldId="312"/>
        </pc:sldMkLst>
      </pc:sldChg>
    </pc:docChg>
  </pc:docChgLst>
  <pc:docChgLst>
    <pc:chgData name="Mullins, Krista - Division of Assessment and Accountability Support" userId="S::krista.mullins@education.ky.gov::599e8b2c-da26-429c-a2a4-0d587b3d3416" providerId="AD" clId="Web-{77091282-0C1E-EC19-3ABF-FF3B5032830A}"/>
    <pc:docChg chg="addSld modSld">
      <pc:chgData name="Mullins, Krista - Division of Assessment and Accountability Support" userId="S::krista.mullins@education.ky.gov::599e8b2c-da26-429c-a2a4-0d587b3d3416" providerId="AD" clId="Web-{77091282-0C1E-EC19-3ABF-FF3B5032830A}" dt="2023-07-19T16:29:52.611" v="772"/>
      <pc:docMkLst>
        <pc:docMk/>
      </pc:docMkLst>
      <pc:sldChg chg="modSp modNotes">
        <pc:chgData name="Mullins, Krista - Division of Assessment and Accountability Support" userId="S::krista.mullins@education.ky.gov::599e8b2c-da26-429c-a2a4-0d587b3d3416" providerId="AD" clId="Web-{77091282-0C1E-EC19-3ABF-FF3B5032830A}" dt="2023-07-19T16:13:07.366" v="400"/>
        <pc:sldMkLst>
          <pc:docMk/>
          <pc:sldMk cId="1112980395" sldId="257"/>
        </pc:sldMkLst>
        <pc:spChg chg="mod">
          <ac:chgData name="Mullins, Krista - Division of Assessment and Accountability Support" userId="S::krista.mullins@education.ky.gov::599e8b2c-da26-429c-a2a4-0d587b3d3416" providerId="AD" clId="Web-{77091282-0C1E-EC19-3ABF-FF3B5032830A}" dt="2023-07-19T15:50:16.183" v="351" actId="20577"/>
          <ac:spMkLst>
            <pc:docMk/>
            <pc:sldMk cId="1112980395" sldId="257"/>
            <ac:spMk id="3" creationId="{F1546C76-FB12-449D-B6D0-1146DF838184}"/>
          </ac:spMkLst>
        </pc:spChg>
      </pc:sldChg>
      <pc:sldChg chg="modSp modNotes">
        <pc:chgData name="Mullins, Krista - Division of Assessment and Accountability Support" userId="S::krista.mullins@education.ky.gov::599e8b2c-da26-429c-a2a4-0d587b3d3416" providerId="AD" clId="Web-{77091282-0C1E-EC19-3ABF-FF3B5032830A}" dt="2023-07-19T16:16:33.684" v="481"/>
        <pc:sldMkLst>
          <pc:docMk/>
          <pc:sldMk cId="612955391" sldId="268"/>
        </pc:sldMkLst>
        <pc:spChg chg="mod">
          <ac:chgData name="Mullins, Krista - Division of Assessment and Accountability Support" userId="S::krista.mullins@education.ky.gov::599e8b2c-da26-429c-a2a4-0d587b3d3416" providerId="AD" clId="Web-{77091282-0C1E-EC19-3ABF-FF3B5032830A}" dt="2023-07-19T14:43:14.077" v="109" actId="20577"/>
          <ac:spMkLst>
            <pc:docMk/>
            <pc:sldMk cId="612955391" sldId="268"/>
            <ac:spMk id="3" creationId="{00000000-0000-0000-0000-000000000000}"/>
          </ac:spMkLst>
        </pc:spChg>
      </pc:sldChg>
      <pc:sldChg chg="modNotes">
        <pc:chgData name="Mullins, Krista - Division of Assessment and Accountability Support" userId="S::krista.mullins@education.ky.gov::599e8b2c-da26-429c-a2a4-0d587b3d3416" providerId="AD" clId="Web-{77091282-0C1E-EC19-3ABF-FF3B5032830A}" dt="2023-07-19T16:29:42.955" v="769"/>
        <pc:sldMkLst>
          <pc:docMk/>
          <pc:sldMk cId="1143633971" sldId="273"/>
        </pc:sldMkLst>
      </pc:sldChg>
      <pc:sldChg chg="modNotes">
        <pc:chgData name="Mullins, Krista - Division of Assessment and Accountability Support" userId="S::krista.mullins@education.ky.gov::599e8b2c-da26-429c-a2a4-0d587b3d3416" providerId="AD" clId="Web-{77091282-0C1E-EC19-3ABF-FF3B5032830A}" dt="2023-07-19T15:49:09.758" v="346"/>
        <pc:sldMkLst>
          <pc:docMk/>
          <pc:sldMk cId="3792416507" sldId="274"/>
        </pc:sldMkLst>
      </pc:sldChg>
      <pc:sldChg chg="modNotes">
        <pc:chgData name="Mullins, Krista - Division of Assessment and Accountability Support" userId="S::krista.mullins@education.ky.gov::599e8b2c-da26-429c-a2a4-0d587b3d3416" providerId="AD" clId="Web-{77091282-0C1E-EC19-3ABF-FF3B5032830A}" dt="2023-07-19T16:29:52.611" v="772"/>
        <pc:sldMkLst>
          <pc:docMk/>
          <pc:sldMk cId="903979059" sldId="277"/>
        </pc:sldMkLst>
      </pc:sldChg>
      <pc:sldChg chg="modNotes">
        <pc:chgData name="Mullins, Krista - Division of Assessment and Accountability Support" userId="S::krista.mullins@education.ky.gov::599e8b2c-da26-429c-a2a4-0d587b3d3416" providerId="AD" clId="Web-{77091282-0C1E-EC19-3ABF-FF3B5032830A}" dt="2023-07-19T14:53:20.940" v="246"/>
        <pc:sldMkLst>
          <pc:docMk/>
          <pc:sldMk cId="0" sldId="301"/>
        </pc:sldMkLst>
      </pc:sldChg>
      <pc:sldChg chg="modSp">
        <pc:chgData name="Mullins, Krista - Division of Assessment and Accountability Support" userId="S::krista.mullins@education.ky.gov::599e8b2c-da26-429c-a2a4-0d587b3d3416" providerId="AD" clId="Web-{77091282-0C1E-EC19-3ABF-FF3B5032830A}" dt="2023-07-19T14:53:45.707" v="252" actId="20577"/>
        <pc:sldMkLst>
          <pc:docMk/>
          <pc:sldMk cId="555256169" sldId="303"/>
        </pc:sldMkLst>
        <pc:spChg chg="mod">
          <ac:chgData name="Mullins, Krista - Division of Assessment and Accountability Support" userId="S::krista.mullins@education.ky.gov::599e8b2c-da26-429c-a2a4-0d587b3d3416" providerId="AD" clId="Web-{77091282-0C1E-EC19-3ABF-FF3B5032830A}" dt="2023-07-19T14:53:45.707" v="252" actId="20577"/>
          <ac:spMkLst>
            <pc:docMk/>
            <pc:sldMk cId="555256169" sldId="303"/>
            <ac:spMk id="2" creationId="{4085787E-C837-4C87-8442-39FF2052102E}"/>
          </ac:spMkLst>
        </pc:spChg>
      </pc:sldChg>
      <pc:sldChg chg="modSp modNotes">
        <pc:chgData name="Mullins, Krista - Division of Assessment and Accountability Support" userId="S::krista.mullins@education.ky.gov::599e8b2c-da26-429c-a2a4-0d587b3d3416" providerId="AD" clId="Web-{77091282-0C1E-EC19-3ABF-FF3B5032830A}" dt="2023-07-19T15:43:04.603" v="258"/>
        <pc:sldMkLst>
          <pc:docMk/>
          <pc:sldMk cId="855596969" sldId="304"/>
        </pc:sldMkLst>
        <pc:spChg chg="mod">
          <ac:chgData name="Mullins, Krista - Division of Assessment and Accountability Support" userId="S::krista.mullins@education.ky.gov::599e8b2c-da26-429c-a2a4-0d587b3d3416" providerId="AD" clId="Web-{77091282-0C1E-EC19-3ABF-FF3B5032830A}" dt="2023-07-19T15:41:10.301" v="255" actId="20577"/>
          <ac:spMkLst>
            <pc:docMk/>
            <pc:sldMk cId="855596969" sldId="304"/>
            <ac:spMk id="7" creationId="{D5D84006-D0D3-8E64-A4AE-1517129753F1}"/>
          </ac:spMkLst>
        </pc:spChg>
      </pc:sldChg>
      <pc:sldChg chg="modSp modNotes">
        <pc:chgData name="Mullins, Krista - Division of Assessment and Accountability Support" userId="S::krista.mullins@education.ky.gov::599e8b2c-da26-429c-a2a4-0d587b3d3416" providerId="AD" clId="Web-{77091282-0C1E-EC19-3ABF-FF3B5032830A}" dt="2023-07-19T14:48:52.088" v="203" actId="20577"/>
        <pc:sldMkLst>
          <pc:docMk/>
          <pc:sldMk cId="3039469285" sldId="305"/>
        </pc:sldMkLst>
        <pc:spChg chg="mod">
          <ac:chgData name="Mullins, Krista - Division of Assessment and Accountability Support" userId="S::krista.mullins@education.ky.gov::599e8b2c-da26-429c-a2a4-0d587b3d3416" providerId="AD" clId="Web-{77091282-0C1E-EC19-3ABF-FF3B5032830A}" dt="2023-07-19T14:48:52.088" v="203" actId="20577"/>
          <ac:spMkLst>
            <pc:docMk/>
            <pc:sldMk cId="3039469285" sldId="305"/>
            <ac:spMk id="5" creationId="{88651CBE-F274-A771-B811-93780087D8A0}"/>
          </ac:spMkLst>
        </pc:spChg>
      </pc:sldChg>
      <pc:sldChg chg="modSp delCm modNotes">
        <pc:chgData name="Mullins, Krista - Division of Assessment and Accountability Support" userId="S::krista.mullins@education.ky.gov::599e8b2c-da26-429c-a2a4-0d587b3d3416" providerId="AD" clId="Web-{77091282-0C1E-EC19-3ABF-FF3B5032830A}" dt="2023-07-19T16:27:02.247" v="675" actId="20577"/>
        <pc:sldMkLst>
          <pc:docMk/>
          <pc:sldMk cId="3192795258" sldId="306"/>
        </pc:sldMkLst>
        <pc:spChg chg="mod">
          <ac:chgData name="Mullins, Krista - Division of Assessment and Accountability Support" userId="S::krista.mullins@education.ky.gov::599e8b2c-da26-429c-a2a4-0d587b3d3416" providerId="AD" clId="Web-{77091282-0C1E-EC19-3ABF-FF3B5032830A}" dt="2023-07-19T16:27:02.247" v="675" actId="20577"/>
          <ac:spMkLst>
            <pc:docMk/>
            <pc:sldMk cId="3192795258" sldId="306"/>
            <ac:spMk id="4" creationId="{3A224A91-23B0-9979-6EFA-26633026C51A}"/>
          </ac:spMkLst>
        </pc:sp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77091282-0C1E-EC19-3ABF-FF3B5032830A}" dt="2023-07-19T15:45:15.014" v="287"/>
              <pc2:cmMkLst xmlns:pc2="http://schemas.microsoft.com/office/powerpoint/2019/9/main/command">
                <pc:docMk/>
                <pc:sldMk cId="3192795258" sldId="306"/>
                <pc2:cmMk id="{052D0462-AC57-4253-A3C9-CA8F3E6CD392}"/>
              </pc2:cmMkLst>
            </pc226:cmChg>
          </p:ext>
        </pc:extLst>
      </pc:sldChg>
      <pc:sldChg chg="modSp">
        <pc:chgData name="Mullins, Krista - Division of Assessment and Accountability Support" userId="S::krista.mullins@education.ky.gov::599e8b2c-da26-429c-a2a4-0d587b3d3416" providerId="AD" clId="Web-{77091282-0C1E-EC19-3ABF-FF3B5032830A}" dt="2023-07-19T15:44:07.886" v="285" actId="20577"/>
        <pc:sldMkLst>
          <pc:docMk/>
          <pc:sldMk cId="1883950737" sldId="307"/>
        </pc:sldMkLst>
        <pc:spChg chg="mod">
          <ac:chgData name="Mullins, Krista - Division of Assessment and Accountability Support" userId="S::krista.mullins@education.ky.gov::599e8b2c-da26-429c-a2a4-0d587b3d3416" providerId="AD" clId="Web-{77091282-0C1E-EC19-3ABF-FF3B5032830A}" dt="2023-07-19T15:44:07.886" v="285" actId="20577"/>
          <ac:spMkLst>
            <pc:docMk/>
            <pc:sldMk cId="1883950737" sldId="307"/>
            <ac:spMk id="5" creationId="{6FDD6693-458E-3D26-4F03-CE825541CBC0}"/>
          </ac:spMkLst>
        </pc:spChg>
      </pc:sldChg>
      <pc:sldChg chg="modNotes">
        <pc:chgData name="Mullins, Krista - Division of Assessment and Accountability Support" userId="S::krista.mullins@education.ky.gov::599e8b2c-da26-429c-a2a4-0d587b3d3416" providerId="AD" clId="Web-{77091282-0C1E-EC19-3ABF-FF3B5032830A}" dt="2023-07-19T16:25:08.588" v="670"/>
        <pc:sldMkLst>
          <pc:docMk/>
          <pc:sldMk cId="3664993914" sldId="308"/>
        </pc:sldMkLst>
      </pc:sldChg>
      <pc:sldChg chg="add modNotes">
        <pc:chgData name="Mullins, Krista - Division of Assessment and Accountability Support" userId="S::krista.mullins@education.ky.gov::599e8b2c-da26-429c-a2a4-0d587b3d3416" providerId="AD" clId="Web-{77091282-0C1E-EC19-3ABF-FF3B5032830A}" dt="2023-07-19T14:51:38.171" v="217"/>
        <pc:sldMkLst>
          <pc:docMk/>
          <pc:sldMk cId="914710380" sldId="312"/>
        </pc:sldMkLst>
      </pc:sldChg>
      <pc:sldChg chg="add modNotes">
        <pc:chgData name="Mullins, Krista - Division of Assessment and Accountability Support" userId="S::krista.mullins@education.ky.gov::599e8b2c-da26-429c-a2a4-0d587b3d3416" providerId="AD" clId="Web-{77091282-0C1E-EC19-3ABF-FF3B5032830A}" dt="2023-07-19T16:13:45.054" v="418"/>
        <pc:sldMkLst>
          <pc:docMk/>
          <pc:sldMk cId="1366110972" sldId="313"/>
        </pc:sldMkLst>
      </pc:sldChg>
      <pc:sldChg chg="modSp add replId modNotes">
        <pc:chgData name="Mullins, Krista - Division of Assessment and Accountability Support" userId="S::krista.mullins@education.ky.gov::599e8b2c-da26-429c-a2a4-0d587b3d3416" providerId="AD" clId="Web-{77091282-0C1E-EC19-3ABF-FF3B5032830A}" dt="2023-07-19T16:14:43.337" v="434"/>
        <pc:sldMkLst>
          <pc:docMk/>
          <pc:sldMk cId="2413443610" sldId="314"/>
        </pc:sldMkLst>
        <pc:spChg chg="mod">
          <ac:chgData name="Mullins, Krista - Division of Assessment and Accountability Support" userId="S::krista.mullins@education.ky.gov::599e8b2c-da26-429c-a2a4-0d587b3d3416" providerId="AD" clId="Web-{77091282-0C1E-EC19-3ABF-FF3B5032830A}" dt="2023-07-19T14:34:47.936" v="15" actId="20577"/>
          <ac:spMkLst>
            <pc:docMk/>
            <pc:sldMk cId="2413443610" sldId="314"/>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15:11.463" v="451"/>
        <pc:sldMkLst>
          <pc:docMk/>
          <pc:sldMk cId="2996555958" sldId="315"/>
        </pc:sldMkLst>
        <pc:spChg chg="mod">
          <ac:chgData name="Mullins, Krista - Division of Assessment and Accountability Support" userId="S::krista.mullins@education.ky.gov::599e8b2c-da26-429c-a2a4-0d587b3d3416" providerId="AD" clId="Web-{77091282-0C1E-EC19-3ABF-FF3B5032830A}" dt="2023-07-19T14:35:08.405" v="23" actId="20577"/>
          <ac:spMkLst>
            <pc:docMk/>
            <pc:sldMk cId="2996555958" sldId="315"/>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16:23.699" v="479"/>
        <pc:sldMkLst>
          <pc:docMk/>
          <pc:sldMk cId="804665297" sldId="316"/>
        </pc:sldMkLst>
        <pc:spChg chg="mod">
          <ac:chgData name="Mullins, Krista - Division of Assessment and Accountability Support" userId="S::krista.mullins@education.ky.gov::599e8b2c-da26-429c-a2a4-0d587b3d3416" providerId="AD" clId="Web-{77091282-0C1E-EC19-3ABF-FF3B5032830A}" dt="2023-07-19T14:35:29.296" v="32" actId="20577"/>
          <ac:spMkLst>
            <pc:docMk/>
            <pc:sldMk cId="804665297" sldId="316"/>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18:15.327" v="519"/>
        <pc:sldMkLst>
          <pc:docMk/>
          <pc:sldMk cId="2389083527" sldId="317"/>
        </pc:sldMkLst>
        <pc:spChg chg="mod">
          <ac:chgData name="Mullins, Krista - Division of Assessment and Accountability Support" userId="S::krista.mullins@education.ky.gov::599e8b2c-da26-429c-a2a4-0d587b3d3416" providerId="AD" clId="Web-{77091282-0C1E-EC19-3ABF-FF3B5032830A}" dt="2023-07-19T14:35:43.734" v="35" actId="20577"/>
          <ac:spMkLst>
            <pc:docMk/>
            <pc:sldMk cId="2389083527" sldId="317"/>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19:27.204" v="578"/>
        <pc:sldMkLst>
          <pc:docMk/>
          <pc:sldMk cId="1018391988" sldId="318"/>
        </pc:sldMkLst>
        <pc:spChg chg="mod">
          <ac:chgData name="Mullins, Krista - Division of Assessment and Accountability Support" userId="S::krista.mullins@education.ky.gov::599e8b2c-da26-429c-a2a4-0d587b3d3416" providerId="AD" clId="Web-{77091282-0C1E-EC19-3ABF-FF3B5032830A}" dt="2023-07-19T14:53:34.378" v="249" actId="20577"/>
          <ac:spMkLst>
            <pc:docMk/>
            <pc:sldMk cId="1018391988" sldId="318"/>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20:57.050" v="610"/>
        <pc:sldMkLst>
          <pc:docMk/>
          <pc:sldMk cId="2726662330" sldId="319"/>
        </pc:sldMkLst>
        <pc:spChg chg="mod">
          <ac:chgData name="Mullins, Krista - Division of Assessment and Accountability Support" userId="S::krista.mullins@education.ky.gov::599e8b2c-da26-429c-a2a4-0d587b3d3416" providerId="AD" clId="Web-{77091282-0C1E-EC19-3ABF-FF3B5032830A}" dt="2023-07-19T14:36:35.861" v="49" actId="20577"/>
          <ac:spMkLst>
            <pc:docMk/>
            <pc:sldMk cId="2726662330" sldId="319"/>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22:02.036" v="635"/>
        <pc:sldMkLst>
          <pc:docMk/>
          <pc:sldMk cId="1724065394" sldId="320"/>
        </pc:sldMkLst>
        <pc:spChg chg="mod">
          <ac:chgData name="Mullins, Krista - Division of Assessment and Accountability Support" userId="S::krista.mullins@education.ky.gov::599e8b2c-da26-429c-a2a4-0d587b3d3416" providerId="AD" clId="Web-{77091282-0C1E-EC19-3ABF-FF3B5032830A}" dt="2023-07-19T14:37:07.315" v="53" actId="20577"/>
          <ac:spMkLst>
            <pc:docMk/>
            <pc:sldMk cId="1724065394" sldId="320"/>
            <ac:spMk id="4" creationId="{C69DB1B6-904E-4159-AFA3-8BECA16F509C}"/>
          </ac:spMkLst>
        </pc:spChg>
      </pc:sldChg>
      <pc:sldChg chg="modSp add replId modNotes">
        <pc:chgData name="Mullins, Krista - Division of Assessment and Accountability Support" userId="S::krista.mullins@education.ky.gov::599e8b2c-da26-429c-a2a4-0d587b3d3416" providerId="AD" clId="Web-{77091282-0C1E-EC19-3ABF-FF3B5032830A}" dt="2023-07-19T16:21:28.895" v="623"/>
        <pc:sldMkLst>
          <pc:docMk/>
          <pc:sldMk cId="2088855487" sldId="321"/>
        </pc:sldMkLst>
        <pc:spChg chg="mod">
          <ac:chgData name="Mullins, Krista - Division of Assessment and Accountability Support" userId="S::krista.mullins@education.ky.gov::599e8b2c-da26-429c-a2a4-0d587b3d3416" providerId="AD" clId="Web-{77091282-0C1E-EC19-3ABF-FF3B5032830A}" dt="2023-07-19T14:37:29.410" v="60" actId="20577"/>
          <ac:spMkLst>
            <pc:docMk/>
            <pc:sldMk cId="2088855487" sldId="321"/>
            <ac:spMk id="4" creationId="{C69DB1B6-904E-4159-AFA3-8BECA16F509C}"/>
          </ac:spMkLst>
        </pc:spChg>
      </pc:sldChg>
    </pc:docChg>
  </pc:docChgLst>
  <pc:docChgLst>
    <pc:chgData name="Roseberry, Christen - Division of Assessment and Accountability Support" userId="S::christen.roseberry@education.ky.gov::64f073a6-c0e0-4356-b5dd-074214d6d82f" providerId="AD" clId="Web-{3C79D3C4-689D-8FA8-E64D-7E5247BF91E5}"/>
    <pc:docChg chg="mod">
      <pc:chgData name="Roseberry, Christen - Division of Assessment and Accountability Support" userId="S::christen.roseberry@education.ky.gov::64f073a6-c0e0-4356-b5dd-074214d6d82f" providerId="AD" clId="Web-{3C79D3C4-689D-8FA8-E64D-7E5247BF91E5}" dt="2023-07-18T18:36:57.174" v="1"/>
      <pc:docMkLst>
        <pc:docMk/>
      </pc:docMkLst>
      <pc:sldChg chg="addCm">
        <pc:chgData name="Roseberry, Christen - Division of Assessment and Accountability Support" userId="S::christen.roseberry@education.ky.gov::64f073a6-c0e0-4356-b5dd-074214d6d82f" providerId="AD" clId="Web-{3C79D3C4-689D-8FA8-E64D-7E5247BF91E5}" dt="2023-07-18T18:36:57.174" v="1"/>
        <pc:sldMkLst>
          <pc:docMk/>
          <pc:sldMk cId="3192795258" sldId="306"/>
        </pc:sldMkLst>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S::christen.roseberry@education.ky.gov::64f073a6-c0e0-4356-b5dd-074214d6d82f" providerId="AD" clId="Web-{3C79D3C4-689D-8FA8-E64D-7E5247BF91E5}" dt="2023-07-18T18:36:57.174" v="1"/>
              <pc2:cmMkLst xmlns:pc2="http://schemas.microsoft.com/office/powerpoint/2019/9/main/command">
                <pc:docMk/>
                <pc:sldMk cId="3192795258" sldId="306"/>
                <pc2:cmMk id="{052D0462-AC57-4253-A3C9-CA8F3E6CD392}"/>
              </pc2:cmMkLst>
            </pc226:cmChg>
          </p:ext>
        </pc:extLst>
      </pc:sldChg>
    </pc:docChg>
  </pc:docChgLst>
  <pc:docChgLst>
    <pc:chgData name="Riley, Ben - Division of Assessment and Accountability Support" userId="S::ben.riley@education.ky.gov::4cd6cdff-1273-49fa-8860-d0f5fa3fb9f7" providerId="AD" clId="Web-{116CE7B9-9E0C-46F5-BE6E-1F5143678ED0}"/>
    <pc:docChg chg="modSld">
      <pc:chgData name="Riley, Ben - Division of Assessment and Accountability Support" userId="S::ben.riley@education.ky.gov::4cd6cdff-1273-49fa-8860-d0f5fa3fb9f7" providerId="AD" clId="Web-{116CE7B9-9E0C-46F5-BE6E-1F5143678ED0}" dt="2023-08-01T19:01:16.027" v="27"/>
      <pc:docMkLst>
        <pc:docMk/>
      </pc:docMkLst>
      <pc:sldChg chg="modNotes">
        <pc:chgData name="Riley, Ben - Division of Assessment and Accountability Support" userId="S::ben.riley@education.ky.gov::4cd6cdff-1273-49fa-8860-d0f5fa3fb9f7" providerId="AD" clId="Web-{116CE7B9-9E0C-46F5-BE6E-1F5143678ED0}" dt="2023-08-01T19:01:16.027" v="27"/>
        <pc:sldMkLst>
          <pc:docMk/>
          <pc:sldMk cId="0" sldId="301"/>
        </pc:sldMkLst>
      </pc:sldChg>
    </pc:docChg>
  </pc:docChgLst>
  <pc:docChgLst>
    <pc:chgData name="Riley, Ben - Division of Assessment and Accountability Support" userId="4cd6cdff-1273-49fa-8860-d0f5fa3fb9f7" providerId="ADAL" clId="{CFAFCEED-C9C9-413A-945B-1C035FE3814F}"/>
    <pc:docChg chg="modSld">
      <pc:chgData name="Riley, Ben - Division of Assessment and Accountability Support" userId="4cd6cdff-1273-49fa-8860-d0f5fa3fb9f7" providerId="ADAL" clId="{CFAFCEED-C9C9-413A-945B-1C035FE3814F}" dt="2023-08-07T13:19:02.626" v="175"/>
      <pc:docMkLst>
        <pc:docMk/>
      </pc:docMkLst>
      <pc:sldChg chg="modSp">
        <pc:chgData name="Riley, Ben - Division of Assessment and Accountability Support" userId="4cd6cdff-1273-49fa-8860-d0f5fa3fb9f7" providerId="ADAL" clId="{CFAFCEED-C9C9-413A-945B-1C035FE3814F}" dt="2023-08-07T13:16:32.557" v="94" actId="20577"/>
        <pc:sldMkLst>
          <pc:docMk/>
          <pc:sldMk cId="612955391" sldId="268"/>
        </pc:sldMkLst>
        <pc:spChg chg="mod">
          <ac:chgData name="Riley, Ben - Division of Assessment and Accountability Support" userId="4cd6cdff-1273-49fa-8860-d0f5fa3fb9f7" providerId="ADAL" clId="{CFAFCEED-C9C9-413A-945B-1C035FE3814F}" dt="2023-08-07T13:16:32.557" v="94" actId="20577"/>
          <ac:spMkLst>
            <pc:docMk/>
            <pc:sldMk cId="612955391" sldId="268"/>
            <ac:spMk id="2" creationId="{00000000-0000-0000-0000-000000000000}"/>
          </ac:spMkLst>
        </pc:spChg>
      </pc:sldChg>
      <pc:sldChg chg="modSp">
        <pc:chgData name="Riley, Ben - Division of Assessment and Accountability Support" userId="4cd6cdff-1273-49fa-8860-d0f5fa3fb9f7" providerId="ADAL" clId="{CFAFCEED-C9C9-413A-945B-1C035FE3814F}" dt="2023-08-07T13:15:42.758" v="74" actId="962"/>
        <pc:sldMkLst>
          <pc:docMk/>
          <pc:sldMk cId="4277238670" sldId="271"/>
        </pc:sldMkLst>
        <pc:spChg chg="mod">
          <ac:chgData name="Riley, Ben - Division of Assessment and Accountability Support" userId="4cd6cdff-1273-49fa-8860-d0f5fa3fb9f7" providerId="ADAL" clId="{CFAFCEED-C9C9-413A-945B-1C035FE3814F}" dt="2023-08-07T13:15:42.758" v="74" actId="962"/>
          <ac:spMkLst>
            <pc:docMk/>
            <pc:sldMk cId="4277238670" sldId="271"/>
            <ac:spMk id="2" creationId="{00000000-0000-0000-0000-000000000000}"/>
          </ac:spMkLst>
        </pc:spChg>
        <pc:spChg chg="mod">
          <ac:chgData name="Riley, Ben - Division of Assessment and Accountability Support" userId="4cd6cdff-1273-49fa-8860-d0f5fa3fb9f7" providerId="ADAL" clId="{CFAFCEED-C9C9-413A-945B-1C035FE3814F}" dt="2023-08-07T13:15:39.288" v="73"/>
          <ac:spMkLst>
            <pc:docMk/>
            <pc:sldMk cId="4277238670" sldId="271"/>
            <ac:spMk id="9218" creationId="{00000000-0000-0000-0000-000000000000}"/>
          </ac:spMkLst>
        </pc:spChg>
      </pc:sldChg>
      <pc:sldChg chg="modSp">
        <pc:chgData name="Riley, Ben - Division of Assessment and Accountability Support" userId="4cd6cdff-1273-49fa-8860-d0f5fa3fb9f7" providerId="ADAL" clId="{CFAFCEED-C9C9-413A-945B-1C035FE3814F}" dt="2023-08-07T13:18:21.815" v="171" actId="962"/>
        <pc:sldMkLst>
          <pc:docMk/>
          <pc:sldMk cId="1365381353" sldId="272"/>
        </pc:sldMkLst>
        <pc:spChg chg="mod">
          <ac:chgData name="Riley, Ben - Division of Assessment and Accountability Support" userId="4cd6cdff-1273-49fa-8860-d0f5fa3fb9f7" providerId="ADAL" clId="{CFAFCEED-C9C9-413A-945B-1C035FE3814F}" dt="2023-08-07T13:18:21.815" v="171" actId="962"/>
          <ac:spMkLst>
            <pc:docMk/>
            <pc:sldMk cId="1365381353" sldId="272"/>
            <ac:spMk id="3" creationId="{391D2643-B9D2-4B98-9BA7-A2594C7E2685}"/>
          </ac:spMkLst>
        </pc:spChg>
        <pc:spChg chg="mod">
          <ac:chgData name="Riley, Ben - Division of Assessment and Accountability Support" userId="4cd6cdff-1273-49fa-8860-d0f5fa3fb9f7" providerId="ADAL" clId="{CFAFCEED-C9C9-413A-945B-1C035FE3814F}" dt="2023-08-07T13:18:20.428" v="170"/>
          <ac:spMkLst>
            <pc:docMk/>
            <pc:sldMk cId="1365381353" sldId="272"/>
            <ac:spMk id="10242" creationId="{00000000-0000-0000-0000-000000000000}"/>
          </ac:spMkLst>
        </pc:spChg>
      </pc:sldChg>
      <pc:sldChg chg="modSp">
        <pc:chgData name="Riley, Ben - Division of Assessment and Accountability Support" userId="4cd6cdff-1273-49fa-8860-d0f5fa3fb9f7" providerId="ADAL" clId="{CFAFCEED-C9C9-413A-945B-1C035FE3814F}" dt="2023-08-07T13:18:33.624" v="173" actId="962"/>
        <pc:sldMkLst>
          <pc:docMk/>
          <pc:sldMk cId="3792416507" sldId="274"/>
        </pc:sldMkLst>
        <pc:spChg chg="mod">
          <ac:chgData name="Riley, Ben - Division of Assessment and Accountability Support" userId="4cd6cdff-1273-49fa-8860-d0f5fa3fb9f7" providerId="ADAL" clId="{CFAFCEED-C9C9-413A-945B-1C035FE3814F}" dt="2023-08-07T13:18:33.624" v="173" actId="962"/>
          <ac:spMkLst>
            <pc:docMk/>
            <pc:sldMk cId="3792416507" sldId="274"/>
            <ac:spMk id="3" creationId="{E1533412-9818-4734-A78B-834C632F9616}"/>
          </ac:spMkLst>
        </pc:spChg>
        <pc:spChg chg="mod">
          <ac:chgData name="Riley, Ben - Division of Assessment and Accountability Support" userId="4cd6cdff-1273-49fa-8860-d0f5fa3fb9f7" providerId="ADAL" clId="{CFAFCEED-C9C9-413A-945B-1C035FE3814F}" dt="2023-08-07T13:18:30.177" v="172"/>
          <ac:spMkLst>
            <pc:docMk/>
            <pc:sldMk cId="3792416507" sldId="274"/>
            <ac:spMk id="16386" creationId="{00000000-0000-0000-0000-000000000000}"/>
          </ac:spMkLst>
        </pc:spChg>
      </pc:sldChg>
      <pc:sldChg chg="modSp">
        <pc:chgData name="Riley, Ben - Division of Assessment and Accountability Support" userId="4cd6cdff-1273-49fa-8860-d0f5fa3fb9f7" providerId="ADAL" clId="{CFAFCEED-C9C9-413A-945B-1C035FE3814F}" dt="2023-08-07T13:17:22.523" v="149" actId="20577"/>
        <pc:sldMkLst>
          <pc:docMk/>
          <pc:sldMk cId="1159312917" sldId="275"/>
        </pc:sldMkLst>
        <pc:spChg chg="mod">
          <ac:chgData name="Riley, Ben - Division of Assessment and Accountability Support" userId="4cd6cdff-1273-49fa-8860-d0f5fa3fb9f7" providerId="ADAL" clId="{CFAFCEED-C9C9-413A-945B-1C035FE3814F}" dt="2023-08-07T13:17:22.523" v="149" actId="20577"/>
          <ac:spMkLst>
            <pc:docMk/>
            <pc:sldMk cId="1159312917" sldId="275"/>
            <ac:spMk id="21506" creationId="{00000000-0000-0000-0000-000000000000}"/>
          </ac:spMkLst>
        </pc:spChg>
      </pc:sldChg>
      <pc:sldChg chg="addSp modSp mod">
        <pc:chgData name="Riley, Ben - Division of Assessment and Accountability Support" userId="4cd6cdff-1273-49fa-8860-d0f5fa3fb9f7" providerId="ADAL" clId="{CFAFCEED-C9C9-413A-945B-1C035FE3814F}" dt="2023-08-07T13:19:02.626" v="175"/>
        <pc:sldMkLst>
          <pc:docMk/>
          <pc:sldMk cId="1481697069" sldId="300"/>
        </pc:sldMkLst>
        <pc:spChg chg="add mod">
          <ac:chgData name="Riley, Ben - Division of Assessment and Accountability Support" userId="4cd6cdff-1273-49fa-8860-d0f5fa3fb9f7" providerId="ADAL" clId="{CFAFCEED-C9C9-413A-945B-1C035FE3814F}" dt="2023-08-07T13:19:02.626" v="175"/>
          <ac:spMkLst>
            <pc:docMk/>
            <pc:sldMk cId="1481697069" sldId="300"/>
            <ac:spMk id="2" creationId="{4EE839E4-054C-E2F7-CCF2-067511E37C32}"/>
          </ac:spMkLst>
        </pc:spChg>
      </pc:sldChg>
      <pc:sldChg chg="modSp">
        <pc:chgData name="Riley, Ben - Division of Assessment and Accountability Support" userId="4cd6cdff-1273-49fa-8860-d0f5fa3fb9f7" providerId="ADAL" clId="{CFAFCEED-C9C9-413A-945B-1C035FE3814F}" dt="2023-08-07T13:17:09.711" v="122" actId="20577"/>
        <pc:sldMkLst>
          <pc:docMk/>
          <pc:sldMk cId="855596969" sldId="304"/>
        </pc:sldMkLst>
        <pc:spChg chg="mod">
          <ac:chgData name="Riley, Ben - Division of Assessment and Accountability Support" userId="4cd6cdff-1273-49fa-8860-d0f5fa3fb9f7" providerId="ADAL" clId="{CFAFCEED-C9C9-413A-945B-1C035FE3814F}" dt="2023-08-07T13:17:09.711" v="122" actId="20577"/>
          <ac:spMkLst>
            <pc:docMk/>
            <pc:sldMk cId="855596969" sldId="304"/>
            <ac:spMk id="2" creationId="{00000000-0000-0000-0000-000000000000}"/>
          </ac:spMkLst>
        </pc:spChg>
      </pc:sldChg>
      <pc:sldChg chg="modSp">
        <pc:chgData name="Riley, Ben - Division of Assessment and Accountability Support" userId="4cd6cdff-1273-49fa-8860-d0f5fa3fb9f7" providerId="ADAL" clId="{CFAFCEED-C9C9-413A-945B-1C035FE3814F}" dt="2023-08-07T13:16:53.582" v="106" actId="20577"/>
        <pc:sldMkLst>
          <pc:docMk/>
          <pc:sldMk cId="3039469285" sldId="305"/>
        </pc:sldMkLst>
        <pc:spChg chg="mod">
          <ac:chgData name="Riley, Ben - Division of Assessment and Accountability Support" userId="4cd6cdff-1273-49fa-8860-d0f5fa3fb9f7" providerId="ADAL" clId="{CFAFCEED-C9C9-413A-945B-1C035FE3814F}" dt="2023-08-07T13:16:53.582" v="106" actId="20577"/>
          <ac:spMkLst>
            <pc:docMk/>
            <pc:sldMk cId="3039469285" sldId="305"/>
            <ac:spMk id="2" creationId="{00000000-0000-0000-0000-000000000000}"/>
          </ac:spMkLst>
        </pc:spChg>
      </pc:sldChg>
      <pc:sldChg chg="modSp mod">
        <pc:chgData name="Riley, Ben - Division of Assessment and Accountability Support" userId="4cd6cdff-1273-49fa-8860-d0f5fa3fb9f7" providerId="ADAL" clId="{CFAFCEED-C9C9-413A-945B-1C035FE3814F}" dt="2023-08-07T13:17:48.563" v="159" actId="20577"/>
        <pc:sldMkLst>
          <pc:docMk/>
          <pc:sldMk cId="3192795258" sldId="306"/>
        </pc:sldMkLst>
        <pc:spChg chg="mod">
          <ac:chgData name="Riley, Ben - Division of Assessment and Accountability Support" userId="4cd6cdff-1273-49fa-8860-d0f5fa3fb9f7" providerId="ADAL" clId="{CFAFCEED-C9C9-413A-945B-1C035FE3814F}" dt="2023-08-07T13:14:41.938" v="72" actId="962"/>
          <ac:spMkLst>
            <pc:docMk/>
            <pc:sldMk cId="3192795258" sldId="306"/>
            <ac:spMk id="2" creationId="{C62FB604-16B0-F084-0548-7B2CBB92A333}"/>
          </ac:spMkLst>
        </pc:spChg>
        <pc:spChg chg="mod">
          <ac:chgData name="Riley, Ben - Division of Assessment and Accountability Support" userId="4cd6cdff-1273-49fa-8860-d0f5fa3fb9f7" providerId="ADAL" clId="{CFAFCEED-C9C9-413A-945B-1C035FE3814F}" dt="2023-08-07T13:17:48.563" v="159" actId="20577"/>
          <ac:spMkLst>
            <pc:docMk/>
            <pc:sldMk cId="3192795258" sldId="306"/>
            <ac:spMk id="3" creationId="{96CDA2BC-52A0-D092-F247-D46096728099}"/>
          </ac:spMkLst>
        </pc:spChg>
      </pc:sldChg>
      <pc:sldChg chg="modSp mod">
        <pc:chgData name="Riley, Ben - Division of Assessment and Accountability Support" userId="4cd6cdff-1273-49fa-8860-d0f5fa3fb9f7" providerId="ADAL" clId="{CFAFCEED-C9C9-413A-945B-1C035FE3814F}" dt="2023-08-07T13:12:10.074" v="18" actId="20577"/>
        <pc:sldMkLst>
          <pc:docMk/>
          <pc:sldMk cId="1883950737" sldId="307"/>
        </pc:sldMkLst>
        <pc:spChg chg="mod">
          <ac:chgData name="Riley, Ben - Division of Assessment and Accountability Support" userId="4cd6cdff-1273-49fa-8860-d0f5fa3fb9f7" providerId="ADAL" clId="{CFAFCEED-C9C9-413A-945B-1C035FE3814F}" dt="2023-08-07T13:12:10.074" v="18" actId="20577"/>
          <ac:spMkLst>
            <pc:docMk/>
            <pc:sldMk cId="1883950737" sldId="307"/>
            <ac:spMk id="2" creationId="{C6880350-4FB7-C4AB-C7E1-942A3C06B580}"/>
          </ac:spMkLst>
        </pc:spChg>
      </pc:sldChg>
      <pc:sldChg chg="modSp mod">
        <pc:chgData name="Riley, Ben - Division of Assessment and Accountability Support" userId="4cd6cdff-1273-49fa-8860-d0f5fa3fb9f7" providerId="ADAL" clId="{CFAFCEED-C9C9-413A-945B-1C035FE3814F}" dt="2023-08-07T13:12:25.701" v="19" actId="33553"/>
        <pc:sldMkLst>
          <pc:docMk/>
          <pc:sldMk cId="3664993914" sldId="308"/>
        </pc:sldMkLst>
        <pc:spChg chg="mod">
          <ac:chgData name="Riley, Ben - Division of Assessment and Accountability Support" userId="4cd6cdff-1273-49fa-8860-d0f5fa3fb9f7" providerId="ADAL" clId="{CFAFCEED-C9C9-413A-945B-1C035FE3814F}" dt="2023-08-07T13:12:25.701" v="19" actId="33553"/>
          <ac:spMkLst>
            <pc:docMk/>
            <pc:sldMk cId="3664993914" sldId="308"/>
            <ac:spMk id="4" creationId="{C69DB1B6-904E-4159-AFA3-8BECA16F509C}"/>
          </ac:spMkLst>
        </pc:spChg>
      </pc:sldChg>
      <pc:sldChg chg="addSp modSp mod">
        <pc:chgData name="Riley, Ben - Division of Assessment and Accountability Support" userId="4cd6cdff-1273-49fa-8860-d0f5fa3fb9f7" providerId="ADAL" clId="{CFAFCEED-C9C9-413A-945B-1C035FE3814F}" dt="2023-08-07T13:18:46.792" v="174" actId="962"/>
        <pc:sldMkLst>
          <pc:docMk/>
          <pc:sldMk cId="420791263" sldId="311"/>
        </pc:sldMkLst>
        <pc:spChg chg="add mod">
          <ac:chgData name="Riley, Ben - Division of Assessment and Accountability Support" userId="4cd6cdff-1273-49fa-8860-d0f5fa3fb9f7" providerId="ADAL" clId="{CFAFCEED-C9C9-413A-945B-1C035FE3814F}" dt="2023-08-07T13:18:46.792" v="174" actId="962"/>
          <ac:spMkLst>
            <pc:docMk/>
            <pc:sldMk cId="420791263" sldId="311"/>
            <ac:spMk id="4" creationId="{9BC51DD5-C362-2551-B8BB-609693C4E1D2}"/>
          </ac:spMkLst>
        </pc:spChg>
      </pc:sldChg>
      <pc:sldChg chg="modSp mod">
        <pc:chgData name="Riley, Ben - Division of Assessment and Accountability Support" userId="4cd6cdff-1273-49fa-8860-d0f5fa3fb9f7" providerId="ADAL" clId="{CFAFCEED-C9C9-413A-945B-1C035FE3814F}" dt="2023-08-07T13:12:28.907" v="20" actId="33553"/>
        <pc:sldMkLst>
          <pc:docMk/>
          <pc:sldMk cId="914710380" sldId="312"/>
        </pc:sldMkLst>
        <pc:spChg chg="mod">
          <ac:chgData name="Riley, Ben - Division of Assessment and Accountability Support" userId="4cd6cdff-1273-49fa-8860-d0f5fa3fb9f7" providerId="ADAL" clId="{CFAFCEED-C9C9-413A-945B-1C035FE3814F}" dt="2023-08-07T13:12:28.907" v="20" actId="33553"/>
          <ac:spMkLst>
            <pc:docMk/>
            <pc:sldMk cId="914710380" sldId="312"/>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31.822" v="21" actId="33553"/>
        <pc:sldMkLst>
          <pc:docMk/>
          <pc:sldMk cId="1366110972" sldId="313"/>
        </pc:sldMkLst>
        <pc:spChg chg="mod">
          <ac:chgData name="Riley, Ben - Division of Assessment and Accountability Support" userId="4cd6cdff-1273-49fa-8860-d0f5fa3fb9f7" providerId="ADAL" clId="{CFAFCEED-C9C9-413A-945B-1C035FE3814F}" dt="2023-08-07T13:12:31.822" v="21" actId="33553"/>
          <ac:spMkLst>
            <pc:docMk/>
            <pc:sldMk cId="1366110972" sldId="313"/>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34.526" v="22" actId="33553"/>
        <pc:sldMkLst>
          <pc:docMk/>
          <pc:sldMk cId="2413443610" sldId="314"/>
        </pc:sldMkLst>
        <pc:spChg chg="mod">
          <ac:chgData name="Riley, Ben - Division of Assessment and Accountability Support" userId="4cd6cdff-1273-49fa-8860-d0f5fa3fb9f7" providerId="ADAL" clId="{CFAFCEED-C9C9-413A-945B-1C035FE3814F}" dt="2023-08-07T13:12:34.526" v="22" actId="33553"/>
          <ac:spMkLst>
            <pc:docMk/>
            <pc:sldMk cId="2413443610" sldId="314"/>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38.078" v="23" actId="33553"/>
        <pc:sldMkLst>
          <pc:docMk/>
          <pc:sldMk cId="2996555958" sldId="315"/>
        </pc:sldMkLst>
        <pc:spChg chg="mod">
          <ac:chgData name="Riley, Ben - Division of Assessment and Accountability Support" userId="4cd6cdff-1273-49fa-8860-d0f5fa3fb9f7" providerId="ADAL" clId="{CFAFCEED-C9C9-413A-945B-1C035FE3814F}" dt="2023-08-07T13:12:38.078" v="23" actId="33553"/>
          <ac:spMkLst>
            <pc:docMk/>
            <pc:sldMk cId="2996555958" sldId="315"/>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40.520" v="24" actId="33553"/>
        <pc:sldMkLst>
          <pc:docMk/>
          <pc:sldMk cId="804665297" sldId="316"/>
        </pc:sldMkLst>
        <pc:spChg chg="mod">
          <ac:chgData name="Riley, Ben - Division of Assessment and Accountability Support" userId="4cd6cdff-1273-49fa-8860-d0f5fa3fb9f7" providerId="ADAL" clId="{CFAFCEED-C9C9-413A-945B-1C035FE3814F}" dt="2023-08-07T13:12:40.520" v="24" actId="33553"/>
          <ac:spMkLst>
            <pc:docMk/>
            <pc:sldMk cId="804665297" sldId="316"/>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42.783" v="25" actId="33553"/>
        <pc:sldMkLst>
          <pc:docMk/>
          <pc:sldMk cId="2389083527" sldId="317"/>
        </pc:sldMkLst>
        <pc:spChg chg="mod">
          <ac:chgData name="Riley, Ben - Division of Assessment and Accountability Support" userId="4cd6cdff-1273-49fa-8860-d0f5fa3fb9f7" providerId="ADAL" clId="{CFAFCEED-C9C9-413A-945B-1C035FE3814F}" dt="2023-08-07T13:12:42.783" v="25" actId="33553"/>
          <ac:spMkLst>
            <pc:docMk/>
            <pc:sldMk cId="2389083527" sldId="317"/>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44.827" v="26" actId="33553"/>
        <pc:sldMkLst>
          <pc:docMk/>
          <pc:sldMk cId="1018391988" sldId="318"/>
        </pc:sldMkLst>
        <pc:spChg chg="mod">
          <ac:chgData name="Riley, Ben - Division of Assessment and Accountability Support" userId="4cd6cdff-1273-49fa-8860-d0f5fa3fb9f7" providerId="ADAL" clId="{CFAFCEED-C9C9-413A-945B-1C035FE3814F}" dt="2023-08-07T13:12:44.827" v="26" actId="33553"/>
          <ac:spMkLst>
            <pc:docMk/>
            <pc:sldMk cId="1018391988" sldId="318"/>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2:47.452" v="27" actId="33553"/>
        <pc:sldMkLst>
          <pc:docMk/>
          <pc:sldMk cId="2726662330" sldId="319"/>
        </pc:sldMkLst>
        <pc:spChg chg="mod">
          <ac:chgData name="Riley, Ben - Division of Assessment and Accountability Support" userId="4cd6cdff-1273-49fa-8860-d0f5fa3fb9f7" providerId="ADAL" clId="{CFAFCEED-C9C9-413A-945B-1C035FE3814F}" dt="2023-08-07T13:12:47.452" v="27" actId="33553"/>
          <ac:spMkLst>
            <pc:docMk/>
            <pc:sldMk cId="2726662330" sldId="319"/>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3:10.419" v="30" actId="33553"/>
        <pc:sldMkLst>
          <pc:docMk/>
          <pc:sldMk cId="1724065394" sldId="320"/>
        </pc:sldMkLst>
        <pc:spChg chg="mod">
          <ac:chgData name="Riley, Ben - Division of Assessment and Accountability Support" userId="4cd6cdff-1273-49fa-8860-d0f5fa3fb9f7" providerId="ADAL" clId="{CFAFCEED-C9C9-413A-945B-1C035FE3814F}" dt="2023-08-07T13:13:10.419" v="30" actId="33553"/>
          <ac:spMkLst>
            <pc:docMk/>
            <pc:sldMk cId="1724065394" sldId="320"/>
            <ac:spMk id="4" creationId="{C69DB1B6-904E-4159-AFA3-8BECA16F509C}"/>
          </ac:spMkLst>
        </pc:spChg>
      </pc:sldChg>
      <pc:sldChg chg="modSp mod">
        <pc:chgData name="Riley, Ben - Division of Assessment and Accountability Support" userId="4cd6cdff-1273-49fa-8860-d0f5fa3fb9f7" providerId="ADAL" clId="{CFAFCEED-C9C9-413A-945B-1C035FE3814F}" dt="2023-08-07T13:13:07.726" v="29" actId="33553"/>
        <pc:sldMkLst>
          <pc:docMk/>
          <pc:sldMk cId="2088855487" sldId="321"/>
        </pc:sldMkLst>
        <pc:spChg chg="mod">
          <ac:chgData name="Riley, Ben - Division of Assessment and Accountability Support" userId="4cd6cdff-1273-49fa-8860-d0f5fa3fb9f7" providerId="ADAL" clId="{CFAFCEED-C9C9-413A-945B-1C035FE3814F}" dt="2023-08-07T13:13:07.726" v="29" actId="33553"/>
          <ac:spMkLst>
            <pc:docMk/>
            <pc:sldMk cId="2088855487" sldId="321"/>
            <ac:spMk id="4" creationId="{C69DB1B6-904E-4159-AFA3-8BECA16F50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739A1A-AC58-454B-C09E-FAA4498E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DE97C7-907C-6060-41EB-0E5AA82EEA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83563-014F-4C6A-A37B-FAD84175E214}" type="datetimeFigureOut">
              <a:rPr lang="en-US" smtClean="0"/>
              <a:t>8/7/2023</a:t>
            </a:fld>
            <a:endParaRPr lang="en-US"/>
          </a:p>
        </p:txBody>
      </p:sp>
      <p:sp>
        <p:nvSpPr>
          <p:cNvPr id="4" name="Footer Placeholder 3">
            <a:extLst>
              <a:ext uri="{FF2B5EF4-FFF2-40B4-BE49-F238E27FC236}">
                <a16:creationId xmlns:a16="http://schemas.microsoft.com/office/drawing/2014/main" id="{4494C149-3C9C-0CED-0605-C3A3CD1AAA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B0FB7E-0BF6-9757-E81E-B08A17852D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661818-A460-46D1-A9D2-2BA847FA9596}" type="slidenum">
              <a:rPr lang="en-US" smtClean="0"/>
              <a:t>‹#›</a:t>
            </a:fld>
            <a:endParaRPr lang="en-US"/>
          </a:p>
        </p:txBody>
      </p:sp>
    </p:spTree>
    <p:extLst>
      <p:ext uri="{BB962C8B-B14F-4D97-AF65-F5344CB8AC3E}">
        <p14:creationId xmlns:p14="http://schemas.microsoft.com/office/powerpoint/2010/main" val="339372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Krista Mullins and I am a program consultant with the Kentucky Department of Education in the Office of Assessment and Accountability. I will be your main contact for questions regarding the Alternate Kentucky Summative Assessment (AKSA). Today we will be reviewing the Back to School training for the AKSA for the 2023-2024 school year. I will be your contact for questions related to the AKSA. If you will be administering any part of the Alternate Kentucky Summative Assessment, you must complete this training and both the Attainment Task 1 and 2 trainings.</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Looking at raw scores and scale scores, raw scores are the number of questions a student answers correctly. As a result of this, raw scores do not give a full picture of a student’s capability due to some questions being more difficult than others. The AKSA previously has been reported as raw scores. </a:t>
            </a:r>
          </a:p>
          <a:p>
            <a:pPr eaLnBrk="1" hangingPunct="1">
              <a:spcBef>
                <a:spcPct val="0"/>
              </a:spcBef>
            </a:pPr>
            <a:endParaRPr lang="en-US" altLang="en-US" dirty="0"/>
          </a:p>
          <a:p>
            <a:pPr eaLnBrk="1" hangingPunct="1">
              <a:spcBef>
                <a:spcPct val="0"/>
              </a:spcBef>
            </a:pPr>
            <a:r>
              <a:rPr lang="en-US" altLang="en-US" dirty="0"/>
              <a:t>Scale scores use the raw score, but it is converted to a consistent, standardized score. Most assessment are reported as scale scores. For example, the ACT, SAT, and KSA are reported as scale scores. The scale score for AKSA will be 150-250.</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233157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previously stated, scale scores consider the question’s difficulty which can give us a picture of a student’s full capability when using scale scores. They also provide consistency in reporting progress. When scale scores are used, progress made or not made can be seen. Scale scores also reduce the year-to-year need for performance level standards validation. Differing perspectives on performance levels is reduced when using scale scores. One important thing to note is that scale scores will be used when reporting results for the 2023 AKSA.</a:t>
            </a:r>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1728534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we have discussed the scale scores, let's take a look at the Attainment Tasks or AT</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307077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aseline="0" dirty="0"/>
              <a:t>As a reminder, the attainment tasks are a part of accountability and they are not tested at every grade level.</a:t>
            </a:r>
            <a:r>
              <a:rPr lang="en-US" altLang="en-US" dirty="0"/>
              <a:t> </a:t>
            </a:r>
            <a:r>
              <a:rPr lang="en-US" dirty="0"/>
              <a:t>Attainment tasks are tested in grades 3-8, 10th, and 11th.</a:t>
            </a:r>
          </a:p>
          <a:p>
            <a:pPr>
              <a:spcBef>
                <a:spcPct val="0"/>
              </a:spcBef>
            </a:pPr>
            <a:endParaRPr lang="en-US" altLang="en-US" dirty="0">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talk about what to expect in regard to Field Test Items.</a:t>
            </a:r>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301497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It is important to note that there will be field test items released this year. In both window 1 and window 2, there will be one task per grade level, per content area. Each school or district will either get the first task, second task, or third task. Each task in each window will be field tested. When teachers are entering data into the SRD, they will be responsible for indicating which field test form they administered. This form is required for score entry. District Assessment Coordinators, please work with teachers to ensure this step is completed correctly.</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30268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when does all of the information we discussed take place?</a:t>
            </a:r>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374340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shares the proposed</a:t>
            </a:r>
            <a:r>
              <a:rPr lang="en-US" baseline="0" dirty="0"/>
              <a:t> dates for the 2023-2024 school year. As noted in the past, these dates may be subject to change due to circumstances beyond the control of KDE. These are the selected dates available to be shared publicly at this time.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52806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science standards have officially been adopted, what are the next steps?</a:t>
            </a: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104238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science standards were adopted for general education in July 2023. As a result of these new science standards being adopted, work will begin during the 2023-2024 school year to prioritize standards and identify target standards.</a:t>
            </a:r>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3755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agenda for the training can be seen here. We will be discussing what’s new for the 2023-2024 school year, assessment trainings, and looking at the Transition Attainment Record, or TAR. Scale scores and raw scores will be reviewed. Discussion of attainment tasks and field tests will take place. We will then look at the alternate program calendar, science, content areas tested and wrap up with testing windows.</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take a closer look at the content areas tested.</a:t>
            </a: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232894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the content areas that will be assessed at the</a:t>
            </a:r>
            <a:r>
              <a:rPr lang="en-US" baseline="0" dirty="0"/>
              <a:t> elementary level. One thing to note is that many schools have a different grade configuration, so your school may not be a 3-5 grade span. It may be a </a:t>
            </a:r>
            <a:r>
              <a:rPr lang="en-US" baseline="0"/>
              <a:t>3-6 or a </a:t>
            </a:r>
            <a:r>
              <a:rPr lang="en-US" baseline="0" dirty="0"/>
              <a:t>3-4. The 3-5 grade span is used at the state level as that is how district accountability is represented.</a:t>
            </a:r>
            <a:endParaRPr lang="en-US" dirty="0"/>
          </a:p>
        </p:txBody>
      </p:sp>
      <p:sp>
        <p:nvSpPr>
          <p:cNvPr id="4" name="Slide Number Placeholder 3"/>
          <p:cNvSpPr>
            <a:spLocks noGrp="1"/>
          </p:cNvSpPr>
          <p:nvPr>
            <p:ph type="sldNum" sz="quarter" idx="10"/>
          </p:nvPr>
        </p:nvSpPr>
        <p:spPr/>
        <p:txBody>
          <a:bodyPr/>
          <a:lstStyle/>
          <a:p>
            <a:fld id="{5B2D9DB7-C648-43F3-A5EF-DC2420F389E1}" type="slidenum">
              <a:rPr lang="en-US" smtClean="0"/>
              <a:t>21</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3622545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reflects the required content areas being</a:t>
            </a:r>
            <a:r>
              <a:rPr lang="en-US" baseline="0"/>
              <a:t> assessed at middle school.</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22</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97404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looks at the high school content areas to be assessed. If you will note in bold, grade 9, grade 12, and grade 14 no longer have Attainment Tasks administered at those grades. On that note, please be aware that you will not receive tests and/or a district or school level binder for grades 9, 12, or 14. That is a question we receive quite often. Schools and districts with at least one AKSA eligible student will receive a district and school level binder for tested grades only.</a:t>
            </a:r>
            <a:r>
              <a:rPr lang="en-US" dirty="0"/>
              <a:t> The TAR is given at grade 12 and 14.</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5B2D9DB7-C648-43F3-A5EF-DC2420F389E1}" type="slidenum">
              <a:rPr lang="en-US" smtClean="0"/>
              <a:t>23</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677133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we will look at the testing windows.</a:t>
            </a: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4242756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AKSA will still consist of two testing windows. </a:t>
            </a:r>
            <a:r>
              <a:rPr lang="en-US" baseline="0" dirty="0"/>
              <a:t>Testing Window 1 will open Nov. 13 and run until Dec. 15. During this window there will be 15 items per content area that will focus on one specific group of standards. You can find which standards are tested by checking the grade level standards document on the KDE website linked above. They are broken down by content and grade level.</a:t>
            </a:r>
          </a:p>
          <a:p>
            <a:endParaRPr lang="en-US" baseline="0" dirty="0"/>
          </a:p>
          <a:p>
            <a:r>
              <a:rPr lang="en-US" baseline="0" dirty="0"/>
              <a:t>The Window 2 assessment will open April 15 and run until May 24. During this window there will be 15 items per content area. Once again, consult the grade level standards documents on the KDE website linked on the slide. You can find which standards are assessed during this window by consulting those documents. They are broken down by content and grade level. </a:t>
            </a:r>
          </a:p>
          <a:p>
            <a:endParaRPr lang="en-US" dirty="0">
              <a:cs typeface="Calibri" panose="020F0502020204030204"/>
            </a:endParaRPr>
          </a:p>
          <a:p>
            <a:r>
              <a:rPr lang="en-US" dirty="0">
                <a:cs typeface="Calibri" panose="020F0502020204030204"/>
              </a:rPr>
              <a:t>As a reminder, there will be 15 operational items and 5 field test items per grade/content area.</a:t>
            </a:r>
          </a:p>
        </p:txBody>
      </p:sp>
      <p:sp>
        <p:nvSpPr>
          <p:cNvPr id="4" name="Slide Number Placeholder 3"/>
          <p:cNvSpPr>
            <a:spLocks noGrp="1"/>
          </p:cNvSpPr>
          <p:nvPr>
            <p:ph type="sldNum" sz="quarter" idx="10"/>
          </p:nvPr>
        </p:nvSpPr>
        <p:spPr/>
        <p:txBody>
          <a:bodyPr/>
          <a:lstStyle/>
          <a:p>
            <a:fld id="{707366D2-A403-425F-9871-F337BDD50300}" type="slidenum">
              <a:rPr lang="en-US" smtClean="0"/>
              <a:t>25</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355302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will ship and arrive based on the</a:t>
            </a:r>
            <a:r>
              <a:rPr lang="en-US" baseline="0"/>
              <a:t> timelines shared on this slide. Materials for Window 1 are expected to arrive in the district sometime the week of Oct. 23. For Window 2 we will continue to offer options as we have in the past based on the concept that spring breaks will still be available. In late February districts will be asked to select shipping option 1 or 2 based on when they will take spring break. As was done last year, if no selection is made then the default selection will be made for the district for Option 1. Materials for Window </a:t>
            </a:r>
            <a:r>
              <a:rPr lang="en-US"/>
              <a:t>2 </a:t>
            </a:r>
            <a:r>
              <a:rPr lang="en-US" baseline="0"/>
              <a:t>(first option) will ship the week of March 25 and Window 2 (the second option) will ship the week of April 3.</a:t>
            </a:r>
          </a:p>
          <a:p>
            <a:endParaRPr lang="en-US" dirty="0">
              <a:cs typeface="Calibri"/>
            </a:endParaRPr>
          </a:p>
          <a:p>
            <a:r>
              <a:rPr lang="en-US"/>
              <a:t>Districts with no students will receive a district level copy of all grade band assessments. It is expected that districts maintain the district level copy of materials in the event a make-up test is required. We will not be able to ship make-up window materials.</a:t>
            </a:r>
            <a:endParaRPr lang="en-US" dirty="0"/>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5B2D9DB7-C648-43F3-A5EF-DC2420F389E1}" type="slidenum">
              <a:rPr lang="en-US" smtClean="0"/>
              <a:t>26</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3905724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need to reach out to anyone in the office of assessment and accountability, please use the links provided on this slide to send an email to one of the program consultants.</a:t>
            </a:r>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254425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other back to school trainings that must be completed. </a:t>
            </a:r>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1481024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questions, you can always email dacinfo@education.ky.gov or call (502) 564-4394.</a:t>
            </a:r>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289388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take a look at what is new for the 2023-2024 school year.</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9591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The first thing I want</a:t>
            </a:r>
            <a:r>
              <a:rPr lang="en-US" altLang="en-US" baseline="0" dirty="0"/>
              <a:t> to discuss today are the changes coming this school year.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kern="1200" dirty="0">
              <a:solidFill>
                <a:schemeClr val="tx1"/>
              </a:solidFill>
              <a:effectLst/>
              <a:latin typeface="+mn-lt"/>
              <a:ea typeface="+mn-ea"/>
              <a:cs typeface="+mn-cs"/>
            </a:endParaRPr>
          </a:p>
          <a:p>
            <a:pPr>
              <a:spcBef>
                <a:spcPct val="0"/>
              </a:spcBef>
            </a:pPr>
            <a:r>
              <a:rPr lang="en-US" altLang="en-US" baseline="0"/>
              <a:t>This summer we have been busy. We have been conducting content and bias reviews of newly created test items. This year, there will only be one version of the TAR for all grades. The current TAR is written to the KAS-AA targets.</a:t>
            </a:r>
          </a:p>
          <a:p>
            <a:pPr eaLnBrk="1" hangingPunct="1">
              <a:spcBef>
                <a:spcPct val="0"/>
              </a:spcBef>
            </a:pPr>
            <a:endParaRPr lang="en-US" altLang="en-US" baseline="0" dirty="0"/>
          </a:p>
          <a:p>
            <a:pPr eaLnBrk="1" hangingPunct="1">
              <a:spcBef>
                <a:spcPct val="0"/>
              </a:spcBef>
            </a:pPr>
            <a:r>
              <a:rPr lang="en-US" altLang="en-US" baseline="0" dirty="0"/>
              <a:t>Another change for the 2023-2024 school year is that test results will be based on a scale score. We will discuss what this looks like later in the slides.</a:t>
            </a:r>
          </a:p>
          <a:p>
            <a:pPr eaLnBrk="1" hangingPunct="1">
              <a:spcBef>
                <a:spcPct val="0"/>
              </a:spcBef>
            </a:pPr>
            <a:endParaRPr lang="en-US" altLang="en-US" baseline="0" dirty="0"/>
          </a:p>
          <a:p>
            <a:pPr eaLnBrk="1" hangingPunct="1">
              <a:spcBef>
                <a:spcPct val="0"/>
              </a:spcBef>
            </a:pPr>
            <a:r>
              <a:rPr lang="en-US" altLang="en-US" baseline="0" dirty="0"/>
              <a:t>There will also be field test items in both window 1 and window 2. A revised alternate program calendar can be found using the link in the slide.</a:t>
            </a:r>
          </a:p>
          <a:p>
            <a:pPr eaLnBrk="1" hangingPunct="1">
              <a:spcBef>
                <a:spcPct val="0"/>
              </a:spcBef>
            </a:pPr>
            <a:endParaRPr lang="en-US" altLang="en-US" baseline="0" dirty="0"/>
          </a:p>
          <a:p>
            <a:pPr eaLnBrk="1" hangingPunct="1">
              <a:spcBef>
                <a:spcPct val="0"/>
              </a:spcBef>
            </a:pPr>
            <a:r>
              <a:rPr lang="en-US" altLang="en-US" baseline="0" dirty="0"/>
              <a:t>The new science standards were adopted in July 2023 and will begin being used in classrooms for the 2023-2024 school year. Work will begin this year to prioritize the standards in order to begin writing test items for science.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assessment trainings for the 2023-2024 schools year.</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140096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a:t>
            </a:r>
            <a:r>
              <a:rPr lang="en-US" baseline="0" dirty="0"/>
              <a:t> covered the new changes for the upcoming school year, lets turn our attention to the layout for the assessment trainings. The first training that we should always mention is the Administration Code and the Inclusion of Special Populations regulation trainings. Both of these trainings would be required for anyone who administers the Alternate </a:t>
            </a:r>
            <a:r>
              <a:rPr lang="en-US" b="0" baseline="0" dirty="0"/>
              <a:t>Kentucky Summative Assessment</a:t>
            </a:r>
            <a:r>
              <a:rPr lang="en-US" baseline="0" dirty="0"/>
              <a:t>. </a:t>
            </a:r>
          </a:p>
          <a:p>
            <a:endParaRPr lang="en-US" baseline="0" dirty="0"/>
          </a:p>
          <a:p>
            <a:r>
              <a:rPr lang="en-US" baseline="0" dirty="0"/>
              <a:t>This year the Overview-Attainment Task Training will release Aug. 28 and must be completed by Nov. 10, 2023. Any teacher who will administer the Alternate Kentucky Summative Assessment must take this training.</a:t>
            </a:r>
          </a:p>
          <a:p>
            <a:endParaRPr lang="en-US" baseline="0" dirty="0"/>
          </a:p>
          <a:p>
            <a:r>
              <a:rPr lang="en-US" baseline="0" dirty="0"/>
              <a:t>For any high school teachers that will administer the Transition Attainment Record, or TAR, they must complete that training as well. The TAR training will open on October 2,  2023 and will close on March 25, 2024. </a:t>
            </a:r>
          </a:p>
          <a:p>
            <a:endParaRPr lang="en-US" baseline="0" dirty="0"/>
          </a:p>
        </p:txBody>
      </p:sp>
      <p:sp>
        <p:nvSpPr>
          <p:cNvPr id="4" name="Slide Number Placeholder 3"/>
          <p:cNvSpPr>
            <a:spLocks noGrp="1"/>
          </p:cNvSpPr>
          <p:nvPr>
            <p:ph type="sldNum" sz="quarter" idx="10"/>
          </p:nvPr>
        </p:nvSpPr>
        <p:spPr/>
        <p:txBody>
          <a:bodyPr/>
          <a:lstStyle/>
          <a:p>
            <a:fld id="{5B2D9DB7-C648-43F3-A5EF-DC2420F389E1}" type="slidenum">
              <a:rPr lang="en-US" smtClean="0"/>
              <a:t>6</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86415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Transition Attainment Record or TAR</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248742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a:t>
            </a:r>
            <a:r>
              <a:rPr lang="en-US" baseline="0" dirty="0"/>
              <a:t> the TAR assessment that will be administered this year. This year there will only be one version of the TAR offered that covers the current Kentucky academic standards and alternate assessment targets.</a:t>
            </a:r>
          </a:p>
          <a:p>
            <a:endParaRPr lang="en-US" baseline="0" dirty="0"/>
          </a:p>
          <a:p>
            <a:r>
              <a:rPr lang="en-US" baseline="0" dirty="0"/>
              <a:t>One final note on the TAR, as with all years, grade 12 students can retake the TAR if they did not meet benchmark.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398925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 couple of slides will take a closer look at Scale Scores and Raw Scores.</a:t>
            </a: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4283827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de-DE"/>
              <a:t>OAA: DAAS:BTS:Alternate:7/19/2022</a:t>
            </a:r>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de-DE"/>
              <a:t>OAA: DAAS:BTS:Alternate:7/19/2022</a:t>
            </a:r>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de-DE"/>
              <a:t>OAA: DAAS:BTS:Alternate:7/19/2022</a:t>
            </a:r>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dirty="0"/>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dirty="0"/>
          </a:p>
        </p:txBody>
      </p:sp>
    </p:spTree>
    <p:extLst>
      <p:ext uri="{BB962C8B-B14F-4D97-AF65-F5344CB8AC3E}">
        <p14:creationId xmlns:p14="http://schemas.microsoft.com/office/powerpoint/2010/main" val="284127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92494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916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33740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97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920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199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de-DE"/>
              <a:t>OAA: DAAS:BTS:Alternate:7/19/2022</a:t>
            </a:r>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29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2577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581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88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47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de-DE"/>
              <a:t>OAA: DAAS:BTS:Alternate:7/19/2022</a:t>
            </a:r>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de-DE"/>
              <a:t>OAA: DAAS:BTS:Alternate:7/19/2022</a:t>
            </a:r>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de-DE"/>
              <a:t>OAA: DAAS:BTS:Alternate:7/19/2022</a:t>
            </a:r>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de-DE"/>
              <a:t>OAA: DAAS:BTS:Alternate:7/19/2022</a:t>
            </a:r>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de-DE"/>
              <a:t>OAA: DAAS:BTS:Alternate:7/19/2022</a:t>
            </a:r>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de-DE"/>
              <a:t>OAA: DAAS:BTS:Alternate:7/19/2022</a:t>
            </a:r>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de-DE"/>
              <a:t>OAA: DAAS:BTS:Alternate:7/19/2022</a:t>
            </a:r>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de-DE"/>
              <a:t>OAA: DAAS:BTS:Alternate:7/19/2022</a:t>
            </a:r>
            <a:endParaRPr lang="en-US" dirty="0"/>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64343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ky.gov/AA/Assessments/kprep/Pages/AltStd.aspx"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mailto:krista.mullins@education.ky.gov" TargetMode="External"/><Relationship Id="rId3" Type="http://schemas.openxmlformats.org/officeDocument/2006/relationships/hyperlink" Target="mailto:ben.riley@education.ky.gov" TargetMode="External"/><Relationship Id="rId7" Type="http://schemas.openxmlformats.org/officeDocument/2006/relationships/hyperlink" Target="mailto:jennifer.stafford@education.ky.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Helen.jones@education.ky.gov" TargetMode="External"/><Relationship Id="rId11" Type="http://schemas.openxmlformats.org/officeDocument/2006/relationships/hyperlink" Target="mailto:shara.savage@education.ky.gov" TargetMode="External"/><Relationship Id="rId5" Type="http://schemas.openxmlformats.org/officeDocument/2006/relationships/hyperlink" Target="mailto:christen.roseberry@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chris.williams@education.ky.gov" TargetMode="External"/><Relationship Id="rId9" Type="http://schemas.openxmlformats.org/officeDocument/2006/relationships/hyperlink" Target="mailto:lisa.jett@education.ky.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crobat.adobe.com/link/track?uri=urn:aaid:scds:US:703c80eb-9b74-3afd-bd9a-3d2dee67cf4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2023-2024 Back to School Trainings</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fontScale="85000" lnSpcReduction="20000"/>
          </a:bodyPr>
          <a:lstStyle/>
          <a:p>
            <a:pPr algn="r"/>
            <a:r>
              <a:rPr lang="en-US" sz="4400" dirty="0"/>
              <a:t>Alternate Kentucky Summative Assessment</a:t>
            </a:r>
          </a:p>
          <a:p>
            <a:pPr algn="r"/>
            <a:r>
              <a:rPr lang="en-US" sz="4400" dirty="0"/>
              <a:t>Krista Mullins, Program Consultant</a:t>
            </a:r>
          </a:p>
          <a:p>
            <a:pPr algn="r"/>
            <a:r>
              <a:rPr lang="en-US" sz="4400" dirty="0"/>
              <a:t>Office of Assessment and Accountability</a:t>
            </a:r>
          </a:p>
        </p:txBody>
      </p:sp>
    </p:spTree>
    <p:extLst>
      <p:ext uri="{BB962C8B-B14F-4D97-AF65-F5344CB8AC3E}">
        <p14:creationId xmlns:p14="http://schemas.microsoft.com/office/powerpoint/2010/main" val="366499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Scores Continued</a:t>
            </a:r>
          </a:p>
        </p:txBody>
      </p:sp>
      <p:sp>
        <p:nvSpPr>
          <p:cNvPr id="4" name="Footer Placeholder 3">
            <a:extLst>
              <a:ext uri="{FF2B5EF4-FFF2-40B4-BE49-F238E27FC236}">
                <a16:creationId xmlns:a16="http://schemas.microsoft.com/office/drawing/2014/main" id="{71E85FE5-9F2A-4EC1-9A91-20DC614FDC45}"/>
              </a:ext>
            </a:extLst>
          </p:cNvPr>
          <p:cNvSpPr>
            <a:spLocks noGrp="1"/>
          </p:cNvSpPr>
          <p:nvPr>
            <p:ph type="ftr" sz="quarter" idx="3"/>
          </p:nvPr>
        </p:nvSpPr>
        <p:spPr/>
        <p:txBody>
          <a:bodyPr/>
          <a:lstStyle/>
          <a:p>
            <a:r>
              <a:rPr lang="de-DE" dirty="0"/>
              <a:t>OAA: DAAS:BTS:Alternate:7/19/2023</a:t>
            </a:r>
            <a:endParaRPr lang="en-US" dirty="0"/>
          </a:p>
        </p:txBody>
      </p:sp>
      <p:sp>
        <p:nvSpPr>
          <p:cNvPr id="7" name="Content Placeholder 2">
            <a:extLst>
              <a:ext uri="{FF2B5EF4-FFF2-40B4-BE49-F238E27FC236}">
                <a16:creationId xmlns:a16="http://schemas.microsoft.com/office/drawing/2014/main" id="{D5D84006-D0D3-8E64-A4AE-1517129753F1}"/>
              </a:ext>
            </a:extLst>
          </p:cNvPr>
          <p:cNvSpPr txBox="1">
            <a:spLocks/>
          </p:cNvSpPr>
          <p:nvPr/>
        </p:nvSpPr>
        <p:spPr>
          <a:xfrm>
            <a:off x="555786" y="1450285"/>
            <a:ext cx="11352196"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Raw scores</a:t>
            </a:r>
          </a:p>
          <a:p>
            <a:pPr lvl="1"/>
            <a:r>
              <a:rPr lang="en-US" dirty="0"/>
              <a:t>Reported as the number of items/questions the student answered correctly</a:t>
            </a:r>
          </a:p>
          <a:p>
            <a:pPr lvl="1"/>
            <a:r>
              <a:rPr lang="en-US" dirty="0"/>
              <a:t>Does not present the full picture as some items are more difficult than others</a:t>
            </a:r>
          </a:p>
          <a:p>
            <a:pPr lvl="1"/>
            <a:r>
              <a:rPr lang="en-US" dirty="0"/>
              <a:t>Previously, AKSA raw scores were reported</a:t>
            </a:r>
          </a:p>
          <a:p>
            <a:pPr lvl="1"/>
            <a:r>
              <a:rPr lang="en-US" dirty="0"/>
              <a:t>Raw scores will no longer be reported</a:t>
            </a:r>
          </a:p>
          <a:p>
            <a:pPr marL="0" indent="0">
              <a:buNone/>
            </a:pPr>
            <a:r>
              <a:rPr lang="en-US" sz="2400" b="1" u="sng" dirty="0"/>
              <a:t>Scale Scores </a:t>
            </a:r>
          </a:p>
          <a:p>
            <a:pPr lvl="1"/>
            <a:r>
              <a:rPr lang="en-US" dirty="0"/>
              <a:t>A scale score is the total number of correct answers (raw score) that has been converted to a consistent, standardized score</a:t>
            </a:r>
          </a:p>
          <a:p>
            <a:pPr lvl="1"/>
            <a:r>
              <a:rPr lang="en-US" dirty="0"/>
              <a:t>Most assessments are reported on a scale: ACT 0-36, SAT 400-1600, KSA 400-600.</a:t>
            </a:r>
          </a:p>
          <a:p>
            <a:pPr lvl="1"/>
            <a:r>
              <a:rPr lang="en-US" dirty="0"/>
              <a:t>The scale for the AKSA will be 150-250</a:t>
            </a:r>
          </a:p>
        </p:txBody>
      </p:sp>
    </p:spTree>
    <p:extLst>
      <p:ext uri="{BB962C8B-B14F-4D97-AF65-F5344CB8AC3E}">
        <p14:creationId xmlns:p14="http://schemas.microsoft.com/office/powerpoint/2010/main" val="85559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0350-4FB7-C4AB-C7E1-942A3C06B580}"/>
              </a:ext>
            </a:extLst>
          </p:cNvPr>
          <p:cNvSpPr>
            <a:spLocks noGrp="1"/>
          </p:cNvSpPr>
          <p:nvPr>
            <p:ph type="title"/>
          </p:nvPr>
        </p:nvSpPr>
        <p:spPr/>
        <p:txBody>
          <a:bodyPr/>
          <a:lstStyle/>
          <a:p>
            <a:r>
              <a:rPr lang="en-US" dirty="0"/>
              <a:t>Scale Scores pt.2</a:t>
            </a:r>
          </a:p>
        </p:txBody>
      </p:sp>
      <p:sp>
        <p:nvSpPr>
          <p:cNvPr id="4" name="Footer Placeholder 3">
            <a:extLst>
              <a:ext uri="{FF2B5EF4-FFF2-40B4-BE49-F238E27FC236}">
                <a16:creationId xmlns:a16="http://schemas.microsoft.com/office/drawing/2014/main" id="{E6936C62-8EC2-6CDF-83E6-C7D7AEF7E29A}"/>
              </a:ext>
            </a:extLst>
          </p:cNvPr>
          <p:cNvSpPr>
            <a:spLocks noGrp="1"/>
          </p:cNvSpPr>
          <p:nvPr>
            <p:ph type="ftr" sz="quarter" idx="3"/>
          </p:nvPr>
        </p:nvSpPr>
        <p:spPr/>
        <p:txBody>
          <a:bodyPr/>
          <a:lstStyle/>
          <a:p>
            <a:r>
              <a:rPr lang="de-DE" dirty="0"/>
              <a:t>OAA: DAAS:BTS:Alternate:7/19/2023</a:t>
            </a:r>
            <a:endParaRPr lang="en-US" dirty="0"/>
          </a:p>
        </p:txBody>
      </p:sp>
      <p:sp>
        <p:nvSpPr>
          <p:cNvPr id="5" name="Content Placeholder 2">
            <a:extLst>
              <a:ext uri="{FF2B5EF4-FFF2-40B4-BE49-F238E27FC236}">
                <a16:creationId xmlns:a16="http://schemas.microsoft.com/office/drawing/2014/main" id="{6FDD6693-458E-3D26-4F03-CE825541CBC0}"/>
              </a:ext>
              <a:ext uri="{C183D7F6-B498-43B3-948B-1728B52AA6E4}">
                <adec:decorative xmlns:adec="http://schemas.microsoft.com/office/drawing/2017/decorative" val="0"/>
              </a:ext>
            </a:extLst>
          </p:cNvPr>
          <p:cNvSpPr txBox="1">
            <a:spLocks/>
          </p:cNvSpPr>
          <p:nvPr/>
        </p:nvSpPr>
        <p:spPr>
          <a:xfrm>
            <a:off x="731196" y="1606950"/>
            <a:ext cx="10634661" cy="39009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Provides a clearer interpretation of student access to content</a:t>
            </a:r>
          </a:p>
          <a:p>
            <a:pPr lvl="1"/>
            <a:r>
              <a:rPr lang="en-US" dirty="0"/>
              <a:t>Considers question difficulty</a:t>
            </a:r>
          </a:p>
          <a:p>
            <a:r>
              <a:rPr lang="en-US" dirty="0"/>
              <a:t>Provides consistency from year to year in reporting progress</a:t>
            </a:r>
          </a:p>
          <a:p>
            <a:r>
              <a:rPr lang="en-US" dirty="0"/>
              <a:t>Progress made (or not made) can be seen when using scale scores</a:t>
            </a:r>
          </a:p>
          <a:p>
            <a:r>
              <a:rPr lang="en-US" dirty="0"/>
              <a:t>Reduces the year-to-year need for performance level standards validation</a:t>
            </a:r>
          </a:p>
          <a:p>
            <a:r>
              <a:rPr lang="en-US" dirty="0"/>
              <a:t>Reduces possibility of differing perspectives on performance levels</a:t>
            </a:r>
          </a:p>
          <a:p>
            <a:r>
              <a:rPr lang="en-US" dirty="0"/>
              <a:t>Scale scores will be reported for the 2023 AKSA results</a:t>
            </a:r>
          </a:p>
        </p:txBody>
      </p:sp>
    </p:spTree>
    <p:extLst>
      <p:ext uri="{BB962C8B-B14F-4D97-AF65-F5344CB8AC3E}">
        <p14:creationId xmlns:p14="http://schemas.microsoft.com/office/powerpoint/2010/main" val="188395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Attainment Tasks (AT)</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80466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Attainment Tasks (AT) pt. 2</a:t>
            </a:r>
          </a:p>
        </p:txBody>
      </p:sp>
      <p:sp>
        <p:nvSpPr>
          <p:cNvPr id="3" name="Text Placeholder 2"/>
          <p:cNvSpPr>
            <a:spLocks noGrp="1"/>
          </p:cNvSpPr>
          <p:nvPr>
            <p:ph type="body" sz="quarter" idx="13"/>
          </p:nvPr>
        </p:nvSpPr>
        <p:spPr>
          <a:xfrm>
            <a:off x="555786" y="1773451"/>
            <a:ext cx="9188715" cy="3276531"/>
          </a:xfrm>
        </p:spPr>
        <p:txBody>
          <a:bodyPr vert="horz" lIns="91440" tIns="45720" rIns="91440" bIns="45720" rtlCol="0" anchor="t">
            <a:normAutofit/>
          </a:bodyPr>
          <a:lstStyle/>
          <a:p>
            <a:pPr marL="0" indent="0">
              <a:buNone/>
            </a:pPr>
            <a:r>
              <a:rPr lang="en-US" dirty="0"/>
              <a:t>Reminder:</a:t>
            </a:r>
          </a:p>
          <a:p>
            <a:pPr marL="0" indent="0">
              <a:buNone/>
            </a:pPr>
            <a:r>
              <a:rPr lang="en-US" dirty="0"/>
              <a:t>	Part of Accountability</a:t>
            </a:r>
          </a:p>
          <a:p>
            <a:pPr marL="0" indent="0">
              <a:buNone/>
            </a:pPr>
            <a:r>
              <a:rPr lang="en-US" dirty="0"/>
              <a:t>	Not Tested At Every Grade Level</a:t>
            </a:r>
          </a:p>
          <a:p>
            <a:pPr lvl="3"/>
            <a:r>
              <a:rPr lang="en-US" dirty="0"/>
              <a:t>Tested in Grades 3-8, 10th, and 11th</a:t>
            </a:r>
          </a:p>
          <a:p>
            <a:pPr marL="0" indent="0">
              <a:buNone/>
            </a:pPr>
            <a:r>
              <a:rPr lang="en-US" dirty="0"/>
              <a:t>					</a:t>
            </a:r>
          </a:p>
          <a:p>
            <a:pPr marL="0" indent="0">
              <a:buNone/>
            </a:pPr>
            <a:r>
              <a:rPr lang="en-US" dirty="0"/>
              <a:t>					</a:t>
            </a:r>
          </a:p>
        </p:txBody>
      </p:sp>
      <p:sp>
        <p:nvSpPr>
          <p:cNvPr id="4" name="Footer Placeholder 3">
            <a:extLst>
              <a:ext uri="{FF2B5EF4-FFF2-40B4-BE49-F238E27FC236}">
                <a16:creationId xmlns:a16="http://schemas.microsoft.com/office/drawing/2014/main" id="{71E85FE5-9F2A-4EC1-9A91-20DC614FDC45}"/>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61295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Field Test</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38908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Test Continued</a:t>
            </a:r>
          </a:p>
        </p:txBody>
      </p:sp>
      <p:sp>
        <p:nvSpPr>
          <p:cNvPr id="4" name="Footer Placeholder 3">
            <a:extLst>
              <a:ext uri="{FF2B5EF4-FFF2-40B4-BE49-F238E27FC236}">
                <a16:creationId xmlns:a16="http://schemas.microsoft.com/office/drawing/2014/main" id="{71E85FE5-9F2A-4EC1-9A91-20DC614FDC45}"/>
              </a:ext>
            </a:extLst>
          </p:cNvPr>
          <p:cNvSpPr>
            <a:spLocks noGrp="1"/>
          </p:cNvSpPr>
          <p:nvPr>
            <p:ph type="ftr" sz="quarter" idx="3"/>
          </p:nvPr>
        </p:nvSpPr>
        <p:spPr/>
        <p:txBody>
          <a:bodyPr/>
          <a:lstStyle/>
          <a:p>
            <a:r>
              <a:rPr lang="de-DE" dirty="0"/>
              <a:t>OAA: DAAS:BTS:Alternate:7/19/2023</a:t>
            </a:r>
            <a:endParaRPr lang="en-US" dirty="0"/>
          </a:p>
        </p:txBody>
      </p:sp>
      <p:sp>
        <p:nvSpPr>
          <p:cNvPr id="5" name="Content Placeholder 2">
            <a:extLst>
              <a:ext uri="{FF2B5EF4-FFF2-40B4-BE49-F238E27FC236}">
                <a16:creationId xmlns:a16="http://schemas.microsoft.com/office/drawing/2014/main" id="{88651CBE-F274-A771-B811-93780087D8A0}"/>
              </a:ext>
            </a:extLst>
          </p:cNvPr>
          <p:cNvSpPr txBox="1">
            <a:spLocks/>
          </p:cNvSpPr>
          <p:nvPr/>
        </p:nvSpPr>
        <p:spPr>
          <a:xfrm>
            <a:off x="489456" y="1301942"/>
            <a:ext cx="11146758" cy="438973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Field Test Plan for Newly Developed Items</a:t>
            </a:r>
          </a:p>
          <a:p>
            <a:r>
              <a:rPr lang="en-US" dirty="0"/>
              <a:t>One task (five items) per grade and content area</a:t>
            </a:r>
          </a:p>
          <a:p>
            <a:r>
              <a:rPr lang="en-US" dirty="0"/>
              <a:t>In both Window 1 and Window 2</a:t>
            </a:r>
          </a:p>
          <a:p>
            <a:pPr lvl="1"/>
            <a:r>
              <a:rPr lang="en-US" sz="2800" dirty="0"/>
              <a:t>Randomized spiraling</a:t>
            </a:r>
          </a:p>
          <a:p>
            <a:pPr lvl="2"/>
            <a:r>
              <a:rPr lang="en-US" sz="2800" dirty="0"/>
              <a:t>Some schools or districts will get first task, some the second task and some the third task so that each task in each window is field tested</a:t>
            </a:r>
          </a:p>
          <a:p>
            <a:pPr lvl="2"/>
            <a:r>
              <a:rPr lang="en-US" sz="2800" dirty="0"/>
              <a:t>Teachers will be responsible for indicating which field test form they administered in the SRD (form required for score entry)</a:t>
            </a:r>
          </a:p>
          <a:p>
            <a:pPr lvl="3"/>
            <a:r>
              <a:rPr lang="en-US" sz="2800" dirty="0"/>
              <a:t>District Assessment Coordinators (DACs) will need to work with teachers to ensure this step is completed correctly.</a:t>
            </a:r>
          </a:p>
          <a:p>
            <a:endParaRPr lang="en-US" dirty="0"/>
          </a:p>
        </p:txBody>
      </p:sp>
    </p:spTree>
    <p:extLst>
      <p:ext uri="{BB962C8B-B14F-4D97-AF65-F5344CB8AC3E}">
        <p14:creationId xmlns:p14="http://schemas.microsoft.com/office/powerpoint/2010/main" val="303946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Alternate Program Calendar</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101839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787E-C837-4C87-8442-39FF2052102E}"/>
              </a:ext>
            </a:extLst>
          </p:cNvPr>
          <p:cNvSpPr>
            <a:spLocks noGrp="1"/>
          </p:cNvSpPr>
          <p:nvPr>
            <p:ph type="title" idx="4294967295"/>
          </p:nvPr>
        </p:nvSpPr>
        <p:spPr>
          <a:xfrm>
            <a:off x="-354008" y="1444664"/>
            <a:ext cx="3671841" cy="3643464"/>
          </a:xfrm>
        </p:spPr>
        <p:txBody>
          <a:bodyPr>
            <a:normAutofit/>
          </a:bodyPr>
          <a:lstStyle/>
          <a:p>
            <a:pPr algn="ctr"/>
            <a:r>
              <a:rPr lang="en-US" sz="3600" b="1" kern="1200" dirty="0">
                <a:solidFill>
                  <a:srgbClr val="44528E"/>
                </a:solidFill>
                <a:effectLst/>
                <a:latin typeface="Franklin Gothic Medium"/>
                <a:ea typeface="+mn-ea"/>
                <a:cs typeface="+mn-cs"/>
              </a:rPr>
              <a:t>2023-2024 Kentucky Alternate </a:t>
            </a:r>
            <a:r>
              <a:rPr lang="en-US" sz="3600" b="1" dirty="0">
                <a:solidFill>
                  <a:srgbClr val="44528E"/>
                </a:solidFill>
                <a:latin typeface="Franklin Gothic Medium"/>
                <a:ea typeface="+mn-ea"/>
                <a:cs typeface="+mn-cs"/>
              </a:rPr>
              <a:t>Program</a:t>
            </a:r>
            <a:br>
              <a:rPr lang="en-US" sz="3600" b="1" dirty="0">
                <a:solidFill>
                  <a:srgbClr val="44528E"/>
                </a:solidFill>
                <a:latin typeface="Franklin Gothic Medium"/>
                <a:ea typeface="+mn-ea"/>
                <a:cs typeface="+mn-cs"/>
              </a:rPr>
            </a:br>
            <a:r>
              <a:rPr lang="en-US" sz="3600" b="1" dirty="0">
                <a:solidFill>
                  <a:srgbClr val="44528E"/>
                </a:solidFill>
                <a:latin typeface="Franklin Gothic Medium"/>
                <a:ea typeface="+mn-ea"/>
                <a:cs typeface="+mn-cs"/>
              </a:rPr>
              <a:t> </a:t>
            </a:r>
            <a:r>
              <a:rPr lang="en-US" sz="3600" b="1" kern="1200" dirty="0">
                <a:solidFill>
                  <a:srgbClr val="44528E"/>
                </a:solidFill>
                <a:effectLst/>
                <a:latin typeface="Franklin Gothic Medium"/>
                <a:ea typeface="+mn-ea"/>
                <a:cs typeface="+mn-cs"/>
              </a:rPr>
              <a:t>Calendar</a:t>
            </a:r>
            <a:endParaRPr lang="en-US" dirty="0">
              <a:effectLst/>
              <a:latin typeface="Franklin Gothic Medium"/>
            </a:endParaRPr>
          </a:p>
          <a:p>
            <a:pPr algn="ctr"/>
            <a:endParaRPr lang="en-US" dirty="0"/>
          </a:p>
        </p:txBody>
      </p:sp>
      <p:graphicFrame>
        <p:nvGraphicFramePr>
          <p:cNvPr id="6" name="Table 5" descr="Dates shared for the Alternate K-PREP during the 2020-2021 school year. Please note these dates may change due to reasons beyond the control of the Kentucky Department of Education." title="2020-2021 Alterntate K-PREP Calendar"/>
          <p:cNvGraphicFramePr>
            <a:graphicFrameLocks noGrp="1"/>
          </p:cNvGraphicFramePr>
          <p:nvPr>
            <p:extLst>
              <p:ext uri="{D42A27DB-BD31-4B8C-83A1-F6EECF244321}">
                <p14:modId xmlns:p14="http://schemas.microsoft.com/office/powerpoint/2010/main" val="3198262141"/>
              </p:ext>
            </p:extLst>
          </p:nvPr>
        </p:nvGraphicFramePr>
        <p:xfrm>
          <a:off x="2865120" y="31411"/>
          <a:ext cx="9182625" cy="5525857"/>
        </p:xfrm>
        <a:graphic>
          <a:graphicData uri="http://schemas.openxmlformats.org/drawingml/2006/table">
            <a:tbl>
              <a:tblPr firstRow="1" firstCol="1" bandRow="1">
                <a:tableStyleId>{46F890A9-2807-4EBB-B81D-B2AA78EC7F39}</a:tableStyleId>
              </a:tblPr>
              <a:tblGrid>
                <a:gridCol w="2099687">
                  <a:extLst>
                    <a:ext uri="{9D8B030D-6E8A-4147-A177-3AD203B41FA5}">
                      <a16:colId xmlns:a16="http://schemas.microsoft.com/office/drawing/2014/main" val="20000"/>
                    </a:ext>
                  </a:extLst>
                </a:gridCol>
                <a:gridCol w="7082938">
                  <a:extLst>
                    <a:ext uri="{9D8B030D-6E8A-4147-A177-3AD203B41FA5}">
                      <a16:colId xmlns:a16="http://schemas.microsoft.com/office/drawing/2014/main" val="20001"/>
                    </a:ext>
                  </a:extLst>
                </a:gridCol>
              </a:tblGrid>
              <a:tr h="298129">
                <a:tc>
                  <a:txBody>
                    <a:bodyPr/>
                    <a:lstStyle/>
                    <a:p>
                      <a:pPr marL="0" marR="0">
                        <a:lnSpc>
                          <a:spcPct val="115000"/>
                        </a:lnSpc>
                        <a:spcBef>
                          <a:spcPts val="0"/>
                        </a:spcBef>
                        <a:spcAft>
                          <a:spcPts val="1000"/>
                        </a:spcAft>
                      </a:pPr>
                      <a:r>
                        <a:rPr lang="en-US" sz="1800">
                          <a:solidFill>
                            <a:schemeClr val="tx1"/>
                          </a:solidFill>
                          <a:effectLst/>
                        </a:rPr>
                        <a:t>DATE</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260" marR="48260" marT="0" marB="0"/>
                </a:tc>
                <a:tc>
                  <a:txBody>
                    <a:bodyPr/>
                    <a:lstStyle/>
                    <a:p>
                      <a:pPr marL="0" marR="0">
                        <a:lnSpc>
                          <a:spcPct val="115000"/>
                        </a:lnSpc>
                        <a:spcBef>
                          <a:spcPts val="0"/>
                        </a:spcBef>
                        <a:spcAft>
                          <a:spcPts val="1000"/>
                        </a:spcAft>
                      </a:pPr>
                      <a:r>
                        <a:rPr lang="en-US" sz="1800">
                          <a:solidFill>
                            <a:schemeClr val="tx1"/>
                          </a:solidFill>
                          <a:effectLst/>
                        </a:rPr>
                        <a:t>EVENT</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260" marR="48260" marT="0" marB="0"/>
                </a:tc>
                <a:extLst>
                  <a:ext uri="{0D108BD9-81ED-4DB2-BD59-A6C34878D82A}">
                    <a16:rowId xmlns:a16="http://schemas.microsoft.com/office/drawing/2014/main" val="10000"/>
                  </a:ext>
                </a:extLst>
              </a:tr>
              <a:tr h="592592">
                <a:tc>
                  <a:txBody>
                    <a:bodyPr/>
                    <a:lstStyle/>
                    <a:p>
                      <a:pPr marL="0" marR="0">
                        <a:lnSpc>
                          <a:spcPct val="115000"/>
                        </a:lnSpc>
                        <a:spcBef>
                          <a:spcPts val="0"/>
                        </a:spcBef>
                        <a:spcAft>
                          <a:spcPts val="1000"/>
                        </a:spcAft>
                      </a:pPr>
                      <a:r>
                        <a:rPr lang="en-US" sz="1800" dirty="0">
                          <a:effectLst/>
                        </a:rPr>
                        <a:t>Aug. 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kern="1200">
                          <a:effectLst/>
                        </a:rPr>
                        <a:t>Alternate </a:t>
                      </a:r>
                      <a:r>
                        <a:rPr lang="en-US" baseline="0"/>
                        <a:t>Kentucky Summative Assessment</a:t>
                      </a:r>
                      <a:r>
                        <a:rPr lang="en-US" sz="1800" kern="1200">
                          <a:effectLst/>
                        </a:rPr>
                        <a:t> Overview and </a:t>
                      </a:r>
                      <a:r>
                        <a:rPr lang="en-US" sz="1800">
                          <a:effectLst/>
                        </a:rPr>
                        <a:t>Attainment Tasks  Combined Training Opens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1"/>
                  </a:ext>
                </a:extLst>
              </a:tr>
              <a:tr h="298129">
                <a:tc>
                  <a:txBody>
                    <a:bodyPr/>
                    <a:lstStyle/>
                    <a:p>
                      <a:pPr marL="0" marR="0">
                        <a:lnSpc>
                          <a:spcPct val="115000"/>
                        </a:lnSpc>
                        <a:spcBef>
                          <a:spcPts val="0"/>
                        </a:spcBef>
                        <a:spcAft>
                          <a:spcPts val="1000"/>
                        </a:spcAft>
                      </a:pPr>
                      <a:r>
                        <a:rPr lang="en-US" sz="1800" dirty="0">
                          <a:effectLst/>
                        </a:rPr>
                        <a:t>Oct.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TAR Administration Begins / TAR Training also opens up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2"/>
                  </a:ext>
                </a:extLst>
              </a:tr>
              <a:tr h="398073">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 of Oct. 23</a:t>
                      </a:r>
                    </a:p>
                  </a:txBody>
                  <a:tcPr marL="48260" marR="48260" marT="0" marB="0"/>
                </a:tc>
                <a:tc>
                  <a:txBody>
                    <a:bodyPr/>
                    <a:lstStyle/>
                    <a:p>
                      <a:pPr marL="0" marR="0">
                        <a:lnSpc>
                          <a:spcPct val="115000"/>
                        </a:lnSpc>
                        <a:spcBef>
                          <a:spcPts val="0"/>
                        </a:spcBef>
                        <a:spcAft>
                          <a:spcPts val="1000"/>
                        </a:spcAft>
                      </a:pPr>
                      <a:r>
                        <a:rPr lang="en-US" sz="1800">
                          <a:effectLst/>
                        </a:rPr>
                        <a:t>Window 1 Materials Ship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4"/>
                  </a:ext>
                </a:extLst>
              </a:tr>
              <a:tr h="592592">
                <a:tc>
                  <a:txBody>
                    <a:bodyPr/>
                    <a:lstStyle/>
                    <a:p>
                      <a:pPr marL="0" marR="0">
                        <a:lnSpc>
                          <a:spcPct val="115000"/>
                        </a:lnSpc>
                        <a:spcBef>
                          <a:spcPts val="0"/>
                        </a:spcBef>
                        <a:spcAft>
                          <a:spcPts val="1000"/>
                        </a:spcAft>
                      </a:pPr>
                      <a:r>
                        <a:rPr lang="en-US" sz="1800" dirty="0">
                          <a:effectLst/>
                        </a:rPr>
                        <a:t>Nov.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Alternate </a:t>
                      </a:r>
                      <a:r>
                        <a:rPr lang="en-US" baseline="0"/>
                        <a:t>Kentucky Summative Assessment </a:t>
                      </a:r>
                      <a:r>
                        <a:rPr lang="en-US" sz="1800">
                          <a:effectLst/>
                        </a:rPr>
                        <a:t>Overview and Attainment Tasks Combined Training Closes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5"/>
                  </a:ext>
                </a:extLst>
              </a:tr>
              <a:tr h="298129">
                <a:tc>
                  <a:txBody>
                    <a:bodyPr/>
                    <a:lstStyle/>
                    <a:p>
                      <a:pPr marL="0" marR="0">
                        <a:lnSpc>
                          <a:spcPct val="115000"/>
                        </a:lnSpc>
                        <a:spcBef>
                          <a:spcPts val="0"/>
                        </a:spcBef>
                        <a:spcAft>
                          <a:spcPts val="1000"/>
                        </a:spcAft>
                      </a:pPr>
                      <a:r>
                        <a:rPr lang="en-US" sz="1800" dirty="0">
                          <a:effectLst/>
                        </a:rPr>
                        <a:t>Nov.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Test Window 1 officially opens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6"/>
                  </a:ext>
                </a:extLst>
              </a:tr>
              <a:tr h="592592">
                <a:tc>
                  <a:txBody>
                    <a:bodyPr/>
                    <a:lstStyle/>
                    <a:p>
                      <a:pPr marL="0" marR="0">
                        <a:lnSpc>
                          <a:spcPct val="115000"/>
                        </a:lnSpc>
                        <a:spcBef>
                          <a:spcPts val="0"/>
                        </a:spcBef>
                        <a:spcAft>
                          <a:spcPts val="1000"/>
                        </a:spcAft>
                      </a:pPr>
                      <a:r>
                        <a:rPr lang="en-US" sz="1800" dirty="0">
                          <a:effectLst/>
                        </a:rPr>
                        <a:t>Nov.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Student Registration Database (SRD Opens for score entry Window 1 and TAR)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7"/>
                  </a:ext>
                </a:extLst>
              </a:tr>
              <a:tr h="298129">
                <a:tc>
                  <a:txBody>
                    <a:bodyPr/>
                    <a:lstStyle/>
                    <a:p>
                      <a:pPr marL="0" marR="0">
                        <a:lnSpc>
                          <a:spcPct val="115000"/>
                        </a:lnSpc>
                        <a:spcBef>
                          <a:spcPts val="0"/>
                        </a:spcBef>
                        <a:spcAft>
                          <a:spcPts val="1000"/>
                        </a:spcAft>
                      </a:pPr>
                      <a:r>
                        <a:rPr lang="en-US" sz="1800" dirty="0">
                          <a:effectLst/>
                        </a:rPr>
                        <a:t>Dec.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Test Window 1 officially closes (last day to administer tasks)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8"/>
                  </a:ext>
                </a:extLst>
              </a:tr>
              <a:tr h="298129">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 25</a:t>
                      </a:r>
                    </a:p>
                  </a:txBody>
                  <a:tcPr marL="48260" marR="48260" marT="0" marB="0"/>
                </a:tc>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TAR Training Closes</a:t>
                      </a:r>
                    </a:p>
                  </a:txBody>
                  <a:tcPr marL="48260" marR="48260" marT="0" marB="0"/>
                </a:tc>
                <a:extLst>
                  <a:ext uri="{0D108BD9-81ED-4DB2-BD59-A6C34878D82A}">
                    <a16:rowId xmlns:a16="http://schemas.microsoft.com/office/drawing/2014/main" val="1864769458"/>
                  </a:ext>
                </a:extLst>
              </a:tr>
              <a:tr h="29812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cs typeface="Calibri" panose="020F0502020204030204" pitchFamily="34" charset="0"/>
                        </a:rPr>
                        <a:t>Week of Mar. 25 or</a:t>
                      </a:r>
                      <a:r>
                        <a:rPr lang="en-US" sz="1800" dirty="0">
                          <a:effectLst/>
                          <a:latin typeface="Calibri" panose="020F0502020204030204" pitchFamily="34" charset="0"/>
                          <a:ea typeface="+mn-ea"/>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Week of Apr. 3</a:t>
                      </a: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Materials ship for Test Window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10"/>
                  </a:ext>
                </a:extLst>
              </a:tr>
              <a:tr h="29812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April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Test Window 2 Officially Opens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11"/>
                  </a:ext>
                </a:extLst>
              </a:tr>
              <a:tr h="29812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May 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Test Window 2 Officially Closes (last day to administer tasks)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12"/>
                  </a:ext>
                </a:extLst>
              </a:tr>
              <a:tr h="298129">
                <a:tc>
                  <a:txBody>
                    <a:bodyPr/>
                    <a:lstStyle/>
                    <a:p>
                      <a:pPr marL="0" marR="0">
                        <a:lnSpc>
                          <a:spcPct val="115000"/>
                        </a:lnSpc>
                        <a:spcBef>
                          <a:spcPts val="0"/>
                        </a:spcBef>
                        <a:spcAft>
                          <a:spcPts val="1000"/>
                        </a:spcAft>
                      </a:pPr>
                      <a:r>
                        <a:rPr lang="en-US" sz="1800" dirty="0">
                          <a:effectLst/>
                        </a:rPr>
                        <a:t>May 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dirty="0">
                          <a:effectLst/>
                        </a:rPr>
                        <a:t>TAR Administration Ends</a:t>
                      </a:r>
                    </a:p>
                  </a:txBody>
                  <a:tcPr marL="48260" marR="48260" marT="0" marB="0"/>
                </a:tc>
                <a:extLst>
                  <a:ext uri="{0D108BD9-81ED-4DB2-BD59-A6C34878D82A}">
                    <a16:rowId xmlns:a16="http://schemas.microsoft.com/office/drawing/2014/main" val="10013"/>
                  </a:ext>
                </a:extLst>
              </a:tr>
              <a:tr h="298129">
                <a:tc>
                  <a: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31</a:t>
                      </a: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rPr>
                        <a:t>Last Day to enter scores in SRD (Test Window 2 and TAR )</a:t>
                      </a:r>
                    </a:p>
                  </a:txBody>
                  <a:tcPr marL="48260" marR="48260" marT="0" marB="0"/>
                </a:tc>
                <a:extLst>
                  <a:ext uri="{0D108BD9-81ED-4DB2-BD59-A6C34878D82A}">
                    <a16:rowId xmlns:a16="http://schemas.microsoft.com/office/drawing/2014/main" val="3131767332"/>
                  </a:ext>
                </a:extLst>
              </a:tr>
            </a:tbl>
          </a:graphicData>
        </a:graphic>
      </p:graphicFrame>
      <p:sp>
        <p:nvSpPr>
          <p:cNvPr id="3" name="Footer Placeholder 2">
            <a:extLst>
              <a:ext uri="{FF2B5EF4-FFF2-40B4-BE49-F238E27FC236}">
                <a16:creationId xmlns:a16="http://schemas.microsoft.com/office/drawing/2014/main" id="{DBD8AF1A-0EBC-4354-820A-FA75A2EF7F7B}"/>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55525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Science</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72666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CDA2BC-52A0-D092-F247-D46096728099}"/>
              </a:ext>
            </a:extLst>
          </p:cNvPr>
          <p:cNvSpPr txBox="1">
            <a:spLocks noGrp="1"/>
          </p:cNvSpPr>
          <p:nvPr>
            <p:ph type="title" idx="4294967295"/>
          </p:nvPr>
        </p:nvSpPr>
        <p:spPr>
          <a:xfrm>
            <a:off x="555786" y="257025"/>
            <a:ext cx="8596668" cy="1320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Science Continued</a:t>
            </a:r>
          </a:p>
        </p:txBody>
      </p:sp>
      <p:sp>
        <p:nvSpPr>
          <p:cNvPr id="4" name="Content Placeholder 2">
            <a:extLst>
              <a:ext uri="{FF2B5EF4-FFF2-40B4-BE49-F238E27FC236}">
                <a16:creationId xmlns:a16="http://schemas.microsoft.com/office/drawing/2014/main" id="{3A224A91-23B0-9979-6EFA-26633026C51A}"/>
              </a:ext>
            </a:extLst>
          </p:cNvPr>
          <p:cNvSpPr txBox="1">
            <a:spLocks/>
          </p:cNvSpPr>
          <p:nvPr/>
        </p:nvSpPr>
        <p:spPr>
          <a:xfrm>
            <a:off x="489456" y="1301942"/>
            <a:ext cx="11146758" cy="438973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 science standards were adopted in July 2023. </a:t>
            </a:r>
          </a:p>
          <a:p>
            <a:r>
              <a:rPr lang="en-US" dirty="0"/>
              <a:t>Identification of AKSA Assessment target standards will occur during the 2023-2024 school year.</a:t>
            </a:r>
          </a:p>
          <a:p>
            <a:pPr marL="0" indent="0">
              <a:buNone/>
            </a:pPr>
            <a:endParaRPr lang="en-US" dirty="0"/>
          </a:p>
        </p:txBody>
      </p:sp>
      <p:sp>
        <p:nvSpPr>
          <p:cNvPr id="2" name="Footer Placeholder 1">
            <a:extLst>
              <a:ext uri="{FF2B5EF4-FFF2-40B4-BE49-F238E27FC236}">
                <a16:creationId xmlns:a16="http://schemas.microsoft.com/office/drawing/2014/main" id="{C62FB604-16B0-F084-0548-7B2CBB92A333}"/>
              </a:ext>
              <a:ext uri="{C183D7F6-B498-43B3-948B-1728B52AA6E4}">
                <adec:decorative xmlns:adec="http://schemas.microsoft.com/office/drawing/2017/decorative" val="1"/>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319279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1782349" y="1458503"/>
            <a:ext cx="10515600" cy="4107250"/>
          </a:xfrm>
        </p:spPr>
        <p:txBody>
          <a:bodyPr vert="horz" lIns="91440" tIns="45720" rIns="91440" bIns="45720" rtlCol="0" anchor="t">
            <a:normAutofit fontScale="92500" lnSpcReduction="20000"/>
          </a:bodyPr>
          <a:lstStyle/>
          <a:p>
            <a:r>
              <a:rPr lang="en-US" dirty="0"/>
              <a:t>What’s New 2023-2024</a:t>
            </a:r>
          </a:p>
          <a:p>
            <a:r>
              <a:rPr lang="en-US" dirty="0"/>
              <a:t>Assessment Trainings</a:t>
            </a:r>
          </a:p>
          <a:p>
            <a:r>
              <a:rPr lang="en-US" dirty="0"/>
              <a:t>Transition Attainment Record (TAR)</a:t>
            </a:r>
          </a:p>
          <a:p>
            <a:r>
              <a:rPr lang="en-US" dirty="0"/>
              <a:t>Scale Scores</a:t>
            </a:r>
          </a:p>
          <a:p>
            <a:r>
              <a:rPr lang="en-US" dirty="0"/>
              <a:t>Attainment Tasks (AT)</a:t>
            </a:r>
          </a:p>
          <a:p>
            <a:r>
              <a:rPr lang="en-US" dirty="0"/>
              <a:t>Field Test</a:t>
            </a:r>
          </a:p>
          <a:p>
            <a:r>
              <a:rPr lang="en-US" dirty="0"/>
              <a:t>Calendar</a:t>
            </a:r>
          </a:p>
          <a:p>
            <a:r>
              <a:rPr lang="en-US" dirty="0"/>
              <a:t>Science</a:t>
            </a:r>
          </a:p>
          <a:p>
            <a:r>
              <a:rPr lang="en-US" dirty="0"/>
              <a:t>Content Areas Tested</a:t>
            </a:r>
          </a:p>
          <a:p>
            <a:r>
              <a:rPr lang="en-US" dirty="0"/>
              <a:t>Testing Windows</a:t>
            </a:r>
          </a:p>
          <a:p>
            <a:endParaRPr lang="en-US" dirty="0"/>
          </a:p>
          <a:p>
            <a:endParaRPr lang="en-US" dirty="0"/>
          </a:p>
        </p:txBody>
      </p:sp>
      <p:sp>
        <p:nvSpPr>
          <p:cNvPr id="5" name="Footer Placeholder 4">
            <a:extLst>
              <a:ext uri="{FF2B5EF4-FFF2-40B4-BE49-F238E27FC236}">
                <a16:creationId xmlns:a16="http://schemas.microsoft.com/office/drawing/2014/main" id="{C3F8EE72-4904-427F-827F-6A34FAEB7267}"/>
              </a:ext>
            </a:extLst>
          </p:cNvPr>
          <p:cNvSpPr>
            <a:spLocks noGrp="1"/>
          </p:cNvSpPr>
          <p:nvPr>
            <p:ph type="ftr" sz="quarter" idx="11"/>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Content Areas Tested</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08885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8596313" cy="782638"/>
          </a:xfrm>
          <a:prstGeom prst="rect">
            <a:avLst/>
          </a:prstGeom>
        </p:spPr>
        <p:txBody>
          <a:bodyPr>
            <a:normAutofit/>
          </a:bodyPr>
          <a:lstStyle/>
          <a:p>
            <a:r>
              <a:rPr lang="en-US" sz="3733" dirty="0">
                <a:cs typeface="Arial" charset="0"/>
              </a:rPr>
              <a:t>Content Areas Tested (Elementary)</a:t>
            </a:r>
          </a:p>
        </p:txBody>
      </p:sp>
      <p:graphicFrame>
        <p:nvGraphicFramePr>
          <p:cNvPr id="7" name="Content Placeholder 6" descr="Content areas tested in grades 3-5." title="Alternate K-PREP Elementary Tests"/>
          <p:cNvGraphicFramePr>
            <a:graphicFrameLocks noGrp="1"/>
          </p:cNvGraphicFramePr>
          <p:nvPr>
            <p:ph idx="4294967295"/>
            <p:extLst>
              <p:ext uri="{D42A27DB-BD31-4B8C-83A1-F6EECF244321}">
                <p14:modId xmlns:p14="http://schemas.microsoft.com/office/powerpoint/2010/main" val="2836401980"/>
              </p:ext>
            </p:extLst>
          </p:nvPr>
        </p:nvGraphicFramePr>
        <p:xfrm>
          <a:off x="466926" y="1120641"/>
          <a:ext cx="10535056" cy="3821010"/>
        </p:xfrm>
        <a:graphic>
          <a:graphicData uri="http://schemas.openxmlformats.org/drawingml/2006/table">
            <a:tbl>
              <a:tblPr firstRow="1" bandRow="1">
                <a:tableStyleId>{93296810-A885-4BE3-A3E7-6D5BEEA58F35}</a:tableStyleId>
              </a:tblPr>
              <a:tblGrid>
                <a:gridCol w="2146030">
                  <a:extLst>
                    <a:ext uri="{9D8B030D-6E8A-4147-A177-3AD203B41FA5}">
                      <a16:colId xmlns:a16="http://schemas.microsoft.com/office/drawing/2014/main" val="20000"/>
                    </a:ext>
                  </a:extLst>
                </a:gridCol>
                <a:gridCol w="4682247">
                  <a:extLst>
                    <a:ext uri="{9D8B030D-6E8A-4147-A177-3AD203B41FA5}">
                      <a16:colId xmlns:a16="http://schemas.microsoft.com/office/drawing/2014/main" val="20001"/>
                    </a:ext>
                  </a:extLst>
                </a:gridCol>
                <a:gridCol w="3706779">
                  <a:extLst>
                    <a:ext uri="{9D8B030D-6E8A-4147-A177-3AD203B41FA5}">
                      <a16:colId xmlns:a16="http://schemas.microsoft.com/office/drawing/2014/main" val="20003"/>
                    </a:ext>
                  </a:extLst>
                </a:gridCol>
              </a:tblGrid>
              <a:tr h="774388">
                <a:tc>
                  <a:txBody>
                    <a:bodyPr/>
                    <a:lstStyle/>
                    <a:p>
                      <a:pPr marL="0" marR="0" algn="ctr">
                        <a:lnSpc>
                          <a:spcPct val="100000"/>
                        </a:lnSpc>
                        <a:spcBef>
                          <a:spcPts val="0"/>
                        </a:spcBef>
                        <a:spcAft>
                          <a:spcPts val="0"/>
                        </a:spcAft>
                      </a:pPr>
                      <a:r>
                        <a:rPr lang="en-US" sz="2400">
                          <a:solidFill>
                            <a:schemeClr val="tx1"/>
                          </a:solidFill>
                        </a:rPr>
                        <a:t>GRADE</a:t>
                      </a:r>
                      <a:endParaRPr lang="en-US" sz="2400" b="0">
                        <a:solidFill>
                          <a:schemeClr val="tx1"/>
                        </a:solidFill>
                        <a:latin typeface="+mn-lt"/>
                        <a:ea typeface="Calibri"/>
                        <a:cs typeface="Times New Roman"/>
                      </a:endParaRPr>
                    </a:p>
                  </a:txBody>
                  <a:tcPr marL="87213" marR="87213" marT="0" marB="0" anchor="ctr"/>
                </a:tc>
                <a:tc>
                  <a:txBody>
                    <a:bodyPr/>
                    <a:lstStyle/>
                    <a:p>
                      <a:pPr marL="0" marR="0" algn="ctr">
                        <a:lnSpc>
                          <a:spcPct val="100000"/>
                        </a:lnSpc>
                        <a:spcBef>
                          <a:spcPts val="0"/>
                        </a:spcBef>
                        <a:spcAft>
                          <a:spcPts val="0"/>
                        </a:spcAft>
                      </a:pPr>
                      <a:r>
                        <a:rPr lang="en-US" sz="2400">
                          <a:solidFill>
                            <a:schemeClr val="tx1"/>
                          </a:solidFill>
                        </a:rPr>
                        <a:t>CONTENT AREAS</a:t>
                      </a:r>
                      <a:endParaRPr lang="en-US" sz="2400" b="0">
                        <a:solidFill>
                          <a:schemeClr val="tx1"/>
                        </a:solidFill>
                        <a:latin typeface="+mn-lt"/>
                        <a:ea typeface="Calibri"/>
                        <a:cs typeface="Times New Roman"/>
                      </a:endParaRPr>
                    </a:p>
                  </a:txBody>
                  <a:tcPr marL="87213" marR="87213" marT="0" marB="0" anchor="ctr"/>
                </a:tc>
                <a:tc>
                  <a:txBody>
                    <a:bodyPr/>
                    <a:lstStyle/>
                    <a:p>
                      <a:pPr marL="0" marR="0" algn="ctr">
                        <a:lnSpc>
                          <a:spcPct val="100000"/>
                        </a:lnSpc>
                        <a:spcBef>
                          <a:spcPts val="0"/>
                        </a:spcBef>
                        <a:spcAft>
                          <a:spcPts val="0"/>
                        </a:spcAft>
                      </a:pPr>
                      <a:r>
                        <a:rPr lang="en-US" sz="2400">
                          <a:solidFill>
                            <a:schemeClr val="tx1"/>
                          </a:solidFill>
                        </a:rPr>
                        <a:t>ATTAINMENT TASKS (AT)</a:t>
                      </a:r>
                      <a:endParaRPr lang="en-US" sz="2400" b="0">
                        <a:solidFill>
                          <a:schemeClr val="tx1"/>
                        </a:solidFill>
                        <a:latin typeface="+mn-lt"/>
                        <a:ea typeface="Calibri"/>
                        <a:cs typeface="Times New Roman"/>
                      </a:endParaRPr>
                    </a:p>
                  </a:txBody>
                  <a:tcPr marL="87213" marR="87213" marT="0" marB="0" anchor="ctr"/>
                </a:tc>
                <a:extLst>
                  <a:ext uri="{0D108BD9-81ED-4DB2-BD59-A6C34878D82A}">
                    <a16:rowId xmlns:a16="http://schemas.microsoft.com/office/drawing/2014/main" val="10000"/>
                  </a:ext>
                </a:extLst>
              </a:tr>
              <a:tr h="678137">
                <a:tc>
                  <a:txBody>
                    <a:bodyPr/>
                    <a:lstStyle/>
                    <a:p>
                      <a:pPr marL="0" marR="0" algn="ctr">
                        <a:lnSpc>
                          <a:spcPct val="100000"/>
                        </a:lnSpc>
                        <a:spcBef>
                          <a:spcPts val="0"/>
                        </a:spcBef>
                        <a:spcAft>
                          <a:spcPts val="0"/>
                        </a:spcAft>
                      </a:pPr>
                      <a:r>
                        <a:rPr lang="en-US" sz="2400"/>
                        <a:t>3</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r>
                        <a:rPr lang="en-US" sz="2400"/>
                        <a:t>Reading and Mathematics</a:t>
                      </a:r>
                      <a:endParaRPr lang="en-US" sz="24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tc>
                <a:extLst>
                  <a:ext uri="{0D108BD9-81ED-4DB2-BD59-A6C34878D82A}">
                    <a16:rowId xmlns:a16="http://schemas.microsoft.com/office/drawing/2014/main" val="10001"/>
                  </a:ext>
                </a:extLst>
              </a:tr>
              <a:tr h="1238258">
                <a:tc>
                  <a:txBody>
                    <a:bodyPr/>
                    <a:lstStyle/>
                    <a:p>
                      <a:pPr marL="0" marR="0" algn="ctr">
                        <a:lnSpc>
                          <a:spcPct val="100000"/>
                        </a:lnSpc>
                        <a:spcBef>
                          <a:spcPts val="0"/>
                        </a:spcBef>
                        <a:spcAft>
                          <a:spcPts val="0"/>
                        </a:spcAft>
                      </a:pPr>
                      <a:r>
                        <a:rPr lang="en-US" sz="2400"/>
                        <a:t>4</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endParaRPr lang="en-US" sz="2400"/>
                    </a:p>
                    <a:p>
                      <a:pPr marL="0" marR="0" algn="l">
                        <a:lnSpc>
                          <a:spcPct val="100000"/>
                        </a:lnSpc>
                        <a:spcBef>
                          <a:spcPts val="0"/>
                        </a:spcBef>
                        <a:spcAft>
                          <a:spcPts val="0"/>
                        </a:spcAft>
                      </a:pPr>
                      <a:r>
                        <a:rPr lang="en-US" sz="2400"/>
                        <a:t>Reading, Mathematics and  Science </a:t>
                      </a:r>
                      <a:endParaRPr lang="en-US" sz="24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tc>
                <a:extLst>
                  <a:ext uri="{0D108BD9-81ED-4DB2-BD59-A6C34878D82A}">
                    <a16:rowId xmlns:a16="http://schemas.microsoft.com/office/drawing/2014/main" val="10002"/>
                  </a:ext>
                </a:extLst>
              </a:tr>
              <a:tr h="1130227">
                <a:tc>
                  <a:txBody>
                    <a:bodyPr/>
                    <a:lstStyle/>
                    <a:p>
                      <a:pPr marL="0" marR="0" algn="ctr">
                        <a:lnSpc>
                          <a:spcPct val="100000"/>
                        </a:lnSpc>
                        <a:spcBef>
                          <a:spcPts val="0"/>
                        </a:spcBef>
                        <a:spcAft>
                          <a:spcPts val="0"/>
                        </a:spcAft>
                      </a:pPr>
                      <a:r>
                        <a:rPr lang="en-US" sz="2400"/>
                        <a:t>5</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endParaRPr lang="en-US" sz="2400"/>
                    </a:p>
                    <a:p>
                      <a:pPr marL="0" marR="0" algn="l">
                        <a:lnSpc>
                          <a:spcPct val="100000"/>
                        </a:lnSpc>
                        <a:spcBef>
                          <a:spcPts val="0"/>
                        </a:spcBef>
                        <a:spcAft>
                          <a:spcPts val="0"/>
                        </a:spcAft>
                      </a:pPr>
                      <a:r>
                        <a:rPr lang="en-US" sz="2400"/>
                        <a:t>Reading, Mathematics, Social Studies, and Writing</a:t>
                      </a:r>
                      <a:endParaRPr lang="en-US" sz="24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ym typeface="Wingdings"/>
                        </a:rPr>
                        <a:t></a:t>
                      </a:r>
                      <a:endParaRPr lang="en-US" sz="2000" dirty="0">
                        <a:solidFill>
                          <a:schemeClr val="accent6"/>
                        </a:solidFill>
                        <a:latin typeface="+mn-lt"/>
                        <a:ea typeface="Calibri"/>
                        <a:cs typeface="Arial" pitchFamily="34" charset="0"/>
                      </a:endParaRPr>
                    </a:p>
                  </a:txBody>
                  <a:tcPr marL="87213" marR="87213" marT="0" marB="0" anchor="ctr"/>
                </a:tc>
                <a:extLst>
                  <a:ext uri="{0D108BD9-81ED-4DB2-BD59-A6C34878D82A}">
                    <a16:rowId xmlns:a16="http://schemas.microsoft.com/office/drawing/2014/main" val="10003"/>
                  </a:ext>
                </a:extLst>
              </a:tr>
            </a:tbl>
          </a:graphicData>
        </a:graphic>
      </p:graphicFrame>
      <p:sp>
        <p:nvSpPr>
          <p:cNvPr id="2" name="Footer Placeholder 1">
            <a:extLst>
              <a:ext uri="{C183D7F6-B498-43B3-948B-1728B52AA6E4}">
                <adec:decorative xmlns:adec="http://schemas.microsoft.com/office/drawing/2017/decorative" val="1"/>
              </a:ext>
            </a:extLst>
          </p:cNvPr>
          <p:cNvSpPr>
            <a:spLocks noGrp="1"/>
          </p:cNvSpPr>
          <p:nvPr>
            <p:ph type="ftr" sz="quarter" idx="3"/>
          </p:nvPr>
        </p:nvSpPr>
        <p:spPr>
          <a:xfrm>
            <a:off x="0" y="6490771"/>
            <a:ext cx="5003205" cy="365125"/>
          </a:xfrm>
        </p:spPr>
        <p:txBody>
          <a:bodyPr/>
          <a:lstStyle/>
          <a:p>
            <a:r>
              <a:rPr lang="de-DE" dirty="0"/>
              <a:t>OAA: DAAS:BTS:Alternate:7/19/2023</a:t>
            </a:r>
            <a:endParaRPr lang="en-US" dirty="0"/>
          </a:p>
        </p:txBody>
      </p:sp>
    </p:spTree>
    <p:extLst>
      <p:ext uri="{BB962C8B-B14F-4D97-AF65-F5344CB8AC3E}">
        <p14:creationId xmlns:p14="http://schemas.microsoft.com/office/powerpoint/2010/main" val="427723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31763"/>
            <a:ext cx="8596313" cy="762000"/>
          </a:xfrm>
          <a:prstGeom prst="rect">
            <a:avLst/>
          </a:prstGeom>
        </p:spPr>
        <p:txBody>
          <a:bodyPr>
            <a:normAutofit/>
          </a:bodyPr>
          <a:lstStyle/>
          <a:p>
            <a:pPr algn="l"/>
            <a:r>
              <a:rPr lang="en-US" sz="3733" dirty="0"/>
              <a:t>Content Areas Tested (Middle School)</a:t>
            </a:r>
          </a:p>
        </p:txBody>
      </p:sp>
      <p:graphicFrame>
        <p:nvGraphicFramePr>
          <p:cNvPr id="7" name="Content Placeholder 6" descr="Tested content areas for the Alternate K-PREP in grades 6-8." title="Alternate K-PREP Middle School Assessments"/>
          <p:cNvGraphicFramePr>
            <a:graphicFrameLocks noGrp="1"/>
          </p:cNvGraphicFramePr>
          <p:nvPr>
            <p:ph idx="4294967295"/>
            <p:extLst>
              <p:ext uri="{D42A27DB-BD31-4B8C-83A1-F6EECF244321}">
                <p14:modId xmlns:p14="http://schemas.microsoft.com/office/powerpoint/2010/main" val="3198253910"/>
              </p:ext>
            </p:extLst>
          </p:nvPr>
        </p:nvGraphicFramePr>
        <p:xfrm>
          <a:off x="301557" y="893763"/>
          <a:ext cx="11689403" cy="4349447"/>
        </p:xfrm>
        <a:graphic>
          <a:graphicData uri="http://schemas.openxmlformats.org/drawingml/2006/table">
            <a:tbl>
              <a:tblPr firstRow="1" bandRow="1">
                <a:tableStyleId>{93296810-A885-4BE3-A3E7-6D5BEEA58F35}</a:tableStyleId>
              </a:tblPr>
              <a:tblGrid>
                <a:gridCol w="2789438">
                  <a:extLst>
                    <a:ext uri="{9D8B030D-6E8A-4147-A177-3AD203B41FA5}">
                      <a16:colId xmlns:a16="http://schemas.microsoft.com/office/drawing/2014/main" val="20000"/>
                    </a:ext>
                  </a:extLst>
                </a:gridCol>
                <a:gridCol w="4823096">
                  <a:extLst>
                    <a:ext uri="{9D8B030D-6E8A-4147-A177-3AD203B41FA5}">
                      <a16:colId xmlns:a16="http://schemas.microsoft.com/office/drawing/2014/main" val="20001"/>
                    </a:ext>
                  </a:extLst>
                </a:gridCol>
                <a:gridCol w="4076869">
                  <a:extLst>
                    <a:ext uri="{9D8B030D-6E8A-4147-A177-3AD203B41FA5}">
                      <a16:colId xmlns:a16="http://schemas.microsoft.com/office/drawing/2014/main" val="20003"/>
                    </a:ext>
                  </a:extLst>
                </a:gridCol>
              </a:tblGrid>
              <a:tr h="800309">
                <a:tc>
                  <a:txBody>
                    <a:bodyPr/>
                    <a:lstStyle/>
                    <a:p>
                      <a:pPr marL="0" marR="0" algn="ctr">
                        <a:lnSpc>
                          <a:spcPct val="100000"/>
                        </a:lnSpc>
                        <a:spcBef>
                          <a:spcPts val="0"/>
                        </a:spcBef>
                        <a:spcAft>
                          <a:spcPts val="0"/>
                        </a:spcAft>
                      </a:pPr>
                      <a:r>
                        <a:rPr lang="en-US" sz="2400">
                          <a:solidFill>
                            <a:schemeClr val="tx1"/>
                          </a:solidFill>
                        </a:rPr>
                        <a:t>GRADE</a:t>
                      </a:r>
                      <a:endParaRPr lang="en-US" sz="2400" b="0">
                        <a:solidFill>
                          <a:schemeClr val="tx1"/>
                        </a:solidFill>
                        <a:latin typeface="+mn-lt"/>
                        <a:ea typeface="Calibri"/>
                        <a:cs typeface="Times New Roman"/>
                      </a:endParaRPr>
                    </a:p>
                  </a:txBody>
                  <a:tcPr marL="87213" marR="87213" marT="0" marB="0" anchor="ctr"/>
                </a:tc>
                <a:tc>
                  <a:txBody>
                    <a:bodyPr/>
                    <a:lstStyle/>
                    <a:p>
                      <a:pPr marL="0" marR="0" algn="ctr">
                        <a:lnSpc>
                          <a:spcPct val="100000"/>
                        </a:lnSpc>
                        <a:spcBef>
                          <a:spcPts val="0"/>
                        </a:spcBef>
                        <a:spcAft>
                          <a:spcPts val="0"/>
                        </a:spcAft>
                      </a:pPr>
                      <a:r>
                        <a:rPr lang="en-US" sz="2400">
                          <a:solidFill>
                            <a:schemeClr val="tx1"/>
                          </a:solidFill>
                        </a:rPr>
                        <a:t>CONTENT AREAS</a:t>
                      </a:r>
                      <a:endParaRPr lang="en-US" sz="2400" b="0">
                        <a:solidFill>
                          <a:schemeClr val="tx1"/>
                        </a:solidFill>
                        <a:latin typeface="+mn-lt"/>
                        <a:ea typeface="Calibri"/>
                        <a:cs typeface="Times New Roman"/>
                      </a:endParaRPr>
                    </a:p>
                  </a:txBody>
                  <a:tcPr marL="87213" marR="87213" marT="0" marB="0" anchor="ctr"/>
                </a:tc>
                <a:tc>
                  <a:txBody>
                    <a:bodyPr/>
                    <a:lstStyle/>
                    <a:p>
                      <a:pPr marL="0" marR="0" algn="ctr">
                        <a:lnSpc>
                          <a:spcPct val="100000"/>
                        </a:lnSpc>
                        <a:spcBef>
                          <a:spcPts val="0"/>
                        </a:spcBef>
                        <a:spcAft>
                          <a:spcPts val="0"/>
                        </a:spcAft>
                      </a:pPr>
                      <a:r>
                        <a:rPr lang="en-US" sz="2400">
                          <a:solidFill>
                            <a:schemeClr val="tx1"/>
                          </a:solidFill>
                        </a:rPr>
                        <a:t>ATTAINMENT TASKS (AT)</a:t>
                      </a:r>
                      <a:endParaRPr lang="en-US" sz="2400" b="0">
                        <a:solidFill>
                          <a:schemeClr val="tx1"/>
                        </a:solidFill>
                        <a:latin typeface="+mn-lt"/>
                        <a:ea typeface="Calibri"/>
                        <a:cs typeface="Times New Roman"/>
                      </a:endParaRPr>
                    </a:p>
                  </a:txBody>
                  <a:tcPr marL="87213" marR="87213" marT="0" marB="0" anchor="ctr"/>
                </a:tc>
                <a:extLst>
                  <a:ext uri="{0D108BD9-81ED-4DB2-BD59-A6C34878D82A}">
                    <a16:rowId xmlns:a16="http://schemas.microsoft.com/office/drawing/2014/main" val="10000"/>
                  </a:ext>
                </a:extLst>
              </a:tr>
              <a:tr h="881440">
                <a:tc>
                  <a:txBody>
                    <a:bodyPr/>
                    <a:lstStyle/>
                    <a:p>
                      <a:pPr marL="0" marR="0" algn="ctr">
                        <a:lnSpc>
                          <a:spcPct val="100000"/>
                        </a:lnSpc>
                        <a:spcBef>
                          <a:spcPts val="0"/>
                        </a:spcBef>
                        <a:spcAft>
                          <a:spcPts val="0"/>
                        </a:spcAft>
                      </a:pPr>
                      <a:r>
                        <a:rPr lang="en-US" sz="2400"/>
                        <a:t>6</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endParaRPr lang="en-US" sz="2400"/>
                    </a:p>
                    <a:p>
                      <a:pPr marL="0" marR="0" algn="l">
                        <a:lnSpc>
                          <a:spcPct val="100000"/>
                        </a:lnSpc>
                        <a:spcBef>
                          <a:spcPts val="0"/>
                        </a:spcBef>
                        <a:spcAft>
                          <a:spcPts val="0"/>
                        </a:spcAft>
                      </a:pPr>
                      <a:r>
                        <a:rPr lang="en-US" sz="2400"/>
                        <a:t>Reading and Mathematics</a:t>
                      </a:r>
                      <a:endParaRPr lang="en-US" sz="2400">
                        <a:latin typeface="+mn-lt"/>
                        <a:ea typeface="Calibri"/>
                        <a:cs typeface="Times New Roman"/>
                      </a:endParaRPr>
                    </a:p>
                  </a:txBody>
                  <a:tcPr marL="87213" marR="87213" marT="0" marB="0"/>
                </a:tc>
                <a:tc>
                  <a:txBody>
                    <a:bodyPr/>
                    <a:lstStyle/>
                    <a:p>
                      <a:pPr marL="0" marR="0" algn="ctr">
                        <a:lnSpc>
                          <a:spcPct val="100000"/>
                        </a:lnSpc>
                        <a:spcBef>
                          <a:spcPts val="0"/>
                        </a:spcBef>
                        <a:spcAft>
                          <a:spcPts val="0"/>
                        </a:spcAft>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tc>
                <a:extLst>
                  <a:ext uri="{0D108BD9-81ED-4DB2-BD59-A6C34878D82A}">
                    <a16:rowId xmlns:a16="http://schemas.microsoft.com/office/drawing/2014/main" val="10001"/>
                  </a:ext>
                </a:extLst>
              </a:tr>
              <a:tr h="1333849">
                <a:tc>
                  <a:txBody>
                    <a:bodyPr/>
                    <a:lstStyle/>
                    <a:p>
                      <a:pPr marL="0" marR="0" algn="ctr">
                        <a:lnSpc>
                          <a:spcPct val="100000"/>
                        </a:lnSpc>
                        <a:spcBef>
                          <a:spcPts val="0"/>
                        </a:spcBef>
                        <a:spcAft>
                          <a:spcPts val="0"/>
                        </a:spcAft>
                      </a:pPr>
                      <a:r>
                        <a:rPr lang="en-US" sz="2400"/>
                        <a:t>7</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endParaRPr lang="en-US" sz="2400"/>
                    </a:p>
                    <a:p>
                      <a:pPr marL="0" marR="0" algn="l">
                        <a:lnSpc>
                          <a:spcPct val="100000"/>
                        </a:lnSpc>
                        <a:spcBef>
                          <a:spcPts val="0"/>
                        </a:spcBef>
                        <a:spcAft>
                          <a:spcPts val="0"/>
                        </a:spcAft>
                      </a:pPr>
                      <a:r>
                        <a:rPr lang="en-US" sz="2400"/>
                        <a:t>Reading, Mathematics and Science</a:t>
                      </a:r>
                      <a:endParaRPr lang="en-US" sz="2400" b="1">
                        <a:solidFill>
                          <a:srgbClr val="FF0000"/>
                        </a:solidFill>
                        <a:latin typeface="Arial" panose="020B0604020202020204" pitchFamily="34" charset="0"/>
                        <a:ea typeface="Calibri"/>
                        <a:cs typeface="Arial" panose="020B0604020202020204" pitchFamily="34" charset="0"/>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cs typeface="Arial" pitchFamily="34" charset="0"/>
                      </a:endParaRPr>
                    </a:p>
                  </a:txBody>
                  <a:tcPr marL="87213" marR="87213" marT="0" marB="0" anchor="ctr"/>
                </a:tc>
                <a:extLst>
                  <a:ext uri="{0D108BD9-81ED-4DB2-BD59-A6C34878D82A}">
                    <a16:rowId xmlns:a16="http://schemas.microsoft.com/office/drawing/2014/main" val="10002"/>
                  </a:ext>
                </a:extLst>
              </a:tr>
              <a:tr h="1333849">
                <a:tc>
                  <a:txBody>
                    <a:bodyPr/>
                    <a:lstStyle/>
                    <a:p>
                      <a:pPr marL="0" marR="0" algn="ctr">
                        <a:lnSpc>
                          <a:spcPct val="100000"/>
                        </a:lnSpc>
                        <a:spcBef>
                          <a:spcPts val="0"/>
                        </a:spcBef>
                        <a:spcAft>
                          <a:spcPts val="0"/>
                        </a:spcAft>
                      </a:pPr>
                      <a:r>
                        <a:rPr lang="en-US" sz="2400"/>
                        <a:t>8</a:t>
                      </a:r>
                      <a:endParaRPr lang="en-US" sz="2400">
                        <a:latin typeface="+mn-lt"/>
                        <a:ea typeface="Calibri"/>
                        <a:cs typeface="Times New Roman"/>
                      </a:endParaRPr>
                    </a:p>
                  </a:txBody>
                  <a:tcPr marL="87213" marR="87213" marT="0" marB="0" anchor="ctr"/>
                </a:tc>
                <a:tc>
                  <a:txBody>
                    <a:bodyPr/>
                    <a:lstStyle/>
                    <a:p>
                      <a:pPr marL="0" marR="0" algn="l">
                        <a:lnSpc>
                          <a:spcPct val="100000"/>
                        </a:lnSpc>
                        <a:spcBef>
                          <a:spcPts val="0"/>
                        </a:spcBef>
                        <a:spcAft>
                          <a:spcPts val="0"/>
                        </a:spcAft>
                      </a:pPr>
                      <a:endParaRPr lang="en-US" sz="2400"/>
                    </a:p>
                    <a:p>
                      <a:pPr marL="0" marR="0" algn="l">
                        <a:lnSpc>
                          <a:spcPct val="100000"/>
                        </a:lnSpc>
                        <a:spcBef>
                          <a:spcPts val="0"/>
                        </a:spcBef>
                        <a:spcAft>
                          <a:spcPts val="0"/>
                        </a:spcAft>
                      </a:pPr>
                      <a:r>
                        <a:rPr lang="en-US" sz="2400"/>
                        <a:t>Reading, Mathematics, Social Studies, and Writing</a:t>
                      </a:r>
                      <a:endParaRPr lang="en-US" sz="2400">
                        <a:latin typeface="+mn-lt"/>
                        <a:ea typeface="Calibri"/>
                        <a:cs typeface="Times New Roman"/>
                      </a:endParaRPr>
                    </a:p>
                  </a:txBody>
                  <a:tcPr marL="87213" marR="872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ym typeface="Wingdings"/>
                        </a:rPr>
                        <a:t></a:t>
                      </a:r>
                      <a:endParaRPr lang="en-US" sz="2000" dirty="0">
                        <a:solidFill>
                          <a:schemeClr val="accent6"/>
                        </a:solidFill>
                        <a:latin typeface="+mn-lt"/>
                        <a:cs typeface="Arial" pitchFamily="34" charset="0"/>
                      </a:endParaRPr>
                    </a:p>
                  </a:txBody>
                  <a:tcPr marL="87213" marR="87213" marT="0" marB="0" anchor="ct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391D2643-B9D2-4B98-9BA7-A2594C7E2685}"/>
              </a:ext>
              <a:ext uri="{C183D7F6-B498-43B3-948B-1728B52AA6E4}">
                <adec:decorative xmlns:adec="http://schemas.microsoft.com/office/drawing/2017/decorative" val="1"/>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136538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660400" y="34925"/>
            <a:ext cx="11531600" cy="650875"/>
          </a:xfrm>
          <a:prstGeom prst="rect">
            <a:avLst/>
          </a:prstGeom>
        </p:spPr>
        <p:txBody>
          <a:bodyPr>
            <a:normAutofit/>
          </a:bodyPr>
          <a:lstStyle/>
          <a:p>
            <a:pPr algn="l"/>
            <a:r>
              <a:rPr lang="en-US" sz="3733" dirty="0"/>
              <a:t>Content Areas Tested (High School)</a:t>
            </a:r>
          </a:p>
        </p:txBody>
      </p:sp>
      <p:graphicFrame>
        <p:nvGraphicFramePr>
          <p:cNvPr id="7" name="Content Placeholder 6" descr="Tested content areas for the Alternate K-PREP in grades 9-12." title="Alternate K-PREP High School Assessments"/>
          <p:cNvGraphicFramePr>
            <a:graphicFrameLocks noGrp="1"/>
          </p:cNvGraphicFramePr>
          <p:nvPr>
            <p:ph idx="4294967295"/>
            <p:extLst>
              <p:ext uri="{D42A27DB-BD31-4B8C-83A1-F6EECF244321}">
                <p14:modId xmlns:p14="http://schemas.microsoft.com/office/powerpoint/2010/main" val="1815195942"/>
              </p:ext>
            </p:extLst>
          </p:nvPr>
        </p:nvGraphicFramePr>
        <p:xfrm>
          <a:off x="660400" y="792805"/>
          <a:ext cx="10273489" cy="4916398"/>
        </p:xfrm>
        <a:graphic>
          <a:graphicData uri="http://schemas.openxmlformats.org/drawingml/2006/table">
            <a:tbl>
              <a:tblPr firstRow="1" bandRow="1">
                <a:tableStyleId>{93296810-A885-4BE3-A3E7-6D5BEEA58F35}</a:tableStyleId>
              </a:tblPr>
              <a:tblGrid>
                <a:gridCol w="1815741">
                  <a:extLst>
                    <a:ext uri="{9D8B030D-6E8A-4147-A177-3AD203B41FA5}">
                      <a16:colId xmlns:a16="http://schemas.microsoft.com/office/drawing/2014/main" val="20000"/>
                    </a:ext>
                  </a:extLst>
                </a:gridCol>
                <a:gridCol w="2804296">
                  <a:extLst>
                    <a:ext uri="{9D8B030D-6E8A-4147-A177-3AD203B41FA5}">
                      <a16:colId xmlns:a16="http://schemas.microsoft.com/office/drawing/2014/main" val="20001"/>
                    </a:ext>
                  </a:extLst>
                </a:gridCol>
                <a:gridCol w="2187413">
                  <a:extLst>
                    <a:ext uri="{9D8B030D-6E8A-4147-A177-3AD203B41FA5}">
                      <a16:colId xmlns:a16="http://schemas.microsoft.com/office/drawing/2014/main" val="20003"/>
                    </a:ext>
                  </a:extLst>
                </a:gridCol>
                <a:gridCol w="3466039">
                  <a:extLst>
                    <a:ext uri="{9D8B030D-6E8A-4147-A177-3AD203B41FA5}">
                      <a16:colId xmlns:a16="http://schemas.microsoft.com/office/drawing/2014/main" val="20004"/>
                    </a:ext>
                  </a:extLst>
                </a:gridCol>
              </a:tblGrid>
              <a:tr h="807706">
                <a:tc>
                  <a:txBody>
                    <a:bodyPr/>
                    <a:lstStyle/>
                    <a:p>
                      <a:pPr marL="0" marR="0" algn="ctr">
                        <a:lnSpc>
                          <a:spcPct val="100000"/>
                        </a:lnSpc>
                        <a:spcBef>
                          <a:spcPts val="0"/>
                        </a:spcBef>
                        <a:spcAft>
                          <a:spcPts val="0"/>
                        </a:spcAft>
                      </a:pPr>
                      <a:r>
                        <a:rPr lang="en-US" sz="2000">
                          <a:solidFill>
                            <a:schemeClr val="tx1"/>
                          </a:solidFill>
                        </a:rPr>
                        <a:t>GRADE</a:t>
                      </a:r>
                      <a:endParaRPr lang="en-US" sz="2000">
                        <a:solidFill>
                          <a:schemeClr val="tx1"/>
                        </a:solidFill>
                        <a:latin typeface="+mn-lt"/>
                        <a:ea typeface="Calibri"/>
                        <a:cs typeface="Times New Roman"/>
                      </a:endParaRPr>
                    </a:p>
                  </a:txBody>
                  <a:tcPr marL="86487" marR="86487" marT="0" marB="0" anchor="ctr"/>
                </a:tc>
                <a:tc>
                  <a:txBody>
                    <a:bodyPr/>
                    <a:lstStyle/>
                    <a:p>
                      <a:pPr marL="0" marR="0" algn="ctr">
                        <a:lnSpc>
                          <a:spcPct val="100000"/>
                        </a:lnSpc>
                        <a:spcBef>
                          <a:spcPts val="0"/>
                        </a:spcBef>
                        <a:spcAft>
                          <a:spcPts val="0"/>
                        </a:spcAft>
                      </a:pPr>
                      <a:r>
                        <a:rPr lang="en-US" sz="2000">
                          <a:solidFill>
                            <a:schemeClr val="tx1"/>
                          </a:solidFill>
                        </a:rPr>
                        <a:t>CONTENT AREAS</a:t>
                      </a:r>
                      <a:endParaRPr lang="en-US" sz="2000">
                        <a:solidFill>
                          <a:schemeClr val="tx1"/>
                        </a:solidFill>
                        <a:latin typeface="+mn-lt"/>
                        <a:ea typeface="Calibri"/>
                        <a:cs typeface="Times New Roman"/>
                      </a:endParaRPr>
                    </a:p>
                  </a:txBody>
                  <a:tcPr marL="86487" marR="86487" marT="0" marB="0" anchor="ctr"/>
                </a:tc>
                <a:tc>
                  <a:txBody>
                    <a:bodyPr/>
                    <a:lstStyle/>
                    <a:p>
                      <a:pPr marL="0" marR="0" algn="ctr">
                        <a:lnSpc>
                          <a:spcPct val="100000"/>
                        </a:lnSpc>
                        <a:spcBef>
                          <a:spcPts val="0"/>
                        </a:spcBef>
                        <a:spcAft>
                          <a:spcPts val="0"/>
                        </a:spcAft>
                      </a:pPr>
                      <a:r>
                        <a:rPr lang="en-US" sz="2000">
                          <a:solidFill>
                            <a:schemeClr val="tx1"/>
                          </a:solidFill>
                        </a:rPr>
                        <a:t>ATTAINMENT TASKS (AT)</a:t>
                      </a:r>
                      <a:endParaRPr lang="en-US" sz="2000">
                        <a:solidFill>
                          <a:schemeClr val="tx1"/>
                        </a:solidFill>
                        <a:latin typeface="+mn-lt"/>
                        <a:ea typeface="Calibri"/>
                        <a:cs typeface="Times New Roman"/>
                      </a:endParaRPr>
                    </a:p>
                  </a:txBody>
                  <a:tcPr marL="86487" marR="86487" marT="0" marB="0" anchor="ctr"/>
                </a:tc>
                <a:tc>
                  <a:txBody>
                    <a:bodyPr/>
                    <a:lstStyle/>
                    <a:p>
                      <a:pPr marL="0" marR="0" algn="ctr">
                        <a:lnSpc>
                          <a:spcPct val="100000"/>
                        </a:lnSpc>
                        <a:spcBef>
                          <a:spcPts val="0"/>
                        </a:spcBef>
                        <a:spcAft>
                          <a:spcPts val="0"/>
                        </a:spcAft>
                      </a:pPr>
                      <a:r>
                        <a:rPr lang="en-US" sz="2000">
                          <a:solidFill>
                            <a:schemeClr val="tx1"/>
                          </a:solidFill>
                        </a:rPr>
                        <a:t>TRANSITION ATTAINMENT RECORD (TAR)</a:t>
                      </a:r>
                      <a:endParaRPr lang="en-US" sz="2000">
                        <a:solidFill>
                          <a:schemeClr val="tx1"/>
                        </a:solidFill>
                        <a:latin typeface="+mn-lt"/>
                        <a:ea typeface="Calibri"/>
                        <a:cs typeface="Times New Roman"/>
                      </a:endParaRPr>
                    </a:p>
                  </a:txBody>
                  <a:tcPr marL="86487" marR="86487" marT="0" marB="0" anchor="ctr"/>
                </a:tc>
                <a:extLst>
                  <a:ext uri="{0D108BD9-81ED-4DB2-BD59-A6C34878D82A}">
                    <a16:rowId xmlns:a16="http://schemas.microsoft.com/office/drawing/2014/main" val="10000"/>
                  </a:ext>
                </a:extLst>
              </a:tr>
              <a:tr h="538472">
                <a:tc>
                  <a:txBody>
                    <a:bodyPr/>
                    <a:lstStyle/>
                    <a:p>
                      <a:pPr marL="0" marR="0" algn="ctr">
                        <a:lnSpc>
                          <a:spcPct val="100000"/>
                        </a:lnSpc>
                        <a:spcBef>
                          <a:spcPts val="0"/>
                        </a:spcBef>
                        <a:spcAft>
                          <a:spcPts val="0"/>
                        </a:spcAft>
                      </a:pPr>
                      <a:r>
                        <a:rPr lang="en-US" sz="2000"/>
                        <a:t>9</a:t>
                      </a:r>
                      <a:endParaRPr lang="en-US" sz="2000">
                        <a:latin typeface="+mn-lt"/>
                        <a:ea typeface="Calibri"/>
                        <a:cs typeface="Times New Roman"/>
                      </a:endParaRPr>
                    </a:p>
                  </a:txBody>
                  <a:tcPr marL="86487" marR="86487" marT="0" marB="0" anchor="ctr"/>
                </a:tc>
                <a:tc>
                  <a:txBody>
                    <a:bodyPr/>
                    <a:lstStyle/>
                    <a:p>
                      <a:pPr marL="0" marR="0" algn="l">
                        <a:lnSpc>
                          <a:spcPct val="100000"/>
                        </a:lnSpc>
                        <a:spcBef>
                          <a:spcPts val="0"/>
                        </a:spcBef>
                        <a:spcAft>
                          <a:spcPts val="0"/>
                        </a:spcAft>
                      </a:pPr>
                      <a:r>
                        <a:rPr lang="en-US" sz="2000" b="1">
                          <a:solidFill>
                            <a:schemeClr val="tx1"/>
                          </a:solidFill>
                          <a:latin typeface="+mn-lt"/>
                          <a:ea typeface="Calibri"/>
                          <a:cs typeface="Times New Roman"/>
                        </a:rPr>
                        <a:t>NOT TESTED</a:t>
                      </a: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tc>
                <a:tc>
                  <a:txBody>
                    <a:bodyPr/>
                    <a:lstStyle/>
                    <a:p>
                      <a:pPr marL="0" marR="0" algn="ctr">
                        <a:lnSpc>
                          <a:spcPct val="100000"/>
                        </a:lnSpc>
                        <a:spcBef>
                          <a:spcPts val="0"/>
                        </a:spcBef>
                        <a:spcAft>
                          <a:spcPts val="0"/>
                        </a:spcAft>
                      </a:pPr>
                      <a:endParaRPr lang="en-US" sz="2000">
                        <a:latin typeface="+mn-lt"/>
                        <a:ea typeface="Calibri"/>
                        <a:cs typeface="Times New Roman"/>
                      </a:endParaRPr>
                    </a:p>
                  </a:txBody>
                  <a:tcPr marL="86487" marR="86487" marT="0" marB="0" anchor="ctr"/>
                </a:tc>
                <a:extLst>
                  <a:ext uri="{0D108BD9-81ED-4DB2-BD59-A6C34878D82A}">
                    <a16:rowId xmlns:a16="http://schemas.microsoft.com/office/drawing/2014/main" val="10001"/>
                  </a:ext>
                </a:extLst>
              </a:tr>
              <a:tr h="807706">
                <a:tc>
                  <a:txBody>
                    <a:bodyPr/>
                    <a:lstStyle/>
                    <a:p>
                      <a:pPr marL="0" marR="0" algn="ctr">
                        <a:lnSpc>
                          <a:spcPct val="100000"/>
                        </a:lnSpc>
                        <a:spcBef>
                          <a:spcPts val="0"/>
                        </a:spcBef>
                        <a:spcAft>
                          <a:spcPts val="0"/>
                        </a:spcAft>
                      </a:pPr>
                      <a:r>
                        <a:rPr lang="en-US" sz="2000"/>
                        <a:t>10</a:t>
                      </a:r>
                      <a:endParaRPr lang="en-US" sz="2000">
                        <a:latin typeface="+mn-lt"/>
                        <a:ea typeface="Calibri"/>
                        <a:cs typeface="Times New Roman"/>
                      </a:endParaRPr>
                    </a:p>
                  </a:txBody>
                  <a:tcPr marL="86487" marR="86487" marT="0" marB="0" anchor="ctr"/>
                </a:tc>
                <a:tc>
                  <a:txBody>
                    <a:bodyPr/>
                    <a:lstStyle/>
                    <a:p>
                      <a:pPr marL="0" marR="0" algn="l">
                        <a:lnSpc>
                          <a:spcPct val="100000"/>
                        </a:lnSpc>
                        <a:spcBef>
                          <a:spcPts val="0"/>
                        </a:spcBef>
                        <a:spcAft>
                          <a:spcPts val="0"/>
                        </a:spcAft>
                      </a:pPr>
                      <a:endParaRPr lang="en-US" sz="2000"/>
                    </a:p>
                    <a:p>
                      <a:pPr marL="0" marR="0" algn="l">
                        <a:lnSpc>
                          <a:spcPct val="100000"/>
                        </a:lnSpc>
                        <a:spcBef>
                          <a:spcPts val="0"/>
                        </a:spcBef>
                        <a:spcAft>
                          <a:spcPts val="0"/>
                        </a:spcAft>
                      </a:pPr>
                      <a:r>
                        <a:rPr lang="en-US" sz="2000"/>
                        <a:t>Reading and Mathematics</a:t>
                      </a:r>
                      <a:endParaRPr lang="en-US" sz="2000">
                        <a:latin typeface="+mn-lt"/>
                        <a:ea typeface="Calibri"/>
                        <a:cs typeface="Times New Roman"/>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a:rPr>
                        <a:t></a:t>
                      </a:r>
                      <a:endParaRPr lang="en-US" sz="2400">
                        <a:solidFill>
                          <a:schemeClr val="accent6"/>
                        </a:solidFill>
                        <a:latin typeface="+mn-lt"/>
                        <a:ea typeface="Calibri"/>
                        <a:cs typeface="Arial" pitchFamily="34" charset="0"/>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nchor="ctr"/>
                </a:tc>
                <a:extLst>
                  <a:ext uri="{0D108BD9-81ED-4DB2-BD59-A6C34878D82A}">
                    <a16:rowId xmlns:a16="http://schemas.microsoft.com/office/drawing/2014/main" val="10002"/>
                  </a:ext>
                </a:extLst>
              </a:tr>
              <a:tr h="1615414">
                <a:tc>
                  <a:txBody>
                    <a:bodyPr/>
                    <a:lstStyle/>
                    <a:p>
                      <a:pPr marL="0" marR="0" algn="ctr">
                        <a:lnSpc>
                          <a:spcPct val="100000"/>
                        </a:lnSpc>
                        <a:spcBef>
                          <a:spcPts val="0"/>
                        </a:spcBef>
                        <a:spcAft>
                          <a:spcPts val="0"/>
                        </a:spcAft>
                      </a:pPr>
                      <a:r>
                        <a:rPr lang="en-US" sz="2000"/>
                        <a:t>11</a:t>
                      </a:r>
                      <a:endParaRPr lang="en-US" sz="2000">
                        <a:latin typeface="+mn-lt"/>
                        <a:ea typeface="Calibri"/>
                        <a:cs typeface="Times New Roman"/>
                      </a:endParaRPr>
                    </a:p>
                  </a:txBody>
                  <a:tcPr marL="86487" marR="86487" marT="0" marB="0" anchor="ctr"/>
                </a:tc>
                <a:tc>
                  <a:txBody>
                    <a:bodyPr/>
                    <a:lstStyle/>
                    <a:p>
                      <a:pPr marL="0" marR="0" algn="l">
                        <a:lnSpc>
                          <a:spcPct val="100000"/>
                        </a:lnSpc>
                        <a:spcBef>
                          <a:spcPts val="0"/>
                        </a:spcBef>
                        <a:spcAft>
                          <a:spcPts val="0"/>
                        </a:spcAft>
                      </a:pPr>
                      <a:endParaRPr lang="en-US" sz="2000"/>
                    </a:p>
                    <a:p>
                      <a:pPr marL="0" marR="0" algn="l">
                        <a:lnSpc>
                          <a:spcPct val="100000"/>
                        </a:lnSpc>
                        <a:spcBef>
                          <a:spcPts val="0"/>
                        </a:spcBef>
                        <a:spcAft>
                          <a:spcPts val="0"/>
                        </a:spcAft>
                      </a:pPr>
                      <a:endParaRPr lang="en-US" sz="2000"/>
                    </a:p>
                    <a:p>
                      <a:pPr marL="0" marR="0" algn="l">
                        <a:lnSpc>
                          <a:spcPct val="100000"/>
                        </a:lnSpc>
                        <a:spcBef>
                          <a:spcPts val="0"/>
                        </a:spcBef>
                        <a:spcAft>
                          <a:spcPts val="0"/>
                        </a:spcAft>
                      </a:pPr>
                      <a:r>
                        <a:rPr lang="en-US" sz="2000"/>
                        <a:t>Science, Writing, and Social Studies</a:t>
                      </a:r>
                    </a:p>
                    <a:p>
                      <a:pPr marL="0" marR="0" algn="l">
                        <a:lnSpc>
                          <a:spcPct val="100000"/>
                        </a:lnSpc>
                        <a:spcBef>
                          <a:spcPts val="0"/>
                        </a:spcBef>
                        <a:spcAft>
                          <a:spcPts val="0"/>
                        </a:spcAft>
                      </a:pPr>
                      <a:endParaRPr lang="en-US" sz="2000">
                        <a:latin typeface="+mn-lt"/>
                        <a:ea typeface="Calibri"/>
                        <a:cs typeface="Times New Roman"/>
                      </a:endParaRPr>
                    </a:p>
                    <a:p>
                      <a:pPr marL="0" marR="0" algn="l">
                        <a:lnSpc>
                          <a:spcPct val="100000"/>
                        </a:lnSpc>
                        <a:spcBef>
                          <a:spcPts val="0"/>
                        </a:spcBef>
                        <a:spcAft>
                          <a:spcPts val="0"/>
                        </a:spcAft>
                      </a:pPr>
                      <a:endParaRPr lang="en-US" sz="2000">
                        <a:latin typeface="+mn-lt"/>
                        <a:ea typeface="Calibri"/>
                        <a:cs typeface="Times New Roman"/>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a:rPr>
                        <a:t></a:t>
                      </a:r>
                      <a:endParaRPr lang="en-US" sz="2400">
                        <a:solidFill>
                          <a:schemeClr val="accent6"/>
                        </a:solidFill>
                        <a:latin typeface="+mn-lt"/>
                        <a:ea typeface="Calibri"/>
                        <a:cs typeface="Arial" pitchFamily="34" charset="0"/>
                      </a:endParaRP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Alternate for Post Secondary Readiness-Academic</a:t>
                      </a:r>
                      <a:r>
                        <a:rPr lang="en-US" sz="2000" baseline="0"/>
                        <a:t> Readiness Component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nchor="ctr"/>
                </a:tc>
                <a:extLst>
                  <a:ext uri="{0D108BD9-81ED-4DB2-BD59-A6C34878D82A}">
                    <a16:rowId xmlns:a16="http://schemas.microsoft.com/office/drawing/2014/main" val="10003"/>
                  </a:ext>
                </a:extLst>
              </a:tr>
              <a:tr h="827020">
                <a:tc>
                  <a:txBody>
                    <a:bodyPr/>
                    <a:lstStyle/>
                    <a:p>
                      <a:pPr marL="0" marR="0" algn="ctr">
                        <a:lnSpc>
                          <a:spcPct val="100000"/>
                        </a:lnSpc>
                        <a:spcBef>
                          <a:spcPts val="0"/>
                        </a:spcBef>
                        <a:spcAft>
                          <a:spcPts val="0"/>
                        </a:spcAft>
                      </a:pPr>
                      <a:r>
                        <a:rPr lang="en-US" sz="2000"/>
                        <a:t>12/14</a:t>
                      </a:r>
                      <a:endParaRPr lang="en-US" sz="2000">
                        <a:latin typeface="+mn-lt"/>
                        <a:ea typeface="Calibri"/>
                        <a:cs typeface="Times New Roman"/>
                      </a:endParaRPr>
                    </a:p>
                  </a:txBody>
                  <a:tcPr marL="86487" marR="86487" marT="0" marB="0" anchor="ctr"/>
                </a:tc>
                <a:tc>
                  <a:txBody>
                    <a:bodyPr/>
                    <a:lstStyle/>
                    <a:p>
                      <a:pPr marL="0" marR="0" algn="l">
                        <a:lnSpc>
                          <a:spcPct val="100000"/>
                        </a:lnSpc>
                        <a:spcBef>
                          <a:spcPts val="0"/>
                        </a:spcBef>
                        <a:spcAft>
                          <a:spcPts val="0"/>
                        </a:spcAft>
                      </a:pPr>
                      <a:r>
                        <a:rPr lang="en-US" sz="2000" b="1">
                          <a:solidFill>
                            <a:schemeClr val="tx1"/>
                          </a:solidFill>
                          <a:latin typeface="+mn-lt"/>
                          <a:ea typeface="Calibri"/>
                          <a:cs typeface="Times New Roman"/>
                        </a:rPr>
                        <a:t>NOT TESTED</a:t>
                      </a:r>
                    </a:p>
                  </a:txBody>
                  <a:tcPr marL="86487" marR="8648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tc>
                <a:tc>
                  <a:txBody>
                    <a:bodyPr/>
                    <a:lstStyle/>
                    <a:p>
                      <a:pPr marL="0" marR="0" algn="ctr">
                        <a:lnSpc>
                          <a:spcPct val="100000"/>
                        </a:lnSpc>
                        <a:spcBef>
                          <a:spcPts val="0"/>
                        </a:spcBef>
                        <a:spcAft>
                          <a:spcPts val="0"/>
                        </a:spcAft>
                      </a:pPr>
                      <a:r>
                        <a:rPr lang="en-US" sz="2000" baseline="0"/>
                        <a:t>Allowed/Not required</a:t>
                      </a:r>
                      <a:endParaRPr lang="en-US" sz="2000">
                        <a:latin typeface="+mn-lt"/>
                        <a:ea typeface="Calibri"/>
                        <a:cs typeface="Times New Roman"/>
                      </a:endParaRPr>
                    </a:p>
                  </a:txBody>
                  <a:tcPr marL="86487" marR="86487" marT="0" marB="0" anchor="ctr"/>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0217929D-AF91-4036-BB7D-6F04526C4B22}"/>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1143633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Testing Windows</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172406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96815" y="249238"/>
            <a:ext cx="8596313" cy="928687"/>
          </a:xfrm>
          <a:prstGeom prst="rect">
            <a:avLst/>
          </a:prstGeom>
        </p:spPr>
        <p:txBody>
          <a:bodyPr/>
          <a:lstStyle/>
          <a:p>
            <a:r>
              <a:rPr lang="en-US" dirty="0"/>
              <a:t>Testing Windows Continued</a:t>
            </a:r>
          </a:p>
        </p:txBody>
      </p:sp>
      <p:graphicFrame>
        <p:nvGraphicFramePr>
          <p:cNvPr id="7" name="Content Placeholder 6" descr="Dates for test windows 1 and 2 for the Alternate K-PREP Attainment Tasks administration." title="Alternate K-PREP Test Windows"/>
          <p:cNvGraphicFramePr>
            <a:graphicFrameLocks noGrp="1"/>
          </p:cNvGraphicFramePr>
          <p:nvPr>
            <p:ph idx="4294967295"/>
            <p:extLst>
              <p:ext uri="{D42A27DB-BD31-4B8C-83A1-F6EECF244321}">
                <p14:modId xmlns:p14="http://schemas.microsoft.com/office/powerpoint/2010/main" val="3557558652"/>
              </p:ext>
            </p:extLst>
          </p:nvPr>
        </p:nvGraphicFramePr>
        <p:xfrm>
          <a:off x="72191" y="1177925"/>
          <a:ext cx="11601000" cy="4283664"/>
        </p:xfrm>
        <a:graphic>
          <a:graphicData uri="http://schemas.openxmlformats.org/drawingml/2006/table">
            <a:tbl>
              <a:tblPr firstRow="1" bandRow="1">
                <a:tableStyleId>{93296810-A885-4BE3-A3E7-6D5BEEA58F35}</a:tableStyleId>
              </a:tblPr>
              <a:tblGrid>
                <a:gridCol w="4737994">
                  <a:extLst>
                    <a:ext uri="{9D8B030D-6E8A-4147-A177-3AD203B41FA5}">
                      <a16:colId xmlns:a16="http://schemas.microsoft.com/office/drawing/2014/main" val="20000"/>
                    </a:ext>
                  </a:extLst>
                </a:gridCol>
                <a:gridCol w="2455571">
                  <a:extLst>
                    <a:ext uri="{9D8B030D-6E8A-4147-A177-3AD203B41FA5}">
                      <a16:colId xmlns:a16="http://schemas.microsoft.com/office/drawing/2014/main" val="20001"/>
                    </a:ext>
                  </a:extLst>
                </a:gridCol>
                <a:gridCol w="4407435">
                  <a:extLst>
                    <a:ext uri="{9D8B030D-6E8A-4147-A177-3AD203B41FA5}">
                      <a16:colId xmlns:a16="http://schemas.microsoft.com/office/drawing/2014/main" val="20002"/>
                    </a:ext>
                  </a:extLst>
                </a:gridCol>
              </a:tblGrid>
              <a:tr h="1388819">
                <a:tc>
                  <a:txBody>
                    <a:bodyPr/>
                    <a:lstStyle/>
                    <a:p>
                      <a:pPr marL="0" marR="0">
                        <a:spcBef>
                          <a:spcPts val="0"/>
                        </a:spcBef>
                        <a:spcAft>
                          <a:spcPts val="0"/>
                        </a:spcAft>
                      </a:pPr>
                      <a:r>
                        <a:rPr lang="en-US" sz="2400">
                          <a:solidFill>
                            <a:schemeClr val="tx1"/>
                          </a:solidFill>
                        </a:rPr>
                        <a:t>TEST WINDOW</a:t>
                      </a:r>
                      <a:endParaRPr lang="en-US" sz="2100" b="0">
                        <a:solidFill>
                          <a:schemeClr val="tx1"/>
                        </a:solidFill>
                        <a:latin typeface="Calibri"/>
                        <a:ea typeface="Calibri"/>
                        <a:cs typeface="Times New Roman"/>
                      </a:endParaRPr>
                    </a:p>
                  </a:txBody>
                  <a:tcPr marL="88704" marR="88704" marT="0" marB="0" anchor="ctr"/>
                </a:tc>
                <a:tc>
                  <a:txBody>
                    <a:bodyPr/>
                    <a:lstStyle/>
                    <a:p>
                      <a:pPr marL="0" marR="0" algn="ctr">
                        <a:spcBef>
                          <a:spcPts val="0"/>
                        </a:spcBef>
                        <a:spcAft>
                          <a:spcPts val="0"/>
                        </a:spcAft>
                      </a:pPr>
                      <a:r>
                        <a:rPr lang="en-US" sz="2400">
                          <a:solidFill>
                            <a:schemeClr val="tx1"/>
                          </a:solidFill>
                        </a:rPr>
                        <a:t>ITEMS TESTED PER CONTENT AREA</a:t>
                      </a:r>
                      <a:endParaRPr lang="en-US" sz="2100" b="0">
                        <a:solidFill>
                          <a:schemeClr val="tx1"/>
                        </a:solidFill>
                        <a:latin typeface="Calibri"/>
                        <a:ea typeface="Calibri"/>
                        <a:cs typeface="Times New Roman"/>
                      </a:endParaRPr>
                    </a:p>
                  </a:txBody>
                  <a:tcPr marL="88704" marR="88704" marT="0" marB="0" anchor="ctr"/>
                </a:tc>
                <a:tc>
                  <a:txBody>
                    <a:bodyPr/>
                    <a:lstStyle/>
                    <a:p>
                      <a:pPr marL="0" marR="0" algn="ctr">
                        <a:spcBef>
                          <a:spcPts val="0"/>
                        </a:spcBef>
                        <a:spcAft>
                          <a:spcPts val="0"/>
                        </a:spcAft>
                      </a:pPr>
                      <a:r>
                        <a:rPr lang="en-US" sz="2400">
                          <a:solidFill>
                            <a:schemeClr val="tx1"/>
                          </a:solidFill>
                        </a:rPr>
                        <a:t>READING, MATHEMATICS, WRITING, SOCIAL</a:t>
                      </a:r>
                      <a:r>
                        <a:rPr lang="en-US" sz="2400" baseline="0">
                          <a:solidFill>
                            <a:schemeClr val="tx1"/>
                          </a:solidFill>
                        </a:rPr>
                        <a:t> STUDIES</a:t>
                      </a:r>
                      <a:r>
                        <a:rPr lang="en-US" sz="2400">
                          <a:solidFill>
                            <a:schemeClr val="tx1"/>
                          </a:solidFill>
                        </a:rPr>
                        <a:t> and SCIENCE</a:t>
                      </a:r>
                      <a:endParaRPr lang="en-US" sz="2100" b="0">
                        <a:solidFill>
                          <a:schemeClr val="tx1"/>
                        </a:solidFill>
                        <a:latin typeface="Calibri"/>
                        <a:ea typeface="Calibri"/>
                        <a:cs typeface="Times New Roman"/>
                      </a:endParaRPr>
                    </a:p>
                  </a:txBody>
                  <a:tcPr marL="88704" marR="88704" marT="0" marB="0" anchor="ctr"/>
                </a:tc>
                <a:extLst>
                  <a:ext uri="{0D108BD9-81ED-4DB2-BD59-A6C34878D82A}">
                    <a16:rowId xmlns:a16="http://schemas.microsoft.com/office/drawing/2014/main" val="10000"/>
                  </a:ext>
                </a:extLst>
              </a:tr>
              <a:tr h="1431805">
                <a:tc>
                  <a:txBody>
                    <a:bodyPr/>
                    <a:lstStyle/>
                    <a:p>
                      <a:pPr marL="0" marR="0">
                        <a:spcBef>
                          <a:spcPts val="0"/>
                        </a:spcBef>
                        <a:spcAft>
                          <a:spcPts val="0"/>
                        </a:spcAft>
                      </a:pPr>
                      <a:r>
                        <a:rPr lang="en-US" sz="2400" dirty="0"/>
                        <a:t>Nov. 13, 2023 – Dec. 15, 2023</a:t>
                      </a:r>
                      <a:endParaRPr lang="en-US" sz="2100" b="1" dirty="0">
                        <a:latin typeface="Calibri"/>
                        <a:ea typeface="Calibri"/>
                        <a:cs typeface="Times New Roman"/>
                      </a:endParaRPr>
                    </a:p>
                  </a:txBody>
                  <a:tcPr marL="88704" marR="88704" marT="0" marB="0" anchor="ctr"/>
                </a:tc>
                <a:tc>
                  <a:txBody>
                    <a:bodyPr/>
                    <a:lstStyle/>
                    <a:p>
                      <a:pPr marL="0" marR="0" algn="ctr">
                        <a:spcBef>
                          <a:spcPts val="0"/>
                        </a:spcBef>
                        <a:spcAft>
                          <a:spcPts val="0"/>
                        </a:spcAft>
                      </a:pPr>
                      <a:r>
                        <a:rPr lang="en-US" sz="2400"/>
                        <a:t>15 Items</a:t>
                      </a:r>
                      <a:endParaRPr lang="en-US" sz="2100" b="1">
                        <a:solidFill>
                          <a:schemeClr val="bg1"/>
                        </a:solidFill>
                        <a:latin typeface="Calibri"/>
                        <a:ea typeface="Calibri"/>
                        <a:cs typeface="Times New Roman"/>
                      </a:endParaRPr>
                    </a:p>
                  </a:txBody>
                  <a:tcPr marL="88704" marR="8870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t>Check grade level standards documents for tested standards.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hlinkClick r:id="rId3"/>
                        </a:rPr>
                        <a:t>Grade Level Standards</a:t>
                      </a:r>
                      <a:endParaRPr lang="en-US" sz="2400" b="1">
                        <a:solidFill>
                          <a:schemeClr val="tx1"/>
                        </a:solidFill>
                      </a:endParaRPr>
                    </a:p>
                  </a:txBody>
                  <a:tcPr marL="88704" marR="88704" marT="0" marB="0" anchor="ctr"/>
                </a:tc>
                <a:extLst>
                  <a:ext uri="{0D108BD9-81ED-4DB2-BD59-A6C34878D82A}">
                    <a16:rowId xmlns:a16="http://schemas.microsoft.com/office/drawing/2014/main" val="10001"/>
                  </a:ext>
                </a:extLst>
              </a:tr>
              <a:tr h="1371120">
                <a:tc>
                  <a:txBody>
                    <a:bodyPr/>
                    <a:lstStyle/>
                    <a:p>
                      <a:pPr marL="0" marR="0">
                        <a:spcBef>
                          <a:spcPts val="0"/>
                        </a:spcBef>
                        <a:spcAft>
                          <a:spcPts val="0"/>
                        </a:spcAft>
                      </a:pPr>
                      <a:r>
                        <a:rPr lang="en-US" sz="2400" dirty="0"/>
                        <a:t>April 15, 2024 - May 24, 2024</a:t>
                      </a:r>
                      <a:endParaRPr lang="en-US" sz="2100" b="1" dirty="0">
                        <a:latin typeface="Calibri"/>
                        <a:ea typeface="Calibri"/>
                        <a:cs typeface="Times New Roman"/>
                      </a:endParaRPr>
                    </a:p>
                  </a:txBody>
                  <a:tcPr marL="88704" marR="88704" marT="0" marB="0" anchor="ctr"/>
                </a:tc>
                <a:tc>
                  <a:txBody>
                    <a:bodyPr/>
                    <a:lstStyle/>
                    <a:p>
                      <a:pPr marL="0" marR="0" algn="ctr">
                        <a:spcBef>
                          <a:spcPts val="0"/>
                        </a:spcBef>
                        <a:spcAft>
                          <a:spcPts val="0"/>
                        </a:spcAft>
                      </a:pPr>
                      <a:r>
                        <a:rPr lang="en-US" sz="2400"/>
                        <a:t>15 Items</a:t>
                      </a:r>
                      <a:endParaRPr lang="en-US" sz="2100" b="1">
                        <a:latin typeface="Calibri"/>
                        <a:ea typeface="Calibri"/>
                        <a:cs typeface="Times New Roman"/>
                      </a:endParaRPr>
                    </a:p>
                  </a:txBody>
                  <a:tcPr marL="88704" marR="8870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Check grade level standards document for tested standards.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hlinkClick r:id="rId3"/>
                        </a:rPr>
                        <a:t>Grade Level Standards</a:t>
                      </a:r>
                      <a:endParaRPr lang="en-US" sz="2400" dirty="0"/>
                    </a:p>
                    <a:p>
                      <a:pPr marL="0" marR="0" algn="ctr">
                        <a:spcBef>
                          <a:spcPts val="0"/>
                        </a:spcBef>
                        <a:spcAft>
                          <a:spcPts val="0"/>
                        </a:spcAft>
                      </a:pPr>
                      <a:endParaRPr lang="en-US" sz="2400" b="1" dirty="0">
                        <a:solidFill>
                          <a:schemeClr val="accent6"/>
                        </a:solidFill>
                      </a:endParaRPr>
                    </a:p>
                  </a:txBody>
                  <a:tcPr marL="88704" marR="88704" marT="0" marB="0" anchor="ct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E1533412-9818-4734-A78B-834C632F9616}"/>
              </a:ext>
              <a:ext uri="{C183D7F6-B498-43B3-948B-1728B52AA6E4}">
                <adec:decorative xmlns:adec="http://schemas.microsoft.com/office/drawing/2017/decorative" val="1"/>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379241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6" y="257025"/>
            <a:ext cx="8963918" cy="1320800"/>
          </a:xfrm>
        </p:spPr>
        <p:txBody>
          <a:bodyPr/>
          <a:lstStyle/>
          <a:p>
            <a:r>
              <a:rPr lang="en-US"/>
              <a:t>Materials</a:t>
            </a:r>
          </a:p>
        </p:txBody>
      </p:sp>
      <p:sp>
        <p:nvSpPr>
          <p:cNvPr id="3" name="Content Placeholder 2"/>
          <p:cNvSpPr>
            <a:spLocks noGrp="1"/>
          </p:cNvSpPr>
          <p:nvPr>
            <p:ph idx="13"/>
          </p:nvPr>
        </p:nvSpPr>
        <p:spPr>
          <a:xfrm>
            <a:off x="489456" y="1238613"/>
            <a:ext cx="9188715" cy="4901324"/>
          </a:xfrm>
        </p:spPr>
        <p:txBody>
          <a:bodyPr>
            <a:normAutofit fontScale="40000" lnSpcReduction="20000"/>
          </a:bodyPr>
          <a:lstStyle/>
          <a:p>
            <a:pPr marL="0" indent="0">
              <a:buNone/>
            </a:pPr>
            <a:r>
              <a:rPr lang="en-US" sz="5900" dirty="0">
                <a:solidFill>
                  <a:schemeClr val="tx1"/>
                </a:solidFill>
              </a:rPr>
              <a:t>Materials typically arrive in the district 1-2 weeks prior to the beginning of the testing window.</a:t>
            </a:r>
          </a:p>
          <a:p>
            <a:pPr marL="0" indent="0">
              <a:buNone/>
            </a:pPr>
            <a:endParaRPr lang="en-US" sz="5900" dirty="0">
              <a:solidFill>
                <a:schemeClr val="tx1"/>
              </a:solidFill>
            </a:endParaRPr>
          </a:p>
          <a:p>
            <a:pPr marL="0" indent="0">
              <a:buNone/>
            </a:pPr>
            <a:r>
              <a:rPr lang="en-US" sz="5900" dirty="0">
                <a:solidFill>
                  <a:schemeClr val="tx1"/>
                </a:solidFill>
              </a:rPr>
              <a:t>It is advised to allow teachers access to the materials before they begin administering the assessment. The intent is to make any needed changes to the tasks that will allow the student access to the materials per the type of adaptation type required.</a:t>
            </a:r>
          </a:p>
          <a:p>
            <a:pPr marL="0" indent="0">
              <a:buNone/>
            </a:pPr>
            <a:endParaRPr lang="en-US" sz="5900" dirty="0">
              <a:solidFill>
                <a:schemeClr val="tx1"/>
              </a:solidFill>
            </a:endParaRPr>
          </a:p>
          <a:p>
            <a:pPr marL="0" indent="0">
              <a:buNone/>
            </a:pPr>
            <a:r>
              <a:rPr lang="en-US" sz="5900" b="1" u="sng" dirty="0">
                <a:solidFill>
                  <a:schemeClr val="tx1"/>
                </a:solidFill>
              </a:rPr>
              <a:t>NOTE: </a:t>
            </a:r>
          </a:p>
          <a:p>
            <a:pPr marL="0" indent="0">
              <a:buNone/>
            </a:pPr>
            <a:r>
              <a:rPr lang="en-US" sz="5900" dirty="0">
                <a:solidFill>
                  <a:schemeClr val="tx1"/>
                </a:solidFill>
              </a:rPr>
              <a:t>Window 1 Materials to Districts: Week of October 23, 2023</a:t>
            </a:r>
          </a:p>
          <a:p>
            <a:pPr marL="0" indent="0">
              <a:buNone/>
            </a:pPr>
            <a:r>
              <a:rPr lang="en-US" sz="5900" dirty="0">
                <a:solidFill>
                  <a:schemeClr val="tx1"/>
                </a:solidFill>
              </a:rPr>
              <a:t>Window 2 Materials to Districts: Option 1 – Week of March 25, 2024</a:t>
            </a:r>
          </a:p>
          <a:p>
            <a:pPr marL="0" indent="0">
              <a:buNone/>
            </a:pPr>
            <a:r>
              <a:rPr lang="en-US" sz="5900" dirty="0">
                <a:solidFill>
                  <a:schemeClr val="tx1"/>
                </a:solidFill>
              </a:rPr>
              <a:t>                                                      Option 2 – Week of April 3, 2024</a:t>
            </a:r>
          </a:p>
          <a:p>
            <a:pPr marL="0" indent="0">
              <a:buNone/>
            </a:pPr>
            <a:r>
              <a:rPr lang="en-US" dirty="0"/>
              <a:t>										</a:t>
            </a:r>
          </a:p>
        </p:txBody>
      </p:sp>
      <p:sp>
        <p:nvSpPr>
          <p:cNvPr id="6" name="Footer Placeholder 5">
            <a:extLst>
              <a:ext uri="{FF2B5EF4-FFF2-40B4-BE49-F238E27FC236}">
                <a16:creationId xmlns:a16="http://schemas.microsoft.com/office/drawing/2014/main" id="{A93EDC23-AC55-44A8-BF55-51D8684793C9}"/>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90397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p:txBody>
          <a:bodyPr>
            <a:normAutofit fontScale="92500" lnSpcReduction="10000"/>
          </a:bodyPr>
          <a:lstStyle/>
          <a:p>
            <a:r>
              <a:rPr lang="en-US">
                <a:hlinkClick r:id="rId3"/>
              </a:rPr>
              <a:t>Ben Riley</a:t>
            </a:r>
            <a:r>
              <a:rPr lang="en-US"/>
              <a:t>, Systems Consultant</a:t>
            </a:r>
          </a:p>
          <a:p>
            <a:r>
              <a:rPr lang="en-US">
                <a:hlinkClick r:id="rId4"/>
              </a:rPr>
              <a:t>Chris Williams</a:t>
            </a:r>
            <a:r>
              <a:rPr lang="en-US"/>
              <a:t>, Program Consultant</a:t>
            </a:r>
          </a:p>
          <a:p>
            <a:r>
              <a:rPr lang="en-US">
                <a:hlinkClick r:id="rId5"/>
              </a:rPr>
              <a:t>Christen Roseberry</a:t>
            </a:r>
            <a:r>
              <a:rPr lang="en-US"/>
              <a:t>, Program Consultant </a:t>
            </a:r>
          </a:p>
          <a:p>
            <a:r>
              <a:rPr lang="en-US">
                <a:hlinkClick r:id="rId6"/>
              </a:rPr>
              <a:t>Helen Jones</a:t>
            </a:r>
            <a:r>
              <a:rPr lang="en-US"/>
              <a:t>, Academic Program Manager</a:t>
            </a:r>
          </a:p>
          <a:p>
            <a:r>
              <a:rPr lang="en-US">
                <a:hlinkClick r:id="rId7"/>
              </a:rPr>
              <a:t>Dr. Jennifer Stafford</a:t>
            </a:r>
            <a:r>
              <a:rPr lang="en-US"/>
              <a:t>, Division Director</a:t>
            </a:r>
          </a:p>
          <a:p>
            <a:r>
              <a:rPr lang="en-US">
                <a:hlinkClick r:id="rId8"/>
              </a:rPr>
              <a:t>Krista Mullins</a:t>
            </a:r>
            <a:r>
              <a:rPr lang="en-US"/>
              <a:t>, Program Consultant</a:t>
            </a:r>
          </a:p>
          <a:p>
            <a:r>
              <a:rPr lang="en-US">
                <a:hlinkClick r:id="rId9"/>
              </a:rPr>
              <a:t>Lisa Jett</a:t>
            </a:r>
            <a:r>
              <a:rPr lang="en-US"/>
              <a:t>, Program Consultant</a:t>
            </a:r>
          </a:p>
          <a:p>
            <a:r>
              <a:rPr lang="en-US">
                <a:hlinkClick r:id="rId10"/>
              </a:rPr>
              <a:t>Melissa Chandler</a:t>
            </a:r>
            <a:r>
              <a:rPr lang="en-US"/>
              <a:t>, Program Consultant</a:t>
            </a:r>
          </a:p>
          <a:p>
            <a:r>
              <a:rPr lang="en-US">
                <a:hlinkClick r:id="rId11"/>
              </a:rPr>
              <a:t>Shara Savage</a:t>
            </a:r>
            <a:r>
              <a:rPr lang="en-US"/>
              <a:t>, Program Consultant</a:t>
            </a:r>
          </a:p>
          <a:p>
            <a:endParaRPr lang="en-US"/>
          </a:p>
        </p:txBody>
      </p:sp>
      <p:sp>
        <p:nvSpPr>
          <p:cNvPr id="4" name="Footer Placeholder 5">
            <a:extLst>
              <a:ext uri="{FF2B5EF4-FFF2-40B4-BE49-F238E27FC236}">
                <a16:creationId xmlns:a16="http://schemas.microsoft.com/office/drawing/2014/main" id="{7BDF421E-F03E-FFAD-C04A-960E7D4792FC}"/>
              </a:ext>
            </a:extLst>
          </p:cNvPr>
          <p:cNvSpPr txBox="1">
            <a:spLocks/>
          </p:cNvSpPr>
          <p:nvPr/>
        </p:nvSpPr>
        <p:spPr>
          <a:xfrm>
            <a:off x="489456" y="646146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solidFill>
                  <a:schemeClr val="bg1"/>
                </a:solidFill>
              </a:rPr>
              <a:t>OAA: DAAS:BTS:Alternate:7/19/2023</a:t>
            </a:r>
            <a:endParaRPr lang="en-US" sz="1400" dirty="0">
              <a:solidFill>
                <a:schemeClr val="bg1"/>
              </a:solidFill>
            </a:endParaRPr>
          </a:p>
        </p:txBody>
      </p:sp>
    </p:spTree>
    <p:extLst>
      <p:ext uri="{BB962C8B-B14F-4D97-AF65-F5344CB8AC3E}">
        <p14:creationId xmlns:p14="http://schemas.microsoft.com/office/powerpoint/2010/main" val="115313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p:txBody>
          <a:bodyPr/>
          <a:lstStyle/>
          <a:p>
            <a:r>
              <a:rPr lang="en-US"/>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lstStyle/>
          <a:p>
            <a:r>
              <a:rPr lang="en-US"/>
              <a:t>Accountability Overview</a:t>
            </a:r>
          </a:p>
          <a:p>
            <a:r>
              <a:rPr lang="en-US"/>
              <a:t>ACCESS/Alternate ACCESS</a:t>
            </a:r>
          </a:p>
          <a:p>
            <a:r>
              <a:rPr lang="en-US"/>
              <a:t>AKSA (Attainment Tasks)</a:t>
            </a:r>
          </a:p>
          <a:p>
            <a:r>
              <a:rPr lang="en-US"/>
              <a:t>K Screen</a:t>
            </a:r>
          </a:p>
          <a:p>
            <a:r>
              <a:rPr lang="en-US"/>
              <a:t>ACT – Fall ACT Administration</a:t>
            </a:r>
          </a:p>
          <a:p>
            <a:r>
              <a:rPr lang="en-US"/>
              <a:t>Test Security</a:t>
            </a:r>
          </a:p>
          <a:p>
            <a:endParaRPr lang="en-US"/>
          </a:p>
        </p:txBody>
      </p:sp>
      <p:sp>
        <p:nvSpPr>
          <p:cNvPr id="4" name="Footer Placeholder 5">
            <a:extLst>
              <a:ext uri="{FF2B5EF4-FFF2-40B4-BE49-F238E27FC236}">
                <a16:creationId xmlns:a16="http://schemas.microsoft.com/office/drawing/2014/main" id="{8DD3E4C6-4487-379F-B2D9-485BD4F08141}"/>
              </a:ext>
            </a:extLst>
          </p:cNvPr>
          <p:cNvSpPr txBox="1">
            <a:spLocks/>
          </p:cNvSpPr>
          <p:nvPr/>
        </p:nvSpPr>
        <p:spPr>
          <a:xfrm>
            <a:off x="489456" y="646146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solidFill>
                  <a:schemeClr val="bg1"/>
                </a:solidFill>
              </a:rPr>
              <a:t>OAA: DAAS:BTS:Alternate:7/19/2023</a:t>
            </a:r>
            <a:endParaRPr lang="en-US" sz="1400" dirty="0">
              <a:solidFill>
                <a:schemeClr val="bg1"/>
              </a:solidFill>
            </a:endParaRPr>
          </a:p>
        </p:txBody>
      </p:sp>
    </p:spTree>
    <p:extLst>
      <p:ext uri="{BB962C8B-B14F-4D97-AF65-F5344CB8AC3E}">
        <p14:creationId xmlns:p14="http://schemas.microsoft.com/office/powerpoint/2010/main" val="398067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054E38-6AD9-E7CC-6549-780F611E3B28}"/>
              </a:ext>
            </a:extLst>
          </p:cNvPr>
          <p:cNvSpPr txBox="1">
            <a:spLocks/>
          </p:cNvSpPr>
          <p:nvPr/>
        </p:nvSpPr>
        <p:spPr>
          <a:xfrm>
            <a:off x="0" y="-4046"/>
            <a:ext cx="897924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Franklin Gothic Medium" panose="020B0603020102020204"/>
                <a:ea typeface="+mj-ea"/>
                <a:cs typeface="+mj-cs"/>
              </a:rPr>
              <a:t>Division of Assessment and Accountability Support</a:t>
            </a:r>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b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br>
            <a:r>
              <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extLst>
                    <a:ext uri="{A12FA001-AC4F-418D-AE19-62706E023703}">
                      <ahyp:hlinkClr xmlns:ahyp="http://schemas.microsoft.com/office/drawing/2018/hyperlinkcolor" val="tx"/>
                    </a:ext>
                  </a:extLst>
                </a:hlinkClick>
              </a:rPr>
              <a:t>dacinfo@education.ky.gov</a:t>
            </a:r>
            <a:endPar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Title 3">
            <a:extLst>
              <a:ext uri="{FF2B5EF4-FFF2-40B4-BE49-F238E27FC236}">
                <a16:creationId xmlns:a16="http://schemas.microsoft.com/office/drawing/2014/main" id="{9BC51DD5-C362-2551-B8BB-609693C4E1D2}"/>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DAAS Contact Information</a:t>
            </a:r>
          </a:p>
        </p:txBody>
      </p:sp>
    </p:spTree>
    <p:extLst>
      <p:ext uri="{BB962C8B-B14F-4D97-AF65-F5344CB8AC3E}">
        <p14:creationId xmlns:p14="http://schemas.microsoft.com/office/powerpoint/2010/main" val="42079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What's New for 2023-2024?</a:t>
            </a:r>
          </a:p>
        </p:txBody>
      </p:sp>
    </p:spTree>
    <p:extLst>
      <p:ext uri="{BB962C8B-B14F-4D97-AF65-F5344CB8AC3E}">
        <p14:creationId xmlns:p14="http://schemas.microsoft.com/office/powerpoint/2010/main" val="91471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39E4-054C-E2F7-CCF2-067511E37C3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End Slide</a:t>
            </a:r>
            <a:br>
              <a:rPr lang="en-US" dirty="0"/>
            </a:br>
            <a:endParaRPr lang="en-US" dirty="0"/>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89455" y="31411"/>
            <a:ext cx="8596668" cy="1320800"/>
          </a:xfrm>
        </p:spPr>
        <p:txBody>
          <a:bodyPr/>
          <a:lstStyle/>
          <a:p>
            <a:r>
              <a:rPr lang="en-US" dirty="0"/>
              <a:t>What’s New for Fall 2023?</a:t>
            </a:r>
          </a:p>
        </p:txBody>
      </p:sp>
      <p:sp>
        <p:nvSpPr>
          <p:cNvPr id="14" name="Text Placeholder 13"/>
          <p:cNvSpPr>
            <a:spLocks noGrp="1"/>
          </p:cNvSpPr>
          <p:nvPr>
            <p:ph type="body" sz="quarter" idx="13"/>
          </p:nvPr>
        </p:nvSpPr>
        <p:spPr>
          <a:xfrm>
            <a:off x="555786" y="1123150"/>
            <a:ext cx="9188715" cy="4901324"/>
          </a:xfrm>
        </p:spPr>
        <p:txBody>
          <a:bodyPr>
            <a:normAutofit/>
          </a:bodyPr>
          <a:lstStyle/>
          <a:p>
            <a:pPr>
              <a:buFont typeface="Wingdings" panose="05000000000000000000" pitchFamily="2" charset="2"/>
              <a:buChar char="§"/>
            </a:pPr>
            <a:r>
              <a:rPr lang="en-US" dirty="0"/>
              <a:t>There is only one version of the TAR to be administered this year for all grades</a:t>
            </a:r>
          </a:p>
          <a:p>
            <a:pPr lvl="1">
              <a:buFont typeface="Wingdings" panose="05000000000000000000" pitchFamily="2" charset="2"/>
              <a:buChar char="§"/>
            </a:pPr>
            <a:r>
              <a:rPr lang="en-US" dirty="0"/>
              <a:t>Current TAR is written to the KAS-AA targets</a:t>
            </a:r>
          </a:p>
          <a:p>
            <a:pPr>
              <a:buFont typeface="Wingdings" panose="05000000000000000000" pitchFamily="2" charset="2"/>
              <a:buChar char="§"/>
            </a:pPr>
            <a:r>
              <a:rPr lang="en-US" sz="2800" dirty="0"/>
              <a:t>New AT Scale Scores</a:t>
            </a:r>
          </a:p>
          <a:p>
            <a:pPr>
              <a:buFont typeface="Wingdings" panose="05000000000000000000" pitchFamily="2" charset="2"/>
              <a:buChar char="§"/>
            </a:pPr>
            <a:r>
              <a:rPr lang="en-US" sz="2800" dirty="0"/>
              <a:t>Field Test in Window 1 and Window 2</a:t>
            </a:r>
          </a:p>
          <a:p>
            <a:pPr>
              <a:buFont typeface="Wingdings" panose="05000000000000000000" pitchFamily="2" charset="2"/>
              <a:buChar char="§"/>
            </a:pPr>
            <a:r>
              <a:rPr lang="en-US" dirty="0">
                <a:hlinkClick r:id="rId3"/>
              </a:rPr>
              <a:t>Revised Alternate Program Calendar</a:t>
            </a:r>
            <a:endParaRPr lang="en-US" dirty="0"/>
          </a:p>
          <a:p>
            <a:pPr>
              <a:buFont typeface="Wingdings" panose="05000000000000000000" pitchFamily="2" charset="2"/>
              <a:buChar char="§"/>
            </a:pPr>
            <a:r>
              <a:rPr lang="en-US" sz="2800" dirty="0"/>
              <a:t>New science standards for im</a:t>
            </a:r>
            <a:r>
              <a:rPr lang="en-US" dirty="0"/>
              <a:t>plementation that were  approved in July for general education</a:t>
            </a:r>
          </a:p>
          <a:p>
            <a:pPr lvl="1">
              <a:buFont typeface="Wingdings" panose="05000000000000000000" pitchFamily="2" charset="2"/>
              <a:buChar char="§"/>
            </a:pPr>
            <a:r>
              <a:rPr lang="en-US" dirty="0"/>
              <a:t>Work will begin on prioritizing for alternate assessment</a:t>
            </a:r>
          </a:p>
        </p:txBody>
      </p:sp>
      <p:sp>
        <p:nvSpPr>
          <p:cNvPr id="2" name="Footer Placeholder 1">
            <a:extLst>
              <a:ext uri="{FF2B5EF4-FFF2-40B4-BE49-F238E27FC236}">
                <a16:creationId xmlns:a16="http://schemas.microsoft.com/office/drawing/2014/main" id="{72AA7379-1883-4267-884A-E853499E5DA1}"/>
              </a:ext>
            </a:extLst>
          </p:cNvPr>
          <p:cNvSpPr>
            <a:spLocks noGrp="1"/>
          </p:cNvSpPr>
          <p:nvPr>
            <p:ph type="ftr" sz="quarter" idx="3"/>
          </p:nvPr>
        </p:nvSpPr>
        <p:spPr/>
        <p:txBody>
          <a:bodyPr/>
          <a:lstStyle/>
          <a:p>
            <a:r>
              <a:rPr lang="de-DE" dirty="0"/>
              <a:t>OAA: DAAS:BTS:Alternate:7/19/2023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Assessment Trainings</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136611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153988"/>
            <a:ext cx="8993188" cy="1320800"/>
          </a:xfrm>
        </p:spPr>
        <p:txBody>
          <a:bodyPr/>
          <a:lstStyle/>
          <a:p>
            <a:r>
              <a:rPr lang="en-US" dirty="0"/>
              <a:t>Assessment Trainings Continued</a:t>
            </a:r>
          </a:p>
        </p:txBody>
      </p:sp>
      <p:graphicFrame>
        <p:nvGraphicFramePr>
          <p:cNvPr id="5" name="Content Placeholder 4" descr="Required trainings for the Alternate K-PREP administration for teachers administering the Attainment Tasks in grades 3-12 and the Transition Attainment Record in grade 11, 12 and 14 for anyone not meeting benchmark." title="Alternate K-PREP Assessment Trainings"/>
          <p:cNvGraphicFramePr>
            <a:graphicFrameLocks noGrp="1"/>
          </p:cNvGraphicFramePr>
          <p:nvPr>
            <p:ph sz="quarter" idx="4294967295"/>
            <p:extLst>
              <p:ext uri="{D42A27DB-BD31-4B8C-83A1-F6EECF244321}">
                <p14:modId xmlns:p14="http://schemas.microsoft.com/office/powerpoint/2010/main" val="3673612083"/>
              </p:ext>
            </p:extLst>
          </p:nvPr>
        </p:nvGraphicFramePr>
        <p:xfrm>
          <a:off x="116732" y="1050925"/>
          <a:ext cx="11838561" cy="4467552"/>
        </p:xfrm>
        <a:graphic>
          <a:graphicData uri="http://schemas.openxmlformats.org/drawingml/2006/table">
            <a:tbl>
              <a:tblPr firstRow="1" bandRow="1">
                <a:tableStyleId>{93296810-A885-4BE3-A3E7-6D5BEEA58F35}</a:tableStyleId>
              </a:tblPr>
              <a:tblGrid>
                <a:gridCol w="4160831">
                  <a:extLst>
                    <a:ext uri="{9D8B030D-6E8A-4147-A177-3AD203B41FA5}">
                      <a16:colId xmlns:a16="http://schemas.microsoft.com/office/drawing/2014/main" val="20000"/>
                    </a:ext>
                  </a:extLst>
                </a:gridCol>
                <a:gridCol w="3838865">
                  <a:extLst>
                    <a:ext uri="{9D8B030D-6E8A-4147-A177-3AD203B41FA5}">
                      <a16:colId xmlns:a16="http://schemas.microsoft.com/office/drawing/2014/main" val="20001"/>
                    </a:ext>
                  </a:extLst>
                </a:gridCol>
                <a:gridCol w="3838865">
                  <a:extLst>
                    <a:ext uri="{9D8B030D-6E8A-4147-A177-3AD203B41FA5}">
                      <a16:colId xmlns:a16="http://schemas.microsoft.com/office/drawing/2014/main" val="20002"/>
                    </a:ext>
                  </a:extLst>
                </a:gridCol>
              </a:tblGrid>
              <a:tr h="365106">
                <a:tc>
                  <a:txBody>
                    <a:bodyPr/>
                    <a:lstStyle/>
                    <a:p>
                      <a:pPr algn="ctr"/>
                      <a:r>
                        <a:rPr lang="en-US" sz="2400">
                          <a:solidFill>
                            <a:schemeClr val="tx1"/>
                          </a:solidFill>
                        </a:rPr>
                        <a:t>TRAININGS</a:t>
                      </a:r>
                      <a:r>
                        <a:rPr lang="en-US" sz="2400" baseline="0">
                          <a:solidFill>
                            <a:schemeClr val="tx1"/>
                          </a:solidFill>
                        </a:rPr>
                        <a:t> REQUIRED </a:t>
                      </a:r>
                      <a:endParaRPr lang="en-US" sz="2400" b="0">
                        <a:solidFill>
                          <a:schemeClr val="tx1"/>
                        </a:solidFill>
                      </a:endParaRPr>
                    </a:p>
                  </a:txBody>
                  <a:tcPr marL="94232" marR="94232" marT="47116" marB="47116"/>
                </a:tc>
                <a:tc>
                  <a:txBody>
                    <a:bodyPr/>
                    <a:lstStyle/>
                    <a:p>
                      <a:pPr algn="ctr"/>
                      <a:r>
                        <a:rPr lang="en-US" sz="2400">
                          <a:solidFill>
                            <a:schemeClr val="tx1"/>
                          </a:solidFill>
                        </a:rPr>
                        <a:t>AVAILABLE</a:t>
                      </a:r>
                      <a:endParaRPr lang="en-US" sz="2400" b="0">
                        <a:solidFill>
                          <a:schemeClr val="tx1"/>
                        </a:solidFill>
                      </a:endParaRPr>
                    </a:p>
                  </a:txBody>
                  <a:tcPr marL="94232" marR="94232" marT="47116" marB="47116"/>
                </a:tc>
                <a:tc>
                  <a:txBody>
                    <a:bodyPr/>
                    <a:lstStyle/>
                    <a:p>
                      <a:pPr algn="ctr"/>
                      <a:r>
                        <a:rPr lang="en-US" sz="2400">
                          <a:solidFill>
                            <a:schemeClr val="tx1"/>
                          </a:solidFill>
                        </a:rPr>
                        <a:t>COMMENTS</a:t>
                      </a:r>
                      <a:endParaRPr lang="en-US" sz="2400" b="0">
                        <a:solidFill>
                          <a:schemeClr val="tx1"/>
                        </a:solidFill>
                      </a:endParaRPr>
                    </a:p>
                  </a:txBody>
                  <a:tcPr marL="94232" marR="94232" marT="47116" marB="47116"/>
                </a:tc>
                <a:extLst>
                  <a:ext uri="{0D108BD9-81ED-4DB2-BD59-A6C34878D82A}">
                    <a16:rowId xmlns:a16="http://schemas.microsoft.com/office/drawing/2014/main" val="10000"/>
                  </a:ext>
                </a:extLst>
              </a:tr>
              <a:tr h="1479933">
                <a:tc>
                  <a:txBody>
                    <a:bodyPr/>
                    <a:lstStyle/>
                    <a:p>
                      <a:r>
                        <a:rPr lang="en-US" sz="2000"/>
                        <a:t>Administration</a:t>
                      </a:r>
                      <a:r>
                        <a:rPr lang="en-US" sz="2000" baseline="0"/>
                        <a:t> Code and Inclusion of Special Populations</a:t>
                      </a:r>
                      <a:endParaRPr lang="en-US" sz="2000"/>
                    </a:p>
                  </a:txBody>
                  <a:tcPr marL="94232" marR="94232" marT="47116" marB="47116"/>
                </a:tc>
                <a:tc>
                  <a:txBody>
                    <a:bodyPr/>
                    <a:lstStyle/>
                    <a:p>
                      <a:r>
                        <a:rPr lang="en-US" sz="2000"/>
                        <a:t>Available</a:t>
                      </a:r>
                      <a:r>
                        <a:rPr lang="en-US" sz="2000" baseline="0"/>
                        <a:t> online all year. Follow school/district timelines for when to complete.</a:t>
                      </a:r>
                      <a:endParaRPr lang="en-US" sz="2000"/>
                    </a:p>
                  </a:txBody>
                  <a:tcPr marL="94232" marR="94232" marT="47116" marB="471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Must be completed before any state assessment </a:t>
                      </a:r>
                      <a:r>
                        <a:rPr lang="en-US" sz="2000" baseline="0"/>
                        <a:t>is administered. </a:t>
                      </a:r>
                      <a:endParaRPr lang="en-US" sz="2000"/>
                    </a:p>
                    <a:p>
                      <a:endParaRPr lang="en-US" sz="2000"/>
                    </a:p>
                  </a:txBody>
                  <a:tcPr marL="94232" marR="94232" marT="47116" marB="47116"/>
                </a:tc>
                <a:extLst>
                  <a:ext uri="{0D108BD9-81ED-4DB2-BD59-A6C34878D82A}">
                    <a16:rowId xmlns:a16="http://schemas.microsoft.com/office/drawing/2014/main" val="10001"/>
                  </a:ext>
                </a:extLst>
              </a:tr>
              <a:tr h="12844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Transition Attainment Record (TAR)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marL="94232" marR="94232" marT="47116" marB="47116"/>
                </a:tc>
                <a:tc>
                  <a:txBody>
                    <a:bodyPr/>
                    <a:lstStyle/>
                    <a:p>
                      <a:r>
                        <a:rPr lang="en-US" sz="2000" dirty="0"/>
                        <a:t>October 2, 2023- March 25, 2024</a:t>
                      </a:r>
                    </a:p>
                  </a:txBody>
                  <a:tcPr marL="94232" marR="94232" marT="47116" marB="4711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Required for</a:t>
                      </a:r>
                      <a:r>
                        <a:rPr lang="en-US" sz="2000" baseline="0"/>
                        <a:t> teachers of students in grade 11. Also, for any teacher administering the TAR to a grade 12 or grade 14 student.</a:t>
                      </a:r>
                      <a:endParaRPr lang="en-US" sz="2000"/>
                    </a:p>
                    <a:p>
                      <a:endParaRPr lang="en-US" sz="2000"/>
                    </a:p>
                  </a:txBody>
                  <a:tcPr marL="94232" marR="94232" marT="47116" marB="47116"/>
                </a:tc>
                <a:extLst>
                  <a:ext uri="{0D108BD9-81ED-4DB2-BD59-A6C34878D82A}">
                    <a16:rowId xmlns:a16="http://schemas.microsoft.com/office/drawing/2014/main" val="10002"/>
                  </a:ext>
                </a:extLst>
              </a:tr>
              <a:tr h="909395">
                <a:tc>
                  <a:txBody>
                    <a:bodyPr/>
                    <a:lstStyle/>
                    <a:p>
                      <a:r>
                        <a:rPr lang="en-US" sz="2000"/>
                        <a:t>Overview-Attainment Task</a:t>
                      </a:r>
                      <a:r>
                        <a:rPr lang="en-US" sz="2000" baseline="0"/>
                        <a:t> Training</a:t>
                      </a:r>
                      <a:endParaRPr lang="en-US" sz="2000"/>
                    </a:p>
                  </a:txBody>
                  <a:tcPr marL="94232" marR="94232" marT="47116" marB="47116"/>
                </a:tc>
                <a:tc>
                  <a:txBody>
                    <a:bodyPr/>
                    <a:lstStyle/>
                    <a:p>
                      <a:r>
                        <a:rPr lang="en-US" sz="2000" dirty="0"/>
                        <a:t>Aug. 28, 2023 – Nov. 10, 2023</a:t>
                      </a:r>
                    </a:p>
                  </a:txBody>
                  <a:tcPr marL="94232" marR="94232" marT="47116" marB="47116"/>
                </a:tc>
                <a:tc>
                  <a:txBody>
                    <a:bodyPr/>
                    <a:lstStyle/>
                    <a:p>
                      <a:r>
                        <a:rPr lang="en-US" sz="2000" dirty="0"/>
                        <a:t>Required before</a:t>
                      </a:r>
                      <a:r>
                        <a:rPr lang="en-US" sz="2000" baseline="0" dirty="0"/>
                        <a:t> any Attainment Tasks administered.</a:t>
                      </a:r>
                      <a:endParaRPr lang="en-US" sz="2000" dirty="0"/>
                    </a:p>
                  </a:txBody>
                  <a:tcPr marL="94232" marR="94232" marT="47116" marB="47116"/>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88479EEC-4E2D-4726-911A-CA61FC334BDB}"/>
              </a:ext>
            </a:extLst>
          </p:cNvPr>
          <p:cNvSpPr>
            <a:spLocks noGrp="1"/>
          </p:cNvSpPr>
          <p:nvPr>
            <p:ph type="ftr" sz="quarter" idx="3"/>
          </p:nvPr>
        </p:nvSpPr>
        <p:spPr/>
        <p:txBody>
          <a:bodyPr/>
          <a:lstStyle/>
          <a:p>
            <a:r>
              <a:rPr lang="de-DE" dirty="0"/>
              <a:t>OAA: DAAS:BTS:Alternate:7/19/2023</a:t>
            </a:r>
            <a:endParaRPr lang="en-US" dirty="0"/>
          </a:p>
        </p:txBody>
      </p:sp>
    </p:spTree>
    <p:extLst>
      <p:ext uri="{BB962C8B-B14F-4D97-AF65-F5344CB8AC3E}">
        <p14:creationId xmlns:p14="http://schemas.microsoft.com/office/powerpoint/2010/main" val="115931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Transition Attainment Record (TAR)</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41344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A05F-B6B2-47F7-A833-D57EF70B44D9}"/>
              </a:ext>
            </a:extLst>
          </p:cNvPr>
          <p:cNvSpPr>
            <a:spLocks noGrp="1"/>
          </p:cNvSpPr>
          <p:nvPr>
            <p:ph type="title" idx="4294967295"/>
          </p:nvPr>
        </p:nvSpPr>
        <p:spPr>
          <a:xfrm>
            <a:off x="346362" y="135877"/>
            <a:ext cx="9539802" cy="1320800"/>
          </a:xfrm>
        </p:spPr>
        <p:txBody>
          <a:bodyPr>
            <a:normAutofit/>
          </a:bodyPr>
          <a:lstStyle/>
          <a:p>
            <a:r>
              <a:rPr lang="en-US" dirty="0"/>
              <a:t>TAR Administration 2023-2024</a:t>
            </a:r>
          </a:p>
        </p:txBody>
      </p:sp>
      <p:graphicFrame>
        <p:nvGraphicFramePr>
          <p:cNvPr id="7" name="Table 6" descr="Three year plan beginning in the 2020-2021 school year and ending at the conclusion of the 2022-2023 school year around the TAR and the standards that apply to it." title="Transition Attainment Record Administration Plan">
            <a:extLst>
              <a:ext uri="{FF2B5EF4-FFF2-40B4-BE49-F238E27FC236}">
                <a16:creationId xmlns:a16="http://schemas.microsoft.com/office/drawing/2014/main" id="{B4B0FA4B-4FAE-43B8-A7B6-4F7AAF2B161F}"/>
              </a:ext>
            </a:extLst>
          </p:cNvPr>
          <p:cNvGraphicFramePr>
            <a:graphicFrameLocks noGrp="1"/>
          </p:cNvGraphicFramePr>
          <p:nvPr>
            <p:extLst>
              <p:ext uri="{D42A27DB-BD31-4B8C-83A1-F6EECF244321}">
                <p14:modId xmlns:p14="http://schemas.microsoft.com/office/powerpoint/2010/main" val="745833753"/>
              </p:ext>
            </p:extLst>
          </p:nvPr>
        </p:nvGraphicFramePr>
        <p:xfrm>
          <a:off x="346362" y="2087840"/>
          <a:ext cx="11402294" cy="1780756"/>
        </p:xfrm>
        <a:graphic>
          <a:graphicData uri="http://schemas.openxmlformats.org/drawingml/2006/table">
            <a:tbl>
              <a:tblPr firstRow="1" firstCol="1" bandRow="1">
                <a:tableStyleId>{93296810-A885-4BE3-A3E7-6D5BEEA58F35}</a:tableStyleId>
              </a:tblPr>
              <a:tblGrid>
                <a:gridCol w="1972076">
                  <a:extLst>
                    <a:ext uri="{9D8B030D-6E8A-4147-A177-3AD203B41FA5}">
                      <a16:colId xmlns:a16="http://schemas.microsoft.com/office/drawing/2014/main" val="903534406"/>
                    </a:ext>
                  </a:extLst>
                </a:gridCol>
                <a:gridCol w="3143406">
                  <a:extLst>
                    <a:ext uri="{9D8B030D-6E8A-4147-A177-3AD203B41FA5}">
                      <a16:colId xmlns:a16="http://schemas.microsoft.com/office/drawing/2014/main" val="2244881753"/>
                    </a:ext>
                  </a:extLst>
                </a:gridCol>
                <a:gridCol w="3143406">
                  <a:extLst>
                    <a:ext uri="{9D8B030D-6E8A-4147-A177-3AD203B41FA5}">
                      <a16:colId xmlns:a16="http://schemas.microsoft.com/office/drawing/2014/main" val="1163352425"/>
                    </a:ext>
                  </a:extLst>
                </a:gridCol>
                <a:gridCol w="3143406">
                  <a:extLst>
                    <a:ext uri="{9D8B030D-6E8A-4147-A177-3AD203B41FA5}">
                      <a16:colId xmlns:a16="http://schemas.microsoft.com/office/drawing/2014/main" val="4109564555"/>
                    </a:ext>
                  </a:extLst>
                </a:gridCol>
              </a:tblGrid>
              <a:tr h="450797">
                <a:tc gridSpan="4">
                  <a:txBody>
                    <a:bodyPr/>
                    <a:lstStyle/>
                    <a:p>
                      <a:pPr marL="0" marR="0" algn="ctr" rtl="0" eaLnBrk="1" latinLnBrk="0" hangingPunct="1">
                        <a:spcBef>
                          <a:spcPts val="0"/>
                        </a:spcBef>
                        <a:spcAft>
                          <a:spcPts val="0"/>
                        </a:spcAft>
                      </a:pPr>
                      <a:r>
                        <a:rPr lang="en-US" sz="2300" kern="1200">
                          <a:solidFill>
                            <a:schemeClr val="tx1"/>
                          </a:solidFill>
                          <a:effectLst/>
                        </a:rPr>
                        <a:t>Transition Attainment Record (TAR) Administration</a:t>
                      </a:r>
                      <a:endParaRPr lang="en-US" sz="2100" b="0">
                        <a:solidFill>
                          <a:schemeClr val="tx1"/>
                        </a:solidFill>
                        <a:effectLst/>
                      </a:endParaRPr>
                    </a:p>
                  </a:txBody>
                  <a:tcPr marL="99149" marR="99149" marT="49574" marB="4957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5398025"/>
                  </a:ext>
                </a:extLst>
              </a:tr>
              <a:tr h="369839">
                <a:tc>
                  <a:txBody>
                    <a:bodyPr/>
                    <a:lstStyle/>
                    <a:p>
                      <a:pPr marL="0" marR="0" algn="ctr" rtl="0" eaLnBrk="1" latinLnBrk="0" hangingPunct="1">
                        <a:spcBef>
                          <a:spcPts val="0"/>
                        </a:spcBef>
                        <a:spcAft>
                          <a:spcPts val="0"/>
                        </a:spcAft>
                      </a:pPr>
                      <a:r>
                        <a:rPr lang="en-US" sz="2100" kern="1200">
                          <a:solidFill>
                            <a:schemeClr val="tx1"/>
                          </a:solidFill>
                          <a:effectLst/>
                        </a:rPr>
                        <a:t> (School Year)</a:t>
                      </a:r>
                      <a:endParaRPr lang="en-US" sz="2100">
                        <a:solidFill>
                          <a:schemeClr val="tx1"/>
                        </a:solidFill>
                        <a:effectLst/>
                      </a:endParaRPr>
                    </a:p>
                  </a:txBody>
                  <a:tcPr marL="0" marR="0" marT="0" marB="0" anchor="ctr"/>
                </a:tc>
                <a:tc>
                  <a:txBody>
                    <a:bodyPr/>
                    <a:lstStyle/>
                    <a:p>
                      <a:pPr marL="0" marR="0" algn="l" rtl="0" eaLnBrk="1" latinLnBrk="0" hangingPunct="1">
                        <a:spcBef>
                          <a:spcPts val="0"/>
                        </a:spcBef>
                        <a:spcAft>
                          <a:spcPts val="0"/>
                        </a:spcAft>
                      </a:pPr>
                      <a:r>
                        <a:rPr lang="en-US" sz="2100" kern="1200">
                          <a:effectLst/>
                        </a:rPr>
                        <a:t>Grade 11</a:t>
                      </a:r>
                      <a:endParaRPr lang="en-US" sz="2100">
                        <a:effectLst/>
                      </a:endParaRPr>
                    </a:p>
                  </a:txBody>
                  <a:tcPr marL="0" marR="0" marT="0" marB="0" anchor="ctr"/>
                </a:tc>
                <a:tc>
                  <a:txBody>
                    <a:bodyPr/>
                    <a:lstStyle/>
                    <a:p>
                      <a:pPr marL="0" marR="0" algn="l" rtl="0" eaLnBrk="1" latinLnBrk="0" hangingPunct="1">
                        <a:spcBef>
                          <a:spcPts val="0"/>
                        </a:spcBef>
                        <a:spcAft>
                          <a:spcPts val="0"/>
                        </a:spcAft>
                      </a:pPr>
                      <a:r>
                        <a:rPr lang="en-US" sz="2100" kern="1200">
                          <a:effectLst/>
                        </a:rPr>
                        <a:t>Grade 12</a:t>
                      </a:r>
                      <a:endParaRPr lang="en-US" sz="2100">
                        <a:effectLst/>
                      </a:endParaRPr>
                    </a:p>
                  </a:txBody>
                  <a:tcPr marL="0" marR="0" marT="0" marB="0" anchor="ctr"/>
                </a:tc>
                <a:tc>
                  <a:txBody>
                    <a:bodyPr/>
                    <a:lstStyle/>
                    <a:p>
                      <a:pPr marL="0" marR="0" algn="l" rtl="0" eaLnBrk="1" latinLnBrk="0" hangingPunct="1">
                        <a:spcBef>
                          <a:spcPts val="0"/>
                        </a:spcBef>
                        <a:spcAft>
                          <a:spcPts val="0"/>
                        </a:spcAft>
                      </a:pPr>
                      <a:r>
                        <a:rPr lang="en-US" sz="2100" kern="1200">
                          <a:effectLst/>
                        </a:rPr>
                        <a:t>Grade 14</a:t>
                      </a:r>
                      <a:endParaRPr lang="en-US" sz="2100">
                        <a:effectLst/>
                      </a:endParaRPr>
                    </a:p>
                  </a:txBody>
                  <a:tcPr marL="0" marR="0" marT="0" marB="0" anchor="ctr"/>
                </a:tc>
                <a:extLst>
                  <a:ext uri="{0D108BD9-81ED-4DB2-BD59-A6C34878D82A}">
                    <a16:rowId xmlns:a16="http://schemas.microsoft.com/office/drawing/2014/main" val="2565973411"/>
                  </a:ext>
                </a:extLst>
              </a:tr>
              <a:tr h="0">
                <a:tc>
                  <a:txBody>
                    <a:bodyPr/>
                    <a:lstStyle/>
                    <a:p>
                      <a:pPr marL="0" marR="0" algn="ctr" rtl="0" eaLnBrk="1" latinLnBrk="0" hangingPunct="1">
                        <a:spcBef>
                          <a:spcPts val="0"/>
                        </a:spcBef>
                        <a:spcAft>
                          <a:spcPts val="0"/>
                        </a:spcAft>
                      </a:pPr>
                      <a:r>
                        <a:rPr lang="en-US" sz="2100" kern="1200" dirty="0">
                          <a:solidFill>
                            <a:schemeClr val="tx1"/>
                          </a:solidFill>
                          <a:effectLst/>
                        </a:rPr>
                        <a:t>2023-2024</a:t>
                      </a:r>
                      <a:endParaRPr lang="en-US" sz="2100" dirty="0">
                        <a:solidFill>
                          <a:schemeClr val="tx1"/>
                        </a:solidFill>
                        <a:effectLst/>
                      </a:endParaRPr>
                    </a:p>
                  </a:txBody>
                  <a:tcPr marL="0" marR="0" marT="0" marB="0" anchor="ctr"/>
                </a:tc>
                <a:tc>
                  <a:txBody>
                    <a:bodyPr/>
                    <a:lstStyle/>
                    <a:p>
                      <a:pPr marL="0" marR="0" algn="l" rtl="0" eaLnBrk="1" latinLnBrk="0" hangingPunct="1">
                        <a:spcBef>
                          <a:spcPts val="0"/>
                        </a:spcBef>
                        <a:spcAft>
                          <a:spcPts val="0"/>
                        </a:spcAft>
                      </a:pPr>
                      <a:r>
                        <a:rPr lang="en-US" sz="2100" kern="1200">
                          <a:effectLst/>
                        </a:rPr>
                        <a:t>Current Kentucky Academic Standards-Alternate Assessment Targets</a:t>
                      </a:r>
                      <a:endParaRPr lang="en-US" sz="2100">
                        <a:effectLst/>
                      </a:endParaRPr>
                    </a:p>
                  </a:txBody>
                  <a:tcPr marL="0" marR="0" marT="0" marB="0" anchor="ctr"/>
                </a:tc>
                <a:tc>
                  <a:txBody>
                    <a:bodyPr/>
                    <a:lstStyle/>
                    <a:p>
                      <a:pPr marL="0" marR="0" algn="l" rtl="0" eaLnBrk="1" latinLnBrk="0" hangingPunct="1">
                        <a:spcBef>
                          <a:spcPts val="0"/>
                        </a:spcBef>
                        <a:spcAft>
                          <a:spcPts val="0"/>
                        </a:spcAft>
                      </a:pPr>
                      <a:r>
                        <a:rPr lang="en-US" sz="2100" kern="1200">
                          <a:effectLst/>
                        </a:rPr>
                        <a:t>Current Kentucky Academic Standards-Alternate Assessment Targets</a:t>
                      </a:r>
                      <a:endParaRPr lang="en-US" sz="2100">
                        <a:effectLst/>
                      </a:endParaRPr>
                    </a:p>
                  </a:txBody>
                  <a:tcPr marL="0" marR="0" marT="0" marB="0" anchor="ctr"/>
                </a:tc>
                <a:tc>
                  <a:txBody>
                    <a:bodyPr/>
                    <a:lstStyle/>
                    <a:p>
                      <a:pPr marL="0" marR="0" algn="l" rtl="0" eaLnBrk="1" latinLnBrk="0" hangingPunct="1">
                        <a:spcBef>
                          <a:spcPts val="0"/>
                        </a:spcBef>
                        <a:spcAft>
                          <a:spcPts val="0"/>
                        </a:spcAft>
                      </a:pPr>
                      <a:r>
                        <a:rPr lang="en-US" sz="2100" kern="1200" dirty="0">
                          <a:effectLst/>
                        </a:rPr>
                        <a:t>Current Kentucky Academic Standards-Alternate Assessment Targets</a:t>
                      </a:r>
                      <a:endParaRPr lang="en-US" sz="2100" dirty="0">
                        <a:effectLst/>
                      </a:endParaRPr>
                    </a:p>
                  </a:txBody>
                  <a:tcPr marL="0" marR="0" marT="0" marB="0" anchor="ctr"/>
                </a:tc>
                <a:extLst>
                  <a:ext uri="{0D108BD9-81ED-4DB2-BD59-A6C34878D82A}">
                    <a16:rowId xmlns:a16="http://schemas.microsoft.com/office/drawing/2014/main" val="3649112074"/>
                  </a:ext>
                </a:extLst>
              </a:tr>
            </a:tbl>
          </a:graphicData>
        </a:graphic>
      </p:graphicFrame>
      <p:sp>
        <p:nvSpPr>
          <p:cNvPr id="3" name="Text Placeholder 2">
            <a:extLst>
              <a:ext uri="{FF2B5EF4-FFF2-40B4-BE49-F238E27FC236}">
                <a16:creationId xmlns:a16="http://schemas.microsoft.com/office/drawing/2014/main" id="{6BB52D7D-0B73-44EF-AE81-346944F5C1F8}"/>
              </a:ext>
            </a:extLst>
          </p:cNvPr>
          <p:cNvSpPr>
            <a:spLocks noGrp="1"/>
          </p:cNvSpPr>
          <p:nvPr>
            <p:ph type="body" sz="quarter" idx="4294967295"/>
          </p:nvPr>
        </p:nvSpPr>
        <p:spPr>
          <a:xfrm>
            <a:off x="346362" y="5193585"/>
            <a:ext cx="11097124" cy="1185863"/>
          </a:xfrm>
        </p:spPr>
        <p:txBody>
          <a:bodyPr vert="horz" lIns="91440" tIns="45720" rIns="91440" bIns="45720" rtlCol="0" anchor="t">
            <a:normAutofit/>
          </a:bodyPr>
          <a:lstStyle/>
          <a:p>
            <a:pPr>
              <a:buNone/>
            </a:pPr>
            <a:r>
              <a:rPr lang="en-US" sz="2400" dirty="0">
                <a:ea typeface="+mn-lt"/>
                <a:cs typeface="+mn-lt"/>
              </a:rPr>
              <a:t> </a:t>
            </a:r>
            <a:endParaRPr lang="en-US" dirty="0"/>
          </a:p>
        </p:txBody>
      </p:sp>
      <p:sp>
        <p:nvSpPr>
          <p:cNvPr id="6" name="Footer Placeholder 5">
            <a:extLst>
              <a:ext uri="{FF2B5EF4-FFF2-40B4-BE49-F238E27FC236}">
                <a16:creationId xmlns:a16="http://schemas.microsoft.com/office/drawing/2014/main" id="{A340CD6F-0AE9-41BE-BE6E-832EE9A64607}"/>
              </a:ext>
            </a:extLst>
          </p:cNvPr>
          <p:cNvSpPr>
            <a:spLocks noGrp="1"/>
          </p:cNvSpPr>
          <p:nvPr>
            <p:ph type="ftr" sz="quarter" idx="3"/>
          </p:nvPr>
        </p:nvSpPr>
        <p:spPr/>
        <p:txBody>
          <a:bodyPr/>
          <a:lstStyle/>
          <a:p>
            <a:r>
              <a:rPr lang="de-DE"/>
              <a:t>OAA: DAAS:BTS:Alternate:7/19/2022</a:t>
            </a:r>
            <a:endParaRPr lang="en-US" dirty="0"/>
          </a:p>
        </p:txBody>
      </p:sp>
    </p:spTree>
    <p:extLst>
      <p:ext uri="{BB962C8B-B14F-4D97-AF65-F5344CB8AC3E}">
        <p14:creationId xmlns:p14="http://schemas.microsoft.com/office/powerpoint/2010/main" val="253095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Scale Scores</a:t>
            </a:r>
            <a:endParaRPr kumimoji="0" lang="en-US" sz="6000" b="0" i="0" u="none" strike="noStrike" kern="1200" cap="none" spc="0" normalizeH="0" baseline="0" noProof="0" dirty="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99655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Alternate KSA</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KYED-14-1844</_dlc_DocId>
    <_dlc_DocIdUrl xmlns="3a62de7d-ba57-4f43-9dae-9623ba637be0">
      <Url>https://www.education.ky.gov/AA/distsupp/_layouts/15/DocIdRedir.aspx?ID=KYED-14-1844</Url>
      <Description>KYED-14-1844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c4bbda24-f7c9-41ba-9732-e119dcb2eb79"/>
    <ds:schemaRef ds:uri="4ba77eba-537c-4146-977f-ca75ba92ef12"/>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3FF460-9F1C-4289-94E1-0B0128265716}"/>
</file>

<file path=customXml/itemProps4.xml><?xml version="1.0" encoding="utf-8"?>
<ds:datastoreItem xmlns:ds="http://schemas.openxmlformats.org/officeDocument/2006/customXml" ds:itemID="{9B52ADC9-F608-4014-A366-7ADDCB266F26}"/>
</file>

<file path=docProps/app.xml><?xml version="1.0" encoding="utf-8"?>
<Properties xmlns="http://schemas.openxmlformats.org/officeDocument/2006/extended-properties" xmlns:vt="http://schemas.openxmlformats.org/officeDocument/2006/docPropsVTypes">
  <Template>KDE PowerPoint Template 2021</Template>
  <TotalTime>665</TotalTime>
  <Words>3181</Words>
  <Application>Microsoft Office PowerPoint</Application>
  <PresentationFormat>Widescreen</PresentationFormat>
  <Paragraphs>321</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Franklin Gothic Book</vt:lpstr>
      <vt:lpstr>Franklin Gothic Medium</vt:lpstr>
      <vt:lpstr>Wingdings</vt:lpstr>
      <vt:lpstr>Office Theme</vt:lpstr>
      <vt:lpstr>1_Office Theme</vt:lpstr>
      <vt:lpstr>2023-2024 Back to School Trainings</vt:lpstr>
      <vt:lpstr>Agenda</vt:lpstr>
      <vt:lpstr>What's New for 2023-2024?</vt:lpstr>
      <vt:lpstr>What’s New for Fall 2023?</vt:lpstr>
      <vt:lpstr>Assessment Trainings</vt:lpstr>
      <vt:lpstr>Assessment Trainings Continued</vt:lpstr>
      <vt:lpstr>Transition Attainment Record (TAR)</vt:lpstr>
      <vt:lpstr>TAR Administration 2023-2024</vt:lpstr>
      <vt:lpstr>Scale Scores</vt:lpstr>
      <vt:lpstr>Scale Scores Continued</vt:lpstr>
      <vt:lpstr>Scale Scores pt.2</vt:lpstr>
      <vt:lpstr>Attainment Tasks (AT)</vt:lpstr>
      <vt:lpstr>Attainment Tasks (AT) pt. 2</vt:lpstr>
      <vt:lpstr>Field Test</vt:lpstr>
      <vt:lpstr>Field Test Continued</vt:lpstr>
      <vt:lpstr>Alternate Program Calendar</vt:lpstr>
      <vt:lpstr>2023-2024 Kentucky Alternate Program  Calendar </vt:lpstr>
      <vt:lpstr>Science</vt:lpstr>
      <vt:lpstr>Science Continued</vt:lpstr>
      <vt:lpstr>Content Areas Tested</vt:lpstr>
      <vt:lpstr>Content Areas Tested (Elementary)</vt:lpstr>
      <vt:lpstr>Content Areas Tested (Middle School)</vt:lpstr>
      <vt:lpstr>Content Areas Tested (High School)</vt:lpstr>
      <vt:lpstr>Testing Windows</vt:lpstr>
      <vt:lpstr>Testing Windows Continued</vt:lpstr>
      <vt:lpstr>Materials</vt:lpstr>
      <vt:lpstr>Contact Us</vt:lpstr>
      <vt:lpstr>Other Back to School Trainings</vt:lpstr>
      <vt:lpstr>DAAS Contact Information</vt:lpstr>
      <vt:lpstr>End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Alternate KSA</dc:title>
  <dc:creator>Hackworth, Michael - Office of Assessment and Accountability</dc:creator>
  <cp:lastModifiedBy>Riley, Ben - Division of Assessment and Accountability Support</cp:lastModifiedBy>
  <cp:revision>231</cp:revision>
  <dcterms:created xsi:type="dcterms:W3CDTF">2021-08-26T18:21:30Z</dcterms:created>
  <dcterms:modified xsi:type="dcterms:W3CDTF">2023-08-07T13:19:13Z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0c71669e-43cc-4d1c-be1b-047347211392</vt:lpwstr>
  </property>
</Properties>
</file>