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diagrams/data6.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rawing6.xml" ContentType="application/vnd.ms-office.drawingml.diagramDrawing+xml"/>
  <Override PartName="/ppt/diagrams/drawing1.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2.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70" r:id="rId5"/>
    <p:sldId id="282" r:id="rId6"/>
    <p:sldId id="284" r:id="rId7"/>
    <p:sldId id="285" r:id="rId8"/>
    <p:sldId id="286" r:id="rId9"/>
    <p:sldId id="287" r:id="rId10"/>
    <p:sldId id="288" r:id="rId11"/>
    <p:sldId id="289" r:id="rId12"/>
    <p:sldId id="290" r:id="rId13"/>
    <p:sldId id="283"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45645-2E7F-47DD-9890-37E393161079}" v="5" dt="2020-08-11T18:22:48.735"/>
    <p1510:client id="{4CE606DE-9689-47B4-8289-FAAFF1B26AA2}" v="28" dt="2020-08-11T18:06:14.043"/>
    <p1510:client id="{F1CDD184-5081-460D-948F-3D7894CAB94E}" v="14" dt="2020-08-06T14:26:48.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79240" autoAdjust="0"/>
  </p:normalViewPr>
  <p:slideViewPr>
    <p:cSldViewPr snapToGrid="0">
      <p:cViewPr varScale="1">
        <p:scale>
          <a:sx n="93" d="100"/>
          <a:sy n="93" d="100"/>
        </p:scale>
        <p:origin x="1262" y="86"/>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ir, Kevin - Division of Assessment and Accountability Support" userId="S::kevin.ohair@education.ky.gov::854929ff-e20a-4d14-a6ee-38bca46af5a2" providerId="AD" clId="Web-{42345645-2E7F-47DD-9890-37E393161079}"/>
    <pc:docChg chg="modSld">
      <pc:chgData name="O'Hair, Kevin - Division of Assessment and Accountability Support" userId="S::kevin.ohair@education.ky.gov::854929ff-e20a-4d14-a6ee-38bca46af5a2" providerId="AD" clId="Web-{42345645-2E7F-47DD-9890-37E393161079}" dt="2020-08-11T18:22:45.095" v="11"/>
      <pc:docMkLst>
        <pc:docMk/>
      </pc:docMkLst>
      <pc:sldChg chg="modNotes">
        <pc:chgData name="O'Hair, Kevin - Division of Assessment and Accountability Support" userId="S::kevin.ohair@education.ky.gov::854929ff-e20a-4d14-a6ee-38bca46af5a2" providerId="AD" clId="Web-{42345645-2E7F-47DD-9890-37E393161079}" dt="2020-08-11T18:22:30.923" v="4"/>
        <pc:sldMkLst>
          <pc:docMk/>
          <pc:sldMk cId="505087787" sldId="280"/>
        </pc:sldMkLst>
      </pc:sldChg>
      <pc:sldChg chg="modSp modNotes">
        <pc:chgData name="O'Hair, Kevin - Division of Assessment and Accountability Support" userId="S::kevin.ohair@education.ky.gov::854929ff-e20a-4d14-a6ee-38bca46af5a2" providerId="AD" clId="Web-{42345645-2E7F-47DD-9890-37E393161079}" dt="2020-08-11T18:22:45.095" v="11"/>
        <pc:sldMkLst>
          <pc:docMk/>
          <pc:sldMk cId="2290755304" sldId="283"/>
        </pc:sldMkLst>
        <pc:spChg chg="mod">
          <ac:chgData name="O'Hair, Kevin - Division of Assessment and Accountability Support" userId="S::kevin.ohair@education.ky.gov::854929ff-e20a-4d14-a6ee-38bca46af5a2" providerId="AD" clId="Web-{42345645-2E7F-47DD-9890-37E393161079}" dt="2020-08-11T18:22:17.001" v="0" actId="20577"/>
          <ac:spMkLst>
            <pc:docMk/>
            <pc:sldMk cId="2290755304" sldId="283"/>
            <ac:spMk id="3" creationId="{D8DE7940-3C17-42FD-A5F2-FD9DD2775369}"/>
          </ac:spMkLst>
        </pc:spChg>
      </pc:sldChg>
    </pc:docChg>
  </pc:docChgLst>
  <pc:docChgLst>
    <pc:chgData name="O'Hair, Kevin - Division of Assessment and Accountability Support" userId="S::kevin.ohair@education.ky.gov::854929ff-e20a-4d14-a6ee-38bca46af5a2" providerId="AD" clId="Web-{F1CDD184-5081-460D-948F-3D7894CAB94E}"/>
    <pc:docChg chg="modSld">
      <pc:chgData name="O'Hair, Kevin - Division of Assessment and Accountability Support" userId="S::kevin.ohair@education.ky.gov::854929ff-e20a-4d14-a6ee-38bca46af5a2" providerId="AD" clId="Web-{F1CDD184-5081-460D-948F-3D7894CAB94E}" dt="2020-08-06T14:33:32.766" v="299"/>
      <pc:docMkLst>
        <pc:docMk/>
      </pc:docMkLst>
      <pc:sldChg chg="modNotes">
        <pc:chgData name="O'Hair, Kevin - Division of Assessment and Accountability Support" userId="S::kevin.ohair@education.ky.gov::854929ff-e20a-4d14-a6ee-38bca46af5a2" providerId="AD" clId="Web-{F1CDD184-5081-460D-948F-3D7894CAB94E}" dt="2020-08-06T14:33:32.766" v="299"/>
        <pc:sldMkLst>
          <pc:docMk/>
          <pc:sldMk cId="505087787" sldId="280"/>
        </pc:sldMkLst>
      </pc:sldChg>
      <pc:sldChg chg="modSp modNotes">
        <pc:chgData name="O'Hair, Kevin - Division of Assessment and Accountability Support" userId="S::kevin.ohair@education.ky.gov::854929ff-e20a-4d14-a6ee-38bca46af5a2" providerId="AD" clId="Web-{F1CDD184-5081-460D-948F-3D7894CAB94E}" dt="2020-08-06T14:33:08.156" v="295"/>
        <pc:sldMkLst>
          <pc:docMk/>
          <pc:sldMk cId="1006389272" sldId="282"/>
        </pc:sldMkLst>
        <pc:spChg chg="mod">
          <ac:chgData name="O'Hair, Kevin - Division of Assessment and Accountability Support" userId="S::kevin.ohair@education.ky.gov::854929ff-e20a-4d14-a6ee-38bca46af5a2" providerId="AD" clId="Web-{F1CDD184-5081-460D-948F-3D7894CAB94E}" dt="2020-08-06T14:26:48.655" v="12" actId="20577"/>
          <ac:spMkLst>
            <pc:docMk/>
            <pc:sldMk cId="1006389272" sldId="282"/>
            <ac:spMk id="3" creationId="{00000000-0000-0000-0000-000000000000}"/>
          </ac:spMkLst>
        </pc:spChg>
      </pc:sldChg>
    </pc:docChg>
  </pc:docChgLst>
  <pc:docChgLst>
    <pc:chgData name="O'Hair, Kevin - Division of Assessment and Accountability Support" userId="S::kevin.ohair@education.ky.gov::854929ff-e20a-4d14-a6ee-38bca46af5a2" providerId="AD" clId="Web-{5732CA02-2842-4377-B3B3-43FE02952534}"/>
    <pc:docChg chg="modSld">
      <pc:chgData name="O'Hair, Kevin - Division of Assessment and Accountability Support" userId="S::kevin.ohair@education.ky.gov::854929ff-e20a-4d14-a6ee-38bca46af5a2" providerId="AD" clId="Web-{5732CA02-2842-4377-B3B3-43FE02952534}" dt="2020-08-12T14:08:49.203" v="2"/>
      <pc:docMkLst>
        <pc:docMk/>
      </pc:docMkLst>
      <pc:sldChg chg="modNotes">
        <pc:chgData name="O'Hair, Kevin - Division of Assessment and Accountability Support" userId="S::kevin.ohair@education.ky.gov::854929ff-e20a-4d14-a6ee-38bca46af5a2" providerId="AD" clId="Web-{5732CA02-2842-4377-B3B3-43FE02952534}" dt="2020-08-12T14:08:49.203" v="2"/>
        <pc:sldMkLst>
          <pc:docMk/>
          <pc:sldMk cId="505087787" sldId="280"/>
        </pc:sldMkLst>
      </pc:sldChg>
    </pc:docChg>
  </pc:docChgLst>
  <pc:docChgLst>
    <pc:chgData name="O'Hair, Kevin - Division of Assessment and Accountability Support" userId="S::kevin.ohair@education.ky.gov::854929ff-e20a-4d14-a6ee-38bca46af5a2" providerId="AD" clId="Web-{4CE606DE-9689-47B4-8289-FAAFF1B26AA2}"/>
    <pc:docChg chg="addSld modSld sldOrd">
      <pc:chgData name="O'Hair, Kevin - Division of Assessment and Accountability Support" userId="S::kevin.ohair@education.ky.gov::854929ff-e20a-4d14-a6ee-38bca46af5a2" providerId="AD" clId="Web-{4CE606DE-9689-47B4-8289-FAAFF1B26AA2}" dt="2020-08-11T18:06:14.043" v="26" actId="20577"/>
      <pc:docMkLst>
        <pc:docMk/>
      </pc:docMkLst>
      <pc:sldChg chg="modSp new ord">
        <pc:chgData name="O'Hair, Kevin - Division of Assessment and Accountability Support" userId="S::kevin.ohair@education.ky.gov::854929ff-e20a-4d14-a6ee-38bca46af5a2" providerId="AD" clId="Web-{4CE606DE-9689-47B4-8289-FAAFF1B26AA2}" dt="2020-08-11T18:06:14.043" v="25" actId="20577"/>
        <pc:sldMkLst>
          <pc:docMk/>
          <pc:sldMk cId="2290755304" sldId="283"/>
        </pc:sldMkLst>
        <pc:spChg chg="mod">
          <ac:chgData name="O'Hair, Kevin - Division of Assessment and Accountability Support" userId="S::kevin.ohair@education.ky.gov::854929ff-e20a-4d14-a6ee-38bca46af5a2" providerId="AD" clId="Web-{4CE606DE-9689-47B4-8289-FAAFF1B26AA2}" dt="2020-08-11T18:05:29.183" v="14" actId="20577"/>
          <ac:spMkLst>
            <pc:docMk/>
            <pc:sldMk cId="2290755304" sldId="283"/>
            <ac:spMk id="2" creationId="{3855EA9F-E90B-4253-BEE3-8896FE284E6D}"/>
          </ac:spMkLst>
        </pc:spChg>
        <pc:spChg chg="mod">
          <ac:chgData name="O'Hair, Kevin - Division of Assessment and Accountability Support" userId="S::kevin.ohair@education.ky.gov::854929ff-e20a-4d14-a6ee-38bca46af5a2" providerId="AD" clId="Web-{4CE606DE-9689-47B4-8289-FAAFF1B26AA2}" dt="2020-08-11T18:06:14.043" v="25" actId="20577"/>
          <ac:spMkLst>
            <pc:docMk/>
            <pc:sldMk cId="2290755304" sldId="283"/>
            <ac:spMk id="3" creationId="{D8DE7940-3C17-42FD-A5F2-FD9DD277536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svg"/><Relationship Id="rId1" Type="http://schemas.openxmlformats.org/officeDocument/2006/relationships/image" Target="../media/image3.png"/><Relationship Id="rId6" Type="http://schemas.openxmlformats.org/officeDocument/2006/relationships/image" Target="../media/image33.svg"/><Relationship Id="rId5" Type="http://schemas.openxmlformats.org/officeDocument/2006/relationships/image" Target="../media/image5.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svg"/><Relationship Id="rId1" Type="http://schemas.openxmlformats.org/officeDocument/2006/relationships/image" Target="../media/image6.png"/><Relationship Id="rId6" Type="http://schemas.openxmlformats.org/officeDocument/2006/relationships/image" Target="../media/image39.svg"/><Relationship Id="rId5" Type="http://schemas.openxmlformats.org/officeDocument/2006/relationships/image" Target="../media/image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svg"/><Relationship Id="rId1" Type="http://schemas.openxmlformats.org/officeDocument/2006/relationships/image" Target="../media/image9.png"/><Relationship Id="rId6" Type="http://schemas.openxmlformats.org/officeDocument/2006/relationships/image" Target="../media/image45.svg"/><Relationship Id="rId5" Type="http://schemas.openxmlformats.org/officeDocument/2006/relationships/image" Target="../media/image11.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svg"/><Relationship Id="rId1" Type="http://schemas.openxmlformats.org/officeDocument/2006/relationships/image" Target="../media/image6.png"/><Relationship Id="rId6" Type="http://schemas.openxmlformats.org/officeDocument/2006/relationships/image" Target="../media/image39.svg"/><Relationship Id="rId5" Type="http://schemas.openxmlformats.org/officeDocument/2006/relationships/image" Target="../media/image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svg"/><Relationship Id="rId1" Type="http://schemas.openxmlformats.org/officeDocument/2006/relationships/image" Target="../media/image9.png"/><Relationship Id="rId6" Type="http://schemas.openxmlformats.org/officeDocument/2006/relationships/image" Target="../media/image45.svg"/><Relationship Id="rId5" Type="http://schemas.openxmlformats.org/officeDocument/2006/relationships/image" Target="../media/image11.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36E4E-0A6B-4DCE-A8C9-3612133AA8EE}" type="doc">
      <dgm:prSet loTypeId="urn:microsoft.com/office/officeart/2011/layout/RadialPictureList" loCatId="picture" qsTypeId="urn:microsoft.com/office/officeart/2005/8/quickstyle/simple1" qsCatId="simple" csTypeId="urn:microsoft.com/office/officeart/2005/8/colors/accent0_3" csCatId="mainScheme" phldr="1"/>
      <dgm:spPr/>
      <dgm:t>
        <a:bodyPr/>
        <a:lstStyle/>
        <a:p>
          <a:endParaRPr lang="en-US"/>
        </a:p>
      </dgm:t>
    </dgm:pt>
    <dgm:pt modelId="{9EE555C7-804A-44F9-8A54-C45AA7490473}">
      <dgm:prSet phldrT="[Text]"/>
      <dgm:spPr/>
      <dgm:t>
        <a:bodyPr/>
        <a:lstStyle/>
        <a:p>
          <a:r>
            <a:rPr lang="en-US"/>
            <a:t>Oral Native Language Support (PSP)</a:t>
          </a:r>
        </a:p>
      </dgm:t>
      <dgm:extLst>
        <a:ext uri="{E40237B7-FDA0-4F09-8148-C483321AD2D9}">
          <dgm14:cNvPr xmlns:dgm14="http://schemas.microsoft.com/office/drawing/2010/diagram" id="0" name="" title="Oral Native Language Support"/>
        </a:ext>
      </dgm:extLst>
    </dgm:pt>
    <dgm:pt modelId="{4D59F3FF-821A-46A0-96F5-5F46DCD3E02F}" type="parTrans" cxnId="{352F0B9E-BFFE-4587-A32B-A1034C12CE08}">
      <dgm:prSet/>
      <dgm:spPr/>
      <dgm:t>
        <a:bodyPr/>
        <a:lstStyle/>
        <a:p>
          <a:endParaRPr lang="en-US"/>
        </a:p>
      </dgm:t>
    </dgm:pt>
    <dgm:pt modelId="{CD86F6A8-41ED-4042-9164-296026CE735F}" type="sibTrans" cxnId="{352F0B9E-BFFE-4587-A32B-A1034C12CE08}">
      <dgm:prSet/>
      <dgm:spPr/>
      <dgm:t>
        <a:bodyPr/>
        <a:lstStyle/>
        <a:p>
          <a:endParaRPr lang="en-US"/>
        </a:p>
      </dgm:t>
    </dgm:pt>
    <dgm:pt modelId="{540FDDE9-71D4-49E5-9048-150546255B3D}">
      <dgm:prSet phldrT="[Text]"/>
      <dgm:spPr/>
      <dgm:t>
        <a:bodyPr/>
        <a:lstStyle/>
        <a:p>
          <a:r>
            <a:rPr lang="en-US"/>
            <a:t>May range from specific vocabulary to rendering entire assessment into student’s native language </a:t>
          </a:r>
          <a:r>
            <a:rPr lang="en-US" baseline="-25000"/>
            <a:t>p.19</a:t>
          </a:r>
        </a:p>
      </dgm:t>
      <dgm:extLst>
        <a:ext uri="{E40237B7-FDA0-4F09-8148-C483321AD2D9}">
          <dgm14:cNvPr xmlns:dgm14="http://schemas.microsoft.com/office/drawing/2010/diagram" id="0" name="" descr="Oral Native Language Support&#10;May range from specific vocabulary to rendering entire assessment into student’s native language p.19&#10;Includes directions and all parts of the test that the student needs translated  p.19&#10;Flexibility of administration schedule is allowed to meet the need of interpreters p.19&#10;" title="Oral Native Language Support"/>
        </a:ext>
      </dgm:extLst>
    </dgm:pt>
    <dgm:pt modelId="{9B85CED9-3FB8-4AAF-AFC8-B4C9A05FE8DE}" type="parTrans" cxnId="{8B678A28-0805-49F9-8AE6-C79259564DDC}">
      <dgm:prSet/>
      <dgm:spPr/>
      <dgm:t>
        <a:bodyPr/>
        <a:lstStyle/>
        <a:p>
          <a:endParaRPr lang="en-US"/>
        </a:p>
      </dgm:t>
    </dgm:pt>
    <dgm:pt modelId="{34AECBD6-FF7D-4FC5-879E-B30048A5179F}" type="sibTrans" cxnId="{8B678A28-0805-49F9-8AE6-C79259564DDC}">
      <dgm:prSet/>
      <dgm:spPr/>
      <dgm:t>
        <a:bodyPr/>
        <a:lstStyle/>
        <a:p>
          <a:endParaRPr lang="en-US"/>
        </a:p>
      </dgm:t>
    </dgm:pt>
    <dgm:pt modelId="{BB818715-FBD5-46C1-B669-4C7C8C349F19}">
      <dgm:prSet/>
      <dgm:spPr/>
      <dgm:t>
        <a:bodyPr/>
        <a:lstStyle/>
        <a:p>
          <a:r>
            <a:rPr lang="en-US"/>
            <a:t>Includes directions and all parts of the test that the student needs translated</a:t>
          </a:r>
          <a:r>
            <a:rPr lang="en-US" baseline="-25000"/>
            <a:t>  p.19</a:t>
          </a:r>
          <a:endParaRPr lang="en-US"/>
        </a:p>
      </dgm:t>
      <dgm:extLst>
        <a:ext uri="{E40237B7-FDA0-4F09-8148-C483321AD2D9}">
          <dgm14:cNvPr xmlns:dgm14="http://schemas.microsoft.com/office/drawing/2010/diagram" id="0" name="" descr="Oral Native Language Support&#10;May range from specific vocabulary to rendering entire assessment into student’s native language p.19&#10;Includes directions and all parts of the test that the student needs translated  p.19&#10;Flexibility of administration schedule is allowed to meet the need of interpreters p.19&#10;" title="Oral Native Language Support"/>
        </a:ext>
      </dgm:extLst>
    </dgm:pt>
    <dgm:pt modelId="{739581F4-EBD8-45E3-BE31-026C3F662A3E}" type="parTrans" cxnId="{64253992-2145-4532-91A6-63B807D7622C}">
      <dgm:prSet/>
      <dgm:spPr/>
      <dgm:t>
        <a:bodyPr/>
        <a:lstStyle/>
        <a:p>
          <a:endParaRPr lang="en-US"/>
        </a:p>
      </dgm:t>
    </dgm:pt>
    <dgm:pt modelId="{3C9D4117-BB84-4AE6-93B0-F5FC441B0AFE}" type="sibTrans" cxnId="{64253992-2145-4532-91A6-63B807D7622C}">
      <dgm:prSet/>
      <dgm:spPr/>
      <dgm:t>
        <a:bodyPr/>
        <a:lstStyle/>
        <a:p>
          <a:endParaRPr lang="en-US"/>
        </a:p>
      </dgm:t>
    </dgm:pt>
    <dgm:pt modelId="{9F000568-F0BF-4D5E-A5D7-496BC607768D}">
      <dgm:prSet/>
      <dgm:spPr/>
      <dgm:t>
        <a:bodyPr/>
        <a:lstStyle/>
        <a:p>
          <a:r>
            <a:rPr lang="en-US"/>
            <a:t>Flexibility of administration schedule is allowed to meet the need of interpreters</a:t>
          </a:r>
          <a:r>
            <a:rPr lang="en-US" baseline="-25000"/>
            <a:t> p.19</a:t>
          </a:r>
          <a:endParaRPr lang="en-US"/>
        </a:p>
      </dgm:t>
      <dgm:extLst>
        <a:ext uri="{E40237B7-FDA0-4F09-8148-C483321AD2D9}">
          <dgm14:cNvPr xmlns:dgm14="http://schemas.microsoft.com/office/drawing/2010/diagram" id="0" name="" descr="Oral Native Language Support&#10;May range from specific vocabulary to rendering entire assessment into student’s native language p.19&#10;Includes directions and all parts of the test that the student needs translated  p.19&#10;Flexibility of administration schedule is allowed to meet the need of interpreters p.19&#10;" title="Oral Native Language Support"/>
        </a:ext>
      </dgm:extLst>
    </dgm:pt>
    <dgm:pt modelId="{1E9CB62E-2F76-4EE2-8D23-2E76D5B0A0C0}" type="parTrans" cxnId="{53850090-9FFC-4FD8-A693-7D77D9E44B01}">
      <dgm:prSet/>
      <dgm:spPr/>
      <dgm:t>
        <a:bodyPr/>
        <a:lstStyle/>
        <a:p>
          <a:endParaRPr lang="en-US"/>
        </a:p>
      </dgm:t>
    </dgm:pt>
    <dgm:pt modelId="{7F32AF99-4658-45F7-A1C4-D5DD933DC929}" type="sibTrans" cxnId="{53850090-9FFC-4FD8-A693-7D77D9E44B01}">
      <dgm:prSet/>
      <dgm:spPr/>
      <dgm:t>
        <a:bodyPr/>
        <a:lstStyle/>
        <a:p>
          <a:endParaRPr lang="en-US"/>
        </a:p>
      </dgm:t>
    </dgm:pt>
    <dgm:pt modelId="{8C2EE012-670B-419B-BA82-E0A9B4AB80A8}" type="pres">
      <dgm:prSet presAssocID="{ACD36E4E-0A6B-4DCE-A8C9-3612133AA8EE}" presName="Name0" presStyleCnt="0">
        <dgm:presLayoutVars>
          <dgm:chMax val="1"/>
          <dgm:chPref val="1"/>
          <dgm:dir/>
          <dgm:resizeHandles/>
        </dgm:presLayoutVars>
      </dgm:prSet>
      <dgm:spPr/>
      <dgm:t>
        <a:bodyPr/>
        <a:lstStyle/>
        <a:p>
          <a:endParaRPr lang="en-US"/>
        </a:p>
      </dgm:t>
    </dgm:pt>
    <dgm:pt modelId="{AAE9BECD-7E05-4028-AFFF-5B7F6D3217C2}" type="pres">
      <dgm:prSet presAssocID="{9EE555C7-804A-44F9-8A54-C45AA7490473}" presName="Parent" presStyleLbl="node1" presStyleIdx="0" presStyleCnt="2" custLinFactNeighborX="-45320" custLinFactNeighborY="-4644">
        <dgm:presLayoutVars>
          <dgm:chMax val="4"/>
          <dgm:chPref val="3"/>
        </dgm:presLayoutVars>
      </dgm:prSet>
      <dgm:spPr/>
      <dgm:t>
        <a:bodyPr/>
        <a:lstStyle/>
        <a:p>
          <a:endParaRPr lang="en-US"/>
        </a:p>
      </dgm:t>
    </dgm:pt>
    <dgm:pt modelId="{BCED0640-8E5B-4897-87F6-7188D04AE6A8}" type="pres">
      <dgm:prSet presAssocID="{540FDDE9-71D4-49E5-9048-150546255B3D}" presName="Accent" presStyleLbl="node1" presStyleIdx="1" presStyleCnt="2" custLinFactNeighborX="-16594" custLinFactNeighborY="78"/>
      <dgm:spPr/>
    </dgm:pt>
    <dgm:pt modelId="{17714553-BB29-49D2-A609-D283BA5815B9}" type="pres">
      <dgm:prSet presAssocID="{540FDDE9-71D4-49E5-9048-150546255B3D}" presName="Image1" presStyleLbl="fgImgPlace1" presStyleIdx="0" presStyleCnt="3" custLinFactNeighborX="-63168" custLinFactNeighborY="-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Call center"/>
        </a:ext>
      </dgm:extLst>
    </dgm:pt>
    <dgm:pt modelId="{968E21E0-E471-4A78-A605-05431D17802C}" type="pres">
      <dgm:prSet presAssocID="{540FDDE9-71D4-49E5-9048-150546255B3D}" presName="Child1" presStyleLbl="revTx" presStyleIdx="0" presStyleCnt="3" custScaleX="177641">
        <dgm:presLayoutVars>
          <dgm:chMax val="0"/>
          <dgm:chPref val="0"/>
          <dgm:bulletEnabled val="1"/>
        </dgm:presLayoutVars>
      </dgm:prSet>
      <dgm:spPr/>
      <dgm:t>
        <a:bodyPr/>
        <a:lstStyle/>
        <a:p>
          <a:endParaRPr lang="en-US"/>
        </a:p>
      </dgm:t>
    </dgm:pt>
    <dgm:pt modelId="{4CBBC129-776C-4A04-BE2A-1DF4BA07DD25}" type="pres">
      <dgm:prSet presAssocID="{BB818715-FBD5-46C1-B669-4C7C8C349F19}" presName="Image2" presStyleCnt="0"/>
      <dgm:spPr/>
    </dgm:pt>
    <dgm:pt modelId="{D6E75017-A718-4164-99D0-BF8A4330AC56}" type="pres">
      <dgm:prSet presAssocID="{BB818715-FBD5-46C1-B669-4C7C8C349F19}" presName="Image" presStyleLbl="fgImgPlace1" presStyleIdx="1" presStyleCnt="3" custLinFactNeighborX="-65730" custLinFactNeighborY="-1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Decision chart"/>
        </a:ext>
      </dgm:extLst>
    </dgm:pt>
    <dgm:pt modelId="{870D5834-AD4E-4811-8FCC-8D9882ECCD41}" type="pres">
      <dgm:prSet presAssocID="{BB818715-FBD5-46C1-B669-4C7C8C349F19}" presName="Child2" presStyleLbl="revTx" presStyleIdx="1" presStyleCnt="3" custScaleX="185774">
        <dgm:presLayoutVars>
          <dgm:chMax val="0"/>
          <dgm:chPref val="0"/>
          <dgm:bulletEnabled val="1"/>
        </dgm:presLayoutVars>
      </dgm:prSet>
      <dgm:spPr/>
      <dgm:t>
        <a:bodyPr/>
        <a:lstStyle/>
        <a:p>
          <a:endParaRPr lang="en-US"/>
        </a:p>
      </dgm:t>
    </dgm:pt>
    <dgm:pt modelId="{5252E383-6D71-4971-9DEC-FB89D1BDA1A5}" type="pres">
      <dgm:prSet presAssocID="{9F000568-F0BF-4D5E-A5D7-496BC607768D}" presName="Image3" presStyleCnt="0"/>
      <dgm:spPr/>
    </dgm:pt>
    <dgm:pt modelId="{CB4EE506-A0A9-498C-9357-383F964BAA93}" type="pres">
      <dgm:prSet presAssocID="{9F000568-F0BF-4D5E-A5D7-496BC607768D}" presName="Image" presStyleLbl="fgImgPlace1" presStyleIdx="2" presStyleCnt="3" custLinFactNeighborX="-63538" custLinFactNeighborY="-10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a:ext>
      </dgm:extLst>
    </dgm:pt>
    <dgm:pt modelId="{2FE2674A-F9F6-4059-8D5D-6FC5763F070B}" type="pres">
      <dgm:prSet presAssocID="{9F000568-F0BF-4D5E-A5D7-496BC607768D}" presName="Child3" presStyleLbl="revTx" presStyleIdx="2" presStyleCnt="3" custScaleX="172401">
        <dgm:presLayoutVars>
          <dgm:chMax val="0"/>
          <dgm:chPref val="0"/>
          <dgm:bulletEnabled val="1"/>
        </dgm:presLayoutVars>
      </dgm:prSet>
      <dgm:spPr/>
      <dgm:t>
        <a:bodyPr/>
        <a:lstStyle/>
        <a:p>
          <a:endParaRPr lang="en-US"/>
        </a:p>
      </dgm:t>
    </dgm:pt>
  </dgm:ptLst>
  <dgm:cxnLst>
    <dgm:cxn modelId="{8F3E1DE2-8C9E-41D4-A845-8663A9F03BF2}" type="presOf" srcId="{9EE555C7-804A-44F9-8A54-C45AA7490473}" destId="{AAE9BECD-7E05-4028-AFFF-5B7F6D3217C2}" srcOrd="0" destOrd="0" presId="urn:microsoft.com/office/officeart/2011/layout/RadialPictureList"/>
    <dgm:cxn modelId="{8B678A28-0805-49F9-8AE6-C79259564DDC}" srcId="{9EE555C7-804A-44F9-8A54-C45AA7490473}" destId="{540FDDE9-71D4-49E5-9048-150546255B3D}" srcOrd="0" destOrd="0" parTransId="{9B85CED9-3FB8-4AAF-AFC8-B4C9A05FE8DE}" sibTransId="{34AECBD6-FF7D-4FC5-879E-B30048A5179F}"/>
    <dgm:cxn modelId="{F140AD07-30B6-4BE0-A5AF-161C8F82DF35}" type="presOf" srcId="{9F000568-F0BF-4D5E-A5D7-496BC607768D}" destId="{2FE2674A-F9F6-4059-8D5D-6FC5763F070B}" srcOrd="0" destOrd="0" presId="urn:microsoft.com/office/officeart/2011/layout/RadialPictureList"/>
    <dgm:cxn modelId="{53850090-9FFC-4FD8-A693-7D77D9E44B01}" srcId="{9EE555C7-804A-44F9-8A54-C45AA7490473}" destId="{9F000568-F0BF-4D5E-A5D7-496BC607768D}" srcOrd="2" destOrd="0" parTransId="{1E9CB62E-2F76-4EE2-8D23-2E76D5B0A0C0}" sibTransId="{7F32AF99-4658-45F7-A1C4-D5DD933DC929}"/>
    <dgm:cxn modelId="{3E2EFA90-1EBE-4989-9DA2-B52E88CB55BC}" type="presOf" srcId="{540FDDE9-71D4-49E5-9048-150546255B3D}" destId="{968E21E0-E471-4A78-A605-05431D17802C}" srcOrd="0" destOrd="0" presId="urn:microsoft.com/office/officeart/2011/layout/RadialPictureList"/>
    <dgm:cxn modelId="{3B8C459C-9471-4B65-8223-9E102AFE7DD1}" type="presOf" srcId="{BB818715-FBD5-46C1-B669-4C7C8C349F19}" destId="{870D5834-AD4E-4811-8FCC-8D9882ECCD41}" srcOrd="0" destOrd="0" presId="urn:microsoft.com/office/officeart/2011/layout/RadialPictureList"/>
    <dgm:cxn modelId="{CE04DBCA-E8F5-4887-83C1-62FA199A57CA}" type="presOf" srcId="{ACD36E4E-0A6B-4DCE-A8C9-3612133AA8EE}" destId="{8C2EE012-670B-419B-BA82-E0A9B4AB80A8}" srcOrd="0" destOrd="0" presId="urn:microsoft.com/office/officeart/2011/layout/RadialPictureList"/>
    <dgm:cxn modelId="{64253992-2145-4532-91A6-63B807D7622C}" srcId="{9EE555C7-804A-44F9-8A54-C45AA7490473}" destId="{BB818715-FBD5-46C1-B669-4C7C8C349F19}" srcOrd="1" destOrd="0" parTransId="{739581F4-EBD8-45E3-BE31-026C3F662A3E}" sibTransId="{3C9D4117-BB84-4AE6-93B0-F5FC441B0AFE}"/>
    <dgm:cxn modelId="{352F0B9E-BFFE-4587-A32B-A1034C12CE08}" srcId="{ACD36E4E-0A6B-4DCE-A8C9-3612133AA8EE}" destId="{9EE555C7-804A-44F9-8A54-C45AA7490473}" srcOrd="0" destOrd="0" parTransId="{4D59F3FF-821A-46A0-96F5-5F46DCD3E02F}" sibTransId="{CD86F6A8-41ED-4042-9164-296026CE735F}"/>
    <dgm:cxn modelId="{08B472AA-4033-4057-AE9B-8D94020B190E}" type="presParOf" srcId="{8C2EE012-670B-419B-BA82-E0A9B4AB80A8}" destId="{AAE9BECD-7E05-4028-AFFF-5B7F6D3217C2}" srcOrd="0" destOrd="0" presId="urn:microsoft.com/office/officeart/2011/layout/RadialPictureList"/>
    <dgm:cxn modelId="{443075D1-AC96-4AC9-9DA1-ABFD0B91E256}" type="presParOf" srcId="{8C2EE012-670B-419B-BA82-E0A9B4AB80A8}" destId="{BCED0640-8E5B-4897-87F6-7188D04AE6A8}" srcOrd="1" destOrd="0" presId="urn:microsoft.com/office/officeart/2011/layout/RadialPictureList"/>
    <dgm:cxn modelId="{623756C5-0060-4296-BA56-E118ACC7AD9D}" type="presParOf" srcId="{8C2EE012-670B-419B-BA82-E0A9B4AB80A8}" destId="{17714553-BB29-49D2-A609-D283BA5815B9}" srcOrd="2" destOrd="0" presId="urn:microsoft.com/office/officeart/2011/layout/RadialPictureList"/>
    <dgm:cxn modelId="{A354322C-591C-477A-9317-632B6E9416B2}" type="presParOf" srcId="{8C2EE012-670B-419B-BA82-E0A9B4AB80A8}" destId="{968E21E0-E471-4A78-A605-05431D17802C}" srcOrd="3" destOrd="0" presId="urn:microsoft.com/office/officeart/2011/layout/RadialPictureList"/>
    <dgm:cxn modelId="{8EFD1AFA-0D73-46F5-9ED4-8094ABD7FF73}" type="presParOf" srcId="{8C2EE012-670B-419B-BA82-E0A9B4AB80A8}" destId="{4CBBC129-776C-4A04-BE2A-1DF4BA07DD25}" srcOrd="4" destOrd="0" presId="urn:microsoft.com/office/officeart/2011/layout/RadialPictureList"/>
    <dgm:cxn modelId="{92D6E56F-71A2-4A24-B24C-9B4E31998660}" type="presParOf" srcId="{4CBBC129-776C-4A04-BE2A-1DF4BA07DD25}" destId="{D6E75017-A718-4164-99D0-BF8A4330AC56}" srcOrd="0" destOrd="0" presId="urn:microsoft.com/office/officeart/2011/layout/RadialPictureList"/>
    <dgm:cxn modelId="{773C61E3-28EC-46DD-BE01-230593114A44}" type="presParOf" srcId="{8C2EE012-670B-419B-BA82-E0A9B4AB80A8}" destId="{870D5834-AD4E-4811-8FCC-8D9882ECCD41}" srcOrd="5" destOrd="0" presId="urn:microsoft.com/office/officeart/2011/layout/RadialPictureList"/>
    <dgm:cxn modelId="{7A2C5196-A047-409D-B161-15FC1DE2C941}" type="presParOf" srcId="{8C2EE012-670B-419B-BA82-E0A9B4AB80A8}" destId="{5252E383-6D71-4971-9DEC-FB89D1BDA1A5}" srcOrd="6" destOrd="0" presId="urn:microsoft.com/office/officeart/2011/layout/RadialPictureList"/>
    <dgm:cxn modelId="{F1981EDF-35B1-422B-AD24-35D135A4FFFE}" type="presParOf" srcId="{5252E383-6D71-4971-9DEC-FB89D1BDA1A5}" destId="{CB4EE506-A0A9-498C-9357-383F964BAA93}" srcOrd="0" destOrd="0" presId="urn:microsoft.com/office/officeart/2011/layout/RadialPictureList"/>
    <dgm:cxn modelId="{A3785C7B-360B-4816-AB9C-36920F1E0095}" type="presParOf" srcId="{8C2EE012-670B-419B-BA82-E0A9B4AB80A8}" destId="{2FE2674A-F9F6-4059-8D5D-6FC5763F070B}"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CEBA1-DB93-40D8-B1A8-EE33F2CE5945}" type="doc">
      <dgm:prSet loTypeId="urn:microsoft.com/office/officeart/2018/2/layout/IconVerticalSolidList" loCatId="icon" qsTypeId="urn:microsoft.com/office/officeart/2005/8/quickstyle/3d4" qsCatId="3D" csTypeId="urn:microsoft.com/office/officeart/2005/8/colors/accent2_2" csCatId="accent2" phldr="1"/>
      <dgm:spPr/>
    </dgm:pt>
    <dgm:pt modelId="{D37518D9-A8BF-44BA-A454-7FE266EC15F8}">
      <dgm:prSet phldrT="[Text]"/>
      <dgm:spPr/>
      <dgm:t>
        <a:bodyPr/>
        <a:lstStyle/>
        <a:p>
          <a:pPr>
            <a:lnSpc>
              <a:spcPct val="100000"/>
            </a:lnSpc>
          </a:pPr>
          <a:r>
            <a:rPr lang="en-US"/>
            <a:t>Can be print or electronic </a:t>
          </a:r>
          <a:r>
            <a:rPr lang="en-US" baseline="-25000"/>
            <a:t>p.19</a:t>
          </a:r>
          <a:r>
            <a:rPr lang="en-US"/>
            <a:t> </a:t>
          </a:r>
        </a:p>
      </dgm:t>
    </dgm:pt>
    <dgm:pt modelId="{A0E71F7F-F411-4AF8-8F8F-CE4CDAC09A7E}" type="parTrans" cxnId="{B6AFE43B-37D9-402F-B82B-EE7741E25B5B}">
      <dgm:prSet/>
      <dgm:spPr/>
      <dgm:t>
        <a:bodyPr/>
        <a:lstStyle/>
        <a:p>
          <a:endParaRPr lang="en-US"/>
        </a:p>
      </dgm:t>
    </dgm:pt>
    <dgm:pt modelId="{534D4D59-B8C6-4015-BC10-B6FFE5D97AB7}" type="sibTrans" cxnId="{B6AFE43B-37D9-402F-B82B-EE7741E25B5B}">
      <dgm:prSet/>
      <dgm:spPr/>
      <dgm:t>
        <a:bodyPr/>
        <a:lstStyle/>
        <a:p>
          <a:endParaRPr lang="en-US"/>
        </a:p>
      </dgm:t>
    </dgm:pt>
    <dgm:pt modelId="{1F5CD976-9D9F-4978-91ED-B84F128924E7}">
      <dgm:prSet phldrT="[Text]"/>
      <dgm:spPr/>
      <dgm:t>
        <a:bodyPr/>
        <a:lstStyle/>
        <a:p>
          <a:pPr>
            <a:lnSpc>
              <a:spcPct val="100000"/>
            </a:lnSpc>
          </a:pPr>
          <a:r>
            <a:rPr lang="en-US"/>
            <a:t>Word-to-word translation without definitions </a:t>
          </a:r>
          <a:r>
            <a:rPr lang="en-US" baseline="-25000"/>
            <a:t>p.19</a:t>
          </a:r>
          <a:endParaRPr lang="en-US"/>
        </a:p>
      </dgm:t>
    </dgm:pt>
    <dgm:pt modelId="{023F4ACF-2F8B-406E-8D2C-DD3CCAE999AE}" type="parTrans" cxnId="{4D788D86-A2D9-4DA5-9418-95362D9E1E8E}">
      <dgm:prSet/>
      <dgm:spPr/>
      <dgm:t>
        <a:bodyPr/>
        <a:lstStyle/>
        <a:p>
          <a:endParaRPr lang="en-US"/>
        </a:p>
      </dgm:t>
    </dgm:pt>
    <dgm:pt modelId="{AE211CBC-63F9-447F-B5D2-D1B62AF68668}" type="sibTrans" cxnId="{4D788D86-A2D9-4DA5-9418-95362D9E1E8E}">
      <dgm:prSet/>
      <dgm:spPr/>
      <dgm:t>
        <a:bodyPr/>
        <a:lstStyle/>
        <a:p>
          <a:endParaRPr lang="en-US"/>
        </a:p>
      </dgm:t>
    </dgm:pt>
    <dgm:pt modelId="{AF34DDA2-F63F-42F5-9443-DCAF69C5DA90}">
      <dgm:prSet phldrT="[Text]"/>
      <dgm:spPr/>
      <dgm:t>
        <a:bodyPr/>
        <a:lstStyle/>
        <a:p>
          <a:pPr>
            <a:lnSpc>
              <a:spcPct val="100000"/>
            </a:lnSpc>
          </a:pPr>
          <a:r>
            <a:rPr lang="en-US"/>
            <a:t>Additional capabilities must be turned off, including Internet </a:t>
          </a:r>
          <a:r>
            <a:rPr lang="en-US" baseline="-25000"/>
            <a:t>p.19 </a:t>
          </a:r>
          <a:endParaRPr lang="en-US"/>
        </a:p>
      </dgm:t>
    </dgm:pt>
    <dgm:pt modelId="{8CAC58C6-F011-4B6A-B240-491AB9B49063}" type="parTrans" cxnId="{6732A64D-1FA6-4924-9891-79C9C9E9C6F8}">
      <dgm:prSet/>
      <dgm:spPr/>
      <dgm:t>
        <a:bodyPr/>
        <a:lstStyle/>
        <a:p>
          <a:endParaRPr lang="en-US"/>
        </a:p>
      </dgm:t>
    </dgm:pt>
    <dgm:pt modelId="{A4EF3EDC-21C0-4D0C-9317-43786BB50F33}" type="sibTrans" cxnId="{6732A64D-1FA6-4924-9891-79C9C9E9C6F8}">
      <dgm:prSet/>
      <dgm:spPr/>
      <dgm:t>
        <a:bodyPr/>
        <a:lstStyle/>
        <a:p>
          <a:endParaRPr lang="en-US"/>
        </a:p>
      </dgm:t>
    </dgm:pt>
    <dgm:pt modelId="{E3594A77-C22F-4651-AE70-D583BF294FAD}" type="pres">
      <dgm:prSet presAssocID="{E3FCEBA1-DB93-40D8-B1A8-EE33F2CE5945}" presName="root" presStyleCnt="0">
        <dgm:presLayoutVars>
          <dgm:dir/>
          <dgm:resizeHandles val="exact"/>
        </dgm:presLayoutVars>
      </dgm:prSet>
      <dgm:spPr/>
    </dgm:pt>
    <dgm:pt modelId="{C10BDA8C-BC3D-45EB-BA59-9ACD3B203E35}" type="pres">
      <dgm:prSet presAssocID="{D37518D9-A8BF-44BA-A454-7FE266EC15F8}" presName="compNode" presStyleCnt="0"/>
      <dgm:spPr/>
    </dgm:pt>
    <dgm:pt modelId="{C2F9BEDD-A56C-4041-B9C9-1AF21582CA8C}" type="pres">
      <dgm:prSet presAssocID="{D37518D9-A8BF-44BA-A454-7FE266EC15F8}" presName="bgRect" presStyleLbl="bgShp" presStyleIdx="0" presStyleCnt="3"/>
      <dgm:spPr/>
    </dgm:pt>
    <dgm:pt modelId="{363BC59E-3F6F-49C5-88F7-8F148A8C3B98}" type="pres">
      <dgm:prSet presAssocID="{D37518D9-A8BF-44BA-A454-7FE266EC15F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book"/>
        </a:ext>
      </dgm:extLst>
    </dgm:pt>
    <dgm:pt modelId="{BCAFEE48-A94B-488F-860D-8B35846241E2}" type="pres">
      <dgm:prSet presAssocID="{D37518D9-A8BF-44BA-A454-7FE266EC15F8}" presName="spaceRect" presStyleCnt="0"/>
      <dgm:spPr/>
    </dgm:pt>
    <dgm:pt modelId="{75651DBF-76FC-403D-9BFB-B3365CB4AA11}" type="pres">
      <dgm:prSet presAssocID="{D37518D9-A8BF-44BA-A454-7FE266EC15F8}" presName="parTx" presStyleLbl="revTx" presStyleIdx="0" presStyleCnt="3">
        <dgm:presLayoutVars>
          <dgm:chMax val="0"/>
          <dgm:chPref val="0"/>
        </dgm:presLayoutVars>
      </dgm:prSet>
      <dgm:spPr/>
      <dgm:t>
        <a:bodyPr/>
        <a:lstStyle/>
        <a:p>
          <a:endParaRPr lang="en-US"/>
        </a:p>
      </dgm:t>
    </dgm:pt>
    <dgm:pt modelId="{B350AAFD-C07C-4E55-A452-AA5B7AE4E225}" type="pres">
      <dgm:prSet presAssocID="{534D4D59-B8C6-4015-BC10-B6FFE5D97AB7}" presName="sibTrans" presStyleCnt="0"/>
      <dgm:spPr/>
    </dgm:pt>
    <dgm:pt modelId="{BC51DF71-A934-4FE9-8ABE-8A8080E5A497}" type="pres">
      <dgm:prSet presAssocID="{1F5CD976-9D9F-4978-91ED-B84F128924E7}" presName="compNode" presStyleCnt="0"/>
      <dgm:spPr/>
    </dgm:pt>
    <dgm:pt modelId="{31EEA09D-AC44-4745-B09E-494F90D0B9A4}" type="pres">
      <dgm:prSet presAssocID="{1F5CD976-9D9F-4978-91ED-B84F128924E7}" presName="bgRect" presStyleLbl="bgShp" presStyleIdx="1" presStyleCnt="3"/>
      <dgm:spPr/>
    </dgm:pt>
    <dgm:pt modelId="{FDAC47D5-1F2E-494B-A96F-1BF875BFD77D}" type="pres">
      <dgm:prSet presAssocID="{1F5CD976-9D9F-4978-91ED-B84F128924E7}"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RTL"/>
        </a:ext>
      </dgm:extLst>
    </dgm:pt>
    <dgm:pt modelId="{8DAC3AFA-0824-49AB-9AAB-8F03A1E9A99E}" type="pres">
      <dgm:prSet presAssocID="{1F5CD976-9D9F-4978-91ED-B84F128924E7}" presName="spaceRect" presStyleCnt="0"/>
      <dgm:spPr/>
    </dgm:pt>
    <dgm:pt modelId="{F5F84EC7-0626-4AA9-A012-0744344D01C3}" type="pres">
      <dgm:prSet presAssocID="{1F5CD976-9D9F-4978-91ED-B84F128924E7}" presName="parTx" presStyleLbl="revTx" presStyleIdx="1" presStyleCnt="3">
        <dgm:presLayoutVars>
          <dgm:chMax val="0"/>
          <dgm:chPref val="0"/>
        </dgm:presLayoutVars>
      </dgm:prSet>
      <dgm:spPr/>
      <dgm:t>
        <a:bodyPr/>
        <a:lstStyle/>
        <a:p>
          <a:endParaRPr lang="en-US"/>
        </a:p>
      </dgm:t>
    </dgm:pt>
    <dgm:pt modelId="{97B31D49-9ABD-467C-A8C6-1336871BE2D9}" type="pres">
      <dgm:prSet presAssocID="{AE211CBC-63F9-447F-B5D2-D1B62AF68668}" presName="sibTrans" presStyleCnt="0"/>
      <dgm:spPr/>
    </dgm:pt>
    <dgm:pt modelId="{B6B80D4E-DC55-43E2-9E2D-24521B5287E8}" type="pres">
      <dgm:prSet presAssocID="{AF34DDA2-F63F-42F5-9443-DCAF69C5DA90}" presName="compNode" presStyleCnt="0"/>
      <dgm:spPr/>
    </dgm:pt>
    <dgm:pt modelId="{93779290-3668-4EE2-B9FA-E9775ADC9341}" type="pres">
      <dgm:prSet presAssocID="{AF34DDA2-F63F-42F5-9443-DCAF69C5DA90}" presName="bgRect" presStyleLbl="bgShp" presStyleIdx="2" presStyleCnt="3"/>
      <dgm:spPr/>
    </dgm:pt>
    <dgm:pt modelId="{689D5F2C-B95C-4572-AC00-AE2F0FFE54BC}" type="pres">
      <dgm:prSet presAssocID="{AF34DDA2-F63F-42F5-9443-DCAF69C5DA90}"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ud Computing"/>
        </a:ext>
      </dgm:extLst>
    </dgm:pt>
    <dgm:pt modelId="{6AFF7E3A-F3E2-4BFA-86D4-43963C723467}" type="pres">
      <dgm:prSet presAssocID="{AF34DDA2-F63F-42F5-9443-DCAF69C5DA90}" presName="spaceRect" presStyleCnt="0"/>
      <dgm:spPr/>
    </dgm:pt>
    <dgm:pt modelId="{34D647F4-7958-4D97-9462-21BE6616EDCA}" type="pres">
      <dgm:prSet presAssocID="{AF34DDA2-F63F-42F5-9443-DCAF69C5DA90}" presName="parTx" presStyleLbl="revTx" presStyleIdx="2" presStyleCnt="3">
        <dgm:presLayoutVars>
          <dgm:chMax val="0"/>
          <dgm:chPref val="0"/>
        </dgm:presLayoutVars>
      </dgm:prSet>
      <dgm:spPr/>
      <dgm:t>
        <a:bodyPr/>
        <a:lstStyle/>
        <a:p>
          <a:endParaRPr lang="en-US"/>
        </a:p>
      </dgm:t>
    </dgm:pt>
  </dgm:ptLst>
  <dgm:cxnLst>
    <dgm:cxn modelId="{719E7A58-4694-47C8-930A-23E897CE7A28}" type="presOf" srcId="{E3FCEBA1-DB93-40D8-B1A8-EE33F2CE5945}" destId="{E3594A77-C22F-4651-AE70-D583BF294FAD}" srcOrd="0" destOrd="0" presId="urn:microsoft.com/office/officeart/2018/2/layout/IconVerticalSolidList"/>
    <dgm:cxn modelId="{D3A1558F-4D3A-439F-8061-C5A958430C95}" type="presOf" srcId="{1F5CD976-9D9F-4978-91ED-B84F128924E7}" destId="{F5F84EC7-0626-4AA9-A012-0744344D01C3}" srcOrd="0" destOrd="0" presId="urn:microsoft.com/office/officeart/2018/2/layout/IconVerticalSolidList"/>
    <dgm:cxn modelId="{B6AFE43B-37D9-402F-B82B-EE7741E25B5B}" srcId="{E3FCEBA1-DB93-40D8-B1A8-EE33F2CE5945}" destId="{D37518D9-A8BF-44BA-A454-7FE266EC15F8}" srcOrd="0" destOrd="0" parTransId="{A0E71F7F-F411-4AF8-8F8F-CE4CDAC09A7E}" sibTransId="{534D4D59-B8C6-4015-BC10-B6FFE5D97AB7}"/>
    <dgm:cxn modelId="{CB1F7AF8-2D05-4878-AB79-F0410730843F}" type="presOf" srcId="{AF34DDA2-F63F-42F5-9443-DCAF69C5DA90}" destId="{34D647F4-7958-4D97-9462-21BE6616EDCA}" srcOrd="0" destOrd="0" presId="urn:microsoft.com/office/officeart/2018/2/layout/IconVerticalSolidList"/>
    <dgm:cxn modelId="{E25844E7-035E-4051-AE2D-F3BA3A5B1E15}" type="presOf" srcId="{D37518D9-A8BF-44BA-A454-7FE266EC15F8}" destId="{75651DBF-76FC-403D-9BFB-B3365CB4AA11}" srcOrd="0" destOrd="0" presId="urn:microsoft.com/office/officeart/2018/2/layout/IconVerticalSolidList"/>
    <dgm:cxn modelId="{4D788D86-A2D9-4DA5-9418-95362D9E1E8E}" srcId="{E3FCEBA1-DB93-40D8-B1A8-EE33F2CE5945}" destId="{1F5CD976-9D9F-4978-91ED-B84F128924E7}" srcOrd="1" destOrd="0" parTransId="{023F4ACF-2F8B-406E-8D2C-DD3CCAE999AE}" sibTransId="{AE211CBC-63F9-447F-B5D2-D1B62AF68668}"/>
    <dgm:cxn modelId="{6732A64D-1FA6-4924-9891-79C9C9E9C6F8}" srcId="{E3FCEBA1-DB93-40D8-B1A8-EE33F2CE5945}" destId="{AF34DDA2-F63F-42F5-9443-DCAF69C5DA90}" srcOrd="2" destOrd="0" parTransId="{8CAC58C6-F011-4B6A-B240-491AB9B49063}" sibTransId="{A4EF3EDC-21C0-4D0C-9317-43786BB50F33}"/>
    <dgm:cxn modelId="{04C3739F-3176-42AD-9E9C-7F211004A17A}" type="presParOf" srcId="{E3594A77-C22F-4651-AE70-D583BF294FAD}" destId="{C10BDA8C-BC3D-45EB-BA59-9ACD3B203E35}" srcOrd="0" destOrd="0" presId="urn:microsoft.com/office/officeart/2018/2/layout/IconVerticalSolidList"/>
    <dgm:cxn modelId="{219AFC46-5508-4F0E-9CFD-8F41160B4ACD}" type="presParOf" srcId="{C10BDA8C-BC3D-45EB-BA59-9ACD3B203E35}" destId="{C2F9BEDD-A56C-4041-B9C9-1AF21582CA8C}" srcOrd="0" destOrd="0" presId="urn:microsoft.com/office/officeart/2018/2/layout/IconVerticalSolidList"/>
    <dgm:cxn modelId="{546C4165-31E0-4182-95F2-7761F3959C40}" type="presParOf" srcId="{C10BDA8C-BC3D-45EB-BA59-9ACD3B203E35}" destId="{363BC59E-3F6F-49C5-88F7-8F148A8C3B98}" srcOrd="1" destOrd="0" presId="urn:microsoft.com/office/officeart/2018/2/layout/IconVerticalSolidList"/>
    <dgm:cxn modelId="{39BD3AF6-A123-40D6-94AB-BFB9B600C8DD}" type="presParOf" srcId="{C10BDA8C-BC3D-45EB-BA59-9ACD3B203E35}" destId="{BCAFEE48-A94B-488F-860D-8B35846241E2}" srcOrd="2" destOrd="0" presId="urn:microsoft.com/office/officeart/2018/2/layout/IconVerticalSolidList"/>
    <dgm:cxn modelId="{C4A4FE1A-94AC-4B21-A086-B50C496F08EA}" type="presParOf" srcId="{C10BDA8C-BC3D-45EB-BA59-9ACD3B203E35}" destId="{75651DBF-76FC-403D-9BFB-B3365CB4AA11}" srcOrd="3" destOrd="0" presId="urn:microsoft.com/office/officeart/2018/2/layout/IconVerticalSolidList"/>
    <dgm:cxn modelId="{717AA584-1A21-4499-B33F-6101F80B6C5C}" type="presParOf" srcId="{E3594A77-C22F-4651-AE70-D583BF294FAD}" destId="{B350AAFD-C07C-4E55-A452-AA5B7AE4E225}" srcOrd="1" destOrd="0" presId="urn:microsoft.com/office/officeart/2018/2/layout/IconVerticalSolidList"/>
    <dgm:cxn modelId="{AA69ECA2-B800-4A1F-AE01-B3FE97030507}" type="presParOf" srcId="{E3594A77-C22F-4651-AE70-D583BF294FAD}" destId="{BC51DF71-A934-4FE9-8ABE-8A8080E5A497}" srcOrd="2" destOrd="0" presId="urn:microsoft.com/office/officeart/2018/2/layout/IconVerticalSolidList"/>
    <dgm:cxn modelId="{9EDB558B-E230-4371-A21E-23C534216349}" type="presParOf" srcId="{BC51DF71-A934-4FE9-8ABE-8A8080E5A497}" destId="{31EEA09D-AC44-4745-B09E-494F90D0B9A4}" srcOrd="0" destOrd="0" presId="urn:microsoft.com/office/officeart/2018/2/layout/IconVerticalSolidList"/>
    <dgm:cxn modelId="{1FE640F5-082E-41BF-B6CB-2613672FDEB1}" type="presParOf" srcId="{BC51DF71-A934-4FE9-8ABE-8A8080E5A497}" destId="{FDAC47D5-1F2E-494B-A96F-1BF875BFD77D}" srcOrd="1" destOrd="0" presId="urn:microsoft.com/office/officeart/2018/2/layout/IconVerticalSolidList"/>
    <dgm:cxn modelId="{02A7D79F-3C2E-42AB-B616-ECC615250D95}" type="presParOf" srcId="{BC51DF71-A934-4FE9-8ABE-8A8080E5A497}" destId="{8DAC3AFA-0824-49AB-9AAB-8F03A1E9A99E}" srcOrd="2" destOrd="0" presId="urn:microsoft.com/office/officeart/2018/2/layout/IconVerticalSolidList"/>
    <dgm:cxn modelId="{F640B9BA-2FEE-45ED-AFB7-2C34B0DD45A8}" type="presParOf" srcId="{BC51DF71-A934-4FE9-8ABE-8A8080E5A497}" destId="{F5F84EC7-0626-4AA9-A012-0744344D01C3}" srcOrd="3" destOrd="0" presId="urn:microsoft.com/office/officeart/2018/2/layout/IconVerticalSolidList"/>
    <dgm:cxn modelId="{3D7E42D9-1101-423D-8129-DB7813A4AF41}" type="presParOf" srcId="{E3594A77-C22F-4651-AE70-D583BF294FAD}" destId="{97B31D49-9ABD-467C-A8C6-1336871BE2D9}" srcOrd="3" destOrd="0" presId="urn:microsoft.com/office/officeart/2018/2/layout/IconVerticalSolidList"/>
    <dgm:cxn modelId="{E53268BD-E7AF-47C2-A9E9-0D846663124C}" type="presParOf" srcId="{E3594A77-C22F-4651-AE70-D583BF294FAD}" destId="{B6B80D4E-DC55-43E2-9E2D-24521B5287E8}" srcOrd="4" destOrd="0" presId="urn:microsoft.com/office/officeart/2018/2/layout/IconVerticalSolidList"/>
    <dgm:cxn modelId="{D57300F6-CDDE-44BC-BFAF-AB0D1030599E}" type="presParOf" srcId="{B6B80D4E-DC55-43E2-9E2D-24521B5287E8}" destId="{93779290-3668-4EE2-B9FA-E9775ADC9341}" srcOrd="0" destOrd="0" presId="urn:microsoft.com/office/officeart/2018/2/layout/IconVerticalSolidList"/>
    <dgm:cxn modelId="{50179754-A255-42DB-A9EE-16F32DA5F1C6}" type="presParOf" srcId="{B6B80D4E-DC55-43E2-9E2D-24521B5287E8}" destId="{689D5F2C-B95C-4572-AC00-AE2F0FFE54BC}" srcOrd="1" destOrd="0" presId="urn:microsoft.com/office/officeart/2018/2/layout/IconVerticalSolidList"/>
    <dgm:cxn modelId="{EFD94FD2-DC8F-4498-A8A7-E9FB4CD9571A}" type="presParOf" srcId="{B6B80D4E-DC55-43E2-9E2D-24521B5287E8}" destId="{6AFF7E3A-F3E2-4BFA-86D4-43963C723467}" srcOrd="2" destOrd="0" presId="urn:microsoft.com/office/officeart/2018/2/layout/IconVerticalSolidList"/>
    <dgm:cxn modelId="{226FC4B3-8945-4780-8CE1-043F0C1B23E4}" type="presParOf" srcId="{B6B80D4E-DC55-43E2-9E2D-24521B5287E8}" destId="{34D647F4-7958-4D97-9462-21BE6616ED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B5B08-D799-4104-924A-472CED0E775E}"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69F9EF03-C28A-43FC-B8DD-3AE03F7B9F21}">
      <dgm:prSet phldrT="[Text]"/>
      <dgm:spPr/>
      <dgm:t>
        <a:bodyPr/>
        <a:lstStyle/>
        <a:p>
          <a:r>
            <a:rPr lang="en-US"/>
            <a:t>Committee or team decision about amount allowed per student – time and a half or double time </a:t>
          </a:r>
          <a:r>
            <a:rPr lang="en-US" baseline="-25000"/>
            <a:t>p.14, p.19, p.27</a:t>
          </a:r>
          <a:endParaRPr lang="en-US"/>
        </a:p>
      </dgm:t>
    </dgm:pt>
    <dgm:pt modelId="{04437119-4C37-4F70-BB3E-C7C428B22923}" type="parTrans" cxnId="{C1D15DE1-2344-42F6-850D-8F882C4B8DEE}">
      <dgm:prSet/>
      <dgm:spPr/>
      <dgm:t>
        <a:bodyPr/>
        <a:lstStyle/>
        <a:p>
          <a:endParaRPr lang="en-US"/>
        </a:p>
      </dgm:t>
    </dgm:pt>
    <dgm:pt modelId="{F9DD9554-7C0F-4633-B065-D4FBBE2B8906}" type="sibTrans" cxnId="{C1D15DE1-2344-42F6-850D-8F882C4B8DEE}">
      <dgm:prSet/>
      <dgm:spPr/>
      <dgm:t>
        <a:bodyPr/>
        <a:lstStyle/>
        <a:p>
          <a:endParaRPr lang="en-US"/>
        </a:p>
      </dgm:t>
    </dgm:pt>
    <dgm:pt modelId="{5D676336-0BE3-4E23-B42D-B69BF49EBA82}">
      <dgm:prSet phldrT="[Text]"/>
      <dgm:spPr/>
      <dgm:t>
        <a:bodyPr/>
        <a:lstStyle/>
        <a:p>
          <a:r>
            <a:rPr lang="en-US"/>
            <a:t>Regular time must be used appropriately in order to receive extended time</a:t>
          </a:r>
          <a:r>
            <a:rPr lang="en-US" baseline="-25000"/>
            <a:t> p.14, p.19, p.27</a:t>
          </a:r>
          <a:endParaRPr lang="en-US"/>
        </a:p>
      </dgm:t>
    </dgm:pt>
    <dgm:pt modelId="{CBB6E4E1-EE86-43AC-88D6-9114A0A5D8B3}" type="parTrans" cxnId="{81ADBC7F-A72B-4FAF-A9F4-D59C3944D780}">
      <dgm:prSet/>
      <dgm:spPr/>
      <dgm:t>
        <a:bodyPr/>
        <a:lstStyle/>
        <a:p>
          <a:endParaRPr lang="en-US"/>
        </a:p>
      </dgm:t>
    </dgm:pt>
    <dgm:pt modelId="{0CCBC379-7332-401C-BA00-86F539376D99}" type="sibTrans" cxnId="{81ADBC7F-A72B-4FAF-A9F4-D59C3944D780}">
      <dgm:prSet/>
      <dgm:spPr/>
      <dgm:t>
        <a:bodyPr/>
        <a:lstStyle/>
        <a:p>
          <a:endParaRPr lang="en-US"/>
        </a:p>
      </dgm:t>
    </dgm:pt>
    <dgm:pt modelId="{E0DD495E-2C7F-40A1-A1B1-C1529BBDF486}">
      <dgm:prSet phldrT="[Text]"/>
      <dgm:spPr/>
      <dgm:t>
        <a:bodyPr/>
        <a:lstStyle/>
        <a:p>
          <a:r>
            <a:rPr lang="en-US"/>
            <a:t>Students must notify proctor they are not finished and wish to keep working </a:t>
          </a:r>
          <a:r>
            <a:rPr lang="en-US" baseline="-25000"/>
            <a:t>p.14, p.19, p.27</a:t>
          </a:r>
          <a:endParaRPr lang="en-US"/>
        </a:p>
      </dgm:t>
    </dgm:pt>
    <dgm:pt modelId="{EDF25CE7-AF6C-48F0-915B-3CCE002FB6A1}" type="parTrans" cxnId="{83C6C048-5B6C-4BF5-8666-69C19E38462C}">
      <dgm:prSet/>
      <dgm:spPr/>
      <dgm:t>
        <a:bodyPr/>
        <a:lstStyle/>
        <a:p>
          <a:endParaRPr lang="en-US"/>
        </a:p>
      </dgm:t>
    </dgm:pt>
    <dgm:pt modelId="{8FE322CF-FB99-4AEA-B870-B3513FC6CD0B}" type="sibTrans" cxnId="{83C6C048-5B6C-4BF5-8666-69C19E38462C}">
      <dgm:prSet/>
      <dgm:spPr/>
      <dgm:t>
        <a:bodyPr/>
        <a:lstStyle/>
        <a:p>
          <a:endParaRPr lang="en-US"/>
        </a:p>
      </dgm:t>
    </dgm:pt>
    <dgm:pt modelId="{8B4ACEDE-7C7C-40BB-84EA-5FF5EE8272D4}" type="pres">
      <dgm:prSet presAssocID="{13AB5B08-D799-4104-924A-472CED0E775E}" presName="linear" presStyleCnt="0">
        <dgm:presLayoutVars>
          <dgm:dir/>
          <dgm:resizeHandles val="exact"/>
        </dgm:presLayoutVars>
      </dgm:prSet>
      <dgm:spPr/>
      <dgm:t>
        <a:bodyPr/>
        <a:lstStyle/>
        <a:p>
          <a:endParaRPr lang="en-US"/>
        </a:p>
      </dgm:t>
    </dgm:pt>
    <dgm:pt modelId="{F473F78C-C498-4859-8A0D-DBCDFE0E12C0}" type="pres">
      <dgm:prSet presAssocID="{69F9EF03-C28A-43FC-B8DD-3AE03F7B9F21}" presName="comp" presStyleCnt="0"/>
      <dgm:spPr/>
    </dgm:pt>
    <dgm:pt modelId="{560A9775-E7FB-4854-BC98-A68D24838FAA}" type="pres">
      <dgm:prSet presAssocID="{69F9EF03-C28A-43FC-B8DD-3AE03F7B9F21}" presName="box" presStyleLbl="node1" presStyleIdx="0" presStyleCnt="3" custLinFactNeighborX="1930" custLinFactNeighborY="-5111"/>
      <dgm:spPr/>
      <dgm:t>
        <a:bodyPr/>
        <a:lstStyle/>
        <a:p>
          <a:endParaRPr lang="en-US"/>
        </a:p>
      </dgm:t>
    </dgm:pt>
    <dgm:pt modelId="{8A178973-BBAD-4686-98FD-178AB67E9158}" type="pres">
      <dgm:prSet presAssocID="{69F9EF03-C28A-43FC-B8DD-3AE03F7B9F21}" presName="img" presStyleLbl="fgImgPlac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t="-21000" b="-21000"/>
          </a:stretch>
        </a:blipFill>
      </dgm:spPr>
      <dgm:extLst>
        <a:ext uri="{E40237B7-FDA0-4F09-8148-C483321AD2D9}">
          <dgm14:cNvPr xmlns:dgm14="http://schemas.microsoft.com/office/drawing/2010/diagram" id="0" name="" descr="Meeting"/>
        </a:ext>
      </dgm:extLst>
    </dgm:pt>
    <dgm:pt modelId="{6B86DE68-9F74-4C0D-B5EC-6C8213A0F4D7}" type="pres">
      <dgm:prSet presAssocID="{69F9EF03-C28A-43FC-B8DD-3AE03F7B9F21}" presName="text" presStyleLbl="node1" presStyleIdx="0" presStyleCnt="3">
        <dgm:presLayoutVars>
          <dgm:bulletEnabled val="1"/>
        </dgm:presLayoutVars>
      </dgm:prSet>
      <dgm:spPr/>
      <dgm:t>
        <a:bodyPr/>
        <a:lstStyle/>
        <a:p>
          <a:endParaRPr lang="en-US"/>
        </a:p>
      </dgm:t>
    </dgm:pt>
    <dgm:pt modelId="{8CC8BC42-5C1D-4B73-944E-7759AB7B0E0F}" type="pres">
      <dgm:prSet presAssocID="{F9DD9554-7C0F-4633-B065-D4FBBE2B8906}" presName="spacer" presStyleCnt="0"/>
      <dgm:spPr/>
    </dgm:pt>
    <dgm:pt modelId="{A8D7CE88-0106-4B8A-888E-E8091243AE35}" type="pres">
      <dgm:prSet presAssocID="{5D676336-0BE3-4E23-B42D-B69BF49EBA82}" presName="comp" presStyleCnt="0"/>
      <dgm:spPr/>
    </dgm:pt>
    <dgm:pt modelId="{92AD3C7D-72A0-4511-9459-3D03A344CE5F}" type="pres">
      <dgm:prSet presAssocID="{5D676336-0BE3-4E23-B42D-B69BF49EBA82}" presName="box" presStyleLbl="node1" presStyleIdx="1" presStyleCnt="3"/>
      <dgm:spPr/>
      <dgm:t>
        <a:bodyPr/>
        <a:lstStyle/>
        <a:p>
          <a:endParaRPr lang="en-US"/>
        </a:p>
      </dgm:t>
    </dgm:pt>
    <dgm:pt modelId="{0D3760BF-89C3-420B-9BA3-E1F1E05BEBD3}" type="pres">
      <dgm:prSet presAssocID="{5D676336-0BE3-4E23-B42D-B69BF49EBA82}" presName="img" presStyleLbl="fgImgPlac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t="-21000" b="-21000"/>
          </a:stretch>
        </a:blipFill>
      </dgm:spPr>
      <dgm:extLst>
        <a:ext uri="{E40237B7-FDA0-4F09-8148-C483321AD2D9}">
          <dgm14:cNvPr xmlns:dgm14="http://schemas.microsoft.com/office/drawing/2010/diagram" id="0" name="" descr="Stopwatch"/>
        </a:ext>
      </dgm:extLst>
    </dgm:pt>
    <dgm:pt modelId="{C42C4CCD-FF77-4CFA-B864-8670A72D06CD}" type="pres">
      <dgm:prSet presAssocID="{5D676336-0BE3-4E23-B42D-B69BF49EBA82}" presName="text" presStyleLbl="node1" presStyleIdx="1" presStyleCnt="3">
        <dgm:presLayoutVars>
          <dgm:bulletEnabled val="1"/>
        </dgm:presLayoutVars>
      </dgm:prSet>
      <dgm:spPr/>
      <dgm:t>
        <a:bodyPr/>
        <a:lstStyle/>
        <a:p>
          <a:endParaRPr lang="en-US"/>
        </a:p>
      </dgm:t>
    </dgm:pt>
    <dgm:pt modelId="{155F4730-3404-4756-9807-FFAF5D0E92F1}" type="pres">
      <dgm:prSet presAssocID="{0CCBC379-7332-401C-BA00-86F539376D99}" presName="spacer" presStyleCnt="0"/>
      <dgm:spPr/>
    </dgm:pt>
    <dgm:pt modelId="{0989626E-6C77-4168-A6A7-969B8E2E0E9A}" type="pres">
      <dgm:prSet presAssocID="{E0DD495E-2C7F-40A1-A1B1-C1529BBDF486}" presName="comp" presStyleCnt="0"/>
      <dgm:spPr/>
    </dgm:pt>
    <dgm:pt modelId="{30B2FD13-98BF-42D4-8F96-1E504BCC249F}" type="pres">
      <dgm:prSet presAssocID="{E0DD495E-2C7F-40A1-A1B1-C1529BBDF486}" presName="box" presStyleLbl="node1" presStyleIdx="2" presStyleCnt="3"/>
      <dgm:spPr/>
      <dgm:t>
        <a:bodyPr/>
        <a:lstStyle/>
        <a:p>
          <a:endParaRPr lang="en-US"/>
        </a:p>
      </dgm:t>
    </dgm:pt>
    <dgm:pt modelId="{9FD40366-0317-4841-A525-7858961E8464}" type="pres">
      <dgm:prSet presAssocID="{E0DD495E-2C7F-40A1-A1B1-C1529BBDF486}" presName="img" presStyleLbl="fgImgPlace1" presStyleIdx="2" presStyleCnt="3"/>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t="-21000" b="-21000"/>
          </a:stretch>
        </a:blipFill>
      </dgm:spPr>
      <dgm:extLst>
        <a:ext uri="{E40237B7-FDA0-4F09-8148-C483321AD2D9}">
          <dgm14:cNvPr xmlns:dgm14="http://schemas.microsoft.com/office/drawing/2010/diagram" id="0" name="" descr="Person eating"/>
        </a:ext>
      </dgm:extLst>
    </dgm:pt>
    <dgm:pt modelId="{7C1702FF-48CA-48F6-A1C8-AA981491476F}" type="pres">
      <dgm:prSet presAssocID="{E0DD495E-2C7F-40A1-A1B1-C1529BBDF486}" presName="text" presStyleLbl="node1" presStyleIdx="2" presStyleCnt="3">
        <dgm:presLayoutVars>
          <dgm:bulletEnabled val="1"/>
        </dgm:presLayoutVars>
      </dgm:prSet>
      <dgm:spPr/>
      <dgm:t>
        <a:bodyPr/>
        <a:lstStyle/>
        <a:p>
          <a:endParaRPr lang="en-US"/>
        </a:p>
      </dgm:t>
    </dgm:pt>
  </dgm:ptLst>
  <dgm:cxnLst>
    <dgm:cxn modelId="{26BCE999-0B8D-401B-A04B-994DE3AC89F1}" type="presOf" srcId="{E0DD495E-2C7F-40A1-A1B1-C1529BBDF486}" destId="{7C1702FF-48CA-48F6-A1C8-AA981491476F}" srcOrd="1" destOrd="0" presId="urn:microsoft.com/office/officeart/2005/8/layout/vList4"/>
    <dgm:cxn modelId="{ECA22A01-83E7-4234-B71E-0CEF13E8999B}" type="presOf" srcId="{5D676336-0BE3-4E23-B42D-B69BF49EBA82}" destId="{92AD3C7D-72A0-4511-9459-3D03A344CE5F}" srcOrd="0" destOrd="0" presId="urn:microsoft.com/office/officeart/2005/8/layout/vList4"/>
    <dgm:cxn modelId="{901B5E52-3AB7-4614-88AD-1B5410449EF6}" type="presOf" srcId="{E0DD495E-2C7F-40A1-A1B1-C1529BBDF486}" destId="{30B2FD13-98BF-42D4-8F96-1E504BCC249F}" srcOrd="0" destOrd="0" presId="urn:microsoft.com/office/officeart/2005/8/layout/vList4"/>
    <dgm:cxn modelId="{486A4D67-0DE2-4C29-8344-8A97EAB41127}" type="presOf" srcId="{69F9EF03-C28A-43FC-B8DD-3AE03F7B9F21}" destId="{560A9775-E7FB-4854-BC98-A68D24838FAA}" srcOrd="0" destOrd="0" presId="urn:microsoft.com/office/officeart/2005/8/layout/vList4"/>
    <dgm:cxn modelId="{81ADBC7F-A72B-4FAF-A9F4-D59C3944D780}" srcId="{13AB5B08-D799-4104-924A-472CED0E775E}" destId="{5D676336-0BE3-4E23-B42D-B69BF49EBA82}" srcOrd="1" destOrd="0" parTransId="{CBB6E4E1-EE86-43AC-88D6-9114A0A5D8B3}" sibTransId="{0CCBC379-7332-401C-BA00-86F539376D99}"/>
    <dgm:cxn modelId="{9DA0C5A4-2BB7-459F-927D-2B9FEEFEEFA8}" type="presOf" srcId="{5D676336-0BE3-4E23-B42D-B69BF49EBA82}" destId="{C42C4CCD-FF77-4CFA-B864-8670A72D06CD}" srcOrd="1" destOrd="0" presId="urn:microsoft.com/office/officeart/2005/8/layout/vList4"/>
    <dgm:cxn modelId="{C1D15DE1-2344-42F6-850D-8F882C4B8DEE}" srcId="{13AB5B08-D799-4104-924A-472CED0E775E}" destId="{69F9EF03-C28A-43FC-B8DD-3AE03F7B9F21}" srcOrd="0" destOrd="0" parTransId="{04437119-4C37-4F70-BB3E-C7C428B22923}" sibTransId="{F9DD9554-7C0F-4633-B065-D4FBBE2B8906}"/>
    <dgm:cxn modelId="{83C6C048-5B6C-4BF5-8666-69C19E38462C}" srcId="{13AB5B08-D799-4104-924A-472CED0E775E}" destId="{E0DD495E-2C7F-40A1-A1B1-C1529BBDF486}" srcOrd="2" destOrd="0" parTransId="{EDF25CE7-AF6C-48F0-915B-3CCE002FB6A1}" sibTransId="{8FE322CF-FB99-4AEA-B870-B3513FC6CD0B}"/>
    <dgm:cxn modelId="{A696C4A5-42EE-4F50-8F3A-9BE27E15FB44}" type="presOf" srcId="{13AB5B08-D799-4104-924A-472CED0E775E}" destId="{8B4ACEDE-7C7C-40BB-84EA-5FF5EE8272D4}" srcOrd="0" destOrd="0" presId="urn:microsoft.com/office/officeart/2005/8/layout/vList4"/>
    <dgm:cxn modelId="{39FEA7C7-D7E9-42DC-9782-E813394884A3}" type="presOf" srcId="{69F9EF03-C28A-43FC-B8DD-3AE03F7B9F21}" destId="{6B86DE68-9F74-4C0D-B5EC-6C8213A0F4D7}" srcOrd="1" destOrd="0" presId="urn:microsoft.com/office/officeart/2005/8/layout/vList4"/>
    <dgm:cxn modelId="{16E5A2A8-2449-456A-9700-964B23BF60C8}" type="presParOf" srcId="{8B4ACEDE-7C7C-40BB-84EA-5FF5EE8272D4}" destId="{F473F78C-C498-4859-8A0D-DBCDFE0E12C0}" srcOrd="0" destOrd="0" presId="urn:microsoft.com/office/officeart/2005/8/layout/vList4"/>
    <dgm:cxn modelId="{A7682048-CEFB-48A0-B400-C965D19B69DD}" type="presParOf" srcId="{F473F78C-C498-4859-8A0D-DBCDFE0E12C0}" destId="{560A9775-E7FB-4854-BC98-A68D24838FAA}" srcOrd="0" destOrd="0" presId="urn:microsoft.com/office/officeart/2005/8/layout/vList4"/>
    <dgm:cxn modelId="{9807C527-DD17-4AAD-8656-9D0B7261C103}" type="presParOf" srcId="{F473F78C-C498-4859-8A0D-DBCDFE0E12C0}" destId="{8A178973-BBAD-4686-98FD-178AB67E9158}" srcOrd="1" destOrd="0" presId="urn:microsoft.com/office/officeart/2005/8/layout/vList4"/>
    <dgm:cxn modelId="{6B702FE6-97D6-4699-B2C2-54750B3054CD}" type="presParOf" srcId="{F473F78C-C498-4859-8A0D-DBCDFE0E12C0}" destId="{6B86DE68-9F74-4C0D-B5EC-6C8213A0F4D7}" srcOrd="2" destOrd="0" presId="urn:microsoft.com/office/officeart/2005/8/layout/vList4"/>
    <dgm:cxn modelId="{B203A19E-DDBD-49E4-8972-D5A8AE687FA7}" type="presParOf" srcId="{8B4ACEDE-7C7C-40BB-84EA-5FF5EE8272D4}" destId="{8CC8BC42-5C1D-4B73-944E-7759AB7B0E0F}" srcOrd="1" destOrd="0" presId="urn:microsoft.com/office/officeart/2005/8/layout/vList4"/>
    <dgm:cxn modelId="{992811E9-41CD-41E5-9C56-820E562D92EE}" type="presParOf" srcId="{8B4ACEDE-7C7C-40BB-84EA-5FF5EE8272D4}" destId="{A8D7CE88-0106-4B8A-888E-E8091243AE35}" srcOrd="2" destOrd="0" presId="urn:microsoft.com/office/officeart/2005/8/layout/vList4"/>
    <dgm:cxn modelId="{7A5C1B4B-DFC9-44B0-B256-1CB3DEAC7952}" type="presParOf" srcId="{A8D7CE88-0106-4B8A-888E-E8091243AE35}" destId="{92AD3C7D-72A0-4511-9459-3D03A344CE5F}" srcOrd="0" destOrd="0" presId="urn:microsoft.com/office/officeart/2005/8/layout/vList4"/>
    <dgm:cxn modelId="{D00C811C-78CA-4439-AA2F-2D97DF984318}" type="presParOf" srcId="{A8D7CE88-0106-4B8A-888E-E8091243AE35}" destId="{0D3760BF-89C3-420B-9BA3-E1F1E05BEBD3}" srcOrd="1" destOrd="0" presId="urn:microsoft.com/office/officeart/2005/8/layout/vList4"/>
    <dgm:cxn modelId="{8D4A48A2-753B-4B40-93FC-9697BC0EDE3D}" type="presParOf" srcId="{A8D7CE88-0106-4B8A-888E-E8091243AE35}" destId="{C42C4CCD-FF77-4CFA-B864-8670A72D06CD}" srcOrd="2" destOrd="0" presId="urn:microsoft.com/office/officeart/2005/8/layout/vList4"/>
    <dgm:cxn modelId="{C297A7E0-ECD9-4E41-B526-649D5F9EDB8F}" type="presParOf" srcId="{8B4ACEDE-7C7C-40BB-84EA-5FF5EE8272D4}" destId="{155F4730-3404-4756-9807-FFAF5D0E92F1}" srcOrd="3" destOrd="0" presId="urn:microsoft.com/office/officeart/2005/8/layout/vList4"/>
    <dgm:cxn modelId="{151EA359-0F07-4BCD-B726-B2F618ADB83B}" type="presParOf" srcId="{8B4ACEDE-7C7C-40BB-84EA-5FF5EE8272D4}" destId="{0989626E-6C77-4168-A6A7-969B8E2E0E9A}" srcOrd="4" destOrd="0" presId="urn:microsoft.com/office/officeart/2005/8/layout/vList4"/>
    <dgm:cxn modelId="{B16AD243-91C6-4509-9E20-5B0A99C9C3BF}" type="presParOf" srcId="{0989626E-6C77-4168-A6A7-969B8E2E0E9A}" destId="{30B2FD13-98BF-42D4-8F96-1E504BCC249F}" srcOrd="0" destOrd="0" presId="urn:microsoft.com/office/officeart/2005/8/layout/vList4"/>
    <dgm:cxn modelId="{908DD8F8-F7C7-46D3-901D-642B456C86FC}" type="presParOf" srcId="{0989626E-6C77-4168-A6A7-969B8E2E0E9A}" destId="{9FD40366-0317-4841-A525-7858961E8464}" srcOrd="1" destOrd="0" presId="urn:microsoft.com/office/officeart/2005/8/layout/vList4"/>
    <dgm:cxn modelId="{DFA6A5DB-904C-4B37-A31C-3F54DD3076BC}" type="presParOf" srcId="{0989626E-6C77-4168-A6A7-969B8E2E0E9A}" destId="{7C1702FF-48CA-48F6-A1C8-AA981491476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1CAA4-FA2C-4144-BF99-92932878E49B}" type="doc">
      <dgm:prSet loTypeId="urn:microsoft.com/office/officeart/2005/8/layout/vList6" loCatId="process" qsTypeId="urn:microsoft.com/office/officeart/2005/8/quickstyle/3d2" qsCatId="3D" csTypeId="urn:microsoft.com/office/officeart/2005/8/colors/accent1_3" csCatId="accent1" phldr="1"/>
      <dgm:spPr/>
    </dgm:pt>
    <dgm:pt modelId="{CC433659-487E-4263-AB55-56C363095E40}">
      <dgm:prSet phldrT="[Text]" custT="1"/>
      <dgm:spPr/>
      <dgm:t>
        <a:bodyPr/>
        <a:lstStyle/>
        <a:p>
          <a:r>
            <a:rPr lang="en-US" sz="2000"/>
            <a:t>Are allowed on all sections of  the state-required assessment                       </a:t>
          </a:r>
          <a:r>
            <a:rPr lang="en-US" sz="2000" baseline="-25000"/>
            <a:t>p.14, p.26, p.34</a:t>
          </a:r>
          <a:endParaRPr lang="en-US" sz="2000"/>
        </a:p>
      </dgm:t>
    </dgm:pt>
    <dgm:pt modelId="{674ABF57-67D1-4391-9D79-4A4BB65BE179}" type="parTrans" cxnId="{22502508-993E-4B4B-A27C-E34DA545B842}">
      <dgm:prSet/>
      <dgm:spPr/>
      <dgm:t>
        <a:bodyPr/>
        <a:lstStyle/>
        <a:p>
          <a:endParaRPr lang="en-US" sz="2000"/>
        </a:p>
      </dgm:t>
    </dgm:pt>
    <dgm:pt modelId="{8807522E-7479-4C79-A05E-2B27B62A4B3F}" type="sibTrans" cxnId="{22502508-993E-4B4B-A27C-E34DA545B842}">
      <dgm:prSet/>
      <dgm:spPr/>
      <dgm:t>
        <a:bodyPr/>
        <a:lstStyle/>
        <a:p>
          <a:endParaRPr lang="en-US" sz="2000"/>
        </a:p>
      </dgm:t>
    </dgm:pt>
    <dgm:pt modelId="{42670B7D-B84F-431F-AF58-723A076DAAF1}">
      <dgm:prSet phldrT="[Text]" custT="1"/>
      <dgm:spPr/>
      <dgm:t>
        <a:bodyPr/>
        <a:lstStyle/>
        <a:p>
          <a:r>
            <a:rPr lang="en-US" sz="2000"/>
            <a:t>Documentation of a disability’s impact on mathematics calculation/  reasoning        </a:t>
          </a:r>
          <a:r>
            <a:rPr lang="en-US" sz="2000" baseline="-25000"/>
            <a:t>p.14, p.26, p.34</a:t>
          </a:r>
          <a:endParaRPr lang="en-US" sz="2000"/>
        </a:p>
      </dgm:t>
    </dgm:pt>
    <dgm:pt modelId="{B51B248B-916D-4742-8B09-40997CD8C00C}" type="parTrans" cxnId="{2A6BF58B-972B-4DB8-ADC0-75D52C5BEBB9}">
      <dgm:prSet/>
      <dgm:spPr/>
      <dgm:t>
        <a:bodyPr/>
        <a:lstStyle/>
        <a:p>
          <a:endParaRPr lang="en-US" sz="2000"/>
        </a:p>
      </dgm:t>
    </dgm:pt>
    <dgm:pt modelId="{6C31ED2F-4CC4-40E9-BD4D-D48FC7D1F478}" type="sibTrans" cxnId="{2A6BF58B-972B-4DB8-ADC0-75D52C5BEBB9}">
      <dgm:prSet/>
      <dgm:spPr/>
      <dgm:t>
        <a:bodyPr/>
        <a:lstStyle/>
        <a:p>
          <a:endParaRPr lang="en-US" sz="2000"/>
        </a:p>
      </dgm:t>
    </dgm:pt>
    <dgm:pt modelId="{7CEA596C-58FF-4D51-8173-CBF3123DADD2}">
      <dgm:prSet phldrT="[Text]" custT="1"/>
      <dgm:spPr/>
      <dgm:t>
        <a:bodyPr/>
        <a:lstStyle/>
        <a:p>
          <a:r>
            <a:rPr lang="en-US" sz="2000"/>
            <a:t>Not a replacement for mathematics instruction           </a:t>
          </a:r>
          <a:r>
            <a:rPr lang="en-US" sz="2000" baseline="-25000"/>
            <a:t>p.14, p.27, p.34</a:t>
          </a:r>
          <a:endParaRPr lang="en-US" sz="2000"/>
        </a:p>
      </dgm:t>
    </dgm:pt>
    <dgm:pt modelId="{19E886C5-94E0-426B-9888-ACC324BC0D2C}" type="parTrans" cxnId="{44F6CDF9-64E8-46C5-9900-CB006DC23333}">
      <dgm:prSet/>
      <dgm:spPr/>
      <dgm:t>
        <a:bodyPr/>
        <a:lstStyle/>
        <a:p>
          <a:endParaRPr lang="en-US" sz="2000"/>
        </a:p>
      </dgm:t>
    </dgm:pt>
    <dgm:pt modelId="{2A4B6932-1218-459B-8EB0-1179756F5C4B}" type="sibTrans" cxnId="{44F6CDF9-64E8-46C5-9900-CB006DC23333}">
      <dgm:prSet/>
      <dgm:spPr/>
      <dgm:t>
        <a:bodyPr/>
        <a:lstStyle/>
        <a:p>
          <a:endParaRPr lang="en-US" sz="2000"/>
        </a:p>
      </dgm:t>
    </dgm:pt>
    <dgm:pt modelId="{4EF990FB-835B-4A65-8110-816933507297}" type="pres">
      <dgm:prSet presAssocID="{F6D1CAA4-FA2C-4144-BF99-92932878E49B}" presName="Name0" presStyleCnt="0">
        <dgm:presLayoutVars>
          <dgm:dir/>
          <dgm:animLvl val="lvl"/>
          <dgm:resizeHandles/>
        </dgm:presLayoutVars>
      </dgm:prSet>
      <dgm:spPr/>
    </dgm:pt>
    <dgm:pt modelId="{D2C2A553-76D4-4540-9922-9003458172A6}" type="pres">
      <dgm:prSet presAssocID="{CC433659-487E-4263-AB55-56C363095E40}" presName="linNode" presStyleCnt="0"/>
      <dgm:spPr/>
    </dgm:pt>
    <dgm:pt modelId="{2862467B-5618-40CC-B334-95B64C8F54E9}" type="pres">
      <dgm:prSet presAssocID="{CC433659-487E-4263-AB55-56C363095E40}" presName="parentShp" presStyleLbl="node1" presStyleIdx="0" presStyleCnt="3">
        <dgm:presLayoutVars>
          <dgm:bulletEnabled val="1"/>
        </dgm:presLayoutVars>
      </dgm:prSet>
      <dgm:spPr/>
      <dgm:t>
        <a:bodyPr/>
        <a:lstStyle/>
        <a:p>
          <a:endParaRPr lang="en-US"/>
        </a:p>
      </dgm:t>
    </dgm:pt>
    <dgm:pt modelId="{75671404-5510-4F19-8815-7077E7F46CFB}" type="pres">
      <dgm:prSet presAssocID="{CC433659-487E-4263-AB55-56C363095E40}" presName="childShp" presStyleLbl="bgAccFollowNode1" presStyleIdx="0" presStyleCnt="3" custLinFactNeighborX="1246" custLinFactNeighborY="-9753">
        <dgm:presLayoutVars>
          <dgm:bulletEnabled val="1"/>
        </dgm:presLayoutVars>
      </dgm:prSet>
      <dgm:spPr/>
    </dgm:pt>
    <dgm:pt modelId="{BD592ABC-FA92-46C7-811A-0DB1469254BE}" type="pres">
      <dgm:prSet presAssocID="{8807522E-7479-4C79-A05E-2B27B62A4B3F}" presName="spacing" presStyleCnt="0"/>
      <dgm:spPr/>
    </dgm:pt>
    <dgm:pt modelId="{5CD526F4-D40A-44A4-8A63-DB1BEE3C8B9A}" type="pres">
      <dgm:prSet presAssocID="{42670B7D-B84F-431F-AF58-723A076DAAF1}" presName="linNode" presStyleCnt="0"/>
      <dgm:spPr/>
    </dgm:pt>
    <dgm:pt modelId="{275FA901-C0FE-44E0-AA6C-2844B3EDEA7E}" type="pres">
      <dgm:prSet presAssocID="{42670B7D-B84F-431F-AF58-723A076DAAF1}" presName="parentShp" presStyleLbl="node1" presStyleIdx="1" presStyleCnt="3">
        <dgm:presLayoutVars>
          <dgm:bulletEnabled val="1"/>
        </dgm:presLayoutVars>
      </dgm:prSet>
      <dgm:spPr/>
      <dgm:t>
        <a:bodyPr/>
        <a:lstStyle/>
        <a:p>
          <a:endParaRPr lang="en-US"/>
        </a:p>
      </dgm:t>
    </dgm:pt>
    <dgm:pt modelId="{16EE4636-DE4B-440D-872C-7FCA56F79B3C}" type="pres">
      <dgm:prSet presAssocID="{42670B7D-B84F-431F-AF58-723A076DAAF1}" presName="childShp" presStyleLbl="bgAccFollowNode1" presStyleIdx="1" presStyleCnt="3">
        <dgm:presLayoutVars>
          <dgm:bulletEnabled val="1"/>
        </dgm:presLayoutVars>
      </dgm:prSet>
      <dgm:spPr/>
    </dgm:pt>
    <dgm:pt modelId="{BC97FD29-E4C9-45E8-852E-6BDF88A9678A}" type="pres">
      <dgm:prSet presAssocID="{6C31ED2F-4CC4-40E9-BD4D-D48FC7D1F478}" presName="spacing" presStyleCnt="0"/>
      <dgm:spPr/>
    </dgm:pt>
    <dgm:pt modelId="{4C2C2749-2233-499F-8CAE-7A9C9B524A71}" type="pres">
      <dgm:prSet presAssocID="{7CEA596C-58FF-4D51-8173-CBF3123DADD2}" presName="linNode" presStyleCnt="0"/>
      <dgm:spPr/>
    </dgm:pt>
    <dgm:pt modelId="{BE51E04A-033F-4B35-8445-939CB2AC2D87}" type="pres">
      <dgm:prSet presAssocID="{7CEA596C-58FF-4D51-8173-CBF3123DADD2}" presName="parentShp" presStyleLbl="node1" presStyleIdx="2" presStyleCnt="3">
        <dgm:presLayoutVars>
          <dgm:bulletEnabled val="1"/>
        </dgm:presLayoutVars>
      </dgm:prSet>
      <dgm:spPr/>
      <dgm:t>
        <a:bodyPr/>
        <a:lstStyle/>
        <a:p>
          <a:endParaRPr lang="en-US"/>
        </a:p>
      </dgm:t>
    </dgm:pt>
    <dgm:pt modelId="{60D30435-2B3C-4519-B472-830F9D6E713A}" type="pres">
      <dgm:prSet presAssocID="{7CEA596C-58FF-4D51-8173-CBF3123DADD2}" presName="childShp" presStyleLbl="bgAccFollowNode1" presStyleIdx="2" presStyleCnt="3">
        <dgm:presLayoutVars>
          <dgm:bulletEnabled val="1"/>
        </dgm:presLayoutVars>
      </dgm:prSet>
      <dgm:spPr/>
    </dgm:pt>
  </dgm:ptLst>
  <dgm:cxnLst>
    <dgm:cxn modelId="{D22C1B69-182E-44E1-9812-B8D0930C3EBA}" type="presOf" srcId="{7CEA596C-58FF-4D51-8173-CBF3123DADD2}" destId="{BE51E04A-033F-4B35-8445-939CB2AC2D87}" srcOrd="0" destOrd="0" presId="urn:microsoft.com/office/officeart/2005/8/layout/vList6"/>
    <dgm:cxn modelId="{C7F760A0-5BC7-458C-BA07-19C148595C01}" type="presOf" srcId="{F6D1CAA4-FA2C-4144-BF99-92932878E49B}" destId="{4EF990FB-835B-4A65-8110-816933507297}" srcOrd="0" destOrd="0" presId="urn:microsoft.com/office/officeart/2005/8/layout/vList6"/>
    <dgm:cxn modelId="{44F6CDF9-64E8-46C5-9900-CB006DC23333}" srcId="{F6D1CAA4-FA2C-4144-BF99-92932878E49B}" destId="{7CEA596C-58FF-4D51-8173-CBF3123DADD2}" srcOrd="2" destOrd="0" parTransId="{19E886C5-94E0-426B-9888-ACC324BC0D2C}" sibTransId="{2A4B6932-1218-459B-8EB0-1179756F5C4B}"/>
    <dgm:cxn modelId="{91B643A0-71EA-4170-9563-F16231314E0F}" type="presOf" srcId="{42670B7D-B84F-431F-AF58-723A076DAAF1}" destId="{275FA901-C0FE-44E0-AA6C-2844B3EDEA7E}" srcOrd="0" destOrd="0" presId="urn:microsoft.com/office/officeart/2005/8/layout/vList6"/>
    <dgm:cxn modelId="{22502508-993E-4B4B-A27C-E34DA545B842}" srcId="{F6D1CAA4-FA2C-4144-BF99-92932878E49B}" destId="{CC433659-487E-4263-AB55-56C363095E40}" srcOrd="0" destOrd="0" parTransId="{674ABF57-67D1-4391-9D79-4A4BB65BE179}" sibTransId="{8807522E-7479-4C79-A05E-2B27B62A4B3F}"/>
    <dgm:cxn modelId="{75339720-157D-45E4-9DFE-66C70F5D85C9}" type="presOf" srcId="{CC433659-487E-4263-AB55-56C363095E40}" destId="{2862467B-5618-40CC-B334-95B64C8F54E9}" srcOrd="0" destOrd="0" presId="urn:microsoft.com/office/officeart/2005/8/layout/vList6"/>
    <dgm:cxn modelId="{2A6BF58B-972B-4DB8-ADC0-75D52C5BEBB9}" srcId="{F6D1CAA4-FA2C-4144-BF99-92932878E49B}" destId="{42670B7D-B84F-431F-AF58-723A076DAAF1}" srcOrd="1" destOrd="0" parTransId="{B51B248B-916D-4742-8B09-40997CD8C00C}" sibTransId="{6C31ED2F-4CC4-40E9-BD4D-D48FC7D1F478}"/>
    <dgm:cxn modelId="{B7FBF2AA-61E4-4E13-AD26-6DC73EFACF5D}" type="presParOf" srcId="{4EF990FB-835B-4A65-8110-816933507297}" destId="{D2C2A553-76D4-4540-9922-9003458172A6}" srcOrd="0" destOrd="0" presId="urn:microsoft.com/office/officeart/2005/8/layout/vList6"/>
    <dgm:cxn modelId="{5AB003CF-980B-408C-BDC6-380774890755}" type="presParOf" srcId="{D2C2A553-76D4-4540-9922-9003458172A6}" destId="{2862467B-5618-40CC-B334-95B64C8F54E9}" srcOrd="0" destOrd="0" presId="urn:microsoft.com/office/officeart/2005/8/layout/vList6"/>
    <dgm:cxn modelId="{6827A7F5-B170-4BEA-B333-D9053A1B455D}" type="presParOf" srcId="{D2C2A553-76D4-4540-9922-9003458172A6}" destId="{75671404-5510-4F19-8815-7077E7F46CFB}" srcOrd="1" destOrd="0" presId="urn:microsoft.com/office/officeart/2005/8/layout/vList6"/>
    <dgm:cxn modelId="{503C51D3-B7E6-412D-918E-A6F3C9490D48}" type="presParOf" srcId="{4EF990FB-835B-4A65-8110-816933507297}" destId="{BD592ABC-FA92-46C7-811A-0DB1469254BE}" srcOrd="1" destOrd="0" presId="urn:microsoft.com/office/officeart/2005/8/layout/vList6"/>
    <dgm:cxn modelId="{0F5FB06E-E6D7-4127-B532-189C27ECF08C}" type="presParOf" srcId="{4EF990FB-835B-4A65-8110-816933507297}" destId="{5CD526F4-D40A-44A4-8A63-DB1BEE3C8B9A}" srcOrd="2" destOrd="0" presId="urn:microsoft.com/office/officeart/2005/8/layout/vList6"/>
    <dgm:cxn modelId="{59491553-4BEA-4C31-AC4C-47649F715428}" type="presParOf" srcId="{5CD526F4-D40A-44A4-8A63-DB1BEE3C8B9A}" destId="{275FA901-C0FE-44E0-AA6C-2844B3EDEA7E}" srcOrd="0" destOrd="0" presId="urn:microsoft.com/office/officeart/2005/8/layout/vList6"/>
    <dgm:cxn modelId="{77597173-ADB0-4621-9892-260D5DB6B1DC}" type="presParOf" srcId="{5CD526F4-D40A-44A4-8A63-DB1BEE3C8B9A}" destId="{16EE4636-DE4B-440D-872C-7FCA56F79B3C}" srcOrd="1" destOrd="0" presId="urn:microsoft.com/office/officeart/2005/8/layout/vList6"/>
    <dgm:cxn modelId="{C15408D9-3369-426E-9CFF-F9610C7512F6}" type="presParOf" srcId="{4EF990FB-835B-4A65-8110-816933507297}" destId="{BC97FD29-E4C9-45E8-852E-6BDF88A9678A}" srcOrd="3" destOrd="0" presId="urn:microsoft.com/office/officeart/2005/8/layout/vList6"/>
    <dgm:cxn modelId="{7F4D8CDC-5C27-42D6-B3BA-31F18D87C26E}" type="presParOf" srcId="{4EF990FB-835B-4A65-8110-816933507297}" destId="{4C2C2749-2233-499F-8CAE-7A9C9B524A71}" srcOrd="4" destOrd="0" presId="urn:microsoft.com/office/officeart/2005/8/layout/vList6"/>
    <dgm:cxn modelId="{99861697-01F4-4573-ACF4-4F01EDC6552D}" type="presParOf" srcId="{4C2C2749-2233-499F-8CAE-7A9C9B524A71}" destId="{BE51E04A-033F-4B35-8445-939CB2AC2D87}" srcOrd="0" destOrd="0" presId="urn:microsoft.com/office/officeart/2005/8/layout/vList6"/>
    <dgm:cxn modelId="{DDA27627-B206-486D-9D0C-07FC8203682E}" type="presParOf" srcId="{4C2C2749-2233-499F-8CAE-7A9C9B524A71}" destId="{60D30435-2B3C-4519-B472-830F9D6E713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83FF53-6D48-43E1-88A1-79B12881F3D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676156F-9DCB-4166-A625-79B97A88C74B}">
      <dgm:prSet phldrT="[Text]" custT="1"/>
      <dgm:spPr/>
      <dgm:t>
        <a:bodyPr/>
        <a:lstStyle/>
        <a:p>
          <a:r>
            <a:rPr lang="en-US" sz="2000"/>
            <a:t>ARC/504 team decision based on data                </a:t>
          </a:r>
        </a:p>
        <a:p>
          <a:r>
            <a:rPr lang="en-US" sz="2000"/>
            <a:t>       </a:t>
          </a:r>
          <a:r>
            <a:rPr lang="en-US" sz="2000" baseline="-25000"/>
            <a:t>p.15,p. 27, p.34</a:t>
          </a:r>
          <a:endParaRPr lang="en-US" sz="2000"/>
        </a:p>
      </dgm:t>
    </dgm:pt>
    <dgm:pt modelId="{ED524978-D00B-4B59-B107-F996A3C905F1}" type="parTrans" cxnId="{D1B9D66E-C8F6-4617-BC00-4BE521FC4F26}">
      <dgm:prSet/>
      <dgm:spPr/>
      <dgm:t>
        <a:bodyPr/>
        <a:lstStyle/>
        <a:p>
          <a:endParaRPr lang="en-US" sz="2000"/>
        </a:p>
      </dgm:t>
    </dgm:pt>
    <dgm:pt modelId="{F8D7E126-D75E-4089-98C1-E7DC3E2A930A}" type="sibTrans" cxnId="{D1B9D66E-C8F6-4617-BC00-4BE521FC4F26}">
      <dgm:prSet/>
      <dgm:spPr/>
      <dgm:t>
        <a:bodyPr/>
        <a:lstStyle/>
        <a:p>
          <a:endParaRPr lang="en-US" sz="2000"/>
        </a:p>
      </dgm:t>
    </dgm:pt>
    <dgm:pt modelId="{1EF69717-D81C-416C-BD4E-CB5DAA9194DD}">
      <dgm:prSet phldrT="[Text]" custT="1"/>
      <dgm:spPr/>
      <dgm:t>
        <a:bodyPr/>
        <a:lstStyle/>
        <a:p>
          <a:r>
            <a:rPr lang="en-US" sz="2000"/>
            <a:t>Cannot influence, impact or disturb other students                   </a:t>
          </a:r>
        </a:p>
        <a:p>
          <a:r>
            <a:rPr lang="en-US" sz="2000"/>
            <a:t>    </a:t>
          </a:r>
          <a:r>
            <a:rPr lang="en-US" sz="2000" baseline="-25000"/>
            <a:t>p.15, p.28, p.34</a:t>
          </a:r>
          <a:endParaRPr lang="en-US" sz="2000"/>
        </a:p>
      </dgm:t>
    </dgm:pt>
    <dgm:pt modelId="{1FF9E443-9758-4DFF-8328-790027C39481}">
      <dgm:prSet phldrT="[Text]" custT="1"/>
      <dgm:spPr/>
      <dgm:t>
        <a:bodyPr/>
        <a:lstStyle/>
        <a:p>
          <a:r>
            <a:rPr lang="en-US" sz="2000"/>
            <a:t>Can use verbal, tangible or tactile reinforcements for being on task                                     </a:t>
          </a:r>
        </a:p>
        <a:p>
          <a:r>
            <a:rPr lang="en-US" sz="2000"/>
            <a:t>   </a:t>
          </a:r>
          <a:r>
            <a:rPr lang="en-US" sz="2000" baseline="-25000"/>
            <a:t>p.15, p.28, p.34</a:t>
          </a:r>
          <a:endParaRPr lang="en-US" sz="2000"/>
        </a:p>
      </dgm:t>
    </dgm:pt>
    <dgm:pt modelId="{09FEAEE0-ACAC-440E-B909-065CA1985FC3}" type="sibTrans" cxnId="{9C17D58F-612C-436F-97E3-15E4288F38A9}">
      <dgm:prSet/>
      <dgm:spPr/>
      <dgm:t>
        <a:bodyPr/>
        <a:lstStyle/>
        <a:p>
          <a:endParaRPr lang="en-US" sz="2000"/>
        </a:p>
      </dgm:t>
    </dgm:pt>
    <dgm:pt modelId="{8B46E722-B4B0-497D-AF9F-BF76B803DB73}" type="parTrans" cxnId="{9C17D58F-612C-436F-97E3-15E4288F38A9}">
      <dgm:prSet/>
      <dgm:spPr/>
      <dgm:t>
        <a:bodyPr/>
        <a:lstStyle/>
        <a:p>
          <a:endParaRPr lang="en-US" sz="2000"/>
        </a:p>
      </dgm:t>
    </dgm:pt>
    <dgm:pt modelId="{F25415AC-A9D6-44EE-8B66-8652FBC5953A}" type="sibTrans" cxnId="{BE7D37F3-074C-4EC6-A89B-8BA183E4A930}">
      <dgm:prSet/>
      <dgm:spPr/>
      <dgm:t>
        <a:bodyPr/>
        <a:lstStyle/>
        <a:p>
          <a:endParaRPr lang="en-US" sz="2000"/>
        </a:p>
      </dgm:t>
    </dgm:pt>
    <dgm:pt modelId="{3864195C-0555-44BC-9175-50E0B3188804}" type="parTrans" cxnId="{BE7D37F3-074C-4EC6-A89B-8BA183E4A930}">
      <dgm:prSet/>
      <dgm:spPr/>
      <dgm:t>
        <a:bodyPr/>
        <a:lstStyle/>
        <a:p>
          <a:endParaRPr lang="en-US" sz="2000"/>
        </a:p>
      </dgm:t>
    </dgm:pt>
    <dgm:pt modelId="{4797B2FD-A2AA-4D56-8B20-982259B631E6}">
      <dgm:prSet phldrT="[Text]" custT="1"/>
      <dgm:spPr/>
      <dgm:t>
        <a:bodyPr/>
        <a:lstStyle/>
        <a:p>
          <a:r>
            <a:rPr lang="en-US" sz="2000"/>
            <a:t>Can be tested in a separate location outside the regular classroom                         </a:t>
          </a:r>
        </a:p>
        <a:p>
          <a:r>
            <a:rPr lang="en-US" sz="2000"/>
            <a:t>      </a:t>
          </a:r>
          <a:r>
            <a:rPr lang="en-US" sz="2000" baseline="-25000"/>
            <a:t>p.15, p.28, p.34</a:t>
          </a:r>
          <a:endParaRPr lang="en-US" sz="2000"/>
        </a:p>
      </dgm:t>
    </dgm:pt>
    <dgm:pt modelId="{48F74AE5-4BE4-4AE3-A5C3-018D917A8EB7}" type="sibTrans" cxnId="{5B04F5B5-7E33-4AE2-AC59-8510D0FE29DB}">
      <dgm:prSet/>
      <dgm:spPr/>
      <dgm:t>
        <a:bodyPr/>
        <a:lstStyle/>
        <a:p>
          <a:endParaRPr lang="en-US" sz="2000"/>
        </a:p>
      </dgm:t>
    </dgm:pt>
    <dgm:pt modelId="{D1373E41-6542-4D4E-9419-1D6A8399427E}" type="parTrans" cxnId="{5B04F5B5-7E33-4AE2-AC59-8510D0FE29DB}">
      <dgm:prSet/>
      <dgm:spPr/>
      <dgm:t>
        <a:bodyPr/>
        <a:lstStyle/>
        <a:p>
          <a:endParaRPr lang="en-US" sz="2000"/>
        </a:p>
      </dgm:t>
    </dgm:pt>
    <dgm:pt modelId="{4B5F97E9-3E3F-4F3E-A55C-703F2AC919C2}">
      <dgm:prSet phldrT="[Text]" custT="1"/>
      <dgm:spPr/>
      <dgm:t>
        <a:bodyPr/>
        <a:lstStyle/>
        <a:p>
          <a:r>
            <a:rPr lang="en-US" sz="2000"/>
            <a:t>Can use technology to focus attention or reduce stress   </a:t>
          </a:r>
        </a:p>
        <a:p>
          <a:r>
            <a:rPr lang="en-US" sz="2000" baseline="-25000"/>
            <a:t>p.15, p.28, p.34</a:t>
          </a:r>
          <a:endParaRPr lang="en-US" sz="2000"/>
        </a:p>
      </dgm:t>
    </dgm:pt>
    <dgm:pt modelId="{E92D6A5C-AA01-42A5-A96B-A9A554240DBF}" type="sibTrans" cxnId="{B8CBE963-9821-42CB-AEFE-A80A95438660}">
      <dgm:prSet/>
      <dgm:spPr/>
      <dgm:t>
        <a:bodyPr/>
        <a:lstStyle/>
        <a:p>
          <a:endParaRPr lang="en-US" sz="2000"/>
        </a:p>
      </dgm:t>
    </dgm:pt>
    <dgm:pt modelId="{1BA07DAC-DD17-4A3F-ADC2-7776230A6745}" type="parTrans" cxnId="{B8CBE963-9821-42CB-AEFE-A80A95438660}">
      <dgm:prSet/>
      <dgm:spPr/>
      <dgm:t>
        <a:bodyPr/>
        <a:lstStyle/>
        <a:p>
          <a:endParaRPr lang="en-US" sz="2000"/>
        </a:p>
      </dgm:t>
    </dgm:pt>
    <dgm:pt modelId="{EB182DBC-7E3D-4CD9-B135-6BF8C32A3B22}" type="pres">
      <dgm:prSet presAssocID="{CC83FF53-6D48-43E1-88A1-79B12881F3DC}" presName="diagram" presStyleCnt="0">
        <dgm:presLayoutVars>
          <dgm:chMax val="1"/>
          <dgm:dir/>
          <dgm:animLvl val="ctr"/>
          <dgm:resizeHandles val="exact"/>
        </dgm:presLayoutVars>
      </dgm:prSet>
      <dgm:spPr/>
      <dgm:t>
        <a:bodyPr/>
        <a:lstStyle/>
        <a:p>
          <a:endParaRPr lang="en-US"/>
        </a:p>
      </dgm:t>
    </dgm:pt>
    <dgm:pt modelId="{E096DE9F-B1F4-467B-8197-945EFF916B21}" type="pres">
      <dgm:prSet presAssocID="{CC83FF53-6D48-43E1-88A1-79B12881F3DC}" presName="matrix" presStyleCnt="0"/>
      <dgm:spPr/>
    </dgm:pt>
    <dgm:pt modelId="{854DD070-73BD-40BD-AA95-66554BBF95D8}" type="pres">
      <dgm:prSet presAssocID="{CC83FF53-6D48-43E1-88A1-79B12881F3DC}" presName="tile1" presStyleLbl="node1" presStyleIdx="0" presStyleCnt="4"/>
      <dgm:spPr/>
      <dgm:t>
        <a:bodyPr/>
        <a:lstStyle/>
        <a:p>
          <a:endParaRPr lang="en-US"/>
        </a:p>
      </dgm:t>
    </dgm:pt>
    <dgm:pt modelId="{2C03BF07-B47B-4429-8570-E4EF0D220226}" type="pres">
      <dgm:prSet presAssocID="{CC83FF53-6D48-43E1-88A1-79B12881F3DC}" presName="tile1text" presStyleLbl="node1" presStyleIdx="0" presStyleCnt="4">
        <dgm:presLayoutVars>
          <dgm:chMax val="0"/>
          <dgm:chPref val="0"/>
          <dgm:bulletEnabled val="1"/>
        </dgm:presLayoutVars>
      </dgm:prSet>
      <dgm:spPr/>
      <dgm:t>
        <a:bodyPr/>
        <a:lstStyle/>
        <a:p>
          <a:endParaRPr lang="en-US"/>
        </a:p>
      </dgm:t>
    </dgm:pt>
    <dgm:pt modelId="{1C268239-0E71-4BCC-B587-4CB53049ED27}" type="pres">
      <dgm:prSet presAssocID="{CC83FF53-6D48-43E1-88A1-79B12881F3DC}" presName="tile2" presStyleLbl="node1" presStyleIdx="1" presStyleCnt="4"/>
      <dgm:spPr/>
      <dgm:t>
        <a:bodyPr/>
        <a:lstStyle/>
        <a:p>
          <a:endParaRPr lang="en-US"/>
        </a:p>
      </dgm:t>
    </dgm:pt>
    <dgm:pt modelId="{D017FCEB-221D-4E41-A495-AEE6AB162B39}" type="pres">
      <dgm:prSet presAssocID="{CC83FF53-6D48-43E1-88A1-79B12881F3DC}" presName="tile2text" presStyleLbl="node1" presStyleIdx="1" presStyleCnt="4">
        <dgm:presLayoutVars>
          <dgm:chMax val="0"/>
          <dgm:chPref val="0"/>
          <dgm:bulletEnabled val="1"/>
        </dgm:presLayoutVars>
      </dgm:prSet>
      <dgm:spPr/>
      <dgm:t>
        <a:bodyPr/>
        <a:lstStyle/>
        <a:p>
          <a:endParaRPr lang="en-US"/>
        </a:p>
      </dgm:t>
    </dgm:pt>
    <dgm:pt modelId="{0E6785F1-65AF-481D-A942-26862D01E2BF}" type="pres">
      <dgm:prSet presAssocID="{CC83FF53-6D48-43E1-88A1-79B12881F3DC}" presName="tile3" presStyleLbl="node1" presStyleIdx="2" presStyleCnt="4"/>
      <dgm:spPr/>
      <dgm:t>
        <a:bodyPr/>
        <a:lstStyle/>
        <a:p>
          <a:endParaRPr lang="en-US"/>
        </a:p>
      </dgm:t>
    </dgm:pt>
    <dgm:pt modelId="{9590E394-6AA3-46FF-9E39-CFF0EAC369AF}" type="pres">
      <dgm:prSet presAssocID="{CC83FF53-6D48-43E1-88A1-79B12881F3DC}" presName="tile3text" presStyleLbl="node1" presStyleIdx="2" presStyleCnt="4">
        <dgm:presLayoutVars>
          <dgm:chMax val="0"/>
          <dgm:chPref val="0"/>
          <dgm:bulletEnabled val="1"/>
        </dgm:presLayoutVars>
      </dgm:prSet>
      <dgm:spPr/>
      <dgm:t>
        <a:bodyPr/>
        <a:lstStyle/>
        <a:p>
          <a:endParaRPr lang="en-US"/>
        </a:p>
      </dgm:t>
    </dgm:pt>
    <dgm:pt modelId="{B3ECECCF-CE43-4BA7-B6A8-14BDFDA14E8F}" type="pres">
      <dgm:prSet presAssocID="{CC83FF53-6D48-43E1-88A1-79B12881F3DC}" presName="tile4" presStyleLbl="node1" presStyleIdx="3" presStyleCnt="4"/>
      <dgm:spPr/>
      <dgm:t>
        <a:bodyPr/>
        <a:lstStyle/>
        <a:p>
          <a:endParaRPr lang="en-US"/>
        </a:p>
      </dgm:t>
    </dgm:pt>
    <dgm:pt modelId="{239A1A53-3B7C-4537-A5EF-F28FC71FC069}" type="pres">
      <dgm:prSet presAssocID="{CC83FF53-6D48-43E1-88A1-79B12881F3DC}" presName="tile4text" presStyleLbl="node1" presStyleIdx="3" presStyleCnt="4">
        <dgm:presLayoutVars>
          <dgm:chMax val="0"/>
          <dgm:chPref val="0"/>
          <dgm:bulletEnabled val="1"/>
        </dgm:presLayoutVars>
      </dgm:prSet>
      <dgm:spPr/>
      <dgm:t>
        <a:bodyPr/>
        <a:lstStyle/>
        <a:p>
          <a:endParaRPr lang="en-US"/>
        </a:p>
      </dgm:t>
    </dgm:pt>
    <dgm:pt modelId="{95D40AF3-0236-4661-A400-30E7D033DDB3}" type="pres">
      <dgm:prSet presAssocID="{CC83FF53-6D48-43E1-88A1-79B12881F3DC}" presName="centerTile" presStyleLbl="fgShp" presStyleIdx="0" presStyleCnt="1" custScaleX="125178" custScaleY="123517">
        <dgm:presLayoutVars>
          <dgm:chMax val="0"/>
          <dgm:chPref val="0"/>
        </dgm:presLayoutVars>
      </dgm:prSet>
      <dgm:spPr/>
      <dgm:t>
        <a:bodyPr/>
        <a:lstStyle/>
        <a:p>
          <a:endParaRPr lang="en-US"/>
        </a:p>
      </dgm:t>
    </dgm:pt>
  </dgm:ptLst>
  <dgm:cxnLst>
    <dgm:cxn modelId="{4D645A24-776F-452E-8E57-67BF5586B698}" type="presOf" srcId="{1FF9E443-9758-4DFF-8328-790027C39481}" destId="{854DD070-73BD-40BD-AA95-66554BBF95D8}" srcOrd="0" destOrd="0" presId="urn:microsoft.com/office/officeart/2005/8/layout/matrix1"/>
    <dgm:cxn modelId="{9D98A43F-DF6E-4A57-A646-268F20681AE9}" type="presOf" srcId="{CC83FF53-6D48-43E1-88A1-79B12881F3DC}" destId="{EB182DBC-7E3D-4CD9-B135-6BF8C32A3B22}" srcOrd="0" destOrd="0" presId="urn:microsoft.com/office/officeart/2005/8/layout/matrix1"/>
    <dgm:cxn modelId="{5B04F5B5-7E33-4AE2-AC59-8510D0FE29DB}" srcId="{D676156F-9DCB-4166-A625-79B97A88C74B}" destId="{4797B2FD-A2AA-4D56-8B20-982259B631E6}" srcOrd="2" destOrd="0" parTransId="{D1373E41-6542-4D4E-9419-1D6A8399427E}" sibTransId="{48F74AE5-4BE4-4AE3-A5C3-018D917A8EB7}"/>
    <dgm:cxn modelId="{2EEEB640-2C04-4A9C-8B52-85434895F1F7}" type="presOf" srcId="{4797B2FD-A2AA-4D56-8B20-982259B631E6}" destId="{9590E394-6AA3-46FF-9E39-CFF0EAC369AF}" srcOrd="1" destOrd="0" presId="urn:microsoft.com/office/officeart/2005/8/layout/matrix1"/>
    <dgm:cxn modelId="{34FF5AA6-1F91-433C-9249-BD70DA356CB5}" type="presOf" srcId="{D676156F-9DCB-4166-A625-79B97A88C74B}" destId="{95D40AF3-0236-4661-A400-30E7D033DDB3}" srcOrd="0" destOrd="0" presId="urn:microsoft.com/office/officeart/2005/8/layout/matrix1"/>
    <dgm:cxn modelId="{49F05F5F-5E1C-4377-A99E-1BBA685F9906}" type="presOf" srcId="{1FF9E443-9758-4DFF-8328-790027C39481}" destId="{2C03BF07-B47B-4429-8570-E4EF0D220226}" srcOrd="1" destOrd="0" presId="urn:microsoft.com/office/officeart/2005/8/layout/matrix1"/>
    <dgm:cxn modelId="{61C7A627-135C-4E28-B834-F007343D2B5E}" type="presOf" srcId="{1EF69717-D81C-416C-BD4E-CB5DAA9194DD}" destId="{239A1A53-3B7C-4537-A5EF-F28FC71FC069}" srcOrd="1" destOrd="0" presId="urn:microsoft.com/office/officeart/2005/8/layout/matrix1"/>
    <dgm:cxn modelId="{755115C0-2F9E-4C15-94CA-E9CADBEBD2B7}" type="presOf" srcId="{4B5F97E9-3E3F-4F3E-A55C-703F2AC919C2}" destId="{D017FCEB-221D-4E41-A495-AEE6AB162B39}" srcOrd="1" destOrd="0" presId="urn:microsoft.com/office/officeart/2005/8/layout/matrix1"/>
    <dgm:cxn modelId="{5872A6D3-A0D0-48F3-8D80-4C6BA62DC15E}" type="presOf" srcId="{4B5F97E9-3E3F-4F3E-A55C-703F2AC919C2}" destId="{1C268239-0E71-4BCC-B587-4CB53049ED27}" srcOrd="0" destOrd="0" presId="urn:microsoft.com/office/officeart/2005/8/layout/matrix1"/>
    <dgm:cxn modelId="{B8CBE963-9821-42CB-AEFE-A80A95438660}" srcId="{D676156F-9DCB-4166-A625-79B97A88C74B}" destId="{4B5F97E9-3E3F-4F3E-A55C-703F2AC919C2}" srcOrd="1" destOrd="0" parTransId="{1BA07DAC-DD17-4A3F-ADC2-7776230A6745}" sibTransId="{E92D6A5C-AA01-42A5-A96B-A9A554240DBF}"/>
    <dgm:cxn modelId="{D1B9D66E-C8F6-4617-BC00-4BE521FC4F26}" srcId="{CC83FF53-6D48-43E1-88A1-79B12881F3DC}" destId="{D676156F-9DCB-4166-A625-79B97A88C74B}" srcOrd="0" destOrd="0" parTransId="{ED524978-D00B-4B59-B107-F996A3C905F1}" sibTransId="{F8D7E126-D75E-4089-98C1-E7DC3E2A930A}"/>
    <dgm:cxn modelId="{7C840D66-45DD-4B10-9128-8D41E765A61B}" type="presOf" srcId="{4797B2FD-A2AA-4D56-8B20-982259B631E6}" destId="{0E6785F1-65AF-481D-A942-26862D01E2BF}" srcOrd="0" destOrd="0" presId="urn:microsoft.com/office/officeart/2005/8/layout/matrix1"/>
    <dgm:cxn modelId="{BE7D37F3-074C-4EC6-A89B-8BA183E4A930}" srcId="{D676156F-9DCB-4166-A625-79B97A88C74B}" destId="{1EF69717-D81C-416C-BD4E-CB5DAA9194DD}" srcOrd="3" destOrd="0" parTransId="{3864195C-0555-44BC-9175-50E0B3188804}" sibTransId="{F25415AC-A9D6-44EE-8B66-8652FBC5953A}"/>
    <dgm:cxn modelId="{FA6D4DA3-93F4-4BAA-8DA9-AFFC2CF2F3C9}" type="presOf" srcId="{1EF69717-D81C-416C-BD4E-CB5DAA9194DD}" destId="{B3ECECCF-CE43-4BA7-B6A8-14BDFDA14E8F}" srcOrd="0" destOrd="0" presId="urn:microsoft.com/office/officeart/2005/8/layout/matrix1"/>
    <dgm:cxn modelId="{9C17D58F-612C-436F-97E3-15E4288F38A9}" srcId="{D676156F-9DCB-4166-A625-79B97A88C74B}" destId="{1FF9E443-9758-4DFF-8328-790027C39481}" srcOrd="0" destOrd="0" parTransId="{8B46E722-B4B0-497D-AF9F-BF76B803DB73}" sibTransId="{09FEAEE0-ACAC-440E-B909-065CA1985FC3}"/>
    <dgm:cxn modelId="{2E8C0460-4DD6-4945-B843-72AA0834EDED}" type="presParOf" srcId="{EB182DBC-7E3D-4CD9-B135-6BF8C32A3B22}" destId="{E096DE9F-B1F4-467B-8197-945EFF916B21}" srcOrd="0" destOrd="0" presId="urn:microsoft.com/office/officeart/2005/8/layout/matrix1"/>
    <dgm:cxn modelId="{4707E64A-5DE5-4829-8EB1-B1A4B9773F85}" type="presParOf" srcId="{E096DE9F-B1F4-467B-8197-945EFF916B21}" destId="{854DD070-73BD-40BD-AA95-66554BBF95D8}" srcOrd="0" destOrd="0" presId="urn:microsoft.com/office/officeart/2005/8/layout/matrix1"/>
    <dgm:cxn modelId="{A30E037C-4B36-46DA-9A71-E0E5D65E060E}" type="presParOf" srcId="{E096DE9F-B1F4-467B-8197-945EFF916B21}" destId="{2C03BF07-B47B-4429-8570-E4EF0D220226}" srcOrd="1" destOrd="0" presId="urn:microsoft.com/office/officeart/2005/8/layout/matrix1"/>
    <dgm:cxn modelId="{FB0640C3-9E58-4D77-B7DB-FB83CEA0126D}" type="presParOf" srcId="{E096DE9F-B1F4-467B-8197-945EFF916B21}" destId="{1C268239-0E71-4BCC-B587-4CB53049ED27}" srcOrd="2" destOrd="0" presId="urn:microsoft.com/office/officeart/2005/8/layout/matrix1"/>
    <dgm:cxn modelId="{857CCD65-2546-4A0E-906E-A6EC7E2BEC77}" type="presParOf" srcId="{E096DE9F-B1F4-467B-8197-945EFF916B21}" destId="{D017FCEB-221D-4E41-A495-AEE6AB162B39}" srcOrd="3" destOrd="0" presId="urn:microsoft.com/office/officeart/2005/8/layout/matrix1"/>
    <dgm:cxn modelId="{3C23895D-F3F9-4494-8765-3185859A7F39}" type="presParOf" srcId="{E096DE9F-B1F4-467B-8197-945EFF916B21}" destId="{0E6785F1-65AF-481D-A942-26862D01E2BF}" srcOrd="4" destOrd="0" presId="urn:microsoft.com/office/officeart/2005/8/layout/matrix1"/>
    <dgm:cxn modelId="{D4ECAD6E-AA74-4B7B-AF68-4423925C6D1F}" type="presParOf" srcId="{E096DE9F-B1F4-467B-8197-945EFF916B21}" destId="{9590E394-6AA3-46FF-9E39-CFF0EAC369AF}" srcOrd="5" destOrd="0" presId="urn:microsoft.com/office/officeart/2005/8/layout/matrix1"/>
    <dgm:cxn modelId="{0A6883D0-710A-4B90-A97F-97D9E3F7A295}" type="presParOf" srcId="{E096DE9F-B1F4-467B-8197-945EFF916B21}" destId="{B3ECECCF-CE43-4BA7-B6A8-14BDFDA14E8F}" srcOrd="6" destOrd="0" presId="urn:microsoft.com/office/officeart/2005/8/layout/matrix1"/>
    <dgm:cxn modelId="{C88D0ADD-AB2C-48AF-9335-0A0E49DE2F8E}" type="presParOf" srcId="{E096DE9F-B1F4-467B-8197-945EFF916B21}" destId="{239A1A53-3B7C-4537-A5EF-F28FC71FC069}" srcOrd="7" destOrd="0" presId="urn:microsoft.com/office/officeart/2005/8/layout/matrix1"/>
    <dgm:cxn modelId="{B390F56E-9779-41B7-A3BF-A4B78225C312}" type="presParOf" srcId="{EB182DBC-7E3D-4CD9-B135-6BF8C32A3B22}" destId="{95D40AF3-0236-4661-A400-30E7D033DDB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dirty="0">
              <a:latin typeface="Times New Roman" panose="02020603050405020304" pitchFamily="18" charset="0"/>
              <a:cs typeface="Times New Roman" panose="02020603050405020304" pitchFamily="18" charset="0"/>
            </a:rPr>
            <a:t>Contact Information</a:t>
          </a:r>
          <a:endParaRPr lang="en-US" dirty="0"/>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t>
        <a:bodyPr/>
        <a:lstStyle/>
        <a:p>
          <a:endParaRPr lang="en-US"/>
        </a:p>
      </dgm:t>
    </dgm:pt>
    <dgm:pt modelId="{582781B1-11A1-43EE-AABF-775ACAB37D1D}" type="pres">
      <dgm:prSet presAssocID="{1A60FDE9-8FDD-4F95-8761-9B8568EA05DF}" presName="parentText" presStyleLbl="node1" presStyleIdx="0" presStyleCnt="1" custLinFactNeighborX="14500" custLinFactNeighborY="31523">
        <dgm:presLayoutVars>
          <dgm:chMax val="0"/>
          <dgm:bulletEnabled val="1"/>
        </dgm:presLayoutVars>
      </dgm:prSet>
      <dgm:spPr/>
      <dgm:t>
        <a:bodyPr/>
        <a:lstStyle/>
        <a:p>
          <a:endParaRPr lang="en-US"/>
        </a:p>
      </dgm:t>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1722" custLinFactNeighborY="64353">
        <dgm:presLayoutVars>
          <dgm:bulletEnabled val="1"/>
        </dgm:presLayoutVars>
      </dgm:prSet>
      <dgm:spPr/>
      <dgm:t>
        <a:bodyPr/>
        <a:lstStyle/>
        <a:p>
          <a:endParaRPr lang="en-US"/>
        </a:p>
      </dgm:t>
    </dgm:pt>
  </dgm:ptLst>
  <dgm:cxnLst>
    <dgm:cxn modelId="{4CC55B0F-A61D-4BFD-9D22-D41A09AB1A6D}" type="presOf" srcId="{1A60FDE9-8FDD-4F95-8761-9B8568EA05DF}" destId="{582781B1-11A1-43EE-AABF-775ACAB37D1D}" srcOrd="1" destOrd="0" presId="urn:microsoft.com/office/officeart/2005/8/layout/list1"/>
    <dgm:cxn modelId="{7536736B-C0C9-426F-A618-4CF826E645AC}" type="presOf" srcId="{2BA9582F-E630-4595-8145-1E00018ED96D}" destId="{EFC5904C-6172-4D21-AA6F-0A027056D3ED}" srcOrd="0" destOrd="1" presId="urn:microsoft.com/office/officeart/2005/8/layout/list1"/>
    <dgm:cxn modelId="{DE836BBE-349C-4C68-81E9-D910566DCDFB}" type="presOf" srcId="{A6F512E1-3F4D-4A01-92E4-833856B09799}" destId="{EFC5904C-6172-4D21-AA6F-0A027056D3ED}" srcOrd="0" destOrd="2"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2A7995FC-0EE0-4E64-8B3A-A7AABFD62567}" type="presOf" srcId="{72F61F39-30A0-499F-8706-760CC6A7C0D7}" destId="{EFC5904C-6172-4D21-AA6F-0A027056D3ED}"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BEDA9B04-C06D-4BA4-AE94-8205AB67F74F}" type="presOf" srcId="{1A60FDE9-8FDD-4F95-8761-9B8568EA05DF}" destId="{35A981A8-FE84-42A3-97F8-AEB93B8A75BE}" srcOrd="0" destOrd="0" presId="urn:microsoft.com/office/officeart/2005/8/layout/list1"/>
    <dgm:cxn modelId="{E45F129F-CA0E-4EF0-8546-2D1C5870CD3D}" srcId="{1A60FDE9-8FDD-4F95-8761-9B8568EA05DF}" destId="{2BA9582F-E630-4595-8145-1E00018ED96D}" srcOrd="1" destOrd="0" parTransId="{BDB5F4C3-10BF-4AD6-8A9A-9D3D0D08F25E}" sibTransId="{52E8EA40-1E0F-4250-A7BA-3A68CA585726}"/>
    <dgm:cxn modelId="{16E282EF-8A7B-4190-B0A1-00F9AEB9C7EE}"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56DC0C4B-C2F0-464B-AAF1-434B1552225C}" type="presParOf" srcId="{DEB62E53-5A95-4A43-B264-D6BCB375193B}" destId="{886C2857-E126-4BF5-BA53-008BA5B0817D}" srcOrd="0" destOrd="0" presId="urn:microsoft.com/office/officeart/2005/8/layout/list1"/>
    <dgm:cxn modelId="{4F7987AF-4C25-4BC9-83E9-D96FEDDC0C24}" type="presParOf" srcId="{886C2857-E126-4BF5-BA53-008BA5B0817D}" destId="{35A981A8-FE84-42A3-97F8-AEB93B8A75BE}" srcOrd="0" destOrd="0" presId="urn:microsoft.com/office/officeart/2005/8/layout/list1"/>
    <dgm:cxn modelId="{ECEB6FB6-2535-49B9-9A16-0D6E76E2DEF7}" type="presParOf" srcId="{886C2857-E126-4BF5-BA53-008BA5B0817D}" destId="{582781B1-11A1-43EE-AABF-775ACAB37D1D}" srcOrd="1" destOrd="0" presId="urn:microsoft.com/office/officeart/2005/8/layout/list1"/>
    <dgm:cxn modelId="{528AB3DD-FFA2-4662-B93E-E19E6537A95A}" type="presParOf" srcId="{DEB62E53-5A95-4A43-B264-D6BCB375193B}" destId="{F5ACB861-CC0D-497A-AF35-30750F8AE795}" srcOrd="1" destOrd="0" presId="urn:microsoft.com/office/officeart/2005/8/layout/list1"/>
    <dgm:cxn modelId="{C658D218-DA38-4194-B535-ADC3CE195E28}"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9BEDD-A56C-4041-B9C9-1AF21582CA8C}">
      <dsp:nvSpPr>
        <dsp:cNvPr id="0" name=""/>
        <dsp:cNvSpPr/>
      </dsp:nvSpPr>
      <dsp:spPr>
        <a:xfrm>
          <a:off x="0" y="569"/>
          <a:ext cx="8411895" cy="1332553"/>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63BC59E-3F6F-49C5-88F7-8F148A8C3B98}">
      <dsp:nvSpPr>
        <dsp:cNvPr id="0" name=""/>
        <dsp:cNvSpPr/>
      </dsp:nvSpPr>
      <dsp:spPr>
        <a:xfrm>
          <a:off x="403097" y="300394"/>
          <a:ext cx="732904" cy="732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651DBF-76FC-403D-9BFB-B3365CB4AA11}">
      <dsp:nvSpPr>
        <dsp:cNvPr id="0" name=""/>
        <dsp:cNvSpPr/>
      </dsp:nvSpPr>
      <dsp:spPr>
        <a:xfrm>
          <a:off x="1539099" y="569"/>
          <a:ext cx="6872795" cy="13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29" tIns="141029" rIns="141029" bIns="141029" numCol="1" spcCol="1270" anchor="ctr" anchorCtr="0">
          <a:noAutofit/>
        </a:bodyPr>
        <a:lstStyle/>
        <a:p>
          <a:pPr lvl="0" algn="l" defTabSz="1111250">
            <a:lnSpc>
              <a:spcPct val="100000"/>
            </a:lnSpc>
            <a:spcBef>
              <a:spcPct val="0"/>
            </a:spcBef>
            <a:spcAft>
              <a:spcPct val="35000"/>
            </a:spcAft>
          </a:pPr>
          <a:r>
            <a:rPr lang="en-US" sz="2500" kern="1200"/>
            <a:t>Can be print or electronic </a:t>
          </a:r>
          <a:r>
            <a:rPr lang="en-US" sz="2500" kern="1200" baseline="-25000"/>
            <a:t>p.19</a:t>
          </a:r>
          <a:r>
            <a:rPr lang="en-US" sz="2500" kern="1200"/>
            <a:t> </a:t>
          </a:r>
        </a:p>
      </dsp:txBody>
      <dsp:txXfrm>
        <a:off x="1539099" y="569"/>
        <a:ext cx="6872795" cy="1332553"/>
      </dsp:txXfrm>
    </dsp:sp>
    <dsp:sp modelId="{31EEA09D-AC44-4745-B09E-494F90D0B9A4}">
      <dsp:nvSpPr>
        <dsp:cNvPr id="0" name=""/>
        <dsp:cNvSpPr/>
      </dsp:nvSpPr>
      <dsp:spPr>
        <a:xfrm>
          <a:off x="0" y="1666261"/>
          <a:ext cx="8411895" cy="1332553"/>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DAC47D5-1F2E-494B-A96F-1BF875BFD77D}">
      <dsp:nvSpPr>
        <dsp:cNvPr id="0" name=""/>
        <dsp:cNvSpPr/>
      </dsp:nvSpPr>
      <dsp:spPr>
        <a:xfrm>
          <a:off x="403097" y="1966086"/>
          <a:ext cx="732904" cy="732904"/>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5F84EC7-0626-4AA9-A012-0744344D01C3}">
      <dsp:nvSpPr>
        <dsp:cNvPr id="0" name=""/>
        <dsp:cNvSpPr/>
      </dsp:nvSpPr>
      <dsp:spPr>
        <a:xfrm>
          <a:off x="1539099" y="1666261"/>
          <a:ext cx="6872795" cy="13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29" tIns="141029" rIns="141029" bIns="141029" numCol="1" spcCol="1270" anchor="ctr" anchorCtr="0">
          <a:noAutofit/>
        </a:bodyPr>
        <a:lstStyle/>
        <a:p>
          <a:pPr lvl="0" algn="l" defTabSz="1111250">
            <a:lnSpc>
              <a:spcPct val="100000"/>
            </a:lnSpc>
            <a:spcBef>
              <a:spcPct val="0"/>
            </a:spcBef>
            <a:spcAft>
              <a:spcPct val="35000"/>
            </a:spcAft>
          </a:pPr>
          <a:r>
            <a:rPr lang="en-US" sz="2500" kern="1200"/>
            <a:t>Word-to-word translation without definitions </a:t>
          </a:r>
          <a:r>
            <a:rPr lang="en-US" sz="2500" kern="1200" baseline="-25000"/>
            <a:t>p.19</a:t>
          </a:r>
          <a:endParaRPr lang="en-US" sz="2500" kern="1200"/>
        </a:p>
      </dsp:txBody>
      <dsp:txXfrm>
        <a:off x="1539099" y="1666261"/>
        <a:ext cx="6872795" cy="1332553"/>
      </dsp:txXfrm>
    </dsp:sp>
    <dsp:sp modelId="{93779290-3668-4EE2-B9FA-E9775ADC9341}">
      <dsp:nvSpPr>
        <dsp:cNvPr id="0" name=""/>
        <dsp:cNvSpPr/>
      </dsp:nvSpPr>
      <dsp:spPr>
        <a:xfrm>
          <a:off x="0" y="3331953"/>
          <a:ext cx="8411895" cy="1332553"/>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89D5F2C-B95C-4572-AC00-AE2F0FFE54BC}">
      <dsp:nvSpPr>
        <dsp:cNvPr id="0" name=""/>
        <dsp:cNvSpPr/>
      </dsp:nvSpPr>
      <dsp:spPr>
        <a:xfrm>
          <a:off x="403097" y="3631778"/>
          <a:ext cx="732904" cy="732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4D647F4-7958-4D97-9462-21BE6616EDCA}">
      <dsp:nvSpPr>
        <dsp:cNvPr id="0" name=""/>
        <dsp:cNvSpPr/>
      </dsp:nvSpPr>
      <dsp:spPr>
        <a:xfrm>
          <a:off x="1539099" y="3331953"/>
          <a:ext cx="6872795" cy="13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29" tIns="141029" rIns="141029" bIns="141029" numCol="1" spcCol="1270" anchor="ctr" anchorCtr="0">
          <a:noAutofit/>
        </a:bodyPr>
        <a:lstStyle/>
        <a:p>
          <a:pPr lvl="0" algn="l" defTabSz="1111250">
            <a:lnSpc>
              <a:spcPct val="100000"/>
            </a:lnSpc>
            <a:spcBef>
              <a:spcPct val="0"/>
            </a:spcBef>
            <a:spcAft>
              <a:spcPct val="35000"/>
            </a:spcAft>
          </a:pPr>
          <a:r>
            <a:rPr lang="en-US" sz="2500" kern="1200"/>
            <a:t>Additional capabilities must be turned off, including Internet </a:t>
          </a:r>
          <a:r>
            <a:rPr lang="en-US" sz="2500" kern="1200" baseline="-25000"/>
            <a:t>p.19 </a:t>
          </a:r>
          <a:endParaRPr lang="en-US" sz="2500" kern="1200"/>
        </a:p>
      </dsp:txBody>
      <dsp:txXfrm>
        <a:off x="1539099" y="3331953"/>
        <a:ext cx="6872795" cy="1332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A9775-E7FB-4854-BC98-A68D24838FAA}">
      <dsp:nvSpPr>
        <dsp:cNvPr id="0" name=""/>
        <dsp:cNvSpPr/>
      </dsp:nvSpPr>
      <dsp:spPr>
        <a:xfrm>
          <a:off x="0" y="0"/>
          <a:ext cx="8608665" cy="1524496"/>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Committee or team decision about amount allowed per student – time and a half or double time </a:t>
          </a:r>
          <a:r>
            <a:rPr lang="en-US" sz="3200" kern="1200" baseline="-25000"/>
            <a:t>p.14, p.19, p.27</a:t>
          </a:r>
          <a:endParaRPr lang="en-US" sz="3200" kern="1200"/>
        </a:p>
      </dsp:txBody>
      <dsp:txXfrm>
        <a:off x="1874182" y="0"/>
        <a:ext cx="6734482" cy="1524496"/>
      </dsp:txXfrm>
    </dsp:sp>
    <dsp:sp modelId="{8A178973-BBAD-4686-98FD-178AB67E9158}">
      <dsp:nvSpPr>
        <dsp:cNvPr id="0" name=""/>
        <dsp:cNvSpPr/>
      </dsp:nvSpPr>
      <dsp:spPr>
        <a:xfrm>
          <a:off x="152449" y="152449"/>
          <a:ext cx="1721733" cy="1219596"/>
        </a:xfrm>
        <a:prstGeom prst="roundRect">
          <a:avLst>
            <a:gd name="adj" fmla="val 10000"/>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2AD3C7D-72A0-4511-9459-3D03A344CE5F}">
      <dsp:nvSpPr>
        <dsp:cNvPr id="0" name=""/>
        <dsp:cNvSpPr/>
      </dsp:nvSpPr>
      <dsp:spPr>
        <a:xfrm>
          <a:off x="0" y="1676945"/>
          <a:ext cx="8608665" cy="1524496"/>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Regular time must be used appropriately in order to receive extended time</a:t>
          </a:r>
          <a:r>
            <a:rPr lang="en-US" sz="3200" kern="1200" baseline="-25000"/>
            <a:t> p.14, p.19, p.27</a:t>
          </a:r>
          <a:endParaRPr lang="en-US" sz="3200" kern="1200"/>
        </a:p>
      </dsp:txBody>
      <dsp:txXfrm>
        <a:off x="1874182" y="1676945"/>
        <a:ext cx="6734482" cy="1524496"/>
      </dsp:txXfrm>
    </dsp:sp>
    <dsp:sp modelId="{0D3760BF-89C3-420B-9BA3-E1F1E05BEBD3}">
      <dsp:nvSpPr>
        <dsp:cNvPr id="0" name=""/>
        <dsp:cNvSpPr/>
      </dsp:nvSpPr>
      <dsp:spPr>
        <a:xfrm>
          <a:off x="152449" y="1829395"/>
          <a:ext cx="1721733" cy="1219596"/>
        </a:xfrm>
        <a:prstGeom prst="roundRect">
          <a:avLst>
            <a:gd name="adj" fmla="val 10000"/>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0B2FD13-98BF-42D4-8F96-1E504BCC249F}">
      <dsp:nvSpPr>
        <dsp:cNvPr id="0" name=""/>
        <dsp:cNvSpPr/>
      </dsp:nvSpPr>
      <dsp:spPr>
        <a:xfrm>
          <a:off x="0" y="3353891"/>
          <a:ext cx="8608665" cy="1524496"/>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Students must notify proctor they are not finished and wish to keep working </a:t>
          </a:r>
          <a:r>
            <a:rPr lang="en-US" sz="3200" kern="1200" baseline="-25000"/>
            <a:t>p.14, p.19, p.27</a:t>
          </a:r>
          <a:endParaRPr lang="en-US" sz="3200" kern="1200"/>
        </a:p>
      </dsp:txBody>
      <dsp:txXfrm>
        <a:off x="1874182" y="3353891"/>
        <a:ext cx="6734482" cy="1524496"/>
      </dsp:txXfrm>
    </dsp:sp>
    <dsp:sp modelId="{9FD40366-0317-4841-A525-7858961E8464}">
      <dsp:nvSpPr>
        <dsp:cNvPr id="0" name=""/>
        <dsp:cNvSpPr/>
      </dsp:nvSpPr>
      <dsp:spPr>
        <a:xfrm>
          <a:off x="152449" y="3506341"/>
          <a:ext cx="1721733" cy="1219596"/>
        </a:xfrm>
        <a:prstGeom prst="roundRect">
          <a:avLst>
            <a:gd name="adj" fmla="val 10000"/>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8/14/2020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174814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7 "Accommodations Breakdown" of the Inclusion of Special Populations regulation 703 KAR 5:070.</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41304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If you have specific questions about the Inclusion of Special Populations training, Module 7 or any module related to this training please feel free to contact KDE DAC Information at </a:t>
            </a:r>
            <a:r>
              <a:rPr lang="en-US" u="sng" dirty="0">
                <a:hlinkClick r:id="rId3"/>
              </a:rPr>
              <a:t>dacinfo@education.ky.gov</a:t>
            </a:r>
            <a:r>
              <a:rPr lang="en-US" dirty="0"/>
              <a:t> or call (502) 564-4394.   </a:t>
            </a:r>
            <a:endParaRPr lang="en-US"/>
          </a:p>
          <a:p>
            <a:r>
              <a:rPr lang="en-US" dirty="0"/>
              <a:t>  </a:t>
            </a:r>
            <a:endParaRPr lang="en-US" dirty="0">
              <a:cs typeface="Calibri"/>
            </a:endParaRPr>
          </a:p>
          <a:p>
            <a:r>
              <a:rPr lang="en-US" dirty="0"/>
              <a:t>Thank you for your time and participation.  </a:t>
            </a:r>
            <a:endParaRPr lang="en-US" dirty="0">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327627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dirty="0"/>
          </a:p>
        </p:txBody>
      </p:sp>
    </p:spTree>
    <p:extLst>
      <p:ext uri="{BB962C8B-B14F-4D97-AF65-F5344CB8AC3E}">
        <p14:creationId xmlns:p14="http://schemas.microsoft.com/office/powerpoint/2010/main" val="65854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Module 7 of the Inclusion of Special Populations regulation 703 KAR 5:070.  Module 7 will focus on a variety of state allowed accommodations represented in this Inclusion of Special Populations regulation. This module provides an in-depth look at accommodations and the implementation process for each. Though modules 5 and 6 shared details to specific accommodations on a broader level, this module looks at the use of accommodations that are just as significant and welcomed when used appropriately.   </a:t>
            </a:r>
          </a:p>
          <a:p>
            <a:r>
              <a:rPr lang="en-US" dirty="0"/>
              <a:t>  </a:t>
            </a:r>
            <a:endParaRPr lang="en-US" dirty="0">
              <a:cs typeface="Calibri"/>
            </a:endParaRPr>
          </a:p>
          <a:p>
            <a:r>
              <a:rPr lang="en-US" dirty="0"/>
              <a:t>Note: The page number on the following slides represent the location the information is found in the regulation document itself.  </a:t>
            </a:r>
            <a:endParaRPr lang="en-US" dirty="0">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16948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Oral native language support is not limited</a:t>
            </a:r>
            <a:r>
              <a:rPr lang="en-US" altLang="en-US" baseline="0"/>
              <a:t> to any specific time frame. As long as a student has a PSP, he/she is still eligible to have Oral Native Language Support,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a:t>READ SLIDE</a:t>
            </a:r>
            <a:endParaRPr lang="en-US" alt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71184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Bilingual or English dictionaries are available on some state tests. They can be print or electronic. It should be noted that you need to read the testing literature for each state test on how the dictionaries should be provided. Some may require a handheld dictionary, Some may require the use of an embedded dictionary in the testing platform and others may require the usage of an electronic version on a tablet or exterior device. Some state test may not allow the accommodation. It is important to read all Test Administrator manuals for each test being administered to determine how to handle this accommodations.</a:t>
            </a:r>
          </a:p>
          <a:p>
            <a:pPr eaLnBrk="1" hangingPunct="1">
              <a:spcBef>
                <a:spcPct val="0"/>
              </a:spcBef>
            </a:pPr>
            <a:endParaRPr lang="en-US" altLang="en-US"/>
          </a:p>
          <a:p>
            <a:pPr eaLnBrk="1" hangingPunct="1">
              <a:spcBef>
                <a:spcPct val="0"/>
              </a:spcBef>
            </a:pPr>
            <a:r>
              <a:rPr lang="en-US" altLang="en-US"/>
              <a:t>If allowed on the test you are administering there are some specific guidelines that must be followed.</a:t>
            </a:r>
          </a:p>
          <a:p>
            <a:pPr eaLnBrk="1" hangingPunct="1">
              <a:spcBef>
                <a:spcPct val="0"/>
              </a:spcBef>
            </a:pPr>
            <a:endParaRPr lang="en-US" altLang="en-US"/>
          </a:p>
          <a:p>
            <a:pPr eaLnBrk="1" hangingPunct="1">
              <a:spcBef>
                <a:spcPct val="0"/>
              </a:spcBef>
            </a:pPr>
            <a:r>
              <a:rPr lang="en-US" altLang="en-US"/>
              <a:t>Bilingual or English dictionaries should only provide word-to-word translation without definitions.</a:t>
            </a:r>
          </a:p>
          <a:p>
            <a:pPr eaLnBrk="1" hangingPunct="1">
              <a:spcBef>
                <a:spcPct val="0"/>
              </a:spcBef>
            </a:pPr>
            <a:endParaRPr lang="en-US" altLang="en-US"/>
          </a:p>
          <a:p>
            <a:pPr eaLnBrk="1" hangingPunct="1">
              <a:spcBef>
                <a:spcPct val="0"/>
              </a:spcBef>
            </a:pPr>
            <a:r>
              <a:rPr lang="en-US" altLang="en-US"/>
              <a:t>All additional capabilities must be turned off, including internet.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84916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Extended time is allowed on state assessments for those taking the general assessment. Extended time is not an Alternate Assessment accommodation because it is not a timed test. </a:t>
            </a:r>
          </a:p>
          <a:p>
            <a:r>
              <a:rPr lang="en-US" baseline="0" dirty="0">
                <a:cs typeface="+mn-lt"/>
              </a:rPr>
              <a:t/>
            </a:r>
            <a:br>
              <a:rPr lang="en-US" baseline="0" dirty="0">
                <a:cs typeface="+mn-lt"/>
              </a:rPr>
            </a:br>
            <a:r>
              <a:rPr lang="en-US" baseline="0" dirty="0"/>
              <a:t>-Extended time can be in the form of time and a half or double time based on a committee or team decision for that student based on data and observation.</a:t>
            </a:r>
          </a:p>
          <a:p>
            <a:r>
              <a:rPr lang="en-US" baseline="0" dirty="0">
                <a:cs typeface="+mn-lt"/>
              </a:rPr>
              <a:t/>
            </a:r>
            <a:br>
              <a:rPr lang="en-US" baseline="0" dirty="0">
                <a:cs typeface="+mn-lt"/>
              </a:rPr>
            </a:br>
            <a:r>
              <a:rPr lang="en-US" baseline="0" dirty="0"/>
              <a:t>-Regular time must be used appropriately in order to receive extended time. If, for some reason, a student does not use regular testing time appropriately – for example, they sleep for 55 minutes of the hour long test – you may deny extended time to that student. Make sure you document everything in as much detail as you can muster and turn it in to the building assessment coordinator so they can properly document why the student was denied extended time.</a:t>
            </a:r>
          </a:p>
          <a:p>
            <a:r>
              <a:rPr lang="en-US" baseline="0" dirty="0">
                <a:cs typeface="+mn-lt"/>
              </a:rPr>
              <a:t/>
            </a:r>
            <a:br>
              <a:rPr lang="en-US" baseline="0" dirty="0">
                <a:cs typeface="+mn-lt"/>
              </a:rPr>
            </a:br>
            <a:r>
              <a:rPr lang="en-US" baseline="0" dirty="0"/>
              <a:t>-If a student has worked diligently and indicates, verbally or non-verbally, that they need extended time then they should be provided extended time based on the guidelines the building assessment coordinator have laid out. Some schools keep the student in the same testing room while others relocate them to a library or lounge. That is all a local decision but follow building protocols for those students.</a:t>
            </a:r>
          </a:p>
          <a:p>
            <a:pPr>
              <a:spcBef>
                <a:spcPct val="0"/>
              </a:spcBef>
            </a:pPr>
            <a:endParaRPr lang="en-US" altLang="en-US" baseline="-25000" dirty="0">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42431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Calculators are available on state tests in handheld, online or both forms depending on the test being given. Regardless of the medium that the calculator is provided, whether in a handheld or online variety, the rules that govern their usage remain the same.</a:t>
            </a:r>
          </a:p>
          <a:p>
            <a:pPr eaLnBrk="1" hangingPunct="1">
              <a:spcBef>
                <a:spcPct val="0"/>
              </a:spcBef>
            </a:pPr>
            <a:endParaRPr lang="en-US" altLang="en-US"/>
          </a:p>
          <a:p>
            <a:pPr eaLnBrk="1" hangingPunct="1">
              <a:spcBef>
                <a:spcPct val="0"/>
              </a:spcBef>
            </a:pPr>
            <a:r>
              <a:rPr lang="en-US" altLang="en-US"/>
              <a:t>To use a calculator a student must:</a:t>
            </a:r>
          </a:p>
          <a:p>
            <a:pPr marL="171450" indent="-171450" eaLnBrk="1" hangingPunct="1">
              <a:spcBef>
                <a:spcPct val="0"/>
              </a:spcBef>
              <a:buFontTx/>
              <a:buChar char="-"/>
            </a:pPr>
            <a:r>
              <a:rPr lang="en-US" altLang="en-US"/>
              <a:t>Have the need documented on their plan which includes documentation of a disability’s impact on mathematics calculation/reasoning.</a:t>
            </a:r>
          </a:p>
          <a:p>
            <a:pPr marL="171450" indent="-171450" eaLnBrk="1" hangingPunct="1">
              <a:spcBef>
                <a:spcPct val="0"/>
              </a:spcBef>
              <a:buFontTx/>
              <a:buChar char="-"/>
            </a:pPr>
            <a:r>
              <a:rPr lang="en-US" altLang="en-US"/>
              <a:t>Have used the calculator in routine instruction throughout the year.</a:t>
            </a:r>
          </a:p>
          <a:p>
            <a:pPr eaLnBrk="1" hangingPunct="1">
              <a:spcBef>
                <a:spcPct val="0"/>
              </a:spcBef>
            </a:pPr>
            <a:endParaRPr lang="en-US" altLang="en-US"/>
          </a:p>
          <a:p>
            <a:pPr eaLnBrk="1" hangingPunct="1">
              <a:spcBef>
                <a:spcPct val="0"/>
              </a:spcBef>
            </a:pPr>
            <a:r>
              <a:rPr lang="en-US" altLang="en-US"/>
              <a:t>If a student has a valid calculator accommodation then that calculator is allowed on all sections, including Non-calculator</a:t>
            </a:r>
            <a:r>
              <a:rPr lang="en-US" altLang="en-US" baseline="0"/>
              <a:t> sections of tests. </a:t>
            </a:r>
            <a:r>
              <a:rPr lang="en-US" altLang="en-US" baseline="-25000"/>
              <a:t>p.14</a:t>
            </a:r>
          </a:p>
          <a:p>
            <a:pPr eaLnBrk="1" hangingPunct="1">
              <a:spcBef>
                <a:spcPct val="0"/>
              </a:spcBef>
            </a:pPr>
            <a:endParaRPr lang="en-US" altLang="en-US" baseline="-25000"/>
          </a:p>
          <a:p>
            <a:pPr eaLnBrk="1" hangingPunct="1">
              <a:spcBef>
                <a:spcPct val="0"/>
              </a:spcBef>
            </a:pPr>
            <a:r>
              <a:rPr lang="en-US" altLang="en-US" baseline="0"/>
              <a:t>It should be noted that the Calculator accommodation is a disability accommodation, not an EL accommodation.</a:t>
            </a:r>
            <a:r>
              <a:rPr lang="en-US" altLang="en-US" baseline="-25000"/>
              <a:t> p.14,</a:t>
            </a:r>
            <a:r>
              <a:rPr lang="en-US" altLang="en-US" baseline="0"/>
              <a:t> </a:t>
            </a:r>
            <a:r>
              <a:rPr lang="en-US" altLang="en-US" baseline="-25000"/>
              <a:t> p.26</a:t>
            </a:r>
          </a:p>
          <a:p>
            <a:pPr eaLnBrk="1" hangingPunct="1">
              <a:spcBef>
                <a:spcPct val="0"/>
              </a:spcBef>
            </a:pPr>
            <a:endParaRPr lang="en-US" altLang="en-US" baseline="-2500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35717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we talk about paraphrasing or simplified language, the rules remain the same regardless if the test is given online or paper and pencil.</a:t>
            </a:r>
          </a:p>
          <a:p>
            <a:pPr eaLnBrk="1" hangingPunct="1">
              <a:spcBef>
                <a:spcPct val="0"/>
              </a:spcBef>
            </a:pPr>
            <a:endParaRPr lang="en-US" altLang="en-US"/>
          </a:p>
          <a:p>
            <a:pPr eaLnBrk="1" hangingPunct="1">
              <a:spcBef>
                <a:spcPct val="0"/>
              </a:spcBef>
            </a:pPr>
            <a:r>
              <a:rPr lang="en-US" altLang="en-US"/>
              <a:t>The important thing to know about paraphrasing and simplified language is that it is directions only, as noted by the yellow highlight. These directions only include the directions prior to the test beginning and does not include directions embedded within test items.</a:t>
            </a:r>
          </a:p>
          <a:p>
            <a:pPr eaLnBrk="1" hangingPunct="1">
              <a:spcBef>
                <a:spcPct val="0"/>
              </a:spcBef>
            </a:pPr>
            <a:endParaRPr lang="en-US" altLang="en-US"/>
          </a:p>
          <a:p>
            <a:pPr eaLnBrk="1" hangingPunct="1">
              <a:spcBef>
                <a:spcPct val="0"/>
              </a:spcBef>
            </a:pPr>
            <a:r>
              <a:rPr lang="en-US" altLang="en-US"/>
              <a:t>Further…</a:t>
            </a:r>
          </a:p>
          <a:p>
            <a:pPr eaLnBrk="1" hangingPunct="1">
              <a:spcBef>
                <a:spcPct val="0"/>
              </a:spcBef>
            </a:pPr>
            <a:endParaRPr lang="en-US" altLang="en-US"/>
          </a:p>
          <a:p>
            <a:pPr eaLnBrk="1" hangingPunct="1">
              <a:spcBef>
                <a:spcPct val="0"/>
              </a:spcBef>
            </a:pPr>
            <a:r>
              <a:rPr lang="en-US" altLang="en-US"/>
              <a:t>Paraphrasing and Simplified Language do not include defining words or concepts, teaching</a:t>
            </a:r>
            <a:r>
              <a:rPr lang="en-US" altLang="en-US" baseline="0"/>
              <a:t> vocabulary or telling a student what to do first, second, etc. Reading passages and content passages may not be paraphrased, as that would impact content validity.</a:t>
            </a:r>
            <a:r>
              <a:rPr lang="en-US" altLang="en-US" baseline="-25000"/>
              <a:t> p.14, p.18, p.27, p.34</a:t>
            </a:r>
          </a:p>
          <a:p>
            <a:pPr eaLnBrk="1" hangingPunct="1">
              <a:spcBef>
                <a:spcPct val="0"/>
              </a:spcBef>
            </a:pPr>
            <a:endParaRPr lang="en-US" altLang="en-US" baseline="-25000"/>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62222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Reinforcement and behavior modification strategies are allowed on state tests. This can include testing a student with behavior issues in a 1-to-1 environment, which is a local decision, to prevent disruption for other students.</a:t>
            </a:r>
          </a:p>
          <a:p>
            <a:endParaRPr lang="en-US"/>
          </a:p>
          <a:p>
            <a:r>
              <a:rPr lang="en-US"/>
              <a:t>-ARC/504 team decision should be based on data</a:t>
            </a:r>
            <a:endParaRPr lang="en-US">
              <a:cs typeface="Calibri" panose="020F0502020204030204"/>
            </a:endParaRPr>
          </a:p>
          <a:p>
            <a:r>
              <a:rPr lang="en-US"/>
              <a:t>-Can use verbal, tangible or tactile reinforcements for being on task</a:t>
            </a:r>
            <a:endParaRPr lang="en-US">
              <a:cs typeface="Calibri" panose="020F0502020204030204"/>
            </a:endParaRPr>
          </a:p>
          <a:p>
            <a:r>
              <a:rPr lang="en-US"/>
              <a:t>-Can be tested in a separate location outside the regular classroom</a:t>
            </a:r>
            <a:endParaRPr lang="en-US">
              <a:cs typeface="Calibri" panose="020F0502020204030204"/>
            </a:endParaRPr>
          </a:p>
          <a:p>
            <a:r>
              <a:rPr lang="en-US"/>
              <a:t>-Cannot influence, impact or disturb other students</a:t>
            </a:r>
            <a:endParaRPr lang="en-US">
              <a:cs typeface="Calibri" panose="020F0502020204030204"/>
            </a:endParaRPr>
          </a:p>
          <a:p>
            <a:r>
              <a:rPr lang="en-US"/>
              <a:t>-Can use technology to focus attention or reduce stress</a:t>
            </a:r>
            <a:endParaRPr lang="en-US">
              <a:cs typeface="Calibri"/>
            </a:endParaRPr>
          </a:p>
          <a:p>
            <a:endParaRPr lang="en-US"/>
          </a:p>
          <a:p>
            <a:r>
              <a:rPr lang="en-US"/>
              <a:t>Use of technology for these students does not mean they can use the text reader or Audio CD.</a:t>
            </a:r>
            <a:r>
              <a:rPr lang="en-US" baseline="0"/>
              <a:t> It means if a student is given computer time as a reward for on task behavior then the student would still get that after testing is complete for the day. Alternate Assessment students can have their breaks during the assessment since the Alternate Assessment is not a timed assessment.</a:t>
            </a:r>
            <a:r>
              <a:rPr lang="en-US"/>
              <a:t> </a:t>
            </a:r>
          </a:p>
          <a:p>
            <a:endParaRPr lang="en-US">
              <a:cs typeface="Calibri" panose="020F0502020204030204"/>
            </a:endParaRPr>
          </a:p>
          <a:p>
            <a:r>
              <a:rPr lang="en-US" baseline="0"/>
              <a:t>Reinforcement/Behavior Modifications are a disability accommodation, not an EL accommodation.</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13089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READ SLIDE</a:t>
            </a:r>
          </a:p>
          <a:p>
            <a:endParaRPr lang="en-US" baseline="0" dirty="0"/>
          </a:p>
          <a:p>
            <a:r>
              <a:rPr lang="en-US" baseline="0" dirty="0"/>
              <a:t>If the interpreter is also a scribe, he/she must adhere to the policy for scribing as well. p.15</a:t>
            </a:r>
          </a:p>
          <a:p>
            <a:pPr>
              <a:spcBef>
                <a:spcPct val="0"/>
              </a:spcBef>
            </a:pPr>
            <a:endParaRPr lang="en-US" altLang="en-US" baseline="-25000" dirty="0">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13524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45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75105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284763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t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KDE:OAA:DAAS: Module 7</a:t>
            </a:r>
            <a:endParaRPr lang="en-US"/>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684" r:id="rId17"/>
    <p:sldLayoutId id="2147483685" r:id="rId18"/>
    <p:sldLayoutId id="2147483686" r:id="rId19"/>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881743" y="555171"/>
            <a:ext cx="9552214" cy="3380015"/>
          </a:xfrm>
        </p:spPr>
        <p:txBody>
          <a:bodyPr/>
          <a:lstStyle/>
          <a:p>
            <a:r>
              <a:rPr lang="en-US" dirty="0"/>
              <a:t>Inclusion of Special Populations Training </a:t>
            </a:r>
            <a:br>
              <a:rPr lang="en-US" dirty="0"/>
            </a:br>
            <a:r>
              <a:rPr lang="en-US" dirty="0"/>
              <a:t>703 KAR 5:070</a:t>
            </a:r>
          </a:p>
        </p:txBody>
      </p:sp>
      <p:sp>
        <p:nvSpPr>
          <p:cNvPr id="13" name="Subtitle 12"/>
          <p:cNvSpPr>
            <a:spLocks noGrp="1"/>
          </p:cNvSpPr>
          <p:nvPr>
            <p:ph type="subTitle" idx="1"/>
          </p:nvPr>
        </p:nvSpPr>
        <p:spPr>
          <a:xfrm>
            <a:off x="680944" y="4685154"/>
            <a:ext cx="9565345" cy="1096899"/>
          </a:xfrm>
        </p:spPr>
        <p:txBody>
          <a:bodyPr>
            <a:noAutofit/>
          </a:bodyPr>
          <a:lstStyle/>
          <a:p>
            <a:pPr algn="l"/>
            <a:r>
              <a:rPr lang="en-US" sz="3200" dirty="0"/>
              <a:t>Office of Assessment and Accountability        Kentucky Department of Education 2020</a:t>
            </a:r>
          </a:p>
        </p:txBody>
      </p:sp>
      <p:sp>
        <p:nvSpPr>
          <p:cNvPr id="2" name="Slide Number Placeholder 1"/>
          <p:cNvSpPr>
            <a:spLocks noGrp="1"/>
          </p:cNvSpPr>
          <p:nvPr>
            <p:ph type="sldNum" sz="quarter" idx="12"/>
          </p:nvPr>
        </p:nvSpPr>
        <p:spPr/>
        <p:txBody>
          <a:bodyPr/>
          <a:lstStyle/>
          <a:p>
            <a:fld id="{91BD7323-49BF-4C97-8773-5EC64C492009}" type="slidenum">
              <a:rPr lang="en-US" smtClean="0"/>
              <a:t>1</a:t>
            </a:fld>
            <a:endParaRPr lang="en-US"/>
          </a:p>
        </p:txBody>
      </p:sp>
    </p:spTree>
    <p:extLst>
      <p:ext uri="{BB962C8B-B14F-4D97-AF65-F5344CB8AC3E}">
        <p14:creationId xmlns:p14="http://schemas.microsoft.com/office/powerpoint/2010/main" val="208315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55EA9F-E90B-4253-BEE3-8896FE284E6D}"/>
              </a:ext>
            </a:extLst>
          </p:cNvPr>
          <p:cNvSpPr>
            <a:spLocks noGrp="1"/>
          </p:cNvSpPr>
          <p:nvPr>
            <p:ph type="title"/>
          </p:nvPr>
        </p:nvSpPr>
        <p:spPr/>
        <p:txBody>
          <a:bodyPr/>
          <a:lstStyle/>
          <a:p>
            <a:r>
              <a:rPr lang="en-US" dirty="0"/>
              <a:t>Inclusion of Special Populations</a:t>
            </a:r>
          </a:p>
        </p:txBody>
      </p:sp>
      <p:sp>
        <p:nvSpPr>
          <p:cNvPr id="3" name="Text Placeholder 2">
            <a:extLst>
              <a:ext uri="{FF2B5EF4-FFF2-40B4-BE49-F238E27FC236}">
                <a16:creationId xmlns="" xmlns:a16="http://schemas.microsoft.com/office/drawing/2014/main" id="{D8DE7940-3C17-42FD-A5F2-FD9DD2775369}"/>
              </a:ext>
            </a:extLst>
          </p:cNvPr>
          <p:cNvSpPr>
            <a:spLocks noGrp="1"/>
          </p:cNvSpPr>
          <p:nvPr>
            <p:ph type="body" sz="quarter" idx="13"/>
          </p:nvPr>
        </p:nvSpPr>
        <p:spPr>
          <a:noFill/>
        </p:spPr>
        <p:txBody>
          <a:bodyPr vert="horz" lIns="91440" tIns="45720" rIns="91440" bIns="45720" rtlCol="0" anchor="t">
            <a:normAutofit fontScale="92500" lnSpcReduction="10000"/>
          </a:bodyPr>
          <a:lstStyle/>
          <a:p>
            <a:pPr>
              <a:buNone/>
            </a:pPr>
            <a:r>
              <a:rPr lang="en-US" dirty="0">
                <a:ea typeface="+mn-lt"/>
                <a:cs typeface="+mn-lt"/>
              </a:rPr>
              <a:t>Module 1: Inclusion</a:t>
            </a:r>
          </a:p>
          <a:p>
            <a:pPr>
              <a:buNone/>
            </a:pPr>
            <a:r>
              <a:rPr lang="en-US" dirty="0">
                <a:ea typeface="+mn-lt"/>
                <a:cs typeface="+mn-lt"/>
              </a:rPr>
              <a:t>Module 2: General Conditions</a:t>
            </a:r>
          </a:p>
          <a:p>
            <a:pPr>
              <a:buNone/>
            </a:pPr>
            <a:r>
              <a:rPr lang="en-US" dirty="0">
                <a:ea typeface="+mn-lt"/>
                <a:cs typeface="+mn-lt"/>
              </a:rPr>
              <a:t>Module 3: Section Specifics</a:t>
            </a:r>
          </a:p>
          <a:p>
            <a:pPr>
              <a:buNone/>
            </a:pPr>
            <a:r>
              <a:rPr lang="en-US" dirty="0">
                <a:ea typeface="+mn-lt"/>
                <a:cs typeface="+mn-lt"/>
              </a:rPr>
              <a:t>Module 4: Accommodations Environment</a:t>
            </a:r>
          </a:p>
          <a:p>
            <a:pPr>
              <a:buNone/>
            </a:pPr>
            <a:r>
              <a:rPr lang="en-US" dirty="0">
                <a:ea typeface="+mn-lt"/>
                <a:cs typeface="+mn-lt"/>
              </a:rPr>
              <a:t>Module 5: Technology and Manipulatives</a:t>
            </a:r>
          </a:p>
          <a:p>
            <a:pPr>
              <a:buNone/>
            </a:pPr>
            <a:r>
              <a:rPr lang="en-US" dirty="0">
                <a:ea typeface="+mn-lt"/>
                <a:cs typeface="+mn-lt"/>
              </a:rPr>
              <a:t>Module 6: Readers and Scribes</a:t>
            </a:r>
          </a:p>
          <a:p>
            <a:pPr>
              <a:buNone/>
            </a:pPr>
            <a:r>
              <a:rPr lang="en-US" dirty="0">
                <a:solidFill>
                  <a:schemeClr val="accent2"/>
                </a:solidFill>
                <a:ea typeface="+mn-lt"/>
                <a:cs typeface="+mn-lt"/>
              </a:rPr>
              <a:t>Module 7: Accommodations Breakdown</a:t>
            </a:r>
          </a:p>
          <a:p>
            <a:pPr>
              <a:buNone/>
            </a:pPr>
            <a:r>
              <a:rPr lang="en-US" dirty="0">
                <a:ea typeface="+mn-lt"/>
                <a:cs typeface="+mn-lt"/>
              </a:rPr>
              <a:t>Module 8: Allegation Prevention/Best Practices</a:t>
            </a:r>
          </a:p>
          <a:p>
            <a:pPr marL="0" indent="0">
              <a:buNone/>
            </a:pPr>
            <a:endParaRPr lang="en-US" dirty="0"/>
          </a:p>
        </p:txBody>
      </p:sp>
      <p:sp>
        <p:nvSpPr>
          <p:cNvPr id="4" name="Slide Number Placeholder 3">
            <a:extLst>
              <a:ext uri="{FF2B5EF4-FFF2-40B4-BE49-F238E27FC236}">
                <a16:creationId xmlns="" xmlns:a16="http://schemas.microsoft.com/office/drawing/2014/main" id="{5E7F8F57-5AF3-486E-AA2A-0DDCBC2889A4}"/>
              </a:ext>
            </a:extLst>
          </p:cNvPr>
          <p:cNvSpPr>
            <a:spLocks noGrp="1"/>
          </p:cNvSpPr>
          <p:nvPr>
            <p:ph type="sldNum" sz="quarter" idx="12"/>
          </p:nvPr>
        </p:nvSpPr>
        <p:spPr/>
        <p:txBody>
          <a:bodyPr/>
          <a:lstStyle/>
          <a:p>
            <a:fld id="{91BD7323-49BF-4C97-8773-5EC64C492009}" type="slidenum">
              <a:rPr lang="en-US" smtClean="0"/>
              <a:t>10</a:t>
            </a:fld>
            <a:endParaRPr lang="en-US"/>
          </a:p>
        </p:txBody>
      </p:sp>
      <p:sp>
        <p:nvSpPr>
          <p:cNvPr id="5" name="Footer Placeholder 4">
            <a:extLst>
              <a:ext uri="{FF2B5EF4-FFF2-40B4-BE49-F238E27FC236}">
                <a16:creationId xmlns="" xmlns:a16="http://schemas.microsoft.com/office/drawing/2014/main" id="{D87C03EA-557A-4635-B7C1-865771BBEAEF}"/>
              </a:ext>
            </a:extLst>
          </p:cNvPr>
          <p:cNvSpPr>
            <a:spLocks noGrp="1"/>
          </p:cNvSpPr>
          <p:nvPr>
            <p:ph type="ftr" sz="quarter" idx="3"/>
          </p:nvPr>
        </p:nvSpPr>
        <p:spPr/>
        <p:txBody>
          <a:bodyPr/>
          <a:lstStyle/>
          <a:p>
            <a:r>
              <a:rPr lang="en-US" smtClean="0"/>
              <a:t>KDE:OAA:DAAS: Module 7</a:t>
            </a:r>
            <a:endParaRPr lang="en-US"/>
          </a:p>
        </p:txBody>
      </p:sp>
    </p:spTree>
    <p:extLst>
      <p:ext uri="{BB962C8B-B14F-4D97-AF65-F5344CB8AC3E}">
        <p14:creationId xmlns:p14="http://schemas.microsoft.com/office/powerpoint/2010/main" val="229075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12"/>
          </p:nvPr>
        </p:nvGraphicFramePr>
        <p:xfrm>
          <a:off x="373991" y="938784"/>
          <a:ext cx="9090025" cy="531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9011" y="38520"/>
            <a:ext cx="9885872" cy="1296010"/>
          </a:xfrm>
        </p:spPr>
        <p:txBody>
          <a:bodyPr>
            <a:noAutofit/>
          </a:bodyPr>
          <a:lstStyle/>
          <a:p>
            <a:pPr algn="ctr"/>
            <a:r>
              <a:rPr lang="en-US" sz="4000" dirty="0"/>
              <a:t>Division of Assessment and Accountability  Support</a:t>
            </a:r>
          </a:p>
        </p:txBody>
      </p:sp>
      <p:sp>
        <p:nvSpPr>
          <p:cNvPr id="4" name="Slide Number Placeholder 3"/>
          <p:cNvSpPr>
            <a:spLocks noGrp="1"/>
          </p:cNvSpPr>
          <p:nvPr>
            <p:ph type="sldNum" sz="quarter" idx="10"/>
          </p:nvPr>
        </p:nvSpPr>
        <p:spPr/>
        <p:txBody>
          <a:bodyPr/>
          <a:lstStyle/>
          <a:p>
            <a:fld id="{91BD7323-49BF-4C97-8773-5EC64C492009}" type="slidenum">
              <a:rPr lang="en-US" smtClean="0"/>
              <a:pPr/>
              <a:t>11</a:t>
            </a:fld>
            <a:endParaRPr lang="en-US" dirty="0"/>
          </a:p>
        </p:txBody>
      </p:sp>
      <p:sp>
        <p:nvSpPr>
          <p:cNvPr id="2" name="Footer Placeholder 1"/>
          <p:cNvSpPr>
            <a:spLocks noGrp="1"/>
          </p:cNvSpPr>
          <p:nvPr>
            <p:ph type="ftr" sz="quarter" idx="3"/>
          </p:nvPr>
        </p:nvSpPr>
        <p:spPr/>
        <p:txBody>
          <a:bodyPr/>
          <a:lstStyle/>
          <a:p>
            <a:r>
              <a:rPr lang="en-US" smtClean="0"/>
              <a:t>KDE:OAA:DAAS: Module 7</a:t>
            </a:r>
            <a:endParaRPr lang="en-US"/>
          </a:p>
        </p:txBody>
      </p:sp>
    </p:spTree>
    <p:extLst>
      <p:ext uri="{BB962C8B-B14F-4D97-AF65-F5344CB8AC3E}">
        <p14:creationId xmlns:p14="http://schemas.microsoft.com/office/powerpoint/2010/main" val="50508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7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7:</a:t>
            </a:r>
            <a:br>
              <a:rPr lang="en-US" dirty="0"/>
            </a:br>
            <a:r>
              <a:rPr lang="en-US" dirty="0"/>
              <a:t>Accommodations Breakdown</a:t>
            </a:r>
          </a:p>
        </p:txBody>
      </p:sp>
      <p:sp>
        <p:nvSpPr>
          <p:cNvPr id="3" name="Text Placeholder 2"/>
          <p:cNvSpPr>
            <a:spLocks noGrp="1"/>
          </p:cNvSpPr>
          <p:nvPr>
            <p:ph type="body" sz="quarter" idx="13"/>
          </p:nvPr>
        </p:nvSpPr>
        <p:spPr/>
        <p:txBody>
          <a:bodyPr vert="horz" lIns="91440" tIns="45720" rIns="91440" bIns="45720" rtlCol="0" anchor="t">
            <a:normAutofit fontScale="85000" lnSpcReduction="10000"/>
          </a:bodyPr>
          <a:lstStyle/>
          <a:p>
            <a:pPr marL="0" indent="0">
              <a:buNone/>
            </a:pPr>
            <a:r>
              <a:rPr lang="en-US" dirty="0"/>
              <a:t>A closer look at the following accommodations:</a:t>
            </a:r>
          </a:p>
          <a:p>
            <a:pPr>
              <a:buFont typeface="Wingdings" panose="05000000000000000000" pitchFamily="2" charset="2"/>
              <a:buChar char="§"/>
            </a:pPr>
            <a:r>
              <a:rPr lang="en-US" sz="2800" dirty="0"/>
              <a:t> Oral Native Language	</a:t>
            </a:r>
          </a:p>
          <a:p>
            <a:pPr>
              <a:buFont typeface="Wingdings" panose="05000000000000000000" pitchFamily="2" charset="2"/>
              <a:buChar char="§"/>
            </a:pPr>
            <a:r>
              <a:rPr lang="en-US" sz="2800" dirty="0"/>
              <a:t> Bilingual or English Dictionaries</a:t>
            </a:r>
          </a:p>
          <a:p>
            <a:pPr>
              <a:buFont typeface="Wingdings" panose="05000000000000000000" pitchFamily="2" charset="2"/>
              <a:buChar char="§"/>
            </a:pPr>
            <a:r>
              <a:rPr lang="en-US" sz="2800" dirty="0"/>
              <a:t> Extended Time</a:t>
            </a:r>
          </a:p>
          <a:p>
            <a:pPr>
              <a:buFont typeface="Wingdings" panose="05000000000000000000" pitchFamily="2" charset="2"/>
              <a:buChar char="§"/>
            </a:pPr>
            <a:r>
              <a:rPr lang="en-US" sz="2800" dirty="0"/>
              <a:t> Calculators</a:t>
            </a:r>
          </a:p>
          <a:p>
            <a:pPr>
              <a:buFont typeface="Wingdings" panose="05000000000000000000" pitchFamily="2" charset="2"/>
              <a:buChar char="§"/>
            </a:pPr>
            <a:r>
              <a:rPr lang="en-US" sz="2800" dirty="0"/>
              <a:t> Paraphrasing/Simplified Language</a:t>
            </a:r>
          </a:p>
          <a:p>
            <a:pPr>
              <a:buFont typeface="Wingdings" panose="05000000000000000000" pitchFamily="2" charset="2"/>
              <a:buChar char="§"/>
            </a:pPr>
            <a:r>
              <a:rPr lang="en-US" sz="2800" dirty="0"/>
              <a:t> Reinforcement and Behavior Strategies</a:t>
            </a:r>
          </a:p>
          <a:p>
            <a:pPr>
              <a:buFont typeface="Wingdings" panose="05000000000000000000" pitchFamily="2" charset="2"/>
              <a:buChar char="§"/>
            </a:pPr>
            <a:r>
              <a:rPr lang="en-US" sz="2800" dirty="0"/>
              <a:t>	Interpreters for Hearing Impairments	</a:t>
            </a:r>
            <a:endParaRPr lang="en-US" dirty="0"/>
          </a:p>
          <a:p>
            <a:pPr marL="0" indent="0">
              <a:buNone/>
            </a:pPr>
            <a:r>
              <a:rPr lang="en-US" dirty="0"/>
              <a:t>NOTE: Page number on slide represents location the information is found in the regulation document.</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dirty="0"/>
          </a:p>
        </p:txBody>
      </p:sp>
      <p:sp>
        <p:nvSpPr>
          <p:cNvPr id="5" name="Footer Placeholder 4"/>
          <p:cNvSpPr>
            <a:spLocks noGrp="1"/>
          </p:cNvSpPr>
          <p:nvPr>
            <p:ph type="ftr" sz="quarter" idx="3"/>
          </p:nvPr>
        </p:nvSpPr>
        <p:spPr/>
        <p:txBody>
          <a:bodyPr/>
          <a:lstStyle/>
          <a:p>
            <a:r>
              <a:rPr lang="en-US" smtClean="0"/>
              <a:t>KDE:OAA:DAAS: Module 7</a:t>
            </a:r>
            <a:endParaRPr lang="en-US" dirty="0"/>
          </a:p>
        </p:txBody>
      </p:sp>
    </p:spTree>
    <p:extLst>
      <p:ext uri="{BB962C8B-B14F-4D97-AF65-F5344CB8AC3E}">
        <p14:creationId xmlns:p14="http://schemas.microsoft.com/office/powerpoint/2010/main" val="100638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994136" y="0"/>
            <a:ext cx="8197864" cy="537882"/>
          </a:xfrm>
          <a:prstGeom prst="rect">
            <a:avLst/>
          </a:prstGeom>
        </p:spPr>
        <p:txBody>
          <a:bodyPr>
            <a:noAutofit/>
          </a:bodyPr>
          <a:lstStyle/>
          <a:p>
            <a:r>
              <a:rPr lang="en-US" sz="2000">
                <a:solidFill>
                  <a:schemeClr val="bg1"/>
                </a:solidFill>
              </a:rPr>
              <a:t> Oral Native Language Support (PSP)</a:t>
            </a:r>
            <a:br>
              <a:rPr lang="en-US" sz="2000">
                <a:solidFill>
                  <a:schemeClr val="bg1"/>
                </a:solidFill>
              </a:rPr>
            </a:br>
            <a:r>
              <a:rPr lang="en-US" sz="2000">
                <a:solidFill>
                  <a:schemeClr val="bg1"/>
                </a:solidFill>
              </a:rPr>
              <a:t/>
            </a:r>
            <a:br>
              <a:rPr lang="en-US" sz="2000">
                <a:solidFill>
                  <a:schemeClr val="bg1"/>
                </a:solidFill>
              </a:rPr>
            </a:br>
            <a:r>
              <a:rPr lang="en-US" sz="2000">
                <a:solidFill>
                  <a:schemeClr val="bg1"/>
                </a:solidFill>
              </a:rPr>
              <a:t/>
            </a:r>
            <a:br>
              <a:rPr lang="en-US" sz="2000">
                <a:solidFill>
                  <a:schemeClr val="bg1"/>
                </a:solidFill>
              </a:rPr>
            </a:br>
            <a:r>
              <a:rPr lang="en-US" sz="2000">
                <a:solidFill>
                  <a:schemeClr val="bg1"/>
                </a:solidFill>
              </a:rPr>
              <a:t/>
            </a:r>
            <a:br>
              <a:rPr lang="en-US" sz="2000">
                <a:solidFill>
                  <a:schemeClr val="bg1"/>
                </a:solidFill>
              </a:rPr>
            </a:br>
            <a:endParaRPr lang="en-US" sz="2000">
              <a:solidFill>
                <a:schemeClr val="bg1"/>
              </a:solidFill>
            </a:endParaRPr>
          </a:p>
        </p:txBody>
      </p:sp>
      <p:graphicFrame>
        <p:nvGraphicFramePr>
          <p:cNvPr id="6" name="Diagram 5" descr="May range from specific vocabulary to rending entire assessment into student's native language page 19&#10;Includes directions and all parts of the test that the student needs translated,  page 19&#10;Flexibility of administration schedule is allowed to meet the need of interpreters page 19" title="Oral native language support specifics"/>
          <p:cNvGraphicFramePr/>
          <p:nvPr>
            <p:extLst/>
          </p:nvPr>
        </p:nvGraphicFramePr>
        <p:xfrm>
          <a:off x="489456" y="0"/>
          <a:ext cx="1114673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smtClean="0"/>
              <a:t>KDE:OAA:DAAS: Module 7</a:t>
            </a:r>
            <a:endParaRPr lang="en-US"/>
          </a:p>
        </p:txBody>
      </p:sp>
      <p:sp>
        <p:nvSpPr>
          <p:cNvPr id="2" name="Slide Number Placeholder 1"/>
          <p:cNvSpPr>
            <a:spLocks noGrp="1"/>
          </p:cNvSpPr>
          <p:nvPr>
            <p:ph type="sldNum" sz="quarter" idx="10"/>
          </p:nvPr>
        </p:nvSpPr>
        <p:spPr/>
        <p:txBody>
          <a:bodyPr/>
          <a:lstStyle/>
          <a:p>
            <a:fld id="{91BD7323-49BF-4C97-8773-5EC64C492009}" type="slidenum">
              <a:rPr lang="en-US" smtClean="0"/>
              <a:pPr/>
              <a:t>3</a:t>
            </a:fld>
            <a:endParaRPr lang="en-US"/>
          </a:p>
        </p:txBody>
      </p:sp>
    </p:spTree>
    <p:extLst>
      <p:ext uri="{BB962C8B-B14F-4D97-AF65-F5344CB8AC3E}">
        <p14:creationId xmlns:p14="http://schemas.microsoft.com/office/powerpoint/2010/main" val="92008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55786" y="257216"/>
            <a:ext cx="8992572" cy="1320800"/>
          </a:xfrm>
        </p:spPr>
        <p:txBody>
          <a:bodyPr anchor="t">
            <a:normAutofit/>
          </a:bodyPr>
          <a:lstStyle/>
          <a:p>
            <a:pPr>
              <a:lnSpc>
                <a:spcPct val="90000"/>
              </a:lnSpc>
            </a:pPr>
            <a:r>
              <a:rPr lang="en-US"/>
              <a:t>Bilingual or English Dictionaries (PSP)</a:t>
            </a:r>
          </a:p>
        </p:txBody>
      </p:sp>
      <p:sp>
        <p:nvSpPr>
          <p:cNvPr id="2" name="Slide Number Placeholder 1"/>
          <p:cNvSpPr>
            <a:spLocks noGrp="1"/>
          </p:cNvSpPr>
          <p:nvPr>
            <p:ph type="sldNum" sz="quarter" idx="10"/>
          </p:nvPr>
        </p:nvSpPr>
        <p:spPr>
          <a:xfrm>
            <a:off x="11016766" y="6309650"/>
            <a:ext cx="683339" cy="365125"/>
          </a:xfrm>
        </p:spPr>
        <p:txBody>
          <a:bodyPr anchor="ctr">
            <a:normAutofit/>
          </a:bodyPr>
          <a:lstStyle/>
          <a:p>
            <a:pPr>
              <a:lnSpc>
                <a:spcPct val="90000"/>
              </a:lnSpc>
              <a:spcAft>
                <a:spcPts val="600"/>
              </a:spcAft>
            </a:pPr>
            <a:fld id="{91BD7323-49BF-4C97-8773-5EC64C492009}" type="slidenum">
              <a:rPr lang="en-US" smtClean="0"/>
              <a:pPr>
                <a:lnSpc>
                  <a:spcPct val="90000"/>
                </a:lnSpc>
                <a:spcAft>
                  <a:spcPts val="600"/>
                </a:spcAft>
              </a:pPr>
              <a:t>4</a:t>
            </a:fld>
            <a:endParaRPr lang="en-US"/>
          </a:p>
        </p:txBody>
      </p:sp>
      <p:sp>
        <p:nvSpPr>
          <p:cNvPr id="15" name="Footer Placeholder 14"/>
          <p:cNvSpPr>
            <a:spLocks noGrp="1"/>
          </p:cNvSpPr>
          <p:nvPr>
            <p:ph type="ftr" sz="quarter" idx="3"/>
          </p:nvPr>
        </p:nvSpPr>
        <p:spPr>
          <a:xfrm>
            <a:off x="489456" y="6461464"/>
            <a:ext cx="4114800" cy="365125"/>
          </a:xfrm>
        </p:spPr>
        <p:txBody>
          <a:bodyPr anchor="ctr">
            <a:normAutofit/>
          </a:bodyPr>
          <a:lstStyle/>
          <a:p>
            <a:pPr>
              <a:spcAft>
                <a:spcPts val="600"/>
              </a:spcAft>
            </a:pPr>
            <a:r>
              <a:rPr lang="en-US" smtClean="0"/>
              <a:t>KDE:OAA:DAAS: Module 7</a:t>
            </a:r>
            <a:endParaRPr lang="en-US"/>
          </a:p>
        </p:txBody>
      </p:sp>
      <p:graphicFrame>
        <p:nvGraphicFramePr>
          <p:cNvPr id="4" name="Diagram 3" descr="Can be print or electronic,  page 19&#10;Additional capabilities must be turned off, including internet,  page 19&#10;Word-to-word translation without definitions, page 19" title="Bilingual or English Dictionaries"/>
          <p:cNvGraphicFramePr/>
          <p:nvPr>
            <p:extLst/>
          </p:nvPr>
        </p:nvGraphicFramePr>
        <p:xfrm>
          <a:off x="581634" y="1796387"/>
          <a:ext cx="8411895" cy="4665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94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55786" y="257216"/>
            <a:ext cx="8992572" cy="1320800"/>
          </a:xfrm>
        </p:spPr>
        <p:txBody>
          <a:bodyPr anchor="t">
            <a:normAutofit/>
          </a:bodyPr>
          <a:lstStyle/>
          <a:p>
            <a:r>
              <a:rPr lang="en-US"/>
              <a:t>Extended Time (IEP, PSP, 504, AA)</a:t>
            </a:r>
          </a:p>
        </p:txBody>
      </p:sp>
      <p:sp>
        <p:nvSpPr>
          <p:cNvPr id="2" name="Slide Number Placeholder 1"/>
          <p:cNvSpPr>
            <a:spLocks noGrp="1"/>
          </p:cNvSpPr>
          <p:nvPr>
            <p:ph type="sldNum" sz="quarter" idx="10"/>
          </p:nvPr>
        </p:nvSpPr>
        <p:spPr>
          <a:xfrm>
            <a:off x="11016766" y="6309650"/>
            <a:ext cx="683339" cy="365125"/>
          </a:xfrm>
        </p:spPr>
        <p:txBody>
          <a:bodyPr anchor="ctr">
            <a:normAutofit/>
          </a:bodyPr>
          <a:lstStyle/>
          <a:p>
            <a:pPr>
              <a:lnSpc>
                <a:spcPct val="90000"/>
              </a:lnSpc>
              <a:spcAft>
                <a:spcPts val="600"/>
              </a:spcAft>
            </a:pPr>
            <a:fld id="{91BD7323-49BF-4C97-8773-5EC64C492009}" type="slidenum">
              <a:rPr lang="en-US" smtClean="0"/>
              <a:pPr>
                <a:lnSpc>
                  <a:spcPct val="90000"/>
                </a:lnSpc>
                <a:spcAft>
                  <a:spcPts val="600"/>
                </a:spcAft>
              </a:pPr>
              <a:t>5</a:t>
            </a:fld>
            <a:endParaRPr lang="en-US"/>
          </a:p>
        </p:txBody>
      </p:sp>
      <p:sp>
        <p:nvSpPr>
          <p:cNvPr id="15" name="Footer Placeholder 14"/>
          <p:cNvSpPr>
            <a:spLocks noGrp="1"/>
          </p:cNvSpPr>
          <p:nvPr>
            <p:ph type="ftr" sz="quarter" idx="3"/>
          </p:nvPr>
        </p:nvSpPr>
        <p:spPr>
          <a:xfrm>
            <a:off x="489456" y="6461464"/>
            <a:ext cx="4114800" cy="365125"/>
          </a:xfrm>
        </p:spPr>
        <p:txBody>
          <a:bodyPr anchor="ctr">
            <a:normAutofit/>
          </a:bodyPr>
          <a:lstStyle/>
          <a:p>
            <a:pPr>
              <a:spcAft>
                <a:spcPts val="600"/>
              </a:spcAft>
            </a:pPr>
            <a:r>
              <a:rPr lang="en-US" smtClean="0"/>
              <a:t>KDE:OAA:DAAS: Module 7</a:t>
            </a:r>
            <a:endParaRPr lang="en-US"/>
          </a:p>
        </p:txBody>
      </p:sp>
      <p:graphicFrame>
        <p:nvGraphicFramePr>
          <p:cNvPr id="3" name="Diagram 2" descr="Committee or team decision about amount allowed per student – time and a half or double time p.14, p.19, p.27&#10;Regular time must be used appropriately in order to receive extended time p.14, p.19, p.27&#10;Students must notify proctor they are not finished and wish to keep working p.14, p.19, p.27&#10;" title="Extended time"/>
          <p:cNvGraphicFramePr/>
          <p:nvPr>
            <p:extLst/>
          </p:nvPr>
        </p:nvGraphicFramePr>
        <p:xfrm>
          <a:off x="747739" y="1431262"/>
          <a:ext cx="860866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67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Calculators (IEP, 504, AA)</a:t>
            </a:r>
          </a:p>
        </p:txBody>
      </p:sp>
      <p:graphicFrame>
        <p:nvGraphicFramePr>
          <p:cNvPr id="2" name="Diagram 1" descr="Is allowed on all sections of the state-required assessment pages 14, 26, 34&#10;Documentation of a disability's impact on mathematics calculation/reasoning, pages 14,26,34&#10;Not a replacement for mathematics instruction pages 14,27,34" title="specific points about calculators"/>
          <p:cNvGraphicFramePr/>
          <p:nvPr>
            <p:extLst/>
          </p:nvPr>
        </p:nvGraphicFramePr>
        <p:xfrm>
          <a:off x="489456" y="1192192"/>
          <a:ext cx="8596668" cy="498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3"/>
          </p:nvPr>
        </p:nvSpPr>
        <p:spPr/>
        <p:txBody>
          <a:bodyPr/>
          <a:lstStyle/>
          <a:p>
            <a:r>
              <a:rPr lang="en-US" smtClean="0"/>
              <a:t>KDE:OAA:DAAS: Module 7</a:t>
            </a:r>
            <a:endParaRPr lang="en-US"/>
          </a:p>
        </p:txBody>
      </p:sp>
      <p:sp>
        <p:nvSpPr>
          <p:cNvPr id="3" name="Slide Number Placeholder 2"/>
          <p:cNvSpPr>
            <a:spLocks noGrp="1"/>
          </p:cNvSpPr>
          <p:nvPr>
            <p:ph type="sldNum" sz="quarter" idx="12"/>
          </p:nvPr>
        </p:nvSpPr>
        <p:spPr/>
        <p:txBody>
          <a:bodyPr/>
          <a:lstStyle/>
          <a:p>
            <a:fld id="{91BD7323-49BF-4C97-8773-5EC64C492009}" type="slidenum">
              <a:rPr lang="en-US" smtClean="0"/>
              <a:t>6</a:t>
            </a:fld>
            <a:endParaRPr lang="en-US"/>
          </a:p>
        </p:txBody>
      </p:sp>
      <p:sp>
        <p:nvSpPr>
          <p:cNvPr id="4" name="TextBox 3">
            <a:extLst>
              <a:ext uri="{FF2B5EF4-FFF2-40B4-BE49-F238E27FC236}">
                <a16:creationId xmlns="" xmlns:a16="http://schemas.microsoft.com/office/drawing/2014/main" id="{C810AFFD-B5AC-4803-938C-0C88BA97CAFF}"/>
              </a:ext>
            </a:extLst>
          </p:cNvPr>
          <p:cNvSpPr txBox="1"/>
          <p:nvPr/>
        </p:nvSpPr>
        <p:spPr>
          <a:xfrm>
            <a:off x="4039565" y="1525017"/>
            <a:ext cx="4317357" cy="923330"/>
          </a:xfrm>
          <a:prstGeom prst="rect">
            <a:avLst/>
          </a:prstGeom>
          <a:noFill/>
        </p:spPr>
        <p:txBody>
          <a:bodyPr wrap="square" rtlCol="0">
            <a:spAutoFit/>
          </a:bodyPr>
          <a:lstStyle/>
          <a:p>
            <a:r>
              <a:rPr lang="en-US"/>
              <a:t>This even includes sections of assessments tagged as non-calculator portions of state assessments.</a:t>
            </a:r>
          </a:p>
        </p:txBody>
      </p:sp>
      <p:sp>
        <p:nvSpPr>
          <p:cNvPr id="5" name="TextBox 4">
            <a:extLst>
              <a:ext uri="{FF2B5EF4-FFF2-40B4-BE49-F238E27FC236}">
                <a16:creationId xmlns="" xmlns:a16="http://schemas.microsoft.com/office/drawing/2014/main" id="{7CD7C37D-22A4-4510-BB95-48D500D04FDA}"/>
              </a:ext>
            </a:extLst>
          </p:cNvPr>
          <p:cNvSpPr txBox="1"/>
          <p:nvPr/>
        </p:nvSpPr>
        <p:spPr>
          <a:xfrm>
            <a:off x="4039565" y="3229337"/>
            <a:ext cx="4317357" cy="923330"/>
          </a:xfrm>
          <a:prstGeom prst="rect">
            <a:avLst/>
          </a:prstGeom>
          <a:noFill/>
        </p:spPr>
        <p:txBody>
          <a:bodyPr wrap="square" rtlCol="0">
            <a:spAutoFit/>
          </a:bodyPr>
          <a:lstStyle/>
          <a:p>
            <a:r>
              <a:rPr lang="en-US"/>
              <a:t>Requires documentation of an impact on mathematic calculation and reasoning. Not an EL accommodation.</a:t>
            </a:r>
          </a:p>
        </p:txBody>
      </p:sp>
      <p:sp>
        <p:nvSpPr>
          <p:cNvPr id="6" name="TextBox 5">
            <a:extLst>
              <a:ext uri="{FF2B5EF4-FFF2-40B4-BE49-F238E27FC236}">
                <a16:creationId xmlns="" xmlns:a16="http://schemas.microsoft.com/office/drawing/2014/main" id="{AF1A07DC-DE65-43D2-BEE2-55BA01865947}"/>
              </a:ext>
            </a:extLst>
          </p:cNvPr>
          <p:cNvSpPr txBox="1"/>
          <p:nvPr/>
        </p:nvSpPr>
        <p:spPr>
          <a:xfrm>
            <a:off x="4039565" y="4933657"/>
            <a:ext cx="4317357" cy="646331"/>
          </a:xfrm>
          <a:prstGeom prst="rect">
            <a:avLst/>
          </a:prstGeom>
          <a:noFill/>
        </p:spPr>
        <p:txBody>
          <a:bodyPr wrap="square" rtlCol="0">
            <a:spAutoFit/>
          </a:bodyPr>
          <a:lstStyle/>
          <a:p>
            <a:r>
              <a:rPr lang="en-US"/>
              <a:t>Should never be used in place of good instruction. </a:t>
            </a:r>
          </a:p>
        </p:txBody>
      </p:sp>
    </p:spTree>
    <p:extLst>
      <p:ext uri="{BB962C8B-B14F-4D97-AF65-F5344CB8AC3E}">
        <p14:creationId xmlns:p14="http://schemas.microsoft.com/office/powerpoint/2010/main" val="346351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0229" y="257025"/>
            <a:ext cx="8596668" cy="1320800"/>
          </a:xfrm>
        </p:spPr>
        <p:txBody>
          <a:bodyPr>
            <a:noAutofit/>
          </a:bodyPr>
          <a:lstStyle/>
          <a:p>
            <a:r>
              <a:rPr lang="en-US"/>
              <a:t>Use of Paraphrasing or Simplified Language  (IEP, PSP, 504, AA)</a:t>
            </a:r>
          </a:p>
        </p:txBody>
      </p:sp>
      <p:sp>
        <p:nvSpPr>
          <p:cNvPr id="14" name="Text Placeholder 13"/>
          <p:cNvSpPr>
            <a:spLocks noGrp="1"/>
          </p:cNvSpPr>
          <p:nvPr>
            <p:ph type="body" sz="quarter" idx="13"/>
          </p:nvPr>
        </p:nvSpPr>
        <p:spPr>
          <a:xfrm>
            <a:off x="180229" y="2282897"/>
            <a:ext cx="9677426" cy="4692097"/>
          </a:xfrm>
        </p:spPr>
        <p:txBody>
          <a:bodyPr vert="horz" lIns="91440" tIns="45720" rIns="91440" bIns="45720" rtlCol="0" anchor="t">
            <a:noAutofit/>
          </a:bodyPr>
          <a:lstStyle/>
          <a:p>
            <a:pPr>
              <a:buFont typeface="Wingdings" panose="05000000000000000000" pitchFamily="2" charset="2"/>
              <a:buChar char="ü"/>
            </a:pPr>
            <a:r>
              <a:rPr lang="en-US" sz="2800"/>
              <a:t>Not a replacement for reading, listening or oral communication </a:t>
            </a:r>
            <a:r>
              <a:rPr lang="en-US" sz="2800" baseline="-25000"/>
              <a:t>p.14, p.18, p.27, p.34</a:t>
            </a:r>
          </a:p>
          <a:p>
            <a:pPr>
              <a:buFont typeface="Wingdings" panose="05000000000000000000" pitchFamily="2" charset="2"/>
              <a:buChar char="ü"/>
            </a:pPr>
            <a:r>
              <a:rPr lang="en-US" sz="2800">
                <a:solidFill>
                  <a:schemeClr val="bg2">
                    <a:lumMod val="75000"/>
                  </a:schemeClr>
                </a:solidFill>
              </a:rPr>
              <a:t>Directions only</a:t>
            </a:r>
          </a:p>
          <a:p>
            <a:pPr>
              <a:buFont typeface="Wingdings" panose="05000000000000000000" pitchFamily="2" charset="2"/>
              <a:buChar char="ü"/>
            </a:pPr>
            <a:r>
              <a:rPr lang="en-US" sz="2800"/>
              <a:t>Limited during the state-required assessment to:</a:t>
            </a:r>
          </a:p>
          <a:p>
            <a:pPr lvl="1">
              <a:buFont typeface="Wingdings" panose="05000000000000000000" pitchFamily="2" charset="2"/>
              <a:buChar char="ü"/>
            </a:pPr>
            <a:r>
              <a:rPr lang="en-US" sz="2800"/>
              <a:t>Breaking directions into parts or segments</a:t>
            </a:r>
            <a:r>
              <a:rPr lang="en-US" sz="2800" baseline="-25000"/>
              <a:t> p.14,18,27,34</a:t>
            </a:r>
            <a:endParaRPr lang="en-US" sz="2800"/>
          </a:p>
          <a:p>
            <a:pPr lvl="1">
              <a:buFont typeface="Wingdings" panose="05000000000000000000" pitchFamily="2" charset="2"/>
              <a:buChar char="ü"/>
            </a:pPr>
            <a:r>
              <a:rPr lang="en-US" sz="2800"/>
              <a:t>Using similar words or phrases in directions</a:t>
            </a:r>
            <a:r>
              <a:rPr lang="en-US" sz="2800" baseline="-25000"/>
              <a:t> p.14,18,27,34</a:t>
            </a:r>
            <a:endParaRPr lang="en-US" sz="2800"/>
          </a:p>
          <a:p>
            <a:pPr lvl="1">
              <a:buFont typeface="Wingdings" panose="05000000000000000000" pitchFamily="2" charset="2"/>
              <a:buChar char="ü"/>
            </a:pPr>
            <a:r>
              <a:rPr lang="en-US" sz="2800"/>
              <a:t>Repeating or rephrasing directions</a:t>
            </a:r>
            <a:r>
              <a:rPr lang="en-US" sz="2800" baseline="-25000"/>
              <a:t> p.14,18,27,34</a:t>
            </a:r>
            <a:endParaRPr lang="en-US" sz="2800"/>
          </a:p>
        </p:txBody>
      </p:sp>
      <p:sp>
        <p:nvSpPr>
          <p:cNvPr id="15" name="Footer Placeholder 14"/>
          <p:cNvSpPr>
            <a:spLocks noGrp="1"/>
          </p:cNvSpPr>
          <p:nvPr>
            <p:ph type="ftr" sz="quarter" idx="3"/>
          </p:nvPr>
        </p:nvSpPr>
        <p:spPr/>
        <p:txBody>
          <a:bodyPr/>
          <a:lstStyle/>
          <a:p>
            <a:r>
              <a:rPr lang="en-US" smtClean="0"/>
              <a:t>KDE:OAA:DAAS: Module 7</a:t>
            </a:r>
            <a:endParaRPr lang="en-US"/>
          </a:p>
        </p:txBody>
      </p:sp>
      <p:sp>
        <p:nvSpPr>
          <p:cNvPr id="2" name="Slide Number Placeholder 1"/>
          <p:cNvSpPr>
            <a:spLocks noGrp="1"/>
          </p:cNvSpPr>
          <p:nvPr>
            <p:ph type="sldNum" sz="quarter" idx="12"/>
          </p:nvPr>
        </p:nvSpPr>
        <p:spPr/>
        <p:txBody>
          <a:bodyPr/>
          <a:lstStyle/>
          <a:p>
            <a:fld id="{91BD7323-49BF-4C97-8773-5EC64C492009}" type="slidenum">
              <a:rPr lang="en-US" smtClean="0"/>
              <a:t>7</a:t>
            </a:fld>
            <a:endParaRPr lang="en-US"/>
          </a:p>
        </p:txBody>
      </p:sp>
    </p:spTree>
    <p:extLst>
      <p:ext uri="{BB962C8B-B14F-4D97-AF65-F5344CB8AC3E}">
        <p14:creationId xmlns:p14="http://schemas.microsoft.com/office/powerpoint/2010/main" val="117331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23825"/>
            <a:ext cx="11805557" cy="1320800"/>
          </a:xfrm>
          <a:prstGeom prst="rect">
            <a:avLst/>
          </a:prstGeom>
        </p:spPr>
        <p:txBody>
          <a:bodyPr>
            <a:normAutofit fontScale="90000"/>
          </a:bodyPr>
          <a:lstStyle/>
          <a:p>
            <a:r>
              <a:rPr lang="en-US"/>
              <a:t> Reinforcement and Behavior Modification Strategies (IEP, 504, AA)</a:t>
            </a:r>
            <a:br>
              <a:rPr lang="en-US"/>
            </a:br>
            <a:endParaRPr lang="en-US"/>
          </a:p>
        </p:txBody>
      </p:sp>
      <p:graphicFrame>
        <p:nvGraphicFramePr>
          <p:cNvPr id="6" name="Diagram 5" descr="ARC/504 team decision based on data                &#10;       p.15,p. 27, p.34&#10; Can use verbal, tangible or tactile reinforcements for being on task                                     &#10;   p.15, p.28, p.34&#10; Can use technology to focus attention or reduce stress   &#10;p.15, p.28, p.34&#10; Can be tested in a separate location outside the regular classroom                         &#10;      p.15, p.28, p.34&#10; Cannot influence, impact or disturb other students                   &#10;    p.15, p.28, p.34&#10;" title="Reinforcement and Behavior Modification Strategies"/>
          <p:cNvGraphicFramePr/>
          <p:nvPr/>
        </p:nvGraphicFramePr>
        <p:xfrm>
          <a:off x="516835" y="1544499"/>
          <a:ext cx="11268321" cy="491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smtClean="0"/>
              <a:t>KDE:OAA:DAAS: Module 7</a:t>
            </a:r>
            <a:endParaRPr lang="en-US"/>
          </a:p>
        </p:txBody>
      </p:sp>
      <p:sp>
        <p:nvSpPr>
          <p:cNvPr id="2" name="Slide Number Placeholder 1"/>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361958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a:t>Interpreters for Student with Deafness or Hearing Impairment</a:t>
            </a:r>
          </a:p>
        </p:txBody>
      </p:sp>
      <p:sp>
        <p:nvSpPr>
          <p:cNvPr id="14" name="Text Placeholder 13"/>
          <p:cNvSpPr>
            <a:spLocks noGrp="1"/>
          </p:cNvSpPr>
          <p:nvPr>
            <p:ph type="body" sz="quarter" idx="13"/>
          </p:nvPr>
        </p:nvSpPr>
        <p:spPr>
          <a:xfrm>
            <a:off x="141890" y="1734670"/>
            <a:ext cx="9602611" cy="4579363"/>
          </a:xfrm>
        </p:spPr>
        <p:txBody>
          <a:bodyPr>
            <a:normAutofit/>
          </a:bodyPr>
          <a:lstStyle/>
          <a:p>
            <a:pPr>
              <a:buFont typeface="Wingdings" panose="05000000000000000000" pitchFamily="2" charset="2"/>
              <a:buChar char="ü"/>
            </a:pPr>
            <a:r>
              <a:rPr lang="en-US" sz="3200"/>
              <a:t>Student must have a verified disability in the area of hearing to the degree that development of language is significantly impacted and uses sign language as normal mode of communication </a:t>
            </a:r>
            <a:r>
              <a:rPr lang="en-US" sz="3200" baseline="-25000"/>
              <a:t> p.15, p.28, p.35</a:t>
            </a:r>
            <a:endParaRPr lang="en-US" sz="3200"/>
          </a:p>
          <a:p>
            <a:pPr>
              <a:buFont typeface="Wingdings" panose="05000000000000000000" pitchFamily="2" charset="2"/>
              <a:buChar char="ü"/>
            </a:pPr>
            <a:r>
              <a:rPr lang="en-US" sz="3200"/>
              <a:t>The interpreter shall not indicate correct answers or define words, provide content, teach vocabulary or concepts </a:t>
            </a:r>
            <a:r>
              <a:rPr lang="en-US" sz="3200" baseline="-25000"/>
              <a:t> p.15, p.28, p.35</a:t>
            </a:r>
            <a:endParaRPr lang="en-US" sz="3200"/>
          </a:p>
        </p:txBody>
      </p:sp>
      <p:pic>
        <p:nvPicPr>
          <p:cNvPr id="2" name="Picture 1" descr="ASL" title="Sign langu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713" y="5001432"/>
            <a:ext cx="3631296" cy="1642594"/>
          </a:xfrm>
          <a:prstGeom prst="rect">
            <a:avLst/>
          </a:prstGeom>
        </p:spPr>
      </p:pic>
      <p:sp>
        <p:nvSpPr>
          <p:cNvPr id="15" name="Footer Placeholder 14"/>
          <p:cNvSpPr>
            <a:spLocks noGrp="1"/>
          </p:cNvSpPr>
          <p:nvPr>
            <p:ph type="ftr" sz="quarter" idx="3"/>
          </p:nvPr>
        </p:nvSpPr>
        <p:spPr/>
        <p:txBody>
          <a:bodyPr/>
          <a:lstStyle/>
          <a:p>
            <a:r>
              <a:rPr lang="en-US" smtClean="0"/>
              <a:t>KDE:OAA:DAAS: Module 7</a:t>
            </a:r>
            <a:endParaRPr lang="en-US"/>
          </a:p>
        </p:txBody>
      </p:sp>
      <p:sp>
        <p:nvSpPr>
          <p:cNvPr id="3" name="Slide Number Placeholder 2"/>
          <p:cNvSpPr>
            <a:spLocks noGrp="1"/>
          </p:cNvSpPr>
          <p:nvPr>
            <p:ph type="sldNum" sz="quarter" idx="12"/>
          </p:nvPr>
        </p:nvSpPr>
        <p:spPr/>
        <p:txBody>
          <a:bodyPr/>
          <a:lstStyle/>
          <a:p>
            <a:fld id="{91BD7323-49BF-4C97-8773-5EC64C492009}" type="slidenum">
              <a:rPr lang="en-US" smtClean="0"/>
              <a:t>9</a:t>
            </a:fld>
            <a:endParaRPr lang="en-US"/>
          </a:p>
        </p:txBody>
      </p:sp>
    </p:spTree>
    <p:extLst>
      <p:ext uri="{BB962C8B-B14F-4D97-AF65-F5344CB8AC3E}">
        <p14:creationId xmlns:p14="http://schemas.microsoft.com/office/powerpoint/2010/main" val="3265527903"/>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2020-08-31T04:00:00+00:00</Publication_x0020_Date>
    <Audience1 xmlns="3a62de7d-ba57-4f43-9dae-9623ba637be0">
      <Value>1</Value>
      <Value>2</Value>
    </Audience1>
    <_dlc_DocId xmlns="3a62de7d-ba57-4f43-9dae-9623ba637be0">KYED-14-1674</_dlc_DocId>
    <_dlc_DocIdUrl xmlns="3a62de7d-ba57-4f43-9dae-9623ba637be0">
      <Url>https://www.education.ky.gov/AA/distsupp/_layouts/15/DocIdRedir.aspx?ID=KYED-14-1674</Url>
      <Description>KYED-14-1674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62C23E9A-708A-4488-BC53-5F393D41DE67}">
  <ds:schemaRefs>
    <ds:schemaRef ds:uri="http://schemas.microsoft.com/office/2006/metadata/properties"/>
    <ds:schemaRef ds:uri="http://schemas.microsoft.com/office/infopath/2007/PartnerControls"/>
    <ds:schemaRef ds:uri="http://purl.org/dc/terms/"/>
    <ds:schemaRef ds:uri="c8aeabe4-0dec-4482-a76a-bb57f37294f4"/>
    <ds:schemaRef ds:uri="http://schemas.microsoft.com/office/2006/documentManagement/types"/>
    <ds:schemaRef ds:uri="http://purl.org/dc/dcmitype/"/>
    <ds:schemaRef ds:uri="b062eb0a-ada4-4626-816e-5cd0be926cfe"/>
    <ds:schemaRef ds:uri="cf3aa28c-8d44-408c-a5ca-996a87f6cd59"/>
    <ds:schemaRef ds:uri="http://purl.org/dc/elements/1.1/"/>
    <ds:schemaRef ds:uri="http://schemas.openxmlformats.org/package/2006/metadata/core-properties"/>
    <ds:schemaRef ds:uri="5bc9d522-2386-425a-9f2a-a617cf877ec0"/>
    <ds:schemaRef ds:uri="e933af85-a9ee-4a70-b6e0-74d4f32bb51d"/>
    <ds:schemaRef ds:uri="http://www.w3.org/XML/1998/namespace"/>
  </ds:schemaRefs>
</ds:datastoreItem>
</file>

<file path=customXml/itemProps3.xml><?xml version="1.0" encoding="utf-8"?>
<ds:datastoreItem xmlns:ds="http://schemas.openxmlformats.org/officeDocument/2006/customXml" ds:itemID="{D4A720F3-FC39-4DD9-8706-75D6A3B1477E}"/>
</file>

<file path=customXml/itemProps4.xml><?xml version="1.0" encoding="utf-8"?>
<ds:datastoreItem xmlns:ds="http://schemas.openxmlformats.org/officeDocument/2006/customXml" ds:itemID="{4306AAB4-217F-4FA8-AF57-0C4E8B57E620}"/>
</file>

<file path=docProps/app.xml><?xml version="1.0" encoding="utf-8"?>
<Properties xmlns="http://schemas.openxmlformats.org/officeDocument/2006/extended-properties" xmlns:vt="http://schemas.openxmlformats.org/officeDocument/2006/docPropsVTypes">
  <Template>Theme1</Template>
  <TotalTime>497</TotalTime>
  <Words>1297</Words>
  <Application>Microsoft Office PowerPoint</Application>
  <PresentationFormat>Widescreen</PresentationFormat>
  <Paragraphs>151</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Franklin Gothic Medium</vt:lpstr>
      <vt:lpstr>Georgia</vt:lpstr>
      <vt:lpstr>Times New Roman</vt:lpstr>
      <vt:lpstr>Wingdings</vt:lpstr>
      <vt:lpstr>Wingdings 2</vt:lpstr>
      <vt:lpstr>Wingdings 3</vt:lpstr>
      <vt:lpstr>Theme1</vt:lpstr>
      <vt:lpstr>Inclusion of Special Populations Training  703 KAR 5:070</vt:lpstr>
      <vt:lpstr>Module 7: Accommodations Breakdown</vt:lpstr>
      <vt:lpstr> Oral Native Language Support (PSP)    </vt:lpstr>
      <vt:lpstr>Bilingual or English Dictionaries (PSP)</vt:lpstr>
      <vt:lpstr>Extended Time (IEP, PSP, 504, AA)</vt:lpstr>
      <vt:lpstr>Calculators (IEP, 504, AA)</vt:lpstr>
      <vt:lpstr>Use of Paraphrasing or Simplified Language  (IEP, PSP, 504, AA)</vt:lpstr>
      <vt:lpstr> Reinforcement and Behavior Modification Strategies (IEP, 504, AA) </vt:lpstr>
      <vt:lpstr>Interpreters for Student with Deafness or Hearing Impairment</vt:lpstr>
      <vt:lpstr>Inclusion of Special Populations</vt:lpstr>
      <vt:lpstr>Division of Assessment and Accountability  Support</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AdminCode</dc:title>
  <dc:creator>Blessing, Rebecca - Director, Division of Communications</dc:creator>
  <cp:lastModifiedBy>O'Hair, Kevin - Division of Assessment Support</cp:lastModifiedBy>
  <cp:revision>235</cp:revision>
  <dcterms:created xsi:type="dcterms:W3CDTF">2016-05-23T03:56:12Z</dcterms:created>
  <dcterms:modified xsi:type="dcterms:W3CDTF">2020-08-14T11:43:41Z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8d6a9e19-2d65-4908-93cf-2c3afdcb8128</vt:lpwstr>
  </property>
</Properties>
</file>