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slides/slide16.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presentation.xml" ContentType="application/vnd.openxmlformats-officedocument.presentationml.presentation.main+xml"/>
  <Override PartName="/ppt/slides/slide15.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xml" ContentType="application/vnd.openxmlformats-officedocument.presentationml.slide+xml"/>
  <Override PartName="/ppt/slides/slide9.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Slides/notesSlide18.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5.xml" ContentType="application/vnd.openxmlformats-officedocument.presentationml.notesSlide+xml"/>
  <Override PartName="/ppt/notesSlides/notesSlide11.xml" ContentType="application/vnd.openxmlformats-officedocument.presentationml.notesSlide+xml"/>
  <Override PartName="/ppt/notesSlides/notesSlide10.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notesSlides/notesSlide8.xml" ContentType="application/vnd.openxmlformats-officedocument.presentationml.notesSlide+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24.xml" ContentType="application/vnd.openxmlformats-officedocument.presentationml.slideLayout+xml"/>
  <Override PartName="/ppt/slideLayouts/slideLayout23.xml" ContentType="application/vnd.openxmlformats-officedocument.presentationml.slideLayout+xml"/>
  <Override PartName="/ppt/slideLayouts/slideLayout22.xml" ContentType="application/vnd.openxmlformats-officedocument.presentationml.slideLayout+xml"/>
  <Override PartName="/ppt/slideLayouts/slideLayout21.xml" ContentType="application/vnd.openxmlformats-officedocument.presentationml.slideLayout+xml"/>
  <Override PartName="/ppt/slideLayouts/slideLayout20.xml" ContentType="application/vnd.openxmlformats-officedocument.presentationml.slideLayout+xml"/>
  <Override PartName="/ppt/slideLayouts/slideLayout19.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46.xml" ContentType="application/vnd.openxmlformats-officedocument.presentationml.slideLayout+xml"/>
  <Override PartName="/ppt/slideLayouts/slideLayout45.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7.xml" ContentType="application/vnd.openxmlformats-officedocument.presentationml.notesSlide+xml"/>
  <Override PartName="/ppt/notesSlides/notesSlide6.xml" ContentType="application/vnd.openxmlformats-officedocument.presentationml.notesSlide+xml"/>
  <Override PartName="/ppt/notesSlides/notesSlide5.xml" ContentType="application/vnd.openxmlformats-officedocument.presentationml.notes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slideLayouts/slideLayout44.xml" ContentType="application/vnd.openxmlformats-officedocument.presentationml.slideLayout+xml"/>
  <Override PartName="/ppt/slideLayouts/slideLayout43.xml" ContentType="application/vnd.openxmlformats-officedocument.presentationml.slideLayout+xml"/>
  <Override PartName="/ppt/slideLayouts/slideLayout42.xml" ContentType="application/vnd.openxmlformats-officedocument.presentationml.slideLayout+xml"/>
  <Override PartName="/ppt/slideLayouts/slideLayout32.xml" ContentType="application/vnd.openxmlformats-officedocument.presentationml.slideLayout+xml"/>
  <Override PartName="/ppt/slideLayouts/slideLayout31.xml" ContentType="application/vnd.openxmlformats-officedocument.presentationml.slideLayout+xml"/>
  <Override PartName="/ppt/slideLayouts/slideLayout30.xml" ContentType="application/vnd.openxmlformats-officedocument.presentationml.slideLayout+xml"/>
  <Override PartName="/ppt/slideLayouts/slideLayout29.xml" ContentType="application/vnd.openxmlformats-officedocument.presentationml.slideLayout+xml"/>
  <Override PartName="/ppt/slideLayouts/slideLayout28.xml" ContentType="application/vnd.openxmlformats-officedocument.presentationml.slideLayout+xml"/>
  <Override PartName="/ppt/slideLayouts/slideLayout27.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41.xml" ContentType="application/vnd.openxmlformats-officedocument.presentationml.slideLayout+xml"/>
  <Override PartName="/ppt/slideLayouts/slideLayout40.xml" ContentType="application/vnd.openxmlformats-officedocument.presentationml.slideLayout+xml"/>
  <Override PartName="/ppt/slideLayouts/slideLayout39.xml" ContentType="application/vnd.openxmlformats-officedocument.presentationml.slideLayout+xml"/>
  <Override PartName="/ppt/slideLayouts/slideLayout38.xml" ContentType="application/vnd.openxmlformats-officedocument.presentationml.slideLayout+xml"/>
  <Override PartName="/ppt/slideLayouts/slideLayout37.xml" ContentType="application/vnd.openxmlformats-officedocument.presentationml.slideLayout+xml"/>
  <Override PartName="/ppt/slideLayouts/slideLayout36.xml" ContentType="application/vnd.openxmlformats-officedocument.presentationml.slideLayout+xml"/>
  <Override PartName="/ppt/notesMasters/notesMaster1.xml" ContentType="application/vnd.openxmlformats-officedocument.presentationml.notesMaster+xml"/>
  <Override PartName="/ppt/theme/theme4.xml" ContentType="application/vnd.openxmlformats-officedocument.theme+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Override PartName="/ppt/authors.xml" ContentType="application/vnd.ms-powerpoint.authors+xml"/>
  <Override PartName="/ppt/revisionInfo.xml" ContentType="application/vnd.ms-powerpoint.revisioninfo+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721" r:id="rId4"/>
    <p:sldMasterId id="2147483722" r:id="rId5"/>
    <p:sldMasterId id="2147483724" r:id="rId6"/>
  </p:sldMasterIdLst>
  <p:notesMasterIdLst>
    <p:notesMasterId r:id="rId25"/>
  </p:notesMasterIdLst>
  <p:sldIdLst>
    <p:sldId id="256" r:id="rId7"/>
    <p:sldId id="271" r:id="rId8"/>
    <p:sldId id="257" r:id="rId9"/>
    <p:sldId id="258" r:id="rId10"/>
    <p:sldId id="305" r:id="rId11"/>
    <p:sldId id="259" r:id="rId12"/>
    <p:sldId id="260" r:id="rId13"/>
    <p:sldId id="262" r:id="rId14"/>
    <p:sldId id="261" r:id="rId15"/>
    <p:sldId id="263" r:id="rId16"/>
    <p:sldId id="264" r:id="rId17"/>
    <p:sldId id="265" r:id="rId18"/>
    <p:sldId id="266" r:id="rId19"/>
    <p:sldId id="274" r:id="rId20"/>
    <p:sldId id="268" r:id="rId21"/>
    <p:sldId id="269" r:id="rId22"/>
    <p:sldId id="275" r:id="rId23"/>
    <p:sldId id="304" r:id="rId24"/>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DC40904-385E-6578-EC93-2F5898F423D2}" name="Ray, Micki - Office of Teaching and Learning" initials="RL" userId="S::micki.ray@education.ky.gov::a08fef2d-e290-42a4-abc6-bdc92162ba8c"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F08E023-7164-4F4B-A5BC-36103977BF66}" v="6" dt="2022-08-25T17:46:09.827"/>
    <p1510:client id="{BDCAD8E0-96FD-4EEF-BDEB-ABC1D5ADCEE0}" v="7" dt="2022-09-01T13:35:25.06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9"/>
    <p:restoredTop sz="94628"/>
  </p:normalViewPr>
  <p:slideViewPr>
    <p:cSldViewPr snapToGrid="0">
      <p:cViewPr varScale="1">
        <p:scale>
          <a:sx n="82" d="100"/>
          <a:sy n="82" d="100"/>
        </p:scale>
        <p:origin x="192" y="9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presProps" Target="presProps.xml"/><Relationship Id="rId13" Type="http://schemas.openxmlformats.org/officeDocument/2006/relationships/slide" Target="slides/slide7.xml"/><Relationship Id="rId18" Type="http://schemas.openxmlformats.org/officeDocument/2006/relationships/slide" Target="slides/slide12.xml"/><Relationship Id="rId21" Type="http://schemas.openxmlformats.org/officeDocument/2006/relationships/slide" Target="slides/slide15.xml"/><Relationship Id="rId3" Type="http://schemas.openxmlformats.org/officeDocument/2006/relationships/customXml" Target="../customXml/item3.xml"/><Relationship Id="rId25" Type="http://schemas.openxmlformats.org/officeDocument/2006/relationships/notesMaster" Target="notesMasters/notesMaster1.xml"/><Relationship Id="rId59" Type="http://schemas.microsoft.com/office/2016/11/relationships/changesInfo" Target="changesInfos/changesInfo1.xml"/><Relationship Id="rId12" Type="http://schemas.openxmlformats.org/officeDocument/2006/relationships/slide" Target="slides/slide6.xml"/><Relationship Id="rId17" Type="http://schemas.openxmlformats.org/officeDocument/2006/relationships/slide" Target="slides/slide11.xml"/><Relationship Id="rId7" Type="http://schemas.openxmlformats.org/officeDocument/2006/relationships/slide" Target="slides/slide1.xml"/><Relationship Id="rId20" Type="http://schemas.openxmlformats.org/officeDocument/2006/relationships/slide" Target="slides/slide14.xml"/><Relationship Id="rId29" Type="http://schemas.openxmlformats.org/officeDocument/2006/relationships/tableStyles" Target="tableStyles.xml"/><Relationship Id="rId16" Type="http://schemas.openxmlformats.org/officeDocument/2006/relationships/slide" Target="slides/slide10.xml"/><Relationship Id="rId2" Type="http://schemas.openxmlformats.org/officeDocument/2006/relationships/customXml" Target="../customXml/item2.xml"/><Relationship Id="rId62" Type="http://schemas.openxmlformats.org/officeDocument/2006/relationships/customXml" Target="../customXml/item4.xml"/><Relationship Id="rId24" Type="http://schemas.openxmlformats.org/officeDocument/2006/relationships/slide" Target="slides/slide18.xml"/><Relationship Id="rId11" Type="http://schemas.openxmlformats.org/officeDocument/2006/relationships/slide" Target="slides/slide5.xml"/><Relationship Id="rId1" Type="http://schemas.openxmlformats.org/officeDocument/2006/relationships/customXml" Target="../customXml/item1.xml"/><Relationship Id="rId6" Type="http://schemas.openxmlformats.org/officeDocument/2006/relationships/slideMaster" Target="slideMasters/slideMaster3.xml"/><Relationship Id="rId23" Type="http://schemas.openxmlformats.org/officeDocument/2006/relationships/slide" Target="slides/slide17.xml"/><Relationship Id="rId28" Type="http://schemas.openxmlformats.org/officeDocument/2006/relationships/theme" Target="theme/theme1.xml"/><Relationship Id="rId61" Type="http://schemas.microsoft.com/office/2018/10/relationships/authors" Target="authors.xml"/><Relationship Id="rId15" Type="http://schemas.openxmlformats.org/officeDocument/2006/relationships/slide" Target="slides/slide9.xml"/><Relationship Id="rId5" Type="http://schemas.openxmlformats.org/officeDocument/2006/relationships/slideMaster" Target="slideMasters/slideMaster2.xml"/><Relationship Id="rId60" Type="http://schemas.microsoft.com/office/2015/10/relationships/revisionInfo" Target="revisionInfo.xml"/><Relationship Id="rId10" Type="http://schemas.openxmlformats.org/officeDocument/2006/relationships/slide" Target="slides/slide4.xml"/><Relationship Id="rId19" Type="http://schemas.openxmlformats.org/officeDocument/2006/relationships/slide" Target="slides/slide13.xml"/><Relationship Id="rId9" Type="http://schemas.openxmlformats.org/officeDocument/2006/relationships/slide" Target="slides/slide3.xml"/><Relationship Id="rId22" Type="http://schemas.openxmlformats.org/officeDocument/2006/relationships/slide" Target="slides/slide16.xml"/><Relationship Id="rId27" Type="http://schemas.openxmlformats.org/officeDocument/2006/relationships/viewProps" Target="viewProps.xml"/><Relationship Id="rId14" Type="http://schemas.openxmlformats.org/officeDocument/2006/relationships/slide" Target="slides/slide8.xml"/><Relationship Id="rId4" Type="http://schemas.openxmlformats.org/officeDocument/2006/relationships/slideMaster" Target="slideMasters/slideMaster1.xml"/><Relationship Id="rId8"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eMoisey, Fox - Division of Academic Program Standards" userId="02acd998-e3fc-4247-a358-0fda90afdf9d" providerId="ADAL" clId="{11991CD7-DA08-40A5-B669-5985247AA775}"/>
    <pc:docChg chg="modSld">
      <pc:chgData name="DeMoisey, Fox - Division of Academic Program Standards" userId="02acd998-e3fc-4247-a358-0fda90afdf9d" providerId="ADAL" clId="{11991CD7-DA08-40A5-B669-5985247AA775}" dt="2022-08-17T15:48:22.171" v="140" actId="114"/>
      <pc:docMkLst>
        <pc:docMk/>
      </pc:docMkLst>
      <pc:sldChg chg="modNotesTx">
        <pc:chgData name="DeMoisey, Fox - Division of Academic Program Standards" userId="02acd998-e3fc-4247-a358-0fda90afdf9d" providerId="ADAL" clId="{11991CD7-DA08-40A5-B669-5985247AA775}" dt="2022-08-17T15:44:06.615" v="10" actId="20577"/>
        <pc:sldMkLst>
          <pc:docMk/>
          <pc:sldMk cId="0" sldId="266"/>
        </pc:sldMkLst>
      </pc:sldChg>
      <pc:sldChg chg="modNotesTx">
        <pc:chgData name="DeMoisey, Fox - Division of Academic Program Standards" userId="02acd998-e3fc-4247-a358-0fda90afdf9d" providerId="ADAL" clId="{11991CD7-DA08-40A5-B669-5985247AA775}" dt="2022-08-17T15:46:06.511" v="12" actId="20577"/>
        <pc:sldMkLst>
          <pc:docMk/>
          <pc:sldMk cId="0" sldId="268"/>
        </pc:sldMkLst>
      </pc:sldChg>
      <pc:sldChg chg="modNotesTx">
        <pc:chgData name="DeMoisey, Fox - Division of Academic Program Standards" userId="02acd998-e3fc-4247-a358-0fda90afdf9d" providerId="ADAL" clId="{11991CD7-DA08-40A5-B669-5985247AA775}" dt="2022-08-17T15:48:22.171" v="140" actId="114"/>
        <pc:sldMkLst>
          <pc:docMk/>
          <pc:sldMk cId="419842444" sldId="275"/>
        </pc:sldMkLst>
      </pc:sldChg>
    </pc:docChg>
  </pc:docChgLst>
  <pc:docChgLst>
    <pc:chgData name="Misty Higgins" userId="d003460c-33fe-4915-8b5f-f22610d64b75" providerId="ADAL" clId="{12B172B7-D77F-4607-A292-F0F2D71C8D33}"/>
    <pc:docChg chg="undo custSel modSld">
      <pc:chgData name="Misty Higgins" userId="d003460c-33fe-4915-8b5f-f22610d64b75" providerId="ADAL" clId="{12B172B7-D77F-4607-A292-F0F2D71C8D33}" dt="2022-07-14T18:45:51.606" v="14" actId="2710"/>
      <pc:docMkLst>
        <pc:docMk/>
      </pc:docMkLst>
      <pc:sldChg chg="modSp mod">
        <pc:chgData name="Misty Higgins" userId="d003460c-33fe-4915-8b5f-f22610d64b75" providerId="ADAL" clId="{12B172B7-D77F-4607-A292-F0F2D71C8D33}" dt="2022-07-14T18:45:51.606" v="14" actId="2710"/>
        <pc:sldMkLst>
          <pc:docMk/>
          <pc:sldMk cId="0" sldId="269"/>
        </pc:sldMkLst>
        <pc:spChg chg="mod">
          <ac:chgData name="Misty Higgins" userId="d003460c-33fe-4915-8b5f-f22610d64b75" providerId="ADAL" clId="{12B172B7-D77F-4607-A292-F0F2D71C8D33}" dt="2022-07-14T18:45:51.606" v="14" actId="2710"/>
          <ac:spMkLst>
            <pc:docMk/>
            <pc:sldMk cId="0" sldId="269"/>
            <ac:spMk id="514" creationId="{00000000-0000-0000-0000-000000000000}"/>
          </ac:spMkLst>
        </pc:spChg>
      </pc:sldChg>
      <pc:sldChg chg="modSp mod">
        <pc:chgData name="Misty Higgins" userId="d003460c-33fe-4915-8b5f-f22610d64b75" providerId="ADAL" clId="{12B172B7-D77F-4607-A292-F0F2D71C8D33}" dt="2022-07-14T18:44:49.817" v="4" actId="255"/>
        <pc:sldMkLst>
          <pc:docMk/>
          <pc:sldMk cId="0" sldId="270"/>
        </pc:sldMkLst>
        <pc:spChg chg="mod">
          <ac:chgData name="Misty Higgins" userId="d003460c-33fe-4915-8b5f-f22610d64b75" providerId="ADAL" clId="{12B172B7-D77F-4607-A292-F0F2D71C8D33}" dt="2022-07-14T18:44:49.817" v="4" actId="255"/>
          <ac:spMkLst>
            <pc:docMk/>
            <pc:sldMk cId="0" sldId="270"/>
            <ac:spMk id="521" creationId="{00000000-0000-0000-0000-000000000000}"/>
          </ac:spMkLst>
        </pc:spChg>
      </pc:sldChg>
    </pc:docChg>
  </pc:docChgLst>
  <pc:docChgLst>
    <pc:chgData name="Higgins, Misty - Division of Academic Program Standards" userId="S::misty.higgins@education.ky.gov::d003460c-33fe-4915-8b5f-f22610d64b75" providerId="AD" clId="Web-{1DAD49E4-C3A9-4BD4-9805-7B359B296227}"/>
    <pc:docChg chg="modSld">
      <pc:chgData name="Higgins, Misty - Division of Academic Program Standards" userId="S::misty.higgins@education.ky.gov::d003460c-33fe-4915-8b5f-f22610d64b75" providerId="AD" clId="Web-{1DAD49E4-C3A9-4BD4-9805-7B359B296227}" dt="2022-08-18T17:45:58.828" v="1" actId="20577"/>
      <pc:docMkLst>
        <pc:docMk/>
      </pc:docMkLst>
      <pc:sldChg chg="modSp">
        <pc:chgData name="Higgins, Misty - Division of Academic Program Standards" userId="S::misty.higgins@education.ky.gov::d003460c-33fe-4915-8b5f-f22610d64b75" providerId="AD" clId="Web-{1DAD49E4-C3A9-4BD4-9805-7B359B296227}" dt="2022-08-18T17:45:58.828" v="1" actId="20577"/>
        <pc:sldMkLst>
          <pc:docMk/>
          <pc:sldMk cId="823104979" sldId="271"/>
        </pc:sldMkLst>
        <pc:spChg chg="mod">
          <ac:chgData name="Higgins, Misty - Division of Academic Program Standards" userId="S::misty.higgins@education.ky.gov::d003460c-33fe-4915-8b5f-f22610d64b75" providerId="AD" clId="Web-{1DAD49E4-C3A9-4BD4-9805-7B359B296227}" dt="2022-08-18T17:45:58.828" v="1" actId="20577"/>
          <ac:spMkLst>
            <pc:docMk/>
            <pc:sldMk cId="823104979" sldId="271"/>
            <ac:spMk id="3" creationId="{4F35B098-7E45-406F-A6B4-A497C68BB035}"/>
          </ac:spMkLst>
        </pc:spChg>
      </pc:sldChg>
    </pc:docChg>
  </pc:docChgLst>
  <pc:docChgLst>
    <pc:chgData name="DeMoisey, Fox - Division of Academic Program Standards" userId="02acd998-e3fc-4247-a358-0fda90afdf9d" providerId="ADAL" clId="{AED92073-A41D-478B-A3CD-2BED5092F2EB}"/>
    <pc:docChg chg="custSel modSld">
      <pc:chgData name="DeMoisey, Fox - Division of Academic Program Standards" userId="02acd998-e3fc-4247-a358-0fda90afdf9d" providerId="ADAL" clId="{AED92073-A41D-478B-A3CD-2BED5092F2EB}" dt="2022-08-24T20:08:02.016" v="841" actId="962"/>
      <pc:docMkLst>
        <pc:docMk/>
      </pc:docMkLst>
      <pc:sldChg chg="modNotesTx">
        <pc:chgData name="DeMoisey, Fox - Division of Academic Program Standards" userId="02acd998-e3fc-4247-a358-0fda90afdf9d" providerId="ADAL" clId="{AED92073-A41D-478B-A3CD-2BED5092F2EB}" dt="2022-08-24T20:04:47.901" v="739" actId="20577"/>
        <pc:sldMkLst>
          <pc:docMk/>
          <pc:sldMk cId="0" sldId="256"/>
        </pc:sldMkLst>
      </pc:sldChg>
      <pc:sldChg chg="modNotesTx">
        <pc:chgData name="DeMoisey, Fox - Division of Academic Program Standards" userId="02acd998-e3fc-4247-a358-0fda90afdf9d" providerId="ADAL" clId="{AED92073-A41D-478B-A3CD-2BED5092F2EB}" dt="2022-08-24T20:06:16.359" v="741" actId="20577"/>
        <pc:sldMkLst>
          <pc:docMk/>
          <pc:sldMk cId="0" sldId="261"/>
        </pc:sldMkLst>
      </pc:sldChg>
      <pc:sldChg chg="modNotesTx">
        <pc:chgData name="DeMoisey, Fox - Division of Academic Program Standards" userId="02acd998-e3fc-4247-a358-0fda90afdf9d" providerId="ADAL" clId="{AED92073-A41D-478B-A3CD-2BED5092F2EB}" dt="2022-08-24T20:05:50.711" v="740" actId="33524"/>
        <pc:sldMkLst>
          <pc:docMk/>
          <pc:sldMk cId="0" sldId="262"/>
        </pc:sldMkLst>
      </pc:sldChg>
      <pc:sldChg chg="modNotesTx">
        <pc:chgData name="DeMoisey, Fox - Division of Academic Program Standards" userId="02acd998-e3fc-4247-a358-0fda90afdf9d" providerId="ADAL" clId="{AED92073-A41D-478B-A3CD-2BED5092F2EB}" dt="2022-08-24T20:06:33.761" v="743" actId="20577"/>
        <pc:sldMkLst>
          <pc:docMk/>
          <pc:sldMk cId="0" sldId="263"/>
        </pc:sldMkLst>
      </pc:sldChg>
      <pc:sldChg chg="modSp mod">
        <pc:chgData name="DeMoisey, Fox - Division of Academic Program Standards" userId="02acd998-e3fc-4247-a358-0fda90afdf9d" providerId="ADAL" clId="{AED92073-A41D-478B-A3CD-2BED5092F2EB}" dt="2022-08-24T20:06:52.672" v="747" actId="962"/>
        <pc:sldMkLst>
          <pc:docMk/>
          <pc:sldMk cId="0" sldId="264"/>
        </pc:sldMkLst>
        <pc:picChg chg="mod">
          <ac:chgData name="DeMoisey, Fox - Division of Academic Program Standards" userId="02acd998-e3fc-4247-a358-0fda90afdf9d" providerId="ADAL" clId="{AED92073-A41D-478B-A3CD-2BED5092F2EB}" dt="2022-08-24T20:06:52.672" v="747" actId="962"/>
          <ac:picMkLst>
            <pc:docMk/>
            <pc:sldMk cId="0" sldId="264"/>
            <ac:picMk id="471" creationId="{00000000-0000-0000-0000-000000000000}"/>
          </ac:picMkLst>
        </pc:picChg>
      </pc:sldChg>
      <pc:sldChg chg="modSp">
        <pc:chgData name="DeMoisey, Fox - Division of Academic Program Standards" userId="02acd998-e3fc-4247-a358-0fda90afdf9d" providerId="ADAL" clId="{AED92073-A41D-478B-A3CD-2BED5092F2EB}" dt="2022-08-24T19:59:57.407" v="460" actId="962"/>
        <pc:sldMkLst>
          <pc:docMk/>
          <pc:sldMk cId="0" sldId="265"/>
        </pc:sldMkLst>
        <pc:picChg chg="mod">
          <ac:chgData name="DeMoisey, Fox - Division of Academic Program Standards" userId="02acd998-e3fc-4247-a358-0fda90afdf9d" providerId="ADAL" clId="{AED92073-A41D-478B-A3CD-2BED5092F2EB}" dt="2022-08-24T19:59:57.407" v="460" actId="962"/>
          <ac:picMkLst>
            <pc:docMk/>
            <pc:sldMk cId="0" sldId="265"/>
            <ac:picMk id="1026" creationId="{D634490F-58EB-DFDF-6A60-DA01AAA0D7F2}"/>
          </ac:picMkLst>
        </pc:picChg>
      </pc:sldChg>
      <pc:sldChg chg="modNotesTx">
        <pc:chgData name="DeMoisey, Fox - Division of Academic Program Standards" userId="02acd998-e3fc-4247-a358-0fda90afdf9d" providerId="ADAL" clId="{AED92073-A41D-478B-A3CD-2BED5092F2EB}" dt="2022-08-24T20:07:11.025" v="748" actId="20577"/>
        <pc:sldMkLst>
          <pc:docMk/>
          <pc:sldMk cId="0" sldId="266"/>
        </pc:sldMkLst>
      </pc:sldChg>
      <pc:sldChg chg="modSp mod modNotesTx">
        <pc:chgData name="DeMoisey, Fox - Division of Academic Program Standards" userId="02acd998-e3fc-4247-a358-0fda90afdf9d" providerId="ADAL" clId="{AED92073-A41D-478B-A3CD-2BED5092F2EB}" dt="2022-08-24T20:07:31.201" v="749" actId="20577"/>
        <pc:sldMkLst>
          <pc:docMk/>
          <pc:sldMk cId="0" sldId="268"/>
        </pc:sldMkLst>
        <pc:picChg chg="mod">
          <ac:chgData name="DeMoisey, Fox - Division of Academic Program Standards" userId="02acd998-e3fc-4247-a358-0fda90afdf9d" providerId="ADAL" clId="{AED92073-A41D-478B-A3CD-2BED5092F2EB}" dt="2022-08-24T20:01:26.600" v="736" actId="962"/>
          <ac:picMkLst>
            <pc:docMk/>
            <pc:sldMk cId="0" sldId="268"/>
            <ac:picMk id="2" creationId="{68CAD870-439F-423B-9258-118D088618FA}"/>
          </ac:picMkLst>
        </pc:picChg>
      </pc:sldChg>
      <pc:sldChg chg="modNotesTx">
        <pc:chgData name="DeMoisey, Fox - Division of Academic Program Standards" userId="02acd998-e3fc-4247-a358-0fda90afdf9d" providerId="ADAL" clId="{AED92073-A41D-478B-A3CD-2BED5092F2EB}" dt="2022-08-24T20:04:30.640" v="738" actId="20577"/>
        <pc:sldMkLst>
          <pc:docMk/>
          <pc:sldMk cId="0" sldId="269"/>
        </pc:sldMkLst>
      </pc:sldChg>
      <pc:sldChg chg="modSp mod">
        <pc:chgData name="DeMoisey, Fox - Division of Academic Program Standards" userId="02acd998-e3fc-4247-a358-0fda90afdf9d" providerId="ADAL" clId="{AED92073-A41D-478B-A3CD-2BED5092F2EB}" dt="2022-08-24T20:00:47.088" v="634" actId="962"/>
        <pc:sldMkLst>
          <pc:docMk/>
          <pc:sldMk cId="0" sldId="274"/>
        </pc:sldMkLst>
        <pc:picChg chg="mod">
          <ac:chgData name="DeMoisey, Fox - Division of Academic Program Standards" userId="02acd998-e3fc-4247-a358-0fda90afdf9d" providerId="ADAL" clId="{AED92073-A41D-478B-A3CD-2BED5092F2EB}" dt="2022-08-24T20:00:47.088" v="634" actId="962"/>
          <ac:picMkLst>
            <pc:docMk/>
            <pc:sldMk cId="0" sldId="274"/>
            <ac:picMk id="2" creationId="{5DF02E84-3894-4B39-ACEF-9CBE0AD5B3AB}"/>
          </ac:picMkLst>
        </pc:picChg>
      </pc:sldChg>
      <pc:sldChg chg="modSp mod">
        <pc:chgData name="DeMoisey, Fox - Division of Academic Program Standards" userId="02acd998-e3fc-4247-a358-0fda90afdf9d" providerId="ADAL" clId="{AED92073-A41D-478B-A3CD-2BED5092F2EB}" dt="2022-08-24T20:08:02.016" v="841" actId="962"/>
        <pc:sldMkLst>
          <pc:docMk/>
          <pc:sldMk cId="419842444" sldId="275"/>
        </pc:sldMkLst>
        <pc:picChg chg="mod">
          <ac:chgData name="DeMoisey, Fox - Division of Academic Program Standards" userId="02acd998-e3fc-4247-a358-0fda90afdf9d" providerId="ADAL" clId="{AED92073-A41D-478B-A3CD-2BED5092F2EB}" dt="2022-08-24T20:08:02.016" v="841" actId="962"/>
          <ac:picMkLst>
            <pc:docMk/>
            <pc:sldMk cId="419842444" sldId="275"/>
            <ac:picMk id="8" creationId="{F327BFB7-3D70-4B3A-8B0A-F20A90D6AF46}"/>
          </ac:picMkLst>
        </pc:picChg>
      </pc:sldChg>
      <pc:sldChg chg="modSp mod delCm">
        <pc:chgData name="DeMoisey, Fox - Division of Academic Program Standards" userId="02acd998-e3fc-4247-a358-0fda90afdf9d" providerId="ADAL" clId="{AED92073-A41D-478B-A3CD-2BED5092F2EB}" dt="2022-08-24T20:00:11.152" v="492" actId="962"/>
        <pc:sldMkLst>
          <pc:docMk/>
          <pc:sldMk cId="4201635814" sldId="305"/>
        </pc:sldMkLst>
        <pc:picChg chg="mod">
          <ac:chgData name="DeMoisey, Fox - Division of Academic Program Standards" userId="02acd998-e3fc-4247-a358-0fda90afdf9d" providerId="ADAL" clId="{AED92073-A41D-478B-A3CD-2BED5092F2EB}" dt="2022-08-24T20:00:11.152" v="492" actId="962"/>
          <ac:picMkLst>
            <pc:docMk/>
            <pc:sldMk cId="4201635814" sldId="305"/>
            <ac:picMk id="5" creationId="{BCA5879E-DD07-DA22-EA96-762636C45671}"/>
          </ac:picMkLst>
        </pc:picChg>
      </pc:sldChg>
    </pc:docChg>
  </pc:docChgLst>
  <pc:docChgLst>
    <pc:chgData name="Higgins, Misty - Division of Academic Program Standards" userId="S::misty.higgins@education.ky.gov::d003460c-33fe-4915-8b5f-f22610d64b75" providerId="AD" clId="Web-{528217A2-6B04-4F85-B6C8-65C8B2D95C50}"/>
    <pc:docChg chg="modSld">
      <pc:chgData name="Higgins, Misty - Division of Academic Program Standards" userId="S::misty.higgins@education.ky.gov::d003460c-33fe-4915-8b5f-f22610d64b75" providerId="AD" clId="Web-{528217A2-6B04-4F85-B6C8-65C8B2D95C50}" dt="2022-08-19T18:12:00.024" v="4" actId="20577"/>
      <pc:docMkLst>
        <pc:docMk/>
      </pc:docMkLst>
      <pc:sldChg chg="modSp">
        <pc:chgData name="Higgins, Misty - Division of Academic Program Standards" userId="S::misty.higgins@education.ky.gov::d003460c-33fe-4915-8b5f-f22610d64b75" providerId="AD" clId="Web-{528217A2-6B04-4F85-B6C8-65C8B2D95C50}" dt="2022-08-19T18:12:00.024" v="4" actId="20577"/>
        <pc:sldMkLst>
          <pc:docMk/>
          <pc:sldMk cId="823104979" sldId="271"/>
        </pc:sldMkLst>
        <pc:spChg chg="mod">
          <ac:chgData name="Higgins, Misty - Division of Academic Program Standards" userId="S::misty.higgins@education.ky.gov::d003460c-33fe-4915-8b5f-f22610d64b75" providerId="AD" clId="Web-{528217A2-6B04-4F85-B6C8-65C8B2D95C50}" dt="2022-08-19T18:12:00.024" v="4" actId="20577"/>
          <ac:spMkLst>
            <pc:docMk/>
            <pc:sldMk cId="823104979" sldId="271"/>
            <ac:spMk id="3" creationId="{4F35B098-7E45-406F-A6B4-A497C68BB035}"/>
          </ac:spMkLst>
        </pc:spChg>
      </pc:sldChg>
    </pc:docChg>
  </pc:docChgLst>
  <pc:docChgLst>
    <pc:chgData name="DeMoisey, Fox - Division of Academic Program Standards" userId="02acd998-e3fc-4247-a358-0fda90afdf9d" providerId="ADAL" clId="{84F88DA2-CE2C-43A1-A42D-F088EBB33DFD}"/>
    <pc:docChg chg="undo redo custSel addSld modSld sldOrd">
      <pc:chgData name="DeMoisey, Fox - Division of Academic Program Standards" userId="02acd998-e3fc-4247-a358-0fda90afdf9d" providerId="ADAL" clId="{84F88DA2-CE2C-43A1-A42D-F088EBB33DFD}" dt="2022-08-20T15:09:55.016" v="1539" actId="20577"/>
      <pc:docMkLst>
        <pc:docMk/>
      </pc:docMkLst>
      <pc:sldChg chg="modSp mod modNotesTx">
        <pc:chgData name="DeMoisey, Fox - Division of Academic Program Standards" userId="02acd998-e3fc-4247-a358-0fda90afdf9d" providerId="ADAL" clId="{84F88DA2-CE2C-43A1-A42D-F088EBB33DFD}" dt="2022-08-19T18:22:16.384" v="473" actId="20577"/>
        <pc:sldMkLst>
          <pc:docMk/>
          <pc:sldMk cId="0" sldId="257"/>
        </pc:sldMkLst>
        <pc:spChg chg="mod">
          <ac:chgData name="DeMoisey, Fox - Division of Academic Program Standards" userId="02acd998-e3fc-4247-a358-0fda90afdf9d" providerId="ADAL" clId="{84F88DA2-CE2C-43A1-A42D-F088EBB33DFD}" dt="2022-08-19T18:22:16.384" v="473" actId="20577"/>
          <ac:spMkLst>
            <pc:docMk/>
            <pc:sldMk cId="0" sldId="257"/>
            <ac:spMk id="418" creationId="{00000000-0000-0000-0000-000000000000}"/>
          </ac:spMkLst>
        </pc:spChg>
      </pc:sldChg>
      <pc:sldChg chg="addSp modSp new mod ord modNotesTx">
        <pc:chgData name="DeMoisey, Fox - Division of Academic Program Standards" userId="02acd998-e3fc-4247-a358-0fda90afdf9d" providerId="ADAL" clId="{84F88DA2-CE2C-43A1-A42D-F088EBB33DFD}" dt="2022-08-20T15:09:55.016" v="1539" actId="20577"/>
        <pc:sldMkLst>
          <pc:docMk/>
          <pc:sldMk cId="4201635814" sldId="305"/>
        </pc:sldMkLst>
        <pc:spChg chg="mod">
          <ac:chgData name="DeMoisey, Fox - Division of Academic Program Standards" userId="02acd998-e3fc-4247-a358-0fda90afdf9d" providerId="ADAL" clId="{84F88DA2-CE2C-43A1-A42D-F088EBB33DFD}" dt="2022-08-19T18:48:04.074" v="1416" actId="27636"/>
          <ac:spMkLst>
            <pc:docMk/>
            <pc:sldMk cId="4201635814" sldId="305"/>
            <ac:spMk id="2" creationId="{33EF3707-081A-9275-FDF1-A64A65370B50}"/>
          </ac:spMkLst>
        </pc:spChg>
        <pc:spChg chg="mod">
          <ac:chgData name="DeMoisey, Fox - Division of Academic Program Standards" userId="02acd998-e3fc-4247-a358-0fda90afdf9d" providerId="ADAL" clId="{84F88DA2-CE2C-43A1-A42D-F088EBB33DFD}" dt="2022-08-19T18:47:43.246" v="1411" actId="20577"/>
          <ac:spMkLst>
            <pc:docMk/>
            <pc:sldMk cId="4201635814" sldId="305"/>
            <ac:spMk id="3" creationId="{B38DBBAD-4E6D-2360-5117-4E674A3A30FF}"/>
          </ac:spMkLst>
        </pc:spChg>
        <pc:picChg chg="add mod">
          <ac:chgData name="DeMoisey, Fox - Division of Academic Program Standards" userId="02acd998-e3fc-4247-a358-0fda90afdf9d" providerId="ADAL" clId="{84F88DA2-CE2C-43A1-A42D-F088EBB33DFD}" dt="2022-08-19T18:48:19.257" v="1417" actId="1076"/>
          <ac:picMkLst>
            <pc:docMk/>
            <pc:sldMk cId="4201635814" sldId="305"/>
            <ac:picMk id="5" creationId="{BCA5879E-DD07-DA22-EA96-762636C45671}"/>
          </ac:picMkLst>
        </pc:picChg>
      </pc:sldChg>
    </pc:docChg>
  </pc:docChgLst>
  <pc:docChgLst>
    <pc:chgData name="Ray, Micki - Office of Teaching and Learning" userId="S::micki.ray@education.ky.gov::a08fef2d-e290-42a4-abc6-bdc92162ba8c" providerId="AD" clId="Web-{FAF6F1CB-2650-163E-E00A-E70BDCB2C08D}"/>
    <pc:docChg chg="mod">
      <pc:chgData name="Ray, Micki - Office of Teaching and Learning" userId="S::micki.ray@education.ky.gov::a08fef2d-e290-42a4-abc6-bdc92162ba8c" providerId="AD" clId="Web-{FAF6F1CB-2650-163E-E00A-E70BDCB2C08D}" dt="2022-08-22T21:13:52.514" v="1"/>
      <pc:docMkLst>
        <pc:docMk/>
      </pc:docMkLst>
      <pc:sldChg chg="addCm">
        <pc:chgData name="Ray, Micki - Office of Teaching and Learning" userId="S::micki.ray@education.ky.gov::a08fef2d-e290-42a4-abc6-bdc92162ba8c" providerId="AD" clId="Web-{FAF6F1CB-2650-163E-E00A-E70BDCB2C08D}" dt="2022-08-22T21:13:52.514" v="1"/>
        <pc:sldMkLst>
          <pc:docMk/>
          <pc:sldMk cId="4201635814" sldId="305"/>
        </pc:sldMkLst>
      </pc:sldChg>
    </pc:docChg>
  </pc:docChgLst>
  <pc:docChgLst>
    <pc:chgData name="DeMoisey, Fox - Division of Academic Program Standards" userId="02acd998-e3fc-4247-a358-0fda90afdf9d" providerId="ADAL" clId="{01F67B53-79A2-4E1F-A46F-B4A079345074}"/>
    <pc:docChg chg="modSld">
      <pc:chgData name="DeMoisey, Fox - Division of Academic Program Standards" userId="02acd998-e3fc-4247-a358-0fda90afdf9d" providerId="ADAL" clId="{01F67B53-79A2-4E1F-A46F-B4A079345074}" dt="2022-08-23T17:58:02.728" v="24" actId="113"/>
      <pc:docMkLst>
        <pc:docMk/>
      </pc:docMkLst>
      <pc:sldChg chg="modNotesTx">
        <pc:chgData name="DeMoisey, Fox - Division of Academic Program Standards" userId="02acd998-e3fc-4247-a358-0fda90afdf9d" providerId="ADAL" clId="{01F67B53-79A2-4E1F-A46F-B4A079345074}" dt="2022-08-23T17:58:02.728" v="24" actId="113"/>
        <pc:sldMkLst>
          <pc:docMk/>
          <pc:sldMk cId="0" sldId="263"/>
        </pc:sldMkLst>
      </pc:sldChg>
    </pc:docChg>
  </pc:docChgLst>
  <pc:docChgLst>
    <pc:chgData name="DeMoisey, Fox - Division of Academic Program Standards" userId="S::fox.demoisey@education.ky.gov::02acd998-e3fc-4247-a358-0fda90afdf9d" providerId="AD" clId="Web-{BDCAD8E0-96FD-4EEF-BDEB-ABC1D5ADCEE0}"/>
    <pc:docChg chg="modSld">
      <pc:chgData name="DeMoisey, Fox - Division of Academic Program Standards" userId="S::fox.demoisey@education.ky.gov::02acd998-e3fc-4247-a358-0fda90afdf9d" providerId="AD" clId="Web-{BDCAD8E0-96FD-4EEF-BDEB-ABC1D5ADCEE0}" dt="2022-09-01T13:35:25.063" v="6" actId="14100"/>
      <pc:docMkLst>
        <pc:docMk/>
      </pc:docMkLst>
      <pc:sldChg chg="modSp">
        <pc:chgData name="DeMoisey, Fox - Division of Academic Program Standards" userId="S::fox.demoisey@education.ky.gov::02acd998-e3fc-4247-a358-0fda90afdf9d" providerId="AD" clId="Web-{BDCAD8E0-96FD-4EEF-BDEB-ABC1D5ADCEE0}" dt="2022-09-01T13:35:25.063" v="6" actId="14100"/>
        <pc:sldMkLst>
          <pc:docMk/>
          <pc:sldMk cId="0" sldId="269"/>
        </pc:sldMkLst>
        <pc:spChg chg="mod">
          <ac:chgData name="DeMoisey, Fox - Division of Academic Program Standards" userId="S::fox.demoisey@education.ky.gov::02acd998-e3fc-4247-a358-0fda90afdf9d" providerId="AD" clId="Web-{BDCAD8E0-96FD-4EEF-BDEB-ABC1D5ADCEE0}" dt="2022-09-01T13:35:07.015" v="5" actId="14100"/>
          <ac:spMkLst>
            <pc:docMk/>
            <pc:sldMk cId="0" sldId="269"/>
            <ac:spMk id="513" creationId="{00000000-0000-0000-0000-000000000000}"/>
          </ac:spMkLst>
        </pc:spChg>
        <pc:spChg chg="mod">
          <ac:chgData name="DeMoisey, Fox - Division of Academic Program Standards" userId="S::fox.demoisey@education.ky.gov::02acd998-e3fc-4247-a358-0fda90afdf9d" providerId="AD" clId="Web-{BDCAD8E0-96FD-4EEF-BDEB-ABC1D5ADCEE0}" dt="2022-09-01T13:35:25.063" v="6" actId="14100"/>
          <ac:spMkLst>
            <pc:docMk/>
            <pc:sldMk cId="0" sldId="269"/>
            <ac:spMk id="514" creationId="{00000000-0000-0000-0000-000000000000}"/>
          </ac:spMkLst>
        </pc:spChg>
      </pc:sldChg>
    </pc:docChg>
  </pc:docChgLst>
  <pc:docChgLst>
    <pc:chgData name="Higgins, Misty - Division of Academic Program Standards" userId="d003460c-33fe-4915-8b5f-f22610d64b75" providerId="ADAL" clId="{FCEA3C62-476F-4437-A73E-D5F063FAB5CB}"/>
    <pc:docChg chg="undo custSel addSld delSld modSld sldOrd">
      <pc:chgData name="Higgins, Misty - Division of Academic Program Standards" userId="d003460c-33fe-4915-8b5f-f22610d64b75" providerId="ADAL" clId="{FCEA3C62-476F-4437-A73E-D5F063FAB5CB}" dt="2022-08-23T17:56:36.524" v="2495" actId="20577"/>
      <pc:docMkLst>
        <pc:docMk/>
      </pc:docMkLst>
      <pc:sldChg chg="modSp modNotesTx">
        <pc:chgData name="Higgins, Misty - Division of Academic Program Standards" userId="d003460c-33fe-4915-8b5f-f22610d64b75" providerId="ADAL" clId="{FCEA3C62-476F-4437-A73E-D5F063FAB5CB}" dt="2022-08-23T13:09:39.758" v="2485" actId="20577"/>
        <pc:sldMkLst>
          <pc:docMk/>
          <pc:sldMk cId="0" sldId="257"/>
        </pc:sldMkLst>
        <pc:spChg chg="mod">
          <ac:chgData name="Higgins, Misty - Division of Academic Program Standards" userId="d003460c-33fe-4915-8b5f-f22610d64b75" providerId="ADAL" clId="{FCEA3C62-476F-4437-A73E-D5F063FAB5CB}" dt="2022-08-19T18:19:53.289" v="612" actId="20577"/>
          <ac:spMkLst>
            <pc:docMk/>
            <pc:sldMk cId="0" sldId="257"/>
            <ac:spMk id="418" creationId="{00000000-0000-0000-0000-000000000000}"/>
          </ac:spMkLst>
        </pc:spChg>
      </pc:sldChg>
      <pc:sldChg chg="ord modNotesTx">
        <pc:chgData name="Higgins, Misty - Division of Academic Program Standards" userId="d003460c-33fe-4915-8b5f-f22610d64b75" providerId="ADAL" clId="{FCEA3C62-476F-4437-A73E-D5F063FAB5CB}" dt="2022-08-22T13:26:41.400" v="1706"/>
        <pc:sldMkLst>
          <pc:docMk/>
          <pc:sldMk cId="0" sldId="258"/>
        </pc:sldMkLst>
      </pc:sldChg>
      <pc:sldChg chg="modSp modNotesTx">
        <pc:chgData name="Higgins, Misty - Division of Academic Program Standards" userId="d003460c-33fe-4915-8b5f-f22610d64b75" providerId="ADAL" clId="{FCEA3C62-476F-4437-A73E-D5F063FAB5CB}" dt="2022-08-22T13:53:46.532" v="2484" actId="20577"/>
        <pc:sldMkLst>
          <pc:docMk/>
          <pc:sldMk cId="0" sldId="259"/>
        </pc:sldMkLst>
        <pc:spChg chg="mod">
          <ac:chgData name="Higgins, Misty - Division of Academic Program Standards" userId="d003460c-33fe-4915-8b5f-f22610d64b75" providerId="ADAL" clId="{FCEA3C62-476F-4437-A73E-D5F063FAB5CB}" dt="2022-08-22T13:48:30.944" v="2211" actId="20577"/>
          <ac:spMkLst>
            <pc:docMk/>
            <pc:sldMk cId="0" sldId="259"/>
            <ac:spMk id="432" creationId="{00000000-0000-0000-0000-000000000000}"/>
          </ac:spMkLst>
        </pc:spChg>
      </pc:sldChg>
      <pc:sldChg chg="modNotesTx">
        <pc:chgData name="Higgins, Misty - Division of Academic Program Standards" userId="d003460c-33fe-4915-8b5f-f22610d64b75" providerId="ADAL" clId="{FCEA3C62-476F-4437-A73E-D5F063FAB5CB}" dt="2022-08-12T18:15:35.229" v="373" actId="20577"/>
        <pc:sldMkLst>
          <pc:docMk/>
          <pc:sldMk cId="0" sldId="262"/>
        </pc:sldMkLst>
      </pc:sldChg>
      <pc:sldChg chg="modNotesTx">
        <pc:chgData name="Higgins, Misty - Division of Academic Program Standards" userId="d003460c-33fe-4915-8b5f-f22610d64b75" providerId="ADAL" clId="{FCEA3C62-476F-4437-A73E-D5F063FAB5CB}" dt="2022-08-23T17:56:36.524" v="2495" actId="20577"/>
        <pc:sldMkLst>
          <pc:docMk/>
          <pc:sldMk cId="0" sldId="264"/>
        </pc:sldMkLst>
      </pc:sldChg>
      <pc:sldChg chg="modSp">
        <pc:chgData name="Higgins, Misty - Division of Academic Program Standards" userId="d003460c-33fe-4915-8b5f-f22610d64b75" providerId="ADAL" clId="{FCEA3C62-476F-4437-A73E-D5F063FAB5CB}" dt="2022-08-17T15:14:30.537" v="514" actId="1076"/>
        <pc:sldMkLst>
          <pc:docMk/>
          <pc:sldMk cId="0" sldId="265"/>
        </pc:sldMkLst>
        <pc:spChg chg="mod">
          <ac:chgData name="Higgins, Misty - Division of Academic Program Standards" userId="d003460c-33fe-4915-8b5f-f22610d64b75" providerId="ADAL" clId="{FCEA3C62-476F-4437-A73E-D5F063FAB5CB}" dt="2022-08-17T15:14:30.537" v="514" actId="1076"/>
          <ac:spMkLst>
            <pc:docMk/>
            <pc:sldMk cId="0" sldId="265"/>
            <ac:spMk id="3" creationId="{6B29C73C-9D97-517B-E6F8-FD4FC5569C54}"/>
          </ac:spMkLst>
        </pc:spChg>
      </pc:sldChg>
      <pc:sldChg chg="modNotesTx">
        <pc:chgData name="Higgins, Misty - Division of Academic Program Standards" userId="d003460c-33fe-4915-8b5f-f22610d64b75" providerId="ADAL" clId="{FCEA3C62-476F-4437-A73E-D5F063FAB5CB}" dt="2022-08-17T15:06:26.904" v="379" actId="20577"/>
        <pc:sldMkLst>
          <pc:docMk/>
          <pc:sldMk cId="0" sldId="269"/>
        </pc:sldMkLst>
      </pc:sldChg>
      <pc:sldChg chg="addSp delSp modSp del delDesignElem">
        <pc:chgData name="Higgins, Misty - Division of Academic Program Standards" userId="d003460c-33fe-4915-8b5f-f22610d64b75" providerId="ADAL" clId="{FCEA3C62-476F-4437-A73E-D5F063FAB5CB}" dt="2022-08-17T15:12:39.010" v="513" actId="2696"/>
        <pc:sldMkLst>
          <pc:docMk/>
          <pc:sldMk cId="0" sldId="270"/>
        </pc:sldMkLst>
        <pc:spChg chg="add del mod">
          <ac:chgData name="Higgins, Misty - Division of Academic Program Standards" userId="d003460c-33fe-4915-8b5f-f22610d64b75" providerId="ADAL" clId="{FCEA3C62-476F-4437-A73E-D5F063FAB5CB}" dt="2022-08-17T15:05:32.147" v="378"/>
          <ac:spMkLst>
            <pc:docMk/>
            <pc:sldMk cId="0" sldId="270"/>
            <ac:spMk id="3" creationId="{63BB467E-0ED0-46F2-8562-9D7A59FE73BA}"/>
          </ac:spMkLst>
        </pc:spChg>
        <pc:spChg chg="add del mod">
          <ac:chgData name="Higgins, Misty - Division of Academic Program Standards" userId="d003460c-33fe-4915-8b5f-f22610d64b75" providerId="ADAL" clId="{FCEA3C62-476F-4437-A73E-D5F063FAB5CB}" dt="2022-08-17T15:05:31.374" v="377"/>
          <ac:spMkLst>
            <pc:docMk/>
            <pc:sldMk cId="0" sldId="270"/>
            <ac:spMk id="4" creationId="{9B6C73FF-9888-4140-8049-16076367827D}"/>
          </ac:spMkLst>
        </pc:spChg>
        <pc:spChg chg="add del">
          <ac:chgData name="Higgins, Misty - Division of Academic Program Standards" userId="d003460c-33fe-4915-8b5f-f22610d64b75" providerId="ADAL" clId="{FCEA3C62-476F-4437-A73E-D5F063FAB5CB}" dt="2022-08-17T15:05:32.147" v="378"/>
          <ac:spMkLst>
            <pc:docMk/>
            <pc:sldMk cId="0" sldId="270"/>
            <ac:spMk id="1029" creationId="{5E39A796-BE83-48B1-B33F-35C4A32AAB57}"/>
          </ac:spMkLst>
        </pc:spChg>
        <pc:spChg chg="add del">
          <ac:chgData name="Higgins, Misty - Division of Academic Program Standards" userId="d003460c-33fe-4915-8b5f-f22610d64b75" providerId="ADAL" clId="{FCEA3C62-476F-4437-A73E-D5F063FAB5CB}" dt="2022-08-17T15:05:32.147" v="378"/>
          <ac:spMkLst>
            <pc:docMk/>
            <pc:sldMk cId="0" sldId="270"/>
            <ac:spMk id="1030" creationId="{72F84B47-E267-4194-8194-831DB7B5547F}"/>
          </ac:spMkLst>
        </pc:spChg>
        <pc:picChg chg="add mod">
          <ac:chgData name="Higgins, Misty - Division of Academic Program Standards" userId="d003460c-33fe-4915-8b5f-f22610d64b75" providerId="ADAL" clId="{FCEA3C62-476F-4437-A73E-D5F063FAB5CB}" dt="2022-08-12T16:45:36.543" v="35" actId="1440"/>
          <ac:picMkLst>
            <pc:docMk/>
            <pc:sldMk cId="0" sldId="270"/>
            <ac:picMk id="2" creationId="{939B0AF4-6B88-4C3A-A5EA-D48AE17A17DF}"/>
          </ac:picMkLst>
        </pc:picChg>
        <pc:picChg chg="del">
          <ac:chgData name="Higgins, Misty - Division of Academic Program Standards" userId="d003460c-33fe-4915-8b5f-f22610d64b75" providerId="ADAL" clId="{FCEA3C62-476F-4437-A73E-D5F063FAB5CB}" dt="2022-08-12T16:45:20.619" v="30" actId="478"/>
          <ac:picMkLst>
            <pc:docMk/>
            <pc:sldMk cId="0" sldId="270"/>
            <ac:picMk id="1026" creationId="{4A5DC9DB-70FE-4961-A3B3-4C40FA5BC0BB}"/>
          </ac:picMkLst>
        </pc:picChg>
      </pc:sldChg>
      <pc:sldChg chg="modNotesTx">
        <pc:chgData name="Higgins, Misty - Division of Academic Program Standards" userId="d003460c-33fe-4915-8b5f-f22610d64b75" providerId="ADAL" clId="{FCEA3C62-476F-4437-A73E-D5F063FAB5CB}" dt="2022-08-17T15:49:05.397" v="587" actId="313"/>
        <pc:sldMkLst>
          <pc:docMk/>
          <pc:sldMk cId="823104979" sldId="271"/>
        </pc:sldMkLst>
      </pc:sldChg>
      <pc:sldChg chg="addSp delSp modSp delAnim modAnim">
        <pc:chgData name="Higgins, Misty - Division of Academic Program Standards" userId="d003460c-33fe-4915-8b5f-f22610d64b75" providerId="ADAL" clId="{FCEA3C62-476F-4437-A73E-D5F063FAB5CB}" dt="2022-08-12T16:33:12.824" v="29" actId="1076"/>
        <pc:sldMkLst>
          <pc:docMk/>
          <pc:sldMk cId="0" sldId="274"/>
        </pc:sldMkLst>
        <pc:spChg chg="add del">
          <ac:chgData name="Higgins, Misty - Division of Academic Program Standards" userId="d003460c-33fe-4915-8b5f-f22610d64b75" providerId="ADAL" clId="{FCEA3C62-476F-4437-A73E-D5F063FAB5CB}" dt="2022-08-12T16:31:48.491" v="6" actId="478"/>
          <ac:spMkLst>
            <pc:docMk/>
            <pc:sldMk cId="0" sldId="274"/>
            <ac:spMk id="8" creationId="{2D1AF525-1C94-4139-8A12-A2DA02FD4E65}"/>
          </ac:spMkLst>
        </pc:spChg>
        <pc:picChg chg="add mod">
          <ac:chgData name="Higgins, Misty - Division of Academic Program Standards" userId="d003460c-33fe-4915-8b5f-f22610d64b75" providerId="ADAL" clId="{FCEA3C62-476F-4437-A73E-D5F063FAB5CB}" dt="2022-08-12T16:32:03.613" v="11" actId="1076"/>
          <ac:picMkLst>
            <pc:docMk/>
            <pc:sldMk cId="0" sldId="274"/>
            <ac:picMk id="2" creationId="{5DF02E84-3894-4B39-ACEF-9CBE0AD5B3AB}"/>
          </ac:picMkLst>
        </pc:picChg>
        <pc:picChg chg="del mod">
          <ac:chgData name="Higgins, Misty - Division of Academic Program Standards" userId="d003460c-33fe-4915-8b5f-f22610d64b75" providerId="ADAL" clId="{FCEA3C62-476F-4437-A73E-D5F063FAB5CB}" dt="2022-08-12T16:32:18.930" v="15" actId="478"/>
          <ac:picMkLst>
            <pc:docMk/>
            <pc:sldMk cId="0" sldId="274"/>
            <ac:picMk id="5" creationId="{943F921F-01DC-4FE6-8A7C-E2AF81199F04}"/>
          </ac:picMkLst>
        </pc:picChg>
        <pc:picChg chg="del mod">
          <ac:chgData name="Higgins, Misty - Division of Academic Program Standards" userId="d003460c-33fe-4915-8b5f-f22610d64b75" providerId="ADAL" clId="{FCEA3C62-476F-4437-A73E-D5F063FAB5CB}" dt="2022-08-12T16:32:30.163" v="18" actId="478"/>
          <ac:picMkLst>
            <pc:docMk/>
            <pc:sldMk cId="0" sldId="274"/>
            <ac:picMk id="6" creationId="{4B2CEAE3-E253-4F6F-A4D1-B460F498A537}"/>
          </ac:picMkLst>
        </pc:picChg>
        <pc:picChg chg="del mod">
          <ac:chgData name="Higgins, Misty - Division of Academic Program Standards" userId="d003460c-33fe-4915-8b5f-f22610d64b75" providerId="ADAL" clId="{FCEA3C62-476F-4437-A73E-D5F063FAB5CB}" dt="2022-08-12T16:32:41.951" v="21" actId="478"/>
          <ac:picMkLst>
            <pc:docMk/>
            <pc:sldMk cId="0" sldId="274"/>
            <ac:picMk id="7" creationId="{300AA814-198A-46C1-B638-1423A1EED811}"/>
          </ac:picMkLst>
        </pc:picChg>
        <pc:picChg chg="del mod">
          <ac:chgData name="Higgins, Misty - Division of Academic Program Standards" userId="d003460c-33fe-4915-8b5f-f22610d64b75" providerId="ADAL" clId="{FCEA3C62-476F-4437-A73E-D5F063FAB5CB}" dt="2022-08-12T16:32:47.327" v="22" actId="478"/>
          <ac:picMkLst>
            <pc:docMk/>
            <pc:sldMk cId="0" sldId="274"/>
            <ac:picMk id="9" creationId="{7C799D17-B309-43AC-BB30-77DB489D1ACB}"/>
          </ac:picMkLst>
        </pc:picChg>
        <pc:picChg chg="add mod">
          <ac:chgData name="Higgins, Misty - Division of Academic Program Standards" userId="d003460c-33fe-4915-8b5f-f22610d64b75" providerId="ADAL" clId="{FCEA3C62-476F-4437-A73E-D5F063FAB5CB}" dt="2022-08-12T16:32:16.137" v="14" actId="1076"/>
          <ac:picMkLst>
            <pc:docMk/>
            <pc:sldMk cId="0" sldId="274"/>
            <ac:picMk id="10" creationId="{22CEB91F-9BEC-4AD2-9F8F-4D8EADEDECB4}"/>
          </ac:picMkLst>
        </pc:picChg>
        <pc:picChg chg="add mod">
          <ac:chgData name="Higgins, Misty - Division of Academic Program Standards" userId="d003460c-33fe-4915-8b5f-f22610d64b75" providerId="ADAL" clId="{FCEA3C62-476F-4437-A73E-D5F063FAB5CB}" dt="2022-08-12T16:33:02.961" v="26" actId="1076"/>
          <ac:picMkLst>
            <pc:docMk/>
            <pc:sldMk cId="0" sldId="274"/>
            <ac:picMk id="11" creationId="{22A47879-AF00-421B-B614-46624DF2DA16}"/>
          </ac:picMkLst>
        </pc:picChg>
        <pc:picChg chg="add mod">
          <ac:chgData name="Higgins, Misty - Division of Academic Program Standards" userId="d003460c-33fe-4915-8b5f-f22610d64b75" providerId="ADAL" clId="{FCEA3C62-476F-4437-A73E-D5F063FAB5CB}" dt="2022-08-12T16:33:08.396" v="28" actId="1076"/>
          <ac:picMkLst>
            <pc:docMk/>
            <pc:sldMk cId="0" sldId="274"/>
            <ac:picMk id="12" creationId="{E72636B1-B4F7-4186-A330-1E4F56C344E0}"/>
          </ac:picMkLst>
        </pc:picChg>
        <pc:picChg chg="add mod">
          <ac:chgData name="Higgins, Misty - Division of Academic Program Standards" userId="d003460c-33fe-4915-8b5f-f22610d64b75" providerId="ADAL" clId="{FCEA3C62-476F-4437-A73E-D5F063FAB5CB}" dt="2022-08-12T16:33:12.824" v="29" actId="1076"/>
          <ac:picMkLst>
            <pc:docMk/>
            <pc:sldMk cId="0" sldId="274"/>
            <ac:picMk id="13" creationId="{FED1B578-A0EF-42B4-B8C9-FD2CA4D70531}"/>
          </ac:picMkLst>
        </pc:picChg>
        <pc:picChg chg="del">
          <ac:chgData name="Higgins, Misty - Division of Academic Program Standards" userId="d003460c-33fe-4915-8b5f-f22610d64b75" providerId="ADAL" clId="{FCEA3C62-476F-4437-A73E-D5F063FAB5CB}" dt="2022-08-12T16:31:45.274" v="4" actId="478"/>
          <ac:picMkLst>
            <pc:docMk/>
            <pc:sldMk cId="0" sldId="274"/>
            <ac:picMk id="653" creationId="{00000000-0000-0000-0000-000000000000}"/>
          </ac:picMkLst>
        </pc:picChg>
      </pc:sldChg>
      <pc:sldChg chg="addSp delSp modSp new modNotesTx">
        <pc:chgData name="Higgins, Misty - Division of Academic Program Standards" userId="d003460c-33fe-4915-8b5f-f22610d64b75" providerId="ADAL" clId="{FCEA3C62-476F-4437-A73E-D5F063FAB5CB}" dt="2022-08-17T15:12:34.887" v="512" actId="948"/>
        <pc:sldMkLst>
          <pc:docMk/>
          <pc:sldMk cId="419842444" sldId="275"/>
        </pc:sldMkLst>
        <pc:spChg chg="del">
          <ac:chgData name="Higgins, Misty - Division of Academic Program Standards" userId="d003460c-33fe-4915-8b5f-f22610d64b75" providerId="ADAL" clId="{FCEA3C62-476F-4437-A73E-D5F063FAB5CB}" dt="2022-08-17T15:08:05.495" v="381"/>
          <ac:spMkLst>
            <pc:docMk/>
            <pc:sldMk cId="419842444" sldId="275"/>
            <ac:spMk id="2" creationId="{1040979F-0550-412E-9793-4BC7A5EE0D8F}"/>
          </ac:spMkLst>
        </pc:spChg>
        <pc:spChg chg="del">
          <ac:chgData name="Higgins, Misty - Division of Academic Program Standards" userId="d003460c-33fe-4915-8b5f-f22610d64b75" providerId="ADAL" clId="{FCEA3C62-476F-4437-A73E-D5F063FAB5CB}" dt="2022-08-17T15:08:05.495" v="381"/>
          <ac:spMkLst>
            <pc:docMk/>
            <pc:sldMk cId="419842444" sldId="275"/>
            <ac:spMk id="3" creationId="{035BCA6B-2D21-4B13-98E5-1803C1409DD1}"/>
          </ac:spMkLst>
        </pc:spChg>
        <pc:spChg chg="add mod">
          <ac:chgData name="Higgins, Misty - Division of Academic Program Standards" userId="d003460c-33fe-4915-8b5f-f22610d64b75" providerId="ADAL" clId="{FCEA3C62-476F-4437-A73E-D5F063FAB5CB}" dt="2022-08-17T15:11:54.063" v="508" actId="1076"/>
          <ac:spMkLst>
            <pc:docMk/>
            <pc:sldMk cId="419842444" sldId="275"/>
            <ac:spMk id="4" creationId="{3AFD90AF-4C2D-4164-970C-9B7190EE1544}"/>
          </ac:spMkLst>
        </pc:spChg>
        <pc:spChg chg="add mod">
          <ac:chgData name="Higgins, Misty - Division of Academic Program Standards" userId="d003460c-33fe-4915-8b5f-f22610d64b75" providerId="ADAL" clId="{FCEA3C62-476F-4437-A73E-D5F063FAB5CB}" dt="2022-08-17T15:11:45.634" v="507" actId="1076"/>
          <ac:spMkLst>
            <pc:docMk/>
            <pc:sldMk cId="419842444" sldId="275"/>
            <ac:spMk id="5" creationId="{A8EFCCD3-5D4A-4D77-BE88-B05963489C06}"/>
          </ac:spMkLst>
        </pc:spChg>
        <pc:spChg chg="add del mod">
          <ac:chgData name="Higgins, Misty - Division of Academic Program Standards" userId="d003460c-33fe-4915-8b5f-f22610d64b75" providerId="ADAL" clId="{FCEA3C62-476F-4437-A73E-D5F063FAB5CB}" dt="2022-08-17T15:08:27.022" v="430" actId="478"/>
          <ac:spMkLst>
            <pc:docMk/>
            <pc:sldMk cId="419842444" sldId="275"/>
            <ac:spMk id="6" creationId="{8DAA14CF-8207-4A31-88D8-BDE486654960}"/>
          </ac:spMkLst>
        </pc:spChg>
        <pc:spChg chg="add del mod">
          <ac:chgData name="Higgins, Misty - Division of Academic Program Standards" userId="d003460c-33fe-4915-8b5f-f22610d64b75" providerId="ADAL" clId="{FCEA3C62-476F-4437-A73E-D5F063FAB5CB}" dt="2022-08-17T15:09:09.893" v="440" actId="478"/>
          <ac:spMkLst>
            <pc:docMk/>
            <pc:sldMk cId="419842444" sldId="275"/>
            <ac:spMk id="7" creationId="{813E2C65-75F0-47F4-ABB1-B50F8A1B1225}"/>
          </ac:spMkLst>
        </pc:spChg>
        <pc:spChg chg="add del mod">
          <ac:chgData name="Higgins, Misty - Division of Academic Program Standards" userId="d003460c-33fe-4915-8b5f-f22610d64b75" providerId="ADAL" clId="{FCEA3C62-476F-4437-A73E-D5F063FAB5CB}" dt="2022-08-17T15:09:49.055" v="448" actId="478"/>
          <ac:spMkLst>
            <pc:docMk/>
            <pc:sldMk cId="419842444" sldId="275"/>
            <ac:spMk id="9" creationId="{05790E82-BBCC-4A0D-A861-703FD1B7B1A8}"/>
          </ac:spMkLst>
        </pc:spChg>
        <pc:picChg chg="add mod">
          <ac:chgData name="Higgins, Misty - Division of Academic Program Standards" userId="d003460c-33fe-4915-8b5f-f22610d64b75" providerId="ADAL" clId="{FCEA3C62-476F-4437-A73E-D5F063FAB5CB}" dt="2022-08-17T15:11:59.051" v="511" actId="1076"/>
          <ac:picMkLst>
            <pc:docMk/>
            <pc:sldMk cId="419842444" sldId="275"/>
            <ac:picMk id="8" creationId="{F327BFB7-3D70-4B3A-8B0A-F20A90D6AF46}"/>
          </ac:picMkLst>
        </pc:picChg>
      </pc:sldChg>
      <pc:sldChg chg="modSp">
        <pc:chgData name="Higgins, Misty - Division of Academic Program Standards" userId="d003460c-33fe-4915-8b5f-f22610d64b75" providerId="ADAL" clId="{FCEA3C62-476F-4437-A73E-D5F063FAB5CB}" dt="2022-08-17T15:14:57.300" v="536" actId="20577"/>
        <pc:sldMkLst>
          <pc:docMk/>
          <pc:sldMk cId="3927616538" sldId="304"/>
        </pc:sldMkLst>
        <pc:spChg chg="mod">
          <ac:chgData name="Higgins, Misty - Division of Academic Program Standards" userId="d003460c-33fe-4915-8b5f-f22610d64b75" providerId="ADAL" clId="{FCEA3C62-476F-4437-A73E-D5F063FAB5CB}" dt="2022-08-17T15:14:57.300" v="536" actId="20577"/>
          <ac:spMkLst>
            <pc:docMk/>
            <pc:sldMk cId="3927616538" sldId="304"/>
            <ac:spMk id="5" creationId="{3D9E9AD3-C18A-EEDF-6D87-847F624FD6ED}"/>
          </ac:spMkLst>
        </pc:spChg>
      </pc:sldChg>
      <pc:sldChg chg="modNotesTx">
        <pc:chgData name="Higgins, Misty - Division of Academic Program Standards" userId="d003460c-33fe-4915-8b5f-f22610d64b75" providerId="ADAL" clId="{FCEA3C62-476F-4437-A73E-D5F063FAB5CB}" dt="2022-08-23T13:11:22.888" v="2493" actId="20577"/>
        <pc:sldMkLst>
          <pc:docMk/>
          <pc:sldMk cId="4201635814" sldId="305"/>
        </pc:sldMkLst>
      </pc:sldChg>
    </pc:docChg>
  </pc:docChgLst>
  <pc:docChgLst>
    <pc:chgData name="Misty Higgins" userId="d003460c-33fe-4915-8b5f-f22610d64b75" providerId="ADAL" clId="{20065AC9-1EA7-42C8-A454-3AF9961A7956}"/>
    <pc:docChg chg="undo custSel addSld delSld modSld sldOrd">
      <pc:chgData name="Misty Higgins" userId="d003460c-33fe-4915-8b5f-f22610d64b75" providerId="ADAL" clId="{20065AC9-1EA7-42C8-A454-3AF9961A7956}" dt="2022-08-10T13:54:00.063" v="948" actId="20577"/>
      <pc:docMkLst>
        <pc:docMk/>
      </pc:docMkLst>
      <pc:sldChg chg="modSp modNotesTx">
        <pc:chgData name="Misty Higgins" userId="d003460c-33fe-4915-8b5f-f22610d64b75" providerId="ADAL" clId="{20065AC9-1EA7-42C8-A454-3AF9961A7956}" dt="2022-08-09T16:25:43.891" v="63" actId="20577"/>
        <pc:sldMkLst>
          <pc:docMk/>
          <pc:sldMk cId="0" sldId="259"/>
        </pc:sldMkLst>
        <pc:spChg chg="mod">
          <ac:chgData name="Misty Higgins" userId="d003460c-33fe-4915-8b5f-f22610d64b75" providerId="ADAL" clId="{20065AC9-1EA7-42C8-A454-3AF9961A7956}" dt="2022-08-09T16:25:34.228" v="48" actId="20577"/>
          <ac:spMkLst>
            <pc:docMk/>
            <pc:sldMk cId="0" sldId="259"/>
            <ac:spMk id="432" creationId="{00000000-0000-0000-0000-000000000000}"/>
          </ac:spMkLst>
        </pc:spChg>
      </pc:sldChg>
      <pc:sldChg chg="modNotesTx">
        <pc:chgData name="Misty Higgins" userId="d003460c-33fe-4915-8b5f-f22610d64b75" providerId="ADAL" clId="{20065AC9-1EA7-42C8-A454-3AF9961A7956}" dt="2022-08-09T16:27:12.048" v="102" actId="20577"/>
        <pc:sldMkLst>
          <pc:docMk/>
          <pc:sldMk cId="0" sldId="260"/>
        </pc:sldMkLst>
      </pc:sldChg>
      <pc:sldChg chg="modSp">
        <pc:chgData name="Misty Higgins" userId="d003460c-33fe-4915-8b5f-f22610d64b75" providerId="ADAL" clId="{20065AC9-1EA7-42C8-A454-3AF9961A7956}" dt="2022-08-09T17:16:02.333" v="860" actId="20577"/>
        <pc:sldMkLst>
          <pc:docMk/>
          <pc:sldMk cId="0" sldId="261"/>
        </pc:sldMkLst>
        <pc:spChg chg="mod">
          <ac:chgData name="Misty Higgins" userId="d003460c-33fe-4915-8b5f-f22610d64b75" providerId="ADAL" clId="{20065AC9-1EA7-42C8-A454-3AF9961A7956}" dt="2022-08-09T17:16:02.333" v="860" actId="20577"/>
          <ac:spMkLst>
            <pc:docMk/>
            <pc:sldMk cId="0" sldId="261"/>
            <ac:spMk id="446" creationId="{00000000-0000-0000-0000-000000000000}"/>
          </ac:spMkLst>
        </pc:spChg>
      </pc:sldChg>
      <pc:sldChg chg="addSp delSp modSp modNotesTx">
        <pc:chgData name="Misty Higgins" userId="d003460c-33fe-4915-8b5f-f22610d64b75" providerId="ADAL" clId="{20065AC9-1EA7-42C8-A454-3AF9961A7956}" dt="2022-08-09T16:29:49.304" v="160" actId="20577"/>
        <pc:sldMkLst>
          <pc:docMk/>
          <pc:sldMk cId="0" sldId="262"/>
        </pc:sldMkLst>
        <pc:spChg chg="add mod">
          <ac:chgData name="Misty Higgins" userId="d003460c-33fe-4915-8b5f-f22610d64b75" providerId="ADAL" clId="{20065AC9-1EA7-42C8-A454-3AF9961A7956}" dt="2022-08-09T16:29:28.023" v="154" actId="1076"/>
          <ac:spMkLst>
            <pc:docMk/>
            <pc:sldMk cId="0" sldId="262"/>
            <ac:spMk id="2" creationId="{F892080C-F1A3-4006-9568-AE0C36AAA564}"/>
          </ac:spMkLst>
        </pc:spChg>
        <pc:spChg chg="add del mod">
          <ac:chgData name="Misty Higgins" userId="d003460c-33fe-4915-8b5f-f22610d64b75" providerId="ADAL" clId="{20065AC9-1EA7-42C8-A454-3AF9961A7956}" dt="2022-08-09T16:28:44.377" v="106" actId="1076"/>
          <ac:spMkLst>
            <pc:docMk/>
            <pc:sldMk cId="0" sldId="262"/>
            <ac:spMk id="453" creationId="{00000000-0000-0000-0000-000000000000}"/>
          </ac:spMkLst>
        </pc:spChg>
      </pc:sldChg>
      <pc:sldChg chg="modNotesTx">
        <pc:chgData name="Misty Higgins" userId="d003460c-33fe-4915-8b5f-f22610d64b75" providerId="ADAL" clId="{20065AC9-1EA7-42C8-A454-3AF9961A7956}" dt="2022-08-09T17:07:39.658" v="858" actId="20577"/>
        <pc:sldMkLst>
          <pc:docMk/>
          <pc:sldMk cId="0" sldId="265"/>
        </pc:sldMkLst>
      </pc:sldChg>
      <pc:sldChg chg="addSp modSp">
        <pc:chgData name="Misty Higgins" userId="d003460c-33fe-4915-8b5f-f22610d64b75" providerId="ADAL" clId="{20065AC9-1EA7-42C8-A454-3AF9961A7956}" dt="2022-08-09T16:30:18.183" v="162" actId="1076"/>
        <pc:sldMkLst>
          <pc:docMk/>
          <pc:sldMk cId="0" sldId="266"/>
        </pc:sldMkLst>
        <pc:spChg chg="add mod">
          <ac:chgData name="Misty Higgins" userId="d003460c-33fe-4915-8b5f-f22610d64b75" providerId="ADAL" clId="{20065AC9-1EA7-42C8-A454-3AF9961A7956}" dt="2022-08-09T16:30:18.183" v="162" actId="1076"/>
          <ac:spMkLst>
            <pc:docMk/>
            <pc:sldMk cId="0" sldId="266"/>
            <ac:spMk id="9" creationId="{D59307B3-426F-440E-A739-D8294FAA8E6D}"/>
          </ac:spMkLst>
        </pc:spChg>
      </pc:sldChg>
      <pc:sldChg chg="del">
        <pc:chgData name="Misty Higgins" userId="d003460c-33fe-4915-8b5f-f22610d64b75" providerId="ADAL" clId="{20065AC9-1EA7-42C8-A454-3AF9961A7956}" dt="2022-08-09T17:18:45.187" v="884" actId="2696"/>
        <pc:sldMkLst>
          <pc:docMk/>
          <pc:sldMk cId="0" sldId="267"/>
        </pc:sldMkLst>
      </pc:sldChg>
      <pc:sldChg chg="modNotesTx">
        <pc:chgData name="Misty Higgins" userId="d003460c-33fe-4915-8b5f-f22610d64b75" providerId="ADAL" clId="{20065AC9-1EA7-42C8-A454-3AF9961A7956}" dt="2022-08-09T16:40:15.724" v="244" actId="20577"/>
        <pc:sldMkLst>
          <pc:docMk/>
          <pc:sldMk cId="0" sldId="269"/>
        </pc:sldMkLst>
      </pc:sldChg>
      <pc:sldChg chg="addSp delSp delDesignElem">
        <pc:chgData name="Misty Higgins" userId="d003460c-33fe-4915-8b5f-f22610d64b75" providerId="ADAL" clId="{20065AC9-1EA7-42C8-A454-3AF9961A7956}" dt="2022-08-09T16:37:00.995" v="165"/>
        <pc:sldMkLst>
          <pc:docMk/>
          <pc:sldMk cId="0" sldId="270"/>
        </pc:sldMkLst>
        <pc:spChg chg="add del">
          <ac:chgData name="Misty Higgins" userId="d003460c-33fe-4915-8b5f-f22610d64b75" providerId="ADAL" clId="{20065AC9-1EA7-42C8-A454-3AF9961A7956}" dt="2022-08-09T16:37:00.995" v="165"/>
          <ac:spMkLst>
            <pc:docMk/>
            <pc:sldMk cId="0" sldId="270"/>
            <ac:spMk id="1029" creationId="{5E39A796-BE83-48B1-B33F-35C4A32AAB57}"/>
          </ac:spMkLst>
        </pc:spChg>
        <pc:spChg chg="add del">
          <ac:chgData name="Misty Higgins" userId="d003460c-33fe-4915-8b5f-f22610d64b75" providerId="ADAL" clId="{20065AC9-1EA7-42C8-A454-3AF9961A7956}" dt="2022-08-09T16:37:00.995" v="165"/>
          <ac:spMkLst>
            <pc:docMk/>
            <pc:sldMk cId="0" sldId="270"/>
            <ac:spMk id="1030" creationId="{72F84B47-E267-4194-8194-831DB7B5547F}"/>
          </ac:spMkLst>
        </pc:spChg>
      </pc:sldChg>
      <pc:sldChg chg="modSp new ord modNotesTx">
        <pc:chgData name="Misty Higgins" userId="d003460c-33fe-4915-8b5f-f22610d64b75" providerId="ADAL" clId="{20065AC9-1EA7-42C8-A454-3AF9961A7956}" dt="2022-08-09T17:03:11.318" v="857" actId="113"/>
        <pc:sldMkLst>
          <pc:docMk/>
          <pc:sldMk cId="823104979" sldId="271"/>
        </pc:sldMkLst>
        <pc:spChg chg="mod">
          <ac:chgData name="Misty Higgins" userId="d003460c-33fe-4915-8b5f-f22610d64b75" providerId="ADAL" clId="{20065AC9-1EA7-42C8-A454-3AF9961A7956}" dt="2022-08-09T16:56:12.935" v="353" actId="20577"/>
          <ac:spMkLst>
            <pc:docMk/>
            <pc:sldMk cId="823104979" sldId="271"/>
            <ac:spMk id="2" creationId="{CBAEB9D7-9B81-4CC1-8FC0-2F7B905A6D87}"/>
          </ac:spMkLst>
        </pc:spChg>
        <pc:spChg chg="mod">
          <ac:chgData name="Misty Higgins" userId="d003460c-33fe-4915-8b5f-f22610d64b75" providerId="ADAL" clId="{20065AC9-1EA7-42C8-A454-3AF9961A7956}" dt="2022-08-09T17:03:11.318" v="857" actId="113"/>
          <ac:spMkLst>
            <pc:docMk/>
            <pc:sldMk cId="823104979" sldId="271"/>
            <ac:spMk id="3" creationId="{4F35B098-7E45-406F-A6B4-A497C68BB035}"/>
          </ac:spMkLst>
        </pc:spChg>
      </pc:sldChg>
      <pc:sldChg chg="addSp delSp modSp delAnim modAnim modNotesTx">
        <pc:chgData name="Misty Higgins" userId="d003460c-33fe-4915-8b5f-f22610d64b75" providerId="ADAL" clId="{20065AC9-1EA7-42C8-A454-3AF9961A7956}" dt="2022-08-10T13:54:00.063" v="948" actId="20577"/>
        <pc:sldMkLst>
          <pc:docMk/>
          <pc:sldMk cId="0" sldId="274"/>
        </pc:sldMkLst>
        <pc:spChg chg="del">
          <ac:chgData name="Misty Higgins" userId="d003460c-33fe-4915-8b5f-f22610d64b75" providerId="ADAL" clId="{20065AC9-1EA7-42C8-A454-3AF9961A7956}" dt="2022-08-09T17:45:48.561" v="893" actId="478"/>
          <ac:spMkLst>
            <pc:docMk/>
            <pc:sldMk cId="0" sldId="274"/>
            <ac:spMk id="654" creationId="{00000000-0000-0000-0000-000000000000}"/>
          </ac:spMkLst>
        </pc:spChg>
        <pc:picChg chg="add mod">
          <ac:chgData name="Misty Higgins" userId="d003460c-33fe-4915-8b5f-f22610d64b75" providerId="ADAL" clId="{20065AC9-1EA7-42C8-A454-3AF9961A7956}" dt="2022-08-09T17:50:20.994" v="932" actId="14100"/>
          <ac:picMkLst>
            <pc:docMk/>
            <pc:sldMk cId="0" sldId="274"/>
            <ac:picMk id="5" creationId="{943F921F-01DC-4FE6-8A7C-E2AF81199F04}"/>
          </ac:picMkLst>
        </pc:picChg>
        <pc:picChg chg="add mod">
          <ac:chgData name="Misty Higgins" userId="d003460c-33fe-4915-8b5f-f22610d64b75" providerId="ADAL" clId="{20065AC9-1EA7-42C8-A454-3AF9961A7956}" dt="2022-08-09T17:47:18.245" v="916" actId="14100"/>
          <ac:picMkLst>
            <pc:docMk/>
            <pc:sldMk cId="0" sldId="274"/>
            <ac:picMk id="6" creationId="{4B2CEAE3-E253-4F6F-A4D1-B460F498A537}"/>
          </ac:picMkLst>
        </pc:picChg>
        <pc:picChg chg="add mod">
          <ac:chgData name="Misty Higgins" userId="d003460c-33fe-4915-8b5f-f22610d64b75" providerId="ADAL" clId="{20065AC9-1EA7-42C8-A454-3AF9961A7956}" dt="2022-08-09T17:47:55.649" v="926" actId="1076"/>
          <ac:picMkLst>
            <pc:docMk/>
            <pc:sldMk cId="0" sldId="274"/>
            <ac:picMk id="7" creationId="{300AA814-198A-46C1-B638-1423A1EED811}"/>
          </ac:picMkLst>
        </pc:picChg>
        <pc:picChg chg="add del mod">
          <ac:chgData name="Misty Higgins" userId="d003460c-33fe-4915-8b5f-f22610d64b75" providerId="ADAL" clId="{20065AC9-1EA7-42C8-A454-3AF9961A7956}" dt="2022-08-09T17:47:02.425" v="911" actId="478"/>
          <ac:picMkLst>
            <pc:docMk/>
            <pc:sldMk cId="0" sldId="274"/>
            <ac:picMk id="8" creationId="{E587FD53-FB01-444C-B0B4-3B08D21100C6}"/>
          </ac:picMkLst>
        </pc:picChg>
        <pc:picChg chg="add mod">
          <ac:chgData name="Misty Higgins" userId="d003460c-33fe-4915-8b5f-f22610d64b75" providerId="ADAL" clId="{20065AC9-1EA7-42C8-A454-3AF9961A7956}" dt="2022-08-09T17:47:51.974" v="925" actId="1076"/>
          <ac:picMkLst>
            <pc:docMk/>
            <pc:sldMk cId="0" sldId="274"/>
            <ac:picMk id="9" creationId="{7C799D17-B309-43AC-BB30-77DB489D1ACB}"/>
          </ac:picMkLst>
        </pc:picChg>
        <pc:picChg chg="mod">
          <ac:chgData name="Misty Higgins" userId="d003460c-33fe-4915-8b5f-f22610d64b75" providerId="ADAL" clId="{20065AC9-1EA7-42C8-A454-3AF9961A7956}" dt="2022-08-09T17:46:49.644" v="908" actId="1076"/>
          <ac:picMkLst>
            <pc:docMk/>
            <pc:sldMk cId="0" sldId="274"/>
            <ac:picMk id="653" creationId="{00000000-0000-0000-0000-000000000000}"/>
          </ac:picMkLst>
        </pc:picChg>
      </pc:sldChg>
      <pc:sldChg chg="modNotesTx">
        <pc:chgData name="Misty Higgins" userId="d003460c-33fe-4915-8b5f-f22610d64b75" providerId="ADAL" clId="{20065AC9-1EA7-42C8-A454-3AF9961A7956}" dt="2022-08-09T17:17:12.420" v="883" actId="5793"/>
        <pc:sldMkLst>
          <pc:docMk/>
          <pc:sldMk cId="419842444" sldId="275"/>
        </pc:sldMkLst>
      </pc:sldChg>
      <pc:sldChg chg="addSp delSp modSp modNotesTx">
        <pc:chgData name="Misty Higgins" userId="d003460c-33fe-4915-8b5f-f22610d64b75" providerId="ADAL" clId="{20065AC9-1EA7-42C8-A454-3AF9961A7956}" dt="2022-08-09T17:33:44.848" v="892" actId="478"/>
        <pc:sldMkLst>
          <pc:docMk/>
          <pc:sldMk cId="0" sldId="276"/>
        </pc:sldMkLst>
        <pc:picChg chg="del">
          <ac:chgData name="Misty Higgins" userId="d003460c-33fe-4915-8b5f-f22610d64b75" providerId="ADAL" clId="{20065AC9-1EA7-42C8-A454-3AF9961A7956}" dt="2022-08-09T17:33:29.091" v="888" actId="478"/>
          <ac:picMkLst>
            <pc:docMk/>
            <pc:sldMk cId="0" sldId="276"/>
            <ac:picMk id="670" creationId="{00000000-0000-0000-0000-000000000000}"/>
          </ac:picMkLst>
        </pc:picChg>
        <pc:picChg chg="add del mod">
          <ac:chgData name="Misty Higgins" userId="d003460c-33fe-4915-8b5f-f22610d64b75" providerId="ADAL" clId="{20065AC9-1EA7-42C8-A454-3AF9961A7956}" dt="2022-08-09T17:33:44.848" v="892" actId="478"/>
          <ac:picMkLst>
            <pc:docMk/>
            <pc:sldMk cId="0" sldId="276"/>
            <ac:picMk id="1026" creationId="{F32BAA51-5BA0-4262-8FAF-FBACB4AB54CC}"/>
          </ac:picMkLst>
        </pc:picChg>
      </pc:sldChg>
      <pc:sldChg chg="modSp">
        <pc:chgData name="Misty Higgins" userId="d003460c-33fe-4915-8b5f-f22610d64b75" providerId="ADAL" clId="{20065AC9-1EA7-42C8-A454-3AF9961A7956}" dt="2022-08-09T17:27:40.913" v="886" actId="1076"/>
        <pc:sldMkLst>
          <pc:docMk/>
          <pc:sldMk cId="0" sldId="277"/>
        </pc:sldMkLst>
        <pc:spChg chg="mod">
          <ac:chgData name="Misty Higgins" userId="d003460c-33fe-4915-8b5f-f22610d64b75" providerId="ADAL" clId="{20065AC9-1EA7-42C8-A454-3AF9961A7956}" dt="2022-08-09T17:27:40.913" v="886" actId="1076"/>
          <ac:spMkLst>
            <pc:docMk/>
            <pc:sldMk cId="0" sldId="277"/>
            <ac:spMk id="681" creationId="{00000000-0000-0000-0000-000000000000}"/>
          </ac:spMkLst>
        </pc:spChg>
        <pc:picChg chg="mod">
          <ac:chgData name="Misty Higgins" userId="d003460c-33fe-4915-8b5f-f22610d64b75" providerId="ADAL" clId="{20065AC9-1EA7-42C8-A454-3AF9961A7956}" dt="2022-08-09T17:27:37.469" v="885" actId="1076"/>
          <ac:picMkLst>
            <pc:docMk/>
            <pc:sldMk cId="0" sldId="277"/>
            <ac:picMk id="680" creationId="{00000000-0000-0000-0000-000000000000}"/>
          </ac:picMkLst>
        </pc:picChg>
      </pc:sldChg>
    </pc:docChg>
  </pc:docChgLst>
  <pc:docChgLst>
    <pc:chgData name="DeMoisey, Fox - Division of Academic Program Standards" userId="02acd998-e3fc-4247-a358-0fda90afdf9d" providerId="ADAL" clId="{494F872D-7271-6449-B593-08CFA91B2832}"/>
    <pc:docChg chg="undo redo custSel addSld modSld">
      <pc:chgData name="DeMoisey, Fox - Division of Academic Program Standards" userId="02acd998-e3fc-4247-a358-0fda90afdf9d" providerId="ADAL" clId="{494F872D-7271-6449-B593-08CFA91B2832}" dt="2022-08-22T13:54:48.163" v="1623" actId="313"/>
      <pc:docMkLst>
        <pc:docMk/>
      </pc:docMkLst>
      <pc:sldChg chg="modNotesTx">
        <pc:chgData name="DeMoisey, Fox - Division of Academic Program Standards" userId="02acd998-e3fc-4247-a358-0fda90afdf9d" providerId="ADAL" clId="{494F872D-7271-6449-B593-08CFA91B2832}" dt="2022-08-22T13:54:48.163" v="1623" actId="313"/>
        <pc:sldMkLst>
          <pc:docMk/>
          <pc:sldMk cId="0" sldId="259"/>
        </pc:sldMkLst>
      </pc:sldChg>
      <pc:sldChg chg="modNotesTx">
        <pc:chgData name="DeMoisey, Fox - Division of Academic Program Standards" userId="02acd998-e3fc-4247-a358-0fda90afdf9d" providerId="ADAL" clId="{494F872D-7271-6449-B593-08CFA91B2832}" dt="2022-08-17T15:24:14.041" v="697" actId="20577"/>
        <pc:sldMkLst>
          <pc:docMk/>
          <pc:sldMk cId="0" sldId="261"/>
        </pc:sldMkLst>
      </pc:sldChg>
      <pc:sldChg chg="addSp delSp modSp mod modNotesTx">
        <pc:chgData name="DeMoisey, Fox - Division of Academic Program Standards" userId="02acd998-e3fc-4247-a358-0fda90afdf9d" providerId="ADAL" clId="{494F872D-7271-6449-B593-08CFA91B2832}" dt="2022-08-17T15:06:13.816" v="96" actId="20577"/>
        <pc:sldMkLst>
          <pc:docMk/>
          <pc:sldMk cId="0" sldId="265"/>
        </pc:sldMkLst>
        <pc:spChg chg="add mod">
          <ac:chgData name="DeMoisey, Fox - Division of Academic Program Standards" userId="02acd998-e3fc-4247-a358-0fda90afdf9d" providerId="ADAL" clId="{494F872D-7271-6449-B593-08CFA91B2832}" dt="2022-08-17T15:04:23.411" v="28" actId="1076"/>
          <ac:spMkLst>
            <pc:docMk/>
            <pc:sldMk cId="0" sldId="265"/>
            <ac:spMk id="2" creationId="{5DC2B6F9-4093-A176-A484-8FC6ABF6BF65}"/>
          </ac:spMkLst>
        </pc:spChg>
        <pc:spChg chg="add del mod">
          <ac:chgData name="DeMoisey, Fox - Division of Academic Program Standards" userId="02acd998-e3fc-4247-a358-0fda90afdf9d" providerId="ADAL" clId="{494F872D-7271-6449-B593-08CFA91B2832}" dt="2022-08-17T15:04:06.534" v="26" actId="478"/>
          <ac:spMkLst>
            <pc:docMk/>
            <pc:sldMk cId="0" sldId="265"/>
            <ac:spMk id="3" creationId="{6B29C73C-9D97-517B-E6F8-FD4FC5569C54}"/>
          </ac:spMkLst>
        </pc:spChg>
        <pc:spChg chg="del mod">
          <ac:chgData name="DeMoisey, Fox - Division of Academic Program Standards" userId="02acd998-e3fc-4247-a358-0fda90afdf9d" providerId="ADAL" clId="{494F872D-7271-6449-B593-08CFA91B2832}" dt="2022-08-17T15:03:12.479" v="17" actId="21"/>
          <ac:spMkLst>
            <pc:docMk/>
            <pc:sldMk cId="0" sldId="265"/>
            <ac:spMk id="479" creationId="{00000000-0000-0000-0000-000000000000}"/>
          </ac:spMkLst>
        </pc:spChg>
        <pc:spChg chg="del">
          <ac:chgData name="DeMoisey, Fox - Division of Academic Program Standards" userId="02acd998-e3fc-4247-a358-0fda90afdf9d" providerId="ADAL" clId="{494F872D-7271-6449-B593-08CFA91B2832}" dt="2022-08-17T15:02:29.632" v="6" actId="21"/>
          <ac:spMkLst>
            <pc:docMk/>
            <pc:sldMk cId="0" sldId="265"/>
            <ac:spMk id="480" creationId="{00000000-0000-0000-0000-000000000000}"/>
          </ac:spMkLst>
        </pc:spChg>
        <pc:picChg chg="del">
          <ac:chgData name="DeMoisey, Fox - Division of Academic Program Standards" userId="02acd998-e3fc-4247-a358-0fda90afdf9d" providerId="ADAL" clId="{494F872D-7271-6449-B593-08CFA91B2832}" dt="2022-08-17T15:01:58.555" v="0" actId="478"/>
          <ac:picMkLst>
            <pc:docMk/>
            <pc:sldMk cId="0" sldId="265"/>
            <ac:picMk id="478" creationId="{00000000-0000-0000-0000-000000000000}"/>
          </ac:picMkLst>
        </pc:picChg>
        <pc:picChg chg="add mod">
          <ac:chgData name="DeMoisey, Fox - Division of Academic Program Standards" userId="02acd998-e3fc-4247-a358-0fda90afdf9d" providerId="ADAL" clId="{494F872D-7271-6449-B593-08CFA91B2832}" dt="2022-08-17T15:03:20.930" v="20" actId="1076"/>
          <ac:picMkLst>
            <pc:docMk/>
            <pc:sldMk cId="0" sldId="265"/>
            <ac:picMk id="1026" creationId="{D634490F-58EB-DFDF-6A60-DA01AAA0D7F2}"/>
          </ac:picMkLst>
        </pc:picChg>
      </pc:sldChg>
      <pc:sldChg chg="modNotesTx">
        <pc:chgData name="DeMoisey, Fox - Division of Academic Program Standards" userId="02acd998-e3fc-4247-a358-0fda90afdf9d" providerId="ADAL" clId="{494F872D-7271-6449-B593-08CFA91B2832}" dt="2022-08-17T15:23:46.619" v="684" actId="20577"/>
        <pc:sldMkLst>
          <pc:docMk/>
          <pc:sldMk cId="419842444" sldId="275"/>
        </pc:sldMkLst>
      </pc:sldChg>
      <pc:sldChg chg="modSp add mod modNotesTx">
        <pc:chgData name="DeMoisey, Fox - Division of Academic Program Standards" userId="02acd998-e3fc-4247-a358-0fda90afdf9d" providerId="ADAL" clId="{494F872D-7271-6449-B593-08CFA91B2832}" dt="2022-08-17T15:20:05.520" v="558" actId="20577"/>
        <pc:sldMkLst>
          <pc:docMk/>
          <pc:sldMk cId="3927616538" sldId="304"/>
        </pc:sldMkLst>
        <pc:spChg chg="mod">
          <ac:chgData name="DeMoisey, Fox - Division of Academic Program Standards" userId="02acd998-e3fc-4247-a358-0fda90afdf9d" providerId="ADAL" clId="{494F872D-7271-6449-B593-08CFA91B2832}" dt="2022-08-17T15:15:01.178" v="99" actId="5793"/>
          <ac:spMkLst>
            <pc:docMk/>
            <pc:sldMk cId="3927616538" sldId="304"/>
            <ac:spMk id="6" creationId="{3BA218A4-8988-04FB-334E-1A7C31E1D862}"/>
          </ac:spMkLst>
        </pc:spChg>
      </pc:sldChg>
      <pc:sldChg chg="modNotesTx">
        <pc:chgData name="DeMoisey, Fox - Division of Academic Program Standards" userId="02acd998-e3fc-4247-a358-0fda90afdf9d" providerId="ADAL" clId="{494F872D-7271-6449-B593-08CFA91B2832}" dt="2022-08-22T13:38:17.668" v="1332" actId="20577"/>
        <pc:sldMkLst>
          <pc:docMk/>
          <pc:sldMk cId="4201635814" sldId="305"/>
        </pc:sldMkLst>
      </pc:sldChg>
    </pc:docChg>
  </pc:docChgLst>
  <pc:docChgLst>
    <pc:chgData name="DeMoisey, Fox - Division of Academic Program Standards" userId="02acd998-e3fc-4247-a358-0fda90afdf9d" providerId="ADAL" clId="{2F08E023-7164-4F4B-A5BC-36103977BF66}"/>
    <pc:docChg chg="modSld">
      <pc:chgData name="DeMoisey, Fox - Division of Academic Program Standards" userId="02acd998-e3fc-4247-a358-0fda90afdf9d" providerId="ADAL" clId="{2F08E023-7164-4F4B-A5BC-36103977BF66}" dt="2022-08-26T13:54:02.352" v="178" actId="962"/>
      <pc:docMkLst>
        <pc:docMk/>
      </pc:docMkLst>
      <pc:sldChg chg="modSp">
        <pc:chgData name="DeMoisey, Fox - Division of Academic Program Standards" userId="02acd998-e3fc-4247-a358-0fda90afdf9d" providerId="ADAL" clId="{2F08E023-7164-4F4B-A5BC-36103977BF66}" dt="2022-08-26T13:52:48.317" v="48" actId="962"/>
        <pc:sldMkLst>
          <pc:docMk/>
          <pc:sldMk cId="0" sldId="262"/>
        </pc:sldMkLst>
        <pc:spChg chg="mod">
          <ac:chgData name="DeMoisey, Fox - Division of Academic Program Standards" userId="02acd998-e3fc-4247-a358-0fda90afdf9d" providerId="ADAL" clId="{2F08E023-7164-4F4B-A5BC-36103977BF66}" dt="2022-08-26T13:52:41.281" v="46" actId="962"/>
          <ac:spMkLst>
            <pc:docMk/>
            <pc:sldMk cId="0" sldId="262"/>
            <ac:spMk id="456" creationId="{00000000-0000-0000-0000-000000000000}"/>
          </ac:spMkLst>
        </pc:spChg>
        <pc:spChg chg="mod">
          <ac:chgData name="DeMoisey, Fox - Division of Academic Program Standards" userId="02acd998-e3fc-4247-a358-0fda90afdf9d" providerId="ADAL" clId="{2F08E023-7164-4F4B-A5BC-36103977BF66}" dt="2022-08-26T13:52:45.337" v="47" actId="962"/>
          <ac:spMkLst>
            <pc:docMk/>
            <pc:sldMk cId="0" sldId="262"/>
            <ac:spMk id="457" creationId="{00000000-0000-0000-0000-000000000000}"/>
          </ac:spMkLst>
        </pc:spChg>
        <pc:spChg chg="mod">
          <ac:chgData name="DeMoisey, Fox - Division of Academic Program Standards" userId="02acd998-e3fc-4247-a358-0fda90afdf9d" providerId="ADAL" clId="{2F08E023-7164-4F4B-A5BC-36103977BF66}" dt="2022-08-26T13:52:48.317" v="48" actId="962"/>
          <ac:spMkLst>
            <pc:docMk/>
            <pc:sldMk cId="0" sldId="262"/>
            <ac:spMk id="458" creationId="{00000000-0000-0000-0000-000000000000}"/>
          </ac:spMkLst>
        </pc:spChg>
      </pc:sldChg>
      <pc:sldChg chg="modSp">
        <pc:chgData name="DeMoisey, Fox - Division of Academic Program Standards" userId="02acd998-e3fc-4247-a358-0fda90afdf9d" providerId="ADAL" clId="{2F08E023-7164-4F4B-A5BC-36103977BF66}" dt="2022-08-26T13:52:53.902" v="49" actId="962"/>
        <pc:sldMkLst>
          <pc:docMk/>
          <pc:sldMk cId="0" sldId="264"/>
        </pc:sldMkLst>
        <pc:spChg chg="mod">
          <ac:chgData name="DeMoisey, Fox - Division of Academic Program Standards" userId="02acd998-e3fc-4247-a358-0fda90afdf9d" providerId="ADAL" clId="{2F08E023-7164-4F4B-A5BC-36103977BF66}" dt="2022-08-26T13:52:53.902" v="49" actId="962"/>
          <ac:spMkLst>
            <pc:docMk/>
            <pc:sldMk cId="0" sldId="264"/>
            <ac:spMk id="472" creationId="{00000000-0000-0000-0000-000000000000}"/>
          </ac:spMkLst>
        </pc:spChg>
      </pc:sldChg>
      <pc:sldChg chg="modSp">
        <pc:chgData name="DeMoisey, Fox - Division of Academic Program Standards" userId="02acd998-e3fc-4247-a358-0fda90afdf9d" providerId="ADAL" clId="{2F08E023-7164-4F4B-A5BC-36103977BF66}" dt="2022-08-26T13:53:03.193" v="51" actId="962"/>
        <pc:sldMkLst>
          <pc:docMk/>
          <pc:sldMk cId="0" sldId="265"/>
        </pc:sldMkLst>
        <pc:spChg chg="mod">
          <ac:chgData name="DeMoisey, Fox - Division of Academic Program Standards" userId="02acd998-e3fc-4247-a358-0fda90afdf9d" providerId="ADAL" clId="{2F08E023-7164-4F4B-A5BC-36103977BF66}" dt="2022-08-26T13:53:03.193" v="51" actId="962"/>
          <ac:spMkLst>
            <pc:docMk/>
            <pc:sldMk cId="0" sldId="265"/>
            <ac:spMk id="2" creationId="{5DC2B6F9-4093-A176-A484-8FC6ABF6BF65}"/>
          </ac:spMkLst>
        </pc:spChg>
        <pc:spChg chg="mod">
          <ac:chgData name="DeMoisey, Fox - Division of Academic Program Standards" userId="02acd998-e3fc-4247-a358-0fda90afdf9d" providerId="ADAL" clId="{2F08E023-7164-4F4B-A5BC-36103977BF66}" dt="2022-08-26T13:53:00.088" v="50" actId="962"/>
          <ac:spMkLst>
            <pc:docMk/>
            <pc:sldMk cId="0" sldId="265"/>
            <ac:spMk id="3" creationId="{6B29C73C-9D97-517B-E6F8-FD4FC5569C54}"/>
          </ac:spMkLst>
        </pc:spChg>
        <pc:picChg chg="mod">
          <ac:chgData name="DeMoisey, Fox - Division of Academic Program Standards" userId="02acd998-e3fc-4247-a358-0fda90afdf9d" providerId="ADAL" clId="{2F08E023-7164-4F4B-A5BC-36103977BF66}" dt="2022-08-25T17:46:09.827" v="7" actId="962"/>
          <ac:picMkLst>
            <pc:docMk/>
            <pc:sldMk cId="0" sldId="265"/>
            <ac:picMk id="1026" creationId="{D634490F-58EB-DFDF-6A60-DA01AAA0D7F2}"/>
          </ac:picMkLst>
        </pc:picChg>
      </pc:sldChg>
      <pc:sldChg chg="modSp">
        <pc:chgData name="DeMoisey, Fox - Division of Academic Program Standards" userId="02acd998-e3fc-4247-a358-0fda90afdf9d" providerId="ADAL" clId="{2F08E023-7164-4F4B-A5BC-36103977BF66}" dt="2022-08-26T13:53:16.928" v="54" actId="962"/>
        <pc:sldMkLst>
          <pc:docMk/>
          <pc:sldMk cId="0" sldId="266"/>
        </pc:sldMkLst>
        <pc:spChg chg="mod">
          <ac:chgData name="DeMoisey, Fox - Division of Academic Program Standards" userId="02acd998-e3fc-4247-a358-0fda90afdf9d" providerId="ADAL" clId="{2F08E023-7164-4F4B-A5BC-36103977BF66}" dt="2022-08-26T13:53:16.928" v="54" actId="962"/>
          <ac:spMkLst>
            <pc:docMk/>
            <pc:sldMk cId="0" sldId="266"/>
            <ac:spMk id="490" creationId="{00000000-0000-0000-0000-000000000000}"/>
          </ac:spMkLst>
        </pc:spChg>
        <pc:spChg chg="mod">
          <ac:chgData name="DeMoisey, Fox - Division of Academic Program Standards" userId="02acd998-e3fc-4247-a358-0fda90afdf9d" providerId="ADAL" clId="{2F08E023-7164-4F4B-A5BC-36103977BF66}" dt="2022-08-26T13:53:09.312" v="52" actId="962"/>
          <ac:spMkLst>
            <pc:docMk/>
            <pc:sldMk cId="0" sldId="266"/>
            <ac:spMk id="491" creationId="{00000000-0000-0000-0000-000000000000}"/>
          </ac:spMkLst>
        </pc:spChg>
        <pc:spChg chg="mod">
          <ac:chgData name="DeMoisey, Fox - Division of Academic Program Standards" userId="02acd998-e3fc-4247-a358-0fda90afdf9d" providerId="ADAL" clId="{2F08E023-7164-4F4B-A5BC-36103977BF66}" dt="2022-08-26T13:53:12.785" v="53" actId="962"/>
          <ac:spMkLst>
            <pc:docMk/>
            <pc:sldMk cId="0" sldId="266"/>
            <ac:spMk id="492" creationId="{00000000-0000-0000-0000-000000000000}"/>
          </ac:spMkLst>
        </pc:spChg>
      </pc:sldChg>
      <pc:sldChg chg="modSp">
        <pc:chgData name="DeMoisey, Fox - Division of Academic Program Standards" userId="02acd998-e3fc-4247-a358-0fda90afdf9d" providerId="ADAL" clId="{2F08E023-7164-4F4B-A5BC-36103977BF66}" dt="2022-08-25T17:47:08.206" v="45" actId="962"/>
        <pc:sldMkLst>
          <pc:docMk/>
          <pc:sldMk cId="0" sldId="268"/>
        </pc:sldMkLst>
        <pc:picChg chg="mod">
          <ac:chgData name="DeMoisey, Fox - Division of Academic Program Standards" userId="02acd998-e3fc-4247-a358-0fda90afdf9d" providerId="ADAL" clId="{2F08E023-7164-4F4B-A5BC-36103977BF66}" dt="2022-08-25T17:47:08.206" v="45" actId="962"/>
          <ac:picMkLst>
            <pc:docMk/>
            <pc:sldMk cId="0" sldId="268"/>
            <ac:picMk id="2" creationId="{68CAD870-439F-423B-9258-118D088618FA}"/>
          </ac:picMkLst>
        </pc:picChg>
      </pc:sldChg>
      <pc:sldChg chg="modNotesTx">
        <pc:chgData name="DeMoisey, Fox - Division of Academic Program Standards" userId="02acd998-e3fc-4247-a358-0fda90afdf9d" providerId="ADAL" clId="{2F08E023-7164-4F4B-A5BC-36103977BF66}" dt="2022-08-25T17:43:53.452" v="1" actId="20577"/>
        <pc:sldMkLst>
          <pc:docMk/>
          <pc:sldMk cId="823104979" sldId="271"/>
        </pc:sldMkLst>
      </pc:sldChg>
      <pc:sldChg chg="modSp">
        <pc:chgData name="DeMoisey, Fox - Division of Academic Program Standards" userId="02acd998-e3fc-4247-a358-0fda90afdf9d" providerId="ADAL" clId="{2F08E023-7164-4F4B-A5BC-36103977BF66}" dt="2022-08-26T13:54:02.352" v="178" actId="962"/>
        <pc:sldMkLst>
          <pc:docMk/>
          <pc:sldMk cId="0" sldId="274"/>
        </pc:sldMkLst>
        <pc:picChg chg="mod">
          <ac:chgData name="DeMoisey, Fox - Division of Academic Program Standards" userId="02acd998-e3fc-4247-a358-0fda90afdf9d" providerId="ADAL" clId="{2F08E023-7164-4F4B-A5BC-36103977BF66}" dt="2022-08-26T13:53:37.834" v="80" actId="962"/>
          <ac:picMkLst>
            <pc:docMk/>
            <pc:sldMk cId="0" sldId="274"/>
            <ac:picMk id="10" creationId="{22CEB91F-9BEC-4AD2-9F8F-4D8EADEDECB4}"/>
          </ac:picMkLst>
        </pc:picChg>
        <pc:picChg chg="mod">
          <ac:chgData name="DeMoisey, Fox - Division of Academic Program Standards" userId="02acd998-e3fc-4247-a358-0fda90afdf9d" providerId="ADAL" clId="{2F08E023-7164-4F4B-A5BC-36103977BF66}" dt="2022-08-26T13:53:46.397" v="106" actId="962"/>
          <ac:picMkLst>
            <pc:docMk/>
            <pc:sldMk cId="0" sldId="274"/>
            <ac:picMk id="11" creationId="{22A47879-AF00-421B-B614-46624DF2DA16}"/>
          </ac:picMkLst>
        </pc:picChg>
        <pc:picChg chg="mod">
          <ac:chgData name="DeMoisey, Fox - Division of Academic Program Standards" userId="02acd998-e3fc-4247-a358-0fda90afdf9d" providerId="ADAL" clId="{2F08E023-7164-4F4B-A5BC-36103977BF66}" dt="2022-08-26T13:53:53.397" v="132" actId="962"/>
          <ac:picMkLst>
            <pc:docMk/>
            <pc:sldMk cId="0" sldId="274"/>
            <ac:picMk id="12" creationId="{E72636B1-B4F7-4186-A330-1E4F56C344E0}"/>
          </ac:picMkLst>
        </pc:picChg>
        <pc:picChg chg="mod">
          <ac:chgData name="DeMoisey, Fox - Division of Academic Program Standards" userId="02acd998-e3fc-4247-a358-0fda90afdf9d" providerId="ADAL" clId="{2F08E023-7164-4F4B-A5BC-36103977BF66}" dt="2022-08-26T13:54:02.352" v="178" actId="962"/>
          <ac:picMkLst>
            <pc:docMk/>
            <pc:sldMk cId="0" sldId="274"/>
            <ac:picMk id="13" creationId="{FED1B578-A0EF-42B4-B8C9-FD2CA4D70531}"/>
          </ac:picMkLst>
        </pc:picChg>
      </pc:sldChg>
    </pc:docChg>
  </pc:docChgLst>
  <pc:docChgLst>
    <pc:chgData name="DeMoisey, Fox - Division of Academic Program Standards" userId="02acd998-e3fc-4247-a358-0fda90afdf9d" providerId="ADAL" clId="{BBC513F7-C680-4E01-B803-1BD6218D3DC0}"/>
    <pc:docChg chg="undo custSel delSld modSld">
      <pc:chgData name="DeMoisey, Fox - Division of Academic Program Standards" userId="02acd998-e3fc-4247-a358-0fda90afdf9d" providerId="ADAL" clId="{BBC513F7-C680-4E01-B803-1BD6218D3DC0}" dt="2022-08-09T18:03:52.634" v="1334" actId="20577"/>
      <pc:docMkLst>
        <pc:docMk/>
      </pc:docMkLst>
      <pc:sldChg chg="modNotesTx">
        <pc:chgData name="DeMoisey, Fox - Division of Academic Program Standards" userId="02acd998-e3fc-4247-a358-0fda90afdf9d" providerId="ADAL" clId="{BBC513F7-C680-4E01-B803-1BD6218D3DC0}" dt="2022-08-09T16:45:26.438" v="4" actId="20577"/>
        <pc:sldMkLst>
          <pc:docMk/>
          <pc:sldMk cId="0" sldId="261"/>
        </pc:sldMkLst>
      </pc:sldChg>
      <pc:sldChg chg="modNotesTx">
        <pc:chgData name="DeMoisey, Fox - Division of Academic Program Standards" userId="02acd998-e3fc-4247-a358-0fda90afdf9d" providerId="ADAL" clId="{BBC513F7-C680-4E01-B803-1BD6218D3DC0}" dt="2022-08-09T16:44:43.366" v="0" actId="20577"/>
        <pc:sldMkLst>
          <pc:docMk/>
          <pc:sldMk cId="0" sldId="262"/>
        </pc:sldMkLst>
      </pc:sldChg>
      <pc:sldChg chg="modNotesTx">
        <pc:chgData name="DeMoisey, Fox - Division of Academic Program Standards" userId="02acd998-e3fc-4247-a358-0fda90afdf9d" providerId="ADAL" clId="{BBC513F7-C680-4E01-B803-1BD6218D3DC0}" dt="2022-08-09T17:07:24.719" v="503" actId="20577"/>
        <pc:sldMkLst>
          <pc:docMk/>
          <pc:sldMk cId="0" sldId="263"/>
        </pc:sldMkLst>
      </pc:sldChg>
      <pc:sldChg chg="modNotesTx">
        <pc:chgData name="DeMoisey, Fox - Division of Academic Program Standards" userId="02acd998-e3fc-4247-a358-0fda90afdf9d" providerId="ADAL" clId="{BBC513F7-C680-4E01-B803-1BD6218D3DC0}" dt="2022-08-09T17:07:34.527" v="507" actId="20577"/>
        <pc:sldMkLst>
          <pc:docMk/>
          <pc:sldMk cId="0" sldId="264"/>
        </pc:sldMkLst>
      </pc:sldChg>
      <pc:sldChg chg="modNotesTx">
        <pc:chgData name="DeMoisey, Fox - Division of Academic Program Standards" userId="02acd998-e3fc-4247-a358-0fda90afdf9d" providerId="ADAL" clId="{BBC513F7-C680-4E01-B803-1BD6218D3DC0}" dt="2022-08-09T17:11:27.670" v="661" actId="20577"/>
        <pc:sldMkLst>
          <pc:docMk/>
          <pc:sldMk cId="0" sldId="265"/>
        </pc:sldMkLst>
      </pc:sldChg>
      <pc:sldChg chg="modNotesTx">
        <pc:chgData name="DeMoisey, Fox - Division of Academic Program Standards" userId="02acd998-e3fc-4247-a358-0fda90afdf9d" providerId="ADAL" clId="{BBC513F7-C680-4E01-B803-1BD6218D3DC0}" dt="2022-08-09T18:01:49.111" v="1227"/>
        <pc:sldMkLst>
          <pc:docMk/>
          <pc:sldMk cId="0" sldId="266"/>
        </pc:sldMkLst>
      </pc:sldChg>
      <pc:sldChg chg="modNotesTx">
        <pc:chgData name="DeMoisey, Fox - Division of Academic Program Standards" userId="02acd998-e3fc-4247-a358-0fda90afdf9d" providerId="ADAL" clId="{BBC513F7-C680-4E01-B803-1BD6218D3DC0}" dt="2022-08-09T17:12:41.483" v="668" actId="33524"/>
        <pc:sldMkLst>
          <pc:docMk/>
          <pc:sldMk cId="0" sldId="267"/>
        </pc:sldMkLst>
      </pc:sldChg>
      <pc:sldChg chg="modSp mod modNotesTx">
        <pc:chgData name="DeMoisey, Fox - Division of Academic Program Standards" userId="02acd998-e3fc-4247-a358-0fda90afdf9d" providerId="ADAL" clId="{BBC513F7-C680-4E01-B803-1BD6218D3DC0}" dt="2022-08-09T17:06:24.119" v="497" actId="20577"/>
        <pc:sldMkLst>
          <pc:docMk/>
          <pc:sldMk cId="823104979" sldId="271"/>
        </pc:sldMkLst>
        <pc:spChg chg="mod">
          <ac:chgData name="DeMoisey, Fox - Division of Academic Program Standards" userId="02acd998-e3fc-4247-a358-0fda90afdf9d" providerId="ADAL" clId="{BBC513F7-C680-4E01-B803-1BD6218D3DC0}" dt="2022-08-09T17:04:24.472" v="410" actId="20577"/>
          <ac:spMkLst>
            <pc:docMk/>
            <pc:sldMk cId="823104979" sldId="271"/>
            <ac:spMk id="3" creationId="{4F35B098-7E45-406F-A6B4-A497C68BB035}"/>
          </ac:spMkLst>
        </pc:spChg>
      </pc:sldChg>
      <pc:sldChg chg="modSp mod modNotesTx">
        <pc:chgData name="DeMoisey, Fox - Division of Academic Program Standards" userId="02acd998-e3fc-4247-a358-0fda90afdf9d" providerId="ADAL" clId="{BBC513F7-C680-4E01-B803-1BD6218D3DC0}" dt="2022-08-09T18:03:52.634" v="1334" actId="20577"/>
        <pc:sldMkLst>
          <pc:docMk/>
          <pc:sldMk cId="0" sldId="274"/>
        </pc:sldMkLst>
        <pc:picChg chg="mod">
          <ac:chgData name="DeMoisey, Fox - Division of Academic Program Standards" userId="02acd998-e3fc-4247-a358-0fda90afdf9d" providerId="ADAL" clId="{BBC513F7-C680-4E01-B803-1BD6218D3DC0}" dt="2022-08-09T17:46:58.515" v="1105" actId="1076"/>
          <ac:picMkLst>
            <pc:docMk/>
            <pc:sldMk cId="0" sldId="274"/>
            <ac:picMk id="7" creationId="{300AA814-198A-46C1-B638-1423A1EED811}"/>
          </ac:picMkLst>
        </pc:picChg>
      </pc:sldChg>
      <pc:sldChg chg="del modNotesTx">
        <pc:chgData name="DeMoisey, Fox - Division of Academic Program Standards" userId="02acd998-e3fc-4247-a358-0fda90afdf9d" providerId="ADAL" clId="{BBC513F7-C680-4E01-B803-1BD6218D3DC0}" dt="2022-08-09T18:03:41.649" v="1326" actId="2696"/>
        <pc:sldMkLst>
          <pc:docMk/>
          <pc:sldMk cId="419842444" sldId="275"/>
        </pc:sldMkLst>
      </pc:sldChg>
      <pc:sldChg chg="addSp modSp del mod modNotesTx">
        <pc:chgData name="DeMoisey, Fox - Division of Academic Program Standards" userId="02acd998-e3fc-4247-a358-0fda90afdf9d" providerId="ADAL" clId="{BBC513F7-C680-4E01-B803-1BD6218D3DC0}" dt="2022-08-09T18:03:41.649" v="1326" actId="2696"/>
        <pc:sldMkLst>
          <pc:docMk/>
          <pc:sldMk cId="0" sldId="276"/>
        </pc:sldMkLst>
        <pc:picChg chg="add mod">
          <ac:chgData name="DeMoisey, Fox - Division of Academic Program Standards" userId="02acd998-e3fc-4247-a358-0fda90afdf9d" providerId="ADAL" clId="{BBC513F7-C680-4E01-B803-1BD6218D3DC0}" dt="2022-08-09T17:38:35.561" v="1091" actId="1076"/>
          <ac:picMkLst>
            <pc:docMk/>
            <pc:sldMk cId="0" sldId="276"/>
            <ac:picMk id="2" creationId="{861D827B-05AC-CC75-4568-D6C7A7BDED31}"/>
          </ac:picMkLst>
        </pc:picChg>
        <pc:picChg chg="add mod">
          <ac:chgData name="DeMoisey, Fox - Division of Academic Program Standards" userId="02acd998-e3fc-4247-a358-0fda90afdf9d" providerId="ADAL" clId="{BBC513F7-C680-4E01-B803-1BD6218D3DC0}" dt="2022-08-09T17:38:33.197" v="1090" actId="1076"/>
          <ac:picMkLst>
            <pc:docMk/>
            <pc:sldMk cId="0" sldId="276"/>
            <ac:picMk id="3" creationId="{2C51C877-1438-48D1-E6E2-9F563F0CB37E}"/>
          </ac:picMkLst>
        </pc:picChg>
        <pc:picChg chg="add mod">
          <ac:chgData name="DeMoisey, Fox - Division of Academic Program Standards" userId="02acd998-e3fc-4247-a358-0fda90afdf9d" providerId="ADAL" clId="{BBC513F7-C680-4E01-B803-1BD6218D3DC0}" dt="2022-08-09T17:36:03.241" v="1089" actId="14100"/>
          <ac:picMkLst>
            <pc:docMk/>
            <pc:sldMk cId="0" sldId="276"/>
            <ac:picMk id="4" creationId="{395539C8-21B1-8334-AF61-BD290717ECC2}"/>
          </ac:picMkLst>
        </pc:picChg>
        <pc:picChg chg="add mod">
          <ac:chgData name="DeMoisey, Fox - Division of Academic Program Standards" userId="02acd998-e3fc-4247-a358-0fda90afdf9d" providerId="ADAL" clId="{BBC513F7-C680-4E01-B803-1BD6218D3DC0}" dt="2022-08-09T17:35:59.716" v="1088" actId="14100"/>
          <ac:picMkLst>
            <pc:docMk/>
            <pc:sldMk cId="0" sldId="276"/>
            <ac:picMk id="5" creationId="{A7E7449F-EF4E-C728-D466-1DDDDE4C6DE7}"/>
          </ac:picMkLst>
        </pc:picChg>
        <pc:picChg chg="mod">
          <ac:chgData name="DeMoisey, Fox - Division of Academic Program Standards" userId="02acd998-e3fc-4247-a358-0fda90afdf9d" providerId="ADAL" clId="{BBC513F7-C680-4E01-B803-1BD6218D3DC0}" dt="2022-08-09T17:34:17.619" v="1070" actId="1076"/>
          <ac:picMkLst>
            <pc:docMk/>
            <pc:sldMk cId="0" sldId="276"/>
            <ac:picMk id="671" creationId="{00000000-0000-0000-0000-000000000000}"/>
          </ac:picMkLst>
        </pc:picChg>
      </pc:sldChg>
      <pc:sldChg chg="del modNotesTx">
        <pc:chgData name="DeMoisey, Fox - Division of Academic Program Standards" userId="02acd998-e3fc-4247-a358-0fda90afdf9d" providerId="ADAL" clId="{BBC513F7-C680-4E01-B803-1BD6218D3DC0}" dt="2022-08-09T18:03:41.649" v="1326" actId="2696"/>
        <pc:sldMkLst>
          <pc:docMk/>
          <pc:sldMk cId="0" sldId="277"/>
        </pc:sldMkLst>
      </pc:sldChg>
      <pc:sldMasterChg chg="delSldLayout">
        <pc:chgData name="DeMoisey, Fox - Division of Academic Program Standards" userId="02acd998-e3fc-4247-a358-0fda90afdf9d" providerId="ADAL" clId="{BBC513F7-C680-4E01-B803-1BD6218D3DC0}" dt="2022-08-09T18:03:41.649" v="1326" actId="2696"/>
        <pc:sldMasterMkLst>
          <pc:docMk/>
          <pc:sldMasterMk cId="0" sldId="2147483721"/>
        </pc:sldMasterMkLst>
        <pc:sldLayoutChg chg="del">
          <pc:chgData name="DeMoisey, Fox - Division of Academic Program Standards" userId="02acd998-e3fc-4247-a358-0fda90afdf9d" providerId="ADAL" clId="{BBC513F7-C680-4E01-B803-1BD6218D3DC0}" dt="2022-08-09T18:03:41.649" v="1326" actId="2696"/>
          <pc:sldLayoutMkLst>
            <pc:docMk/>
            <pc:sldMasterMk cId="0" sldId="2147483721"/>
            <pc:sldLayoutMk cId="0" sldId="2147483659"/>
          </pc:sldLayoutMkLst>
        </pc:sldLayoutChg>
      </pc:sldMasterChg>
    </pc:docChg>
  </pc:docChgLst>
  <pc:docChgLst>
    <pc:chgData name="Higgins, Misty - Division of Academic Program Standards" userId="d003460c-33fe-4915-8b5f-f22610d64b75" providerId="ADAL" clId="{20065AC9-1EA7-42C8-A454-3AF9961A7956}"/>
    <pc:docChg chg="undo redo custSel mod modSld sldOrd">
      <pc:chgData name="Higgins, Misty - Division of Academic Program Standards" userId="d003460c-33fe-4915-8b5f-f22610d64b75" providerId="ADAL" clId="{20065AC9-1EA7-42C8-A454-3AF9961A7956}" dt="2022-08-08T19:36:22.557" v="1550" actId="20577"/>
      <pc:docMkLst>
        <pc:docMk/>
      </pc:docMkLst>
      <pc:sldChg chg="modNotesTx">
        <pc:chgData name="Higgins, Misty - Division of Academic Program Standards" userId="d003460c-33fe-4915-8b5f-f22610d64b75" providerId="ADAL" clId="{20065AC9-1EA7-42C8-A454-3AF9961A7956}" dt="2022-08-08T18:57:31.218" v="433" actId="20577"/>
        <pc:sldMkLst>
          <pc:docMk/>
          <pc:sldMk cId="0" sldId="256"/>
        </pc:sldMkLst>
      </pc:sldChg>
      <pc:sldChg chg="modSp">
        <pc:chgData name="Higgins, Misty - Division of Academic Program Standards" userId="d003460c-33fe-4915-8b5f-f22610d64b75" providerId="ADAL" clId="{20065AC9-1EA7-42C8-A454-3AF9961A7956}" dt="2022-08-04T18:58:33.146" v="2" actId="27636"/>
        <pc:sldMkLst>
          <pc:docMk/>
          <pc:sldMk cId="0" sldId="258"/>
        </pc:sldMkLst>
        <pc:spChg chg="mod">
          <ac:chgData name="Higgins, Misty - Division of Academic Program Standards" userId="d003460c-33fe-4915-8b5f-f22610d64b75" providerId="ADAL" clId="{20065AC9-1EA7-42C8-A454-3AF9961A7956}" dt="2022-08-04T18:58:33.146" v="2" actId="27636"/>
          <ac:spMkLst>
            <pc:docMk/>
            <pc:sldMk cId="0" sldId="258"/>
            <ac:spMk id="425" creationId="{00000000-0000-0000-0000-000000000000}"/>
          </ac:spMkLst>
        </pc:spChg>
      </pc:sldChg>
      <pc:sldChg chg="modNotesTx">
        <pc:chgData name="Higgins, Misty - Division of Academic Program Standards" userId="d003460c-33fe-4915-8b5f-f22610d64b75" providerId="ADAL" clId="{20065AC9-1EA7-42C8-A454-3AF9961A7956}" dt="2022-08-08T19:09:40.356" v="749" actId="20577"/>
        <pc:sldMkLst>
          <pc:docMk/>
          <pc:sldMk cId="0" sldId="261"/>
        </pc:sldMkLst>
      </pc:sldChg>
      <pc:sldChg chg="ord modAnim modNotesTx">
        <pc:chgData name="Higgins, Misty - Division of Academic Program Standards" userId="d003460c-33fe-4915-8b5f-f22610d64b75" providerId="ADAL" clId="{20065AC9-1EA7-42C8-A454-3AF9961A7956}" dt="2022-08-08T19:07:55.304" v="681" actId="20577"/>
        <pc:sldMkLst>
          <pc:docMk/>
          <pc:sldMk cId="0" sldId="262"/>
        </pc:sldMkLst>
      </pc:sldChg>
      <pc:sldChg chg="modSp modAnim modNotesTx">
        <pc:chgData name="Higgins, Misty - Division of Academic Program Standards" userId="d003460c-33fe-4915-8b5f-f22610d64b75" providerId="ADAL" clId="{20065AC9-1EA7-42C8-A454-3AF9961A7956}" dt="2022-08-08T19:16:11.299" v="1087"/>
        <pc:sldMkLst>
          <pc:docMk/>
          <pc:sldMk cId="0" sldId="266"/>
        </pc:sldMkLst>
        <pc:spChg chg="mod">
          <ac:chgData name="Higgins, Misty - Division of Academic Program Standards" userId="d003460c-33fe-4915-8b5f-f22610d64b75" providerId="ADAL" clId="{20065AC9-1EA7-42C8-A454-3AF9961A7956}" dt="2022-08-08T19:15:56.956" v="1086" actId="1076"/>
          <ac:spMkLst>
            <pc:docMk/>
            <pc:sldMk cId="0" sldId="266"/>
            <ac:spMk id="490" creationId="{00000000-0000-0000-0000-000000000000}"/>
          </ac:spMkLst>
        </pc:spChg>
      </pc:sldChg>
      <pc:sldChg chg="modNotesTx">
        <pc:chgData name="Higgins, Misty - Division of Academic Program Standards" userId="d003460c-33fe-4915-8b5f-f22610d64b75" providerId="ADAL" clId="{20065AC9-1EA7-42C8-A454-3AF9961A7956}" dt="2022-08-08T19:23:31.316" v="1314" actId="20577"/>
        <pc:sldMkLst>
          <pc:docMk/>
          <pc:sldMk cId="0" sldId="267"/>
        </pc:sldMkLst>
      </pc:sldChg>
      <pc:sldChg chg="addSp delSp modSp modNotesTx">
        <pc:chgData name="Higgins, Misty - Division of Academic Program Standards" userId="d003460c-33fe-4915-8b5f-f22610d64b75" providerId="ADAL" clId="{20065AC9-1EA7-42C8-A454-3AF9961A7956}" dt="2022-08-08T19:36:22.557" v="1550" actId="20577"/>
        <pc:sldMkLst>
          <pc:docMk/>
          <pc:sldMk cId="0" sldId="268"/>
        </pc:sldMkLst>
        <pc:picChg chg="add mod">
          <ac:chgData name="Higgins, Misty - Division of Academic Program Standards" userId="d003460c-33fe-4915-8b5f-f22610d64b75" providerId="ADAL" clId="{20065AC9-1EA7-42C8-A454-3AF9961A7956}" dt="2022-08-04T18:58:48.774" v="8" actId="1076"/>
          <ac:picMkLst>
            <pc:docMk/>
            <pc:sldMk cId="0" sldId="268"/>
            <ac:picMk id="2" creationId="{68CAD870-439F-423B-9258-118D088618FA}"/>
          </ac:picMkLst>
        </pc:picChg>
        <pc:picChg chg="del">
          <ac:chgData name="Higgins, Misty - Division of Academic Program Standards" userId="d003460c-33fe-4915-8b5f-f22610d64b75" providerId="ADAL" clId="{20065AC9-1EA7-42C8-A454-3AF9961A7956}" dt="2022-08-04T18:57:34.996" v="0" actId="478"/>
          <ac:picMkLst>
            <pc:docMk/>
            <pc:sldMk cId="0" sldId="268"/>
            <ac:picMk id="507" creationId="{00000000-0000-0000-0000-000000000000}"/>
          </ac:picMkLst>
        </pc:picChg>
      </pc:sldChg>
      <pc:sldChg chg="addSp delSp modSp mod setBg setClrOvrMap">
        <pc:chgData name="Higgins, Misty - Division of Academic Program Standards" userId="d003460c-33fe-4915-8b5f-f22610d64b75" providerId="ADAL" clId="{20065AC9-1EA7-42C8-A454-3AF9961A7956}" dt="2022-08-08T19:35:14.951" v="1549" actId="14100"/>
        <pc:sldMkLst>
          <pc:docMk/>
          <pc:sldMk cId="0" sldId="270"/>
        </pc:sldMkLst>
        <pc:spChg chg="add del mod">
          <ac:chgData name="Higgins, Misty - Division of Academic Program Standards" userId="d003460c-33fe-4915-8b5f-f22610d64b75" providerId="ADAL" clId="{20065AC9-1EA7-42C8-A454-3AF9961A7956}" dt="2022-08-08T19:28:35.947" v="1484" actId="478"/>
          <ac:spMkLst>
            <pc:docMk/>
            <pc:sldMk cId="0" sldId="270"/>
            <ac:spMk id="2" creationId="{25F77FB1-155E-4566-ABBA-33FD41E87C6A}"/>
          </ac:spMkLst>
        </pc:spChg>
        <pc:spChg chg="mod">
          <ac:chgData name="Higgins, Misty - Division of Academic Program Standards" userId="d003460c-33fe-4915-8b5f-f22610d64b75" providerId="ADAL" clId="{20065AC9-1EA7-42C8-A454-3AF9961A7956}" dt="2022-08-08T19:35:11.788" v="1546" actId="26606"/>
          <ac:spMkLst>
            <pc:docMk/>
            <pc:sldMk cId="0" sldId="270"/>
            <ac:spMk id="520" creationId="{00000000-0000-0000-0000-000000000000}"/>
          </ac:spMkLst>
        </pc:spChg>
        <pc:spChg chg="add del mod">
          <ac:chgData name="Higgins, Misty - Division of Academic Program Standards" userId="d003460c-33fe-4915-8b5f-f22610d64b75" providerId="ADAL" clId="{20065AC9-1EA7-42C8-A454-3AF9961A7956}" dt="2022-08-08T19:35:14.951" v="1549" actId="14100"/>
          <ac:spMkLst>
            <pc:docMk/>
            <pc:sldMk cId="0" sldId="270"/>
            <ac:spMk id="521" creationId="{00000000-0000-0000-0000-000000000000}"/>
          </ac:spMkLst>
        </pc:spChg>
        <pc:spChg chg="add del">
          <ac:chgData name="Higgins, Misty - Division of Academic Program Standards" userId="d003460c-33fe-4915-8b5f-f22610d64b75" providerId="ADAL" clId="{20065AC9-1EA7-42C8-A454-3AF9961A7956}" dt="2022-08-08T19:35:11.788" v="1546" actId="26606"/>
          <ac:spMkLst>
            <pc:docMk/>
            <pc:sldMk cId="0" sldId="270"/>
            <ac:spMk id="1029" creationId="{5E39A796-BE83-48B1-B33F-35C4A32AAB57}"/>
          </ac:spMkLst>
        </pc:spChg>
        <pc:spChg chg="add del">
          <ac:chgData name="Higgins, Misty - Division of Academic Program Standards" userId="d003460c-33fe-4915-8b5f-f22610d64b75" providerId="ADAL" clId="{20065AC9-1EA7-42C8-A454-3AF9961A7956}" dt="2022-08-08T19:35:11.788" v="1546" actId="26606"/>
          <ac:spMkLst>
            <pc:docMk/>
            <pc:sldMk cId="0" sldId="270"/>
            <ac:spMk id="1030" creationId="{72F84B47-E267-4194-8194-831DB7B5547F}"/>
          </ac:spMkLst>
        </pc:spChg>
        <pc:spChg chg="add del">
          <ac:chgData name="Higgins, Misty - Division of Academic Program Standards" userId="d003460c-33fe-4915-8b5f-f22610d64b75" providerId="ADAL" clId="{20065AC9-1EA7-42C8-A454-3AF9961A7956}" dt="2022-08-08T19:31:41.362" v="1519" actId="26606"/>
          <ac:spMkLst>
            <pc:docMk/>
            <pc:sldMk cId="0" sldId="270"/>
            <ac:spMk id="1031" creationId="{5E39A796-BE83-48B1-B33F-35C4A32AAB57}"/>
          </ac:spMkLst>
        </pc:spChg>
        <pc:spChg chg="add del">
          <ac:chgData name="Higgins, Misty - Division of Academic Program Standards" userId="d003460c-33fe-4915-8b5f-f22610d64b75" providerId="ADAL" clId="{20065AC9-1EA7-42C8-A454-3AF9961A7956}" dt="2022-08-08T19:31:41.362" v="1519" actId="26606"/>
          <ac:spMkLst>
            <pc:docMk/>
            <pc:sldMk cId="0" sldId="270"/>
            <ac:spMk id="1033" creationId="{72F84B47-E267-4194-8194-831DB7B5547F}"/>
          </ac:spMkLst>
        </pc:spChg>
        <pc:spChg chg="add del">
          <ac:chgData name="Higgins, Misty - Division of Academic Program Standards" userId="d003460c-33fe-4915-8b5f-f22610d64b75" providerId="ADAL" clId="{20065AC9-1EA7-42C8-A454-3AF9961A7956}" dt="2022-08-08T19:35:07.396" v="1544" actId="26606"/>
          <ac:spMkLst>
            <pc:docMk/>
            <pc:sldMk cId="0" sldId="270"/>
            <ac:spMk id="1035" creationId="{CEB41C5C-0F34-4DDA-9D7C-5E717F35F60C}"/>
          </ac:spMkLst>
        </pc:spChg>
        <pc:spChg chg="add del">
          <ac:chgData name="Higgins, Misty - Division of Academic Program Standards" userId="d003460c-33fe-4915-8b5f-f22610d64b75" providerId="ADAL" clId="{20065AC9-1EA7-42C8-A454-3AF9961A7956}" dt="2022-08-08T19:30:29.999" v="1496" actId="26606"/>
          <ac:spMkLst>
            <pc:docMk/>
            <pc:sldMk cId="0" sldId="270"/>
            <ac:spMk id="1038" creationId="{CEB41C5C-0F34-4DDA-9D7C-5E717F35F60C}"/>
          </ac:spMkLst>
        </pc:spChg>
        <pc:spChg chg="add del">
          <ac:chgData name="Higgins, Misty - Division of Academic Program Standards" userId="d003460c-33fe-4915-8b5f-f22610d64b75" providerId="ADAL" clId="{20065AC9-1EA7-42C8-A454-3AF9961A7956}" dt="2022-08-08T19:35:11.788" v="1546" actId="26606"/>
          <ac:spMkLst>
            <pc:docMk/>
            <pc:sldMk cId="0" sldId="270"/>
            <ac:spMk id="1039" creationId="{F2B38F72-8FC4-4001-8C67-FA6B86DEC767}"/>
          </ac:spMkLst>
        </pc:spChg>
        <pc:spChg chg="add del">
          <ac:chgData name="Higgins, Misty - Division of Academic Program Standards" userId="d003460c-33fe-4915-8b5f-f22610d64b75" providerId="ADAL" clId="{20065AC9-1EA7-42C8-A454-3AF9961A7956}" dt="2022-08-08T19:30:31.791" v="1498" actId="26606"/>
          <ac:spMkLst>
            <pc:docMk/>
            <pc:sldMk cId="0" sldId="270"/>
            <ac:spMk id="1042" creationId="{46F7435D-E3DB-47B1-BA61-B00ACC83A9DE}"/>
          </ac:spMkLst>
        </pc:spChg>
        <pc:spChg chg="add del">
          <ac:chgData name="Higgins, Misty - Division of Academic Program Standards" userId="d003460c-33fe-4915-8b5f-f22610d64b75" providerId="ADAL" clId="{20065AC9-1EA7-42C8-A454-3AF9961A7956}" dt="2022-08-08T19:30:31.791" v="1498" actId="26606"/>
          <ac:spMkLst>
            <pc:docMk/>
            <pc:sldMk cId="0" sldId="270"/>
            <ac:spMk id="1043" creationId="{F263A0B5-F8C4-4116-809F-78A768EA79A6}"/>
          </ac:spMkLst>
        </pc:spChg>
        <pc:spChg chg="add del">
          <ac:chgData name="Higgins, Misty - Division of Academic Program Standards" userId="d003460c-33fe-4915-8b5f-f22610d64b75" providerId="ADAL" clId="{20065AC9-1EA7-42C8-A454-3AF9961A7956}" dt="2022-08-08T19:30:33.073" v="1500" actId="26606"/>
          <ac:spMkLst>
            <pc:docMk/>
            <pc:sldMk cId="0" sldId="270"/>
            <ac:spMk id="1045" creationId="{5E39A796-BE83-48B1-B33F-35C4A32AAB57}"/>
          </ac:spMkLst>
        </pc:spChg>
        <pc:spChg chg="add del">
          <ac:chgData name="Higgins, Misty - Division of Academic Program Standards" userId="d003460c-33fe-4915-8b5f-f22610d64b75" providerId="ADAL" clId="{20065AC9-1EA7-42C8-A454-3AF9961A7956}" dt="2022-08-08T19:30:33.073" v="1500" actId="26606"/>
          <ac:spMkLst>
            <pc:docMk/>
            <pc:sldMk cId="0" sldId="270"/>
            <ac:spMk id="1046" creationId="{72F84B47-E267-4194-8194-831DB7B5547F}"/>
          </ac:spMkLst>
        </pc:spChg>
        <pc:spChg chg="add del">
          <ac:chgData name="Higgins, Misty - Division of Academic Program Standards" userId="d003460c-33fe-4915-8b5f-f22610d64b75" providerId="ADAL" clId="{20065AC9-1EA7-42C8-A454-3AF9961A7956}" dt="2022-08-08T19:30:34.406" v="1502" actId="26606"/>
          <ac:spMkLst>
            <pc:docMk/>
            <pc:sldMk cId="0" sldId="270"/>
            <ac:spMk id="1048" creationId="{46F7435D-E3DB-47B1-BA61-B00ACC83A9DE}"/>
          </ac:spMkLst>
        </pc:spChg>
        <pc:spChg chg="add del">
          <ac:chgData name="Higgins, Misty - Division of Academic Program Standards" userId="d003460c-33fe-4915-8b5f-f22610d64b75" providerId="ADAL" clId="{20065AC9-1EA7-42C8-A454-3AF9961A7956}" dt="2022-08-08T19:30:34.406" v="1502" actId="26606"/>
          <ac:spMkLst>
            <pc:docMk/>
            <pc:sldMk cId="0" sldId="270"/>
            <ac:spMk id="1049" creationId="{F263A0B5-F8C4-4116-809F-78A768EA79A6}"/>
          </ac:spMkLst>
        </pc:spChg>
        <pc:spChg chg="add del">
          <ac:chgData name="Higgins, Misty - Division of Academic Program Standards" userId="d003460c-33fe-4915-8b5f-f22610d64b75" providerId="ADAL" clId="{20065AC9-1EA7-42C8-A454-3AF9961A7956}" dt="2022-08-08T19:31:39.900" v="1515" actId="26606"/>
          <ac:spMkLst>
            <pc:docMk/>
            <pc:sldMk cId="0" sldId="270"/>
            <ac:spMk id="1051" creationId="{5E39A796-BE83-48B1-B33F-35C4A32AAB57}"/>
          </ac:spMkLst>
        </pc:spChg>
        <pc:spChg chg="add del">
          <ac:chgData name="Higgins, Misty - Division of Academic Program Standards" userId="d003460c-33fe-4915-8b5f-f22610d64b75" providerId="ADAL" clId="{20065AC9-1EA7-42C8-A454-3AF9961A7956}" dt="2022-08-08T19:31:39.900" v="1515" actId="26606"/>
          <ac:spMkLst>
            <pc:docMk/>
            <pc:sldMk cId="0" sldId="270"/>
            <ac:spMk id="1052" creationId="{72F84B47-E267-4194-8194-831DB7B5547F}"/>
          </ac:spMkLst>
        </pc:spChg>
        <pc:spChg chg="add del">
          <ac:chgData name="Higgins, Misty - Division of Academic Program Standards" userId="d003460c-33fe-4915-8b5f-f22610d64b75" providerId="ADAL" clId="{20065AC9-1EA7-42C8-A454-3AF9961A7956}" dt="2022-08-08T19:31:32.869" v="1510" actId="26606"/>
          <ac:spMkLst>
            <pc:docMk/>
            <pc:sldMk cId="0" sldId="270"/>
            <ac:spMk id="1054" creationId="{058A14AF-9FB5-4CC7-BA35-E8E85D3EDF0E}"/>
          </ac:spMkLst>
        </pc:spChg>
        <pc:spChg chg="add del">
          <ac:chgData name="Higgins, Misty - Division of Academic Program Standards" userId="d003460c-33fe-4915-8b5f-f22610d64b75" providerId="ADAL" clId="{20065AC9-1EA7-42C8-A454-3AF9961A7956}" dt="2022-08-08T19:31:32.869" v="1510" actId="26606"/>
          <ac:spMkLst>
            <pc:docMk/>
            <pc:sldMk cId="0" sldId="270"/>
            <ac:spMk id="1055" creationId="{3A9A4357-BD1D-4622-A4FE-766E6AB8DE84}"/>
          </ac:spMkLst>
        </pc:spChg>
        <pc:spChg chg="add del">
          <ac:chgData name="Higgins, Misty - Division of Academic Program Standards" userId="d003460c-33fe-4915-8b5f-f22610d64b75" providerId="ADAL" clId="{20065AC9-1EA7-42C8-A454-3AF9961A7956}" dt="2022-08-08T19:31:05.574" v="1507" actId="26606"/>
          <ac:spMkLst>
            <pc:docMk/>
            <pc:sldMk cId="0" sldId="270"/>
            <ac:spMk id="1057" creationId="{DD38EE57-B708-47C9-A4A4-E25F09FAB029}"/>
          </ac:spMkLst>
        </pc:spChg>
        <pc:spChg chg="add del">
          <ac:chgData name="Higgins, Misty - Division of Academic Program Standards" userId="d003460c-33fe-4915-8b5f-f22610d64b75" providerId="ADAL" clId="{20065AC9-1EA7-42C8-A454-3AF9961A7956}" dt="2022-08-08T19:31:32.869" v="1510" actId="26606"/>
          <ac:spMkLst>
            <pc:docMk/>
            <pc:sldMk cId="0" sldId="270"/>
            <ac:spMk id="1061" creationId="{E659831F-0D9A-4C63-9EBB-8435B85A440F}"/>
          </ac:spMkLst>
        </pc:spChg>
        <pc:spChg chg="add del">
          <ac:chgData name="Higgins, Misty - Division of Academic Program Standards" userId="d003460c-33fe-4915-8b5f-f22610d64b75" providerId="ADAL" clId="{20065AC9-1EA7-42C8-A454-3AF9961A7956}" dt="2022-08-08T19:31:32.869" v="1510" actId="26606"/>
          <ac:spMkLst>
            <pc:docMk/>
            <pc:sldMk cId="0" sldId="270"/>
            <ac:spMk id="1063" creationId="{E6995CE5-F890-4ABA-82A2-26507CE8D2A3}"/>
          </ac:spMkLst>
        </pc:spChg>
        <pc:spChg chg="add del">
          <ac:chgData name="Higgins, Misty - Division of Academic Program Standards" userId="d003460c-33fe-4915-8b5f-f22610d64b75" providerId="ADAL" clId="{20065AC9-1EA7-42C8-A454-3AF9961A7956}" dt="2022-08-08T19:31:38.738" v="1512" actId="26606"/>
          <ac:spMkLst>
            <pc:docMk/>
            <pc:sldMk cId="0" sldId="270"/>
            <ac:spMk id="1065" creationId="{2B97F24A-32CE-4C1C-A50D-3016B394DCFB}"/>
          </ac:spMkLst>
        </pc:spChg>
        <pc:spChg chg="add del">
          <ac:chgData name="Higgins, Misty - Division of Academic Program Standards" userId="d003460c-33fe-4915-8b5f-f22610d64b75" providerId="ADAL" clId="{20065AC9-1EA7-42C8-A454-3AF9961A7956}" dt="2022-08-08T19:31:38.738" v="1512" actId="26606"/>
          <ac:spMkLst>
            <pc:docMk/>
            <pc:sldMk cId="0" sldId="270"/>
            <ac:spMk id="1066" creationId="{6357EC4F-235E-4222-A36F-C7878ACE37F2}"/>
          </ac:spMkLst>
        </pc:spChg>
        <pc:grpChg chg="add del">
          <ac:chgData name="Higgins, Misty - Division of Academic Program Standards" userId="d003460c-33fe-4915-8b5f-f22610d64b75" providerId="ADAL" clId="{20065AC9-1EA7-42C8-A454-3AF9961A7956}" dt="2022-08-08T19:31:05.574" v="1507" actId="26606"/>
          <ac:grpSpMkLst>
            <pc:docMk/>
            <pc:sldMk cId="0" sldId="270"/>
            <ac:grpSpMk id="1059" creationId="{57A28182-58A5-4DBB-8F64-BD944BCA8154}"/>
          </ac:grpSpMkLst>
        </pc:grpChg>
        <pc:graphicFrameChg chg="add del mod">
          <ac:chgData name="Higgins, Misty - Division of Academic Program Standards" userId="d003460c-33fe-4915-8b5f-f22610d64b75" providerId="ADAL" clId="{20065AC9-1EA7-42C8-A454-3AF9961A7956}" dt="2022-08-08T19:32:35.521" v="1531" actId="26606"/>
          <ac:graphicFrameMkLst>
            <pc:docMk/>
            <pc:sldMk cId="0" sldId="270"/>
            <ac:graphicFrameMk id="1028" creationId="{4353CE3E-F7B6-1385-AB6C-689B4AA0DA54}"/>
          </ac:graphicFrameMkLst>
        </pc:graphicFrameChg>
        <pc:picChg chg="add mod">
          <ac:chgData name="Higgins, Misty - Division of Academic Program Standards" userId="d003460c-33fe-4915-8b5f-f22610d64b75" providerId="ADAL" clId="{20065AC9-1EA7-42C8-A454-3AF9961A7956}" dt="2022-08-08T19:35:11.788" v="1546" actId="26606"/>
          <ac:picMkLst>
            <pc:docMk/>
            <pc:sldMk cId="0" sldId="270"/>
            <ac:picMk id="1026" creationId="{4A5DC9DB-70FE-4961-A3B3-4C40FA5BC0BB}"/>
          </ac:picMkLst>
        </pc:picChg>
        <pc:cxnChg chg="add del">
          <ac:chgData name="Higgins, Misty - Division of Academic Program Standards" userId="d003460c-33fe-4915-8b5f-f22610d64b75" providerId="ADAL" clId="{20065AC9-1EA7-42C8-A454-3AF9961A7956}" dt="2022-08-08T19:35:07.396" v="1544" actId="26606"/>
          <ac:cxnSpMkLst>
            <pc:docMk/>
            <pc:sldMk cId="0" sldId="270"/>
            <ac:cxnSpMk id="1037" creationId="{57E1E5E6-F385-4E9C-B201-BA5BDE5CAD52}"/>
          </ac:cxnSpMkLst>
        </pc:cxnChg>
        <pc:cxnChg chg="add del">
          <ac:chgData name="Higgins, Misty - Division of Academic Program Standards" userId="d003460c-33fe-4915-8b5f-f22610d64b75" providerId="ADAL" clId="{20065AC9-1EA7-42C8-A454-3AF9961A7956}" dt="2022-08-08T19:30:29.999" v="1496" actId="26606"/>
          <ac:cxnSpMkLst>
            <pc:docMk/>
            <pc:sldMk cId="0" sldId="270"/>
            <ac:cxnSpMk id="1040" creationId="{57E1E5E6-F385-4E9C-B201-BA5BDE5CAD52}"/>
          </ac:cxnSpMkLst>
        </pc:cxn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studentachievement.org/wp-content/uploads/Instructional-Newmann_2001.pdf" TargetMode="External"/><Relationship Id="rId4" Type="http://schemas.openxmlformats.org/officeDocument/2006/relationships/hyperlink" Target="https://www.duplinschools.net/cms/lib/NC01001360/Centricity/Domain/22/CreatingInstructionalCoherence.pdf" TargetMode="External"/><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6"/>
        <p:cNvGrpSpPr/>
        <p:nvPr/>
      </p:nvGrpSpPr>
      <p:grpSpPr>
        <a:xfrm>
          <a:off x="0" y="0"/>
          <a:ext cx="0" cy="0"/>
          <a:chOff x="0" y="0"/>
          <a:chExt cx="0" cy="0"/>
        </a:xfrm>
      </p:grpSpPr>
      <p:sp>
        <p:nvSpPr>
          <p:cNvPr id="407" name="Google Shape;407;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lnSpc>
                <a:spcPct val="115000"/>
              </a:lnSpc>
              <a:spcBef>
                <a:spcPts val="1200"/>
              </a:spcBef>
              <a:spcAft>
                <a:spcPts val="0"/>
              </a:spcAft>
              <a:buClr>
                <a:schemeClr val="dk1"/>
              </a:buClr>
              <a:buSzPts val="1100"/>
              <a:buFont typeface="Arial"/>
              <a:buNone/>
            </a:pPr>
            <a:r>
              <a:rPr lang="en-US" dirty="0"/>
              <a:t>Hello and welcome to the Curriculum Development Process professional learning series. The purpose of this video is to introduce you to the CDP and its role in creating a-local high-quality standards aligned curriculum. </a:t>
            </a:r>
            <a:endParaRPr dirty="0"/>
          </a:p>
        </p:txBody>
      </p:sp>
      <p:sp>
        <p:nvSpPr>
          <p:cNvPr id="408" name="Google Shape;408;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9"/>
        <p:cNvGrpSpPr/>
        <p:nvPr/>
      </p:nvGrpSpPr>
      <p:grpSpPr>
        <a:xfrm>
          <a:off x="0" y="0"/>
          <a:ext cx="0" cy="0"/>
          <a:chOff x="0" y="0"/>
          <a:chExt cx="0" cy="0"/>
        </a:xfrm>
      </p:grpSpPr>
      <p:sp>
        <p:nvSpPr>
          <p:cNvPr id="460" name="Google Shape;460;g13344441d41_0_6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1" name="Google Shape;461;g13344441d41_0_6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To access the MCF, go to kystandards.org and on the homepage click on Your Standards Resources </a:t>
            </a:r>
            <a:endParaRPr dirty="0"/>
          </a:p>
        </p:txBody>
      </p:sp>
      <p:sp>
        <p:nvSpPr>
          <p:cNvPr id="462" name="Google Shape;462;g13344441d41_0_6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6"/>
        <p:cNvGrpSpPr/>
        <p:nvPr/>
      </p:nvGrpSpPr>
      <p:grpSpPr>
        <a:xfrm>
          <a:off x="0" y="0"/>
          <a:ext cx="0" cy="0"/>
          <a:chOff x="0" y="0"/>
          <a:chExt cx="0" cy="0"/>
        </a:xfrm>
      </p:grpSpPr>
      <p:sp>
        <p:nvSpPr>
          <p:cNvPr id="467" name="Google Shape;467;g13344441d41_0_3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8" name="Google Shape;468;g13344441d41_0_33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On the next page, under General Resources click on the icon for Model Curriculum Framework</a:t>
            </a:r>
            <a:endParaRPr/>
          </a:p>
        </p:txBody>
      </p:sp>
      <p:sp>
        <p:nvSpPr>
          <p:cNvPr id="469" name="Google Shape;469;g13344441d41_0_33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3"/>
        <p:cNvGrpSpPr/>
        <p:nvPr/>
      </p:nvGrpSpPr>
      <p:grpSpPr>
        <a:xfrm>
          <a:off x="0" y="0"/>
          <a:ext cx="0" cy="0"/>
          <a:chOff x="0" y="0"/>
          <a:chExt cx="0" cy="0"/>
        </a:xfrm>
      </p:grpSpPr>
      <p:sp>
        <p:nvSpPr>
          <p:cNvPr id="474" name="Google Shape;474;g13344441d41_0_3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5" name="Google Shape;475;g13344441d41_0_34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That will take you to a page where you can access the MCF. The first icon allows you to download the entire MCF.  Below that, you can access each individual section: </a:t>
            </a:r>
          </a:p>
          <a:p>
            <a:pPr marL="0" lvl="0" indent="0" algn="l" rtl="0">
              <a:spcBef>
                <a:spcPts val="0"/>
              </a:spcBef>
              <a:spcAft>
                <a:spcPts val="0"/>
              </a:spcAft>
              <a:buNone/>
            </a:pPr>
            <a:endParaRPr lang="en-US"/>
          </a:p>
          <a:p>
            <a:pPr marL="171450" lvl="0" indent="-171450" algn="l" rtl="0">
              <a:spcBef>
                <a:spcPts val="0"/>
              </a:spcBef>
              <a:spcAft>
                <a:spcPts val="0"/>
              </a:spcAft>
              <a:buFont typeface="Arial" panose="020B0604020202020204" pitchFamily="34" charset="0"/>
              <a:buChar char="•"/>
            </a:pPr>
            <a:r>
              <a:rPr lang="en-US"/>
              <a:t>CDP</a:t>
            </a:r>
          </a:p>
          <a:p>
            <a:pPr marL="171450" lvl="0" indent="-171450" algn="l" rtl="0">
              <a:spcBef>
                <a:spcPts val="0"/>
              </a:spcBef>
              <a:spcAft>
                <a:spcPts val="0"/>
              </a:spcAft>
              <a:buFont typeface="Arial" panose="020B0604020202020204" pitchFamily="34" charset="0"/>
              <a:buChar char="•"/>
            </a:pPr>
            <a:r>
              <a:rPr lang="en-US"/>
              <a:t>PLCs</a:t>
            </a:r>
          </a:p>
          <a:p>
            <a:pPr marL="171450" lvl="0" indent="-171450" algn="l" rtl="0">
              <a:spcBef>
                <a:spcPts val="0"/>
              </a:spcBef>
              <a:spcAft>
                <a:spcPts val="0"/>
              </a:spcAft>
              <a:buFont typeface="Arial" panose="020B0604020202020204" pitchFamily="34" charset="0"/>
              <a:buChar char="•"/>
            </a:pPr>
            <a:r>
              <a:rPr lang="en-US"/>
              <a:t>Balanced Assessment</a:t>
            </a:r>
          </a:p>
          <a:p>
            <a:pPr marL="171450" lvl="0" indent="-171450" algn="l" rtl="0">
              <a:spcBef>
                <a:spcPts val="0"/>
              </a:spcBef>
              <a:spcAft>
                <a:spcPts val="0"/>
              </a:spcAft>
              <a:buFont typeface="Arial" panose="020B0604020202020204" pitchFamily="34" charset="0"/>
              <a:buChar char="•"/>
            </a:pPr>
            <a:r>
              <a:rPr lang="en-US"/>
              <a:t>EBIPs</a:t>
            </a:r>
          </a:p>
          <a:p>
            <a:pPr marL="171450" lvl="0" indent="-171450" algn="l" rtl="0">
              <a:spcBef>
                <a:spcPts val="0"/>
              </a:spcBef>
              <a:spcAft>
                <a:spcPts val="0"/>
              </a:spcAft>
              <a:buFont typeface="Arial" panose="020B0604020202020204" pitchFamily="34" charset="0"/>
              <a:buChar char="•"/>
            </a:pPr>
            <a:endParaRPr lang="en-US"/>
          </a:p>
          <a:p>
            <a:pPr marL="0" lvl="0" indent="0" algn="l" rtl="0">
              <a:spcBef>
                <a:spcPts val="0"/>
              </a:spcBef>
              <a:spcAft>
                <a:spcPts val="0"/>
              </a:spcAft>
              <a:buFont typeface="Arial" panose="020B0604020202020204" pitchFamily="34" charset="0"/>
              <a:buNone/>
            </a:pPr>
            <a:r>
              <a:rPr lang="en-US"/>
              <a:t>The Introduction to the MCF begins each of the four sections. </a:t>
            </a:r>
          </a:p>
        </p:txBody>
      </p:sp>
      <p:sp>
        <p:nvSpPr>
          <p:cNvPr id="476" name="Google Shape;476;g13344441d41_0_34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1"/>
        <p:cNvGrpSpPr/>
        <p:nvPr/>
      </p:nvGrpSpPr>
      <p:grpSpPr>
        <a:xfrm>
          <a:off x="0" y="0"/>
          <a:ext cx="0" cy="0"/>
          <a:chOff x="0" y="0"/>
          <a:chExt cx="0" cy="0"/>
        </a:xfrm>
      </p:grpSpPr>
      <p:sp>
        <p:nvSpPr>
          <p:cNvPr id="482" name="Google Shape;482;g13b716be482_0_265:notes"/>
          <p:cNvSpPr>
            <a:spLocks noGrp="1" noRot="1" noChangeAspect="1"/>
          </p:cNvSpPr>
          <p:nvPr>
            <p:ph type="sldImg" idx="2"/>
          </p:nvPr>
        </p:nvSpPr>
        <p:spPr>
          <a:xfrm>
            <a:off x="-8874125" y="5129213"/>
            <a:ext cx="24607838" cy="13843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3" name="Google Shape;483;g13b716be482_0_265:notes"/>
          <p:cNvSpPr txBox="1">
            <a:spLocks noGrp="1"/>
          </p:cNvSpPr>
          <p:nvPr>
            <p:ph type="body" idx="1"/>
          </p:nvPr>
        </p:nvSpPr>
        <p:spPr>
          <a:xfrm>
            <a:off x="685800" y="19740784"/>
            <a:ext cx="5486400" cy="16152300"/>
          </a:xfrm>
          <a:prstGeom prst="rect">
            <a:avLst/>
          </a:prstGeom>
          <a:noFill/>
          <a:ln>
            <a:noFill/>
          </a:ln>
        </p:spPr>
        <p:txBody>
          <a:bodyPr spcFirstLastPara="1" wrap="square" lIns="164200" tIns="82075" rIns="164200" bIns="8207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The first step in creating curricular coherence is to develop a local high-quality curriculum built around an instructional vision for teaching and learning in the content area and anchored in a primary HQIR. </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(click) The CDP section of the MCF provides districts with a possible process for this work. </a:t>
            </a:r>
            <a:r>
              <a:rPr kumimoji="0" lang="en-US" sz="1200" b="0" i="0" u="none" strike="noStrike" kern="0" cap="none" spc="0" normalizeH="0" baseline="0" noProof="0" dirty="0">
                <a:ln>
                  <a:noFill/>
                </a:ln>
                <a:solidFill>
                  <a:srgbClr val="000000"/>
                </a:solidFill>
                <a:effectLst/>
                <a:uLnTx/>
                <a:uFillTx/>
                <a:latin typeface="Calibri"/>
                <a:cs typeface="Calibri"/>
                <a:sym typeface="Calibri"/>
              </a:rPr>
              <a:t>This process should be undertaken by a curriculum team back at your district because creating curricular coherence is systems-level work to help ensure equitable access and opportunities for all students, and it is designed to be replicated with each content area as they come up in your local curriculum review cycle. </a:t>
            </a:r>
          </a:p>
        </p:txBody>
      </p:sp>
      <p:sp>
        <p:nvSpPr>
          <p:cNvPr id="484" name="Google Shape;484;g13b716be482_0_265:notes"/>
          <p:cNvSpPr txBox="1">
            <a:spLocks noGrp="1"/>
          </p:cNvSpPr>
          <p:nvPr>
            <p:ph type="sldNum" idx="12"/>
          </p:nvPr>
        </p:nvSpPr>
        <p:spPr>
          <a:xfrm>
            <a:off x="3884614" y="38961706"/>
            <a:ext cx="2971800" cy="2057700"/>
          </a:xfrm>
          <a:prstGeom prst="rect">
            <a:avLst/>
          </a:prstGeom>
          <a:noFill/>
          <a:ln>
            <a:noFill/>
          </a:ln>
        </p:spPr>
        <p:txBody>
          <a:bodyPr spcFirstLastPara="1" wrap="square" lIns="164200" tIns="82075" rIns="164200" bIns="82075"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13</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7"/>
        <p:cNvGrpSpPr/>
        <p:nvPr/>
      </p:nvGrpSpPr>
      <p:grpSpPr>
        <a:xfrm>
          <a:off x="0" y="0"/>
          <a:ext cx="0" cy="0"/>
          <a:chOff x="0" y="0"/>
          <a:chExt cx="0" cy="0"/>
        </a:xfrm>
      </p:grpSpPr>
      <p:sp>
        <p:nvSpPr>
          <p:cNvPr id="648" name="Google Shape;648;gfde24bf760_0_676:notes"/>
          <p:cNvSpPr>
            <a:spLocks noGrp="1" noRot="1" noChangeAspect="1"/>
          </p:cNvSpPr>
          <p:nvPr>
            <p:ph type="sldImg" idx="2"/>
          </p:nvPr>
        </p:nvSpPr>
        <p:spPr>
          <a:xfrm>
            <a:off x="-8874125" y="5129213"/>
            <a:ext cx="24607838" cy="13843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49" name="Google Shape;649;gfde24bf760_0_676:notes"/>
          <p:cNvSpPr txBox="1">
            <a:spLocks noGrp="1"/>
          </p:cNvSpPr>
          <p:nvPr>
            <p:ph type="body" idx="1"/>
          </p:nvPr>
        </p:nvSpPr>
        <p:spPr>
          <a:xfrm>
            <a:off x="685800" y="19740784"/>
            <a:ext cx="5486400" cy="16152300"/>
          </a:xfrm>
          <a:prstGeom prst="rect">
            <a:avLst/>
          </a:prstGeom>
          <a:noFill/>
          <a:ln>
            <a:noFill/>
          </a:ln>
        </p:spPr>
        <p:txBody>
          <a:bodyPr spcFirstLastPara="1" wrap="square" lIns="164200" tIns="82075" rIns="164200" bIns="82075" anchor="t" anchorCtr="0">
            <a:noAutofit/>
          </a:bodyPr>
          <a:lstStyle/>
          <a:p>
            <a:pPr marL="0" lvl="0" indent="0" algn="l" rtl="0">
              <a:spcBef>
                <a:spcPts val="0"/>
              </a:spcBef>
              <a:spcAft>
                <a:spcPts val="0"/>
              </a:spcAft>
              <a:buClr>
                <a:schemeClr val="dk1"/>
              </a:buClr>
              <a:buSzPts val="1100"/>
              <a:buFont typeface="Arial"/>
              <a:buNone/>
            </a:pPr>
            <a:r>
              <a:rPr lang="en-US" dirty="0"/>
              <a:t>There are four phases of the CDP and they are meant to be completed in order so the learning and work from one phase can fully inform the next. </a:t>
            </a:r>
            <a:endParaRPr dirty="0"/>
          </a:p>
          <a:p>
            <a:pPr marL="171450" lvl="0" indent="-171450" algn="l" rtl="0">
              <a:spcBef>
                <a:spcPts val="0"/>
              </a:spcBef>
              <a:spcAft>
                <a:spcPts val="0"/>
              </a:spcAft>
              <a:buFont typeface="Arial" panose="020B0604020202020204" pitchFamily="34" charset="0"/>
              <a:buChar char="•"/>
            </a:pPr>
            <a:r>
              <a:rPr lang="en-US" dirty="0"/>
              <a:t>(Click) Phase 1 is about preparing for the process thinking about the budget, timeline and other logistics to help streamline the work and make it more manageable. </a:t>
            </a:r>
            <a:endParaRPr kumimoji="0" lang="en-US" sz="1200" b="0" i="0" u="none" strike="noStrike" kern="0" cap="none" spc="0" normalizeH="0" baseline="0" noProof="0" dirty="0">
              <a:ln>
                <a:noFill/>
              </a:ln>
              <a:solidFill>
                <a:srgbClr val="000000"/>
              </a:solidFill>
              <a:effectLst/>
              <a:uLnTx/>
              <a:uFillTx/>
              <a:latin typeface="Calibri"/>
              <a:cs typeface="Calibri"/>
              <a:sym typeface="Calibri"/>
            </a:endParaRPr>
          </a:p>
          <a:p>
            <a:pPr marL="171450" lvl="0" indent="-171450" algn="l" rtl="0">
              <a:spcBef>
                <a:spcPts val="0"/>
              </a:spcBef>
              <a:spcAft>
                <a:spcPts val="0"/>
              </a:spcAft>
              <a:buFont typeface="Arial" panose="020B0604020202020204" pitchFamily="34" charset="0"/>
              <a:buChar char="•"/>
            </a:pPr>
            <a:r>
              <a:rPr kumimoji="0" lang="en-US" sz="1200" b="0" i="0" u="none" strike="noStrike" kern="0" cap="none" spc="0" normalizeH="0" baseline="0" noProof="0" dirty="0">
                <a:ln>
                  <a:noFill/>
                </a:ln>
                <a:solidFill>
                  <a:srgbClr val="000000"/>
                </a:solidFill>
                <a:effectLst/>
                <a:uLnTx/>
                <a:uFillTx/>
                <a:latin typeface="Calibri"/>
                <a:cs typeface="Calibri"/>
                <a:sym typeface="Calibri"/>
              </a:rPr>
              <a:t>(Click) In Phase 2, the curriculum team you form engages in analysis of the standards and current research on teaching and learning in the specific content area of focus, matching that to an inventory of local needs. As a result of this analysis, the team works to articulate their instructional vision of what they want the student experience to be in the content area across all classrooms in the school or district. </a:t>
            </a:r>
          </a:p>
          <a:p>
            <a:pPr marL="171450" lvl="0" indent="-171450" algn="l" rtl="0">
              <a:spcBef>
                <a:spcPts val="0"/>
              </a:spcBef>
              <a:spcAft>
                <a:spcPts val="0"/>
              </a:spcAft>
              <a:buFont typeface="Arial" panose="020B0604020202020204" pitchFamily="34" charset="0"/>
              <a:buChar char="•"/>
            </a:pPr>
            <a:r>
              <a:rPr kumimoji="0" lang="en-US" sz="1200" b="0" i="0" u="none" strike="noStrike" kern="0" cap="none" spc="0" normalizeH="0" baseline="0" noProof="0" dirty="0">
                <a:ln>
                  <a:noFill/>
                </a:ln>
                <a:solidFill>
                  <a:srgbClr val="000000"/>
                </a:solidFill>
                <a:effectLst/>
                <a:uLnTx/>
                <a:uFillTx/>
                <a:latin typeface="Calibri"/>
                <a:cs typeface="Calibri"/>
                <a:sym typeface="Calibri"/>
              </a:rPr>
              <a:t>(Click) The instructional vision then drives the work of Phase 3 as the team selects a primary HQIR and develops the local curriculum anchored in that HQIR. </a:t>
            </a:r>
          </a:p>
          <a:p>
            <a:pPr marL="171450" lvl="0" indent="-171450" algn="l" rtl="0">
              <a:spcBef>
                <a:spcPts val="0"/>
              </a:spcBef>
              <a:spcAft>
                <a:spcPts val="0"/>
              </a:spcAft>
              <a:buFont typeface="Arial" panose="020B0604020202020204" pitchFamily="34" charset="0"/>
              <a:buChar char="•"/>
            </a:pPr>
            <a:r>
              <a:rPr kumimoji="0" lang="en-US" sz="1200" b="0" i="0" u="none" strike="noStrike" kern="0" cap="none" spc="0" normalizeH="0" baseline="0" noProof="0" dirty="0">
                <a:ln>
                  <a:noFill/>
                </a:ln>
                <a:solidFill>
                  <a:srgbClr val="000000"/>
                </a:solidFill>
                <a:effectLst/>
                <a:uLnTx/>
                <a:uFillTx/>
                <a:latin typeface="Calibri"/>
                <a:cs typeface="Calibri"/>
                <a:sym typeface="Calibri"/>
              </a:rPr>
              <a:t>(Click) Phase 4 focuses on implementing and monitoring the curriculum to make necessary adjustments in support of continuous improvement. The icon for this phase illustrates this is a cycle that repeats each year of implementation as the district strives to get closer and closer to actualizing the instructional vision in all classrooms across the district.</a:t>
            </a:r>
          </a:p>
        </p:txBody>
      </p:sp>
      <p:sp>
        <p:nvSpPr>
          <p:cNvPr id="650" name="Google Shape;650;gfde24bf760_0_676:notes"/>
          <p:cNvSpPr txBox="1">
            <a:spLocks noGrp="1"/>
          </p:cNvSpPr>
          <p:nvPr>
            <p:ph type="sldNum" idx="12"/>
          </p:nvPr>
        </p:nvSpPr>
        <p:spPr>
          <a:xfrm>
            <a:off x="3884614" y="38961706"/>
            <a:ext cx="2971800" cy="2057700"/>
          </a:xfrm>
          <a:prstGeom prst="rect">
            <a:avLst/>
          </a:prstGeom>
          <a:noFill/>
          <a:ln>
            <a:noFill/>
          </a:ln>
        </p:spPr>
        <p:txBody>
          <a:bodyPr spcFirstLastPara="1" wrap="square" lIns="164200" tIns="82075" rIns="164200" bIns="82075"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14</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0"/>
        <p:cNvGrpSpPr/>
        <p:nvPr/>
      </p:nvGrpSpPr>
      <p:grpSpPr>
        <a:xfrm>
          <a:off x="0" y="0"/>
          <a:ext cx="0" cy="0"/>
          <a:chOff x="0" y="0"/>
          <a:chExt cx="0" cy="0"/>
        </a:xfrm>
      </p:grpSpPr>
      <p:sp>
        <p:nvSpPr>
          <p:cNvPr id="501" name="Google Shape;501;g13c9f01475f_0_7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2" name="Google Shape;502;g13c9f01475f_0_7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For each phase of the process in the CDP, there is </a:t>
            </a:r>
            <a:endParaRPr dirty="0"/>
          </a:p>
          <a:p>
            <a:pPr marL="457200" lvl="0" indent="-317500" algn="l" rtl="0">
              <a:spcBef>
                <a:spcPts val="0"/>
              </a:spcBef>
              <a:spcAft>
                <a:spcPts val="0"/>
              </a:spcAft>
              <a:buSzPts val="1400"/>
              <a:buChar char="●"/>
            </a:pPr>
            <a:r>
              <a:rPr lang="en-US" dirty="0"/>
              <a:t>section of text that addresses the purpose and brief description of the steps within each phase </a:t>
            </a:r>
          </a:p>
          <a:p>
            <a:pPr marL="457200" lvl="0" indent="-317500" algn="l" rtl="0">
              <a:spcBef>
                <a:spcPts val="0"/>
              </a:spcBef>
              <a:spcAft>
                <a:spcPts val="0"/>
              </a:spcAft>
              <a:buSzPts val="1400"/>
              <a:buChar char="●"/>
            </a:pPr>
            <a:r>
              <a:rPr lang="en-US" dirty="0"/>
              <a:t>key questions for the team to consider as they work through the steps of each phase</a:t>
            </a:r>
            <a:endParaRPr dirty="0"/>
          </a:p>
          <a:p>
            <a:pPr marL="457200" lvl="0" indent="-317500" algn="l" rtl="0">
              <a:spcBef>
                <a:spcPts val="0"/>
              </a:spcBef>
              <a:spcAft>
                <a:spcPts val="0"/>
              </a:spcAft>
              <a:buSzPts val="1400"/>
              <a:buChar char="●"/>
            </a:pPr>
            <a:r>
              <a:rPr lang="en-US" dirty="0"/>
              <a:t>Key tools to support the work with links for easy access</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On the slide you can see an example of the layout and format from Phase 1, Step 2</a:t>
            </a:r>
            <a:endParaRPr dirty="0"/>
          </a:p>
        </p:txBody>
      </p:sp>
      <p:sp>
        <p:nvSpPr>
          <p:cNvPr id="503" name="Google Shape;503;g13c9f01475f_0_7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8"/>
        <p:cNvGrpSpPr/>
        <p:nvPr/>
      </p:nvGrpSpPr>
      <p:grpSpPr>
        <a:xfrm>
          <a:off x="0" y="0"/>
          <a:ext cx="0" cy="0"/>
          <a:chOff x="0" y="0"/>
          <a:chExt cx="0" cy="0"/>
        </a:xfrm>
      </p:grpSpPr>
      <p:sp>
        <p:nvSpPr>
          <p:cNvPr id="509" name="Google Shape;509;g13b716be482_0_27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0" name="Google Shape;510;g13b716be482_0_27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To further support implementation of the CDP at the local level, the KDE has created professional learning modules to assist districts in better understanding each phase of the process and curated sample artifacts and videos from districts across the state. </a:t>
            </a:r>
            <a:endParaRPr dirty="0"/>
          </a:p>
        </p:txBody>
      </p:sp>
      <p:sp>
        <p:nvSpPr>
          <p:cNvPr id="511" name="Google Shape;511;g13b716be482_0_27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a:t>As we close out this introduction to the CDP, we would like for you to think about your current process for developing a local curriculum and selecting high-quality instructional resources aligned to the Kentucky Academic Standards. What are some similarities and differences you notice between this process and the one currently used in your district?</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i="1"/>
              <a:t>Please the pause the video and then resume after the closing reflection.</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17</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2112328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r>
              <a:rPr lang="en-US"/>
              <a:t>Thank you for viewing this overview of the Curriculum Development Process. If you have any questions, please feel free to email either Misty or me. To build on this learning experience, proceed to CDP professional learning module one.</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18</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0168770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r>
              <a:rPr lang="en-US" dirty="0"/>
              <a:t>Because document names and key terms repeat throughout the Curriculum Development Process PL series, for ease of communication we may use the acronyms on this slide throughout the videos. Take just a minute to review the acronyms on the slide.</a:t>
            </a:r>
          </a:p>
          <a:p>
            <a:pPr marL="0" indent="0"/>
            <a:endParaRPr lang="en-US" dirty="0"/>
          </a:p>
          <a:p>
            <a:pPr marL="0" indent="0"/>
            <a:r>
              <a:rPr lang="en-US" dirty="0"/>
              <a:t>Please note that we will say KAS for the Kentucky Academic Standards. </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2142354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2"/>
        <p:cNvGrpSpPr/>
        <p:nvPr/>
      </p:nvGrpSpPr>
      <p:grpSpPr>
        <a:xfrm>
          <a:off x="0" y="0"/>
          <a:ext cx="0" cy="0"/>
          <a:chOff x="0" y="0"/>
          <a:chExt cx="0" cy="0"/>
        </a:xfrm>
      </p:grpSpPr>
      <p:sp>
        <p:nvSpPr>
          <p:cNvPr id="413" name="Google Shape;413;g13c252b12f0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4" name="Google Shape;414;g13c252b12f0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In the first part of this video we want to build some background context for the Curriculum Development Process by focusing on:</a:t>
            </a:r>
          </a:p>
          <a:p>
            <a:pPr marL="457200" lvl="0" indent="-317500" algn="l" rtl="0">
              <a:spcBef>
                <a:spcPts val="0"/>
              </a:spcBef>
              <a:spcAft>
                <a:spcPts val="0"/>
              </a:spcAft>
              <a:buSzPts val="1400"/>
              <a:buChar char="●"/>
            </a:pPr>
            <a:r>
              <a:rPr lang="en-US" dirty="0"/>
              <a:t>The United We Learn vision for public education for all KY students </a:t>
            </a:r>
          </a:p>
          <a:p>
            <a:pPr marL="457200" lvl="0" indent="-317500" algn="l" rtl="0">
              <a:spcBef>
                <a:spcPts val="0"/>
              </a:spcBef>
              <a:spcAft>
                <a:spcPts val="0"/>
              </a:spcAft>
              <a:buSzPts val="1400"/>
              <a:buChar char="●"/>
            </a:pPr>
            <a:r>
              <a:rPr lang="en-US" dirty="0"/>
              <a:t>the KBE Resolution from July 2020 regarding student equity</a:t>
            </a:r>
            <a:endParaRPr dirty="0"/>
          </a:p>
          <a:p>
            <a:pPr marL="457200" lvl="0" indent="-317500" algn="l" rtl="0">
              <a:spcBef>
                <a:spcPts val="0"/>
              </a:spcBef>
              <a:spcAft>
                <a:spcPts val="0"/>
              </a:spcAft>
              <a:buSzPts val="1400"/>
              <a:buChar char="●"/>
            </a:pPr>
            <a:r>
              <a:rPr lang="en-US" dirty="0"/>
              <a:t>the importance of creating curricular coherence at the local level to help improve student outcomes and </a:t>
            </a:r>
            <a:endParaRPr dirty="0"/>
          </a:p>
          <a:p>
            <a:pPr marL="457200" lvl="0" indent="-317500" algn="l" rtl="0">
              <a:spcBef>
                <a:spcPts val="0"/>
              </a:spcBef>
              <a:spcAft>
                <a:spcPts val="0"/>
              </a:spcAft>
              <a:buSzPts val="1400"/>
              <a:buChar char="●"/>
            </a:pPr>
            <a:r>
              <a:rPr lang="en-US" dirty="0"/>
              <a:t>the role of the Model Curriculum Framework in supporting districts and schools in creating coherence and equitable learning environments for all students </a:t>
            </a:r>
            <a:endParaRPr dirty="0"/>
          </a:p>
        </p:txBody>
      </p:sp>
      <p:sp>
        <p:nvSpPr>
          <p:cNvPr id="415" name="Google Shape;415;g13c252b12f0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
        <p:cNvGrpSpPr/>
        <p:nvPr/>
      </p:nvGrpSpPr>
      <p:grpSpPr>
        <a:xfrm>
          <a:off x="0" y="0"/>
          <a:ext cx="0" cy="0"/>
          <a:chOff x="0" y="0"/>
          <a:chExt cx="0" cy="0"/>
        </a:xfrm>
      </p:grpSpPr>
      <p:sp>
        <p:nvSpPr>
          <p:cNvPr id="420" name="Google Shape;420;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1" name="Google Shape;421;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To address student equity, in July 2020, the Kentucky Board of Education passed a resolution AFFIRMING ITS COMMITMENT TO  EQUITY IN KENTUCKY PUBLIC SCHOOLS.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(Read the resolution)</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Based on this resolution, what deliberate actions must educators take to ensure equitable access to learning for each and every student across the state? It starts with local school and district implementation of the Kentucky Academic Standards and then providing teachers and students with access to local high-quality, standards-aligned curriculum and instructional resources designed to help students meet the grade-level expectations within the KAS.  </a:t>
            </a:r>
            <a:endParaRPr dirty="0"/>
          </a:p>
        </p:txBody>
      </p:sp>
      <p:sp>
        <p:nvSpPr>
          <p:cNvPr id="422" name="Google Shape;422;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r>
              <a:rPr lang="en-US" dirty="0"/>
              <a:t>The United We Learn vision for public education in KY also takes up the issue of equity, arriving at three central themes: vibrant student experiences, encouraging innovation, and collaboration with our communities. While the Curriculum Development Process can support all three themes and you may notice evidence of that throughout, for our purposes here we will focus primarily on how it facilitates vibrant student experiences in content area learning. All KY students deserve experiences that spark curiosity, motivation and engagement, while cultivating enthusiasm for lifelong learning. A strong local curriculum with a primary HQIR can provide a foundation for this while also ensuring all learners have equitable access to grade-level learning and aligned assessments.</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5</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3288473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6"/>
        <p:cNvGrpSpPr/>
        <p:nvPr/>
      </p:nvGrpSpPr>
      <p:grpSpPr>
        <a:xfrm>
          <a:off x="0" y="0"/>
          <a:ext cx="0" cy="0"/>
          <a:chOff x="0" y="0"/>
          <a:chExt cx="0" cy="0"/>
        </a:xfrm>
      </p:grpSpPr>
      <p:sp>
        <p:nvSpPr>
          <p:cNvPr id="427" name="Google Shape;427;g10a32a342af_0_24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8" name="Google Shape;428;g10a32a342af_0_24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dirty="0"/>
              <a:t>How do we ensure equitable opportunities and vibrant learning experiences for all students…by creating curricular coherence, which research identifies as one of the most important initiatives for improving student outcomes at the school and district level. </a:t>
            </a:r>
            <a:endParaRPr dirty="0"/>
          </a:p>
          <a:p>
            <a:pPr marL="0" lvl="0" indent="0" algn="l" rtl="0">
              <a:spcBef>
                <a:spcPts val="0"/>
              </a:spcBef>
              <a:spcAft>
                <a:spcPts val="0"/>
              </a:spcAft>
              <a:buClr>
                <a:schemeClr val="dk1"/>
              </a:buClr>
              <a:buSzPts val="1100"/>
              <a:buFont typeface="Arial"/>
              <a:buNone/>
            </a:pPr>
            <a:endParaRPr dirty="0"/>
          </a:p>
          <a:p>
            <a:pPr marL="0" lvl="0" indent="0" algn="l" rtl="0">
              <a:spcBef>
                <a:spcPts val="0"/>
              </a:spcBef>
              <a:spcAft>
                <a:spcPts val="0"/>
              </a:spcAft>
              <a:buClr>
                <a:schemeClr val="dk1"/>
              </a:buClr>
              <a:buSzPts val="1100"/>
              <a:buFont typeface="Arial"/>
              <a:buNone/>
            </a:pPr>
            <a:r>
              <a:rPr lang="en-US" dirty="0"/>
              <a:t>Curricular coherence is about aligning the standards, curriculum, instructional resources, assessment, instructional practices and professional learning within and across grade levels to create equitable learning environments that foster vibrant student experiences, and this work begins with an effective curriculum process at the local level.</a:t>
            </a:r>
            <a:endParaRPr dirty="0"/>
          </a:p>
          <a:p>
            <a:pPr marL="0" lvl="0" indent="0" algn="l" rtl="0">
              <a:spcBef>
                <a:spcPts val="0"/>
              </a:spcBef>
              <a:spcAft>
                <a:spcPts val="0"/>
              </a:spcAft>
              <a:buNone/>
            </a:pPr>
            <a:endParaRPr dirty="0"/>
          </a:p>
          <a:p>
            <a:pPr marL="457200" lvl="0" indent="-317500" algn="l" rtl="0">
              <a:spcBef>
                <a:spcPts val="0"/>
              </a:spcBef>
              <a:spcAft>
                <a:spcPts val="0"/>
              </a:spcAft>
              <a:buClr>
                <a:schemeClr val="dk1"/>
              </a:buClr>
              <a:buSzPts val="1400"/>
              <a:buChar char="●"/>
            </a:pPr>
            <a:r>
              <a:rPr lang="en-US" sz="1000" dirty="0"/>
              <a:t>Fullan, M. &amp; Quinn, J. (2016). Coherence: The right drivers in action for schools, districts, and systems. Thousand Oaks, CA: Corwin </a:t>
            </a:r>
            <a:endParaRPr sz="1000" dirty="0"/>
          </a:p>
          <a:p>
            <a:pPr marL="457200" lvl="0" indent="-317500" algn="l" rtl="0">
              <a:spcBef>
                <a:spcPts val="0"/>
              </a:spcBef>
              <a:spcAft>
                <a:spcPts val="0"/>
              </a:spcAft>
              <a:buClr>
                <a:schemeClr val="dk1"/>
              </a:buClr>
              <a:buSzPts val="1400"/>
              <a:buChar char="●"/>
            </a:pPr>
            <a:r>
              <a:rPr lang="en-US" sz="1000" dirty="0"/>
              <a:t>Cobb, P., Jackson, K., Henrick, E.,  &amp; Smith, M. (2018). Systems for instructional improvement: Creating coherence from the classroom to the district office. Cambridge , MA: Harvard Education Press</a:t>
            </a:r>
            <a:endParaRPr sz="1000" dirty="0"/>
          </a:p>
          <a:p>
            <a:pPr marL="457200" lvl="0" indent="-317500" algn="l" rtl="0">
              <a:lnSpc>
                <a:spcPct val="115000"/>
              </a:lnSpc>
              <a:spcBef>
                <a:spcPts val="0"/>
              </a:spcBef>
              <a:spcAft>
                <a:spcPts val="0"/>
              </a:spcAft>
              <a:buClr>
                <a:schemeClr val="dk1"/>
              </a:buClr>
              <a:buSzPts val="1400"/>
              <a:buChar char="●"/>
            </a:pPr>
            <a:r>
              <a:rPr lang="en-US" sz="1000" u="sng" dirty="0" err="1">
                <a:solidFill>
                  <a:schemeClr val="hlink"/>
                </a:solidFill>
                <a:hlinkClick r:id="rId3"/>
              </a:rPr>
              <a:t>Newmann</a:t>
            </a:r>
            <a:r>
              <a:rPr lang="en-US" sz="1000" u="sng" dirty="0">
                <a:solidFill>
                  <a:schemeClr val="hlink"/>
                </a:solidFill>
                <a:hlinkClick r:id="rId3"/>
              </a:rPr>
              <a:t>, F., Smith, B., Allensworth, E., &amp; Bryk, A. (2001). Instructional program coherence: What it is and why it should guide school improvement policy. </a:t>
            </a:r>
            <a:r>
              <a:rPr lang="en-US" sz="1000" i="1" u="sng" dirty="0">
                <a:solidFill>
                  <a:schemeClr val="hlink"/>
                </a:solidFill>
                <a:hlinkClick r:id="rId3"/>
              </a:rPr>
              <a:t>Educational Evaluation and Policy Analysis</a:t>
            </a:r>
            <a:r>
              <a:rPr lang="en-US" sz="1000" u="sng" dirty="0">
                <a:solidFill>
                  <a:schemeClr val="hlink"/>
                </a:solidFill>
                <a:hlinkClick r:id="rId3"/>
              </a:rPr>
              <a:t>, 23(4), 297–321. </a:t>
            </a:r>
            <a:endParaRPr sz="1000" dirty="0"/>
          </a:p>
          <a:p>
            <a:pPr marL="457200" lvl="0" indent="-317500" algn="l" rtl="0">
              <a:lnSpc>
                <a:spcPct val="90000"/>
              </a:lnSpc>
              <a:spcBef>
                <a:spcPts val="0"/>
              </a:spcBef>
              <a:spcAft>
                <a:spcPts val="0"/>
              </a:spcAft>
              <a:buClr>
                <a:schemeClr val="dk1"/>
              </a:buClr>
              <a:buSzPts val="1400"/>
              <a:buChar char="●"/>
            </a:pPr>
            <a:r>
              <a:rPr lang="en-US" sz="1000" dirty="0" err="1"/>
              <a:t>Oaxley</a:t>
            </a:r>
            <a:r>
              <a:rPr lang="en-US" sz="1000" dirty="0"/>
              <a:t>, Diana. (2008). Creating Instructional Program Coherence. Accessed at </a:t>
            </a:r>
            <a:r>
              <a:rPr lang="en-US" sz="1000" u="sng" dirty="0">
                <a:solidFill>
                  <a:schemeClr val="hlink"/>
                </a:solidFill>
                <a:latin typeface="Arial"/>
                <a:ea typeface="Arial"/>
                <a:cs typeface="Arial"/>
                <a:sym typeface="Arial"/>
                <a:hlinkClick r:id="rId4"/>
              </a:rPr>
              <a:t>https://www.duplinschools.net/cms/lib/NC01001360/Centricity/Domain/22/CreatingInstructionalCoherence.pdf</a:t>
            </a:r>
            <a:endParaRPr sz="1000" dirty="0"/>
          </a:p>
        </p:txBody>
      </p:sp>
      <p:sp>
        <p:nvSpPr>
          <p:cNvPr id="429" name="Google Shape;429;g10a32a342af_0_24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3"/>
        <p:cNvGrpSpPr/>
        <p:nvPr/>
      </p:nvGrpSpPr>
      <p:grpSpPr>
        <a:xfrm>
          <a:off x="0" y="0"/>
          <a:ext cx="0" cy="0"/>
          <a:chOff x="0" y="0"/>
          <a:chExt cx="0" cy="0"/>
        </a:xfrm>
      </p:grpSpPr>
      <p:sp>
        <p:nvSpPr>
          <p:cNvPr id="434" name="Google Shape;434;g10a32a342af_0_285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5" name="Google Shape;435;g10a32a342af_0_285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0" i="0" u="none" strike="noStrike" dirty="0">
                <a:solidFill>
                  <a:srgbClr val="000000"/>
                </a:solidFill>
                <a:latin typeface="Calibri"/>
                <a:ea typeface="Calibri"/>
                <a:cs typeface="Calibri"/>
                <a:sym typeface="Calibri"/>
              </a:rPr>
              <a:t>One of main resources available from the Kentucky Department of Education to support districts and schools in </a:t>
            </a:r>
            <a:r>
              <a:rPr lang="en-US" dirty="0">
                <a:solidFill>
                  <a:srgbClr val="000000"/>
                </a:solidFill>
              </a:rPr>
              <a:t>creating curricular coherence</a:t>
            </a:r>
            <a:r>
              <a:rPr lang="en-US" b="0" i="0" u="none" strike="noStrike" dirty="0">
                <a:solidFill>
                  <a:srgbClr val="000000"/>
                </a:solidFill>
                <a:latin typeface="Calibri"/>
                <a:ea typeface="Calibri"/>
                <a:cs typeface="Calibri"/>
                <a:sym typeface="Calibri"/>
              </a:rPr>
              <a:t> is the Model Curriculum Framework. The MCF is outlined in KY law and is designed to provide guidance to districts and schools in the areas of curriculum development, selection of instructional resources, as well as assessment and instructional strategies.</a:t>
            </a:r>
            <a:endParaRPr dirty="0"/>
          </a:p>
        </p:txBody>
      </p:sp>
      <p:sp>
        <p:nvSpPr>
          <p:cNvPr id="436" name="Google Shape;436;g10a32a342af_0_285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7"/>
        <p:cNvGrpSpPr/>
        <p:nvPr/>
      </p:nvGrpSpPr>
      <p:grpSpPr>
        <a:xfrm>
          <a:off x="0" y="0"/>
          <a:ext cx="0" cy="0"/>
          <a:chOff x="0" y="0"/>
          <a:chExt cx="0" cy="0"/>
        </a:xfrm>
      </p:grpSpPr>
      <p:sp>
        <p:nvSpPr>
          <p:cNvPr id="448" name="Google Shape;448;g13b716be482_0_133:notes"/>
          <p:cNvSpPr>
            <a:spLocks noGrp="1" noRot="1" noChangeAspect="1"/>
          </p:cNvSpPr>
          <p:nvPr>
            <p:ph type="sldImg" idx="2"/>
          </p:nvPr>
        </p:nvSpPr>
        <p:spPr>
          <a:xfrm>
            <a:off x="-8874125" y="5129213"/>
            <a:ext cx="24607838" cy="13843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9" name="Google Shape;449;g13b716be482_0_133:notes"/>
          <p:cNvSpPr txBox="1">
            <a:spLocks noGrp="1"/>
          </p:cNvSpPr>
          <p:nvPr>
            <p:ph type="body" idx="1"/>
          </p:nvPr>
        </p:nvSpPr>
        <p:spPr>
          <a:xfrm>
            <a:off x="685800" y="19740784"/>
            <a:ext cx="5486400" cy="16152300"/>
          </a:xfrm>
          <a:prstGeom prst="rect">
            <a:avLst/>
          </a:prstGeom>
          <a:noFill/>
          <a:ln>
            <a:noFill/>
          </a:ln>
        </p:spPr>
        <p:txBody>
          <a:bodyPr spcFirstLastPara="1" wrap="square" lIns="164200" tIns="82075" rIns="164200" bIns="82075" anchor="t" anchorCtr="0">
            <a:noAutofit/>
          </a:bodyPr>
          <a:lstStyle/>
          <a:p>
            <a:pPr marL="0" lvl="0" indent="0" algn="l" rtl="0">
              <a:spcBef>
                <a:spcPts val="0"/>
              </a:spcBef>
              <a:spcAft>
                <a:spcPts val="0"/>
              </a:spcAft>
              <a:buClr>
                <a:schemeClr val="dk1"/>
              </a:buClr>
              <a:buSzPts val="1400"/>
              <a:buFont typeface="Calibri"/>
              <a:buNone/>
            </a:pPr>
            <a:r>
              <a:rPr lang="en-US" dirty="0"/>
              <a:t>When you look at the table of contents from the entire MCF you can see</a:t>
            </a:r>
            <a:r>
              <a:rPr lang="en-US" b="1" dirty="0"/>
              <a:t> </a:t>
            </a:r>
            <a:r>
              <a:rPr lang="en-US" dirty="0"/>
              <a:t>all the key areas addressed within this document play a critical role in creating curricular coherence. There are three sections that specifically support the work of developing a local curriculum aligned to the KAS and selecting high quality instructional resources to support implementation: </a:t>
            </a:r>
            <a:endParaRPr dirty="0"/>
          </a:p>
          <a:p>
            <a:pPr marL="457200" lvl="0" indent="-317500" algn="l" rtl="0">
              <a:spcBef>
                <a:spcPts val="0"/>
              </a:spcBef>
              <a:spcAft>
                <a:spcPts val="0"/>
              </a:spcAft>
              <a:buClr>
                <a:schemeClr val="dk1"/>
              </a:buClr>
              <a:buSzPts val="1400"/>
              <a:buChar char="-"/>
            </a:pPr>
            <a:r>
              <a:rPr lang="en-US" dirty="0"/>
              <a:t>(click) The Introduction to the MCF which differentiates the role of standards, curriculum and instructional resources at defined in KY law</a:t>
            </a:r>
            <a:endParaRPr dirty="0"/>
          </a:p>
          <a:p>
            <a:pPr marL="457200" lvl="0" indent="-317500" algn="l" rtl="0">
              <a:spcBef>
                <a:spcPts val="0"/>
              </a:spcBef>
              <a:spcAft>
                <a:spcPts val="0"/>
              </a:spcAft>
              <a:buClr>
                <a:schemeClr val="dk1"/>
              </a:buClr>
              <a:buSzPts val="1400"/>
              <a:buChar char="-"/>
            </a:pPr>
            <a:r>
              <a:rPr lang="en-US" dirty="0"/>
              <a:t>(click) The Curriculum Development Process which outlines a possible process districts can use to develop their curriculum and select their primary HQIR</a:t>
            </a:r>
            <a:endParaRPr dirty="0"/>
          </a:p>
          <a:p>
            <a:pPr marL="457200" lvl="0" indent="-317500" algn="l" rtl="0">
              <a:spcBef>
                <a:spcPts val="0"/>
              </a:spcBef>
              <a:spcAft>
                <a:spcPts val="0"/>
              </a:spcAft>
              <a:buClr>
                <a:schemeClr val="dk1"/>
              </a:buClr>
              <a:buSzPts val="1400"/>
              <a:buChar char="-"/>
            </a:pPr>
            <a:r>
              <a:rPr lang="en-US" dirty="0"/>
              <a:t>(click) Appendix A - which contains a toolkit of sample district artifacts and other resources to support implementation of the CDP at the local level</a:t>
            </a:r>
            <a:endParaRPr dirty="0"/>
          </a:p>
          <a:p>
            <a:pPr marL="0" lvl="0" indent="0" algn="l" rtl="0">
              <a:lnSpc>
                <a:spcPct val="100000"/>
              </a:lnSpc>
              <a:spcBef>
                <a:spcPts val="0"/>
              </a:spcBef>
              <a:spcAft>
                <a:spcPts val="0"/>
              </a:spcAft>
              <a:buNone/>
            </a:pPr>
            <a:endParaRPr dirty="0"/>
          </a:p>
        </p:txBody>
      </p:sp>
      <p:sp>
        <p:nvSpPr>
          <p:cNvPr id="450" name="Google Shape;450;g13b716be482_0_133:notes"/>
          <p:cNvSpPr txBox="1">
            <a:spLocks noGrp="1"/>
          </p:cNvSpPr>
          <p:nvPr>
            <p:ph type="sldNum" idx="12"/>
          </p:nvPr>
        </p:nvSpPr>
        <p:spPr>
          <a:xfrm>
            <a:off x="3884614" y="38961706"/>
            <a:ext cx="2971800" cy="2057700"/>
          </a:xfrm>
          <a:prstGeom prst="rect">
            <a:avLst/>
          </a:prstGeom>
          <a:noFill/>
          <a:ln>
            <a:noFill/>
          </a:ln>
        </p:spPr>
        <p:txBody>
          <a:bodyPr spcFirstLastPara="1" wrap="square" lIns="164200" tIns="82075" rIns="164200" bIns="82075"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8</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0"/>
        <p:cNvGrpSpPr/>
        <p:nvPr/>
      </p:nvGrpSpPr>
      <p:grpSpPr>
        <a:xfrm>
          <a:off x="0" y="0"/>
          <a:ext cx="0" cy="0"/>
          <a:chOff x="0" y="0"/>
          <a:chExt cx="0" cy="0"/>
        </a:xfrm>
      </p:grpSpPr>
      <p:sp>
        <p:nvSpPr>
          <p:cNvPr id="441" name="Google Shape;441;g13c252b12f0_1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2" name="Google Shape;442;g13c252b12f0_1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Now that you have a little more background context around the importance of the CDP, we are going to move into our next section that will focus on:</a:t>
            </a:r>
          </a:p>
          <a:p>
            <a:pPr marL="457200" lvl="0" indent="-317500" algn="l" rtl="0">
              <a:spcBef>
                <a:spcPts val="0"/>
              </a:spcBef>
              <a:spcAft>
                <a:spcPts val="0"/>
              </a:spcAft>
              <a:buSzPts val="1400"/>
              <a:buChar char="●"/>
            </a:pPr>
            <a:r>
              <a:rPr lang="en-US" dirty="0"/>
              <a:t>how to access the MCF and the CDP </a:t>
            </a:r>
          </a:p>
          <a:p>
            <a:pPr marL="457200" lvl="0" indent="-317500" algn="l" rtl="0">
              <a:spcBef>
                <a:spcPts val="0"/>
              </a:spcBef>
              <a:spcAft>
                <a:spcPts val="0"/>
              </a:spcAft>
              <a:buSzPts val="1400"/>
              <a:buChar char="●"/>
            </a:pPr>
            <a:r>
              <a:rPr lang="en-US" dirty="0"/>
              <a:t>how the CDP is organized–its structure, content and supports</a:t>
            </a:r>
          </a:p>
          <a:p>
            <a:pPr marL="457200" lvl="0" indent="-317500" algn="l" rtl="0">
              <a:spcBef>
                <a:spcPts val="0"/>
              </a:spcBef>
              <a:spcAft>
                <a:spcPts val="0"/>
              </a:spcAft>
              <a:buSzPts val="1400"/>
              <a:buChar char="●"/>
            </a:pPr>
            <a:r>
              <a:rPr lang="en-US" dirty="0"/>
              <a:t>resources for professional learning around the CDP</a:t>
            </a:r>
            <a:endParaRPr dirty="0"/>
          </a:p>
        </p:txBody>
      </p:sp>
      <p:sp>
        <p:nvSpPr>
          <p:cNvPr id="443" name="Google Shape;443;g13c252b12f0_1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7.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7.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7.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7.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7.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7.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7.pn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7.pn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7.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7.png"/></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8.png"/><Relationship Id="rId3" Type="http://schemas.openxmlformats.org/officeDocument/2006/relationships/image" Target="../media/image9.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blipFill>
          <a:blip r:embed="rId2">
            <a:alphaModFix/>
          </a:blip>
          <a:stretch>
            <a:fillRect/>
          </a:stretch>
        </a:blipFill>
        <a:effectLst/>
      </p:bgPr>
    </p:bg>
    <p:spTree>
      <p:nvGrpSpPr>
        <p:cNvPr id="1" name="Shape 14"/>
        <p:cNvGrpSpPr/>
        <p:nvPr/>
      </p:nvGrpSpPr>
      <p:grpSpPr>
        <a:xfrm>
          <a:off x="0" y="0"/>
          <a:ext cx="0" cy="0"/>
          <a:chOff x="0" y="0"/>
          <a:chExt cx="0" cy="0"/>
        </a:xfrm>
      </p:grpSpPr>
      <p:sp>
        <p:nvSpPr>
          <p:cNvPr id="15" name="Google Shape;15;p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rgbClr val="102649"/>
              </a:buClr>
              <a:buSzPts val="6000"/>
              <a:buFont typeface="Libre Franklin Medium"/>
              <a:buNone/>
              <a:defRPr sz="6000">
                <a:solidFill>
                  <a:srgbClr val="102649"/>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 name="Google Shape;16;p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rgbClr val="007780"/>
              </a:buClr>
              <a:buSzPts val="2400"/>
              <a:buNone/>
              <a:defRPr sz="2400">
                <a:solidFill>
                  <a:srgbClr val="007780"/>
                </a:solidFill>
              </a:defRPr>
            </a:lvl1pPr>
            <a:lvl2pPr lvl="1" algn="ctr">
              <a:lnSpc>
                <a:spcPct val="90000"/>
              </a:lnSpc>
              <a:spcBef>
                <a:spcPts val="500"/>
              </a:spcBef>
              <a:spcAft>
                <a:spcPts val="0"/>
              </a:spcAft>
              <a:buClr>
                <a:srgbClr val="102649"/>
              </a:buClr>
              <a:buSzPts val="2000"/>
              <a:buNone/>
              <a:defRPr sz="2000"/>
            </a:lvl2pPr>
            <a:lvl3pPr lvl="2" algn="ctr">
              <a:lnSpc>
                <a:spcPct val="90000"/>
              </a:lnSpc>
              <a:spcBef>
                <a:spcPts val="500"/>
              </a:spcBef>
              <a:spcAft>
                <a:spcPts val="0"/>
              </a:spcAft>
              <a:buClr>
                <a:srgbClr val="102649"/>
              </a:buClr>
              <a:buSzPts val="1800"/>
              <a:buNone/>
              <a:defRPr sz="1800"/>
            </a:lvl3pPr>
            <a:lvl4pPr lvl="3" algn="ctr">
              <a:lnSpc>
                <a:spcPct val="90000"/>
              </a:lnSpc>
              <a:spcBef>
                <a:spcPts val="500"/>
              </a:spcBef>
              <a:spcAft>
                <a:spcPts val="0"/>
              </a:spcAft>
              <a:buClr>
                <a:srgbClr val="102649"/>
              </a:buClr>
              <a:buSzPts val="1600"/>
              <a:buNone/>
              <a:defRPr sz="1600"/>
            </a:lvl4pPr>
            <a:lvl5pPr lvl="4" algn="ctr">
              <a:lnSpc>
                <a:spcPct val="90000"/>
              </a:lnSpc>
              <a:spcBef>
                <a:spcPts val="500"/>
              </a:spcBef>
              <a:spcAft>
                <a:spcPts val="0"/>
              </a:spcAft>
              <a:buClr>
                <a:srgbClr val="102649"/>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7" name="Google Shape;17;p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2"/>
          <p:cNvSpPr txBox="1">
            <a:spLocks noGrp="1"/>
          </p:cNvSpPr>
          <p:nvPr>
            <p:ph type="ftr" idx="11"/>
          </p:nvPr>
        </p:nvSpPr>
        <p:spPr>
          <a:xfrm>
            <a:off x="4038600" y="6356350"/>
            <a:ext cx="3564699"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solidFill>
                  <a:srgbClr val="007780"/>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b="0" i="0" u="none" strike="noStrike" cap="none">
                <a:solidFill>
                  <a:srgbClr val="007780"/>
                </a:solidFill>
                <a:latin typeface="Libre Franklin"/>
                <a:ea typeface="Libre Franklin"/>
                <a:cs typeface="Libre Franklin"/>
                <a:sym typeface="Libre Franklin"/>
              </a:defRPr>
            </a:lvl1pPr>
            <a:lvl2pPr marL="0" marR="0" lvl="1" indent="0" algn="l" rtl="0">
              <a:spcBef>
                <a:spcPts val="0"/>
              </a:spcBef>
              <a:buNone/>
              <a:defRPr sz="1800" b="0" i="0" u="none" strike="noStrike" cap="none">
                <a:solidFill>
                  <a:srgbClr val="007780"/>
                </a:solidFill>
                <a:latin typeface="Libre Franklin"/>
                <a:ea typeface="Libre Franklin"/>
                <a:cs typeface="Libre Franklin"/>
                <a:sym typeface="Libre Franklin"/>
              </a:defRPr>
            </a:lvl2pPr>
            <a:lvl3pPr marL="0" marR="0" lvl="2" indent="0" algn="l" rtl="0">
              <a:spcBef>
                <a:spcPts val="0"/>
              </a:spcBef>
              <a:buNone/>
              <a:defRPr sz="1800" b="0" i="0" u="none" strike="noStrike" cap="none">
                <a:solidFill>
                  <a:srgbClr val="007780"/>
                </a:solidFill>
                <a:latin typeface="Libre Franklin"/>
                <a:ea typeface="Libre Franklin"/>
                <a:cs typeface="Libre Franklin"/>
                <a:sym typeface="Libre Franklin"/>
              </a:defRPr>
            </a:lvl3pPr>
            <a:lvl4pPr marL="0" marR="0" lvl="3" indent="0" algn="l" rtl="0">
              <a:spcBef>
                <a:spcPts val="0"/>
              </a:spcBef>
              <a:buNone/>
              <a:defRPr sz="1800" b="0" i="0" u="none" strike="noStrike" cap="none">
                <a:solidFill>
                  <a:srgbClr val="007780"/>
                </a:solidFill>
                <a:latin typeface="Libre Franklin"/>
                <a:ea typeface="Libre Franklin"/>
                <a:cs typeface="Libre Franklin"/>
                <a:sym typeface="Libre Franklin"/>
              </a:defRPr>
            </a:lvl4pPr>
            <a:lvl5pPr marL="0" marR="0" lvl="4" indent="0" algn="l" rtl="0">
              <a:spcBef>
                <a:spcPts val="0"/>
              </a:spcBef>
              <a:buNone/>
              <a:defRPr sz="1800" b="0" i="0" u="none" strike="noStrike" cap="none">
                <a:solidFill>
                  <a:srgbClr val="007780"/>
                </a:solidFill>
                <a:latin typeface="Libre Franklin"/>
                <a:ea typeface="Libre Franklin"/>
                <a:cs typeface="Libre Franklin"/>
                <a:sym typeface="Libre Franklin"/>
              </a:defRPr>
            </a:lvl5pPr>
            <a:lvl6pPr marL="0" marR="0" lvl="5" indent="0" algn="l" rtl="0">
              <a:spcBef>
                <a:spcPts val="0"/>
              </a:spcBef>
              <a:buNone/>
              <a:defRPr sz="1800" b="0" i="0" u="none" strike="noStrike" cap="none">
                <a:solidFill>
                  <a:srgbClr val="007780"/>
                </a:solidFill>
                <a:latin typeface="Libre Franklin"/>
                <a:ea typeface="Libre Franklin"/>
                <a:cs typeface="Libre Franklin"/>
                <a:sym typeface="Libre Franklin"/>
              </a:defRPr>
            </a:lvl6pPr>
            <a:lvl7pPr marL="0" marR="0" lvl="6" indent="0" algn="l" rtl="0">
              <a:spcBef>
                <a:spcPts val="0"/>
              </a:spcBef>
              <a:buNone/>
              <a:defRPr sz="1800" b="0" i="0" u="none" strike="noStrike" cap="none">
                <a:solidFill>
                  <a:srgbClr val="007780"/>
                </a:solidFill>
                <a:latin typeface="Libre Franklin"/>
                <a:ea typeface="Libre Franklin"/>
                <a:cs typeface="Libre Franklin"/>
                <a:sym typeface="Libre Franklin"/>
              </a:defRPr>
            </a:lvl7pPr>
            <a:lvl8pPr marL="0" marR="0" lvl="7" indent="0" algn="l" rtl="0">
              <a:spcBef>
                <a:spcPts val="0"/>
              </a:spcBef>
              <a:buNone/>
              <a:defRPr sz="1800" b="0" i="0" u="none" strike="noStrike" cap="none">
                <a:solidFill>
                  <a:srgbClr val="007780"/>
                </a:solidFill>
                <a:latin typeface="Libre Franklin"/>
                <a:ea typeface="Libre Franklin"/>
                <a:cs typeface="Libre Franklin"/>
                <a:sym typeface="Libre Franklin"/>
              </a:defRPr>
            </a:lvl8pPr>
            <a:lvl9pPr marL="0" marR="0" lvl="8" indent="0" algn="l" rtl="0">
              <a:spcBef>
                <a:spcPts val="0"/>
              </a:spcBef>
              <a:buNone/>
              <a:defRPr sz="1800" b="0" i="0" u="none" strike="noStrike" cap="none">
                <a:solidFill>
                  <a:srgbClr val="007780"/>
                </a:solidFill>
                <a:latin typeface="Libre Franklin"/>
                <a:ea typeface="Libre Franklin"/>
                <a:cs typeface="Libre Franklin"/>
                <a:sym typeface="Libre Franklin"/>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5"/>
        <p:cNvGrpSpPr/>
        <p:nvPr/>
      </p:nvGrpSpPr>
      <p:grpSpPr>
        <a:xfrm>
          <a:off x="0" y="0"/>
          <a:ext cx="0" cy="0"/>
          <a:chOff x="0" y="0"/>
          <a:chExt cx="0" cy="0"/>
        </a:xfrm>
      </p:grpSpPr>
      <p:sp>
        <p:nvSpPr>
          <p:cNvPr id="66" name="Google Shape;66;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778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102649"/>
              </a:buClr>
              <a:buSzPts val="1800"/>
              <a:buChar char="•"/>
              <a:defRPr/>
            </a:lvl1pPr>
            <a:lvl2pPr marL="914400" lvl="1" indent="-342900" algn="l">
              <a:lnSpc>
                <a:spcPct val="90000"/>
              </a:lnSpc>
              <a:spcBef>
                <a:spcPts val="500"/>
              </a:spcBef>
              <a:spcAft>
                <a:spcPts val="0"/>
              </a:spcAft>
              <a:buClr>
                <a:srgbClr val="102649"/>
              </a:buClr>
              <a:buSzPts val="1800"/>
              <a:buChar char="•"/>
              <a:defRPr/>
            </a:lvl2pPr>
            <a:lvl3pPr marL="1371600" lvl="2" indent="-342900" algn="l">
              <a:lnSpc>
                <a:spcPct val="90000"/>
              </a:lnSpc>
              <a:spcBef>
                <a:spcPts val="500"/>
              </a:spcBef>
              <a:spcAft>
                <a:spcPts val="0"/>
              </a:spcAft>
              <a:buClr>
                <a:srgbClr val="102649"/>
              </a:buClr>
              <a:buSzPts val="1800"/>
              <a:buChar char="•"/>
              <a:defRPr/>
            </a:lvl3pPr>
            <a:lvl4pPr marL="1828800" lvl="3" indent="-342900" algn="l">
              <a:lnSpc>
                <a:spcPct val="90000"/>
              </a:lnSpc>
              <a:spcBef>
                <a:spcPts val="500"/>
              </a:spcBef>
              <a:spcAft>
                <a:spcPts val="0"/>
              </a:spcAft>
              <a:buClr>
                <a:srgbClr val="102649"/>
              </a:buClr>
              <a:buSzPts val="1800"/>
              <a:buChar char="•"/>
              <a:defRPr/>
            </a:lvl4pPr>
            <a:lvl5pPr marL="2286000" lvl="4" indent="-342900" algn="l">
              <a:lnSpc>
                <a:spcPct val="90000"/>
              </a:lnSpc>
              <a:spcBef>
                <a:spcPts val="500"/>
              </a:spcBef>
              <a:spcAft>
                <a:spcPts val="0"/>
              </a:spcAft>
              <a:buClr>
                <a:srgbClr val="10264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8" name="Google Shape;68;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9" name="Google Shape;69;p11"/>
          <p:cNvSpPr txBox="1">
            <a:spLocks noGrp="1"/>
          </p:cNvSpPr>
          <p:nvPr>
            <p:ph type="ftr" idx="11"/>
          </p:nvPr>
        </p:nvSpPr>
        <p:spPr>
          <a:xfrm>
            <a:off x="4038600" y="6356350"/>
            <a:ext cx="3564699"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0"/>
        <p:cNvGrpSpPr/>
        <p:nvPr/>
      </p:nvGrpSpPr>
      <p:grpSpPr>
        <a:xfrm>
          <a:off x="0" y="0"/>
          <a:ext cx="0" cy="0"/>
          <a:chOff x="0" y="0"/>
          <a:chExt cx="0" cy="0"/>
        </a:xfrm>
      </p:grpSpPr>
      <p:sp>
        <p:nvSpPr>
          <p:cNvPr id="71" name="Google Shape;71;p12"/>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778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2" name="Google Shape;72;p1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102649"/>
              </a:buClr>
              <a:buSzPts val="1800"/>
              <a:buChar char="•"/>
              <a:defRPr/>
            </a:lvl1pPr>
            <a:lvl2pPr marL="914400" lvl="1" indent="-342900" algn="l">
              <a:lnSpc>
                <a:spcPct val="90000"/>
              </a:lnSpc>
              <a:spcBef>
                <a:spcPts val="500"/>
              </a:spcBef>
              <a:spcAft>
                <a:spcPts val="0"/>
              </a:spcAft>
              <a:buClr>
                <a:srgbClr val="102649"/>
              </a:buClr>
              <a:buSzPts val="1800"/>
              <a:buChar char="•"/>
              <a:defRPr/>
            </a:lvl2pPr>
            <a:lvl3pPr marL="1371600" lvl="2" indent="-342900" algn="l">
              <a:lnSpc>
                <a:spcPct val="90000"/>
              </a:lnSpc>
              <a:spcBef>
                <a:spcPts val="500"/>
              </a:spcBef>
              <a:spcAft>
                <a:spcPts val="0"/>
              </a:spcAft>
              <a:buClr>
                <a:srgbClr val="102649"/>
              </a:buClr>
              <a:buSzPts val="1800"/>
              <a:buChar char="•"/>
              <a:defRPr/>
            </a:lvl3pPr>
            <a:lvl4pPr marL="1828800" lvl="3" indent="-342900" algn="l">
              <a:lnSpc>
                <a:spcPct val="90000"/>
              </a:lnSpc>
              <a:spcBef>
                <a:spcPts val="500"/>
              </a:spcBef>
              <a:spcAft>
                <a:spcPts val="0"/>
              </a:spcAft>
              <a:buClr>
                <a:srgbClr val="102649"/>
              </a:buClr>
              <a:buSzPts val="1800"/>
              <a:buChar char="•"/>
              <a:defRPr/>
            </a:lvl4pPr>
            <a:lvl5pPr marL="2286000" lvl="4" indent="-342900" algn="l">
              <a:lnSpc>
                <a:spcPct val="90000"/>
              </a:lnSpc>
              <a:spcBef>
                <a:spcPts val="500"/>
              </a:spcBef>
              <a:spcAft>
                <a:spcPts val="0"/>
              </a:spcAft>
              <a:buClr>
                <a:srgbClr val="10264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3" name="Google Shape;73;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 name="Google Shape;74;p12"/>
          <p:cNvSpPr txBox="1">
            <a:spLocks noGrp="1"/>
          </p:cNvSpPr>
          <p:nvPr>
            <p:ph type="ftr" idx="11"/>
          </p:nvPr>
        </p:nvSpPr>
        <p:spPr>
          <a:xfrm>
            <a:off x="4038600" y="6356350"/>
            <a:ext cx="3564699"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2">
  <p:cSld name="Title and Content 2">
    <p:spTree>
      <p:nvGrpSpPr>
        <p:cNvPr id="1" name="Shape 77"/>
        <p:cNvGrpSpPr/>
        <p:nvPr/>
      </p:nvGrpSpPr>
      <p:grpSpPr>
        <a:xfrm>
          <a:off x="0" y="0"/>
          <a:ext cx="0" cy="0"/>
          <a:chOff x="0" y="0"/>
          <a:chExt cx="0" cy="0"/>
        </a:xfrm>
      </p:grpSpPr>
      <p:sp>
        <p:nvSpPr>
          <p:cNvPr id="78" name="Google Shape;78;p14"/>
          <p:cNvSpPr txBox="1">
            <a:spLocks noGrp="1"/>
          </p:cNvSpPr>
          <p:nvPr>
            <p:ph type="title"/>
          </p:nvPr>
        </p:nvSpPr>
        <p:spPr>
          <a:xfrm>
            <a:off x="555786" y="257025"/>
            <a:ext cx="8596800" cy="1320900"/>
          </a:xfrm>
          <a:prstGeom prst="rect">
            <a:avLst/>
          </a:prstGeom>
          <a:noFill/>
          <a:ln>
            <a:noFill/>
          </a:ln>
        </p:spPr>
        <p:txBody>
          <a:bodyPr spcFirstLastPara="1" wrap="square" lIns="91425" tIns="45700" rIns="91425" bIns="45700" anchor="t" anchorCtr="0">
            <a:noAutofit/>
          </a:bodyPr>
          <a:lstStyle>
            <a:lvl1pPr marR="0" lvl="0" algn="l">
              <a:lnSpc>
                <a:spcPct val="100000"/>
              </a:lnSpc>
              <a:spcBef>
                <a:spcPts val="0"/>
              </a:spcBef>
              <a:spcAft>
                <a:spcPts val="0"/>
              </a:spcAft>
              <a:buClr>
                <a:srgbClr val="072B62"/>
              </a:buClr>
              <a:buSzPts val="4400"/>
              <a:buFont typeface="Georgia"/>
              <a:buNone/>
              <a:defRPr sz="4400" b="0" i="0" u="none" strike="noStrike" cap="none">
                <a:solidFill>
                  <a:srgbClr val="072B62"/>
                </a:solidFill>
                <a:latin typeface="Georgia"/>
                <a:ea typeface="Georgia"/>
                <a:cs typeface="Georgia"/>
                <a:sym typeface="Georgia"/>
              </a:defRPr>
            </a:lvl1pPr>
            <a:lvl2pPr marR="0" lvl="1" algn="l">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9pPr>
          </a:lstStyle>
          <a:p>
            <a:endParaRPr/>
          </a:p>
        </p:txBody>
      </p:sp>
      <p:sp>
        <p:nvSpPr>
          <p:cNvPr id="79" name="Google Shape;79;p14"/>
          <p:cNvSpPr txBox="1">
            <a:spLocks noGrp="1"/>
          </p:cNvSpPr>
          <p:nvPr>
            <p:ph type="body" idx="1"/>
          </p:nvPr>
        </p:nvSpPr>
        <p:spPr>
          <a:xfrm>
            <a:off x="555786" y="1773451"/>
            <a:ext cx="9188700" cy="4901400"/>
          </a:xfrm>
          <a:prstGeom prst="rect">
            <a:avLst/>
          </a:prstGeom>
          <a:noFill/>
          <a:ln>
            <a:noFill/>
          </a:ln>
        </p:spPr>
        <p:txBody>
          <a:bodyPr spcFirstLastPara="1" wrap="square" lIns="91425" tIns="45700" rIns="91425" bIns="45700" anchor="t" anchorCtr="0">
            <a:noAutofit/>
          </a:bodyPr>
          <a:lstStyle>
            <a:lvl1pPr marL="457200" marR="0" lvl="0" indent="-457200" algn="l">
              <a:lnSpc>
                <a:spcPct val="100000"/>
              </a:lnSpc>
              <a:spcBef>
                <a:spcPts val="1000"/>
              </a:spcBef>
              <a:spcAft>
                <a:spcPts val="0"/>
              </a:spcAft>
              <a:buClr>
                <a:srgbClr val="D2BD24"/>
              </a:buClr>
              <a:buSzPts val="3600"/>
              <a:buFont typeface="Noto Sans Symbols"/>
              <a:buChar char="🞂"/>
              <a:defRPr sz="3600" b="0" i="0" u="none" strike="noStrike" cap="none">
                <a:solidFill>
                  <a:srgbClr val="3F3F3F"/>
                </a:solidFill>
                <a:latin typeface="Libre Franklin Thin"/>
                <a:ea typeface="Libre Franklin Thin"/>
                <a:cs typeface="Libre Franklin Thin"/>
                <a:sym typeface="Libre Franklin Thin"/>
              </a:defRPr>
            </a:lvl1pPr>
            <a:lvl2pPr marL="914400" marR="0" lvl="1" indent="-391160" algn="l">
              <a:lnSpc>
                <a:spcPct val="100000"/>
              </a:lnSpc>
              <a:spcBef>
                <a:spcPts val="1000"/>
              </a:spcBef>
              <a:spcAft>
                <a:spcPts val="0"/>
              </a:spcAft>
              <a:buClr>
                <a:srgbClr val="D2BD24"/>
              </a:buClr>
              <a:buSzPts val="2560"/>
              <a:buFont typeface="Libre Franklin Thin"/>
              <a:buChar char="●"/>
              <a:defRPr sz="3200" b="0" i="0" u="none" strike="noStrike" cap="none">
                <a:solidFill>
                  <a:srgbClr val="3F3F3F"/>
                </a:solidFill>
                <a:latin typeface="Libre Franklin Thin"/>
                <a:ea typeface="Libre Franklin Thin"/>
                <a:cs typeface="Libre Franklin Thin"/>
                <a:sym typeface="Libre Franklin Thin"/>
              </a:defRPr>
            </a:lvl2pPr>
            <a:lvl3pPr marL="1371600" marR="0" lvl="2" indent="-406400" algn="l">
              <a:lnSpc>
                <a:spcPct val="100000"/>
              </a:lnSpc>
              <a:spcBef>
                <a:spcPts val="1000"/>
              </a:spcBef>
              <a:spcAft>
                <a:spcPts val="0"/>
              </a:spcAft>
              <a:buClr>
                <a:srgbClr val="D2BD24"/>
              </a:buClr>
              <a:buSzPts val="2800"/>
              <a:buFont typeface="Noto Sans Symbols"/>
              <a:buChar char="✓"/>
              <a:defRPr sz="2800" b="0" i="0" u="none" strike="noStrike" cap="none">
                <a:solidFill>
                  <a:srgbClr val="3F3F3F"/>
                </a:solidFill>
                <a:latin typeface="Libre Franklin Thin"/>
                <a:ea typeface="Libre Franklin Thin"/>
                <a:cs typeface="Libre Franklin Thin"/>
                <a:sym typeface="Libre Franklin Thin"/>
              </a:defRPr>
            </a:lvl3pPr>
            <a:lvl4pPr marL="1828800" marR="0" lvl="3" indent="-381000" algn="l">
              <a:lnSpc>
                <a:spcPct val="100000"/>
              </a:lnSpc>
              <a:spcBef>
                <a:spcPts val="1000"/>
              </a:spcBef>
              <a:spcAft>
                <a:spcPts val="0"/>
              </a:spcAft>
              <a:buClr>
                <a:srgbClr val="D2BD24"/>
              </a:buClr>
              <a:buSzPts val="2400"/>
              <a:buFont typeface="Noto Sans Symbols"/>
              <a:buChar char="🞂"/>
              <a:defRPr sz="2400" b="0" i="0" u="none" strike="noStrike" cap="none">
                <a:solidFill>
                  <a:srgbClr val="3F3F3F"/>
                </a:solidFill>
                <a:latin typeface="Libre Franklin Thin"/>
                <a:ea typeface="Libre Franklin Thin"/>
                <a:cs typeface="Libre Franklin Thin"/>
                <a:sym typeface="Libre Franklin Thin"/>
              </a:defRPr>
            </a:lvl4pPr>
            <a:lvl5pPr marL="2286000" marR="0" lvl="4" indent="-381000" algn="l">
              <a:lnSpc>
                <a:spcPct val="100000"/>
              </a:lnSpc>
              <a:spcBef>
                <a:spcPts val="1000"/>
              </a:spcBef>
              <a:spcAft>
                <a:spcPts val="0"/>
              </a:spcAft>
              <a:buClr>
                <a:srgbClr val="D2BD24"/>
              </a:buClr>
              <a:buSzPts val="2400"/>
              <a:buFont typeface="Libre Franklin Thin"/>
              <a:buChar char="●"/>
              <a:defRPr sz="2400" b="0" i="0" u="none" strike="noStrike" cap="none">
                <a:solidFill>
                  <a:srgbClr val="3F3F3F"/>
                </a:solidFill>
                <a:latin typeface="Libre Franklin Thin"/>
                <a:ea typeface="Libre Franklin Thin"/>
                <a:cs typeface="Libre Franklin Thin"/>
                <a:sym typeface="Libre Franklin Thin"/>
              </a:defRPr>
            </a:lvl5pPr>
            <a:lvl6pPr marL="2743200" marR="0" lvl="5" indent="-289560"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Libre Franklin Thin"/>
                <a:ea typeface="Libre Franklin Thin"/>
                <a:cs typeface="Libre Franklin Thin"/>
                <a:sym typeface="Libre Franklin Thin"/>
              </a:defRPr>
            </a:lvl6pPr>
            <a:lvl7pPr marL="3200400" marR="0" lvl="6" indent="-289560"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Libre Franklin Thin"/>
                <a:ea typeface="Libre Franklin Thin"/>
                <a:cs typeface="Libre Franklin Thin"/>
                <a:sym typeface="Libre Franklin Thin"/>
              </a:defRPr>
            </a:lvl7pPr>
            <a:lvl8pPr marL="3657600" marR="0" lvl="7" indent="-289559"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Libre Franklin Thin"/>
                <a:ea typeface="Libre Franklin Thin"/>
                <a:cs typeface="Libre Franklin Thin"/>
                <a:sym typeface="Libre Franklin Thin"/>
              </a:defRPr>
            </a:lvl8pPr>
            <a:lvl9pPr marL="4114800" marR="0" lvl="8" indent="-289559"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Libre Franklin Thin"/>
                <a:ea typeface="Libre Franklin Thin"/>
                <a:cs typeface="Libre Franklin Thin"/>
                <a:sym typeface="Libre Franklin Thin"/>
              </a:defRPr>
            </a:lvl9pPr>
          </a:lstStyle>
          <a:p>
            <a:endParaRPr/>
          </a:p>
        </p:txBody>
      </p:sp>
      <p:sp>
        <p:nvSpPr>
          <p:cNvPr id="80" name="Google Shape;80;p14"/>
          <p:cNvSpPr txBox="1">
            <a:spLocks noGrp="1"/>
          </p:cNvSpPr>
          <p:nvPr>
            <p:ph type="sldNum" idx="12"/>
          </p:nvPr>
        </p:nvSpPr>
        <p:spPr>
          <a:xfrm>
            <a:off x="11030413" y="6314034"/>
            <a:ext cx="683400" cy="3651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Thin"/>
                <a:ea typeface="Libre Franklin Thin"/>
                <a:cs typeface="Libre Franklin Thin"/>
                <a:sym typeface="Libre Franklin Thin"/>
              </a:defRPr>
            </a:lvl1pPr>
            <a:lvl2pPr marL="0" marR="0" lvl="1"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Thin"/>
                <a:ea typeface="Libre Franklin Thin"/>
                <a:cs typeface="Libre Franklin Thin"/>
                <a:sym typeface="Libre Franklin Thin"/>
              </a:defRPr>
            </a:lvl2pPr>
            <a:lvl3pPr marL="0" marR="0" lvl="2"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Thin"/>
                <a:ea typeface="Libre Franklin Thin"/>
                <a:cs typeface="Libre Franklin Thin"/>
                <a:sym typeface="Libre Franklin Thin"/>
              </a:defRPr>
            </a:lvl3pPr>
            <a:lvl4pPr marL="0" marR="0" lvl="3"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Thin"/>
                <a:ea typeface="Libre Franklin Thin"/>
                <a:cs typeface="Libre Franklin Thin"/>
                <a:sym typeface="Libre Franklin Thin"/>
              </a:defRPr>
            </a:lvl4pPr>
            <a:lvl5pPr marL="0" marR="0" lvl="4"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Thin"/>
                <a:ea typeface="Libre Franklin Thin"/>
                <a:cs typeface="Libre Franklin Thin"/>
                <a:sym typeface="Libre Franklin Thin"/>
              </a:defRPr>
            </a:lvl5pPr>
            <a:lvl6pPr marL="0" marR="0" lvl="5"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Thin"/>
                <a:ea typeface="Libre Franklin Thin"/>
                <a:cs typeface="Libre Franklin Thin"/>
                <a:sym typeface="Libre Franklin Thin"/>
              </a:defRPr>
            </a:lvl6pPr>
            <a:lvl7pPr marL="0" marR="0" lvl="6"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Thin"/>
                <a:ea typeface="Libre Franklin Thin"/>
                <a:cs typeface="Libre Franklin Thin"/>
                <a:sym typeface="Libre Franklin Thin"/>
              </a:defRPr>
            </a:lvl7pPr>
            <a:lvl8pPr marL="0" marR="0" lvl="7"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Thin"/>
                <a:ea typeface="Libre Franklin Thin"/>
                <a:cs typeface="Libre Franklin Thin"/>
                <a:sym typeface="Libre Franklin Thin"/>
              </a:defRPr>
            </a:lvl8pPr>
            <a:lvl9pPr marL="0" marR="0" lvl="8"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Thin"/>
                <a:ea typeface="Libre Franklin Thin"/>
                <a:cs typeface="Libre Franklin Thin"/>
                <a:sym typeface="Libre Franklin Thi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81"/>
        <p:cNvGrpSpPr/>
        <p:nvPr/>
      </p:nvGrpSpPr>
      <p:grpSpPr>
        <a:xfrm>
          <a:off x="0" y="0"/>
          <a:ext cx="0" cy="0"/>
          <a:chOff x="0" y="0"/>
          <a:chExt cx="0" cy="0"/>
        </a:xfrm>
      </p:grpSpPr>
      <p:sp>
        <p:nvSpPr>
          <p:cNvPr id="82" name="Google Shape;82;p15"/>
          <p:cNvSpPr/>
          <p:nvPr/>
        </p:nvSpPr>
        <p:spPr>
          <a:xfrm>
            <a:off x="0" y="5956300"/>
            <a:ext cx="12192000" cy="901500"/>
          </a:xfrm>
          <a:prstGeom prst="rect">
            <a:avLst/>
          </a:prstGeom>
          <a:solidFill>
            <a:schemeClr val="lt2"/>
          </a:solidFill>
          <a:ln>
            <a:noFill/>
          </a:ln>
        </p:spPr>
        <p:txBody>
          <a:bodyPr spcFirstLastPara="1" wrap="square" lIns="91575" tIns="45775" rIns="91575" bIns="45775" anchor="ctr" anchorCtr="0">
            <a:noAutofit/>
          </a:bodyPr>
          <a:lstStyle/>
          <a:p>
            <a:pPr marL="0" marR="0" lvl="0" indent="0" algn="ctr" rtl="0">
              <a:spcBef>
                <a:spcPts val="0"/>
              </a:spcBef>
              <a:spcAft>
                <a:spcPts val="0"/>
              </a:spcAft>
              <a:buNone/>
            </a:pPr>
            <a:endParaRPr sz="1900" b="0" i="0" u="none" strike="noStrike" cap="none">
              <a:solidFill>
                <a:schemeClr val="dk2"/>
              </a:solidFill>
              <a:latin typeface="Georgia"/>
              <a:ea typeface="Georgia"/>
              <a:cs typeface="Georgia"/>
              <a:sym typeface="Georgia"/>
            </a:endParaRPr>
          </a:p>
        </p:txBody>
      </p:sp>
      <p:pic>
        <p:nvPicPr>
          <p:cNvPr id="83" name="Google Shape;83;p15"/>
          <p:cNvPicPr preferRelativeResize="0"/>
          <p:nvPr/>
        </p:nvPicPr>
        <p:blipFill rotWithShape="1">
          <a:blip r:embed="rId2">
            <a:alphaModFix/>
          </a:blip>
          <a:srcRect/>
          <a:stretch/>
        </p:blipFill>
        <p:spPr>
          <a:xfrm>
            <a:off x="10218726" y="6025579"/>
            <a:ext cx="1387500" cy="647700"/>
          </a:xfrm>
          <a:prstGeom prst="rect">
            <a:avLst/>
          </a:prstGeom>
          <a:noFill/>
          <a:ln>
            <a:noFill/>
          </a:ln>
        </p:spPr>
      </p:pic>
      <p:sp>
        <p:nvSpPr>
          <p:cNvPr id="84" name="Google Shape;84;p15"/>
          <p:cNvSpPr txBox="1">
            <a:spLocks noGrp="1"/>
          </p:cNvSpPr>
          <p:nvPr>
            <p:ph type="title"/>
          </p:nvPr>
        </p:nvSpPr>
        <p:spPr>
          <a:xfrm>
            <a:off x="684319" y="602647"/>
            <a:ext cx="10788300" cy="576900"/>
          </a:xfrm>
          <a:prstGeom prst="rect">
            <a:avLst/>
          </a:prstGeom>
          <a:noFill/>
          <a:ln>
            <a:noFill/>
          </a:ln>
        </p:spPr>
        <p:txBody>
          <a:bodyPr spcFirstLastPara="1" wrap="square" lIns="91425" tIns="45700" rIns="91425" bIns="45700" anchor="t" anchorCtr="0">
            <a:normAutofit/>
          </a:bodyPr>
          <a:lstStyle>
            <a:lvl1pPr lvl="0" algn="l" rtl="0">
              <a:spcBef>
                <a:spcPts val="0"/>
              </a:spcBef>
              <a:spcAft>
                <a:spcPts val="0"/>
              </a:spcAft>
              <a:buClr>
                <a:schemeClr val="accent2"/>
              </a:buClr>
              <a:buSzPts val="4400"/>
              <a:buFont typeface="Lato"/>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85" name="Google Shape;85;p15"/>
          <p:cNvSpPr txBox="1">
            <a:spLocks noGrp="1"/>
          </p:cNvSpPr>
          <p:nvPr>
            <p:ph type="sldNum" idx="12"/>
          </p:nvPr>
        </p:nvSpPr>
        <p:spPr>
          <a:xfrm>
            <a:off x="11409045" y="6333134"/>
            <a:ext cx="731700" cy="524700"/>
          </a:xfrm>
          <a:prstGeom prst="rect">
            <a:avLst/>
          </a:prstGeom>
          <a:noFill/>
          <a:ln>
            <a:noFill/>
          </a:ln>
        </p:spPr>
        <p:txBody>
          <a:bodyPr spcFirstLastPara="1" wrap="square" lIns="121900" tIns="121900" rIns="121900" bIns="121900" anchor="ctr" anchorCtr="0">
            <a:noAutofit/>
          </a:bodyPr>
          <a:lstStyle>
            <a:lvl1pPr lvl="0" rtl="0">
              <a:buNone/>
              <a:defRPr sz="1900"/>
            </a:lvl1pPr>
            <a:lvl2pPr lvl="1" rtl="0">
              <a:buNone/>
              <a:defRPr sz="1900"/>
            </a:lvl2pPr>
            <a:lvl3pPr lvl="2" rtl="0">
              <a:buNone/>
              <a:defRPr sz="1900"/>
            </a:lvl3pPr>
            <a:lvl4pPr lvl="3" rtl="0">
              <a:buNone/>
              <a:defRPr sz="1900"/>
            </a:lvl4pPr>
            <a:lvl5pPr lvl="4" rtl="0">
              <a:buNone/>
              <a:defRPr sz="1900"/>
            </a:lvl5pPr>
            <a:lvl6pPr lvl="5" rtl="0">
              <a:buNone/>
              <a:defRPr sz="1900"/>
            </a:lvl6pPr>
            <a:lvl7pPr lvl="6" rtl="0">
              <a:buNone/>
              <a:defRPr sz="1900"/>
            </a:lvl7pPr>
            <a:lvl8pPr lvl="7" rtl="0">
              <a:buNone/>
              <a:defRPr sz="1900"/>
            </a:lvl8pPr>
            <a:lvl9pPr lvl="8" rtl="0">
              <a:buNone/>
              <a:defRPr sz="1900"/>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Slide" type="title">
  <p:cSld name="TITLE">
    <p:bg>
      <p:bgPr>
        <a:blipFill>
          <a:blip r:embed="rId2">
            <a:alphaModFix/>
          </a:blip>
          <a:stretch>
            <a:fillRect/>
          </a:stretch>
        </a:blipFill>
        <a:effectLst/>
      </p:bgPr>
    </p:bg>
    <p:spTree>
      <p:nvGrpSpPr>
        <p:cNvPr id="1" name="Shape 91"/>
        <p:cNvGrpSpPr/>
        <p:nvPr/>
      </p:nvGrpSpPr>
      <p:grpSpPr>
        <a:xfrm>
          <a:off x="0" y="0"/>
          <a:ext cx="0" cy="0"/>
          <a:chOff x="0" y="0"/>
          <a:chExt cx="0" cy="0"/>
        </a:xfrm>
      </p:grpSpPr>
      <p:sp>
        <p:nvSpPr>
          <p:cNvPr id="92" name="Google Shape;92;p17"/>
          <p:cNvSpPr txBox="1">
            <a:spLocks noGrp="1"/>
          </p:cNvSpPr>
          <p:nvPr>
            <p:ph type="ctrTitle"/>
          </p:nvPr>
        </p:nvSpPr>
        <p:spPr>
          <a:xfrm>
            <a:off x="1524000" y="1122363"/>
            <a:ext cx="9144000" cy="2387700"/>
          </a:xfrm>
          <a:prstGeom prst="rect">
            <a:avLst/>
          </a:prstGeom>
          <a:noFill/>
          <a:ln>
            <a:noFill/>
          </a:ln>
        </p:spPr>
        <p:txBody>
          <a:bodyPr spcFirstLastPara="1" wrap="square" lIns="91425" tIns="45700" rIns="91425" bIns="45700" anchor="b" anchorCtr="0">
            <a:normAutofit/>
          </a:bodyPr>
          <a:lstStyle>
            <a:lvl1pPr lvl="0" algn="ctr" rtl="0">
              <a:lnSpc>
                <a:spcPct val="90000"/>
              </a:lnSpc>
              <a:spcBef>
                <a:spcPts val="0"/>
              </a:spcBef>
              <a:spcAft>
                <a:spcPts val="0"/>
              </a:spcAft>
              <a:buClr>
                <a:srgbClr val="102649"/>
              </a:buClr>
              <a:buSzPts val="6000"/>
              <a:buFont typeface="Libre Franklin Medium"/>
              <a:buNone/>
              <a:defRPr sz="6000">
                <a:solidFill>
                  <a:srgbClr val="102649"/>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93" name="Google Shape;93;p17"/>
          <p:cNvSpPr txBox="1">
            <a:spLocks noGrp="1"/>
          </p:cNvSpPr>
          <p:nvPr>
            <p:ph type="subTitle" idx="1"/>
          </p:nvPr>
        </p:nvSpPr>
        <p:spPr>
          <a:xfrm>
            <a:off x="1524000" y="3602038"/>
            <a:ext cx="9144000" cy="1655700"/>
          </a:xfrm>
          <a:prstGeom prst="rect">
            <a:avLst/>
          </a:prstGeom>
          <a:noFill/>
          <a:ln>
            <a:noFill/>
          </a:ln>
        </p:spPr>
        <p:txBody>
          <a:bodyPr spcFirstLastPara="1" wrap="square" lIns="91425" tIns="45700" rIns="91425" bIns="45700" anchor="t" anchorCtr="0">
            <a:normAutofit/>
          </a:bodyPr>
          <a:lstStyle>
            <a:lvl1pPr lvl="0" algn="ctr" rtl="0">
              <a:lnSpc>
                <a:spcPct val="90000"/>
              </a:lnSpc>
              <a:spcBef>
                <a:spcPts val="1000"/>
              </a:spcBef>
              <a:spcAft>
                <a:spcPts val="0"/>
              </a:spcAft>
              <a:buClr>
                <a:srgbClr val="007780"/>
              </a:buClr>
              <a:buSzPts val="2400"/>
              <a:buNone/>
              <a:defRPr sz="2400">
                <a:solidFill>
                  <a:srgbClr val="007780"/>
                </a:solidFill>
              </a:defRPr>
            </a:lvl1pPr>
            <a:lvl2pPr lvl="1" algn="ctr" rtl="0">
              <a:lnSpc>
                <a:spcPct val="90000"/>
              </a:lnSpc>
              <a:spcBef>
                <a:spcPts val="500"/>
              </a:spcBef>
              <a:spcAft>
                <a:spcPts val="0"/>
              </a:spcAft>
              <a:buClr>
                <a:srgbClr val="102649"/>
              </a:buClr>
              <a:buSzPts val="2000"/>
              <a:buNone/>
              <a:defRPr sz="2000"/>
            </a:lvl2pPr>
            <a:lvl3pPr lvl="2" algn="ctr" rtl="0">
              <a:lnSpc>
                <a:spcPct val="90000"/>
              </a:lnSpc>
              <a:spcBef>
                <a:spcPts val="500"/>
              </a:spcBef>
              <a:spcAft>
                <a:spcPts val="0"/>
              </a:spcAft>
              <a:buClr>
                <a:srgbClr val="102649"/>
              </a:buClr>
              <a:buSzPts val="1800"/>
              <a:buNone/>
              <a:defRPr sz="1800"/>
            </a:lvl3pPr>
            <a:lvl4pPr lvl="3" algn="ctr" rtl="0">
              <a:lnSpc>
                <a:spcPct val="90000"/>
              </a:lnSpc>
              <a:spcBef>
                <a:spcPts val="500"/>
              </a:spcBef>
              <a:spcAft>
                <a:spcPts val="0"/>
              </a:spcAft>
              <a:buClr>
                <a:srgbClr val="102649"/>
              </a:buClr>
              <a:buSzPts val="1600"/>
              <a:buNone/>
              <a:defRPr sz="1600"/>
            </a:lvl4pPr>
            <a:lvl5pPr lvl="4" algn="ctr" rtl="0">
              <a:lnSpc>
                <a:spcPct val="90000"/>
              </a:lnSpc>
              <a:spcBef>
                <a:spcPts val="500"/>
              </a:spcBef>
              <a:spcAft>
                <a:spcPts val="0"/>
              </a:spcAft>
              <a:buClr>
                <a:srgbClr val="102649"/>
              </a:buClr>
              <a:buSzPts val="1600"/>
              <a:buNone/>
              <a:defRPr sz="1600"/>
            </a:lvl5pPr>
            <a:lvl6pPr lvl="5" algn="ctr" rtl="0">
              <a:lnSpc>
                <a:spcPct val="90000"/>
              </a:lnSpc>
              <a:spcBef>
                <a:spcPts val="500"/>
              </a:spcBef>
              <a:spcAft>
                <a:spcPts val="0"/>
              </a:spcAft>
              <a:buClr>
                <a:schemeClr val="dk1"/>
              </a:buClr>
              <a:buSzPts val="1600"/>
              <a:buNone/>
              <a:defRPr sz="1600"/>
            </a:lvl6pPr>
            <a:lvl7pPr lvl="6" algn="ctr" rtl="0">
              <a:lnSpc>
                <a:spcPct val="90000"/>
              </a:lnSpc>
              <a:spcBef>
                <a:spcPts val="500"/>
              </a:spcBef>
              <a:spcAft>
                <a:spcPts val="0"/>
              </a:spcAft>
              <a:buClr>
                <a:schemeClr val="dk1"/>
              </a:buClr>
              <a:buSzPts val="1600"/>
              <a:buNone/>
              <a:defRPr sz="1600"/>
            </a:lvl7pPr>
            <a:lvl8pPr lvl="7" algn="ctr" rtl="0">
              <a:lnSpc>
                <a:spcPct val="90000"/>
              </a:lnSpc>
              <a:spcBef>
                <a:spcPts val="500"/>
              </a:spcBef>
              <a:spcAft>
                <a:spcPts val="0"/>
              </a:spcAft>
              <a:buClr>
                <a:schemeClr val="dk1"/>
              </a:buClr>
              <a:buSzPts val="1600"/>
              <a:buNone/>
              <a:defRPr sz="1600"/>
            </a:lvl8pPr>
            <a:lvl9pPr lvl="8" algn="ctr" rtl="0">
              <a:lnSpc>
                <a:spcPct val="90000"/>
              </a:lnSpc>
              <a:spcBef>
                <a:spcPts val="500"/>
              </a:spcBef>
              <a:spcAft>
                <a:spcPts val="0"/>
              </a:spcAft>
              <a:buClr>
                <a:schemeClr val="dk1"/>
              </a:buClr>
              <a:buSzPts val="1600"/>
              <a:buNone/>
              <a:defRPr sz="1600"/>
            </a:lvl9pPr>
          </a:lstStyle>
          <a:p>
            <a:endParaRPr/>
          </a:p>
        </p:txBody>
      </p:sp>
      <p:sp>
        <p:nvSpPr>
          <p:cNvPr id="94" name="Google Shape;94;p17"/>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solidFill>
                  <a:schemeClr val="lt1"/>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95" name="Google Shape;95;p17"/>
          <p:cNvSpPr txBox="1">
            <a:spLocks noGrp="1"/>
          </p:cNvSpPr>
          <p:nvPr>
            <p:ph type="ftr" idx="11"/>
          </p:nvPr>
        </p:nvSpPr>
        <p:spPr>
          <a:xfrm>
            <a:off x="4038600" y="6356350"/>
            <a:ext cx="35646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solidFill>
                  <a:srgbClr val="007780"/>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96" name="Google Shape;96;p17"/>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b="0" i="0" u="none" strike="noStrike" cap="none">
                <a:solidFill>
                  <a:srgbClr val="007780"/>
                </a:solidFill>
                <a:latin typeface="Libre Franklin"/>
                <a:ea typeface="Libre Franklin"/>
                <a:cs typeface="Libre Franklin"/>
                <a:sym typeface="Libre Franklin"/>
              </a:defRPr>
            </a:lvl1pPr>
            <a:lvl2pPr marL="0" marR="0" lvl="1" indent="0" algn="l" rtl="0">
              <a:spcBef>
                <a:spcPts val="0"/>
              </a:spcBef>
              <a:buNone/>
              <a:defRPr sz="1800" b="0" i="0" u="none" strike="noStrike" cap="none">
                <a:solidFill>
                  <a:srgbClr val="007780"/>
                </a:solidFill>
                <a:latin typeface="Libre Franklin"/>
                <a:ea typeface="Libre Franklin"/>
                <a:cs typeface="Libre Franklin"/>
                <a:sym typeface="Libre Franklin"/>
              </a:defRPr>
            </a:lvl2pPr>
            <a:lvl3pPr marL="0" marR="0" lvl="2" indent="0" algn="l" rtl="0">
              <a:spcBef>
                <a:spcPts val="0"/>
              </a:spcBef>
              <a:buNone/>
              <a:defRPr sz="1800" b="0" i="0" u="none" strike="noStrike" cap="none">
                <a:solidFill>
                  <a:srgbClr val="007780"/>
                </a:solidFill>
                <a:latin typeface="Libre Franklin"/>
                <a:ea typeface="Libre Franklin"/>
                <a:cs typeface="Libre Franklin"/>
                <a:sym typeface="Libre Franklin"/>
              </a:defRPr>
            </a:lvl3pPr>
            <a:lvl4pPr marL="0" marR="0" lvl="3" indent="0" algn="l" rtl="0">
              <a:spcBef>
                <a:spcPts val="0"/>
              </a:spcBef>
              <a:buNone/>
              <a:defRPr sz="1800" b="0" i="0" u="none" strike="noStrike" cap="none">
                <a:solidFill>
                  <a:srgbClr val="007780"/>
                </a:solidFill>
                <a:latin typeface="Libre Franklin"/>
                <a:ea typeface="Libre Franklin"/>
                <a:cs typeface="Libre Franklin"/>
                <a:sym typeface="Libre Franklin"/>
              </a:defRPr>
            </a:lvl4pPr>
            <a:lvl5pPr marL="0" marR="0" lvl="4" indent="0" algn="l" rtl="0">
              <a:spcBef>
                <a:spcPts val="0"/>
              </a:spcBef>
              <a:buNone/>
              <a:defRPr sz="1800" b="0" i="0" u="none" strike="noStrike" cap="none">
                <a:solidFill>
                  <a:srgbClr val="007780"/>
                </a:solidFill>
                <a:latin typeface="Libre Franklin"/>
                <a:ea typeface="Libre Franklin"/>
                <a:cs typeface="Libre Franklin"/>
                <a:sym typeface="Libre Franklin"/>
              </a:defRPr>
            </a:lvl5pPr>
            <a:lvl6pPr marL="0" marR="0" lvl="5" indent="0" algn="l" rtl="0">
              <a:spcBef>
                <a:spcPts val="0"/>
              </a:spcBef>
              <a:buNone/>
              <a:defRPr sz="1800" b="0" i="0" u="none" strike="noStrike" cap="none">
                <a:solidFill>
                  <a:srgbClr val="007780"/>
                </a:solidFill>
                <a:latin typeface="Libre Franklin"/>
                <a:ea typeface="Libre Franklin"/>
                <a:cs typeface="Libre Franklin"/>
                <a:sym typeface="Libre Franklin"/>
              </a:defRPr>
            </a:lvl6pPr>
            <a:lvl7pPr marL="0" marR="0" lvl="6" indent="0" algn="l" rtl="0">
              <a:spcBef>
                <a:spcPts val="0"/>
              </a:spcBef>
              <a:buNone/>
              <a:defRPr sz="1800" b="0" i="0" u="none" strike="noStrike" cap="none">
                <a:solidFill>
                  <a:srgbClr val="007780"/>
                </a:solidFill>
                <a:latin typeface="Libre Franklin"/>
                <a:ea typeface="Libre Franklin"/>
                <a:cs typeface="Libre Franklin"/>
                <a:sym typeface="Libre Franklin"/>
              </a:defRPr>
            </a:lvl7pPr>
            <a:lvl8pPr marL="0" marR="0" lvl="7" indent="0" algn="l" rtl="0">
              <a:spcBef>
                <a:spcPts val="0"/>
              </a:spcBef>
              <a:buNone/>
              <a:defRPr sz="1800" b="0" i="0" u="none" strike="noStrike" cap="none">
                <a:solidFill>
                  <a:srgbClr val="007780"/>
                </a:solidFill>
                <a:latin typeface="Libre Franklin"/>
                <a:ea typeface="Libre Franklin"/>
                <a:cs typeface="Libre Franklin"/>
                <a:sym typeface="Libre Franklin"/>
              </a:defRPr>
            </a:lvl8pPr>
            <a:lvl9pPr marL="0" marR="0" lvl="8" indent="0" algn="l" rtl="0">
              <a:spcBef>
                <a:spcPts val="0"/>
              </a:spcBef>
              <a:buNone/>
              <a:defRPr sz="1800" b="0" i="0" u="none" strike="noStrike" cap="none">
                <a:solidFill>
                  <a:srgbClr val="007780"/>
                </a:solidFill>
                <a:latin typeface="Libre Franklin"/>
                <a:ea typeface="Libre Franklin"/>
                <a:cs typeface="Libre Franklin"/>
                <a:sym typeface="Libre Franklin"/>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97"/>
        <p:cNvGrpSpPr/>
        <p:nvPr/>
      </p:nvGrpSpPr>
      <p:grpSpPr>
        <a:xfrm>
          <a:off x="0" y="0"/>
          <a:ext cx="0" cy="0"/>
          <a:chOff x="0" y="0"/>
          <a:chExt cx="0" cy="0"/>
        </a:xfrm>
      </p:grpSpPr>
      <p:sp>
        <p:nvSpPr>
          <p:cNvPr id="98" name="Google Shape;98;p18"/>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rgbClr val="007780"/>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99" name="Google Shape;99;p18"/>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rgbClr val="102649"/>
              </a:buClr>
              <a:buSzPts val="1800"/>
              <a:buChar char="•"/>
              <a:defRPr/>
            </a:lvl1pPr>
            <a:lvl2pPr marL="914400" lvl="1" indent="-342900" algn="l" rtl="0">
              <a:lnSpc>
                <a:spcPct val="90000"/>
              </a:lnSpc>
              <a:spcBef>
                <a:spcPts val="500"/>
              </a:spcBef>
              <a:spcAft>
                <a:spcPts val="0"/>
              </a:spcAft>
              <a:buClr>
                <a:srgbClr val="102649"/>
              </a:buClr>
              <a:buSzPts val="1800"/>
              <a:buChar char="•"/>
              <a:defRPr/>
            </a:lvl2pPr>
            <a:lvl3pPr marL="1371600" lvl="2" indent="-342900" algn="l" rtl="0">
              <a:lnSpc>
                <a:spcPct val="90000"/>
              </a:lnSpc>
              <a:spcBef>
                <a:spcPts val="500"/>
              </a:spcBef>
              <a:spcAft>
                <a:spcPts val="0"/>
              </a:spcAft>
              <a:buClr>
                <a:srgbClr val="102649"/>
              </a:buClr>
              <a:buSzPts val="1800"/>
              <a:buChar char="•"/>
              <a:defRPr/>
            </a:lvl3pPr>
            <a:lvl4pPr marL="1828800" lvl="3" indent="-342900" algn="l" rtl="0">
              <a:lnSpc>
                <a:spcPct val="90000"/>
              </a:lnSpc>
              <a:spcBef>
                <a:spcPts val="500"/>
              </a:spcBef>
              <a:spcAft>
                <a:spcPts val="0"/>
              </a:spcAft>
              <a:buClr>
                <a:srgbClr val="102649"/>
              </a:buClr>
              <a:buSzPts val="1800"/>
              <a:buChar char="•"/>
              <a:defRPr/>
            </a:lvl4pPr>
            <a:lvl5pPr marL="2286000" lvl="4" indent="-342900" algn="l" rtl="0">
              <a:lnSpc>
                <a:spcPct val="90000"/>
              </a:lnSpc>
              <a:spcBef>
                <a:spcPts val="500"/>
              </a:spcBef>
              <a:spcAft>
                <a:spcPts val="0"/>
              </a:spcAft>
              <a:buClr>
                <a:srgbClr val="102649"/>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00" name="Google Shape;100;p18"/>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01" name="Google Shape;101;p18"/>
          <p:cNvSpPr txBox="1">
            <a:spLocks noGrp="1"/>
          </p:cNvSpPr>
          <p:nvPr>
            <p:ph type="ftr" idx="11"/>
          </p:nvPr>
        </p:nvSpPr>
        <p:spPr>
          <a:xfrm>
            <a:off x="4038600" y="6356350"/>
            <a:ext cx="35646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02"/>
        <p:cNvGrpSpPr/>
        <p:nvPr/>
      </p:nvGrpSpPr>
      <p:grpSpPr>
        <a:xfrm>
          <a:off x="0" y="0"/>
          <a:ext cx="0" cy="0"/>
          <a:chOff x="0" y="0"/>
          <a:chExt cx="0" cy="0"/>
        </a:xfrm>
      </p:grpSpPr>
      <p:sp>
        <p:nvSpPr>
          <p:cNvPr id="103" name="Google Shape;103;p19"/>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rgbClr val="007780"/>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04" name="Google Shape;104;p19"/>
          <p:cNvSpPr txBox="1">
            <a:spLocks noGrp="1"/>
          </p:cNvSpPr>
          <p:nvPr>
            <p:ph type="body" idx="1"/>
          </p:nvPr>
        </p:nvSpPr>
        <p:spPr>
          <a:xfrm>
            <a:off x="838200" y="1825625"/>
            <a:ext cx="5181600" cy="43512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rgbClr val="102649"/>
              </a:buClr>
              <a:buSzPts val="1800"/>
              <a:buChar char="•"/>
              <a:defRPr/>
            </a:lvl1pPr>
            <a:lvl2pPr marL="914400" lvl="1" indent="-342900" algn="l" rtl="0">
              <a:lnSpc>
                <a:spcPct val="90000"/>
              </a:lnSpc>
              <a:spcBef>
                <a:spcPts val="500"/>
              </a:spcBef>
              <a:spcAft>
                <a:spcPts val="0"/>
              </a:spcAft>
              <a:buClr>
                <a:srgbClr val="102649"/>
              </a:buClr>
              <a:buSzPts val="1800"/>
              <a:buChar char="•"/>
              <a:defRPr/>
            </a:lvl2pPr>
            <a:lvl3pPr marL="1371600" lvl="2" indent="-342900" algn="l" rtl="0">
              <a:lnSpc>
                <a:spcPct val="90000"/>
              </a:lnSpc>
              <a:spcBef>
                <a:spcPts val="500"/>
              </a:spcBef>
              <a:spcAft>
                <a:spcPts val="0"/>
              </a:spcAft>
              <a:buClr>
                <a:srgbClr val="102649"/>
              </a:buClr>
              <a:buSzPts val="1800"/>
              <a:buChar char="•"/>
              <a:defRPr/>
            </a:lvl3pPr>
            <a:lvl4pPr marL="1828800" lvl="3" indent="-342900" algn="l" rtl="0">
              <a:lnSpc>
                <a:spcPct val="90000"/>
              </a:lnSpc>
              <a:spcBef>
                <a:spcPts val="500"/>
              </a:spcBef>
              <a:spcAft>
                <a:spcPts val="0"/>
              </a:spcAft>
              <a:buClr>
                <a:srgbClr val="102649"/>
              </a:buClr>
              <a:buSzPts val="1800"/>
              <a:buChar char="•"/>
              <a:defRPr/>
            </a:lvl4pPr>
            <a:lvl5pPr marL="2286000" lvl="4" indent="-342900" algn="l" rtl="0">
              <a:lnSpc>
                <a:spcPct val="90000"/>
              </a:lnSpc>
              <a:spcBef>
                <a:spcPts val="500"/>
              </a:spcBef>
              <a:spcAft>
                <a:spcPts val="0"/>
              </a:spcAft>
              <a:buClr>
                <a:srgbClr val="102649"/>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05" name="Google Shape;105;p19"/>
          <p:cNvSpPr txBox="1">
            <a:spLocks noGrp="1"/>
          </p:cNvSpPr>
          <p:nvPr>
            <p:ph type="body" idx="2"/>
          </p:nvPr>
        </p:nvSpPr>
        <p:spPr>
          <a:xfrm>
            <a:off x="6172200" y="1825625"/>
            <a:ext cx="5181600" cy="43512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rgbClr val="102649"/>
              </a:buClr>
              <a:buSzPts val="1800"/>
              <a:buChar char="•"/>
              <a:defRPr/>
            </a:lvl1pPr>
            <a:lvl2pPr marL="914400" lvl="1" indent="-342900" algn="l" rtl="0">
              <a:lnSpc>
                <a:spcPct val="90000"/>
              </a:lnSpc>
              <a:spcBef>
                <a:spcPts val="500"/>
              </a:spcBef>
              <a:spcAft>
                <a:spcPts val="0"/>
              </a:spcAft>
              <a:buClr>
                <a:srgbClr val="102649"/>
              </a:buClr>
              <a:buSzPts val="1800"/>
              <a:buChar char="•"/>
              <a:defRPr/>
            </a:lvl2pPr>
            <a:lvl3pPr marL="1371600" lvl="2" indent="-342900" algn="l" rtl="0">
              <a:lnSpc>
                <a:spcPct val="90000"/>
              </a:lnSpc>
              <a:spcBef>
                <a:spcPts val="500"/>
              </a:spcBef>
              <a:spcAft>
                <a:spcPts val="0"/>
              </a:spcAft>
              <a:buClr>
                <a:srgbClr val="102649"/>
              </a:buClr>
              <a:buSzPts val="1800"/>
              <a:buChar char="•"/>
              <a:defRPr/>
            </a:lvl3pPr>
            <a:lvl4pPr marL="1828800" lvl="3" indent="-342900" algn="l" rtl="0">
              <a:lnSpc>
                <a:spcPct val="90000"/>
              </a:lnSpc>
              <a:spcBef>
                <a:spcPts val="500"/>
              </a:spcBef>
              <a:spcAft>
                <a:spcPts val="0"/>
              </a:spcAft>
              <a:buClr>
                <a:srgbClr val="102649"/>
              </a:buClr>
              <a:buSzPts val="1800"/>
              <a:buChar char="•"/>
              <a:defRPr/>
            </a:lvl4pPr>
            <a:lvl5pPr marL="2286000" lvl="4" indent="-342900" algn="l" rtl="0">
              <a:lnSpc>
                <a:spcPct val="90000"/>
              </a:lnSpc>
              <a:spcBef>
                <a:spcPts val="500"/>
              </a:spcBef>
              <a:spcAft>
                <a:spcPts val="0"/>
              </a:spcAft>
              <a:buClr>
                <a:srgbClr val="102649"/>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06" name="Google Shape;106;p19"/>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07" name="Google Shape;107;p19"/>
          <p:cNvSpPr txBox="1">
            <a:spLocks noGrp="1"/>
          </p:cNvSpPr>
          <p:nvPr>
            <p:ph type="ftr" idx="11"/>
          </p:nvPr>
        </p:nvSpPr>
        <p:spPr>
          <a:xfrm>
            <a:off x="4038600" y="6356350"/>
            <a:ext cx="35646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blipFill>
          <a:blip r:embed="rId2">
            <a:alphaModFix/>
          </a:blip>
          <a:stretch>
            <a:fillRect/>
          </a:stretch>
        </a:blipFill>
        <a:effectLst/>
      </p:bgPr>
    </p:bg>
    <p:spTree>
      <p:nvGrpSpPr>
        <p:cNvPr id="1" name="Shape 108"/>
        <p:cNvGrpSpPr/>
        <p:nvPr/>
      </p:nvGrpSpPr>
      <p:grpSpPr>
        <a:xfrm>
          <a:off x="0" y="0"/>
          <a:ext cx="0" cy="0"/>
          <a:chOff x="0" y="0"/>
          <a:chExt cx="0" cy="0"/>
        </a:xfrm>
      </p:grpSpPr>
      <p:sp>
        <p:nvSpPr>
          <p:cNvPr id="109" name="Google Shape;109;p20"/>
          <p:cNvSpPr txBox="1">
            <a:spLocks noGrp="1"/>
          </p:cNvSpPr>
          <p:nvPr>
            <p:ph type="title"/>
          </p:nvPr>
        </p:nvSpPr>
        <p:spPr>
          <a:xfrm>
            <a:off x="831850" y="1709738"/>
            <a:ext cx="10515600" cy="28527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rgbClr val="007780"/>
              </a:buClr>
              <a:buSzPts val="6000"/>
              <a:buFont typeface="Libre Franklin Medium"/>
              <a:buNone/>
              <a:defRPr sz="60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10" name="Google Shape;110;p20"/>
          <p:cNvSpPr txBox="1">
            <a:spLocks noGrp="1"/>
          </p:cNvSpPr>
          <p:nvPr>
            <p:ph type="body" idx="1"/>
          </p:nvPr>
        </p:nvSpPr>
        <p:spPr>
          <a:xfrm>
            <a:off x="831850" y="4589463"/>
            <a:ext cx="10515600" cy="1500300"/>
          </a:xfrm>
          <a:prstGeom prst="rect">
            <a:avLst/>
          </a:prstGeom>
          <a:noFill/>
          <a:ln>
            <a:noFill/>
          </a:ln>
        </p:spPr>
        <p:txBody>
          <a:bodyPr spcFirstLastPara="1" wrap="square" lIns="91425" tIns="45700" rIns="91425" bIns="45700" anchor="t" anchorCtr="0">
            <a:normAutofit/>
          </a:bodyPr>
          <a:lstStyle>
            <a:lvl1pPr marL="457200" lvl="0" indent="-228600" algn="l" rtl="0">
              <a:lnSpc>
                <a:spcPct val="90000"/>
              </a:lnSpc>
              <a:spcBef>
                <a:spcPts val="1000"/>
              </a:spcBef>
              <a:spcAft>
                <a:spcPts val="0"/>
              </a:spcAft>
              <a:buClr>
                <a:srgbClr val="888888"/>
              </a:buClr>
              <a:buSzPts val="2400"/>
              <a:buNone/>
              <a:defRPr sz="2400">
                <a:solidFill>
                  <a:srgbClr val="888888"/>
                </a:solidFill>
              </a:defRPr>
            </a:lvl1pPr>
            <a:lvl2pPr marL="914400" lvl="1" indent="-228600" algn="l" rtl="0">
              <a:lnSpc>
                <a:spcPct val="90000"/>
              </a:lnSpc>
              <a:spcBef>
                <a:spcPts val="500"/>
              </a:spcBef>
              <a:spcAft>
                <a:spcPts val="0"/>
              </a:spcAft>
              <a:buClr>
                <a:srgbClr val="888888"/>
              </a:buClr>
              <a:buSzPts val="2000"/>
              <a:buNone/>
              <a:defRPr sz="2000">
                <a:solidFill>
                  <a:srgbClr val="888888"/>
                </a:solidFill>
              </a:defRPr>
            </a:lvl2pPr>
            <a:lvl3pPr marL="1371600" lvl="2" indent="-228600" algn="l" rtl="0">
              <a:lnSpc>
                <a:spcPct val="90000"/>
              </a:lnSpc>
              <a:spcBef>
                <a:spcPts val="500"/>
              </a:spcBef>
              <a:spcAft>
                <a:spcPts val="0"/>
              </a:spcAft>
              <a:buClr>
                <a:srgbClr val="888888"/>
              </a:buClr>
              <a:buSzPts val="1800"/>
              <a:buNone/>
              <a:defRPr sz="1800">
                <a:solidFill>
                  <a:srgbClr val="888888"/>
                </a:solidFill>
              </a:defRPr>
            </a:lvl3pPr>
            <a:lvl4pPr marL="1828800" lvl="3" indent="-228600" algn="l" rtl="0">
              <a:lnSpc>
                <a:spcPct val="90000"/>
              </a:lnSpc>
              <a:spcBef>
                <a:spcPts val="500"/>
              </a:spcBef>
              <a:spcAft>
                <a:spcPts val="0"/>
              </a:spcAft>
              <a:buClr>
                <a:srgbClr val="888888"/>
              </a:buClr>
              <a:buSzPts val="1600"/>
              <a:buNone/>
              <a:defRPr sz="1600">
                <a:solidFill>
                  <a:srgbClr val="888888"/>
                </a:solidFill>
              </a:defRPr>
            </a:lvl4pPr>
            <a:lvl5pPr marL="2286000" lvl="4" indent="-228600" algn="l" rtl="0">
              <a:lnSpc>
                <a:spcPct val="90000"/>
              </a:lnSpc>
              <a:spcBef>
                <a:spcPts val="500"/>
              </a:spcBef>
              <a:spcAft>
                <a:spcPts val="0"/>
              </a:spcAft>
              <a:buClr>
                <a:srgbClr val="888888"/>
              </a:buClr>
              <a:buSzPts val="1600"/>
              <a:buNone/>
              <a:defRPr sz="1600">
                <a:solidFill>
                  <a:srgbClr val="888888"/>
                </a:solidFill>
              </a:defRPr>
            </a:lvl5pPr>
            <a:lvl6pPr marL="2743200" lvl="5" indent="-228600" algn="l" rtl="0">
              <a:lnSpc>
                <a:spcPct val="90000"/>
              </a:lnSpc>
              <a:spcBef>
                <a:spcPts val="500"/>
              </a:spcBef>
              <a:spcAft>
                <a:spcPts val="0"/>
              </a:spcAft>
              <a:buClr>
                <a:srgbClr val="888888"/>
              </a:buClr>
              <a:buSzPts val="1600"/>
              <a:buNone/>
              <a:defRPr sz="1600">
                <a:solidFill>
                  <a:srgbClr val="888888"/>
                </a:solidFill>
              </a:defRPr>
            </a:lvl6pPr>
            <a:lvl7pPr marL="3200400" lvl="6" indent="-228600" algn="l" rtl="0">
              <a:lnSpc>
                <a:spcPct val="90000"/>
              </a:lnSpc>
              <a:spcBef>
                <a:spcPts val="500"/>
              </a:spcBef>
              <a:spcAft>
                <a:spcPts val="0"/>
              </a:spcAft>
              <a:buClr>
                <a:srgbClr val="888888"/>
              </a:buClr>
              <a:buSzPts val="1600"/>
              <a:buNone/>
              <a:defRPr sz="1600">
                <a:solidFill>
                  <a:srgbClr val="888888"/>
                </a:solidFill>
              </a:defRPr>
            </a:lvl7pPr>
            <a:lvl8pPr marL="3657600" lvl="7" indent="-228600" algn="l" rtl="0">
              <a:lnSpc>
                <a:spcPct val="90000"/>
              </a:lnSpc>
              <a:spcBef>
                <a:spcPts val="500"/>
              </a:spcBef>
              <a:spcAft>
                <a:spcPts val="0"/>
              </a:spcAft>
              <a:buClr>
                <a:srgbClr val="888888"/>
              </a:buClr>
              <a:buSzPts val="1600"/>
              <a:buNone/>
              <a:defRPr sz="1600">
                <a:solidFill>
                  <a:srgbClr val="888888"/>
                </a:solidFill>
              </a:defRPr>
            </a:lvl8pPr>
            <a:lvl9pPr marL="4114800" lvl="8" indent="-228600" algn="l" rtl="0">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111" name="Google Shape;111;p20"/>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solidFill>
                  <a:srgbClr val="102649"/>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12" name="Google Shape;112;p20"/>
          <p:cNvSpPr txBox="1">
            <a:spLocks noGrp="1"/>
          </p:cNvSpPr>
          <p:nvPr>
            <p:ph type="ftr" idx="11"/>
          </p:nvPr>
        </p:nvSpPr>
        <p:spPr>
          <a:xfrm>
            <a:off x="4038600" y="6356350"/>
            <a:ext cx="40782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solidFill>
                  <a:srgbClr val="102649"/>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13" name="Google Shape;113;p20"/>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b="0" i="0" u="none" strike="noStrike" cap="none">
                <a:solidFill>
                  <a:srgbClr val="102649"/>
                </a:solidFill>
                <a:latin typeface="Libre Franklin"/>
                <a:ea typeface="Libre Franklin"/>
                <a:cs typeface="Libre Franklin"/>
                <a:sym typeface="Libre Franklin"/>
              </a:defRPr>
            </a:lvl1pPr>
            <a:lvl2pPr marL="0" marR="0" lvl="1" indent="0" algn="l" rtl="0">
              <a:spcBef>
                <a:spcPts val="0"/>
              </a:spcBef>
              <a:buNone/>
              <a:defRPr sz="1800" b="0" i="0" u="none" strike="noStrike" cap="none">
                <a:solidFill>
                  <a:srgbClr val="102649"/>
                </a:solidFill>
                <a:latin typeface="Libre Franklin"/>
                <a:ea typeface="Libre Franklin"/>
                <a:cs typeface="Libre Franklin"/>
                <a:sym typeface="Libre Franklin"/>
              </a:defRPr>
            </a:lvl2pPr>
            <a:lvl3pPr marL="0" marR="0" lvl="2" indent="0" algn="l" rtl="0">
              <a:spcBef>
                <a:spcPts val="0"/>
              </a:spcBef>
              <a:buNone/>
              <a:defRPr sz="1800" b="0" i="0" u="none" strike="noStrike" cap="none">
                <a:solidFill>
                  <a:srgbClr val="102649"/>
                </a:solidFill>
                <a:latin typeface="Libre Franklin"/>
                <a:ea typeface="Libre Franklin"/>
                <a:cs typeface="Libre Franklin"/>
                <a:sym typeface="Libre Franklin"/>
              </a:defRPr>
            </a:lvl3pPr>
            <a:lvl4pPr marL="0" marR="0" lvl="3" indent="0" algn="l" rtl="0">
              <a:spcBef>
                <a:spcPts val="0"/>
              </a:spcBef>
              <a:buNone/>
              <a:defRPr sz="1800" b="0" i="0" u="none" strike="noStrike" cap="none">
                <a:solidFill>
                  <a:srgbClr val="102649"/>
                </a:solidFill>
                <a:latin typeface="Libre Franklin"/>
                <a:ea typeface="Libre Franklin"/>
                <a:cs typeface="Libre Franklin"/>
                <a:sym typeface="Libre Franklin"/>
              </a:defRPr>
            </a:lvl4pPr>
            <a:lvl5pPr marL="0" marR="0" lvl="4" indent="0" algn="l" rtl="0">
              <a:spcBef>
                <a:spcPts val="0"/>
              </a:spcBef>
              <a:buNone/>
              <a:defRPr sz="1800" b="0" i="0" u="none" strike="noStrike" cap="none">
                <a:solidFill>
                  <a:srgbClr val="102649"/>
                </a:solidFill>
                <a:latin typeface="Libre Franklin"/>
                <a:ea typeface="Libre Franklin"/>
                <a:cs typeface="Libre Franklin"/>
                <a:sym typeface="Libre Franklin"/>
              </a:defRPr>
            </a:lvl5pPr>
            <a:lvl6pPr marL="0" marR="0" lvl="5" indent="0" algn="l" rtl="0">
              <a:spcBef>
                <a:spcPts val="0"/>
              </a:spcBef>
              <a:buNone/>
              <a:defRPr sz="1800" b="0" i="0" u="none" strike="noStrike" cap="none">
                <a:solidFill>
                  <a:srgbClr val="102649"/>
                </a:solidFill>
                <a:latin typeface="Libre Franklin"/>
                <a:ea typeface="Libre Franklin"/>
                <a:cs typeface="Libre Franklin"/>
                <a:sym typeface="Libre Franklin"/>
              </a:defRPr>
            </a:lvl6pPr>
            <a:lvl7pPr marL="0" marR="0" lvl="6" indent="0" algn="l" rtl="0">
              <a:spcBef>
                <a:spcPts val="0"/>
              </a:spcBef>
              <a:buNone/>
              <a:defRPr sz="1800" b="0" i="0" u="none" strike="noStrike" cap="none">
                <a:solidFill>
                  <a:srgbClr val="102649"/>
                </a:solidFill>
                <a:latin typeface="Libre Franklin"/>
                <a:ea typeface="Libre Franklin"/>
                <a:cs typeface="Libre Franklin"/>
                <a:sym typeface="Libre Franklin"/>
              </a:defRPr>
            </a:lvl7pPr>
            <a:lvl8pPr marL="0" marR="0" lvl="7" indent="0" algn="l" rtl="0">
              <a:spcBef>
                <a:spcPts val="0"/>
              </a:spcBef>
              <a:buNone/>
              <a:defRPr sz="1800" b="0" i="0" u="none" strike="noStrike" cap="none">
                <a:solidFill>
                  <a:srgbClr val="102649"/>
                </a:solidFill>
                <a:latin typeface="Libre Franklin"/>
                <a:ea typeface="Libre Franklin"/>
                <a:cs typeface="Libre Franklin"/>
                <a:sym typeface="Libre Franklin"/>
              </a:defRPr>
            </a:lvl8pPr>
            <a:lvl9pPr marL="0" marR="0" lvl="8" indent="0" algn="l" rtl="0">
              <a:spcBef>
                <a:spcPts val="0"/>
              </a:spcBef>
              <a:buNone/>
              <a:defRPr sz="1800" b="0" i="0" u="none" strike="noStrike" cap="none">
                <a:solidFill>
                  <a:srgbClr val="102649"/>
                </a:solidFill>
                <a:latin typeface="Libre Franklin"/>
                <a:ea typeface="Libre Franklin"/>
                <a:cs typeface="Libre Franklin"/>
                <a:sym typeface="Libre Franklin"/>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14"/>
        <p:cNvGrpSpPr/>
        <p:nvPr/>
      </p:nvGrpSpPr>
      <p:grpSpPr>
        <a:xfrm>
          <a:off x="0" y="0"/>
          <a:ext cx="0" cy="0"/>
          <a:chOff x="0" y="0"/>
          <a:chExt cx="0" cy="0"/>
        </a:xfrm>
      </p:grpSpPr>
      <p:sp>
        <p:nvSpPr>
          <p:cNvPr id="115" name="Google Shape;115;p21"/>
          <p:cNvSpPr txBox="1">
            <a:spLocks noGrp="1"/>
          </p:cNvSpPr>
          <p:nvPr>
            <p:ph type="title"/>
          </p:nvPr>
        </p:nvSpPr>
        <p:spPr>
          <a:xfrm>
            <a:off x="839788" y="457200"/>
            <a:ext cx="3932100" cy="16002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rgbClr val="007780"/>
              </a:buClr>
              <a:buSzPts val="3200"/>
              <a:buFont typeface="Libre Franklin Medium"/>
              <a:buNone/>
              <a:defRPr sz="32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16" name="Google Shape;116;p21"/>
          <p:cNvSpPr>
            <a:spLocks noGrp="1"/>
          </p:cNvSpPr>
          <p:nvPr>
            <p:ph type="pic" idx="2"/>
          </p:nvPr>
        </p:nvSpPr>
        <p:spPr>
          <a:xfrm>
            <a:off x="5183188" y="987425"/>
            <a:ext cx="6172200" cy="4873500"/>
          </a:xfrm>
          <a:prstGeom prst="rect">
            <a:avLst/>
          </a:prstGeom>
          <a:noFill/>
          <a:ln>
            <a:noFill/>
          </a:ln>
        </p:spPr>
      </p:sp>
      <p:sp>
        <p:nvSpPr>
          <p:cNvPr id="117" name="Google Shape;117;p21"/>
          <p:cNvSpPr txBox="1">
            <a:spLocks noGrp="1"/>
          </p:cNvSpPr>
          <p:nvPr>
            <p:ph type="body" idx="1"/>
          </p:nvPr>
        </p:nvSpPr>
        <p:spPr>
          <a:xfrm>
            <a:off x="839788" y="2057400"/>
            <a:ext cx="3932100" cy="3811500"/>
          </a:xfrm>
          <a:prstGeom prst="rect">
            <a:avLst/>
          </a:prstGeom>
          <a:noFill/>
          <a:ln>
            <a:noFill/>
          </a:ln>
        </p:spPr>
        <p:txBody>
          <a:bodyPr spcFirstLastPara="1" wrap="square" lIns="91425" tIns="45700" rIns="91425" bIns="45700" anchor="t" anchorCtr="0">
            <a:normAutofit/>
          </a:bodyPr>
          <a:lstStyle>
            <a:lvl1pPr marL="457200" lvl="0" indent="-228600" algn="l" rtl="0">
              <a:lnSpc>
                <a:spcPct val="90000"/>
              </a:lnSpc>
              <a:spcBef>
                <a:spcPts val="1000"/>
              </a:spcBef>
              <a:spcAft>
                <a:spcPts val="0"/>
              </a:spcAft>
              <a:buClr>
                <a:srgbClr val="102649"/>
              </a:buClr>
              <a:buSzPts val="1600"/>
              <a:buNone/>
              <a:defRPr sz="1600"/>
            </a:lvl1pPr>
            <a:lvl2pPr marL="914400" lvl="1" indent="-228600" algn="l" rtl="0">
              <a:lnSpc>
                <a:spcPct val="90000"/>
              </a:lnSpc>
              <a:spcBef>
                <a:spcPts val="500"/>
              </a:spcBef>
              <a:spcAft>
                <a:spcPts val="0"/>
              </a:spcAft>
              <a:buClr>
                <a:srgbClr val="102649"/>
              </a:buClr>
              <a:buSzPts val="1400"/>
              <a:buNone/>
              <a:defRPr sz="1400"/>
            </a:lvl2pPr>
            <a:lvl3pPr marL="1371600" lvl="2" indent="-228600" algn="l" rtl="0">
              <a:lnSpc>
                <a:spcPct val="90000"/>
              </a:lnSpc>
              <a:spcBef>
                <a:spcPts val="500"/>
              </a:spcBef>
              <a:spcAft>
                <a:spcPts val="0"/>
              </a:spcAft>
              <a:buClr>
                <a:srgbClr val="102649"/>
              </a:buClr>
              <a:buSzPts val="1200"/>
              <a:buNone/>
              <a:defRPr sz="1200"/>
            </a:lvl3pPr>
            <a:lvl4pPr marL="1828800" lvl="3" indent="-228600" algn="l" rtl="0">
              <a:lnSpc>
                <a:spcPct val="90000"/>
              </a:lnSpc>
              <a:spcBef>
                <a:spcPts val="500"/>
              </a:spcBef>
              <a:spcAft>
                <a:spcPts val="0"/>
              </a:spcAft>
              <a:buClr>
                <a:srgbClr val="102649"/>
              </a:buClr>
              <a:buSzPts val="1000"/>
              <a:buNone/>
              <a:defRPr sz="1000"/>
            </a:lvl4pPr>
            <a:lvl5pPr marL="2286000" lvl="4" indent="-228600" algn="l" rtl="0">
              <a:lnSpc>
                <a:spcPct val="90000"/>
              </a:lnSpc>
              <a:spcBef>
                <a:spcPts val="500"/>
              </a:spcBef>
              <a:spcAft>
                <a:spcPts val="0"/>
              </a:spcAft>
              <a:buClr>
                <a:srgbClr val="102649"/>
              </a:buClr>
              <a:buSzPts val="1000"/>
              <a:buNone/>
              <a:defRPr sz="1000"/>
            </a:lvl5pPr>
            <a:lvl6pPr marL="2743200" lvl="5" indent="-228600" algn="l" rtl="0">
              <a:lnSpc>
                <a:spcPct val="90000"/>
              </a:lnSpc>
              <a:spcBef>
                <a:spcPts val="500"/>
              </a:spcBef>
              <a:spcAft>
                <a:spcPts val="0"/>
              </a:spcAft>
              <a:buClr>
                <a:schemeClr val="dk1"/>
              </a:buClr>
              <a:buSzPts val="1000"/>
              <a:buNone/>
              <a:defRPr sz="1000"/>
            </a:lvl6pPr>
            <a:lvl7pPr marL="3200400" lvl="6" indent="-228600" algn="l" rtl="0">
              <a:lnSpc>
                <a:spcPct val="90000"/>
              </a:lnSpc>
              <a:spcBef>
                <a:spcPts val="500"/>
              </a:spcBef>
              <a:spcAft>
                <a:spcPts val="0"/>
              </a:spcAft>
              <a:buClr>
                <a:schemeClr val="dk1"/>
              </a:buClr>
              <a:buSzPts val="1000"/>
              <a:buNone/>
              <a:defRPr sz="1000"/>
            </a:lvl7pPr>
            <a:lvl8pPr marL="3657600" lvl="7" indent="-228600" algn="l" rtl="0">
              <a:lnSpc>
                <a:spcPct val="90000"/>
              </a:lnSpc>
              <a:spcBef>
                <a:spcPts val="500"/>
              </a:spcBef>
              <a:spcAft>
                <a:spcPts val="0"/>
              </a:spcAft>
              <a:buClr>
                <a:schemeClr val="dk1"/>
              </a:buClr>
              <a:buSzPts val="1000"/>
              <a:buNone/>
              <a:defRPr sz="1000"/>
            </a:lvl8pPr>
            <a:lvl9pPr marL="4114800" lvl="8" indent="-228600" algn="l" rtl="0">
              <a:lnSpc>
                <a:spcPct val="90000"/>
              </a:lnSpc>
              <a:spcBef>
                <a:spcPts val="500"/>
              </a:spcBef>
              <a:spcAft>
                <a:spcPts val="0"/>
              </a:spcAft>
              <a:buClr>
                <a:schemeClr val="dk1"/>
              </a:buClr>
              <a:buSzPts val="1000"/>
              <a:buNone/>
              <a:defRPr sz="1000"/>
            </a:lvl9pPr>
          </a:lstStyle>
          <a:p>
            <a:endParaRPr/>
          </a:p>
        </p:txBody>
      </p:sp>
      <p:sp>
        <p:nvSpPr>
          <p:cNvPr id="118" name="Google Shape;118;p21"/>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19" name="Google Shape;119;p21"/>
          <p:cNvSpPr txBox="1">
            <a:spLocks noGrp="1"/>
          </p:cNvSpPr>
          <p:nvPr>
            <p:ph type="ftr" idx="11"/>
          </p:nvPr>
        </p:nvSpPr>
        <p:spPr>
          <a:xfrm>
            <a:off x="4038600" y="6356350"/>
            <a:ext cx="35646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matchingName="Custom Layout">
  <p:cSld name="Custom Layout">
    <p:spTree>
      <p:nvGrpSpPr>
        <p:cNvPr id="1" name="Shape 120"/>
        <p:cNvGrpSpPr/>
        <p:nvPr/>
      </p:nvGrpSpPr>
      <p:grpSpPr>
        <a:xfrm>
          <a:off x="0" y="0"/>
          <a:ext cx="0" cy="0"/>
          <a:chOff x="0" y="0"/>
          <a:chExt cx="0" cy="0"/>
        </a:xfrm>
      </p:grpSpPr>
      <p:sp>
        <p:nvSpPr>
          <p:cNvPr id="121" name="Google Shape;121;p22"/>
          <p:cNvSpPr txBox="1">
            <a:spLocks noGrp="1"/>
          </p:cNvSpPr>
          <p:nvPr>
            <p:ph type="sldNum" idx="12"/>
          </p:nvPr>
        </p:nvSpPr>
        <p:spPr>
          <a:xfrm>
            <a:off x="11016766" y="6309650"/>
            <a:ext cx="683400" cy="3651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Thin"/>
                <a:ea typeface="Libre Franklin Thin"/>
                <a:cs typeface="Libre Franklin Thin"/>
                <a:sym typeface="Libre Franklin Thin"/>
              </a:defRPr>
            </a:lvl1pPr>
            <a:lvl2pPr marL="0" marR="0" lvl="1"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Thin"/>
                <a:ea typeface="Libre Franklin Thin"/>
                <a:cs typeface="Libre Franklin Thin"/>
                <a:sym typeface="Libre Franklin Thin"/>
              </a:defRPr>
            </a:lvl2pPr>
            <a:lvl3pPr marL="0" marR="0" lvl="2"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Thin"/>
                <a:ea typeface="Libre Franklin Thin"/>
                <a:cs typeface="Libre Franklin Thin"/>
                <a:sym typeface="Libre Franklin Thin"/>
              </a:defRPr>
            </a:lvl3pPr>
            <a:lvl4pPr marL="0" marR="0" lvl="3"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Thin"/>
                <a:ea typeface="Libre Franklin Thin"/>
                <a:cs typeface="Libre Franklin Thin"/>
                <a:sym typeface="Libre Franklin Thin"/>
              </a:defRPr>
            </a:lvl4pPr>
            <a:lvl5pPr marL="0" marR="0" lvl="4"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Thin"/>
                <a:ea typeface="Libre Franklin Thin"/>
                <a:cs typeface="Libre Franklin Thin"/>
                <a:sym typeface="Libre Franklin Thin"/>
              </a:defRPr>
            </a:lvl5pPr>
            <a:lvl6pPr marL="0" marR="0" lvl="5"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Thin"/>
                <a:ea typeface="Libre Franklin Thin"/>
                <a:cs typeface="Libre Franklin Thin"/>
                <a:sym typeface="Libre Franklin Thin"/>
              </a:defRPr>
            </a:lvl6pPr>
            <a:lvl7pPr marL="0" marR="0" lvl="6"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Thin"/>
                <a:ea typeface="Libre Franklin Thin"/>
                <a:cs typeface="Libre Franklin Thin"/>
                <a:sym typeface="Libre Franklin Thin"/>
              </a:defRPr>
            </a:lvl7pPr>
            <a:lvl8pPr marL="0" marR="0" lvl="7"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Thin"/>
                <a:ea typeface="Libre Franklin Thin"/>
                <a:cs typeface="Libre Franklin Thin"/>
                <a:sym typeface="Libre Franklin Thin"/>
              </a:defRPr>
            </a:lvl8pPr>
            <a:lvl9pPr marL="0" marR="0" lvl="8"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Thin"/>
                <a:ea typeface="Libre Franklin Thin"/>
                <a:cs typeface="Libre Franklin Thin"/>
                <a:sym typeface="Libre Franklin Thi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0"/>
        <p:cNvGrpSpPr/>
        <p:nvPr/>
      </p:nvGrpSpPr>
      <p:grpSpPr>
        <a:xfrm>
          <a:off x="0" y="0"/>
          <a:ext cx="0" cy="0"/>
          <a:chOff x="0" y="0"/>
          <a:chExt cx="0" cy="0"/>
        </a:xfrm>
      </p:grpSpPr>
      <p:sp>
        <p:nvSpPr>
          <p:cNvPr id="21" name="Google Shape;21;p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778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 name="Google Shape;22;p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102649"/>
              </a:buClr>
              <a:buSzPts val="1800"/>
              <a:buChar char="•"/>
              <a:defRPr/>
            </a:lvl1pPr>
            <a:lvl2pPr marL="914400" lvl="1" indent="-342900" algn="l">
              <a:lnSpc>
                <a:spcPct val="90000"/>
              </a:lnSpc>
              <a:spcBef>
                <a:spcPts val="500"/>
              </a:spcBef>
              <a:spcAft>
                <a:spcPts val="0"/>
              </a:spcAft>
              <a:buClr>
                <a:srgbClr val="102649"/>
              </a:buClr>
              <a:buSzPts val="1800"/>
              <a:buChar char="•"/>
              <a:defRPr/>
            </a:lvl2pPr>
            <a:lvl3pPr marL="1371600" lvl="2" indent="-342900" algn="l">
              <a:lnSpc>
                <a:spcPct val="90000"/>
              </a:lnSpc>
              <a:spcBef>
                <a:spcPts val="500"/>
              </a:spcBef>
              <a:spcAft>
                <a:spcPts val="0"/>
              </a:spcAft>
              <a:buClr>
                <a:srgbClr val="102649"/>
              </a:buClr>
              <a:buSzPts val="1800"/>
              <a:buChar char="•"/>
              <a:defRPr/>
            </a:lvl3pPr>
            <a:lvl4pPr marL="1828800" lvl="3" indent="-342900" algn="l">
              <a:lnSpc>
                <a:spcPct val="90000"/>
              </a:lnSpc>
              <a:spcBef>
                <a:spcPts val="500"/>
              </a:spcBef>
              <a:spcAft>
                <a:spcPts val="0"/>
              </a:spcAft>
              <a:buClr>
                <a:srgbClr val="102649"/>
              </a:buClr>
              <a:buSzPts val="1800"/>
              <a:buChar char="•"/>
              <a:defRPr/>
            </a:lvl4pPr>
            <a:lvl5pPr marL="2286000" lvl="4" indent="-342900" algn="l">
              <a:lnSpc>
                <a:spcPct val="90000"/>
              </a:lnSpc>
              <a:spcBef>
                <a:spcPts val="500"/>
              </a:spcBef>
              <a:spcAft>
                <a:spcPts val="0"/>
              </a:spcAft>
              <a:buClr>
                <a:srgbClr val="10264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3" name="Google Shape;23;p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3"/>
          <p:cNvSpPr txBox="1">
            <a:spLocks noGrp="1"/>
          </p:cNvSpPr>
          <p:nvPr>
            <p:ph type="ftr" idx="11"/>
          </p:nvPr>
        </p:nvSpPr>
        <p:spPr>
          <a:xfrm>
            <a:off x="4038600" y="6356350"/>
            <a:ext cx="3564699"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bg>
      <p:bgPr>
        <a:blipFill>
          <a:blip r:embed="rId2">
            <a:alphaModFix/>
          </a:blip>
          <a:stretch>
            <a:fillRect/>
          </a:stretch>
        </a:blipFill>
        <a:effectLst/>
      </p:bgPr>
    </p:bg>
    <p:spTree>
      <p:nvGrpSpPr>
        <p:cNvPr id="1" name="Shape 122"/>
        <p:cNvGrpSpPr/>
        <p:nvPr/>
      </p:nvGrpSpPr>
      <p:grpSpPr>
        <a:xfrm>
          <a:off x="0" y="0"/>
          <a:ext cx="0" cy="0"/>
          <a:chOff x="0" y="0"/>
          <a:chExt cx="0" cy="0"/>
        </a:xfrm>
      </p:grpSpPr>
      <p:sp>
        <p:nvSpPr>
          <p:cNvPr id="123" name="Google Shape;123;p23"/>
          <p:cNvSpPr txBox="1">
            <a:spLocks noGrp="1"/>
          </p:cNvSpPr>
          <p:nvPr>
            <p:ph type="title"/>
          </p:nvPr>
        </p:nvSpPr>
        <p:spPr>
          <a:xfrm>
            <a:off x="839788" y="457200"/>
            <a:ext cx="3932100" cy="16002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rgbClr val="007780"/>
              </a:buClr>
              <a:buSzPts val="3200"/>
              <a:buFont typeface="Libre Franklin Medium"/>
              <a:buNone/>
              <a:defRPr sz="32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24" name="Google Shape;124;p23"/>
          <p:cNvSpPr txBox="1">
            <a:spLocks noGrp="1"/>
          </p:cNvSpPr>
          <p:nvPr>
            <p:ph type="body" idx="1"/>
          </p:nvPr>
        </p:nvSpPr>
        <p:spPr>
          <a:xfrm>
            <a:off x="5183188" y="1891430"/>
            <a:ext cx="6172200" cy="3969600"/>
          </a:xfrm>
          <a:prstGeom prst="rect">
            <a:avLst/>
          </a:prstGeom>
          <a:noFill/>
          <a:ln>
            <a:noFill/>
          </a:ln>
        </p:spPr>
        <p:txBody>
          <a:bodyPr spcFirstLastPara="1" wrap="square" lIns="91425" tIns="45700" rIns="91425" bIns="45700" anchor="t" anchorCtr="0">
            <a:normAutofit/>
          </a:bodyPr>
          <a:lstStyle>
            <a:lvl1pPr marL="457200" lvl="0" indent="-431800" algn="l" rtl="0">
              <a:lnSpc>
                <a:spcPct val="90000"/>
              </a:lnSpc>
              <a:spcBef>
                <a:spcPts val="1000"/>
              </a:spcBef>
              <a:spcAft>
                <a:spcPts val="0"/>
              </a:spcAft>
              <a:buClr>
                <a:srgbClr val="102649"/>
              </a:buClr>
              <a:buSzPts val="3200"/>
              <a:buChar char="•"/>
              <a:defRPr sz="3200"/>
            </a:lvl1pPr>
            <a:lvl2pPr marL="914400" lvl="1" indent="-406400" algn="l" rtl="0">
              <a:lnSpc>
                <a:spcPct val="90000"/>
              </a:lnSpc>
              <a:spcBef>
                <a:spcPts val="500"/>
              </a:spcBef>
              <a:spcAft>
                <a:spcPts val="0"/>
              </a:spcAft>
              <a:buClr>
                <a:srgbClr val="102649"/>
              </a:buClr>
              <a:buSzPts val="2800"/>
              <a:buChar char="•"/>
              <a:defRPr sz="2800"/>
            </a:lvl2pPr>
            <a:lvl3pPr marL="1371600" lvl="2" indent="-381000" algn="l" rtl="0">
              <a:lnSpc>
                <a:spcPct val="90000"/>
              </a:lnSpc>
              <a:spcBef>
                <a:spcPts val="500"/>
              </a:spcBef>
              <a:spcAft>
                <a:spcPts val="0"/>
              </a:spcAft>
              <a:buClr>
                <a:srgbClr val="102649"/>
              </a:buClr>
              <a:buSzPts val="2400"/>
              <a:buChar char="•"/>
              <a:defRPr sz="2400"/>
            </a:lvl3pPr>
            <a:lvl4pPr marL="1828800" lvl="3" indent="-355600" algn="l" rtl="0">
              <a:lnSpc>
                <a:spcPct val="90000"/>
              </a:lnSpc>
              <a:spcBef>
                <a:spcPts val="500"/>
              </a:spcBef>
              <a:spcAft>
                <a:spcPts val="0"/>
              </a:spcAft>
              <a:buClr>
                <a:srgbClr val="102649"/>
              </a:buClr>
              <a:buSzPts val="2000"/>
              <a:buChar char="•"/>
              <a:defRPr sz="2000"/>
            </a:lvl4pPr>
            <a:lvl5pPr marL="2286000" lvl="4" indent="-355600" algn="l" rtl="0">
              <a:lnSpc>
                <a:spcPct val="90000"/>
              </a:lnSpc>
              <a:spcBef>
                <a:spcPts val="500"/>
              </a:spcBef>
              <a:spcAft>
                <a:spcPts val="0"/>
              </a:spcAft>
              <a:buClr>
                <a:srgbClr val="102649"/>
              </a:buClr>
              <a:buSzPts val="2000"/>
              <a:buChar char="•"/>
              <a:defRPr sz="2000"/>
            </a:lvl5pPr>
            <a:lvl6pPr marL="2743200" lvl="5" indent="-355600" algn="l" rtl="0">
              <a:lnSpc>
                <a:spcPct val="90000"/>
              </a:lnSpc>
              <a:spcBef>
                <a:spcPts val="500"/>
              </a:spcBef>
              <a:spcAft>
                <a:spcPts val="0"/>
              </a:spcAft>
              <a:buClr>
                <a:schemeClr val="dk1"/>
              </a:buClr>
              <a:buSzPts val="2000"/>
              <a:buChar char="•"/>
              <a:defRPr sz="2000"/>
            </a:lvl6pPr>
            <a:lvl7pPr marL="3200400" lvl="6" indent="-355600" algn="l" rtl="0">
              <a:lnSpc>
                <a:spcPct val="90000"/>
              </a:lnSpc>
              <a:spcBef>
                <a:spcPts val="500"/>
              </a:spcBef>
              <a:spcAft>
                <a:spcPts val="0"/>
              </a:spcAft>
              <a:buClr>
                <a:schemeClr val="dk1"/>
              </a:buClr>
              <a:buSzPts val="2000"/>
              <a:buChar char="•"/>
              <a:defRPr sz="2000"/>
            </a:lvl7pPr>
            <a:lvl8pPr marL="3657600" lvl="7" indent="-355600" algn="l" rtl="0">
              <a:lnSpc>
                <a:spcPct val="90000"/>
              </a:lnSpc>
              <a:spcBef>
                <a:spcPts val="500"/>
              </a:spcBef>
              <a:spcAft>
                <a:spcPts val="0"/>
              </a:spcAft>
              <a:buClr>
                <a:schemeClr val="dk1"/>
              </a:buClr>
              <a:buSzPts val="2000"/>
              <a:buChar char="•"/>
              <a:defRPr sz="2000"/>
            </a:lvl8pPr>
            <a:lvl9pPr marL="4114800" lvl="8" indent="-355600" algn="l" rtl="0">
              <a:lnSpc>
                <a:spcPct val="90000"/>
              </a:lnSpc>
              <a:spcBef>
                <a:spcPts val="500"/>
              </a:spcBef>
              <a:spcAft>
                <a:spcPts val="0"/>
              </a:spcAft>
              <a:buClr>
                <a:schemeClr val="dk1"/>
              </a:buClr>
              <a:buSzPts val="2000"/>
              <a:buChar char="•"/>
              <a:defRPr sz="2000"/>
            </a:lvl9pPr>
          </a:lstStyle>
          <a:p>
            <a:endParaRPr/>
          </a:p>
        </p:txBody>
      </p:sp>
      <p:sp>
        <p:nvSpPr>
          <p:cNvPr id="125" name="Google Shape;125;p23"/>
          <p:cNvSpPr txBox="1">
            <a:spLocks noGrp="1"/>
          </p:cNvSpPr>
          <p:nvPr>
            <p:ph type="body" idx="2"/>
          </p:nvPr>
        </p:nvSpPr>
        <p:spPr>
          <a:xfrm>
            <a:off x="839788" y="2057400"/>
            <a:ext cx="3932100" cy="3811500"/>
          </a:xfrm>
          <a:prstGeom prst="rect">
            <a:avLst/>
          </a:prstGeom>
          <a:noFill/>
          <a:ln>
            <a:noFill/>
          </a:ln>
        </p:spPr>
        <p:txBody>
          <a:bodyPr spcFirstLastPara="1" wrap="square" lIns="91425" tIns="45700" rIns="91425" bIns="45700" anchor="t" anchorCtr="0">
            <a:normAutofit/>
          </a:bodyPr>
          <a:lstStyle>
            <a:lvl1pPr marL="457200" lvl="0" indent="-228600" algn="l" rtl="0">
              <a:lnSpc>
                <a:spcPct val="90000"/>
              </a:lnSpc>
              <a:spcBef>
                <a:spcPts val="1000"/>
              </a:spcBef>
              <a:spcAft>
                <a:spcPts val="0"/>
              </a:spcAft>
              <a:buClr>
                <a:srgbClr val="102649"/>
              </a:buClr>
              <a:buSzPts val="1600"/>
              <a:buNone/>
              <a:defRPr sz="1600"/>
            </a:lvl1pPr>
            <a:lvl2pPr marL="914400" lvl="1" indent="-228600" algn="l" rtl="0">
              <a:lnSpc>
                <a:spcPct val="90000"/>
              </a:lnSpc>
              <a:spcBef>
                <a:spcPts val="500"/>
              </a:spcBef>
              <a:spcAft>
                <a:spcPts val="0"/>
              </a:spcAft>
              <a:buClr>
                <a:srgbClr val="102649"/>
              </a:buClr>
              <a:buSzPts val="1400"/>
              <a:buNone/>
              <a:defRPr sz="1400"/>
            </a:lvl2pPr>
            <a:lvl3pPr marL="1371600" lvl="2" indent="-228600" algn="l" rtl="0">
              <a:lnSpc>
                <a:spcPct val="90000"/>
              </a:lnSpc>
              <a:spcBef>
                <a:spcPts val="500"/>
              </a:spcBef>
              <a:spcAft>
                <a:spcPts val="0"/>
              </a:spcAft>
              <a:buClr>
                <a:srgbClr val="102649"/>
              </a:buClr>
              <a:buSzPts val="1200"/>
              <a:buNone/>
              <a:defRPr sz="1200"/>
            </a:lvl3pPr>
            <a:lvl4pPr marL="1828800" lvl="3" indent="-228600" algn="l" rtl="0">
              <a:lnSpc>
                <a:spcPct val="90000"/>
              </a:lnSpc>
              <a:spcBef>
                <a:spcPts val="500"/>
              </a:spcBef>
              <a:spcAft>
                <a:spcPts val="0"/>
              </a:spcAft>
              <a:buClr>
                <a:srgbClr val="102649"/>
              </a:buClr>
              <a:buSzPts val="1000"/>
              <a:buNone/>
              <a:defRPr sz="1000"/>
            </a:lvl4pPr>
            <a:lvl5pPr marL="2286000" lvl="4" indent="-228600" algn="l" rtl="0">
              <a:lnSpc>
                <a:spcPct val="90000"/>
              </a:lnSpc>
              <a:spcBef>
                <a:spcPts val="500"/>
              </a:spcBef>
              <a:spcAft>
                <a:spcPts val="0"/>
              </a:spcAft>
              <a:buClr>
                <a:srgbClr val="102649"/>
              </a:buClr>
              <a:buSzPts val="1000"/>
              <a:buNone/>
              <a:defRPr sz="1000"/>
            </a:lvl5pPr>
            <a:lvl6pPr marL="2743200" lvl="5" indent="-228600" algn="l" rtl="0">
              <a:lnSpc>
                <a:spcPct val="90000"/>
              </a:lnSpc>
              <a:spcBef>
                <a:spcPts val="500"/>
              </a:spcBef>
              <a:spcAft>
                <a:spcPts val="0"/>
              </a:spcAft>
              <a:buClr>
                <a:schemeClr val="dk1"/>
              </a:buClr>
              <a:buSzPts val="1000"/>
              <a:buNone/>
              <a:defRPr sz="1000"/>
            </a:lvl6pPr>
            <a:lvl7pPr marL="3200400" lvl="6" indent="-228600" algn="l" rtl="0">
              <a:lnSpc>
                <a:spcPct val="90000"/>
              </a:lnSpc>
              <a:spcBef>
                <a:spcPts val="500"/>
              </a:spcBef>
              <a:spcAft>
                <a:spcPts val="0"/>
              </a:spcAft>
              <a:buClr>
                <a:schemeClr val="dk1"/>
              </a:buClr>
              <a:buSzPts val="1000"/>
              <a:buNone/>
              <a:defRPr sz="1000"/>
            </a:lvl7pPr>
            <a:lvl8pPr marL="3657600" lvl="7" indent="-228600" algn="l" rtl="0">
              <a:lnSpc>
                <a:spcPct val="90000"/>
              </a:lnSpc>
              <a:spcBef>
                <a:spcPts val="500"/>
              </a:spcBef>
              <a:spcAft>
                <a:spcPts val="0"/>
              </a:spcAft>
              <a:buClr>
                <a:schemeClr val="dk1"/>
              </a:buClr>
              <a:buSzPts val="1000"/>
              <a:buNone/>
              <a:defRPr sz="1000"/>
            </a:lvl8pPr>
            <a:lvl9pPr marL="4114800" lvl="8" indent="-228600" algn="l" rtl="0">
              <a:lnSpc>
                <a:spcPct val="90000"/>
              </a:lnSpc>
              <a:spcBef>
                <a:spcPts val="500"/>
              </a:spcBef>
              <a:spcAft>
                <a:spcPts val="0"/>
              </a:spcAft>
              <a:buClr>
                <a:schemeClr val="dk1"/>
              </a:buClr>
              <a:buSzPts val="1000"/>
              <a:buNone/>
              <a:defRPr sz="1000"/>
            </a:lvl9pPr>
          </a:lstStyle>
          <a:p>
            <a:endParaRPr/>
          </a:p>
        </p:txBody>
      </p:sp>
      <p:sp>
        <p:nvSpPr>
          <p:cNvPr id="126" name="Google Shape;126;p23"/>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solidFill>
                  <a:srgbClr val="102649"/>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27" name="Google Shape;127;p23"/>
          <p:cNvSpPr txBox="1">
            <a:spLocks noGrp="1"/>
          </p:cNvSpPr>
          <p:nvPr>
            <p:ph type="ftr" idx="11"/>
          </p:nvPr>
        </p:nvSpPr>
        <p:spPr>
          <a:xfrm>
            <a:off x="4038600" y="6356350"/>
            <a:ext cx="40407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solidFill>
                  <a:srgbClr val="102649"/>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28" name="Google Shape;128;p23"/>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rgbClr val="102649"/>
                </a:solidFill>
                <a:latin typeface="Libre Franklin"/>
                <a:ea typeface="Libre Franklin"/>
                <a:cs typeface="Libre Franklin"/>
                <a:sym typeface="Libre Franklin"/>
              </a:defRPr>
            </a:lvl1pPr>
            <a:lvl2pPr marL="0" marR="0" lvl="1" indent="0" algn="l" rtl="0">
              <a:spcBef>
                <a:spcPts val="0"/>
              </a:spcBef>
              <a:buNone/>
              <a:defRPr sz="1800">
                <a:solidFill>
                  <a:srgbClr val="102649"/>
                </a:solidFill>
                <a:latin typeface="Libre Franklin"/>
                <a:ea typeface="Libre Franklin"/>
                <a:cs typeface="Libre Franklin"/>
                <a:sym typeface="Libre Franklin"/>
              </a:defRPr>
            </a:lvl2pPr>
            <a:lvl3pPr marL="0" marR="0" lvl="2" indent="0" algn="l" rtl="0">
              <a:spcBef>
                <a:spcPts val="0"/>
              </a:spcBef>
              <a:buNone/>
              <a:defRPr sz="1800">
                <a:solidFill>
                  <a:srgbClr val="102649"/>
                </a:solidFill>
                <a:latin typeface="Libre Franklin"/>
                <a:ea typeface="Libre Franklin"/>
                <a:cs typeface="Libre Franklin"/>
                <a:sym typeface="Libre Franklin"/>
              </a:defRPr>
            </a:lvl3pPr>
            <a:lvl4pPr marL="0" marR="0" lvl="3" indent="0" algn="l" rtl="0">
              <a:spcBef>
                <a:spcPts val="0"/>
              </a:spcBef>
              <a:buNone/>
              <a:defRPr sz="1800">
                <a:solidFill>
                  <a:srgbClr val="102649"/>
                </a:solidFill>
                <a:latin typeface="Libre Franklin"/>
                <a:ea typeface="Libre Franklin"/>
                <a:cs typeface="Libre Franklin"/>
                <a:sym typeface="Libre Franklin"/>
              </a:defRPr>
            </a:lvl4pPr>
            <a:lvl5pPr marL="0" marR="0" lvl="4" indent="0" algn="l" rtl="0">
              <a:spcBef>
                <a:spcPts val="0"/>
              </a:spcBef>
              <a:buNone/>
              <a:defRPr sz="1800">
                <a:solidFill>
                  <a:srgbClr val="102649"/>
                </a:solidFill>
                <a:latin typeface="Libre Franklin"/>
                <a:ea typeface="Libre Franklin"/>
                <a:cs typeface="Libre Franklin"/>
                <a:sym typeface="Libre Franklin"/>
              </a:defRPr>
            </a:lvl5pPr>
            <a:lvl6pPr marL="0" marR="0" lvl="5" indent="0" algn="l" rtl="0">
              <a:spcBef>
                <a:spcPts val="0"/>
              </a:spcBef>
              <a:buNone/>
              <a:defRPr sz="1800">
                <a:solidFill>
                  <a:srgbClr val="102649"/>
                </a:solidFill>
                <a:latin typeface="Libre Franklin"/>
                <a:ea typeface="Libre Franklin"/>
                <a:cs typeface="Libre Franklin"/>
                <a:sym typeface="Libre Franklin"/>
              </a:defRPr>
            </a:lvl6pPr>
            <a:lvl7pPr marL="0" marR="0" lvl="6" indent="0" algn="l" rtl="0">
              <a:spcBef>
                <a:spcPts val="0"/>
              </a:spcBef>
              <a:buNone/>
              <a:defRPr sz="1800">
                <a:solidFill>
                  <a:srgbClr val="102649"/>
                </a:solidFill>
                <a:latin typeface="Libre Franklin"/>
                <a:ea typeface="Libre Franklin"/>
                <a:cs typeface="Libre Franklin"/>
                <a:sym typeface="Libre Franklin"/>
              </a:defRPr>
            </a:lvl7pPr>
            <a:lvl8pPr marL="0" marR="0" lvl="7" indent="0" algn="l" rtl="0">
              <a:spcBef>
                <a:spcPts val="0"/>
              </a:spcBef>
              <a:buNone/>
              <a:defRPr sz="1800">
                <a:solidFill>
                  <a:srgbClr val="102649"/>
                </a:solidFill>
                <a:latin typeface="Libre Franklin"/>
                <a:ea typeface="Libre Franklin"/>
                <a:cs typeface="Libre Franklin"/>
                <a:sym typeface="Libre Franklin"/>
              </a:defRPr>
            </a:lvl8pPr>
            <a:lvl9pPr marL="0" marR="0" lvl="8" indent="0" algn="l" rtl="0">
              <a:spcBef>
                <a:spcPts val="0"/>
              </a:spcBef>
              <a:buNone/>
              <a:defRPr sz="1800">
                <a:solidFill>
                  <a:srgbClr val="102649"/>
                </a:solidFill>
                <a:latin typeface="Libre Franklin"/>
                <a:ea typeface="Libre Franklin"/>
                <a:cs typeface="Libre Franklin"/>
                <a:sym typeface="Libre Franklin"/>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29"/>
        <p:cNvGrpSpPr/>
        <p:nvPr/>
      </p:nvGrpSpPr>
      <p:grpSpPr>
        <a:xfrm>
          <a:off x="0" y="0"/>
          <a:ext cx="0" cy="0"/>
          <a:chOff x="0" y="0"/>
          <a:chExt cx="0" cy="0"/>
        </a:xfrm>
      </p:grpSpPr>
      <p:sp>
        <p:nvSpPr>
          <p:cNvPr id="130" name="Google Shape;130;p24"/>
          <p:cNvSpPr txBox="1">
            <a:spLocks noGrp="1"/>
          </p:cNvSpPr>
          <p:nvPr>
            <p:ph type="title"/>
          </p:nvPr>
        </p:nvSpPr>
        <p:spPr>
          <a:xfrm>
            <a:off x="839788" y="365125"/>
            <a:ext cx="10515600" cy="13257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rgbClr val="007780"/>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31" name="Google Shape;131;p24"/>
          <p:cNvSpPr txBox="1">
            <a:spLocks noGrp="1"/>
          </p:cNvSpPr>
          <p:nvPr>
            <p:ph type="body" idx="1"/>
          </p:nvPr>
        </p:nvSpPr>
        <p:spPr>
          <a:xfrm>
            <a:off x="839788" y="1681163"/>
            <a:ext cx="5157900" cy="823800"/>
          </a:xfrm>
          <a:prstGeom prst="rect">
            <a:avLst/>
          </a:prstGeom>
          <a:noFill/>
          <a:ln>
            <a:noFill/>
          </a:ln>
        </p:spPr>
        <p:txBody>
          <a:bodyPr spcFirstLastPara="1" wrap="square" lIns="91425" tIns="45700" rIns="91425" bIns="45700" anchor="b" anchorCtr="0">
            <a:normAutofit/>
          </a:bodyPr>
          <a:lstStyle>
            <a:lvl1pPr marL="457200" lvl="0" indent="-228600" algn="l" rtl="0">
              <a:lnSpc>
                <a:spcPct val="90000"/>
              </a:lnSpc>
              <a:spcBef>
                <a:spcPts val="1000"/>
              </a:spcBef>
              <a:spcAft>
                <a:spcPts val="0"/>
              </a:spcAft>
              <a:buClr>
                <a:srgbClr val="102649"/>
              </a:buClr>
              <a:buSzPts val="2400"/>
              <a:buNone/>
              <a:defRPr sz="2400" b="1"/>
            </a:lvl1pPr>
            <a:lvl2pPr marL="914400" lvl="1" indent="-228600" algn="l" rtl="0">
              <a:lnSpc>
                <a:spcPct val="90000"/>
              </a:lnSpc>
              <a:spcBef>
                <a:spcPts val="500"/>
              </a:spcBef>
              <a:spcAft>
                <a:spcPts val="0"/>
              </a:spcAft>
              <a:buClr>
                <a:srgbClr val="102649"/>
              </a:buClr>
              <a:buSzPts val="2000"/>
              <a:buNone/>
              <a:defRPr sz="2000" b="1"/>
            </a:lvl2pPr>
            <a:lvl3pPr marL="1371600" lvl="2" indent="-228600" algn="l" rtl="0">
              <a:lnSpc>
                <a:spcPct val="90000"/>
              </a:lnSpc>
              <a:spcBef>
                <a:spcPts val="500"/>
              </a:spcBef>
              <a:spcAft>
                <a:spcPts val="0"/>
              </a:spcAft>
              <a:buClr>
                <a:srgbClr val="102649"/>
              </a:buClr>
              <a:buSzPts val="1800"/>
              <a:buNone/>
              <a:defRPr sz="1800" b="1"/>
            </a:lvl3pPr>
            <a:lvl4pPr marL="1828800" lvl="3" indent="-228600" algn="l" rtl="0">
              <a:lnSpc>
                <a:spcPct val="90000"/>
              </a:lnSpc>
              <a:spcBef>
                <a:spcPts val="500"/>
              </a:spcBef>
              <a:spcAft>
                <a:spcPts val="0"/>
              </a:spcAft>
              <a:buClr>
                <a:srgbClr val="102649"/>
              </a:buClr>
              <a:buSzPts val="1600"/>
              <a:buNone/>
              <a:defRPr sz="1600" b="1"/>
            </a:lvl4pPr>
            <a:lvl5pPr marL="2286000" lvl="4" indent="-228600" algn="l" rtl="0">
              <a:lnSpc>
                <a:spcPct val="90000"/>
              </a:lnSpc>
              <a:spcBef>
                <a:spcPts val="500"/>
              </a:spcBef>
              <a:spcAft>
                <a:spcPts val="0"/>
              </a:spcAft>
              <a:buClr>
                <a:srgbClr val="102649"/>
              </a:buClr>
              <a:buSzPts val="1600"/>
              <a:buNone/>
              <a:defRPr sz="1600" b="1"/>
            </a:lvl5pPr>
            <a:lvl6pPr marL="2743200" lvl="5" indent="-228600" algn="l" rtl="0">
              <a:lnSpc>
                <a:spcPct val="90000"/>
              </a:lnSpc>
              <a:spcBef>
                <a:spcPts val="500"/>
              </a:spcBef>
              <a:spcAft>
                <a:spcPts val="0"/>
              </a:spcAft>
              <a:buClr>
                <a:schemeClr val="dk1"/>
              </a:buClr>
              <a:buSzPts val="1600"/>
              <a:buNone/>
              <a:defRPr sz="1600" b="1"/>
            </a:lvl6pPr>
            <a:lvl7pPr marL="3200400" lvl="6" indent="-228600" algn="l" rtl="0">
              <a:lnSpc>
                <a:spcPct val="90000"/>
              </a:lnSpc>
              <a:spcBef>
                <a:spcPts val="500"/>
              </a:spcBef>
              <a:spcAft>
                <a:spcPts val="0"/>
              </a:spcAft>
              <a:buClr>
                <a:schemeClr val="dk1"/>
              </a:buClr>
              <a:buSzPts val="1600"/>
              <a:buNone/>
              <a:defRPr sz="1600" b="1"/>
            </a:lvl7pPr>
            <a:lvl8pPr marL="3657600" lvl="7" indent="-228600" algn="l" rtl="0">
              <a:lnSpc>
                <a:spcPct val="90000"/>
              </a:lnSpc>
              <a:spcBef>
                <a:spcPts val="500"/>
              </a:spcBef>
              <a:spcAft>
                <a:spcPts val="0"/>
              </a:spcAft>
              <a:buClr>
                <a:schemeClr val="dk1"/>
              </a:buClr>
              <a:buSzPts val="1600"/>
              <a:buNone/>
              <a:defRPr sz="1600" b="1"/>
            </a:lvl8pPr>
            <a:lvl9pPr marL="4114800" lvl="8" indent="-228600" algn="l" rtl="0">
              <a:lnSpc>
                <a:spcPct val="90000"/>
              </a:lnSpc>
              <a:spcBef>
                <a:spcPts val="500"/>
              </a:spcBef>
              <a:spcAft>
                <a:spcPts val="0"/>
              </a:spcAft>
              <a:buClr>
                <a:schemeClr val="dk1"/>
              </a:buClr>
              <a:buSzPts val="1600"/>
              <a:buNone/>
              <a:defRPr sz="1600" b="1"/>
            </a:lvl9pPr>
          </a:lstStyle>
          <a:p>
            <a:endParaRPr/>
          </a:p>
        </p:txBody>
      </p:sp>
      <p:sp>
        <p:nvSpPr>
          <p:cNvPr id="132" name="Google Shape;132;p24"/>
          <p:cNvSpPr txBox="1">
            <a:spLocks noGrp="1"/>
          </p:cNvSpPr>
          <p:nvPr>
            <p:ph type="body" idx="2"/>
          </p:nvPr>
        </p:nvSpPr>
        <p:spPr>
          <a:xfrm>
            <a:off x="839788" y="2505075"/>
            <a:ext cx="5157900" cy="36846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rgbClr val="102649"/>
              </a:buClr>
              <a:buSzPts val="1800"/>
              <a:buChar char="•"/>
              <a:defRPr/>
            </a:lvl1pPr>
            <a:lvl2pPr marL="914400" lvl="1" indent="-342900" algn="l" rtl="0">
              <a:lnSpc>
                <a:spcPct val="90000"/>
              </a:lnSpc>
              <a:spcBef>
                <a:spcPts val="500"/>
              </a:spcBef>
              <a:spcAft>
                <a:spcPts val="0"/>
              </a:spcAft>
              <a:buClr>
                <a:srgbClr val="102649"/>
              </a:buClr>
              <a:buSzPts val="1800"/>
              <a:buChar char="•"/>
              <a:defRPr/>
            </a:lvl2pPr>
            <a:lvl3pPr marL="1371600" lvl="2" indent="-342900" algn="l" rtl="0">
              <a:lnSpc>
                <a:spcPct val="90000"/>
              </a:lnSpc>
              <a:spcBef>
                <a:spcPts val="500"/>
              </a:spcBef>
              <a:spcAft>
                <a:spcPts val="0"/>
              </a:spcAft>
              <a:buClr>
                <a:srgbClr val="102649"/>
              </a:buClr>
              <a:buSzPts val="1800"/>
              <a:buChar char="•"/>
              <a:defRPr/>
            </a:lvl3pPr>
            <a:lvl4pPr marL="1828800" lvl="3" indent="-342900" algn="l" rtl="0">
              <a:lnSpc>
                <a:spcPct val="90000"/>
              </a:lnSpc>
              <a:spcBef>
                <a:spcPts val="500"/>
              </a:spcBef>
              <a:spcAft>
                <a:spcPts val="0"/>
              </a:spcAft>
              <a:buClr>
                <a:srgbClr val="102649"/>
              </a:buClr>
              <a:buSzPts val="1800"/>
              <a:buChar char="•"/>
              <a:defRPr/>
            </a:lvl4pPr>
            <a:lvl5pPr marL="2286000" lvl="4" indent="-342900" algn="l" rtl="0">
              <a:lnSpc>
                <a:spcPct val="90000"/>
              </a:lnSpc>
              <a:spcBef>
                <a:spcPts val="500"/>
              </a:spcBef>
              <a:spcAft>
                <a:spcPts val="0"/>
              </a:spcAft>
              <a:buClr>
                <a:srgbClr val="102649"/>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33" name="Google Shape;133;p24"/>
          <p:cNvSpPr txBox="1">
            <a:spLocks noGrp="1"/>
          </p:cNvSpPr>
          <p:nvPr>
            <p:ph type="body" idx="3"/>
          </p:nvPr>
        </p:nvSpPr>
        <p:spPr>
          <a:xfrm>
            <a:off x="6172200" y="1681163"/>
            <a:ext cx="5183100" cy="823800"/>
          </a:xfrm>
          <a:prstGeom prst="rect">
            <a:avLst/>
          </a:prstGeom>
          <a:noFill/>
          <a:ln>
            <a:noFill/>
          </a:ln>
        </p:spPr>
        <p:txBody>
          <a:bodyPr spcFirstLastPara="1" wrap="square" lIns="91425" tIns="45700" rIns="91425" bIns="45700" anchor="b" anchorCtr="0">
            <a:normAutofit/>
          </a:bodyPr>
          <a:lstStyle>
            <a:lvl1pPr marL="457200" lvl="0" indent="-228600" algn="l" rtl="0">
              <a:lnSpc>
                <a:spcPct val="90000"/>
              </a:lnSpc>
              <a:spcBef>
                <a:spcPts val="1000"/>
              </a:spcBef>
              <a:spcAft>
                <a:spcPts val="0"/>
              </a:spcAft>
              <a:buClr>
                <a:srgbClr val="102649"/>
              </a:buClr>
              <a:buSzPts val="2400"/>
              <a:buNone/>
              <a:defRPr sz="2400" b="1"/>
            </a:lvl1pPr>
            <a:lvl2pPr marL="914400" lvl="1" indent="-228600" algn="l" rtl="0">
              <a:lnSpc>
                <a:spcPct val="90000"/>
              </a:lnSpc>
              <a:spcBef>
                <a:spcPts val="500"/>
              </a:spcBef>
              <a:spcAft>
                <a:spcPts val="0"/>
              </a:spcAft>
              <a:buClr>
                <a:srgbClr val="102649"/>
              </a:buClr>
              <a:buSzPts val="2000"/>
              <a:buNone/>
              <a:defRPr sz="2000" b="1"/>
            </a:lvl2pPr>
            <a:lvl3pPr marL="1371600" lvl="2" indent="-228600" algn="l" rtl="0">
              <a:lnSpc>
                <a:spcPct val="90000"/>
              </a:lnSpc>
              <a:spcBef>
                <a:spcPts val="500"/>
              </a:spcBef>
              <a:spcAft>
                <a:spcPts val="0"/>
              </a:spcAft>
              <a:buClr>
                <a:srgbClr val="102649"/>
              </a:buClr>
              <a:buSzPts val="1800"/>
              <a:buNone/>
              <a:defRPr sz="1800" b="1"/>
            </a:lvl3pPr>
            <a:lvl4pPr marL="1828800" lvl="3" indent="-228600" algn="l" rtl="0">
              <a:lnSpc>
                <a:spcPct val="90000"/>
              </a:lnSpc>
              <a:spcBef>
                <a:spcPts val="500"/>
              </a:spcBef>
              <a:spcAft>
                <a:spcPts val="0"/>
              </a:spcAft>
              <a:buClr>
                <a:srgbClr val="102649"/>
              </a:buClr>
              <a:buSzPts val="1600"/>
              <a:buNone/>
              <a:defRPr sz="1600" b="1"/>
            </a:lvl4pPr>
            <a:lvl5pPr marL="2286000" lvl="4" indent="-228600" algn="l" rtl="0">
              <a:lnSpc>
                <a:spcPct val="90000"/>
              </a:lnSpc>
              <a:spcBef>
                <a:spcPts val="500"/>
              </a:spcBef>
              <a:spcAft>
                <a:spcPts val="0"/>
              </a:spcAft>
              <a:buClr>
                <a:srgbClr val="102649"/>
              </a:buClr>
              <a:buSzPts val="1600"/>
              <a:buNone/>
              <a:defRPr sz="1600" b="1"/>
            </a:lvl5pPr>
            <a:lvl6pPr marL="2743200" lvl="5" indent="-228600" algn="l" rtl="0">
              <a:lnSpc>
                <a:spcPct val="90000"/>
              </a:lnSpc>
              <a:spcBef>
                <a:spcPts val="500"/>
              </a:spcBef>
              <a:spcAft>
                <a:spcPts val="0"/>
              </a:spcAft>
              <a:buClr>
                <a:schemeClr val="dk1"/>
              </a:buClr>
              <a:buSzPts val="1600"/>
              <a:buNone/>
              <a:defRPr sz="1600" b="1"/>
            </a:lvl6pPr>
            <a:lvl7pPr marL="3200400" lvl="6" indent="-228600" algn="l" rtl="0">
              <a:lnSpc>
                <a:spcPct val="90000"/>
              </a:lnSpc>
              <a:spcBef>
                <a:spcPts val="500"/>
              </a:spcBef>
              <a:spcAft>
                <a:spcPts val="0"/>
              </a:spcAft>
              <a:buClr>
                <a:schemeClr val="dk1"/>
              </a:buClr>
              <a:buSzPts val="1600"/>
              <a:buNone/>
              <a:defRPr sz="1600" b="1"/>
            </a:lvl7pPr>
            <a:lvl8pPr marL="3657600" lvl="7" indent="-228600" algn="l" rtl="0">
              <a:lnSpc>
                <a:spcPct val="90000"/>
              </a:lnSpc>
              <a:spcBef>
                <a:spcPts val="500"/>
              </a:spcBef>
              <a:spcAft>
                <a:spcPts val="0"/>
              </a:spcAft>
              <a:buClr>
                <a:schemeClr val="dk1"/>
              </a:buClr>
              <a:buSzPts val="1600"/>
              <a:buNone/>
              <a:defRPr sz="1600" b="1"/>
            </a:lvl8pPr>
            <a:lvl9pPr marL="4114800" lvl="8" indent="-228600" algn="l" rtl="0">
              <a:lnSpc>
                <a:spcPct val="90000"/>
              </a:lnSpc>
              <a:spcBef>
                <a:spcPts val="500"/>
              </a:spcBef>
              <a:spcAft>
                <a:spcPts val="0"/>
              </a:spcAft>
              <a:buClr>
                <a:schemeClr val="dk1"/>
              </a:buClr>
              <a:buSzPts val="1600"/>
              <a:buNone/>
              <a:defRPr sz="1600" b="1"/>
            </a:lvl9pPr>
          </a:lstStyle>
          <a:p>
            <a:endParaRPr/>
          </a:p>
        </p:txBody>
      </p:sp>
      <p:sp>
        <p:nvSpPr>
          <p:cNvPr id="134" name="Google Shape;134;p24"/>
          <p:cNvSpPr txBox="1">
            <a:spLocks noGrp="1"/>
          </p:cNvSpPr>
          <p:nvPr>
            <p:ph type="body" idx="4"/>
          </p:nvPr>
        </p:nvSpPr>
        <p:spPr>
          <a:xfrm>
            <a:off x="6172200" y="2505075"/>
            <a:ext cx="5183100" cy="36846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rgbClr val="102649"/>
              </a:buClr>
              <a:buSzPts val="1800"/>
              <a:buChar char="•"/>
              <a:defRPr/>
            </a:lvl1pPr>
            <a:lvl2pPr marL="914400" lvl="1" indent="-342900" algn="l" rtl="0">
              <a:lnSpc>
                <a:spcPct val="90000"/>
              </a:lnSpc>
              <a:spcBef>
                <a:spcPts val="500"/>
              </a:spcBef>
              <a:spcAft>
                <a:spcPts val="0"/>
              </a:spcAft>
              <a:buClr>
                <a:srgbClr val="102649"/>
              </a:buClr>
              <a:buSzPts val="1800"/>
              <a:buChar char="•"/>
              <a:defRPr/>
            </a:lvl2pPr>
            <a:lvl3pPr marL="1371600" lvl="2" indent="-342900" algn="l" rtl="0">
              <a:lnSpc>
                <a:spcPct val="90000"/>
              </a:lnSpc>
              <a:spcBef>
                <a:spcPts val="500"/>
              </a:spcBef>
              <a:spcAft>
                <a:spcPts val="0"/>
              </a:spcAft>
              <a:buClr>
                <a:srgbClr val="102649"/>
              </a:buClr>
              <a:buSzPts val="1800"/>
              <a:buChar char="•"/>
              <a:defRPr/>
            </a:lvl3pPr>
            <a:lvl4pPr marL="1828800" lvl="3" indent="-342900" algn="l" rtl="0">
              <a:lnSpc>
                <a:spcPct val="90000"/>
              </a:lnSpc>
              <a:spcBef>
                <a:spcPts val="500"/>
              </a:spcBef>
              <a:spcAft>
                <a:spcPts val="0"/>
              </a:spcAft>
              <a:buClr>
                <a:srgbClr val="102649"/>
              </a:buClr>
              <a:buSzPts val="1800"/>
              <a:buChar char="•"/>
              <a:defRPr/>
            </a:lvl4pPr>
            <a:lvl5pPr marL="2286000" lvl="4" indent="-342900" algn="l" rtl="0">
              <a:lnSpc>
                <a:spcPct val="90000"/>
              </a:lnSpc>
              <a:spcBef>
                <a:spcPts val="500"/>
              </a:spcBef>
              <a:spcAft>
                <a:spcPts val="0"/>
              </a:spcAft>
              <a:buClr>
                <a:srgbClr val="102649"/>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35" name="Google Shape;135;p24"/>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36" name="Google Shape;136;p24"/>
          <p:cNvSpPr txBox="1">
            <a:spLocks noGrp="1"/>
          </p:cNvSpPr>
          <p:nvPr>
            <p:ph type="ftr" idx="11"/>
          </p:nvPr>
        </p:nvSpPr>
        <p:spPr>
          <a:xfrm>
            <a:off x="4038600" y="6356350"/>
            <a:ext cx="35646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blipFill>
          <a:blip r:embed="rId2">
            <a:alphaModFix/>
          </a:blip>
          <a:stretch>
            <a:fillRect/>
          </a:stretch>
        </a:blipFill>
        <a:effectLst/>
      </p:bgPr>
    </p:bg>
    <p:spTree>
      <p:nvGrpSpPr>
        <p:cNvPr id="1" name="Shape 137"/>
        <p:cNvGrpSpPr/>
        <p:nvPr/>
      </p:nvGrpSpPr>
      <p:grpSpPr>
        <a:xfrm>
          <a:off x="0" y="0"/>
          <a:ext cx="0" cy="0"/>
          <a:chOff x="0" y="0"/>
          <a:chExt cx="0" cy="0"/>
        </a:xfrm>
      </p:grpSpPr>
      <p:sp>
        <p:nvSpPr>
          <p:cNvPr id="138" name="Google Shape;138;p25"/>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rgbClr val="007780"/>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39" name="Google Shape;139;p25"/>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solidFill>
                  <a:srgbClr val="102649"/>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40" name="Google Shape;140;p25"/>
          <p:cNvSpPr txBox="1">
            <a:spLocks noGrp="1"/>
          </p:cNvSpPr>
          <p:nvPr>
            <p:ph type="ftr" idx="11"/>
          </p:nvPr>
        </p:nvSpPr>
        <p:spPr>
          <a:xfrm>
            <a:off x="4038600" y="6356350"/>
            <a:ext cx="35646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solidFill>
                  <a:srgbClr val="102649"/>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lank" type="blank">
  <p:cSld name="BLANK">
    <p:bg>
      <p:bgPr>
        <a:blipFill>
          <a:blip r:embed="rId2">
            <a:alphaModFix/>
          </a:blip>
          <a:stretch>
            <a:fillRect/>
          </a:stretch>
        </a:blipFill>
        <a:effectLst/>
      </p:bgPr>
    </p:bg>
    <p:spTree>
      <p:nvGrpSpPr>
        <p:cNvPr id="1" name="Shape 141"/>
        <p:cNvGrpSpPr/>
        <p:nvPr/>
      </p:nvGrpSpPr>
      <p:grpSpPr>
        <a:xfrm>
          <a:off x="0" y="0"/>
          <a:ext cx="0" cy="0"/>
          <a:chOff x="0" y="0"/>
          <a:chExt cx="0" cy="0"/>
        </a:xfrm>
      </p:grpSpPr>
      <p:sp>
        <p:nvSpPr>
          <p:cNvPr id="142" name="Google Shape;142;p26"/>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solidFill>
                  <a:srgbClr val="102649"/>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43" name="Google Shape;143;p26"/>
          <p:cNvSpPr txBox="1">
            <a:spLocks noGrp="1"/>
          </p:cNvSpPr>
          <p:nvPr>
            <p:ph type="ftr" idx="11"/>
          </p:nvPr>
        </p:nvSpPr>
        <p:spPr>
          <a:xfrm>
            <a:off x="4038600" y="6356350"/>
            <a:ext cx="35646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solidFill>
                  <a:srgbClr val="102649"/>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44"/>
        <p:cNvGrpSpPr/>
        <p:nvPr/>
      </p:nvGrpSpPr>
      <p:grpSpPr>
        <a:xfrm>
          <a:off x="0" y="0"/>
          <a:ext cx="0" cy="0"/>
          <a:chOff x="0" y="0"/>
          <a:chExt cx="0" cy="0"/>
        </a:xfrm>
      </p:grpSpPr>
      <p:sp>
        <p:nvSpPr>
          <p:cNvPr id="145" name="Google Shape;145;p27"/>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rgbClr val="007780"/>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46" name="Google Shape;146;p27"/>
          <p:cNvSpPr txBox="1">
            <a:spLocks noGrp="1"/>
          </p:cNvSpPr>
          <p:nvPr>
            <p:ph type="body" idx="1"/>
          </p:nvPr>
        </p:nvSpPr>
        <p:spPr>
          <a:xfrm rot="5400000">
            <a:off x="3920400" y="-1256575"/>
            <a:ext cx="4351200" cy="105156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rgbClr val="102649"/>
              </a:buClr>
              <a:buSzPts val="1800"/>
              <a:buChar char="•"/>
              <a:defRPr/>
            </a:lvl1pPr>
            <a:lvl2pPr marL="914400" lvl="1" indent="-342900" algn="l" rtl="0">
              <a:lnSpc>
                <a:spcPct val="90000"/>
              </a:lnSpc>
              <a:spcBef>
                <a:spcPts val="500"/>
              </a:spcBef>
              <a:spcAft>
                <a:spcPts val="0"/>
              </a:spcAft>
              <a:buClr>
                <a:srgbClr val="102649"/>
              </a:buClr>
              <a:buSzPts val="1800"/>
              <a:buChar char="•"/>
              <a:defRPr/>
            </a:lvl2pPr>
            <a:lvl3pPr marL="1371600" lvl="2" indent="-342900" algn="l" rtl="0">
              <a:lnSpc>
                <a:spcPct val="90000"/>
              </a:lnSpc>
              <a:spcBef>
                <a:spcPts val="500"/>
              </a:spcBef>
              <a:spcAft>
                <a:spcPts val="0"/>
              </a:spcAft>
              <a:buClr>
                <a:srgbClr val="102649"/>
              </a:buClr>
              <a:buSzPts val="1800"/>
              <a:buChar char="•"/>
              <a:defRPr/>
            </a:lvl3pPr>
            <a:lvl4pPr marL="1828800" lvl="3" indent="-342900" algn="l" rtl="0">
              <a:lnSpc>
                <a:spcPct val="90000"/>
              </a:lnSpc>
              <a:spcBef>
                <a:spcPts val="500"/>
              </a:spcBef>
              <a:spcAft>
                <a:spcPts val="0"/>
              </a:spcAft>
              <a:buClr>
                <a:srgbClr val="102649"/>
              </a:buClr>
              <a:buSzPts val="1800"/>
              <a:buChar char="•"/>
              <a:defRPr/>
            </a:lvl4pPr>
            <a:lvl5pPr marL="2286000" lvl="4" indent="-342900" algn="l" rtl="0">
              <a:lnSpc>
                <a:spcPct val="90000"/>
              </a:lnSpc>
              <a:spcBef>
                <a:spcPts val="500"/>
              </a:spcBef>
              <a:spcAft>
                <a:spcPts val="0"/>
              </a:spcAft>
              <a:buClr>
                <a:srgbClr val="102649"/>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47" name="Google Shape;147;p27"/>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48" name="Google Shape;148;p27"/>
          <p:cNvSpPr txBox="1">
            <a:spLocks noGrp="1"/>
          </p:cNvSpPr>
          <p:nvPr>
            <p:ph type="ftr" idx="11"/>
          </p:nvPr>
        </p:nvSpPr>
        <p:spPr>
          <a:xfrm>
            <a:off x="4038600" y="6356350"/>
            <a:ext cx="35646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49"/>
        <p:cNvGrpSpPr/>
        <p:nvPr/>
      </p:nvGrpSpPr>
      <p:grpSpPr>
        <a:xfrm>
          <a:off x="0" y="0"/>
          <a:ext cx="0" cy="0"/>
          <a:chOff x="0" y="0"/>
          <a:chExt cx="0" cy="0"/>
        </a:xfrm>
      </p:grpSpPr>
      <p:sp>
        <p:nvSpPr>
          <p:cNvPr id="150" name="Google Shape;150;p28"/>
          <p:cNvSpPr txBox="1">
            <a:spLocks noGrp="1"/>
          </p:cNvSpPr>
          <p:nvPr>
            <p:ph type="title"/>
          </p:nvPr>
        </p:nvSpPr>
        <p:spPr>
          <a:xfrm rot="5400000">
            <a:off x="7133400" y="1956625"/>
            <a:ext cx="5811900" cy="26289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rgbClr val="007780"/>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51" name="Google Shape;151;p28"/>
          <p:cNvSpPr txBox="1">
            <a:spLocks noGrp="1"/>
          </p:cNvSpPr>
          <p:nvPr>
            <p:ph type="body" idx="1"/>
          </p:nvPr>
        </p:nvSpPr>
        <p:spPr>
          <a:xfrm rot="5400000">
            <a:off x="1799400" y="-596075"/>
            <a:ext cx="5811900" cy="77343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rgbClr val="102649"/>
              </a:buClr>
              <a:buSzPts val="1800"/>
              <a:buChar char="•"/>
              <a:defRPr/>
            </a:lvl1pPr>
            <a:lvl2pPr marL="914400" lvl="1" indent="-342900" algn="l" rtl="0">
              <a:lnSpc>
                <a:spcPct val="90000"/>
              </a:lnSpc>
              <a:spcBef>
                <a:spcPts val="500"/>
              </a:spcBef>
              <a:spcAft>
                <a:spcPts val="0"/>
              </a:spcAft>
              <a:buClr>
                <a:srgbClr val="102649"/>
              </a:buClr>
              <a:buSzPts val="1800"/>
              <a:buChar char="•"/>
              <a:defRPr/>
            </a:lvl2pPr>
            <a:lvl3pPr marL="1371600" lvl="2" indent="-342900" algn="l" rtl="0">
              <a:lnSpc>
                <a:spcPct val="90000"/>
              </a:lnSpc>
              <a:spcBef>
                <a:spcPts val="500"/>
              </a:spcBef>
              <a:spcAft>
                <a:spcPts val="0"/>
              </a:spcAft>
              <a:buClr>
                <a:srgbClr val="102649"/>
              </a:buClr>
              <a:buSzPts val="1800"/>
              <a:buChar char="•"/>
              <a:defRPr/>
            </a:lvl3pPr>
            <a:lvl4pPr marL="1828800" lvl="3" indent="-342900" algn="l" rtl="0">
              <a:lnSpc>
                <a:spcPct val="90000"/>
              </a:lnSpc>
              <a:spcBef>
                <a:spcPts val="500"/>
              </a:spcBef>
              <a:spcAft>
                <a:spcPts val="0"/>
              </a:spcAft>
              <a:buClr>
                <a:srgbClr val="102649"/>
              </a:buClr>
              <a:buSzPts val="1800"/>
              <a:buChar char="•"/>
              <a:defRPr/>
            </a:lvl4pPr>
            <a:lvl5pPr marL="2286000" lvl="4" indent="-342900" algn="l" rtl="0">
              <a:lnSpc>
                <a:spcPct val="90000"/>
              </a:lnSpc>
              <a:spcBef>
                <a:spcPts val="500"/>
              </a:spcBef>
              <a:spcAft>
                <a:spcPts val="0"/>
              </a:spcAft>
              <a:buClr>
                <a:srgbClr val="102649"/>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52" name="Google Shape;152;p28"/>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53" name="Google Shape;153;p28"/>
          <p:cNvSpPr txBox="1">
            <a:spLocks noGrp="1"/>
          </p:cNvSpPr>
          <p:nvPr>
            <p:ph type="ftr" idx="11"/>
          </p:nvPr>
        </p:nvSpPr>
        <p:spPr>
          <a:xfrm>
            <a:off x="4038600" y="6356350"/>
            <a:ext cx="35646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Content 2">
  <p:cSld name="Title and Content 2">
    <p:spTree>
      <p:nvGrpSpPr>
        <p:cNvPr id="1" name="Shape 154"/>
        <p:cNvGrpSpPr/>
        <p:nvPr/>
      </p:nvGrpSpPr>
      <p:grpSpPr>
        <a:xfrm>
          <a:off x="0" y="0"/>
          <a:ext cx="0" cy="0"/>
          <a:chOff x="0" y="0"/>
          <a:chExt cx="0" cy="0"/>
        </a:xfrm>
      </p:grpSpPr>
      <p:sp>
        <p:nvSpPr>
          <p:cNvPr id="155" name="Google Shape;155;p29"/>
          <p:cNvSpPr txBox="1">
            <a:spLocks noGrp="1"/>
          </p:cNvSpPr>
          <p:nvPr>
            <p:ph type="title"/>
          </p:nvPr>
        </p:nvSpPr>
        <p:spPr>
          <a:xfrm>
            <a:off x="555786" y="257025"/>
            <a:ext cx="8596800" cy="13209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72B62"/>
              </a:buClr>
              <a:buSzPts val="4400"/>
              <a:buFont typeface="Georgia"/>
              <a:buNone/>
              <a:defRPr sz="4400" b="0" i="0" u="none" strike="noStrike" cap="none">
                <a:solidFill>
                  <a:srgbClr val="072B62"/>
                </a:solidFill>
                <a:latin typeface="Georgia"/>
                <a:ea typeface="Georgia"/>
                <a:cs typeface="Georgia"/>
                <a:sym typeface="Georg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9pPr>
          </a:lstStyle>
          <a:p>
            <a:endParaRPr/>
          </a:p>
        </p:txBody>
      </p:sp>
      <p:sp>
        <p:nvSpPr>
          <p:cNvPr id="156" name="Google Shape;156;p29"/>
          <p:cNvSpPr txBox="1">
            <a:spLocks noGrp="1"/>
          </p:cNvSpPr>
          <p:nvPr>
            <p:ph type="body" idx="1"/>
          </p:nvPr>
        </p:nvSpPr>
        <p:spPr>
          <a:xfrm>
            <a:off x="555786" y="1773451"/>
            <a:ext cx="9188700" cy="4901400"/>
          </a:xfrm>
          <a:prstGeom prst="rect">
            <a:avLst/>
          </a:prstGeom>
          <a:noFill/>
          <a:ln>
            <a:noFill/>
          </a:ln>
        </p:spPr>
        <p:txBody>
          <a:bodyPr spcFirstLastPara="1" wrap="square" lIns="91425" tIns="45700" rIns="91425" bIns="45700" anchor="t" anchorCtr="0">
            <a:noAutofit/>
          </a:bodyPr>
          <a:lstStyle>
            <a:lvl1pPr marL="457200" marR="0" lvl="0" indent="-457200" algn="l" rtl="0">
              <a:lnSpc>
                <a:spcPct val="100000"/>
              </a:lnSpc>
              <a:spcBef>
                <a:spcPts val="1000"/>
              </a:spcBef>
              <a:spcAft>
                <a:spcPts val="0"/>
              </a:spcAft>
              <a:buClr>
                <a:srgbClr val="D2BD24"/>
              </a:buClr>
              <a:buSzPts val="3600"/>
              <a:buFont typeface="Noto Sans Symbols"/>
              <a:buChar char="🞂"/>
              <a:defRPr sz="3600" b="0" i="0" u="none" strike="noStrike" cap="none">
                <a:solidFill>
                  <a:srgbClr val="3F3F3F"/>
                </a:solidFill>
                <a:latin typeface="Libre Franklin Thin"/>
                <a:ea typeface="Libre Franklin Thin"/>
                <a:cs typeface="Libre Franklin Thin"/>
                <a:sym typeface="Libre Franklin Thin"/>
              </a:defRPr>
            </a:lvl1pPr>
            <a:lvl2pPr marL="914400" marR="0" lvl="1" indent="-391160" algn="l" rtl="0">
              <a:lnSpc>
                <a:spcPct val="100000"/>
              </a:lnSpc>
              <a:spcBef>
                <a:spcPts val="1000"/>
              </a:spcBef>
              <a:spcAft>
                <a:spcPts val="0"/>
              </a:spcAft>
              <a:buClr>
                <a:srgbClr val="D2BD24"/>
              </a:buClr>
              <a:buSzPts val="2560"/>
              <a:buFont typeface="Libre Franklin Thin"/>
              <a:buChar char="●"/>
              <a:defRPr sz="3200" b="0" i="0" u="none" strike="noStrike" cap="none">
                <a:solidFill>
                  <a:srgbClr val="3F3F3F"/>
                </a:solidFill>
                <a:latin typeface="Libre Franklin Thin"/>
                <a:ea typeface="Libre Franklin Thin"/>
                <a:cs typeface="Libre Franklin Thin"/>
                <a:sym typeface="Libre Franklin Thin"/>
              </a:defRPr>
            </a:lvl2pPr>
            <a:lvl3pPr marL="1371600" marR="0" lvl="2" indent="-406400" algn="l" rtl="0">
              <a:lnSpc>
                <a:spcPct val="100000"/>
              </a:lnSpc>
              <a:spcBef>
                <a:spcPts val="1000"/>
              </a:spcBef>
              <a:spcAft>
                <a:spcPts val="0"/>
              </a:spcAft>
              <a:buClr>
                <a:srgbClr val="D2BD24"/>
              </a:buClr>
              <a:buSzPts val="2800"/>
              <a:buFont typeface="Noto Sans Symbols"/>
              <a:buChar char="✓"/>
              <a:defRPr sz="2800" b="0" i="0" u="none" strike="noStrike" cap="none">
                <a:solidFill>
                  <a:srgbClr val="3F3F3F"/>
                </a:solidFill>
                <a:latin typeface="Libre Franklin Thin"/>
                <a:ea typeface="Libre Franklin Thin"/>
                <a:cs typeface="Libre Franklin Thin"/>
                <a:sym typeface="Libre Franklin Thin"/>
              </a:defRPr>
            </a:lvl3pPr>
            <a:lvl4pPr marL="1828800" marR="0" lvl="3" indent="-381000" algn="l" rtl="0">
              <a:lnSpc>
                <a:spcPct val="100000"/>
              </a:lnSpc>
              <a:spcBef>
                <a:spcPts val="1000"/>
              </a:spcBef>
              <a:spcAft>
                <a:spcPts val="0"/>
              </a:spcAft>
              <a:buClr>
                <a:srgbClr val="D2BD24"/>
              </a:buClr>
              <a:buSzPts val="2400"/>
              <a:buFont typeface="Noto Sans Symbols"/>
              <a:buChar char="🞂"/>
              <a:defRPr sz="2400" b="0" i="0" u="none" strike="noStrike" cap="none">
                <a:solidFill>
                  <a:srgbClr val="3F3F3F"/>
                </a:solidFill>
                <a:latin typeface="Libre Franklin Thin"/>
                <a:ea typeface="Libre Franklin Thin"/>
                <a:cs typeface="Libre Franklin Thin"/>
                <a:sym typeface="Libre Franklin Thin"/>
              </a:defRPr>
            </a:lvl4pPr>
            <a:lvl5pPr marL="2286000" marR="0" lvl="4" indent="-381000" algn="l" rtl="0">
              <a:lnSpc>
                <a:spcPct val="100000"/>
              </a:lnSpc>
              <a:spcBef>
                <a:spcPts val="1000"/>
              </a:spcBef>
              <a:spcAft>
                <a:spcPts val="0"/>
              </a:spcAft>
              <a:buClr>
                <a:srgbClr val="D2BD24"/>
              </a:buClr>
              <a:buSzPts val="2400"/>
              <a:buFont typeface="Libre Franklin Thin"/>
              <a:buChar char="●"/>
              <a:defRPr sz="2400" b="0" i="0" u="none" strike="noStrike" cap="none">
                <a:solidFill>
                  <a:srgbClr val="3F3F3F"/>
                </a:solidFill>
                <a:latin typeface="Libre Franklin Thin"/>
                <a:ea typeface="Libre Franklin Thin"/>
                <a:cs typeface="Libre Franklin Thin"/>
                <a:sym typeface="Libre Franklin Thin"/>
              </a:defRPr>
            </a:lvl5pPr>
            <a:lvl6pPr marL="2743200" marR="0" lvl="5"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Libre Franklin Thin"/>
                <a:ea typeface="Libre Franklin Thin"/>
                <a:cs typeface="Libre Franklin Thin"/>
                <a:sym typeface="Libre Franklin Thin"/>
              </a:defRPr>
            </a:lvl6pPr>
            <a:lvl7pPr marL="3200400" marR="0" lvl="6"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Libre Franklin Thin"/>
                <a:ea typeface="Libre Franklin Thin"/>
                <a:cs typeface="Libre Franklin Thin"/>
                <a:sym typeface="Libre Franklin Thin"/>
              </a:defRPr>
            </a:lvl7pPr>
            <a:lvl8pPr marL="3657600" marR="0" lvl="7" indent="-289559"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Libre Franklin Thin"/>
                <a:ea typeface="Libre Franklin Thin"/>
                <a:cs typeface="Libre Franklin Thin"/>
                <a:sym typeface="Libre Franklin Thin"/>
              </a:defRPr>
            </a:lvl8pPr>
            <a:lvl9pPr marL="4114800" marR="0" lvl="8" indent="-289559"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Libre Franklin Thin"/>
                <a:ea typeface="Libre Franklin Thin"/>
                <a:cs typeface="Libre Franklin Thin"/>
                <a:sym typeface="Libre Franklin Thin"/>
              </a:defRPr>
            </a:lvl9pPr>
          </a:lstStyle>
          <a:p>
            <a:endParaRPr/>
          </a:p>
        </p:txBody>
      </p:sp>
      <p:sp>
        <p:nvSpPr>
          <p:cNvPr id="157" name="Google Shape;157;p29"/>
          <p:cNvSpPr txBox="1">
            <a:spLocks noGrp="1"/>
          </p:cNvSpPr>
          <p:nvPr>
            <p:ph type="sldNum" idx="12"/>
          </p:nvPr>
        </p:nvSpPr>
        <p:spPr>
          <a:xfrm>
            <a:off x="11030413" y="6314034"/>
            <a:ext cx="683400" cy="3651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Thin"/>
                <a:ea typeface="Libre Franklin Thin"/>
                <a:cs typeface="Libre Franklin Thin"/>
                <a:sym typeface="Libre Franklin Thin"/>
              </a:defRPr>
            </a:lvl1pPr>
            <a:lvl2pPr marL="0" marR="0" lvl="1"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Thin"/>
                <a:ea typeface="Libre Franklin Thin"/>
                <a:cs typeface="Libre Franklin Thin"/>
                <a:sym typeface="Libre Franklin Thin"/>
              </a:defRPr>
            </a:lvl2pPr>
            <a:lvl3pPr marL="0" marR="0" lvl="2"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Thin"/>
                <a:ea typeface="Libre Franklin Thin"/>
                <a:cs typeface="Libre Franklin Thin"/>
                <a:sym typeface="Libre Franklin Thin"/>
              </a:defRPr>
            </a:lvl3pPr>
            <a:lvl4pPr marL="0" marR="0" lvl="3"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Thin"/>
                <a:ea typeface="Libre Franklin Thin"/>
                <a:cs typeface="Libre Franklin Thin"/>
                <a:sym typeface="Libre Franklin Thin"/>
              </a:defRPr>
            </a:lvl4pPr>
            <a:lvl5pPr marL="0" marR="0" lvl="4"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Thin"/>
                <a:ea typeface="Libre Franklin Thin"/>
                <a:cs typeface="Libre Franklin Thin"/>
                <a:sym typeface="Libre Franklin Thin"/>
              </a:defRPr>
            </a:lvl5pPr>
            <a:lvl6pPr marL="0" marR="0" lvl="5"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Thin"/>
                <a:ea typeface="Libre Franklin Thin"/>
                <a:cs typeface="Libre Franklin Thin"/>
                <a:sym typeface="Libre Franklin Thin"/>
              </a:defRPr>
            </a:lvl6pPr>
            <a:lvl7pPr marL="0" marR="0" lvl="6"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Thin"/>
                <a:ea typeface="Libre Franklin Thin"/>
                <a:cs typeface="Libre Franklin Thin"/>
                <a:sym typeface="Libre Franklin Thin"/>
              </a:defRPr>
            </a:lvl7pPr>
            <a:lvl8pPr marL="0" marR="0" lvl="7"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Thin"/>
                <a:ea typeface="Libre Franklin Thin"/>
                <a:cs typeface="Libre Franklin Thin"/>
                <a:sym typeface="Libre Franklin Thin"/>
              </a:defRPr>
            </a:lvl8pPr>
            <a:lvl9pPr marL="0" marR="0" lvl="8"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Thin"/>
                <a:ea typeface="Libre Franklin Thin"/>
                <a:cs typeface="Libre Franklin Thin"/>
                <a:sym typeface="Libre Franklin Thi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matchingName="Custom Layout">
  <p:cSld name="Custom Layout">
    <p:spTree>
      <p:nvGrpSpPr>
        <p:cNvPr id="1" name="Shape 287"/>
        <p:cNvGrpSpPr/>
        <p:nvPr/>
      </p:nvGrpSpPr>
      <p:grpSpPr>
        <a:xfrm>
          <a:off x="0" y="0"/>
          <a:ext cx="0" cy="0"/>
          <a:chOff x="0" y="0"/>
          <a:chExt cx="0" cy="0"/>
        </a:xfrm>
      </p:grpSpPr>
      <p:sp>
        <p:nvSpPr>
          <p:cNvPr id="288" name="Google Shape;288;p58"/>
          <p:cNvSpPr txBox="1">
            <a:spLocks noGrp="1"/>
          </p:cNvSpPr>
          <p:nvPr>
            <p:ph type="sldNum" idx="12"/>
          </p:nvPr>
        </p:nvSpPr>
        <p:spPr>
          <a:xfrm>
            <a:off x="11016766" y="6309650"/>
            <a:ext cx="683400" cy="3651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Thin"/>
                <a:ea typeface="Libre Franklin Thin"/>
                <a:cs typeface="Libre Franklin Thin"/>
                <a:sym typeface="Libre Franklin Thin"/>
              </a:defRPr>
            </a:lvl1pPr>
            <a:lvl2pPr marL="0" marR="0" lvl="1"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Thin"/>
                <a:ea typeface="Libre Franklin Thin"/>
                <a:cs typeface="Libre Franklin Thin"/>
                <a:sym typeface="Libre Franklin Thin"/>
              </a:defRPr>
            </a:lvl2pPr>
            <a:lvl3pPr marL="0" marR="0" lvl="2"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Thin"/>
                <a:ea typeface="Libre Franklin Thin"/>
                <a:cs typeface="Libre Franklin Thin"/>
                <a:sym typeface="Libre Franklin Thin"/>
              </a:defRPr>
            </a:lvl3pPr>
            <a:lvl4pPr marL="0" marR="0" lvl="3"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Thin"/>
                <a:ea typeface="Libre Franklin Thin"/>
                <a:cs typeface="Libre Franklin Thin"/>
                <a:sym typeface="Libre Franklin Thin"/>
              </a:defRPr>
            </a:lvl4pPr>
            <a:lvl5pPr marL="0" marR="0" lvl="4"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Thin"/>
                <a:ea typeface="Libre Franklin Thin"/>
                <a:cs typeface="Libre Franklin Thin"/>
                <a:sym typeface="Libre Franklin Thin"/>
              </a:defRPr>
            </a:lvl5pPr>
            <a:lvl6pPr marL="0" marR="0" lvl="5"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Thin"/>
                <a:ea typeface="Libre Franklin Thin"/>
                <a:cs typeface="Libre Franklin Thin"/>
                <a:sym typeface="Libre Franklin Thin"/>
              </a:defRPr>
            </a:lvl6pPr>
            <a:lvl7pPr marL="0" marR="0" lvl="6"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Thin"/>
                <a:ea typeface="Libre Franklin Thin"/>
                <a:cs typeface="Libre Franklin Thin"/>
                <a:sym typeface="Libre Franklin Thin"/>
              </a:defRPr>
            </a:lvl7pPr>
            <a:lvl8pPr marL="0" marR="0" lvl="7"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Thin"/>
                <a:ea typeface="Libre Franklin Thin"/>
                <a:cs typeface="Libre Franklin Thin"/>
                <a:sym typeface="Libre Franklin Thin"/>
              </a:defRPr>
            </a:lvl8pPr>
            <a:lvl9pPr marL="0" marR="0" lvl="8"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Thin"/>
                <a:ea typeface="Libre Franklin Thin"/>
                <a:cs typeface="Libre Franklin Thin"/>
                <a:sym typeface="Libre Franklin Thi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and Content 2">
  <p:cSld name="Title and Content 2">
    <p:spTree>
      <p:nvGrpSpPr>
        <p:cNvPr id="1" name="Shape 289"/>
        <p:cNvGrpSpPr/>
        <p:nvPr/>
      </p:nvGrpSpPr>
      <p:grpSpPr>
        <a:xfrm>
          <a:off x="0" y="0"/>
          <a:ext cx="0" cy="0"/>
          <a:chOff x="0" y="0"/>
          <a:chExt cx="0" cy="0"/>
        </a:xfrm>
      </p:grpSpPr>
      <p:sp>
        <p:nvSpPr>
          <p:cNvPr id="290" name="Google Shape;290;p59"/>
          <p:cNvSpPr txBox="1">
            <a:spLocks noGrp="1"/>
          </p:cNvSpPr>
          <p:nvPr>
            <p:ph type="title"/>
          </p:nvPr>
        </p:nvSpPr>
        <p:spPr>
          <a:xfrm>
            <a:off x="555786" y="257025"/>
            <a:ext cx="8596800" cy="13209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72B62"/>
              </a:buClr>
              <a:buSzPts val="4400"/>
              <a:buFont typeface="Georgia"/>
              <a:buNone/>
              <a:defRPr sz="4400" b="0" i="0" u="none" strike="noStrike" cap="none">
                <a:solidFill>
                  <a:srgbClr val="072B62"/>
                </a:solidFill>
                <a:latin typeface="Georgia"/>
                <a:ea typeface="Georgia"/>
                <a:cs typeface="Georgia"/>
                <a:sym typeface="Georg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9pPr>
          </a:lstStyle>
          <a:p>
            <a:endParaRPr/>
          </a:p>
        </p:txBody>
      </p:sp>
      <p:sp>
        <p:nvSpPr>
          <p:cNvPr id="291" name="Google Shape;291;p59"/>
          <p:cNvSpPr txBox="1">
            <a:spLocks noGrp="1"/>
          </p:cNvSpPr>
          <p:nvPr>
            <p:ph type="body" idx="1"/>
          </p:nvPr>
        </p:nvSpPr>
        <p:spPr>
          <a:xfrm>
            <a:off x="555786" y="1773451"/>
            <a:ext cx="9188700" cy="4901400"/>
          </a:xfrm>
          <a:prstGeom prst="rect">
            <a:avLst/>
          </a:prstGeom>
          <a:noFill/>
          <a:ln>
            <a:noFill/>
          </a:ln>
        </p:spPr>
        <p:txBody>
          <a:bodyPr spcFirstLastPara="1" wrap="square" lIns="91425" tIns="45700" rIns="91425" bIns="45700" anchor="t" anchorCtr="0">
            <a:noAutofit/>
          </a:bodyPr>
          <a:lstStyle>
            <a:lvl1pPr marL="457200" marR="0" lvl="0" indent="-457200" algn="l" rtl="0">
              <a:lnSpc>
                <a:spcPct val="100000"/>
              </a:lnSpc>
              <a:spcBef>
                <a:spcPts val="1000"/>
              </a:spcBef>
              <a:spcAft>
                <a:spcPts val="0"/>
              </a:spcAft>
              <a:buClr>
                <a:srgbClr val="D2BD24"/>
              </a:buClr>
              <a:buSzPts val="3600"/>
              <a:buFont typeface="Noto Sans Symbols"/>
              <a:buChar char="🞂"/>
              <a:defRPr sz="3600" b="0" i="0" u="none" strike="noStrike" cap="none">
                <a:solidFill>
                  <a:srgbClr val="3F3F3F"/>
                </a:solidFill>
                <a:latin typeface="Libre Franklin Thin"/>
                <a:ea typeface="Libre Franklin Thin"/>
                <a:cs typeface="Libre Franklin Thin"/>
                <a:sym typeface="Libre Franklin Thin"/>
              </a:defRPr>
            </a:lvl1pPr>
            <a:lvl2pPr marL="914400" marR="0" lvl="1" indent="-391160" algn="l" rtl="0">
              <a:lnSpc>
                <a:spcPct val="100000"/>
              </a:lnSpc>
              <a:spcBef>
                <a:spcPts val="1000"/>
              </a:spcBef>
              <a:spcAft>
                <a:spcPts val="0"/>
              </a:spcAft>
              <a:buClr>
                <a:srgbClr val="D2BD24"/>
              </a:buClr>
              <a:buSzPts val="2560"/>
              <a:buFont typeface="Libre Franklin Thin"/>
              <a:buChar char="●"/>
              <a:defRPr sz="3200" b="0" i="0" u="none" strike="noStrike" cap="none">
                <a:solidFill>
                  <a:srgbClr val="3F3F3F"/>
                </a:solidFill>
                <a:latin typeface="Libre Franklin Thin"/>
                <a:ea typeface="Libre Franklin Thin"/>
                <a:cs typeface="Libre Franklin Thin"/>
                <a:sym typeface="Libre Franklin Thin"/>
              </a:defRPr>
            </a:lvl2pPr>
            <a:lvl3pPr marL="1371600" marR="0" lvl="2" indent="-406400" algn="l" rtl="0">
              <a:lnSpc>
                <a:spcPct val="100000"/>
              </a:lnSpc>
              <a:spcBef>
                <a:spcPts val="1000"/>
              </a:spcBef>
              <a:spcAft>
                <a:spcPts val="0"/>
              </a:spcAft>
              <a:buClr>
                <a:srgbClr val="D2BD24"/>
              </a:buClr>
              <a:buSzPts val="2800"/>
              <a:buFont typeface="Noto Sans Symbols"/>
              <a:buChar char="✓"/>
              <a:defRPr sz="2800" b="0" i="0" u="none" strike="noStrike" cap="none">
                <a:solidFill>
                  <a:srgbClr val="3F3F3F"/>
                </a:solidFill>
                <a:latin typeface="Libre Franklin Thin"/>
                <a:ea typeface="Libre Franklin Thin"/>
                <a:cs typeface="Libre Franklin Thin"/>
                <a:sym typeface="Libre Franklin Thin"/>
              </a:defRPr>
            </a:lvl3pPr>
            <a:lvl4pPr marL="1828800" marR="0" lvl="3" indent="-381000" algn="l" rtl="0">
              <a:lnSpc>
                <a:spcPct val="100000"/>
              </a:lnSpc>
              <a:spcBef>
                <a:spcPts val="1000"/>
              </a:spcBef>
              <a:spcAft>
                <a:spcPts val="0"/>
              </a:spcAft>
              <a:buClr>
                <a:srgbClr val="D2BD24"/>
              </a:buClr>
              <a:buSzPts val="2400"/>
              <a:buFont typeface="Noto Sans Symbols"/>
              <a:buChar char="🞂"/>
              <a:defRPr sz="2400" b="0" i="0" u="none" strike="noStrike" cap="none">
                <a:solidFill>
                  <a:srgbClr val="3F3F3F"/>
                </a:solidFill>
                <a:latin typeface="Libre Franklin Thin"/>
                <a:ea typeface="Libre Franklin Thin"/>
                <a:cs typeface="Libre Franklin Thin"/>
                <a:sym typeface="Libre Franklin Thin"/>
              </a:defRPr>
            </a:lvl4pPr>
            <a:lvl5pPr marL="2286000" marR="0" lvl="4" indent="-381000" algn="l" rtl="0">
              <a:lnSpc>
                <a:spcPct val="100000"/>
              </a:lnSpc>
              <a:spcBef>
                <a:spcPts val="1000"/>
              </a:spcBef>
              <a:spcAft>
                <a:spcPts val="0"/>
              </a:spcAft>
              <a:buClr>
                <a:srgbClr val="D2BD24"/>
              </a:buClr>
              <a:buSzPts val="2400"/>
              <a:buFont typeface="Libre Franklin Thin"/>
              <a:buChar char="●"/>
              <a:defRPr sz="2400" b="0" i="0" u="none" strike="noStrike" cap="none">
                <a:solidFill>
                  <a:srgbClr val="3F3F3F"/>
                </a:solidFill>
                <a:latin typeface="Libre Franklin Thin"/>
                <a:ea typeface="Libre Franklin Thin"/>
                <a:cs typeface="Libre Franklin Thin"/>
                <a:sym typeface="Libre Franklin Thin"/>
              </a:defRPr>
            </a:lvl5pPr>
            <a:lvl6pPr marL="2743200" marR="0" lvl="5"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Libre Franklin Thin"/>
                <a:ea typeface="Libre Franklin Thin"/>
                <a:cs typeface="Libre Franklin Thin"/>
                <a:sym typeface="Libre Franklin Thin"/>
              </a:defRPr>
            </a:lvl6pPr>
            <a:lvl7pPr marL="3200400" marR="0" lvl="6"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Libre Franklin Thin"/>
                <a:ea typeface="Libre Franklin Thin"/>
                <a:cs typeface="Libre Franklin Thin"/>
                <a:sym typeface="Libre Franklin Thin"/>
              </a:defRPr>
            </a:lvl7pPr>
            <a:lvl8pPr marL="3657600" marR="0" lvl="7" indent="-289559"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Libre Franklin Thin"/>
                <a:ea typeface="Libre Franklin Thin"/>
                <a:cs typeface="Libre Franklin Thin"/>
                <a:sym typeface="Libre Franklin Thin"/>
              </a:defRPr>
            </a:lvl8pPr>
            <a:lvl9pPr marL="4114800" marR="0" lvl="8" indent="-289559"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Libre Franklin Thin"/>
                <a:ea typeface="Libre Franklin Thin"/>
                <a:cs typeface="Libre Franklin Thin"/>
                <a:sym typeface="Libre Franklin Thin"/>
              </a:defRPr>
            </a:lvl9pPr>
          </a:lstStyle>
          <a:p>
            <a:endParaRPr/>
          </a:p>
        </p:txBody>
      </p:sp>
      <p:sp>
        <p:nvSpPr>
          <p:cNvPr id="292" name="Google Shape;292;p59"/>
          <p:cNvSpPr txBox="1">
            <a:spLocks noGrp="1"/>
          </p:cNvSpPr>
          <p:nvPr>
            <p:ph type="sldNum" idx="12"/>
          </p:nvPr>
        </p:nvSpPr>
        <p:spPr>
          <a:xfrm>
            <a:off x="11030413" y="6314034"/>
            <a:ext cx="683400" cy="3651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Thin"/>
                <a:ea typeface="Libre Franklin Thin"/>
                <a:cs typeface="Libre Franklin Thin"/>
                <a:sym typeface="Libre Franklin Thin"/>
              </a:defRPr>
            </a:lvl1pPr>
            <a:lvl2pPr marL="0" marR="0" lvl="1"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Thin"/>
                <a:ea typeface="Libre Franklin Thin"/>
                <a:cs typeface="Libre Franklin Thin"/>
                <a:sym typeface="Libre Franklin Thin"/>
              </a:defRPr>
            </a:lvl2pPr>
            <a:lvl3pPr marL="0" marR="0" lvl="2"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Thin"/>
                <a:ea typeface="Libre Franklin Thin"/>
                <a:cs typeface="Libre Franklin Thin"/>
                <a:sym typeface="Libre Franklin Thin"/>
              </a:defRPr>
            </a:lvl3pPr>
            <a:lvl4pPr marL="0" marR="0" lvl="3"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Thin"/>
                <a:ea typeface="Libre Franklin Thin"/>
                <a:cs typeface="Libre Franklin Thin"/>
                <a:sym typeface="Libre Franklin Thin"/>
              </a:defRPr>
            </a:lvl4pPr>
            <a:lvl5pPr marL="0" marR="0" lvl="4"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Thin"/>
                <a:ea typeface="Libre Franklin Thin"/>
                <a:cs typeface="Libre Franklin Thin"/>
                <a:sym typeface="Libre Franklin Thin"/>
              </a:defRPr>
            </a:lvl5pPr>
            <a:lvl6pPr marL="0" marR="0" lvl="5"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Thin"/>
                <a:ea typeface="Libre Franklin Thin"/>
                <a:cs typeface="Libre Franklin Thin"/>
                <a:sym typeface="Libre Franklin Thin"/>
              </a:defRPr>
            </a:lvl6pPr>
            <a:lvl7pPr marL="0" marR="0" lvl="6"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Thin"/>
                <a:ea typeface="Libre Franklin Thin"/>
                <a:cs typeface="Libre Franklin Thin"/>
                <a:sym typeface="Libre Franklin Thin"/>
              </a:defRPr>
            </a:lvl7pPr>
            <a:lvl8pPr marL="0" marR="0" lvl="7"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Thin"/>
                <a:ea typeface="Libre Franklin Thin"/>
                <a:cs typeface="Libre Franklin Thin"/>
                <a:sym typeface="Libre Franklin Thin"/>
              </a:defRPr>
            </a:lvl8pPr>
            <a:lvl9pPr marL="0" marR="0" lvl="8"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Thin"/>
                <a:ea typeface="Libre Franklin Thin"/>
                <a:cs typeface="Libre Franklin Thin"/>
                <a:sym typeface="Libre Franklin Thi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93"/>
        <p:cNvGrpSpPr/>
        <p:nvPr/>
      </p:nvGrpSpPr>
      <p:grpSpPr>
        <a:xfrm>
          <a:off x="0" y="0"/>
          <a:ext cx="0" cy="0"/>
          <a:chOff x="0" y="0"/>
          <a:chExt cx="0" cy="0"/>
        </a:xfrm>
      </p:grpSpPr>
      <p:sp>
        <p:nvSpPr>
          <p:cNvPr id="294" name="Google Shape;294;p60"/>
          <p:cNvSpPr txBox="1">
            <a:spLocks noGrp="1"/>
          </p:cNvSpPr>
          <p:nvPr>
            <p:ph type="ctrTitle"/>
          </p:nvPr>
        </p:nvSpPr>
        <p:spPr>
          <a:xfrm>
            <a:off x="1524000" y="1122363"/>
            <a:ext cx="9144000" cy="2387700"/>
          </a:xfrm>
          <a:prstGeom prst="rect">
            <a:avLst/>
          </a:prstGeom>
          <a:noFill/>
          <a:ln>
            <a:noFill/>
          </a:ln>
        </p:spPr>
        <p:txBody>
          <a:bodyPr spcFirstLastPara="1" wrap="square" lIns="91425" tIns="45700" rIns="91425" bIns="45700" anchor="b" anchorCtr="0">
            <a:noAutofit/>
          </a:bodyPr>
          <a:lstStyle>
            <a:lvl1pPr lvl="0" algn="ctr" rtl="0">
              <a:lnSpc>
                <a:spcPct val="90000"/>
              </a:lnSpc>
              <a:spcBef>
                <a:spcPts val="0"/>
              </a:spcBef>
              <a:spcAft>
                <a:spcPts val="0"/>
              </a:spcAft>
              <a:buClr>
                <a:schemeClr val="dk1"/>
              </a:buClr>
              <a:buSzPts val="6000"/>
              <a:buFont typeface="Calibri"/>
              <a:buNone/>
              <a:defRPr sz="6000"/>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95" name="Google Shape;295;p60"/>
          <p:cNvSpPr txBox="1">
            <a:spLocks noGrp="1"/>
          </p:cNvSpPr>
          <p:nvPr>
            <p:ph type="subTitle" idx="1"/>
          </p:nvPr>
        </p:nvSpPr>
        <p:spPr>
          <a:xfrm>
            <a:off x="1524000" y="3602038"/>
            <a:ext cx="9144000" cy="1655700"/>
          </a:xfrm>
          <a:prstGeom prst="rect">
            <a:avLst/>
          </a:prstGeom>
          <a:noFill/>
          <a:ln>
            <a:noFill/>
          </a:ln>
        </p:spPr>
        <p:txBody>
          <a:bodyPr spcFirstLastPara="1" wrap="square" lIns="91425" tIns="45700" rIns="91425" bIns="45700" anchor="t" anchorCtr="0">
            <a:noAutofit/>
          </a:bodyPr>
          <a:lstStyle>
            <a:lvl1pPr lvl="0" algn="ctr" rtl="0">
              <a:lnSpc>
                <a:spcPct val="90000"/>
              </a:lnSpc>
              <a:spcBef>
                <a:spcPts val="1000"/>
              </a:spcBef>
              <a:spcAft>
                <a:spcPts val="0"/>
              </a:spcAft>
              <a:buClr>
                <a:schemeClr val="dk1"/>
              </a:buClr>
              <a:buSzPts val="2400"/>
              <a:buNone/>
              <a:defRPr sz="2400"/>
            </a:lvl1pPr>
            <a:lvl2pPr lvl="1" algn="ctr" rtl="0">
              <a:lnSpc>
                <a:spcPct val="90000"/>
              </a:lnSpc>
              <a:spcBef>
                <a:spcPts val="500"/>
              </a:spcBef>
              <a:spcAft>
                <a:spcPts val="0"/>
              </a:spcAft>
              <a:buClr>
                <a:schemeClr val="dk1"/>
              </a:buClr>
              <a:buSzPts val="2000"/>
              <a:buNone/>
              <a:defRPr sz="2000"/>
            </a:lvl2pPr>
            <a:lvl3pPr lvl="2" algn="ctr" rtl="0">
              <a:lnSpc>
                <a:spcPct val="90000"/>
              </a:lnSpc>
              <a:spcBef>
                <a:spcPts val="500"/>
              </a:spcBef>
              <a:spcAft>
                <a:spcPts val="0"/>
              </a:spcAft>
              <a:buClr>
                <a:schemeClr val="dk1"/>
              </a:buClr>
              <a:buSzPts val="1800"/>
              <a:buNone/>
              <a:defRPr sz="1800"/>
            </a:lvl3pPr>
            <a:lvl4pPr lvl="3" algn="ctr" rtl="0">
              <a:lnSpc>
                <a:spcPct val="90000"/>
              </a:lnSpc>
              <a:spcBef>
                <a:spcPts val="500"/>
              </a:spcBef>
              <a:spcAft>
                <a:spcPts val="0"/>
              </a:spcAft>
              <a:buClr>
                <a:schemeClr val="dk1"/>
              </a:buClr>
              <a:buSzPts val="1600"/>
              <a:buNone/>
              <a:defRPr sz="1600"/>
            </a:lvl4pPr>
            <a:lvl5pPr lvl="4" algn="ctr" rtl="0">
              <a:lnSpc>
                <a:spcPct val="90000"/>
              </a:lnSpc>
              <a:spcBef>
                <a:spcPts val="500"/>
              </a:spcBef>
              <a:spcAft>
                <a:spcPts val="0"/>
              </a:spcAft>
              <a:buClr>
                <a:schemeClr val="dk1"/>
              </a:buClr>
              <a:buSzPts val="1600"/>
              <a:buNone/>
              <a:defRPr sz="1600"/>
            </a:lvl5pPr>
            <a:lvl6pPr lvl="5" algn="ctr" rtl="0">
              <a:lnSpc>
                <a:spcPct val="90000"/>
              </a:lnSpc>
              <a:spcBef>
                <a:spcPts val="500"/>
              </a:spcBef>
              <a:spcAft>
                <a:spcPts val="0"/>
              </a:spcAft>
              <a:buClr>
                <a:schemeClr val="dk1"/>
              </a:buClr>
              <a:buSzPts val="1600"/>
              <a:buNone/>
              <a:defRPr sz="1600"/>
            </a:lvl6pPr>
            <a:lvl7pPr lvl="6" algn="ctr" rtl="0">
              <a:lnSpc>
                <a:spcPct val="90000"/>
              </a:lnSpc>
              <a:spcBef>
                <a:spcPts val="500"/>
              </a:spcBef>
              <a:spcAft>
                <a:spcPts val="0"/>
              </a:spcAft>
              <a:buClr>
                <a:schemeClr val="dk1"/>
              </a:buClr>
              <a:buSzPts val="1600"/>
              <a:buNone/>
              <a:defRPr sz="1600"/>
            </a:lvl7pPr>
            <a:lvl8pPr lvl="7" algn="ctr" rtl="0">
              <a:lnSpc>
                <a:spcPct val="90000"/>
              </a:lnSpc>
              <a:spcBef>
                <a:spcPts val="500"/>
              </a:spcBef>
              <a:spcAft>
                <a:spcPts val="0"/>
              </a:spcAft>
              <a:buClr>
                <a:schemeClr val="dk1"/>
              </a:buClr>
              <a:buSzPts val="1600"/>
              <a:buNone/>
              <a:defRPr sz="1600"/>
            </a:lvl8pPr>
            <a:lvl9pPr lvl="8" algn="ctr" rtl="0">
              <a:lnSpc>
                <a:spcPct val="90000"/>
              </a:lnSpc>
              <a:spcBef>
                <a:spcPts val="500"/>
              </a:spcBef>
              <a:spcAft>
                <a:spcPts val="0"/>
              </a:spcAft>
              <a:buClr>
                <a:schemeClr val="dk1"/>
              </a:buClr>
              <a:buSzPts val="1600"/>
              <a:buNone/>
              <a:defRPr sz="1600"/>
            </a:lvl9pPr>
          </a:lstStyle>
          <a:p>
            <a:endParaRPr/>
          </a:p>
        </p:txBody>
      </p:sp>
      <p:sp>
        <p:nvSpPr>
          <p:cNvPr id="296" name="Google Shape;296;p60"/>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97" name="Google Shape;297;p60"/>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98" name="Google Shape;298;p60"/>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299" name="Google Shape;299;p60" descr="A picture containing bridge, water&#10;&#10;Description automatically generated"/>
          <p:cNvPicPr preferRelativeResize="0"/>
          <p:nvPr/>
        </p:nvPicPr>
        <p:blipFill rotWithShape="1">
          <a:blip r:embed="rId2">
            <a:alphaModFix/>
          </a:blip>
          <a:srcRect/>
          <a:stretch/>
        </p:blipFill>
        <p:spPr>
          <a:xfrm>
            <a:off x="0" y="0"/>
            <a:ext cx="12192000" cy="6858001"/>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5"/>
        <p:cNvGrpSpPr/>
        <p:nvPr/>
      </p:nvGrpSpPr>
      <p:grpSpPr>
        <a:xfrm>
          <a:off x="0" y="0"/>
          <a:ext cx="0" cy="0"/>
          <a:chOff x="0" y="0"/>
          <a:chExt cx="0" cy="0"/>
        </a:xfrm>
      </p:grpSpPr>
      <p:sp>
        <p:nvSpPr>
          <p:cNvPr id="26" name="Google Shape;26;p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778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4"/>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102649"/>
              </a:buClr>
              <a:buSzPts val="1800"/>
              <a:buChar char="•"/>
              <a:defRPr/>
            </a:lvl1pPr>
            <a:lvl2pPr marL="914400" lvl="1" indent="-342900" algn="l">
              <a:lnSpc>
                <a:spcPct val="90000"/>
              </a:lnSpc>
              <a:spcBef>
                <a:spcPts val="500"/>
              </a:spcBef>
              <a:spcAft>
                <a:spcPts val="0"/>
              </a:spcAft>
              <a:buClr>
                <a:srgbClr val="102649"/>
              </a:buClr>
              <a:buSzPts val="1800"/>
              <a:buChar char="•"/>
              <a:defRPr/>
            </a:lvl2pPr>
            <a:lvl3pPr marL="1371600" lvl="2" indent="-342900" algn="l">
              <a:lnSpc>
                <a:spcPct val="90000"/>
              </a:lnSpc>
              <a:spcBef>
                <a:spcPts val="500"/>
              </a:spcBef>
              <a:spcAft>
                <a:spcPts val="0"/>
              </a:spcAft>
              <a:buClr>
                <a:srgbClr val="102649"/>
              </a:buClr>
              <a:buSzPts val="1800"/>
              <a:buChar char="•"/>
              <a:defRPr/>
            </a:lvl3pPr>
            <a:lvl4pPr marL="1828800" lvl="3" indent="-342900" algn="l">
              <a:lnSpc>
                <a:spcPct val="90000"/>
              </a:lnSpc>
              <a:spcBef>
                <a:spcPts val="500"/>
              </a:spcBef>
              <a:spcAft>
                <a:spcPts val="0"/>
              </a:spcAft>
              <a:buClr>
                <a:srgbClr val="102649"/>
              </a:buClr>
              <a:buSzPts val="1800"/>
              <a:buChar char="•"/>
              <a:defRPr/>
            </a:lvl4pPr>
            <a:lvl5pPr marL="2286000" lvl="4" indent="-342900" algn="l">
              <a:lnSpc>
                <a:spcPct val="90000"/>
              </a:lnSpc>
              <a:spcBef>
                <a:spcPts val="500"/>
              </a:spcBef>
              <a:spcAft>
                <a:spcPts val="0"/>
              </a:spcAft>
              <a:buClr>
                <a:srgbClr val="10264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 name="Google Shape;28;p4"/>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102649"/>
              </a:buClr>
              <a:buSzPts val="1800"/>
              <a:buChar char="•"/>
              <a:defRPr/>
            </a:lvl1pPr>
            <a:lvl2pPr marL="914400" lvl="1" indent="-342900" algn="l">
              <a:lnSpc>
                <a:spcPct val="90000"/>
              </a:lnSpc>
              <a:spcBef>
                <a:spcPts val="500"/>
              </a:spcBef>
              <a:spcAft>
                <a:spcPts val="0"/>
              </a:spcAft>
              <a:buClr>
                <a:srgbClr val="102649"/>
              </a:buClr>
              <a:buSzPts val="1800"/>
              <a:buChar char="•"/>
              <a:defRPr/>
            </a:lvl2pPr>
            <a:lvl3pPr marL="1371600" lvl="2" indent="-342900" algn="l">
              <a:lnSpc>
                <a:spcPct val="90000"/>
              </a:lnSpc>
              <a:spcBef>
                <a:spcPts val="500"/>
              </a:spcBef>
              <a:spcAft>
                <a:spcPts val="0"/>
              </a:spcAft>
              <a:buClr>
                <a:srgbClr val="102649"/>
              </a:buClr>
              <a:buSzPts val="1800"/>
              <a:buChar char="•"/>
              <a:defRPr/>
            </a:lvl3pPr>
            <a:lvl4pPr marL="1828800" lvl="3" indent="-342900" algn="l">
              <a:lnSpc>
                <a:spcPct val="90000"/>
              </a:lnSpc>
              <a:spcBef>
                <a:spcPts val="500"/>
              </a:spcBef>
              <a:spcAft>
                <a:spcPts val="0"/>
              </a:spcAft>
              <a:buClr>
                <a:srgbClr val="102649"/>
              </a:buClr>
              <a:buSzPts val="1800"/>
              <a:buChar char="•"/>
              <a:defRPr/>
            </a:lvl4pPr>
            <a:lvl5pPr marL="2286000" lvl="4" indent="-342900" algn="l">
              <a:lnSpc>
                <a:spcPct val="90000"/>
              </a:lnSpc>
              <a:spcBef>
                <a:spcPts val="500"/>
              </a:spcBef>
              <a:spcAft>
                <a:spcPts val="0"/>
              </a:spcAft>
              <a:buClr>
                <a:srgbClr val="10264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9" name="Google Shape;29;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4"/>
          <p:cNvSpPr txBox="1">
            <a:spLocks noGrp="1"/>
          </p:cNvSpPr>
          <p:nvPr>
            <p:ph type="ftr" idx="11"/>
          </p:nvPr>
        </p:nvSpPr>
        <p:spPr>
          <a:xfrm>
            <a:off x="4038600" y="6356350"/>
            <a:ext cx="3564699"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00"/>
        <p:cNvGrpSpPr/>
        <p:nvPr/>
      </p:nvGrpSpPr>
      <p:grpSpPr>
        <a:xfrm>
          <a:off x="0" y="0"/>
          <a:ext cx="0" cy="0"/>
          <a:chOff x="0" y="0"/>
          <a:chExt cx="0" cy="0"/>
        </a:xfrm>
      </p:grpSpPr>
      <p:sp>
        <p:nvSpPr>
          <p:cNvPr id="301" name="Google Shape;301;p61"/>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Autofit/>
          </a:bodyPr>
          <a:lstStyle>
            <a:lvl1pPr lvl="0" algn="l" rtl="0">
              <a:lnSpc>
                <a:spcPct val="90000"/>
              </a:lnSpc>
              <a:spcBef>
                <a:spcPts val="0"/>
              </a:spcBef>
              <a:spcAft>
                <a:spcPts val="0"/>
              </a:spcAft>
              <a:buClr>
                <a:schemeClr val="dk1"/>
              </a:buClr>
              <a:buSzPts val="18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02" name="Google Shape;302;p61"/>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303" name="Google Shape;303;p61"/>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04" name="Google Shape;304;p61"/>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05" name="Google Shape;305;p61"/>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306" name="Google Shape;306;p61" descr="A picture containing bridge&#10;&#10;Description automatically generated"/>
          <p:cNvPicPr preferRelativeResize="0"/>
          <p:nvPr/>
        </p:nvPicPr>
        <p:blipFill rotWithShape="1">
          <a:blip r:embed="rId2">
            <a:alphaModFix/>
          </a:blip>
          <a:srcRect/>
          <a:stretch/>
        </p:blipFill>
        <p:spPr>
          <a:xfrm>
            <a:off x="0" y="0"/>
            <a:ext cx="12192000" cy="6858001"/>
          </a:xfrm>
          <a:prstGeom prst="rect">
            <a:avLst/>
          </a:prstGeom>
          <a:noFill/>
          <a:ln>
            <a:noFill/>
          </a:ln>
        </p:spPr>
      </p:pic>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Custom Layout 4">
  <p:cSld name="Custom Layout 4">
    <p:spTree>
      <p:nvGrpSpPr>
        <p:cNvPr id="1" name="Shape 307"/>
        <p:cNvGrpSpPr/>
        <p:nvPr/>
      </p:nvGrpSpPr>
      <p:grpSpPr>
        <a:xfrm>
          <a:off x="0" y="0"/>
          <a:ext cx="0" cy="0"/>
          <a:chOff x="0" y="0"/>
          <a:chExt cx="0" cy="0"/>
        </a:xfrm>
      </p:grpSpPr>
      <p:sp>
        <p:nvSpPr>
          <p:cNvPr id="308" name="Google Shape;308;p62"/>
          <p:cNvSpPr txBox="1">
            <a:spLocks noGrp="1"/>
          </p:cNvSpPr>
          <p:nvPr>
            <p:ph type="title"/>
          </p:nvPr>
        </p:nvSpPr>
        <p:spPr>
          <a:xfrm>
            <a:off x="555786" y="257216"/>
            <a:ext cx="8992500" cy="1320900"/>
          </a:xfrm>
          <a:prstGeom prst="rect">
            <a:avLst/>
          </a:prstGeom>
          <a:noFill/>
          <a:ln>
            <a:noFill/>
          </a:ln>
        </p:spPr>
        <p:txBody>
          <a:bodyPr spcFirstLastPara="1" wrap="square" lIns="91425" tIns="91425" rIns="91425" bIns="91425" anchor="t" anchorCtr="0">
            <a:noAutofit/>
          </a:bodyPr>
          <a:lstStyle>
            <a:lvl1pPr marR="0" lvl="0" algn="l" rtl="0">
              <a:lnSpc>
                <a:spcPct val="90000"/>
              </a:lnSpc>
              <a:spcBef>
                <a:spcPts val="0"/>
              </a:spcBef>
              <a:spcAft>
                <a:spcPts val="0"/>
              </a:spcAft>
              <a:buClr>
                <a:srgbClr val="072B62"/>
              </a:buClr>
              <a:buSzPts val="1400"/>
              <a:buFont typeface="Georgia"/>
              <a:buNone/>
              <a:defRPr sz="4400" b="0" i="0" u="none" strike="noStrike" cap="none">
                <a:solidFill>
                  <a:srgbClr val="072B62"/>
                </a:solidFill>
                <a:latin typeface="Georgia"/>
                <a:ea typeface="Georgia"/>
                <a:cs typeface="Georgia"/>
                <a:sym typeface="Georgia"/>
              </a:defRPr>
            </a:lvl1pPr>
            <a:lvl2pPr marR="0" lvl="1" algn="l" rtl="0">
              <a:lnSpc>
                <a:spcPct val="100000"/>
              </a:lnSpc>
              <a:spcBef>
                <a:spcPts val="0"/>
              </a:spcBef>
              <a:spcAft>
                <a:spcPts val="0"/>
              </a:spcAft>
              <a:buClr>
                <a:schemeClr val="dk2"/>
              </a:buClr>
              <a:buSzPts val="1400"/>
              <a:buNone/>
              <a:defRPr sz="1800" b="0" i="0" u="none" strike="noStrike" cap="none">
                <a:solidFill>
                  <a:schemeClr val="dk2"/>
                </a:solidFill>
              </a:defRPr>
            </a:lvl2pPr>
            <a:lvl3pPr marR="0" lvl="2" algn="l" rtl="0">
              <a:lnSpc>
                <a:spcPct val="100000"/>
              </a:lnSpc>
              <a:spcBef>
                <a:spcPts val="0"/>
              </a:spcBef>
              <a:spcAft>
                <a:spcPts val="0"/>
              </a:spcAft>
              <a:buClr>
                <a:schemeClr val="dk2"/>
              </a:buClr>
              <a:buSzPts val="1400"/>
              <a:buNone/>
              <a:defRPr sz="1800" b="0" i="0" u="none" strike="noStrike" cap="none">
                <a:solidFill>
                  <a:schemeClr val="dk2"/>
                </a:solidFill>
              </a:defRPr>
            </a:lvl3pPr>
            <a:lvl4pPr marR="0" lvl="3" algn="l" rtl="0">
              <a:lnSpc>
                <a:spcPct val="100000"/>
              </a:lnSpc>
              <a:spcBef>
                <a:spcPts val="0"/>
              </a:spcBef>
              <a:spcAft>
                <a:spcPts val="0"/>
              </a:spcAft>
              <a:buClr>
                <a:schemeClr val="dk2"/>
              </a:buClr>
              <a:buSzPts val="1400"/>
              <a:buNone/>
              <a:defRPr sz="1800" b="0" i="0" u="none" strike="noStrike" cap="none">
                <a:solidFill>
                  <a:schemeClr val="dk2"/>
                </a:solidFill>
              </a:defRPr>
            </a:lvl4pPr>
            <a:lvl5pPr marR="0" lvl="4" algn="l" rtl="0">
              <a:lnSpc>
                <a:spcPct val="100000"/>
              </a:lnSpc>
              <a:spcBef>
                <a:spcPts val="0"/>
              </a:spcBef>
              <a:spcAft>
                <a:spcPts val="0"/>
              </a:spcAft>
              <a:buClr>
                <a:schemeClr val="dk2"/>
              </a:buClr>
              <a:buSzPts val="1400"/>
              <a:buNone/>
              <a:defRPr sz="1800" b="0" i="0" u="none" strike="noStrike" cap="none">
                <a:solidFill>
                  <a:schemeClr val="dk2"/>
                </a:solidFill>
              </a:defRPr>
            </a:lvl5pPr>
            <a:lvl6pPr marR="0" lvl="5" algn="l" rtl="0">
              <a:lnSpc>
                <a:spcPct val="100000"/>
              </a:lnSpc>
              <a:spcBef>
                <a:spcPts val="0"/>
              </a:spcBef>
              <a:spcAft>
                <a:spcPts val="0"/>
              </a:spcAft>
              <a:buClr>
                <a:schemeClr val="dk2"/>
              </a:buClr>
              <a:buSzPts val="1400"/>
              <a:buNone/>
              <a:defRPr sz="1800" b="0" i="0" u="none" strike="noStrike" cap="none">
                <a:solidFill>
                  <a:schemeClr val="dk2"/>
                </a:solidFill>
              </a:defRPr>
            </a:lvl6pPr>
            <a:lvl7pPr marR="0" lvl="6" algn="l" rtl="0">
              <a:lnSpc>
                <a:spcPct val="100000"/>
              </a:lnSpc>
              <a:spcBef>
                <a:spcPts val="0"/>
              </a:spcBef>
              <a:spcAft>
                <a:spcPts val="0"/>
              </a:spcAft>
              <a:buClr>
                <a:schemeClr val="dk2"/>
              </a:buClr>
              <a:buSzPts val="1400"/>
              <a:buNone/>
              <a:defRPr sz="1800" b="0" i="0" u="none" strike="noStrike" cap="none">
                <a:solidFill>
                  <a:schemeClr val="dk2"/>
                </a:solidFill>
              </a:defRPr>
            </a:lvl7pPr>
            <a:lvl8pPr marR="0" lvl="7" algn="l" rtl="0">
              <a:lnSpc>
                <a:spcPct val="100000"/>
              </a:lnSpc>
              <a:spcBef>
                <a:spcPts val="0"/>
              </a:spcBef>
              <a:spcAft>
                <a:spcPts val="0"/>
              </a:spcAft>
              <a:buClr>
                <a:schemeClr val="dk2"/>
              </a:buClr>
              <a:buSzPts val="1400"/>
              <a:buNone/>
              <a:defRPr sz="1800" b="0" i="0" u="none" strike="noStrike" cap="none">
                <a:solidFill>
                  <a:schemeClr val="dk2"/>
                </a:solidFill>
              </a:defRPr>
            </a:lvl8pPr>
            <a:lvl9pPr marR="0" lvl="8" algn="l" rtl="0">
              <a:lnSpc>
                <a:spcPct val="100000"/>
              </a:lnSpc>
              <a:spcBef>
                <a:spcPts val="0"/>
              </a:spcBef>
              <a:spcAft>
                <a:spcPts val="0"/>
              </a:spcAft>
              <a:buClr>
                <a:schemeClr val="dk2"/>
              </a:buClr>
              <a:buSzPts val="1400"/>
              <a:buNone/>
              <a:defRPr sz="1800" b="0" i="0" u="none" strike="noStrike" cap="none">
                <a:solidFill>
                  <a:schemeClr val="dk2"/>
                </a:solidFill>
              </a:defRPr>
            </a:lvl9pPr>
          </a:lstStyle>
          <a:p>
            <a:endParaRPr/>
          </a:p>
        </p:txBody>
      </p:sp>
      <p:sp>
        <p:nvSpPr>
          <p:cNvPr id="309" name="Google Shape;309;p62"/>
          <p:cNvSpPr txBox="1">
            <a:spLocks noGrp="1"/>
          </p:cNvSpPr>
          <p:nvPr>
            <p:ph type="sldNum" idx="12"/>
          </p:nvPr>
        </p:nvSpPr>
        <p:spPr>
          <a:xfrm>
            <a:off x="11016766" y="6309650"/>
            <a:ext cx="6834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chemeClr val="lt1"/>
              </a:buClr>
              <a:buSzPts val="1800"/>
              <a:buFont typeface="Source Sans Pro"/>
              <a:buNone/>
              <a:defRPr sz="1800" b="0" i="0" u="none" strike="noStrike" cap="none">
                <a:solidFill>
                  <a:schemeClr val="lt1"/>
                </a:solidFill>
                <a:latin typeface="Source Sans Pro"/>
                <a:ea typeface="Source Sans Pro"/>
                <a:cs typeface="Source Sans Pro"/>
                <a:sym typeface="Source Sans Pro"/>
              </a:defRPr>
            </a:lvl1pPr>
            <a:lvl2pPr marL="0" marR="0" lvl="1" indent="0" algn="r" rtl="0">
              <a:lnSpc>
                <a:spcPct val="100000"/>
              </a:lnSpc>
              <a:spcBef>
                <a:spcPts val="0"/>
              </a:spcBef>
              <a:spcAft>
                <a:spcPts val="0"/>
              </a:spcAft>
              <a:buClr>
                <a:schemeClr val="lt1"/>
              </a:buClr>
              <a:buSzPts val="1800"/>
              <a:buFont typeface="Source Sans Pro"/>
              <a:buNone/>
              <a:defRPr sz="1800" b="0" i="0" u="none" strike="noStrike" cap="none">
                <a:solidFill>
                  <a:schemeClr val="lt1"/>
                </a:solidFill>
                <a:latin typeface="Source Sans Pro"/>
                <a:ea typeface="Source Sans Pro"/>
                <a:cs typeface="Source Sans Pro"/>
                <a:sym typeface="Source Sans Pro"/>
              </a:defRPr>
            </a:lvl2pPr>
            <a:lvl3pPr marL="0" marR="0" lvl="2" indent="0" algn="r" rtl="0">
              <a:lnSpc>
                <a:spcPct val="100000"/>
              </a:lnSpc>
              <a:spcBef>
                <a:spcPts val="0"/>
              </a:spcBef>
              <a:spcAft>
                <a:spcPts val="0"/>
              </a:spcAft>
              <a:buClr>
                <a:schemeClr val="lt1"/>
              </a:buClr>
              <a:buSzPts val="1800"/>
              <a:buFont typeface="Source Sans Pro"/>
              <a:buNone/>
              <a:defRPr sz="1800" b="0" i="0" u="none" strike="noStrike" cap="none">
                <a:solidFill>
                  <a:schemeClr val="lt1"/>
                </a:solidFill>
                <a:latin typeface="Source Sans Pro"/>
                <a:ea typeface="Source Sans Pro"/>
                <a:cs typeface="Source Sans Pro"/>
                <a:sym typeface="Source Sans Pro"/>
              </a:defRPr>
            </a:lvl3pPr>
            <a:lvl4pPr marL="0" marR="0" lvl="3" indent="0" algn="r" rtl="0">
              <a:lnSpc>
                <a:spcPct val="100000"/>
              </a:lnSpc>
              <a:spcBef>
                <a:spcPts val="0"/>
              </a:spcBef>
              <a:spcAft>
                <a:spcPts val="0"/>
              </a:spcAft>
              <a:buClr>
                <a:schemeClr val="lt1"/>
              </a:buClr>
              <a:buSzPts val="1800"/>
              <a:buFont typeface="Source Sans Pro"/>
              <a:buNone/>
              <a:defRPr sz="1800" b="0" i="0" u="none" strike="noStrike" cap="none">
                <a:solidFill>
                  <a:schemeClr val="lt1"/>
                </a:solidFill>
                <a:latin typeface="Source Sans Pro"/>
                <a:ea typeface="Source Sans Pro"/>
                <a:cs typeface="Source Sans Pro"/>
                <a:sym typeface="Source Sans Pro"/>
              </a:defRPr>
            </a:lvl4pPr>
            <a:lvl5pPr marL="0" marR="0" lvl="4" indent="0" algn="r" rtl="0">
              <a:lnSpc>
                <a:spcPct val="100000"/>
              </a:lnSpc>
              <a:spcBef>
                <a:spcPts val="0"/>
              </a:spcBef>
              <a:spcAft>
                <a:spcPts val="0"/>
              </a:spcAft>
              <a:buClr>
                <a:schemeClr val="lt1"/>
              </a:buClr>
              <a:buSzPts val="1800"/>
              <a:buFont typeface="Source Sans Pro"/>
              <a:buNone/>
              <a:defRPr sz="1800" b="0" i="0" u="none" strike="noStrike" cap="none">
                <a:solidFill>
                  <a:schemeClr val="lt1"/>
                </a:solidFill>
                <a:latin typeface="Source Sans Pro"/>
                <a:ea typeface="Source Sans Pro"/>
                <a:cs typeface="Source Sans Pro"/>
                <a:sym typeface="Source Sans Pro"/>
              </a:defRPr>
            </a:lvl5pPr>
            <a:lvl6pPr marL="0" marR="0" lvl="5" indent="0" algn="r" rtl="0">
              <a:lnSpc>
                <a:spcPct val="100000"/>
              </a:lnSpc>
              <a:spcBef>
                <a:spcPts val="0"/>
              </a:spcBef>
              <a:spcAft>
                <a:spcPts val="0"/>
              </a:spcAft>
              <a:buClr>
                <a:schemeClr val="lt1"/>
              </a:buClr>
              <a:buSzPts val="1800"/>
              <a:buFont typeface="Source Sans Pro"/>
              <a:buNone/>
              <a:defRPr sz="1800" b="0" i="0" u="none" strike="noStrike" cap="none">
                <a:solidFill>
                  <a:schemeClr val="lt1"/>
                </a:solidFill>
                <a:latin typeface="Source Sans Pro"/>
                <a:ea typeface="Source Sans Pro"/>
                <a:cs typeface="Source Sans Pro"/>
                <a:sym typeface="Source Sans Pro"/>
              </a:defRPr>
            </a:lvl6pPr>
            <a:lvl7pPr marL="0" marR="0" lvl="6" indent="0" algn="r" rtl="0">
              <a:lnSpc>
                <a:spcPct val="100000"/>
              </a:lnSpc>
              <a:spcBef>
                <a:spcPts val="0"/>
              </a:spcBef>
              <a:spcAft>
                <a:spcPts val="0"/>
              </a:spcAft>
              <a:buClr>
                <a:schemeClr val="lt1"/>
              </a:buClr>
              <a:buSzPts val="1800"/>
              <a:buFont typeface="Source Sans Pro"/>
              <a:buNone/>
              <a:defRPr sz="1800" b="0" i="0" u="none" strike="noStrike" cap="none">
                <a:solidFill>
                  <a:schemeClr val="lt1"/>
                </a:solidFill>
                <a:latin typeface="Source Sans Pro"/>
                <a:ea typeface="Source Sans Pro"/>
                <a:cs typeface="Source Sans Pro"/>
                <a:sym typeface="Source Sans Pro"/>
              </a:defRPr>
            </a:lvl7pPr>
            <a:lvl8pPr marL="0" marR="0" lvl="7" indent="0" algn="r" rtl="0">
              <a:lnSpc>
                <a:spcPct val="100000"/>
              </a:lnSpc>
              <a:spcBef>
                <a:spcPts val="0"/>
              </a:spcBef>
              <a:spcAft>
                <a:spcPts val="0"/>
              </a:spcAft>
              <a:buClr>
                <a:schemeClr val="lt1"/>
              </a:buClr>
              <a:buSzPts val="1800"/>
              <a:buFont typeface="Source Sans Pro"/>
              <a:buNone/>
              <a:defRPr sz="1800" b="0" i="0" u="none" strike="noStrike" cap="none">
                <a:solidFill>
                  <a:schemeClr val="lt1"/>
                </a:solidFill>
                <a:latin typeface="Source Sans Pro"/>
                <a:ea typeface="Source Sans Pro"/>
                <a:cs typeface="Source Sans Pro"/>
                <a:sym typeface="Source Sans Pro"/>
              </a:defRPr>
            </a:lvl8pPr>
            <a:lvl9pPr marL="0" marR="0" lvl="8" indent="0" algn="r" rtl="0">
              <a:lnSpc>
                <a:spcPct val="100000"/>
              </a:lnSpc>
              <a:spcBef>
                <a:spcPts val="0"/>
              </a:spcBef>
              <a:spcAft>
                <a:spcPts val="0"/>
              </a:spcAft>
              <a:buClr>
                <a:schemeClr val="lt1"/>
              </a:buClr>
              <a:buSzPts val="1800"/>
              <a:buFont typeface="Source Sans Pro"/>
              <a:buNone/>
              <a:defRPr sz="1800" b="0" i="0" u="none" strike="noStrike" cap="none">
                <a:solidFill>
                  <a:schemeClr val="lt1"/>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US"/>
              <a:t>‹#›</a:t>
            </a:fld>
            <a:endParaRPr/>
          </a:p>
        </p:txBody>
      </p:sp>
      <p:sp>
        <p:nvSpPr>
          <p:cNvPr id="310" name="Google Shape;310;p62"/>
          <p:cNvSpPr txBox="1">
            <a:spLocks noGrp="1"/>
          </p:cNvSpPr>
          <p:nvPr>
            <p:ph type="body" idx="1"/>
          </p:nvPr>
        </p:nvSpPr>
        <p:spPr>
          <a:xfrm>
            <a:off x="581634" y="1796387"/>
            <a:ext cx="9090000" cy="48783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90000"/>
              </a:lnSpc>
              <a:spcBef>
                <a:spcPts val="1000"/>
              </a:spcBef>
              <a:spcAft>
                <a:spcPts val="0"/>
              </a:spcAft>
              <a:buClr>
                <a:srgbClr val="D2BD24"/>
              </a:buClr>
              <a:buSzPts val="1400"/>
              <a:buFont typeface="Noto Sans Symbols"/>
              <a:buNone/>
              <a:defRPr sz="3600" b="0" i="0" u="none" strike="noStrike" cap="none">
                <a:solidFill>
                  <a:srgbClr val="3F3F3F"/>
                </a:solidFill>
                <a:latin typeface="Source Sans Pro"/>
                <a:ea typeface="Source Sans Pro"/>
                <a:cs typeface="Source Sans Pro"/>
                <a:sym typeface="Source Sans Pro"/>
              </a:defRPr>
            </a:lvl1pPr>
            <a:lvl2pPr marL="914400" marR="0" lvl="1" indent="-391160" algn="l" rtl="0">
              <a:lnSpc>
                <a:spcPct val="90000"/>
              </a:lnSpc>
              <a:spcBef>
                <a:spcPts val="1000"/>
              </a:spcBef>
              <a:spcAft>
                <a:spcPts val="0"/>
              </a:spcAft>
              <a:buClr>
                <a:srgbClr val="D2BD24"/>
              </a:buClr>
              <a:buSzPts val="2560"/>
              <a:buFont typeface="Source Sans Pro"/>
              <a:buChar char="●"/>
              <a:defRPr sz="3200" b="0" i="0" u="none" strike="noStrike" cap="none">
                <a:solidFill>
                  <a:srgbClr val="3F3F3F"/>
                </a:solidFill>
                <a:latin typeface="Source Sans Pro"/>
                <a:ea typeface="Source Sans Pro"/>
                <a:cs typeface="Source Sans Pro"/>
                <a:sym typeface="Source Sans Pro"/>
              </a:defRPr>
            </a:lvl2pPr>
            <a:lvl3pPr marL="1371600" marR="0" lvl="2" indent="-406400" algn="l" rtl="0">
              <a:lnSpc>
                <a:spcPct val="90000"/>
              </a:lnSpc>
              <a:spcBef>
                <a:spcPts val="1000"/>
              </a:spcBef>
              <a:spcAft>
                <a:spcPts val="0"/>
              </a:spcAft>
              <a:buClr>
                <a:srgbClr val="D2BD24"/>
              </a:buClr>
              <a:buSzPts val="2800"/>
              <a:buFont typeface="Noto Sans Symbols"/>
              <a:buChar char="✓"/>
              <a:defRPr sz="2800" b="0" i="0" u="none" strike="noStrike" cap="none">
                <a:solidFill>
                  <a:srgbClr val="3F3F3F"/>
                </a:solidFill>
                <a:latin typeface="Source Sans Pro"/>
                <a:ea typeface="Source Sans Pro"/>
                <a:cs typeface="Source Sans Pro"/>
                <a:sym typeface="Source Sans Pro"/>
              </a:defRPr>
            </a:lvl3pPr>
            <a:lvl4pPr marL="1828800" marR="0" lvl="3" indent="-381000" algn="l" rtl="0">
              <a:lnSpc>
                <a:spcPct val="90000"/>
              </a:lnSpc>
              <a:spcBef>
                <a:spcPts val="1000"/>
              </a:spcBef>
              <a:spcAft>
                <a:spcPts val="0"/>
              </a:spcAft>
              <a:buClr>
                <a:srgbClr val="D2BD24"/>
              </a:buClr>
              <a:buSzPts val="2400"/>
              <a:buFont typeface="Noto Sans Symbols"/>
              <a:buChar char="▶"/>
              <a:defRPr sz="2400" b="0" i="0" u="none" strike="noStrike" cap="none">
                <a:solidFill>
                  <a:srgbClr val="3F3F3F"/>
                </a:solidFill>
                <a:latin typeface="Source Sans Pro"/>
                <a:ea typeface="Source Sans Pro"/>
                <a:cs typeface="Source Sans Pro"/>
                <a:sym typeface="Source Sans Pro"/>
              </a:defRPr>
            </a:lvl4pPr>
            <a:lvl5pPr marL="2286000" marR="0" lvl="4" indent="-381000" algn="l" rtl="0">
              <a:lnSpc>
                <a:spcPct val="90000"/>
              </a:lnSpc>
              <a:spcBef>
                <a:spcPts val="1000"/>
              </a:spcBef>
              <a:spcAft>
                <a:spcPts val="0"/>
              </a:spcAft>
              <a:buClr>
                <a:srgbClr val="D2BD24"/>
              </a:buClr>
              <a:buSzPts val="2400"/>
              <a:buFont typeface="Noto Sans Symbols"/>
              <a:buChar char="▶"/>
              <a:defRPr sz="2400" b="0" i="0" u="none" strike="noStrike" cap="none">
                <a:solidFill>
                  <a:srgbClr val="3F3F3F"/>
                </a:solidFill>
                <a:latin typeface="Source Sans Pro"/>
                <a:ea typeface="Source Sans Pro"/>
                <a:cs typeface="Source Sans Pro"/>
                <a:sym typeface="Source Sans Pro"/>
              </a:defRPr>
            </a:lvl5pPr>
            <a:lvl6pPr marL="2743200" marR="0" lvl="5" indent="-289560" algn="l" rtl="0">
              <a:lnSpc>
                <a:spcPct val="90000"/>
              </a:lnSpc>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6pPr>
            <a:lvl7pPr marL="3200400" marR="0" lvl="6" indent="-289560" algn="l" rtl="0">
              <a:lnSpc>
                <a:spcPct val="90000"/>
              </a:lnSpc>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7pPr>
            <a:lvl8pPr marL="3657600" marR="0" lvl="7" indent="-289559" algn="l" rtl="0">
              <a:lnSpc>
                <a:spcPct val="90000"/>
              </a:lnSpc>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8pPr>
            <a:lvl9pPr marL="4114800" marR="0" lvl="8" indent="-289559" algn="l" rtl="0">
              <a:lnSpc>
                <a:spcPct val="90000"/>
              </a:lnSpc>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9pPr>
          </a:lstStyle>
          <a:p>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1"/>
        <p:cNvGrpSpPr/>
        <p:nvPr/>
      </p:nvGrpSpPr>
      <p:grpSpPr>
        <a:xfrm>
          <a:off x="0" y="0"/>
          <a:ext cx="0" cy="0"/>
          <a:chOff x="0" y="0"/>
          <a:chExt cx="0" cy="0"/>
        </a:xfrm>
      </p:grpSpPr>
      <p:sp>
        <p:nvSpPr>
          <p:cNvPr id="312" name="Google Shape;312;p63"/>
          <p:cNvSpPr txBox="1">
            <a:spLocks noGrp="1"/>
          </p:cNvSpPr>
          <p:nvPr>
            <p:ph type="title"/>
          </p:nvPr>
        </p:nvSpPr>
        <p:spPr>
          <a:xfrm>
            <a:off x="831850" y="1709738"/>
            <a:ext cx="10515600" cy="2852700"/>
          </a:xfrm>
          <a:prstGeom prst="rect">
            <a:avLst/>
          </a:prstGeom>
          <a:noFill/>
          <a:ln>
            <a:noFill/>
          </a:ln>
        </p:spPr>
        <p:txBody>
          <a:bodyPr spcFirstLastPara="1" wrap="square" lIns="91425" tIns="45700" rIns="91425" bIns="45700" anchor="b" anchorCtr="0">
            <a:noAutofit/>
          </a:bodyPr>
          <a:lstStyle>
            <a:lvl1pPr lvl="0" algn="l" rtl="0">
              <a:lnSpc>
                <a:spcPct val="90000"/>
              </a:lnSpc>
              <a:spcBef>
                <a:spcPts val="0"/>
              </a:spcBef>
              <a:spcAft>
                <a:spcPts val="0"/>
              </a:spcAft>
              <a:buClr>
                <a:schemeClr val="dk1"/>
              </a:buClr>
              <a:buSzPts val="6000"/>
              <a:buFont typeface="Calibri"/>
              <a:buNone/>
              <a:defRPr sz="6000"/>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13" name="Google Shape;313;p63"/>
          <p:cNvSpPr txBox="1">
            <a:spLocks noGrp="1"/>
          </p:cNvSpPr>
          <p:nvPr>
            <p:ph type="body" idx="1"/>
          </p:nvPr>
        </p:nvSpPr>
        <p:spPr>
          <a:xfrm>
            <a:off x="831850" y="4589463"/>
            <a:ext cx="10515600" cy="1500300"/>
          </a:xfrm>
          <a:prstGeom prst="rect">
            <a:avLst/>
          </a:prstGeom>
          <a:noFill/>
          <a:ln>
            <a:noFill/>
          </a:ln>
        </p:spPr>
        <p:txBody>
          <a:bodyPr spcFirstLastPara="1" wrap="square" lIns="91425" tIns="45700" rIns="91425" bIns="45700" anchor="t" anchorCtr="0">
            <a:noAutofit/>
          </a:bodyPr>
          <a:lstStyle>
            <a:lvl1pPr marL="457200" lvl="0" indent="-228600" algn="l" rtl="0">
              <a:lnSpc>
                <a:spcPct val="90000"/>
              </a:lnSpc>
              <a:spcBef>
                <a:spcPts val="1000"/>
              </a:spcBef>
              <a:spcAft>
                <a:spcPts val="0"/>
              </a:spcAft>
              <a:buClr>
                <a:srgbClr val="888888"/>
              </a:buClr>
              <a:buSzPts val="2400"/>
              <a:buNone/>
              <a:defRPr sz="2400">
                <a:solidFill>
                  <a:srgbClr val="888888"/>
                </a:solidFill>
              </a:defRPr>
            </a:lvl1pPr>
            <a:lvl2pPr marL="914400" lvl="1" indent="-228600" algn="l" rtl="0">
              <a:lnSpc>
                <a:spcPct val="90000"/>
              </a:lnSpc>
              <a:spcBef>
                <a:spcPts val="500"/>
              </a:spcBef>
              <a:spcAft>
                <a:spcPts val="0"/>
              </a:spcAft>
              <a:buClr>
                <a:srgbClr val="888888"/>
              </a:buClr>
              <a:buSzPts val="2000"/>
              <a:buNone/>
              <a:defRPr sz="2000">
                <a:solidFill>
                  <a:srgbClr val="888888"/>
                </a:solidFill>
              </a:defRPr>
            </a:lvl2pPr>
            <a:lvl3pPr marL="1371600" lvl="2" indent="-228600" algn="l" rtl="0">
              <a:lnSpc>
                <a:spcPct val="90000"/>
              </a:lnSpc>
              <a:spcBef>
                <a:spcPts val="500"/>
              </a:spcBef>
              <a:spcAft>
                <a:spcPts val="0"/>
              </a:spcAft>
              <a:buClr>
                <a:srgbClr val="888888"/>
              </a:buClr>
              <a:buSzPts val="1800"/>
              <a:buNone/>
              <a:defRPr sz="1800">
                <a:solidFill>
                  <a:srgbClr val="888888"/>
                </a:solidFill>
              </a:defRPr>
            </a:lvl3pPr>
            <a:lvl4pPr marL="1828800" lvl="3" indent="-228600" algn="l" rtl="0">
              <a:lnSpc>
                <a:spcPct val="90000"/>
              </a:lnSpc>
              <a:spcBef>
                <a:spcPts val="500"/>
              </a:spcBef>
              <a:spcAft>
                <a:spcPts val="0"/>
              </a:spcAft>
              <a:buClr>
                <a:srgbClr val="888888"/>
              </a:buClr>
              <a:buSzPts val="1600"/>
              <a:buNone/>
              <a:defRPr sz="1600">
                <a:solidFill>
                  <a:srgbClr val="888888"/>
                </a:solidFill>
              </a:defRPr>
            </a:lvl4pPr>
            <a:lvl5pPr marL="2286000" lvl="4" indent="-228600" algn="l" rtl="0">
              <a:lnSpc>
                <a:spcPct val="90000"/>
              </a:lnSpc>
              <a:spcBef>
                <a:spcPts val="500"/>
              </a:spcBef>
              <a:spcAft>
                <a:spcPts val="0"/>
              </a:spcAft>
              <a:buClr>
                <a:srgbClr val="888888"/>
              </a:buClr>
              <a:buSzPts val="1600"/>
              <a:buNone/>
              <a:defRPr sz="1600">
                <a:solidFill>
                  <a:srgbClr val="888888"/>
                </a:solidFill>
              </a:defRPr>
            </a:lvl5pPr>
            <a:lvl6pPr marL="2743200" lvl="5" indent="-228600" algn="l" rtl="0">
              <a:lnSpc>
                <a:spcPct val="90000"/>
              </a:lnSpc>
              <a:spcBef>
                <a:spcPts val="500"/>
              </a:spcBef>
              <a:spcAft>
                <a:spcPts val="0"/>
              </a:spcAft>
              <a:buClr>
                <a:srgbClr val="888888"/>
              </a:buClr>
              <a:buSzPts val="1600"/>
              <a:buNone/>
              <a:defRPr sz="1600">
                <a:solidFill>
                  <a:srgbClr val="888888"/>
                </a:solidFill>
              </a:defRPr>
            </a:lvl6pPr>
            <a:lvl7pPr marL="3200400" lvl="6" indent="-228600" algn="l" rtl="0">
              <a:lnSpc>
                <a:spcPct val="90000"/>
              </a:lnSpc>
              <a:spcBef>
                <a:spcPts val="500"/>
              </a:spcBef>
              <a:spcAft>
                <a:spcPts val="0"/>
              </a:spcAft>
              <a:buClr>
                <a:srgbClr val="888888"/>
              </a:buClr>
              <a:buSzPts val="1600"/>
              <a:buNone/>
              <a:defRPr sz="1600">
                <a:solidFill>
                  <a:srgbClr val="888888"/>
                </a:solidFill>
              </a:defRPr>
            </a:lvl7pPr>
            <a:lvl8pPr marL="3657600" lvl="7" indent="-228600" algn="l" rtl="0">
              <a:lnSpc>
                <a:spcPct val="90000"/>
              </a:lnSpc>
              <a:spcBef>
                <a:spcPts val="500"/>
              </a:spcBef>
              <a:spcAft>
                <a:spcPts val="0"/>
              </a:spcAft>
              <a:buClr>
                <a:srgbClr val="888888"/>
              </a:buClr>
              <a:buSzPts val="1600"/>
              <a:buNone/>
              <a:defRPr sz="1600">
                <a:solidFill>
                  <a:srgbClr val="888888"/>
                </a:solidFill>
              </a:defRPr>
            </a:lvl8pPr>
            <a:lvl9pPr marL="4114800" lvl="8" indent="-228600" algn="l" rtl="0">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14" name="Google Shape;314;p63"/>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15" name="Google Shape;315;p63"/>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16" name="Google Shape;316;p63"/>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317" name="Google Shape;317;p63" descr="A picture containing bridge&#10;&#10;Description automatically generated"/>
          <p:cNvPicPr preferRelativeResize="0"/>
          <p:nvPr/>
        </p:nvPicPr>
        <p:blipFill rotWithShape="1">
          <a:blip r:embed="rId2">
            <a:alphaModFix/>
          </a:blip>
          <a:srcRect/>
          <a:stretch/>
        </p:blipFill>
        <p:spPr>
          <a:xfrm>
            <a:off x="0" y="0"/>
            <a:ext cx="12192000" cy="6858001"/>
          </a:xfrm>
          <a:prstGeom prst="rect">
            <a:avLst/>
          </a:prstGeom>
          <a:noFill/>
          <a:ln>
            <a:noFill/>
          </a:ln>
        </p:spPr>
      </p:pic>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18"/>
        <p:cNvGrpSpPr/>
        <p:nvPr/>
      </p:nvGrpSpPr>
      <p:grpSpPr>
        <a:xfrm>
          <a:off x="0" y="0"/>
          <a:ext cx="0" cy="0"/>
          <a:chOff x="0" y="0"/>
          <a:chExt cx="0" cy="0"/>
        </a:xfrm>
      </p:grpSpPr>
      <p:sp>
        <p:nvSpPr>
          <p:cNvPr id="319" name="Google Shape;319;p64"/>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Autofit/>
          </a:bodyPr>
          <a:lstStyle>
            <a:lvl1pPr lvl="0" algn="l" rtl="0">
              <a:lnSpc>
                <a:spcPct val="90000"/>
              </a:lnSpc>
              <a:spcBef>
                <a:spcPts val="0"/>
              </a:spcBef>
              <a:spcAft>
                <a:spcPts val="0"/>
              </a:spcAft>
              <a:buClr>
                <a:schemeClr val="dk1"/>
              </a:buClr>
              <a:buSzPts val="18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20" name="Google Shape;320;p64"/>
          <p:cNvSpPr txBox="1">
            <a:spLocks noGrp="1"/>
          </p:cNvSpPr>
          <p:nvPr>
            <p:ph type="body" idx="1"/>
          </p:nvPr>
        </p:nvSpPr>
        <p:spPr>
          <a:xfrm>
            <a:off x="838200" y="1825625"/>
            <a:ext cx="5181600" cy="4351200"/>
          </a:xfrm>
          <a:prstGeom prst="rect">
            <a:avLst/>
          </a:prstGeom>
          <a:noFill/>
          <a:ln>
            <a:noFill/>
          </a:ln>
        </p:spPr>
        <p:txBody>
          <a:bodyPr spcFirstLastPara="1" wrap="square" lIns="91425" tIns="45700" rIns="91425" bIns="45700" anchor="t" anchorCtr="0">
            <a:no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321" name="Google Shape;321;p64"/>
          <p:cNvSpPr txBox="1">
            <a:spLocks noGrp="1"/>
          </p:cNvSpPr>
          <p:nvPr>
            <p:ph type="body" idx="2"/>
          </p:nvPr>
        </p:nvSpPr>
        <p:spPr>
          <a:xfrm>
            <a:off x="6172200" y="1825625"/>
            <a:ext cx="5181600" cy="4351200"/>
          </a:xfrm>
          <a:prstGeom prst="rect">
            <a:avLst/>
          </a:prstGeom>
          <a:noFill/>
          <a:ln>
            <a:noFill/>
          </a:ln>
        </p:spPr>
        <p:txBody>
          <a:bodyPr spcFirstLastPara="1" wrap="square" lIns="91425" tIns="45700" rIns="91425" bIns="45700" anchor="t" anchorCtr="0">
            <a:no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322" name="Google Shape;322;p64"/>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23" name="Google Shape;323;p64"/>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24" name="Google Shape;324;p64"/>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325" name="Google Shape;325;p64" descr="A picture containing bridge&#10;&#10;Description automatically generated"/>
          <p:cNvPicPr preferRelativeResize="0"/>
          <p:nvPr/>
        </p:nvPicPr>
        <p:blipFill rotWithShape="1">
          <a:blip r:embed="rId2">
            <a:alphaModFix/>
          </a:blip>
          <a:srcRect/>
          <a:stretch/>
        </p:blipFill>
        <p:spPr>
          <a:xfrm>
            <a:off x="0" y="0"/>
            <a:ext cx="12192000" cy="6858001"/>
          </a:xfrm>
          <a:prstGeom prst="rect">
            <a:avLst/>
          </a:prstGeom>
          <a:noFill/>
          <a:ln>
            <a:noFill/>
          </a:ln>
        </p:spPr>
      </p:pic>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26"/>
        <p:cNvGrpSpPr/>
        <p:nvPr/>
      </p:nvGrpSpPr>
      <p:grpSpPr>
        <a:xfrm>
          <a:off x="0" y="0"/>
          <a:ext cx="0" cy="0"/>
          <a:chOff x="0" y="0"/>
          <a:chExt cx="0" cy="0"/>
        </a:xfrm>
      </p:grpSpPr>
      <p:sp>
        <p:nvSpPr>
          <p:cNvPr id="327" name="Google Shape;327;p65"/>
          <p:cNvSpPr txBox="1">
            <a:spLocks noGrp="1"/>
          </p:cNvSpPr>
          <p:nvPr>
            <p:ph type="title"/>
          </p:nvPr>
        </p:nvSpPr>
        <p:spPr>
          <a:xfrm>
            <a:off x="839788" y="365125"/>
            <a:ext cx="10515600" cy="1325700"/>
          </a:xfrm>
          <a:prstGeom prst="rect">
            <a:avLst/>
          </a:prstGeom>
          <a:noFill/>
          <a:ln>
            <a:noFill/>
          </a:ln>
        </p:spPr>
        <p:txBody>
          <a:bodyPr spcFirstLastPara="1" wrap="square" lIns="91425" tIns="45700" rIns="91425" bIns="45700" anchor="ctr" anchorCtr="0">
            <a:noAutofit/>
          </a:bodyPr>
          <a:lstStyle>
            <a:lvl1pPr lvl="0" algn="l" rtl="0">
              <a:lnSpc>
                <a:spcPct val="90000"/>
              </a:lnSpc>
              <a:spcBef>
                <a:spcPts val="0"/>
              </a:spcBef>
              <a:spcAft>
                <a:spcPts val="0"/>
              </a:spcAft>
              <a:buClr>
                <a:schemeClr val="dk1"/>
              </a:buClr>
              <a:buSzPts val="18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28" name="Google Shape;328;p65"/>
          <p:cNvSpPr txBox="1">
            <a:spLocks noGrp="1"/>
          </p:cNvSpPr>
          <p:nvPr>
            <p:ph type="body" idx="1"/>
          </p:nvPr>
        </p:nvSpPr>
        <p:spPr>
          <a:xfrm>
            <a:off x="839788" y="1681163"/>
            <a:ext cx="5157900" cy="823800"/>
          </a:xfrm>
          <a:prstGeom prst="rect">
            <a:avLst/>
          </a:prstGeom>
          <a:noFill/>
          <a:ln>
            <a:noFill/>
          </a:ln>
        </p:spPr>
        <p:txBody>
          <a:bodyPr spcFirstLastPara="1" wrap="square" lIns="91425" tIns="45700" rIns="91425" bIns="45700" anchor="b" anchorCtr="0">
            <a:noAutofit/>
          </a:bodyPr>
          <a:lstStyle>
            <a:lvl1pPr marL="457200" lvl="0" indent="-228600" algn="l" rtl="0">
              <a:lnSpc>
                <a:spcPct val="90000"/>
              </a:lnSpc>
              <a:spcBef>
                <a:spcPts val="1000"/>
              </a:spcBef>
              <a:spcAft>
                <a:spcPts val="0"/>
              </a:spcAft>
              <a:buClr>
                <a:schemeClr val="dk1"/>
              </a:buClr>
              <a:buSzPts val="2400"/>
              <a:buNone/>
              <a:defRPr sz="2400" b="1"/>
            </a:lvl1pPr>
            <a:lvl2pPr marL="914400" lvl="1" indent="-228600" algn="l" rtl="0">
              <a:lnSpc>
                <a:spcPct val="90000"/>
              </a:lnSpc>
              <a:spcBef>
                <a:spcPts val="500"/>
              </a:spcBef>
              <a:spcAft>
                <a:spcPts val="0"/>
              </a:spcAft>
              <a:buClr>
                <a:schemeClr val="dk1"/>
              </a:buClr>
              <a:buSzPts val="2000"/>
              <a:buNone/>
              <a:defRPr sz="2000" b="1"/>
            </a:lvl2pPr>
            <a:lvl3pPr marL="1371600" lvl="2" indent="-228600" algn="l" rtl="0">
              <a:lnSpc>
                <a:spcPct val="90000"/>
              </a:lnSpc>
              <a:spcBef>
                <a:spcPts val="500"/>
              </a:spcBef>
              <a:spcAft>
                <a:spcPts val="0"/>
              </a:spcAft>
              <a:buClr>
                <a:schemeClr val="dk1"/>
              </a:buClr>
              <a:buSzPts val="1800"/>
              <a:buNone/>
              <a:defRPr sz="1800" b="1"/>
            </a:lvl3pPr>
            <a:lvl4pPr marL="1828800" lvl="3" indent="-228600" algn="l" rtl="0">
              <a:lnSpc>
                <a:spcPct val="90000"/>
              </a:lnSpc>
              <a:spcBef>
                <a:spcPts val="500"/>
              </a:spcBef>
              <a:spcAft>
                <a:spcPts val="0"/>
              </a:spcAft>
              <a:buClr>
                <a:schemeClr val="dk1"/>
              </a:buClr>
              <a:buSzPts val="1600"/>
              <a:buNone/>
              <a:defRPr sz="1600" b="1"/>
            </a:lvl4pPr>
            <a:lvl5pPr marL="2286000" lvl="4" indent="-228600" algn="l" rtl="0">
              <a:lnSpc>
                <a:spcPct val="90000"/>
              </a:lnSpc>
              <a:spcBef>
                <a:spcPts val="500"/>
              </a:spcBef>
              <a:spcAft>
                <a:spcPts val="0"/>
              </a:spcAft>
              <a:buClr>
                <a:schemeClr val="dk1"/>
              </a:buClr>
              <a:buSzPts val="1600"/>
              <a:buNone/>
              <a:defRPr sz="1600" b="1"/>
            </a:lvl5pPr>
            <a:lvl6pPr marL="2743200" lvl="5" indent="-228600" algn="l" rtl="0">
              <a:lnSpc>
                <a:spcPct val="90000"/>
              </a:lnSpc>
              <a:spcBef>
                <a:spcPts val="500"/>
              </a:spcBef>
              <a:spcAft>
                <a:spcPts val="0"/>
              </a:spcAft>
              <a:buClr>
                <a:schemeClr val="dk1"/>
              </a:buClr>
              <a:buSzPts val="1600"/>
              <a:buNone/>
              <a:defRPr sz="1600" b="1"/>
            </a:lvl6pPr>
            <a:lvl7pPr marL="3200400" lvl="6" indent="-228600" algn="l" rtl="0">
              <a:lnSpc>
                <a:spcPct val="90000"/>
              </a:lnSpc>
              <a:spcBef>
                <a:spcPts val="500"/>
              </a:spcBef>
              <a:spcAft>
                <a:spcPts val="0"/>
              </a:spcAft>
              <a:buClr>
                <a:schemeClr val="dk1"/>
              </a:buClr>
              <a:buSzPts val="1600"/>
              <a:buNone/>
              <a:defRPr sz="1600" b="1"/>
            </a:lvl7pPr>
            <a:lvl8pPr marL="3657600" lvl="7" indent="-228600" algn="l" rtl="0">
              <a:lnSpc>
                <a:spcPct val="90000"/>
              </a:lnSpc>
              <a:spcBef>
                <a:spcPts val="500"/>
              </a:spcBef>
              <a:spcAft>
                <a:spcPts val="0"/>
              </a:spcAft>
              <a:buClr>
                <a:schemeClr val="dk1"/>
              </a:buClr>
              <a:buSzPts val="1600"/>
              <a:buNone/>
              <a:defRPr sz="1600" b="1"/>
            </a:lvl8pPr>
            <a:lvl9pPr marL="4114800" lvl="8" indent="-228600" algn="l" rtl="0">
              <a:lnSpc>
                <a:spcPct val="90000"/>
              </a:lnSpc>
              <a:spcBef>
                <a:spcPts val="500"/>
              </a:spcBef>
              <a:spcAft>
                <a:spcPts val="0"/>
              </a:spcAft>
              <a:buClr>
                <a:schemeClr val="dk1"/>
              </a:buClr>
              <a:buSzPts val="1600"/>
              <a:buNone/>
              <a:defRPr sz="1600" b="1"/>
            </a:lvl9pPr>
          </a:lstStyle>
          <a:p>
            <a:endParaRPr/>
          </a:p>
        </p:txBody>
      </p:sp>
      <p:sp>
        <p:nvSpPr>
          <p:cNvPr id="329" name="Google Shape;329;p65"/>
          <p:cNvSpPr txBox="1">
            <a:spLocks noGrp="1"/>
          </p:cNvSpPr>
          <p:nvPr>
            <p:ph type="body" idx="2"/>
          </p:nvPr>
        </p:nvSpPr>
        <p:spPr>
          <a:xfrm>
            <a:off x="839788" y="2505075"/>
            <a:ext cx="5157900" cy="3684600"/>
          </a:xfrm>
          <a:prstGeom prst="rect">
            <a:avLst/>
          </a:prstGeom>
          <a:noFill/>
          <a:ln>
            <a:noFill/>
          </a:ln>
        </p:spPr>
        <p:txBody>
          <a:bodyPr spcFirstLastPara="1" wrap="square" lIns="91425" tIns="45700" rIns="91425" bIns="45700" anchor="t" anchorCtr="0">
            <a:no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330" name="Google Shape;330;p65"/>
          <p:cNvSpPr txBox="1">
            <a:spLocks noGrp="1"/>
          </p:cNvSpPr>
          <p:nvPr>
            <p:ph type="body" idx="3"/>
          </p:nvPr>
        </p:nvSpPr>
        <p:spPr>
          <a:xfrm>
            <a:off x="6172200" y="1681163"/>
            <a:ext cx="5183100" cy="823800"/>
          </a:xfrm>
          <a:prstGeom prst="rect">
            <a:avLst/>
          </a:prstGeom>
          <a:noFill/>
          <a:ln>
            <a:noFill/>
          </a:ln>
        </p:spPr>
        <p:txBody>
          <a:bodyPr spcFirstLastPara="1" wrap="square" lIns="91425" tIns="45700" rIns="91425" bIns="45700" anchor="b" anchorCtr="0">
            <a:noAutofit/>
          </a:bodyPr>
          <a:lstStyle>
            <a:lvl1pPr marL="457200" lvl="0" indent="-228600" algn="l" rtl="0">
              <a:lnSpc>
                <a:spcPct val="90000"/>
              </a:lnSpc>
              <a:spcBef>
                <a:spcPts val="1000"/>
              </a:spcBef>
              <a:spcAft>
                <a:spcPts val="0"/>
              </a:spcAft>
              <a:buClr>
                <a:schemeClr val="dk1"/>
              </a:buClr>
              <a:buSzPts val="2400"/>
              <a:buNone/>
              <a:defRPr sz="2400" b="1"/>
            </a:lvl1pPr>
            <a:lvl2pPr marL="914400" lvl="1" indent="-228600" algn="l" rtl="0">
              <a:lnSpc>
                <a:spcPct val="90000"/>
              </a:lnSpc>
              <a:spcBef>
                <a:spcPts val="500"/>
              </a:spcBef>
              <a:spcAft>
                <a:spcPts val="0"/>
              </a:spcAft>
              <a:buClr>
                <a:schemeClr val="dk1"/>
              </a:buClr>
              <a:buSzPts val="2000"/>
              <a:buNone/>
              <a:defRPr sz="2000" b="1"/>
            </a:lvl2pPr>
            <a:lvl3pPr marL="1371600" lvl="2" indent="-228600" algn="l" rtl="0">
              <a:lnSpc>
                <a:spcPct val="90000"/>
              </a:lnSpc>
              <a:spcBef>
                <a:spcPts val="500"/>
              </a:spcBef>
              <a:spcAft>
                <a:spcPts val="0"/>
              </a:spcAft>
              <a:buClr>
                <a:schemeClr val="dk1"/>
              </a:buClr>
              <a:buSzPts val="1800"/>
              <a:buNone/>
              <a:defRPr sz="1800" b="1"/>
            </a:lvl3pPr>
            <a:lvl4pPr marL="1828800" lvl="3" indent="-228600" algn="l" rtl="0">
              <a:lnSpc>
                <a:spcPct val="90000"/>
              </a:lnSpc>
              <a:spcBef>
                <a:spcPts val="500"/>
              </a:spcBef>
              <a:spcAft>
                <a:spcPts val="0"/>
              </a:spcAft>
              <a:buClr>
                <a:schemeClr val="dk1"/>
              </a:buClr>
              <a:buSzPts val="1600"/>
              <a:buNone/>
              <a:defRPr sz="1600" b="1"/>
            </a:lvl4pPr>
            <a:lvl5pPr marL="2286000" lvl="4" indent="-228600" algn="l" rtl="0">
              <a:lnSpc>
                <a:spcPct val="90000"/>
              </a:lnSpc>
              <a:spcBef>
                <a:spcPts val="500"/>
              </a:spcBef>
              <a:spcAft>
                <a:spcPts val="0"/>
              </a:spcAft>
              <a:buClr>
                <a:schemeClr val="dk1"/>
              </a:buClr>
              <a:buSzPts val="1600"/>
              <a:buNone/>
              <a:defRPr sz="1600" b="1"/>
            </a:lvl5pPr>
            <a:lvl6pPr marL="2743200" lvl="5" indent="-228600" algn="l" rtl="0">
              <a:lnSpc>
                <a:spcPct val="90000"/>
              </a:lnSpc>
              <a:spcBef>
                <a:spcPts val="500"/>
              </a:spcBef>
              <a:spcAft>
                <a:spcPts val="0"/>
              </a:spcAft>
              <a:buClr>
                <a:schemeClr val="dk1"/>
              </a:buClr>
              <a:buSzPts val="1600"/>
              <a:buNone/>
              <a:defRPr sz="1600" b="1"/>
            </a:lvl6pPr>
            <a:lvl7pPr marL="3200400" lvl="6" indent="-228600" algn="l" rtl="0">
              <a:lnSpc>
                <a:spcPct val="90000"/>
              </a:lnSpc>
              <a:spcBef>
                <a:spcPts val="500"/>
              </a:spcBef>
              <a:spcAft>
                <a:spcPts val="0"/>
              </a:spcAft>
              <a:buClr>
                <a:schemeClr val="dk1"/>
              </a:buClr>
              <a:buSzPts val="1600"/>
              <a:buNone/>
              <a:defRPr sz="1600" b="1"/>
            </a:lvl7pPr>
            <a:lvl8pPr marL="3657600" lvl="7" indent="-228600" algn="l" rtl="0">
              <a:lnSpc>
                <a:spcPct val="90000"/>
              </a:lnSpc>
              <a:spcBef>
                <a:spcPts val="500"/>
              </a:spcBef>
              <a:spcAft>
                <a:spcPts val="0"/>
              </a:spcAft>
              <a:buClr>
                <a:schemeClr val="dk1"/>
              </a:buClr>
              <a:buSzPts val="1600"/>
              <a:buNone/>
              <a:defRPr sz="1600" b="1"/>
            </a:lvl8pPr>
            <a:lvl9pPr marL="4114800" lvl="8" indent="-228600" algn="l" rtl="0">
              <a:lnSpc>
                <a:spcPct val="90000"/>
              </a:lnSpc>
              <a:spcBef>
                <a:spcPts val="500"/>
              </a:spcBef>
              <a:spcAft>
                <a:spcPts val="0"/>
              </a:spcAft>
              <a:buClr>
                <a:schemeClr val="dk1"/>
              </a:buClr>
              <a:buSzPts val="1600"/>
              <a:buNone/>
              <a:defRPr sz="1600" b="1"/>
            </a:lvl9pPr>
          </a:lstStyle>
          <a:p>
            <a:endParaRPr/>
          </a:p>
        </p:txBody>
      </p:sp>
      <p:sp>
        <p:nvSpPr>
          <p:cNvPr id="331" name="Google Shape;331;p65"/>
          <p:cNvSpPr txBox="1">
            <a:spLocks noGrp="1"/>
          </p:cNvSpPr>
          <p:nvPr>
            <p:ph type="body" idx="4"/>
          </p:nvPr>
        </p:nvSpPr>
        <p:spPr>
          <a:xfrm>
            <a:off x="6172200" y="2505075"/>
            <a:ext cx="5183100" cy="3684600"/>
          </a:xfrm>
          <a:prstGeom prst="rect">
            <a:avLst/>
          </a:prstGeom>
          <a:noFill/>
          <a:ln>
            <a:noFill/>
          </a:ln>
        </p:spPr>
        <p:txBody>
          <a:bodyPr spcFirstLastPara="1" wrap="square" lIns="91425" tIns="45700" rIns="91425" bIns="45700" anchor="t" anchorCtr="0">
            <a:no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332" name="Google Shape;332;p65"/>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33" name="Google Shape;333;p65"/>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34" name="Google Shape;334;p65"/>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335" name="Google Shape;335;p65" descr="A picture containing bridge&#10;&#10;Description automatically generated"/>
          <p:cNvPicPr preferRelativeResize="0"/>
          <p:nvPr/>
        </p:nvPicPr>
        <p:blipFill rotWithShape="1">
          <a:blip r:embed="rId2">
            <a:alphaModFix/>
          </a:blip>
          <a:srcRect/>
          <a:stretch/>
        </p:blipFill>
        <p:spPr>
          <a:xfrm>
            <a:off x="0" y="0"/>
            <a:ext cx="12192000" cy="6858001"/>
          </a:xfrm>
          <a:prstGeom prst="rect">
            <a:avLst/>
          </a:prstGeom>
          <a:noFill/>
          <a:ln>
            <a:noFill/>
          </a:ln>
        </p:spPr>
      </p:pic>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36"/>
        <p:cNvGrpSpPr/>
        <p:nvPr/>
      </p:nvGrpSpPr>
      <p:grpSpPr>
        <a:xfrm>
          <a:off x="0" y="0"/>
          <a:ext cx="0" cy="0"/>
          <a:chOff x="0" y="0"/>
          <a:chExt cx="0" cy="0"/>
        </a:xfrm>
      </p:grpSpPr>
      <p:sp>
        <p:nvSpPr>
          <p:cNvPr id="337" name="Google Shape;337;p66"/>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Autofit/>
          </a:bodyPr>
          <a:lstStyle>
            <a:lvl1pPr lvl="0" algn="l" rtl="0">
              <a:lnSpc>
                <a:spcPct val="90000"/>
              </a:lnSpc>
              <a:spcBef>
                <a:spcPts val="0"/>
              </a:spcBef>
              <a:spcAft>
                <a:spcPts val="0"/>
              </a:spcAft>
              <a:buClr>
                <a:schemeClr val="dk1"/>
              </a:buClr>
              <a:buSzPts val="18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38" name="Google Shape;338;p66"/>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39" name="Google Shape;339;p66"/>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40" name="Google Shape;340;p66"/>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341" name="Google Shape;341;p66" descr="A picture containing bridge&#10;&#10;Description automatically generated"/>
          <p:cNvPicPr preferRelativeResize="0"/>
          <p:nvPr/>
        </p:nvPicPr>
        <p:blipFill rotWithShape="1">
          <a:blip r:embed="rId2">
            <a:alphaModFix/>
          </a:blip>
          <a:srcRect/>
          <a:stretch/>
        </p:blipFill>
        <p:spPr>
          <a:xfrm>
            <a:off x="0" y="0"/>
            <a:ext cx="12192000" cy="6858001"/>
          </a:xfrm>
          <a:prstGeom prst="rect">
            <a:avLst/>
          </a:prstGeom>
          <a:noFill/>
          <a:ln>
            <a:noFill/>
          </a:ln>
        </p:spPr>
      </p:pic>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42"/>
        <p:cNvGrpSpPr/>
        <p:nvPr/>
      </p:nvGrpSpPr>
      <p:grpSpPr>
        <a:xfrm>
          <a:off x="0" y="0"/>
          <a:ext cx="0" cy="0"/>
          <a:chOff x="0" y="0"/>
          <a:chExt cx="0" cy="0"/>
        </a:xfrm>
      </p:grpSpPr>
      <p:sp>
        <p:nvSpPr>
          <p:cNvPr id="343" name="Google Shape;343;p67"/>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44" name="Google Shape;344;p67"/>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45" name="Google Shape;345;p67"/>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346" name="Google Shape;346;p67" descr="A picture containing bridge&#10;&#10;Description automatically generated"/>
          <p:cNvPicPr preferRelativeResize="0"/>
          <p:nvPr/>
        </p:nvPicPr>
        <p:blipFill rotWithShape="1">
          <a:blip r:embed="rId2">
            <a:alphaModFix/>
          </a:blip>
          <a:srcRect/>
          <a:stretch/>
        </p:blipFill>
        <p:spPr>
          <a:xfrm>
            <a:off x="0" y="0"/>
            <a:ext cx="12192000" cy="6858001"/>
          </a:xfrm>
          <a:prstGeom prst="rect">
            <a:avLst/>
          </a:prstGeom>
          <a:noFill/>
          <a:ln>
            <a:noFill/>
          </a:ln>
        </p:spPr>
      </p:pic>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347"/>
        <p:cNvGrpSpPr/>
        <p:nvPr/>
      </p:nvGrpSpPr>
      <p:grpSpPr>
        <a:xfrm>
          <a:off x="0" y="0"/>
          <a:ext cx="0" cy="0"/>
          <a:chOff x="0" y="0"/>
          <a:chExt cx="0" cy="0"/>
        </a:xfrm>
      </p:grpSpPr>
      <p:sp>
        <p:nvSpPr>
          <p:cNvPr id="348" name="Google Shape;348;p68"/>
          <p:cNvSpPr txBox="1">
            <a:spLocks noGrp="1"/>
          </p:cNvSpPr>
          <p:nvPr>
            <p:ph type="title"/>
          </p:nvPr>
        </p:nvSpPr>
        <p:spPr>
          <a:xfrm>
            <a:off x="839788" y="457200"/>
            <a:ext cx="3932100" cy="1600200"/>
          </a:xfrm>
          <a:prstGeom prst="rect">
            <a:avLst/>
          </a:prstGeom>
          <a:noFill/>
          <a:ln>
            <a:noFill/>
          </a:ln>
        </p:spPr>
        <p:txBody>
          <a:bodyPr spcFirstLastPara="1" wrap="square" lIns="91425" tIns="45700" rIns="91425" bIns="45700" anchor="b" anchorCtr="0">
            <a:noAutofit/>
          </a:bodyPr>
          <a:lstStyle>
            <a:lvl1pPr lvl="0" algn="l" rtl="0">
              <a:lnSpc>
                <a:spcPct val="90000"/>
              </a:lnSpc>
              <a:spcBef>
                <a:spcPts val="0"/>
              </a:spcBef>
              <a:spcAft>
                <a:spcPts val="0"/>
              </a:spcAft>
              <a:buClr>
                <a:schemeClr val="dk1"/>
              </a:buClr>
              <a:buSzPts val="3200"/>
              <a:buFont typeface="Calibri"/>
              <a:buNone/>
              <a:defRPr sz="3200"/>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49" name="Google Shape;349;p68"/>
          <p:cNvSpPr txBox="1">
            <a:spLocks noGrp="1"/>
          </p:cNvSpPr>
          <p:nvPr>
            <p:ph type="body" idx="1"/>
          </p:nvPr>
        </p:nvSpPr>
        <p:spPr>
          <a:xfrm>
            <a:off x="5183188" y="987425"/>
            <a:ext cx="6172200" cy="4873500"/>
          </a:xfrm>
          <a:prstGeom prst="rect">
            <a:avLst/>
          </a:prstGeom>
          <a:noFill/>
          <a:ln>
            <a:noFill/>
          </a:ln>
        </p:spPr>
        <p:txBody>
          <a:bodyPr spcFirstLastPara="1" wrap="square" lIns="91425" tIns="45700" rIns="91425" bIns="45700" anchor="t" anchorCtr="0">
            <a:noAutofit/>
          </a:bodyPr>
          <a:lstStyle>
            <a:lvl1pPr marL="457200" lvl="0" indent="-431800" algn="l" rtl="0">
              <a:lnSpc>
                <a:spcPct val="90000"/>
              </a:lnSpc>
              <a:spcBef>
                <a:spcPts val="1000"/>
              </a:spcBef>
              <a:spcAft>
                <a:spcPts val="0"/>
              </a:spcAft>
              <a:buClr>
                <a:schemeClr val="dk1"/>
              </a:buClr>
              <a:buSzPts val="3200"/>
              <a:buChar char="•"/>
              <a:defRPr sz="3200"/>
            </a:lvl1pPr>
            <a:lvl2pPr marL="914400" lvl="1" indent="-406400" algn="l" rtl="0">
              <a:lnSpc>
                <a:spcPct val="90000"/>
              </a:lnSpc>
              <a:spcBef>
                <a:spcPts val="500"/>
              </a:spcBef>
              <a:spcAft>
                <a:spcPts val="0"/>
              </a:spcAft>
              <a:buClr>
                <a:schemeClr val="dk1"/>
              </a:buClr>
              <a:buSzPts val="2800"/>
              <a:buChar char="•"/>
              <a:defRPr sz="2800"/>
            </a:lvl2pPr>
            <a:lvl3pPr marL="1371600" lvl="2" indent="-381000" algn="l" rtl="0">
              <a:lnSpc>
                <a:spcPct val="90000"/>
              </a:lnSpc>
              <a:spcBef>
                <a:spcPts val="500"/>
              </a:spcBef>
              <a:spcAft>
                <a:spcPts val="0"/>
              </a:spcAft>
              <a:buClr>
                <a:schemeClr val="dk1"/>
              </a:buClr>
              <a:buSzPts val="2400"/>
              <a:buChar char="•"/>
              <a:defRPr sz="2400"/>
            </a:lvl3pPr>
            <a:lvl4pPr marL="1828800" lvl="3" indent="-355600" algn="l" rtl="0">
              <a:lnSpc>
                <a:spcPct val="90000"/>
              </a:lnSpc>
              <a:spcBef>
                <a:spcPts val="500"/>
              </a:spcBef>
              <a:spcAft>
                <a:spcPts val="0"/>
              </a:spcAft>
              <a:buClr>
                <a:schemeClr val="dk1"/>
              </a:buClr>
              <a:buSzPts val="2000"/>
              <a:buChar char="•"/>
              <a:defRPr sz="2000"/>
            </a:lvl4pPr>
            <a:lvl5pPr marL="2286000" lvl="4" indent="-355600" algn="l" rtl="0">
              <a:lnSpc>
                <a:spcPct val="90000"/>
              </a:lnSpc>
              <a:spcBef>
                <a:spcPts val="500"/>
              </a:spcBef>
              <a:spcAft>
                <a:spcPts val="0"/>
              </a:spcAft>
              <a:buClr>
                <a:schemeClr val="dk1"/>
              </a:buClr>
              <a:buSzPts val="2000"/>
              <a:buChar char="•"/>
              <a:defRPr sz="2000"/>
            </a:lvl5pPr>
            <a:lvl6pPr marL="2743200" lvl="5" indent="-355600" algn="l" rtl="0">
              <a:lnSpc>
                <a:spcPct val="90000"/>
              </a:lnSpc>
              <a:spcBef>
                <a:spcPts val="500"/>
              </a:spcBef>
              <a:spcAft>
                <a:spcPts val="0"/>
              </a:spcAft>
              <a:buClr>
                <a:schemeClr val="dk1"/>
              </a:buClr>
              <a:buSzPts val="2000"/>
              <a:buChar char="•"/>
              <a:defRPr sz="2000"/>
            </a:lvl6pPr>
            <a:lvl7pPr marL="3200400" lvl="6" indent="-355600" algn="l" rtl="0">
              <a:lnSpc>
                <a:spcPct val="90000"/>
              </a:lnSpc>
              <a:spcBef>
                <a:spcPts val="500"/>
              </a:spcBef>
              <a:spcAft>
                <a:spcPts val="0"/>
              </a:spcAft>
              <a:buClr>
                <a:schemeClr val="dk1"/>
              </a:buClr>
              <a:buSzPts val="2000"/>
              <a:buChar char="•"/>
              <a:defRPr sz="2000"/>
            </a:lvl7pPr>
            <a:lvl8pPr marL="3657600" lvl="7" indent="-355600" algn="l" rtl="0">
              <a:lnSpc>
                <a:spcPct val="90000"/>
              </a:lnSpc>
              <a:spcBef>
                <a:spcPts val="500"/>
              </a:spcBef>
              <a:spcAft>
                <a:spcPts val="0"/>
              </a:spcAft>
              <a:buClr>
                <a:schemeClr val="dk1"/>
              </a:buClr>
              <a:buSzPts val="2000"/>
              <a:buChar char="•"/>
              <a:defRPr sz="2000"/>
            </a:lvl8pPr>
            <a:lvl9pPr marL="4114800" lvl="8" indent="-355600" algn="l" rtl="0">
              <a:lnSpc>
                <a:spcPct val="90000"/>
              </a:lnSpc>
              <a:spcBef>
                <a:spcPts val="500"/>
              </a:spcBef>
              <a:spcAft>
                <a:spcPts val="0"/>
              </a:spcAft>
              <a:buClr>
                <a:schemeClr val="dk1"/>
              </a:buClr>
              <a:buSzPts val="2000"/>
              <a:buChar char="•"/>
              <a:defRPr sz="2000"/>
            </a:lvl9pPr>
          </a:lstStyle>
          <a:p>
            <a:endParaRPr/>
          </a:p>
        </p:txBody>
      </p:sp>
      <p:sp>
        <p:nvSpPr>
          <p:cNvPr id="350" name="Google Shape;350;p68"/>
          <p:cNvSpPr txBox="1">
            <a:spLocks noGrp="1"/>
          </p:cNvSpPr>
          <p:nvPr>
            <p:ph type="body" idx="2"/>
          </p:nvPr>
        </p:nvSpPr>
        <p:spPr>
          <a:xfrm>
            <a:off x="839788" y="2057400"/>
            <a:ext cx="3932100" cy="3811500"/>
          </a:xfrm>
          <a:prstGeom prst="rect">
            <a:avLst/>
          </a:prstGeom>
          <a:noFill/>
          <a:ln>
            <a:noFill/>
          </a:ln>
        </p:spPr>
        <p:txBody>
          <a:bodyPr spcFirstLastPara="1" wrap="square" lIns="91425" tIns="45700" rIns="91425" bIns="45700" anchor="t" anchorCtr="0">
            <a:noAutofit/>
          </a:bodyPr>
          <a:lstStyle>
            <a:lvl1pPr marL="457200" lvl="0" indent="-228600" algn="l" rtl="0">
              <a:lnSpc>
                <a:spcPct val="90000"/>
              </a:lnSpc>
              <a:spcBef>
                <a:spcPts val="1000"/>
              </a:spcBef>
              <a:spcAft>
                <a:spcPts val="0"/>
              </a:spcAft>
              <a:buClr>
                <a:schemeClr val="dk1"/>
              </a:buClr>
              <a:buSzPts val="1600"/>
              <a:buNone/>
              <a:defRPr sz="1600"/>
            </a:lvl1pPr>
            <a:lvl2pPr marL="914400" lvl="1" indent="-228600" algn="l" rtl="0">
              <a:lnSpc>
                <a:spcPct val="90000"/>
              </a:lnSpc>
              <a:spcBef>
                <a:spcPts val="500"/>
              </a:spcBef>
              <a:spcAft>
                <a:spcPts val="0"/>
              </a:spcAft>
              <a:buClr>
                <a:schemeClr val="dk1"/>
              </a:buClr>
              <a:buSzPts val="1400"/>
              <a:buNone/>
              <a:defRPr sz="1400"/>
            </a:lvl2pPr>
            <a:lvl3pPr marL="1371600" lvl="2" indent="-228600" algn="l" rtl="0">
              <a:lnSpc>
                <a:spcPct val="90000"/>
              </a:lnSpc>
              <a:spcBef>
                <a:spcPts val="500"/>
              </a:spcBef>
              <a:spcAft>
                <a:spcPts val="0"/>
              </a:spcAft>
              <a:buClr>
                <a:schemeClr val="dk1"/>
              </a:buClr>
              <a:buSzPts val="1200"/>
              <a:buNone/>
              <a:defRPr sz="1200"/>
            </a:lvl3pPr>
            <a:lvl4pPr marL="1828800" lvl="3" indent="-228600" algn="l" rtl="0">
              <a:lnSpc>
                <a:spcPct val="90000"/>
              </a:lnSpc>
              <a:spcBef>
                <a:spcPts val="500"/>
              </a:spcBef>
              <a:spcAft>
                <a:spcPts val="0"/>
              </a:spcAft>
              <a:buClr>
                <a:schemeClr val="dk1"/>
              </a:buClr>
              <a:buSzPts val="1000"/>
              <a:buNone/>
              <a:defRPr sz="1000"/>
            </a:lvl4pPr>
            <a:lvl5pPr marL="2286000" lvl="4" indent="-228600" algn="l" rtl="0">
              <a:lnSpc>
                <a:spcPct val="90000"/>
              </a:lnSpc>
              <a:spcBef>
                <a:spcPts val="500"/>
              </a:spcBef>
              <a:spcAft>
                <a:spcPts val="0"/>
              </a:spcAft>
              <a:buClr>
                <a:schemeClr val="dk1"/>
              </a:buClr>
              <a:buSzPts val="1000"/>
              <a:buNone/>
              <a:defRPr sz="1000"/>
            </a:lvl5pPr>
            <a:lvl6pPr marL="2743200" lvl="5" indent="-228600" algn="l" rtl="0">
              <a:lnSpc>
                <a:spcPct val="90000"/>
              </a:lnSpc>
              <a:spcBef>
                <a:spcPts val="500"/>
              </a:spcBef>
              <a:spcAft>
                <a:spcPts val="0"/>
              </a:spcAft>
              <a:buClr>
                <a:schemeClr val="dk1"/>
              </a:buClr>
              <a:buSzPts val="1000"/>
              <a:buNone/>
              <a:defRPr sz="1000"/>
            </a:lvl6pPr>
            <a:lvl7pPr marL="3200400" lvl="6" indent="-228600" algn="l" rtl="0">
              <a:lnSpc>
                <a:spcPct val="90000"/>
              </a:lnSpc>
              <a:spcBef>
                <a:spcPts val="500"/>
              </a:spcBef>
              <a:spcAft>
                <a:spcPts val="0"/>
              </a:spcAft>
              <a:buClr>
                <a:schemeClr val="dk1"/>
              </a:buClr>
              <a:buSzPts val="1000"/>
              <a:buNone/>
              <a:defRPr sz="1000"/>
            </a:lvl7pPr>
            <a:lvl8pPr marL="3657600" lvl="7" indent="-228600" algn="l" rtl="0">
              <a:lnSpc>
                <a:spcPct val="90000"/>
              </a:lnSpc>
              <a:spcBef>
                <a:spcPts val="500"/>
              </a:spcBef>
              <a:spcAft>
                <a:spcPts val="0"/>
              </a:spcAft>
              <a:buClr>
                <a:schemeClr val="dk1"/>
              </a:buClr>
              <a:buSzPts val="1000"/>
              <a:buNone/>
              <a:defRPr sz="1000"/>
            </a:lvl8pPr>
            <a:lvl9pPr marL="4114800" lvl="8" indent="-228600" algn="l" rtl="0">
              <a:lnSpc>
                <a:spcPct val="90000"/>
              </a:lnSpc>
              <a:spcBef>
                <a:spcPts val="500"/>
              </a:spcBef>
              <a:spcAft>
                <a:spcPts val="0"/>
              </a:spcAft>
              <a:buClr>
                <a:schemeClr val="dk1"/>
              </a:buClr>
              <a:buSzPts val="1000"/>
              <a:buNone/>
              <a:defRPr sz="1000"/>
            </a:lvl9pPr>
          </a:lstStyle>
          <a:p>
            <a:endParaRPr/>
          </a:p>
        </p:txBody>
      </p:sp>
      <p:sp>
        <p:nvSpPr>
          <p:cNvPr id="351" name="Google Shape;351;p68"/>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52" name="Google Shape;352;p68"/>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53" name="Google Shape;353;p68"/>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354" name="Google Shape;354;p68" descr="A picture containing bridge&#10;&#10;Description automatically generated"/>
          <p:cNvPicPr preferRelativeResize="0"/>
          <p:nvPr/>
        </p:nvPicPr>
        <p:blipFill rotWithShape="1">
          <a:blip r:embed="rId2">
            <a:alphaModFix/>
          </a:blip>
          <a:srcRect/>
          <a:stretch/>
        </p:blipFill>
        <p:spPr>
          <a:xfrm>
            <a:off x="0" y="0"/>
            <a:ext cx="12192000" cy="6858001"/>
          </a:xfrm>
          <a:prstGeom prst="rect">
            <a:avLst/>
          </a:prstGeom>
          <a:noFill/>
          <a:ln>
            <a:noFill/>
          </a:ln>
        </p:spPr>
      </p:pic>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355"/>
        <p:cNvGrpSpPr/>
        <p:nvPr/>
      </p:nvGrpSpPr>
      <p:grpSpPr>
        <a:xfrm>
          <a:off x="0" y="0"/>
          <a:ext cx="0" cy="0"/>
          <a:chOff x="0" y="0"/>
          <a:chExt cx="0" cy="0"/>
        </a:xfrm>
      </p:grpSpPr>
      <p:sp>
        <p:nvSpPr>
          <p:cNvPr id="356" name="Google Shape;356;p69"/>
          <p:cNvSpPr txBox="1">
            <a:spLocks noGrp="1"/>
          </p:cNvSpPr>
          <p:nvPr>
            <p:ph type="title"/>
          </p:nvPr>
        </p:nvSpPr>
        <p:spPr>
          <a:xfrm>
            <a:off x="839788" y="457200"/>
            <a:ext cx="3932100" cy="1600200"/>
          </a:xfrm>
          <a:prstGeom prst="rect">
            <a:avLst/>
          </a:prstGeom>
          <a:noFill/>
          <a:ln>
            <a:noFill/>
          </a:ln>
        </p:spPr>
        <p:txBody>
          <a:bodyPr spcFirstLastPara="1" wrap="square" lIns="91425" tIns="45700" rIns="91425" bIns="45700" anchor="b" anchorCtr="0">
            <a:noAutofit/>
          </a:bodyPr>
          <a:lstStyle>
            <a:lvl1pPr lvl="0" algn="l" rtl="0">
              <a:lnSpc>
                <a:spcPct val="90000"/>
              </a:lnSpc>
              <a:spcBef>
                <a:spcPts val="0"/>
              </a:spcBef>
              <a:spcAft>
                <a:spcPts val="0"/>
              </a:spcAft>
              <a:buClr>
                <a:schemeClr val="dk1"/>
              </a:buClr>
              <a:buSzPts val="3200"/>
              <a:buFont typeface="Calibri"/>
              <a:buNone/>
              <a:defRPr sz="3200"/>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57" name="Google Shape;357;p69"/>
          <p:cNvSpPr>
            <a:spLocks noGrp="1"/>
          </p:cNvSpPr>
          <p:nvPr>
            <p:ph type="pic" idx="2"/>
          </p:nvPr>
        </p:nvSpPr>
        <p:spPr>
          <a:xfrm>
            <a:off x="5183188" y="987425"/>
            <a:ext cx="6172200" cy="4873500"/>
          </a:xfrm>
          <a:prstGeom prst="rect">
            <a:avLst/>
          </a:prstGeom>
          <a:noFill/>
          <a:ln>
            <a:noFill/>
          </a:ln>
        </p:spPr>
      </p:sp>
      <p:sp>
        <p:nvSpPr>
          <p:cNvPr id="358" name="Google Shape;358;p69"/>
          <p:cNvSpPr txBox="1">
            <a:spLocks noGrp="1"/>
          </p:cNvSpPr>
          <p:nvPr>
            <p:ph type="body" idx="1"/>
          </p:nvPr>
        </p:nvSpPr>
        <p:spPr>
          <a:xfrm>
            <a:off x="839788" y="2057400"/>
            <a:ext cx="3932100" cy="3811500"/>
          </a:xfrm>
          <a:prstGeom prst="rect">
            <a:avLst/>
          </a:prstGeom>
          <a:noFill/>
          <a:ln>
            <a:noFill/>
          </a:ln>
        </p:spPr>
        <p:txBody>
          <a:bodyPr spcFirstLastPara="1" wrap="square" lIns="91425" tIns="45700" rIns="91425" bIns="45700" anchor="t" anchorCtr="0">
            <a:noAutofit/>
          </a:bodyPr>
          <a:lstStyle>
            <a:lvl1pPr marL="457200" lvl="0" indent="-228600" algn="l" rtl="0">
              <a:lnSpc>
                <a:spcPct val="90000"/>
              </a:lnSpc>
              <a:spcBef>
                <a:spcPts val="1000"/>
              </a:spcBef>
              <a:spcAft>
                <a:spcPts val="0"/>
              </a:spcAft>
              <a:buClr>
                <a:schemeClr val="dk1"/>
              </a:buClr>
              <a:buSzPts val="1600"/>
              <a:buNone/>
              <a:defRPr sz="1600"/>
            </a:lvl1pPr>
            <a:lvl2pPr marL="914400" lvl="1" indent="-228600" algn="l" rtl="0">
              <a:lnSpc>
                <a:spcPct val="90000"/>
              </a:lnSpc>
              <a:spcBef>
                <a:spcPts val="500"/>
              </a:spcBef>
              <a:spcAft>
                <a:spcPts val="0"/>
              </a:spcAft>
              <a:buClr>
                <a:schemeClr val="dk1"/>
              </a:buClr>
              <a:buSzPts val="1400"/>
              <a:buNone/>
              <a:defRPr sz="1400"/>
            </a:lvl2pPr>
            <a:lvl3pPr marL="1371600" lvl="2" indent="-228600" algn="l" rtl="0">
              <a:lnSpc>
                <a:spcPct val="90000"/>
              </a:lnSpc>
              <a:spcBef>
                <a:spcPts val="500"/>
              </a:spcBef>
              <a:spcAft>
                <a:spcPts val="0"/>
              </a:spcAft>
              <a:buClr>
                <a:schemeClr val="dk1"/>
              </a:buClr>
              <a:buSzPts val="1200"/>
              <a:buNone/>
              <a:defRPr sz="1200"/>
            </a:lvl3pPr>
            <a:lvl4pPr marL="1828800" lvl="3" indent="-228600" algn="l" rtl="0">
              <a:lnSpc>
                <a:spcPct val="90000"/>
              </a:lnSpc>
              <a:spcBef>
                <a:spcPts val="500"/>
              </a:spcBef>
              <a:spcAft>
                <a:spcPts val="0"/>
              </a:spcAft>
              <a:buClr>
                <a:schemeClr val="dk1"/>
              </a:buClr>
              <a:buSzPts val="1000"/>
              <a:buNone/>
              <a:defRPr sz="1000"/>
            </a:lvl4pPr>
            <a:lvl5pPr marL="2286000" lvl="4" indent="-228600" algn="l" rtl="0">
              <a:lnSpc>
                <a:spcPct val="90000"/>
              </a:lnSpc>
              <a:spcBef>
                <a:spcPts val="500"/>
              </a:spcBef>
              <a:spcAft>
                <a:spcPts val="0"/>
              </a:spcAft>
              <a:buClr>
                <a:schemeClr val="dk1"/>
              </a:buClr>
              <a:buSzPts val="1000"/>
              <a:buNone/>
              <a:defRPr sz="1000"/>
            </a:lvl5pPr>
            <a:lvl6pPr marL="2743200" lvl="5" indent="-228600" algn="l" rtl="0">
              <a:lnSpc>
                <a:spcPct val="90000"/>
              </a:lnSpc>
              <a:spcBef>
                <a:spcPts val="500"/>
              </a:spcBef>
              <a:spcAft>
                <a:spcPts val="0"/>
              </a:spcAft>
              <a:buClr>
                <a:schemeClr val="dk1"/>
              </a:buClr>
              <a:buSzPts val="1000"/>
              <a:buNone/>
              <a:defRPr sz="1000"/>
            </a:lvl6pPr>
            <a:lvl7pPr marL="3200400" lvl="6" indent="-228600" algn="l" rtl="0">
              <a:lnSpc>
                <a:spcPct val="90000"/>
              </a:lnSpc>
              <a:spcBef>
                <a:spcPts val="500"/>
              </a:spcBef>
              <a:spcAft>
                <a:spcPts val="0"/>
              </a:spcAft>
              <a:buClr>
                <a:schemeClr val="dk1"/>
              </a:buClr>
              <a:buSzPts val="1000"/>
              <a:buNone/>
              <a:defRPr sz="1000"/>
            </a:lvl7pPr>
            <a:lvl8pPr marL="3657600" lvl="7" indent="-228600" algn="l" rtl="0">
              <a:lnSpc>
                <a:spcPct val="90000"/>
              </a:lnSpc>
              <a:spcBef>
                <a:spcPts val="500"/>
              </a:spcBef>
              <a:spcAft>
                <a:spcPts val="0"/>
              </a:spcAft>
              <a:buClr>
                <a:schemeClr val="dk1"/>
              </a:buClr>
              <a:buSzPts val="1000"/>
              <a:buNone/>
              <a:defRPr sz="1000"/>
            </a:lvl8pPr>
            <a:lvl9pPr marL="4114800" lvl="8" indent="-228600" algn="l" rtl="0">
              <a:lnSpc>
                <a:spcPct val="90000"/>
              </a:lnSpc>
              <a:spcBef>
                <a:spcPts val="500"/>
              </a:spcBef>
              <a:spcAft>
                <a:spcPts val="0"/>
              </a:spcAft>
              <a:buClr>
                <a:schemeClr val="dk1"/>
              </a:buClr>
              <a:buSzPts val="1000"/>
              <a:buNone/>
              <a:defRPr sz="1000"/>
            </a:lvl9pPr>
          </a:lstStyle>
          <a:p>
            <a:endParaRPr/>
          </a:p>
        </p:txBody>
      </p:sp>
      <p:sp>
        <p:nvSpPr>
          <p:cNvPr id="359" name="Google Shape;359;p69"/>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60" name="Google Shape;360;p69"/>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61" name="Google Shape;361;p69"/>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362" name="Google Shape;362;p69" descr="A picture containing bridge&#10;&#10;Description automatically generated"/>
          <p:cNvPicPr preferRelativeResize="0"/>
          <p:nvPr/>
        </p:nvPicPr>
        <p:blipFill rotWithShape="1">
          <a:blip r:embed="rId2">
            <a:alphaModFix/>
          </a:blip>
          <a:srcRect/>
          <a:stretch/>
        </p:blipFill>
        <p:spPr>
          <a:xfrm>
            <a:off x="0" y="0"/>
            <a:ext cx="12192000" cy="6858001"/>
          </a:xfrm>
          <a:prstGeom prst="rect">
            <a:avLst/>
          </a:prstGeom>
          <a:noFill/>
          <a:ln>
            <a:noFill/>
          </a:ln>
        </p:spPr>
      </p:pic>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363"/>
        <p:cNvGrpSpPr/>
        <p:nvPr/>
      </p:nvGrpSpPr>
      <p:grpSpPr>
        <a:xfrm>
          <a:off x="0" y="0"/>
          <a:ext cx="0" cy="0"/>
          <a:chOff x="0" y="0"/>
          <a:chExt cx="0" cy="0"/>
        </a:xfrm>
      </p:grpSpPr>
      <p:sp>
        <p:nvSpPr>
          <p:cNvPr id="364" name="Google Shape;364;p70"/>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Autofit/>
          </a:bodyPr>
          <a:lstStyle>
            <a:lvl1pPr lvl="0" algn="l" rtl="0">
              <a:lnSpc>
                <a:spcPct val="90000"/>
              </a:lnSpc>
              <a:spcBef>
                <a:spcPts val="0"/>
              </a:spcBef>
              <a:spcAft>
                <a:spcPts val="0"/>
              </a:spcAft>
              <a:buClr>
                <a:schemeClr val="dk1"/>
              </a:buClr>
              <a:buSzPts val="18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65" name="Google Shape;365;p70"/>
          <p:cNvSpPr txBox="1">
            <a:spLocks noGrp="1"/>
          </p:cNvSpPr>
          <p:nvPr>
            <p:ph type="body" idx="1"/>
          </p:nvPr>
        </p:nvSpPr>
        <p:spPr>
          <a:xfrm rot="5400000">
            <a:off x="3920400" y="-1256575"/>
            <a:ext cx="4351200" cy="10515600"/>
          </a:xfrm>
          <a:prstGeom prst="rect">
            <a:avLst/>
          </a:prstGeom>
          <a:noFill/>
          <a:ln>
            <a:noFill/>
          </a:ln>
        </p:spPr>
        <p:txBody>
          <a:bodyPr spcFirstLastPara="1" wrap="square" lIns="91425" tIns="45700" rIns="91425" bIns="45700" anchor="t" anchorCtr="0">
            <a:no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366" name="Google Shape;366;p70"/>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67" name="Google Shape;367;p70"/>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68" name="Google Shape;368;p70"/>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369" name="Google Shape;369;p70" descr="A picture containing bridge&#10;&#10;Description automatically generated"/>
          <p:cNvPicPr preferRelativeResize="0"/>
          <p:nvPr/>
        </p:nvPicPr>
        <p:blipFill rotWithShape="1">
          <a:blip r:embed="rId2">
            <a:alphaModFix/>
          </a:blip>
          <a:srcRect/>
          <a:stretch/>
        </p:blipFill>
        <p:spPr>
          <a:xfrm>
            <a:off x="0" y="0"/>
            <a:ext cx="12192000" cy="6858001"/>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blipFill>
          <a:blip r:embed="rId2">
            <a:alphaModFix/>
          </a:blip>
          <a:stretch>
            <a:fillRect/>
          </a:stretch>
        </a:blipFill>
        <a:effectLst/>
      </p:bgPr>
    </p:bg>
    <p:spTree>
      <p:nvGrpSpPr>
        <p:cNvPr id="1" name="Shape 31"/>
        <p:cNvGrpSpPr/>
        <p:nvPr/>
      </p:nvGrpSpPr>
      <p:grpSpPr>
        <a:xfrm>
          <a:off x="0" y="0"/>
          <a:ext cx="0" cy="0"/>
          <a:chOff x="0" y="0"/>
          <a:chExt cx="0" cy="0"/>
        </a:xfrm>
      </p:grpSpPr>
      <p:sp>
        <p:nvSpPr>
          <p:cNvPr id="32" name="Google Shape;32;p5"/>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007780"/>
              </a:buClr>
              <a:buSzPts val="6000"/>
              <a:buFont typeface="Libre Franklin Medium"/>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5"/>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4" name="Google Shape;34;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rgbClr val="102649"/>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5"/>
          <p:cNvSpPr txBox="1">
            <a:spLocks noGrp="1"/>
          </p:cNvSpPr>
          <p:nvPr>
            <p:ph type="ftr" idx="11"/>
          </p:nvPr>
        </p:nvSpPr>
        <p:spPr>
          <a:xfrm>
            <a:off x="4038600" y="6356350"/>
            <a:ext cx="4078266"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solidFill>
                  <a:srgbClr val="102649"/>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rgbClr val="102649"/>
                </a:solidFill>
                <a:latin typeface="Libre Franklin"/>
                <a:ea typeface="Libre Franklin"/>
                <a:cs typeface="Libre Franklin"/>
                <a:sym typeface="Libre Franklin"/>
              </a:defRPr>
            </a:lvl1pPr>
            <a:lvl2pPr marL="0" marR="0" lvl="1" indent="0" algn="l" rtl="0">
              <a:spcBef>
                <a:spcPts val="0"/>
              </a:spcBef>
              <a:buNone/>
              <a:defRPr sz="1800">
                <a:solidFill>
                  <a:srgbClr val="102649"/>
                </a:solidFill>
                <a:latin typeface="Libre Franklin"/>
                <a:ea typeface="Libre Franklin"/>
                <a:cs typeface="Libre Franklin"/>
                <a:sym typeface="Libre Franklin"/>
              </a:defRPr>
            </a:lvl2pPr>
            <a:lvl3pPr marL="0" marR="0" lvl="2" indent="0" algn="l" rtl="0">
              <a:spcBef>
                <a:spcPts val="0"/>
              </a:spcBef>
              <a:buNone/>
              <a:defRPr sz="1800">
                <a:solidFill>
                  <a:srgbClr val="102649"/>
                </a:solidFill>
                <a:latin typeface="Libre Franklin"/>
                <a:ea typeface="Libre Franklin"/>
                <a:cs typeface="Libre Franklin"/>
                <a:sym typeface="Libre Franklin"/>
              </a:defRPr>
            </a:lvl3pPr>
            <a:lvl4pPr marL="0" marR="0" lvl="3" indent="0" algn="l" rtl="0">
              <a:spcBef>
                <a:spcPts val="0"/>
              </a:spcBef>
              <a:buNone/>
              <a:defRPr sz="1800">
                <a:solidFill>
                  <a:srgbClr val="102649"/>
                </a:solidFill>
                <a:latin typeface="Libre Franklin"/>
                <a:ea typeface="Libre Franklin"/>
                <a:cs typeface="Libre Franklin"/>
                <a:sym typeface="Libre Franklin"/>
              </a:defRPr>
            </a:lvl4pPr>
            <a:lvl5pPr marL="0" marR="0" lvl="4" indent="0" algn="l" rtl="0">
              <a:spcBef>
                <a:spcPts val="0"/>
              </a:spcBef>
              <a:buNone/>
              <a:defRPr sz="1800">
                <a:solidFill>
                  <a:srgbClr val="102649"/>
                </a:solidFill>
                <a:latin typeface="Libre Franklin"/>
                <a:ea typeface="Libre Franklin"/>
                <a:cs typeface="Libre Franklin"/>
                <a:sym typeface="Libre Franklin"/>
              </a:defRPr>
            </a:lvl5pPr>
            <a:lvl6pPr marL="0" marR="0" lvl="5" indent="0" algn="l" rtl="0">
              <a:spcBef>
                <a:spcPts val="0"/>
              </a:spcBef>
              <a:buNone/>
              <a:defRPr sz="1800">
                <a:solidFill>
                  <a:srgbClr val="102649"/>
                </a:solidFill>
                <a:latin typeface="Libre Franklin"/>
                <a:ea typeface="Libre Franklin"/>
                <a:cs typeface="Libre Franklin"/>
                <a:sym typeface="Libre Franklin"/>
              </a:defRPr>
            </a:lvl6pPr>
            <a:lvl7pPr marL="0" marR="0" lvl="6" indent="0" algn="l" rtl="0">
              <a:spcBef>
                <a:spcPts val="0"/>
              </a:spcBef>
              <a:buNone/>
              <a:defRPr sz="1800">
                <a:solidFill>
                  <a:srgbClr val="102649"/>
                </a:solidFill>
                <a:latin typeface="Libre Franklin"/>
                <a:ea typeface="Libre Franklin"/>
                <a:cs typeface="Libre Franklin"/>
                <a:sym typeface="Libre Franklin"/>
              </a:defRPr>
            </a:lvl7pPr>
            <a:lvl8pPr marL="0" marR="0" lvl="7" indent="0" algn="l" rtl="0">
              <a:spcBef>
                <a:spcPts val="0"/>
              </a:spcBef>
              <a:buNone/>
              <a:defRPr sz="1800">
                <a:solidFill>
                  <a:srgbClr val="102649"/>
                </a:solidFill>
                <a:latin typeface="Libre Franklin"/>
                <a:ea typeface="Libre Franklin"/>
                <a:cs typeface="Libre Franklin"/>
                <a:sym typeface="Libre Franklin"/>
              </a:defRPr>
            </a:lvl8pPr>
            <a:lvl9pPr marL="0" marR="0" lvl="8" indent="0" algn="l" rtl="0">
              <a:spcBef>
                <a:spcPts val="0"/>
              </a:spcBef>
              <a:buNone/>
              <a:defRPr sz="1800">
                <a:solidFill>
                  <a:srgbClr val="102649"/>
                </a:solidFill>
                <a:latin typeface="Libre Franklin"/>
                <a:ea typeface="Libre Franklin"/>
                <a:cs typeface="Libre Franklin"/>
                <a:sym typeface="Libre Franklin"/>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370"/>
        <p:cNvGrpSpPr/>
        <p:nvPr/>
      </p:nvGrpSpPr>
      <p:grpSpPr>
        <a:xfrm>
          <a:off x="0" y="0"/>
          <a:ext cx="0" cy="0"/>
          <a:chOff x="0" y="0"/>
          <a:chExt cx="0" cy="0"/>
        </a:xfrm>
      </p:grpSpPr>
      <p:sp>
        <p:nvSpPr>
          <p:cNvPr id="371" name="Google Shape;371;p71"/>
          <p:cNvSpPr txBox="1">
            <a:spLocks noGrp="1"/>
          </p:cNvSpPr>
          <p:nvPr>
            <p:ph type="title"/>
          </p:nvPr>
        </p:nvSpPr>
        <p:spPr>
          <a:xfrm rot="5400000">
            <a:off x="7133400" y="1956625"/>
            <a:ext cx="5811900" cy="2628900"/>
          </a:xfrm>
          <a:prstGeom prst="rect">
            <a:avLst/>
          </a:prstGeom>
          <a:noFill/>
          <a:ln>
            <a:noFill/>
          </a:ln>
        </p:spPr>
        <p:txBody>
          <a:bodyPr spcFirstLastPara="1" wrap="square" lIns="91425" tIns="45700" rIns="91425" bIns="45700" anchor="ctr" anchorCtr="0">
            <a:noAutofit/>
          </a:bodyPr>
          <a:lstStyle>
            <a:lvl1pPr lvl="0" algn="l" rtl="0">
              <a:lnSpc>
                <a:spcPct val="90000"/>
              </a:lnSpc>
              <a:spcBef>
                <a:spcPts val="0"/>
              </a:spcBef>
              <a:spcAft>
                <a:spcPts val="0"/>
              </a:spcAft>
              <a:buClr>
                <a:schemeClr val="dk1"/>
              </a:buClr>
              <a:buSzPts val="18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72" name="Google Shape;372;p71"/>
          <p:cNvSpPr txBox="1">
            <a:spLocks noGrp="1"/>
          </p:cNvSpPr>
          <p:nvPr>
            <p:ph type="body" idx="1"/>
          </p:nvPr>
        </p:nvSpPr>
        <p:spPr>
          <a:xfrm rot="5400000">
            <a:off x="1799400" y="-596075"/>
            <a:ext cx="5811900" cy="7734300"/>
          </a:xfrm>
          <a:prstGeom prst="rect">
            <a:avLst/>
          </a:prstGeom>
          <a:noFill/>
          <a:ln>
            <a:noFill/>
          </a:ln>
        </p:spPr>
        <p:txBody>
          <a:bodyPr spcFirstLastPara="1" wrap="square" lIns="91425" tIns="45700" rIns="91425" bIns="45700" anchor="t" anchorCtr="0">
            <a:no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373" name="Google Shape;373;p71"/>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74" name="Google Shape;374;p71"/>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75" name="Google Shape;375;p71"/>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376" name="Google Shape;376;p71" descr="A picture containing bridge&#10;&#10;Description automatically generated"/>
          <p:cNvPicPr preferRelativeResize="0"/>
          <p:nvPr/>
        </p:nvPicPr>
        <p:blipFill rotWithShape="1">
          <a:blip r:embed="rId2">
            <a:alphaModFix/>
          </a:blip>
          <a:srcRect/>
          <a:stretch/>
        </p:blipFill>
        <p:spPr>
          <a:xfrm>
            <a:off x="0" y="0"/>
            <a:ext cx="12192000" cy="6858001"/>
          </a:xfrm>
          <a:prstGeom prst="rect">
            <a:avLst/>
          </a:prstGeom>
          <a:noFill/>
          <a:ln>
            <a:noFill/>
          </a:ln>
        </p:spPr>
      </p:pic>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itle and Content 1">
  <p:cSld name="Title and Content 1">
    <p:spTree>
      <p:nvGrpSpPr>
        <p:cNvPr id="1" name="Shape 377"/>
        <p:cNvGrpSpPr/>
        <p:nvPr/>
      </p:nvGrpSpPr>
      <p:grpSpPr>
        <a:xfrm>
          <a:off x="0" y="0"/>
          <a:ext cx="0" cy="0"/>
          <a:chOff x="0" y="0"/>
          <a:chExt cx="0" cy="0"/>
        </a:xfrm>
      </p:grpSpPr>
      <p:sp>
        <p:nvSpPr>
          <p:cNvPr id="378" name="Google Shape;378;p72"/>
          <p:cNvSpPr txBox="1">
            <a:spLocks noGrp="1"/>
          </p:cNvSpPr>
          <p:nvPr>
            <p:ph type="title"/>
          </p:nvPr>
        </p:nvSpPr>
        <p:spPr>
          <a:xfrm>
            <a:off x="555786" y="257025"/>
            <a:ext cx="8596800" cy="13209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72B62"/>
              </a:buClr>
              <a:buSzPts val="1400"/>
              <a:buFont typeface="Georgia"/>
              <a:buNone/>
              <a:defRPr sz="4400" b="0" i="0" u="none" strike="noStrike" cap="none">
                <a:solidFill>
                  <a:srgbClr val="072B62"/>
                </a:solidFill>
                <a:latin typeface="Georgia"/>
                <a:ea typeface="Georgia"/>
                <a:cs typeface="Georgia"/>
                <a:sym typeface="Georgia"/>
              </a:defRPr>
            </a:lvl1pPr>
            <a:lvl2pPr marR="0" lvl="1" algn="l" rtl="0">
              <a:lnSpc>
                <a:spcPct val="100000"/>
              </a:lnSpc>
              <a:spcBef>
                <a:spcPts val="0"/>
              </a:spcBef>
              <a:spcAft>
                <a:spcPts val="0"/>
              </a:spcAft>
              <a:buClr>
                <a:schemeClr val="dk2"/>
              </a:buClr>
              <a:buSzPts val="1400"/>
              <a:buFont typeface="Arial"/>
              <a:buNone/>
              <a:defRPr sz="1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1400"/>
              <a:buFont typeface="Arial"/>
              <a:buNone/>
              <a:defRPr sz="1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1400"/>
              <a:buFont typeface="Arial"/>
              <a:buNone/>
              <a:defRPr sz="1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1400"/>
              <a:buFont typeface="Arial"/>
              <a:buNone/>
              <a:defRPr sz="1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chemeClr val="dk2"/>
              </a:buClr>
              <a:buSzPts val="1400"/>
              <a:buFont typeface="Arial"/>
              <a:buNone/>
              <a:defRPr sz="1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chemeClr val="dk2"/>
              </a:buClr>
              <a:buSzPts val="1400"/>
              <a:buFont typeface="Arial"/>
              <a:buNone/>
              <a:defRPr sz="1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chemeClr val="dk2"/>
              </a:buClr>
              <a:buSzPts val="1400"/>
              <a:buFont typeface="Arial"/>
              <a:buNone/>
              <a:defRPr sz="1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chemeClr val="dk2"/>
              </a:buClr>
              <a:buSzPts val="1400"/>
              <a:buFont typeface="Arial"/>
              <a:buNone/>
              <a:defRPr sz="1800" b="0" i="0" u="none" strike="noStrike" cap="none">
                <a:solidFill>
                  <a:schemeClr val="dk2"/>
                </a:solidFill>
                <a:latin typeface="Arial"/>
                <a:ea typeface="Arial"/>
                <a:cs typeface="Arial"/>
                <a:sym typeface="Arial"/>
              </a:defRPr>
            </a:lvl9pPr>
          </a:lstStyle>
          <a:p>
            <a:endParaRPr/>
          </a:p>
        </p:txBody>
      </p:sp>
      <p:sp>
        <p:nvSpPr>
          <p:cNvPr id="379" name="Google Shape;379;p72"/>
          <p:cNvSpPr txBox="1">
            <a:spLocks noGrp="1"/>
          </p:cNvSpPr>
          <p:nvPr>
            <p:ph type="body" idx="1"/>
          </p:nvPr>
        </p:nvSpPr>
        <p:spPr>
          <a:xfrm>
            <a:off x="555786" y="1773451"/>
            <a:ext cx="9188700" cy="4901400"/>
          </a:xfrm>
          <a:prstGeom prst="rect">
            <a:avLst/>
          </a:prstGeom>
          <a:noFill/>
          <a:ln>
            <a:noFill/>
          </a:ln>
        </p:spPr>
        <p:txBody>
          <a:bodyPr spcFirstLastPara="1" wrap="square" lIns="91425" tIns="91425" rIns="91425" bIns="91425" anchor="t" anchorCtr="0">
            <a:noAutofit/>
          </a:bodyPr>
          <a:lstStyle>
            <a:lvl1pPr marL="457200" marR="0" lvl="0" indent="-457200" algn="l" rtl="0">
              <a:lnSpc>
                <a:spcPct val="100000"/>
              </a:lnSpc>
              <a:spcBef>
                <a:spcPts val="1000"/>
              </a:spcBef>
              <a:spcAft>
                <a:spcPts val="0"/>
              </a:spcAft>
              <a:buClr>
                <a:srgbClr val="D2BD24"/>
              </a:buClr>
              <a:buSzPts val="3600"/>
              <a:buFont typeface="Noto Sans Symbols"/>
              <a:buChar char="▶"/>
              <a:defRPr sz="3600" b="0" i="0" u="none" strike="noStrike" cap="none">
                <a:solidFill>
                  <a:srgbClr val="3F3F3F"/>
                </a:solidFill>
                <a:latin typeface="Source Sans Pro"/>
                <a:ea typeface="Source Sans Pro"/>
                <a:cs typeface="Source Sans Pro"/>
                <a:sym typeface="Source Sans Pro"/>
              </a:defRPr>
            </a:lvl1pPr>
            <a:lvl2pPr marL="914400" marR="0" lvl="1" indent="-391160" algn="l" rtl="0">
              <a:lnSpc>
                <a:spcPct val="100000"/>
              </a:lnSpc>
              <a:spcBef>
                <a:spcPts val="1000"/>
              </a:spcBef>
              <a:spcAft>
                <a:spcPts val="0"/>
              </a:spcAft>
              <a:buClr>
                <a:srgbClr val="D2BD24"/>
              </a:buClr>
              <a:buSzPts val="2560"/>
              <a:buFont typeface="Source Sans Pro"/>
              <a:buChar char="●"/>
              <a:defRPr sz="3200" b="0" i="0" u="none" strike="noStrike" cap="none">
                <a:solidFill>
                  <a:srgbClr val="3F3F3F"/>
                </a:solidFill>
                <a:latin typeface="Source Sans Pro"/>
                <a:ea typeface="Source Sans Pro"/>
                <a:cs typeface="Source Sans Pro"/>
                <a:sym typeface="Source Sans Pro"/>
              </a:defRPr>
            </a:lvl2pPr>
            <a:lvl3pPr marL="1371600" marR="0" lvl="2" indent="-406400" algn="l" rtl="0">
              <a:lnSpc>
                <a:spcPct val="100000"/>
              </a:lnSpc>
              <a:spcBef>
                <a:spcPts val="1000"/>
              </a:spcBef>
              <a:spcAft>
                <a:spcPts val="0"/>
              </a:spcAft>
              <a:buClr>
                <a:srgbClr val="D2BD24"/>
              </a:buClr>
              <a:buSzPts val="2800"/>
              <a:buFont typeface="Noto Sans Symbols"/>
              <a:buChar char="✓"/>
              <a:defRPr sz="2800" b="0" i="0" u="none" strike="noStrike" cap="none">
                <a:solidFill>
                  <a:srgbClr val="3F3F3F"/>
                </a:solidFill>
                <a:latin typeface="Source Sans Pro"/>
                <a:ea typeface="Source Sans Pro"/>
                <a:cs typeface="Source Sans Pro"/>
                <a:sym typeface="Source Sans Pro"/>
              </a:defRPr>
            </a:lvl3pPr>
            <a:lvl4pPr marL="1828800" marR="0" lvl="3" indent="-381000" algn="l" rtl="0">
              <a:lnSpc>
                <a:spcPct val="100000"/>
              </a:lnSpc>
              <a:spcBef>
                <a:spcPts val="1000"/>
              </a:spcBef>
              <a:spcAft>
                <a:spcPts val="0"/>
              </a:spcAft>
              <a:buClr>
                <a:srgbClr val="D2BD24"/>
              </a:buClr>
              <a:buSzPts val="2400"/>
              <a:buFont typeface="Noto Sans Symbols"/>
              <a:buChar char="▶"/>
              <a:defRPr sz="2400" b="0" i="0" u="none" strike="noStrike" cap="none">
                <a:solidFill>
                  <a:srgbClr val="3F3F3F"/>
                </a:solidFill>
                <a:latin typeface="Source Sans Pro"/>
                <a:ea typeface="Source Sans Pro"/>
                <a:cs typeface="Source Sans Pro"/>
                <a:sym typeface="Source Sans Pro"/>
              </a:defRPr>
            </a:lvl4pPr>
            <a:lvl5pPr marL="2286000" marR="0" lvl="4" indent="-381000" algn="l" rtl="0">
              <a:lnSpc>
                <a:spcPct val="100000"/>
              </a:lnSpc>
              <a:spcBef>
                <a:spcPts val="1000"/>
              </a:spcBef>
              <a:spcAft>
                <a:spcPts val="0"/>
              </a:spcAft>
              <a:buClr>
                <a:srgbClr val="D2BD24"/>
              </a:buClr>
              <a:buSzPts val="2400"/>
              <a:buFont typeface="Source Sans Pro"/>
              <a:buChar char="●"/>
              <a:defRPr sz="2400" b="0" i="0" u="none" strike="noStrike" cap="none">
                <a:solidFill>
                  <a:srgbClr val="3F3F3F"/>
                </a:solidFill>
                <a:latin typeface="Source Sans Pro"/>
                <a:ea typeface="Source Sans Pro"/>
                <a:cs typeface="Source Sans Pro"/>
                <a:sym typeface="Source Sans Pro"/>
              </a:defRPr>
            </a:lvl5pPr>
            <a:lvl6pPr marL="2743200" marR="0" lvl="5"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6pPr>
            <a:lvl7pPr marL="3200400" marR="0" lvl="6"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7pPr>
            <a:lvl8pPr marL="3657600" marR="0" lvl="7" indent="-289559"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8pPr>
            <a:lvl9pPr marL="4114800" marR="0" lvl="8" indent="-289559"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9pPr>
          </a:lstStyle>
          <a:p>
            <a:endParaRPr/>
          </a:p>
        </p:txBody>
      </p:sp>
      <p:sp>
        <p:nvSpPr>
          <p:cNvPr id="380" name="Google Shape;380;p72"/>
          <p:cNvSpPr txBox="1">
            <a:spLocks noGrp="1"/>
          </p:cNvSpPr>
          <p:nvPr>
            <p:ph type="sldNum" idx="12"/>
          </p:nvPr>
        </p:nvSpPr>
        <p:spPr>
          <a:xfrm>
            <a:off x="11030413" y="6314034"/>
            <a:ext cx="6834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chemeClr val="lt1"/>
              </a:buClr>
              <a:buSzPts val="1800"/>
              <a:buFont typeface="Source Sans Pro"/>
              <a:buNone/>
              <a:defRPr sz="1800" b="0" i="0" u="none" strike="noStrike" cap="none">
                <a:solidFill>
                  <a:schemeClr val="lt1"/>
                </a:solidFill>
                <a:latin typeface="Source Sans Pro"/>
                <a:ea typeface="Source Sans Pro"/>
                <a:cs typeface="Source Sans Pro"/>
                <a:sym typeface="Source Sans Pro"/>
              </a:defRPr>
            </a:lvl1pPr>
            <a:lvl2pPr marL="0" marR="0" lvl="1" indent="0" algn="r" rtl="0">
              <a:lnSpc>
                <a:spcPct val="100000"/>
              </a:lnSpc>
              <a:spcBef>
                <a:spcPts val="0"/>
              </a:spcBef>
              <a:spcAft>
                <a:spcPts val="0"/>
              </a:spcAft>
              <a:buClr>
                <a:schemeClr val="lt1"/>
              </a:buClr>
              <a:buSzPts val="1800"/>
              <a:buFont typeface="Source Sans Pro"/>
              <a:buNone/>
              <a:defRPr sz="1800" b="0" i="0" u="none" strike="noStrike" cap="none">
                <a:solidFill>
                  <a:schemeClr val="lt1"/>
                </a:solidFill>
                <a:latin typeface="Source Sans Pro"/>
                <a:ea typeface="Source Sans Pro"/>
                <a:cs typeface="Source Sans Pro"/>
                <a:sym typeface="Source Sans Pro"/>
              </a:defRPr>
            </a:lvl2pPr>
            <a:lvl3pPr marL="0" marR="0" lvl="2" indent="0" algn="r" rtl="0">
              <a:lnSpc>
                <a:spcPct val="100000"/>
              </a:lnSpc>
              <a:spcBef>
                <a:spcPts val="0"/>
              </a:spcBef>
              <a:spcAft>
                <a:spcPts val="0"/>
              </a:spcAft>
              <a:buClr>
                <a:schemeClr val="lt1"/>
              </a:buClr>
              <a:buSzPts val="1800"/>
              <a:buFont typeface="Source Sans Pro"/>
              <a:buNone/>
              <a:defRPr sz="1800" b="0" i="0" u="none" strike="noStrike" cap="none">
                <a:solidFill>
                  <a:schemeClr val="lt1"/>
                </a:solidFill>
                <a:latin typeface="Source Sans Pro"/>
                <a:ea typeface="Source Sans Pro"/>
                <a:cs typeface="Source Sans Pro"/>
                <a:sym typeface="Source Sans Pro"/>
              </a:defRPr>
            </a:lvl3pPr>
            <a:lvl4pPr marL="0" marR="0" lvl="3" indent="0" algn="r" rtl="0">
              <a:lnSpc>
                <a:spcPct val="100000"/>
              </a:lnSpc>
              <a:spcBef>
                <a:spcPts val="0"/>
              </a:spcBef>
              <a:spcAft>
                <a:spcPts val="0"/>
              </a:spcAft>
              <a:buClr>
                <a:schemeClr val="lt1"/>
              </a:buClr>
              <a:buSzPts val="1800"/>
              <a:buFont typeface="Source Sans Pro"/>
              <a:buNone/>
              <a:defRPr sz="1800" b="0" i="0" u="none" strike="noStrike" cap="none">
                <a:solidFill>
                  <a:schemeClr val="lt1"/>
                </a:solidFill>
                <a:latin typeface="Source Sans Pro"/>
                <a:ea typeface="Source Sans Pro"/>
                <a:cs typeface="Source Sans Pro"/>
                <a:sym typeface="Source Sans Pro"/>
              </a:defRPr>
            </a:lvl4pPr>
            <a:lvl5pPr marL="0" marR="0" lvl="4" indent="0" algn="r" rtl="0">
              <a:lnSpc>
                <a:spcPct val="100000"/>
              </a:lnSpc>
              <a:spcBef>
                <a:spcPts val="0"/>
              </a:spcBef>
              <a:spcAft>
                <a:spcPts val="0"/>
              </a:spcAft>
              <a:buClr>
                <a:schemeClr val="lt1"/>
              </a:buClr>
              <a:buSzPts val="1800"/>
              <a:buFont typeface="Source Sans Pro"/>
              <a:buNone/>
              <a:defRPr sz="1800" b="0" i="0" u="none" strike="noStrike" cap="none">
                <a:solidFill>
                  <a:schemeClr val="lt1"/>
                </a:solidFill>
                <a:latin typeface="Source Sans Pro"/>
                <a:ea typeface="Source Sans Pro"/>
                <a:cs typeface="Source Sans Pro"/>
                <a:sym typeface="Source Sans Pro"/>
              </a:defRPr>
            </a:lvl5pPr>
            <a:lvl6pPr marL="0" marR="0" lvl="5" indent="0" algn="r" rtl="0">
              <a:lnSpc>
                <a:spcPct val="100000"/>
              </a:lnSpc>
              <a:spcBef>
                <a:spcPts val="0"/>
              </a:spcBef>
              <a:spcAft>
                <a:spcPts val="0"/>
              </a:spcAft>
              <a:buClr>
                <a:schemeClr val="lt1"/>
              </a:buClr>
              <a:buSzPts val="1800"/>
              <a:buFont typeface="Source Sans Pro"/>
              <a:buNone/>
              <a:defRPr sz="1800" b="0" i="0" u="none" strike="noStrike" cap="none">
                <a:solidFill>
                  <a:schemeClr val="lt1"/>
                </a:solidFill>
                <a:latin typeface="Source Sans Pro"/>
                <a:ea typeface="Source Sans Pro"/>
                <a:cs typeface="Source Sans Pro"/>
                <a:sym typeface="Source Sans Pro"/>
              </a:defRPr>
            </a:lvl6pPr>
            <a:lvl7pPr marL="0" marR="0" lvl="6" indent="0" algn="r" rtl="0">
              <a:lnSpc>
                <a:spcPct val="100000"/>
              </a:lnSpc>
              <a:spcBef>
                <a:spcPts val="0"/>
              </a:spcBef>
              <a:spcAft>
                <a:spcPts val="0"/>
              </a:spcAft>
              <a:buClr>
                <a:schemeClr val="lt1"/>
              </a:buClr>
              <a:buSzPts val="1800"/>
              <a:buFont typeface="Source Sans Pro"/>
              <a:buNone/>
              <a:defRPr sz="1800" b="0" i="0" u="none" strike="noStrike" cap="none">
                <a:solidFill>
                  <a:schemeClr val="lt1"/>
                </a:solidFill>
                <a:latin typeface="Source Sans Pro"/>
                <a:ea typeface="Source Sans Pro"/>
                <a:cs typeface="Source Sans Pro"/>
                <a:sym typeface="Source Sans Pro"/>
              </a:defRPr>
            </a:lvl7pPr>
            <a:lvl8pPr marL="0" marR="0" lvl="7" indent="0" algn="r" rtl="0">
              <a:lnSpc>
                <a:spcPct val="100000"/>
              </a:lnSpc>
              <a:spcBef>
                <a:spcPts val="0"/>
              </a:spcBef>
              <a:spcAft>
                <a:spcPts val="0"/>
              </a:spcAft>
              <a:buClr>
                <a:schemeClr val="lt1"/>
              </a:buClr>
              <a:buSzPts val="1800"/>
              <a:buFont typeface="Source Sans Pro"/>
              <a:buNone/>
              <a:defRPr sz="1800" b="0" i="0" u="none" strike="noStrike" cap="none">
                <a:solidFill>
                  <a:schemeClr val="lt1"/>
                </a:solidFill>
                <a:latin typeface="Source Sans Pro"/>
                <a:ea typeface="Source Sans Pro"/>
                <a:cs typeface="Source Sans Pro"/>
                <a:sym typeface="Source Sans Pro"/>
              </a:defRPr>
            </a:lvl8pPr>
            <a:lvl9pPr marL="0" marR="0" lvl="8" indent="0" algn="r" rtl="0">
              <a:lnSpc>
                <a:spcPct val="100000"/>
              </a:lnSpc>
              <a:spcBef>
                <a:spcPts val="0"/>
              </a:spcBef>
              <a:spcAft>
                <a:spcPts val="0"/>
              </a:spcAft>
              <a:buClr>
                <a:schemeClr val="lt1"/>
              </a:buClr>
              <a:buSzPts val="1800"/>
              <a:buFont typeface="Source Sans Pro"/>
              <a:buNone/>
              <a:defRPr sz="1800" b="0" i="0" u="none" strike="noStrike" cap="none">
                <a:solidFill>
                  <a:schemeClr val="lt1"/>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Custom Layout 1">
  <p:cSld name="Custom Layout 1">
    <p:spTree>
      <p:nvGrpSpPr>
        <p:cNvPr id="1" name="Shape 381"/>
        <p:cNvGrpSpPr/>
        <p:nvPr/>
      </p:nvGrpSpPr>
      <p:grpSpPr>
        <a:xfrm>
          <a:off x="0" y="0"/>
          <a:ext cx="0" cy="0"/>
          <a:chOff x="0" y="0"/>
          <a:chExt cx="0" cy="0"/>
        </a:xfrm>
      </p:grpSpPr>
      <p:sp>
        <p:nvSpPr>
          <p:cNvPr id="382" name="Google Shape;382;p73"/>
          <p:cNvSpPr txBox="1">
            <a:spLocks noGrp="1"/>
          </p:cNvSpPr>
          <p:nvPr>
            <p:ph type="title"/>
          </p:nvPr>
        </p:nvSpPr>
        <p:spPr>
          <a:xfrm>
            <a:off x="555786" y="257216"/>
            <a:ext cx="8992500" cy="13209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rgbClr val="072B62"/>
              </a:buClr>
              <a:buSzPts val="4400"/>
              <a:buFont typeface="Georgia"/>
              <a:buNone/>
              <a:defRPr sz="4400" b="0" i="0" u="none" strike="noStrike" cap="none">
                <a:solidFill>
                  <a:srgbClr val="072B62"/>
                </a:solidFill>
                <a:latin typeface="Georgia"/>
                <a:ea typeface="Georgia"/>
                <a:cs typeface="Georgia"/>
                <a:sym typeface="Georgia"/>
              </a:defRPr>
            </a:lvl1pPr>
            <a:lvl2pPr marR="0" lvl="1" algn="l" rtl="0">
              <a:lnSpc>
                <a:spcPct val="100000"/>
              </a:lnSpc>
              <a:spcBef>
                <a:spcPts val="0"/>
              </a:spcBef>
              <a:spcAft>
                <a:spcPts val="0"/>
              </a:spcAft>
              <a:buSzPts val="1400"/>
              <a:buNone/>
              <a:defRPr sz="1800" b="0" i="0" u="none" strike="noStrike" cap="none">
                <a:solidFill>
                  <a:schemeClr val="dk2"/>
                </a:solidFill>
              </a:defRPr>
            </a:lvl2pPr>
            <a:lvl3pPr marR="0" lvl="2" algn="l" rtl="0">
              <a:lnSpc>
                <a:spcPct val="100000"/>
              </a:lnSpc>
              <a:spcBef>
                <a:spcPts val="0"/>
              </a:spcBef>
              <a:spcAft>
                <a:spcPts val="0"/>
              </a:spcAft>
              <a:buSzPts val="1400"/>
              <a:buNone/>
              <a:defRPr sz="1800" b="0" i="0" u="none" strike="noStrike" cap="none">
                <a:solidFill>
                  <a:schemeClr val="dk2"/>
                </a:solidFill>
              </a:defRPr>
            </a:lvl3pPr>
            <a:lvl4pPr marR="0" lvl="3" algn="l" rtl="0">
              <a:lnSpc>
                <a:spcPct val="100000"/>
              </a:lnSpc>
              <a:spcBef>
                <a:spcPts val="0"/>
              </a:spcBef>
              <a:spcAft>
                <a:spcPts val="0"/>
              </a:spcAft>
              <a:buSzPts val="1400"/>
              <a:buNone/>
              <a:defRPr sz="1800" b="0" i="0" u="none" strike="noStrike" cap="none">
                <a:solidFill>
                  <a:schemeClr val="dk2"/>
                </a:solidFill>
              </a:defRPr>
            </a:lvl4pPr>
            <a:lvl5pPr marR="0" lvl="4" algn="l" rtl="0">
              <a:lnSpc>
                <a:spcPct val="100000"/>
              </a:lnSpc>
              <a:spcBef>
                <a:spcPts val="0"/>
              </a:spcBef>
              <a:spcAft>
                <a:spcPts val="0"/>
              </a:spcAft>
              <a:buSzPts val="1400"/>
              <a:buNone/>
              <a:defRPr sz="1800" b="0" i="0" u="none" strike="noStrike" cap="none">
                <a:solidFill>
                  <a:schemeClr val="dk2"/>
                </a:solidFill>
              </a:defRPr>
            </a:lvl5pPr>
            <a:lvl6pPr marR="0" lvl="5" algn="l" rtl="0">
              <a:lnSpc>
                <a:spcPct val="100000"/>
              </a:lnSpc>
              <a:spcBef>
                <a:spcPts val="0"/>
              </a:spcBef>
              <a:spcAft>
                <a:spcPts val="0"/>
              </a:spcAft>
              <a:buSzPts val="1400"/>
              <a:buNone/>
              <a:defRPr sz="1800" b="0" i="0" u="none" strike="noStrike" cap="none">
                <a:solidFill>
                  <a:schemeClr val="dk2"/>
                </a:solidFill>
              </a:defRPr>
            </a:lvl6pPr>
            <a:lvl7pPr marR="0" lvl="6" algn="l" rtl="0">
              <a:lnSpc>
                <a:spcPct val="100000"/>
              </a:lnSpc>
              <a:spcBef>
                <a:spcPts val="0"/>
              </a:spcBef>
              <a:spcAft>
                <a:spcPts val="0"/>
              </a:spcAft>
              <a:buSzPts val="1400"/>
              <a:buNone/>
              <a:defRPr sz="1800" b="0" i="0" u="none" strike="noStrike" cap="none">
                <a:solidFill>
                  <a:schemeClr val="dk2"/>
                </a:solidFill>
              </a:defRPr>
            </a:lvl7pPr>
            <a:lvl8pPr marR="0" lvl="7" algn="l" rtl="0">
              <a:lnSpc>
                <a:spcPct val="100000"/>
              </a:lnSpc>
              <a:spcBef>
                <a:spcPts val="0"/>
              </a:spcBef>
              <a:spcAft>
                <a:spcPts val="0"/>
              </a:spcAft>
              <a:buSzPts val="1400"/>
              <a:buNone/>
              <a:defRPr sz="1800" b="0" i="0" u="none" strike="noStrike" cap="none">
                <a:solidFill>
                  <a:schemeClr val="dk2"/>
                </a:solidFill>
              </a:defRPr>
            </a:lvl8pPr>
            <a:lvl9pPr marR="0" lvl="8" algn="l" rtl="0">
              <a:lnSpc>
                <a:spcPct val="100000"/>
              </a:lnSpc>
              <a:spcBef>
                <a:spcPts val="0"/>
              </a:spcBef>
              <a:spcAft>
                <a:spcPts val="0"/>
              </a:spcAft>
              <a:buSzPts val="1400"/>
              <a:buNone/>
              <a:defRPr sz="1800" b="0" i="0" u="none" strike="noStrike" cap="none">
                <a:solidFill>
                  <a:schemeClr val="dk2"/>
                </a:solidFill>
              </a:defRPr>
            </a:lvl9pPr>
          </a:lstStyle>
          <a:p>
            <a:endParaRPr/>
          </a:p>
        </p:txBody>
      </p:sp>
      <p:sp>
        <p:nvSpPr>
          <p:cNvPr id="383" name="Google Shape;383;p73"/>
          <p:cNvSpPr txBox="1">
            <a:spLocks noGrp="1"/>
          </p:cNvSpPr>
          <p:nvPr>
            <p:ph type="sldNum" idx="12"/>
          </p:nvPr>
        </p:nvSpPr>
        <p:spPr>
          <a:xfrm>
            <a:off x="11016766" y="6309650"/>
            <a:ext cx="6834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800" b="0" i="0" u="none" strike="noStrike" cap="none">
                <a:solidFill>
                  <a:schemeClr val="lt1"/>
                </a:solidFill>
                <a:latin typeface="Source Sans Pro"/>
                <a:ea typeface="Source Sans Pro"/>
                <a:cs typeface="Source Sans Pro"/>
                <a:sym typeface="Source Sans Pro"/>
              </a:defRPr>
            </a:lvl1pPr>
            <a:lvl2pPr marL="0" marR="0" lvl="1" indent="0" algn="r" rtl="0">
              <a:lnSpc>
                <a:spcPct val="100000"/>
              </a:lnSpc>
              <a:spcBef>
                <a:spcPts val="0"/>
              </a:spcBef>
              <a:spcAft>
                <a:spcPts val="0"/>
              </a:spcAft>
              <a:buClr>
                <a:srgbClr val="000000"/>
              </a:buClr>
              <a:buSzPts val="1200"/>
              <a:buFont typeface="Arial"/>
              <a:buNone/>
              <a:defRPr sz="1800" b="0" i="0" u="none" strike="noStrike" cap="none">
                <a:solidFill>
                  <a:schemeClr val="lt1"/>
                </a:solidFill>
                <a:latin typeface="Source Sans Pro"/>
                <a:ea typeface="Source Sans Pro"/>
                <a:cs typeface="Source Sans Pro"/>
                <a:sym typeface="Source Sans Pro"/>
              </a:defRPr>
            </a:lvl2pPr>
            <a:lvl3pPr marL="0" marR="0" lvl="2" indent="0" algn="r" rtl="0">
              <a:lnSpc>
                <a:spcPct val="100000"/>
              </a:lnSpc>
              <a:spcBef>
                <a:spcPts val="0"/>
              </a:spcBef>
              <a:spcAft>
                <a:spcPts val="0"/>
              </a:spcAft>
              <a:buClr>
                <a:srgbClr val="000000"/>
              </a:buClr>
              <a:buSzPts val="1200"/>
              <a:buFont typeface="Arial"/>
              <a:buNone/>
              <a:defRPr sz="1800" b="0" i="0" u="none" strike="noStrike" cap="none">
                <a:solidFill>
                  <a:schemeClr val="lt1"/>
                </a:solidFill>
                <a:latin typeface="Source Sans Pro"/>
                <a:ea typeface="Source Sans Pro"/>
                <a:cs typeface="Source Sans Pro"/>
                <a:sym typeface="Source Sans Pro"/>
              </a:defRPr>
            </a:lvl3pPr>
            <a:lvl4pPr marL="0" marR="0" lvl="3" indent="0" algn="r" rtl="0">
              <a:lnSpc>
                <a:spcPct val="100000"/>
              </a:lnSpc>
              <a:spcBef>
                <a:spcPts val="0"/>
              </a:spcBef>
              <a:spcAft>
                <a:spcPts val="0"/>
              </a:spcAft>
              <a:buClr>
                <a:srgbClr val="000000"/>
              </a:buClr>
              <a:buSzPts val="1200"/>
              <a:buFont typeface="Arial"/>
              <a:buNone/>
              <a:defRPr sz="1800" b="0" i="0" u="none" strike="noStrike" cap="none">
                <a:solidFill>
                  <a:schemeClr val="lt1"/>
                </a:solidFill>
                <a:latin typeface="Source Sans Pro"/>
                <a:ea typeface="Source Sans Pro"/>
                <a:cs typeface="Source Sans Pro"/>
                <a:sym typeface="Source Sans Pro"/>
              </a:defRPr>
            </a:lvl4pPr>
            <a:lvl5pPr marL="0" marR="0" lvl="4" indent="0" algn="r" rtl="0">
              <a:lnSpc>
                <a:spcPct val="100000"/>
              </a:lnSpc>
              <a:spcBef>
                <a:spcPts val="0"/>
              </a:spcBef>
              <a:spcAft>
                <a:spcPts val="0"/>
              </a:spcAft>
              <a:buClr>
                <a:srgbClr val="000000"/>
              </a:buClr>
              <a:buSzPts val="1200"/>
              <a:buFont typeface="Arial"/>
              <a:buNone/>
              <a:defRPr sz="1800" b="0" i="0" u="none" strike="noStrike" cap="none">
                <a:solidFill>
                  <a:schemeClr val="lt1"/>
                </a:solidFill>
                <a:latin typeface="Source Sans Pro"/>
                <a:ea typeface="Source Sans Pro"/>
                <a:cs typeface="Source Sans Pro"/>
                <a:sym typeface="Source Sans Pro"/>
              </a:defRPr>
            </a:lvl5pPr>
            <a:lvl6pPr marL="0" marR="0" lvl="5" indent="0" algn="r" rtl="0">
              <a:lnSpc>
                <a:spcPct val="100000"/>
              </a:lnSpc>
              <a:spcBef>
                <a:spcPts val="0"/>
              </a:spcBef>
              <a:spcAft>
                <a:spcPts val="0"/>
              </a:spcAft>
              <a:buClr>
                <a:srgbClr val="000000"/>
              </a:buClr>
              <a:buSzPts val="1200"/>
              <a:buFont typeface="Arial"/>
              <a:buNone/>
              <a:defRPr sz="1800" b="0" i="0" u="none" strike="noStrike" cap="none">
                <a:solidFill>
                  <a:schemeClr val="lt1"/>
                </a:solidFill>
                <a:latin typeface="Source Sans Pro"/>
                <a:ea typeface="Source Sans Pro"/>
                <a:cs typeface="Source Sans Pro"/>
                <a:sym typeface="Source Sans Pro"/>
              </a:defRPr>
            </a:lvl6pPr>
            <a:lvl7pPr marL="0" marR="0" lvl="6" indent="0" algn="r" rtl="0">
              <a:lnSpc>
                <a:spcPct val="100000"/>
              </a:lnSpc>
              <a:spcBef>
                <a:spcPts val="0"/>
              </a:spcBef>
              <a:spcAft>
                <a:spcPts val="0"/>
              </a:spcAft>
              <a:buClr>
                <a:srgbClr val="000000"/>
              </a:buClr>
              <a:buSzPts val="1200"/>
              <a:buFont typeface="Arial"/>
              <a:buNone/>
              <a:defRPr sz="1800" b="0" i="0" u="none" strike="noStrike" cap="none">
                <a:solidFill>
                  <a:schemeClr val="lt1"/>
                </a:solidFill>
                <a:latin typeface="Source Sans Pro"/>
                <a:ea typeface="Source Sans Pro"/>
                <a:cs typeface="Source Sans Pro"/>
                <a:sym typeface="Source Sans Pro"/>
              </a:defRPr>
            </a:lvl7pPr>
            <a:lvl8pPr marL="0" marR="0" lvl="7" indent="0" algn="r" rtl="0">
              <a:lnSpc>
                <a:spcPct val="100000"/>
              </a:lnSpc>
              <a:spcBef>
                <a:spcPts val="0"/>
              </a:spcBef>
              <a:spcAft>
                <a:spcPts val="0"/>
              </a:spcAft>
              <a:buClr>
                <a:srgbClr val="000000"/>
              </a:buClr>
              <a:buSzPts val="1200"/>
              <a:buFont typeface="Arial"/>
              <a:buNone/>
              <a:defRPr sz="1800" b="0" i="0" u="none" strike="noStrike" cap="none">
                <a:solidFill>
                  <a:schemeClr val="lt1"/>
                </a:solidFill>
                <a:latin typeface="Source Sans Pro"/>
                <a:ea typeface="Source Sans Pro"/>
                <a:cs typeface="Source Sans Pro"/>
                <a:sym typeface="Source Sans Pro"/>
              </a:defRPr>
            </a:lvl8pPr>
            <a:lvl9pPr marL="0" marR="0" lvl="8" indent="0" algn="r" rtl="0">
              <a:lnSpc>
                <a:spcPct val="100000"/>
              </a:lnSpc>
              <a:spcBef>
                <a:spcPts val="0"/>
              </a:spcBef>
              <a:spcAft>
                <a:spcPts val="0"/>
              </a:spcAft>
              <a:buClr>
                <a:srgbClr val="000000"/>
              </a:buClr>
              <a:buSzPts val="1200"/>
              <a:buFont typeface="Arial"/>
              <a:buNone/>
              <a:defRPr sz="1800" b="0" i="0" u="none" strike="noStrike" cap="none">
                <a:solidFill>
                  <a:schemeClr val="lt1"/>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US"/>
              <a:t>‹#›</a:t>
            </a:fld>
            <a:endParaRPr/>
          </a:p>
        </p:txBody>
      </p:sp>
      <p:sp>
        <p:nvSpPr>
          <p:cNvPr id="384" name="Google Shape;384;p73"/>
          <p:cNvSpPr txBox="1">
            <a:spLocks noGrp="1"/>
          </p:cNvSpPr>
          <p:nvPr>
            <p:ph type="body" idx="1"/>
          </p:nvPr>
        </p:nvSpPr>
        <p:spPr>
          <a:xfrm>
            <a:off x="581634" y="1796387"/>
            <a:ext cx="9090000" cy="48783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D2BD24"/>
              </a:buClr>
              <a:buSzPts val="2800"/>
              <a:buFont typeface="Noto Sans Symbols"/>
              <a:buNone/>
              <a:defRPr sz="3600" b="0" i="0" u="none" strike="noStrike" cap="none">
                <a:solidFill>
                  <a:srgbClr val="3F3F3F"/>
                </a:solidFill>
                <a:latin typeface="Source Sans Pro"/>
                <a:ea typeface="Source Sans Pro"/>
                <a:cs typeface="Source Sans Pro"/>
                <a:sym typeface="Source Sans Pro"/>
              </a:defRPr>
            </a:lvl1pPr>
            <a:lvl2pPr marL="914400" marR="0" lvl="1" indent="-391160" algn="l" rtl="0">
              <a:lnSpc>
                <a:spcPct val="90000"/>
              </a:lnSpc>
              <a:spcBef>
                <a:spcPts val="1000"/>
              </a:spcBef>
              <a:spcAft>
                <a:spcPts val="0"/>
              </a:spcAft>
              <a:buClr>
                <a:srgbClr val="D2BD24"/>
              </a:buClr>
              <a:buSzPts val="2560"/>
              <a:buFont typeface="Source Sans Pro"/>
              <a:buChar char="●"/>
              <a:defRPr sz="3200" b="0" i="0" u="none" strike="noStrike" cap="none">
                <a:solidFill>
                  <a:srgbClr val="3F3F3F"/>
                </a:solidFill>
                <a:latin typeface="Source Sans Pro"/>
                <a:ea typeface="Source Sans Pro"/>
                <a:cs typeface="Source Sans Pro"/>
                <a:sym typeface="Source Sans Pro"/>
              </a:defRPr>
            </a:lvl2pPr>
            <a:lvl3pPr marL="1371600" marR="0" lvl="2" indent="-406400" algn="l" rtl="0">
              <a:lnSpc>
                <a:spcPct val="90000"/>
              </a:lnSpc>
              <a:spcBef>
                <a:spcPts val="1000"/>
              </a:spcBef>
              <a:spcAft>
                <a:spcPts val="0"/>
              </a:spcAft>
              <a:buClr>
                <a:srgbClr val="D2BD24"/>
              </a:buClr>
              <a:buSzPts val="2800"/>
              <a:buFont typeface="Noto Sans Symbols"/>
              <a:buChar char="✓"/>
              <a:defRPr sz="2800" b="0" i="0" u="none" strike="noStrike" cap="none">
                <a:solidFill>
                  <a:srgbClr val="3F3F3F"/>
                </a:solidFill>
                <a:latin typeface="Source Sans Pro"/>
                <a:ea typeface="Source Sans Pro"/>
                <a:cs typeface="Source Sans Pro"/>
                <a:sym typeface="Source Sans Pro"/>
              </a:defRPr>
            </a:lvl3pPr>
            <a:lvl4pPr marL="1828800" marR="0" lvl="3" indent="-381000" algn="l" rtl="0">
              <a:lnSpc>
                <a:spcPct val="90000"/>
              </a:lnSpc>
              <a:spcBef>
                <a:spcPts val="1000"/>
              </a:spcBef>
              <a:spcAft>
                <a:spcPts val="0"/>
              </a:spcAft>
              <a:buClr>
                <a:srgbClr val="D2BD24"/>
              </a:buClr>
              <a:buSzPts val="2400"/>
              <a:buFont typeface="Noto Sans Symbols"/>
              <a:buChar char="▶"/>
              <a:defRPr sz="2400" b="0" i="0" u="none" strike="noStrike" cap="none">
                <a:solidFill>
                  <a:srgbClr val="3F3F3F"/>
                </a:solidFill>
                <a:latin typeface="Source Sans Pro"/>
                <a:ea typeface="Source Sans Pro"/>
                <a:cs typeface="Source Sans Pro"/>
                <a:sym typeface="Source Sans Pro"/>
              </a:defRPr>
            </a:lvl4pPr>
            <a:lvl5pPr marL="2286000" marR="0" lvl="4" indent="-381000" algn="l" rtl="0">
              <a:lnSpc>
                <a:spcPct val="90000"/>
              </a:lnSpc>
              <a:spcBef>
                <a:spcPts val="1000"/>
              </a:spcBef>
              <a:spcAft>
                <a:spcPts val="0"/>
              </a:spcAft>
              <a:buClr>
                <a:srgbClr val="D2BD24"/>
              </a:buClr>
              <a:buSzPts val="2400"/>
              <a:buFont typeface="Noto Sans Symbols"/>
              <a:buChar char="▶"/>
              <a:defRPr sz="2400" b="0" i="0" u="none" strike="noStrike" cap="none">
                <a:solidFill>
                  <a:srgbClr val="3F3F3F"/>
                </a:solidFill>
                <a:latin typeface="Source Sans Pro"/>
                <a:ea typeface="Source Sans Pro"/>
                <a:cs typeface="Source Sans Pro"/>
                <a:sym typeface="Source Sans Pro"/>
              </a:defRPr>
            </a:lvl5pPr>
            <a:lvl6pPr marL="2743200" marR="0" lvl="5" indent="-289560" algn="l" rtl="0">
              <a:lnSpc>
                <a:spcPct val="90000"/>
              </a:lnSpc>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6pPr>
            <a:lvl7pPr marL="3200400" marR="0" lvl="6" indent="-289560" algn="l" rtl="0">
              <a:lnSpc>
                <a:spcPct val="90000"/>
              </a:lnSpc>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7pPr>
            <a:lvl8pPr marL="3657600" marR="0" lvl="7" indent="-289559" algn="l" rtl="0">
              <a:lnSpc>
                <a:spcPct val="90000"/>
              </a:lnSpc>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8pPr>
            <a:lvl9pPr marL="4114800" marR="0" lvl="8" indent="-289559" algn="l" rtl="0">
              <a:lnSpc>
                <a:spcPct val="90000"/>
              </a:lnSpc>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9pPr>
          </a:lstStyle>
          <a:p>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1_Custom Layout">
  <p:cSld name="1_Custom Layout">
    <p:spTree>
      <p:nvGrpSpPr>
        <p:cNvPr id="1" name="Shape 385"/>
        <p:cNvGrpSpPr/>
        <p:nvPr/>
      </p:nvGrpSpPr>
      <p:grpSpPr>
        <a:xfrm>
          <a:off x="0" y="0"/>
          <a:ext cx="0" cy="0"/>
          <a:chOff x="0" y="0"/>
          <a:chExt cx="0" cy="0"/>
        </a:xfrm>
      </p:grpSpPr>
      <p:sp>
        <p:nvSpPr>
          <p:cNvPr id="386" name="Google Shape;386;p74"/>
          <p:cNvSpPr txBox="1">
            <a:spLocks noGrp="1"/>
          </p:cNvSpPr>
          <p:nvPr>
            <p:ph type="title"/>
          </p:nvPr>
        </p:nvSpPr>
        <p:spPr>
          <a:xfrm>
            <a:off x="555786" y="257216"/>
            <a:ext cx="8992500" cy="13209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72B62"/>
              </a:buClr>
              <a:buSzPts val="4400"/>
              <a:buFont typeface="Georgia"/>
              <a:buNone/>
              <a:defRPr sz="4400" b="0" i="0" u="none" strike="noStrike" cap="none">
                <a:solidFill>
                  <a:srgbClr val="072B62"/>
                </a:solidFill>
                <a:latin typeface="Georgia"/>
                <a:ea typeface="Georgia"/>
                <a:cs typeface="Georgia"/>
                <a:sym typeface="Georg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9pPr>
          </a:lstStyle>
          <a:p>
            <a:endParaRPr/>
          </a:p>
        </p:txBody>
      </p:sp>
      <p:sp>
        <p:nvSpPr>
          <p:cNvPr id="387" name="Google Shape;387;p74"/>
          <p:cNvSpPr txBox="1">
            <a:spLocks noGrp="1"/>
          </p:cNvSpPr>
          <p:nvPr>
            <p:ph type="sldNum" idx="12"/>
          </p:nvPr>
        </p:nvSpPr>
        <p:spPr>
          <a:xfrm>
            <a:off x="11016766" y="6309650"/>
            <a:ext cx="683400" cy="3651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Thin"/>
                <a:ea typeface="Libre Franklin Thin"/>
                <a:cs typeface="Libre Franklin Thin"/>
                <a:sym typeface="Libre Franklin Thin"/>
              </a:defRPr>
            </a:lvl1pPr>
            <a:lvl2pPr marL="0" marR="0" lvl="1"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Thin"/>
                <a:ea typeface="Libre Franklin Thin"/>
                <a:cs typeface="Libre Franklin Thin"/>
                <a:sym typeface="Libre Franklin Thin"/>
              </a:defRPr>
            </a:lvl2pPr>
            <a:lvl3pPr marL="0" marR="0" lvl="2"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Thin"/>
                <a:ea typeface="Libre Franklin Thin"/>
                <a:cs typeface="Libre Franklin Thin"/>
                <a:sym typeface="Libre Franklin Thin"/>
              </a:defRPr>
            </a:lvl3pPr>
            <a:lvl4pPr marL="0" marR="0" lvl="3"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Thin"/>
                <a:ea typeface="Libre Franklin Thin"/>
                <a:cs typeface="Libre Franklin Thin"/>
                <a:sym typeface="Libre Franklin Thin"/>
              </a:defRPr>
            </a:lvl4pPr>
            <a:lvl5pPr marL="0" marR="0" lvl="4"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Thin"/>
                <a:ea typeface="Libre Franklin Thin"/>
                <a:cs typeface="Libre Franklin Thin"/>
                <a:sym typeface="Libre Franklin Thin"/>
              </a:defRPr>
            </a:lvl5pPr>
            <a:lvl6pPr marL="0" marR="0" lvl="5"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Thin"/>
                <a:ea typeface="Libre Franklin Thin"/>
                <a:cs typeface="Libre Franklin Thin"/>
                <a:sym typeface="Libre Franklin Thin"/>
              </a:defRPr>
            </a:lvl6pPr>
            <a:lvl7pPr marL="0" marR="0" lvl="6"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Thin"/>
                <a:ea typeface="Libre Franklin Thin"/>
                <a:cs typeface="Libre Franklin Thin"/>
                <a:sym typeface="Libre Franklin Thin"/>
              </a:defRPr>
            </a:lvl7pPr>
            <a:lvl8pPr marL="0" marR="0" lvl="7"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Thin"/>
                <a:ea typeface="Libre Franklin Thin"/>
                <a:cs typeface="Libre Franklin Thin"/>
                <a:sym typeface="Libre Franklin Thin"/>
              </a:defRPr>
            </a:lvl8pPr>
            <a:lvl9pPr marL="0" marR="0" lvl="8"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Thin"/>
                <a:ea typeface="Libre Franklin Thin"/>
                <a:cs typeface="Libre Franklin Thin"/>
                <a:sym typeface="Libre Franklin Thin"/>
              </a:defRPr>
            </a:lvl9pPr>
          </a:lstStyle>
          <a:p>
            <a:pPr marL="0" lvl="0" indent="0" algn="r" rtl="0">
              <a:spcBef>
                <a:spcPts val="0"/>
              </a:spcBef>
              <a:spcAft>
                <a:spcPts val="0"/>
              </a:spcAft>
              <a:buNone/>
            </a:pPr>
            <a:fld id="{00000000-1234-1234-1234-123412341234}" type="slidenum">
              <a:rPr lang="en-US"/>
              <a:t>‹#›</a:t>
            </a:fld>
            <a:endParaRPr/>
          </a:p>
        </p:txBody>
      </p:sp>
      <p:sp>
        <p:nvSpPr>
          <p:cNvPr id="388" name="Google Shape;388;p74"/>
          <p:cNvSpPr txBox="1">
            <a:spLocks noGrp="1"/>
          </p:cNvSpPr>
          <p:nvPr>
            <p:ph type="body" idx="1"/>
          </p:nvPr>
        </p:nvSpPr>
        <p:spPr>
          <a:xfrm>
            <a:off x="581634" y="1796387"/>
            <a:ext cx="9090000" cy="48783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1000"/>
              </a:spcBef>
              <a:spcAft>
                <a:spcPts val="0"/>
              </a:spcAft>
              <a:buClr>
                <a:srgbClr val="D2BD24"/>
              </a:buClr>
              <a:buSzPts val="3600"/>
              <a:buFont typeface="Noto Sans Symbols"/>
              <a:buNone/>
              <a:defRPr sz="3600" b="0" i="0" u="none" strike="noStrike" cap="none">
                <a:solidFill>
                  <a:srgbClr val="3F3F3F"/>
                </a:solidFill>
                <a:latin typeface="Libre Franklin Thin"/>
                <a:ea typeface="Libre Franklin Thin"/>
                <a:cs typeface="Libre Franklin Thin"/>
                <a:sym typeface="Libre Franklin Thin"/>
              </a:defRPr>
            </a:lvl1pPr>
            <a:lvl2pPr marL="914400" marR="0" lvl="1" indent="-391160" algn="l" rtl="0">
              <a:lnSpc>
                <a:spcPct val="100000"/>
              </a:lnSpc>
              <a:spcBef>
                <a:spcPts val="1000"/>
              </a:spcBef>
              <a:spcAft>
                <a:spcPts val="0"/>
              </a:spcAft>
              <a:buClr>
                <a:srgbClr val="D2BD24"/>
              </a:buClr>
              <a:buSzPts val="2560"/>
              <a:buFont typeface="Libre Franklin Thin"/>
              <a:buChar char="●"/>
              <a:defRPr sz="3200" b="0" i="0" u="none" strike="noStrike" cap="none">
                <a:solidFill>
                  <a:srgbClr val="3F3F3F"/>
                </a:solidFill>
                <a:latin typeface="Libre Franklin Thin"/>
                <a:ea typeface="Libre Franklin Thin"/>
                <a:cs typeface="Libre Franklin Thin"/>
                <a:sym typeface="Libre Franklin Thin"/>
              </a:defRPr>
            </a:lvl2pPr>
            <a:lvl3pPr marL="1371600" marR="0" lvl="2" indent="-406400" algn="l" rtl="0">
              <a:lnSpc>
                <a:spcPct val="100000"/>
              </a:lnSpc>
              <a:spcBef>
                <a:spcPts val="1000"/>
              </a:spcBef>
              <a:spcAft>
                <a:spcPts val="0"/>
              </a:spcAft>
              <a:buClr>
                <a:srgbClr val="D2BD24"/>
              </a:buClr>
              <a:buSzPts val="2800"/>
              <a:buFont typeface="Noto Sans Symbols"/>
              <a:buChar char="✓"/>
              <a:defRPr sz="2800" b="0" i="0" u="none" strike="noStrike" cap="none">
                <a:solidFill>
                  <a:srgbClr val="3F3F3F"/>
                </a:solidFill>
                <a:latin typeface="Libre Franklin Thin"/>
                <a:ea typeface="Libre Franklin Thin"/>
                <a:cs typeface="Libre Franklin Thin"/>
                <a:sym typeface="Libre Franklin Thin"/>
              </a:defRPr>
            </a:lvl3pPr>
            <a:lvl4pPr marL="1828800" marR="0" lvl="3" indent="-381000" algn="l" rtl="0">
              <a:lnSpc>
                <a:spcPct val="100000"/>
              </a:lnSpc>
              <a:spcBef>
                <a:spcPts val="1000"/>
              </a:spcBef>
              <a:spcAft>
                <a:spcPts val="0"/>
              </a:spcAft>
              <a:buClr>
                <a:srgbClr val="D2BD24"/>
              </a:buClr>
              <a:buSzPts val="2400"/>
              <a:buFont typeface="Noto Sans Symbols"/>
              <a:buChar char="🞂"/>
              <a:defRPr sz="2400" b="0" i="0" u="none" strike="noStrike" cap="none">
                <a:solidFill>
                  <a:srgbClr val="3F3F3F"/>
                </a:solidFill>
                <a:latin typeface="Libre Franklin Thin"/>
                <a:ea typeface="Libre Franklin Thin"/>
                <a:cs typeface="Libre Franklin Thin"/>
                <a:sym typeface="Libre Franklin Thin"/>
              </a:defRPr>
            </a:lvl4pPr>
            <a:lvl5pPr marL="2286000" marR="0" lvl="4" indent="-381000" algn="l" rtl="0">
              <a:lnSpc>
                <a:spcPct val="100000"/>
              </a:lnSpc>
              <a:spcBef>
                <a:spcPts val="1000"/>
              </a:spcBef>
              <a:spcAft>
                <a:spcPts val="0"/>
              </a:spcAft>
              <a:buClr>
                <a:srgbClr val="D2BD24"/>
              </a:buClr>
              <a:buSzPts val="2400"/>
              <a:buFont typeface="Noto Sans Symbols"/>
              <a:buChar char="🞂"/>
              <a:defRPr sz="2400" b="0" i="0" u="none" strike="noStrike" cap="none">
                <a:solidFill>
                  <a:srgbClr val="3F3F3F"/>
                </a:solidFill>
                <a:latin typeface="Libre Franklin Thin"/>
                <a:ea typeface="Libre Franklin Thin"/>
                <a:cs typeface="Libre Franklin Thin"/>
                <a:sym typeface="Libre Franklin Thin"/>
              </a:defRPr>
            </a:lvl5pPr>
            <a:lvl6pPr marL="2743200" marR="0" lvl="5"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Libre Franklin Thin"/>
                <a:ea typeface="Libre Franklin Thin"/>
                <a:cs typeface="Libre Franklin Thin"/>
                <a:sym typeface="Libre Franklin Thin"/>
              </a:defRPr>
            </a:lvl6pPr>
            <a:lvl7pPr marL="3200400" marR="0" lvl="6"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Libre Franklin Thin"/>
                <a:ea typeface="Libre Franklin Thin"/>
                <a:cs typeface="Libre Franklin Thin"/>
                <a:sym typeface="Libre Franklin Thin"/>
              </a:defRPr>
            </a:lvl7pPr>
            <a:lvl8pPr marL="3657600" marR="0" lvl="7" indent="-289559"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Libre Franklin Thin"/>
                <a:ea typeface="Libre Franklin Thin"/>
                <a:cs typeface="Libre Franklin Thin"/>
                <a:sym typeface="Libre Franklin Thin"/>
              </a:defRPr>
            </a:lvl8pPr>
            <a:lvl9pPr marL="4114800" marR="0" lvl="8" indent="-289559"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Libre Franklin Thin"/>
                <a:ea typeface="Libre Franklin Thin"/>
                <a:cs typeface="Libre Franklin Thin"/>
                <a:sym typeface="Libre Franklin Thin"/>
              </a:defRPr>
            </a:lvl9pPr>
          </a:lstStyle>
          <a:p>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Custom Layout 2">
  <p:cSld name="Custom Layout 2">
    <p:spTree>
      <p:nvGrpSpPr>
        <p:cNvPr id="1" name="Shape 389"/>
        <p:cNvGrpSpPr/>
        <p:nvPr/>
      </p:nvGrpSpPr>
      <p:grpSpPr>
        <a:xfrm>
          <a:off x="0" y="0"/>
          <a:ext cx="0" cy="0"/>
          <a:chOff x="0" y="0"/>
          <a:chExt cx="0" cy="0"/>
        </a:xfrm>
      </p:grpSpPr>
      <p:sp>
        <p:nvSpPr>
          <p:cNvPr id="390" name="Google Shape;390;p75"/>
          <p:cNvSpPr txBox="1">
            <a:spLocks noGrp="1"/>
          </p:cNvSpPr>
          <p:nvPr>
            <p:ph type="title"/>
          </p:nvPr>
        </p:nvSpPr>
        <p:spPr>
          <a:xfrm>
            <a:off x="555786" y="257216"/>
            <a:ext cx="8992500" cy="13209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rgbClr val="072B62"/>
              </a:buClr>
              <a:buSzPts val="4400"/>
              <a:buFont typeface="Georgia"/>
              <a:buNone/>
              <a:defRPr sz="4400" b="0" i="0" u="none" strike="noStrike" cap="none">
                <a:solidFill>
                  <a:srgbClr val="072B62"/>
                </a:solidFill>
                <a:latin typeface="Georgia"/>
                <a:ea typeface="Georgia"/>
                <a:cs typeface="Georgia"/>
                <a:sym typeface="Georgia"/>
              </a:defRPr>
            </a:lvl1pPr>
            <a:lvl2pPr marR="0" lvl="1" algn="l" rtl="0">
              <a:lnSpc>
                <a:spcPct val="100000"/>
              </a:lnSpc>
              <a:spcBef>
                <a:spcPts val="0"/>
              </a:spcBef>
              <a:spcAft>
                <a:spcPts val="0"/>
              </a:spcAft>
              <a:buSzPts val="1400"/>
              <a:buNone/>
              <a:defRPr sz="1800" b="0" i="0" u="none" strike="noStrike" cap="none">
                <a:solidFill>
                  <a:schemeClr val="dk2"/>
                </a:solidFill>
              </a:defRPr>
            </a:lvl2pPr>
            <a:lvl3pPr marR="0" lvl="2" algn="l" rtl="0">
              <a:lnSpc>
                <a:spcPct val="100000"/>
              </a:lnSpc>
              <a:spcBef>
                <a:spcPts val="0"/>
              </a:spcBef>
              <a:spcAft>
                <a:spcPts val="0"/>
              </a:spcAft>
              <a:buSzPts val="1400"/>
              <a:buNone/>
              <a:defRPr sz="1800" b="0" i="0" u="none" strike="noStrike" cap="none">
                <a:solidFill>
                  <a:schemeClr val="dk2"/>
                </a:solidFill>
              </a:defRPr>
            </a:lvl3pPr>
            <a:lvl4pPr marR="0" lvl="3" algn="l" rtl="0">
              <a:lnSpc>
                <a:spcPct val="100000"/>
              </a:lnSpc>
              <a:spcBef>
                <a:spcPts val="0"/>
              </a:spcBef>
              <a:spcAft>
                <a:spcPts val="0"/>
              </a:spcAft>
              <a:buSzPts val="1400"/>
              <a:buNone/>
              <a:defRPr sz="1800" b="0" i="0" u="none" strike="noStrike" cap="none">
                <a:solidFill>
                  <a:schemeClr val="dk2"/>
                </a:solidFill>
              </a:defRPr>
            </a:lvl4pPr>
            <a:lvl5pPr marR="0" lvl="4" algn="l" rtl="0">
              <a:lnSpc>
                <a:spcPct val="100000"/>
              </a:lnSpc>
              <a:spcBef>
                <a:spcPts val="0"/>
              </a:spcBef>
              <a:spcAft>
                <a:spcPts val="0"/>
              </a:spcAft>
              <a:buSzPts val="1400"/>
              <a:buNone/>
              <a:defRPr sz="1800" b="0" i="0" u="none" strike="noStrike" cap="none">
                <a:solidFill>
                  <a:schemeClr val="dk2"/>
                </a:solidFill>
              </a:defRPr>
            </a:lvl5pPr>
            <a:lvl6pPr marR="0" lvl="5" algn="l" rtl="0">
              <a:lnSpc>
                <a:spcPct val="100000"/>
              </a:lnSpc>
              <a:spcBef>
                <a:spcPts val="0"/>
              </a:spcBef>
              <a:spcAft>
                <a:spcPts val="0"/>
              </a:spcAft>
              <a:buSzPts val="1400"/>
              <a:buNone/>
              <a:defRPr sz="1800" b="0" i="0" u="none" strike="noStrike" cap="none">
                <a:solidFill>
                  <a:schemeClr val="dk2"/>
                </a:solidFill>
              </a:defRPr>
            </a:lvl6pPr>
            <a:lvl7pPr marR="0" lvl="6" algn="l" rtl="0">
              <a:lnSpc>
                <a:spcPct val="100000"/>
              </a:lnSpc>
              <a:spcBef>
                <a:spcPts val="0"/>
              </a:spcBef>
              <a:spcAft>
                <a:spcPts val="0"/>
              </a:spcAft>
              <a:buSzPts val="1400"/>
              <a:buNone/>
              <a:defRPr sz="1800" b="0" i="0" u="none" strike="noStrike" cap="none">
                <a:solidFill>
                  <a:schemeClr val="dk2"/>
                </a:solidFill>
              </a:defRPr>
            </a:lvl7pPr>
            <a:lvl8pPr marR="0" lvl="7" algn="l" rtl="0">
              <a:lnSpc>
                <a:spcPct val="100000"/>
              </a:lnSpc>
              <a:spcBef>
                <a:spcPts val="0"/>
              </a:spcBef>
              <a:spcAft>
                <a:spcPts val="0"/>
              </a:spcAft>
              <a:buSzPts val="1400"/>
              <a:buNone/>
              <a:defRPr sz="1800" b="0" i="0" u="none" strike="noStrike" cap="none">
                <a:solidFill>
                  <a:schemeClr val="dk2"/>
                </a:solidFill>
              </a:defRPr>
            </a:lvl8pPr>
            <a:lvl9pPr marR="0" lvl="8" algn="l" rtl="0">
              <a:lnSpc>
                <a:spcPct val="100000"/>
              </a:lnSpc>
              <a:spcBef>
                <a:spcPts val="0"/>
              </a:spcBef>
              <a:spcAft>
                <a:spcPts val="0"/>
              </a:spcAft>
              <a:buSzPts val="1400"/>
              <a:buNone/>
              <a:defRPr sz="1800" b="0" i="0" u="none" strike="noStrike" cap="none">
                <a:solidFill>
                  <a:schemeClr val="dk2"/>
                </a:solidFill>
              </a:defRPr>
            </a:lvl9pPr>
          </a:lstStyle>
          <a:p>
            <a:endParaRPr/>
          </a:p>
        </p:txBody>
      </p:sp>
      <p:sp>
        <p:nvSpPr>
          <p:cNvPr id="391" name="Google Shape;391;p75"/>
          <p:cNvSpPr txBox="1">
            <a:spLocks noGrp="1"/>
          </p:cNvSpPr>
          <p:nvPr>
            <p:ph type="sldNum" idx="12"/>
          </p:nvPr>
        </p:nvSpPr>
        <p:spPr>
          <a:xfrm>
            <a:off x="11016766" y="6309650"/>
            <a:ext cx="6834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800" b="0" i="0" u="none" strike="noStrike" cap="none">
                <a:solidFill>
                  <a:schemeClr val="lt1"/>
                </a:solidFill>
                <a:latin typeface="Source Sans Pro"/>
                <a:ea typeface="Source Sans Pro"/>
                <a:cs typeface="Source Sans Pro"/>
                <a:sym typeface="Source Sans Pro"/>
              </a:defRPr>
            </a:lvl1pPr>
            <a:lvl2pPr marL="0" marR="0" lvl="1" indent="0" algn="r" rtl="0">
              <a:lnSpc>
                <a:spcPct val="100000"/>
              </a:lnSpc>
              <a:spcBef>
                <a:spcPts val="0"/>
              </a:spcBef>
              <a:spcAft>
                <a:spcPts val="0"/>
              </a:spcAft>
              <a:buClr>
                <a:srgbClr val="000000"/>
              </a:buClr>
              <a:buSzPts val="1200"/>
              <a:buFont typeface="Arial"/>
              <a:buNone/>
              <a:defRPr sz="1800" b="0" i="0" u="none" strike="noStrike" cap="none">
                <a:solidFill>
                  <a:schemeClr val="lt1"/>
                </a:solidFill>
                <a:latin typeface="Source Sans Pro"/>
                <a:ea typeface="Source Sans Pro"/>
                <a:cs typeface="Source Sans Pro"/>
                <a:sym typeface="Source Sans Pro"/>
              </a:defRPr>
            </a:lvl2pPr>
            <a:lvl3pPr marL="0" marR="0" lvl="2" indent="0" algn="r" rtl="0">
              <a:lnSpc>
                <a:spcPct val="100000"/>
              </a:lnSpc>
              <a:spcBef>
                <a:spcPts val="0"/>
              </a:spcBef>
              <a:spcAft>
                <a:spcPts val="0"/>
              </a:spcAft>
              <a:buClr>
                <a:srgbClr val="000000"/>
              </a:buClr>
              <a:buSzPts val="1200"/>
              <a:buFont typeface="Arial"/>
              <a:buNone/>
              <a:defRPr sz="1800" b="0" i="0" u="none" strike="noStrike" cap="none">
                <a:solidFill>
                  <a:schemeClr val="lt1"/>
                </a:solidFill>
                <a:latin typeface="Source Sans Pro"/>
                <a:ea typeface="Source Sans Pro"/>
                <a:cs typeface="Source Sans Pro"/>
                <a:sym typeface="Source Sans Pro"/>
              </a:defRPr>
            </a:lvl3pPr>
            <a:lvl4pPr marL="0" marR="0" lvl="3" indent="0" algn="r" rtl="0">
              <a:lnSpc>
                <a:spcPct val="100000"/>
              </a:lnSpc>
              <a:spcBef>
                <a:spcPts val="0"/>
              </a:spcBef>
              <a:spcAft>
                <a:spcPts val="0"/>
              </a:spcAft>
              <a:buClr>
                <a:srgbClr val="000000"/>
              </a:buClr>
              <a:buSzPts val="1200"/>
              <a:buFont typeface="Arial"/>
              <a:buNone/>
              <a:defRPr sz="1800" b="0" i="0" u="none" strike="noStrike" cap="none">
                <a:solidFill>
                  <a:schemeClr val="lt1"/>
                </a:solidFill>
                <a:latin typeface="Source Sans Pro"/>
                <a:ea typeface="Source Sans Pro"/>
                <a:cs typeface="Source Sans Pro"/>
                <a:sym typeface="Source Sans Pro"/>
              </a:defRPr>
            </a:lvl4pPr>
            <a:lvl5pPr marL="0" marR="0" lvl="4" indent="0" algn="r" rtl="0">
              <a:lnSpc>
                <a:spcPct val="100000"/>
              </a:lnSpc>
              <a:spcBef>
                <a:spcPts val="0"/>
              </a:spcBef>
              <a:spcAft>
                <a:spcPts val="0"/>
              </a:spcAft>
              <a:buClr>
                <a:srgbClr val="000000"/>
              </a:buClr>
              <a:buSzPts val="1200"/>
              <a:buFont typeface="Arial"/>
              <a:buNone/>
              <a:defRPr sz="1800" b="0" i="0" u="none" strike="noStrike" cap="none">
                <a:solidFill>
                  <a:schemeClr val="lt1"/>
                </a:solidFill>
                <a:latin typeface="Source Sans Pro"/>
                <a:ea typeface="Source Sans Pro"/>
                <a:cs typeface="Source Sans Pro"/>
                <a:sym typeface="Source Sans Pro"/>
              </a:defRPr>
            </a:lvl5pPr>
            <a:lvl6pPr marL="0" marR="0" lvl="5" indent="0" algn="r" rtl="0">
              <a:lnSpc>
                <a:spcPct val="100000"/>
              </a:lnSpc>
              <a:spcBef>
                <a:spcPts val="0"/>
              </a:spcBef>
              <a:spcAft>
                <a:spcPts val="0"/>
              </a:spcAft>
              <a:buClr>
                <a:srgbClr val="000000"/>
              </a:buClr>
              <a:buSzPts val="1200"/>
              <a:buFont typeface="Arial"/>
              <a:buNone/>
              <a:defRPr sz="1800" b="0" i="0" u="none" strike="noStrike" cap="none">
                <a:solidFill>
                  <a:schemeClr val="lt1"/>
                </a:solidFill>
                <a:latin typeface="Source Sans Pro"/>
                <a:ea typeface="Source Sans Pro"/>
                <a:cs typeface="Source Sans Pro"/>
                <a:sym typeface="Source Sans Pro"/>
              </a:defRPr>
            </a:lvl6pPr>
            <a:lvl7pPr marL="0" marR="0" lvl="6" indent="0" algn="r" rtl="0">
              <a:lnSpc>
                <a:spcPct val="100000"/>
              </a:lnSpc>
              <a:spcBef>
                <a:spcPts val="0"/>
              </a:spcBef>
              <a:spcAft>
                <a:spcPts val="0"/>
              </a:spcAft>
              <a:buClr>
                <a:srgbClr val="000000"/>
              </a:buClr>
              <a:buSzPts val="1200"/>
              <a:buFont typeface="Arial"/>
              <a:buNone/>
              <a:defRPr sz="1800" b="0" i="0" u="none" strike="noStrike" cap="none">
                <a:solidFill>
                  <a:schemeClr val="lt1"/>
                </a:solidFill>
                <a:latin typeface="Source Sans Pro"/>
                <a:ea typeface="Source Sans Pro"/>
                <a:cs typeface="Source Sans Pro"/>
                <a:sym typeface="Source Sans Pro"/>
              </a:defRPr>
            </a:lvl7pPr>
            <a:lvl8pPr marL="0" marR="0" lvl="7" indent="0" algn="r" rtl="0">
              <a:lnSpc>
                <a:spcPct val="100000"/>
              </a:lnSpc>
              <a:spcBef>
                <a:spcPts val="0"/>
              </a:spcBef>
              <a:spcAft>
                <a:spcPts val="0"/>
              </a:spcAft>
              <a:buClr>
                <a:srgbClr val="000000"/>
              </a:buClr>
              <a:buSzPts val="1200"/>
              <a:buFont typeface="Arial"/>
              <a:buNone/>
              <a:defRPr sz="1800" b="0" i="0" u="none" strike="noStrike" cap="none">
                <a:solidFill>
                  <a:schemeClr val="lt1"/>
                </a:solidFill>
                <a:latin typeface="Source Sans Pro"/>
                <a:ea typeface="Source Sans Pro"/>
                <a:cs typeface="Source Sans Pro"/>
                <a:sym typeface="Source Sans Pro"/>
              </a:defRPr>
            </a:lvl8pPr>
            <a:lvl9pPr marL="0" marR="0" lvl="8" indent="0" algn="r" rtl="0">
              <a:lnSpc>
                <a:spcPct val="100000"/>
              </a:lnSpc>
              <a:spcBef>
                <a:spcPts val="0"/>
              </a:spcBef>
              <a:spcAft>
                <a:spcPts val="0"/>
              </a:spcAft>
              <a:buClr>
                <a:srgbClr val="000000"/>
              </a:buClr>
              <a:buSzPts val="1200"/>
              <a:buFont typeface="Arial"/>
              <a:buNone/>
              <a:defRPr sz="1800" b="0" i="0" u="none" strike="noStrike" cap="none">
                <a:solidFill>
                  <a:schemeClr val="lt1"/>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US"/>
              <a:t>‹#›</a:t>
            </a:fld>
            <a:endParaRPr/>
          </a:p>
        </p:txBody>
      </p:sp>
      <p:sp>
        <p:nvSpPr>
          <p:cNvPr id="392" name="Google Shape;392;p75"/>
          <p:cNvSpPr txBox="1">
            <a:spLocks noGrp="1"/>
          </p:cNvSpPr>
          <p:nvPr>
            <p:ph type="body" idx="1"/>
          </p:nvPr>
        </p:nvSpPr>
        <p:spPr>
          <a:xfrm>
            <a:off x="581634" y="1796387"/>
            <a:ext cx="9090000" cy="48783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D2BD24"/>
              </a:buClr>
              <a:buSzPts val="2800"/>
              <a:buFont typeface="Noto Sans Symbols"/>
              <a:buNone/>
              <a:defRPr sz="3600" b="0" i="0" u="none" strike="noStrike" cap="none">
                <a:solidFill>
                  <a:srgbClr val="3F3F3F"/>
                </a:solidFill>
                <a:latin typeface="Source Sans Pro"/>
                <a:ea typeface="Source Sans Pro"/>
                <a:cs typeface="Source Sans Pro"/>
                <a:sym typeface="Source Sans Pro"/>
              </a:defRPr>
            </a:lvl1pPr>
            <a:lvl2pPr marL="914400" marR="0" lvl="1" indent="-391160" algn="l" rtl="0">
              <a:lnSpc>
                <a:spcPct val="90000"/>
              </a:lnSpc>
              <a:spcBef>
                <a:spcPts val="1000"/>
              </a:spcBef>
              <a:spcAft>
                <a:spcPts val="0"/>
              </a:spcAft>
              <a:buClr>
                <a:srgbClr val="D2BD24"/>
              </a:buClr>
              <a:buSzPts val="2560"/>
              <a:buFont typeface="Source Sans Pro"/>
              <a:buChar char="●"/>
              <a:defRPr sz="3200" b="0" i="0" u="none" strike="noStrike" cap="none">
                <a:solidFill>
                  <a:srgbClr val="3F3F3F"/>
                </a:solidFill>
                <a:latin typeface="Source Sans Pro"/>
                <a:ea typeface="Source Sans Pro"/>
                <a:cs typeface="Source Sans Pro"/>
                <a:sym typeface="Source Sans Pro"/>
              </a:defRPr>
            </a:lvl2pPr>
            <a:lvl3pPr marL="1371600" marR="0" lvl="2" indent="-406400" algn="l" rtl="0">
              <a:lnSpc>
                <a:spcPct val="90000"/>
              </a:lnSpc>
              <a:spcBef>
                <a:spcPts val="1000"/>
              </a:spcBef>
              <a:spcAft>
                <a:spcPts val="0"/>
              </a:spcAft>
              <a:buClr>
                <a:srgbClr val="D2BD24"/>
              </a:buClr>
              <a:buSzPts val="2800"/>
              <a:buFont typeface="Noto Sans Symbols"/>
              <a:buChar char="✓"/>
              <a:defRPr sz="2800" b="0" i="0" u="none" strike="noStrike" cap="none">
                <a:solidFill>
                  <a:srgbClr val="3F3F3F"/>
                </a:solidFill>
                <a:latin typeface="Source Sans Pro"/>
                <a:ea typeface="Source Sans Pro"/>
                <a:cs typeface="Source Sans Pro"/>
                <a:sym typeface="Source Sans Pro"/>
              </a:defRPr>
            </a:lvl3pPr>
            <a:lvl4pPr marL="1828800" marR="0" lvl="3" indent="-381000" algn="l" rtl="0">
              <a:lnSpc>
                <a:spcPct val="90000"/>
              </a:lnSpc>
              <a:spcBef>
                <a:spcPts val="1000"/>
              </a:spcBef>
              <a:spcAft>
                <a:spcPts val="0"/>
              </a:spcAft>
              <a:buClr>
                <a:srgbClr val="D2BD24"/>
              </a:buClr>
              <a:buSzPts val="2400"/>
              <a:buFont typeface="Noto Sans Symbols"/>
              <a:buChar char="▶"/>
              <a:defRPr sz="2400" b="0" i="0" u="none" strike="noStrike" cap="none">
                <a:solidFill>
                  <a:srgbClr val="3F3F3F"/>
                </a:solidFill>
                <a:latin typeface="Source Sans Pro"/>
                <a:ea typeface="Source Sans Pro"/>
                <a:cs typeface="Source Sans Pro"/>
                <a:sym typeface="Source Sans Pro"/>
              </a:defRPr>
            </a:lvl4pPr>
            <a:lvl5pPr marL="2286000" marR="0" lvl="4" indent="-381000" algn="l" rtl="0">
              <a:lnSpc>
                <a:spcPct val="90000"/>
              </a:lnSpc>
              <a:spcBef>
                <a:spcPts val="1000"/>
              </a:spcBef>
              <a:spcAft>
                <a:spcPts val="0"/>
              </a:spcAft>
              <a:buClr>
                <a:srgbClr val="D2BD24"/>
              </a:buClr>
              <a:buSzPts val="2400"/>
              <a:buFont typeface="Noto Sans Symbols"/>
              <a:buChar char="▶"/>
              <a:defRPr sz="2400" b="0" i="0" u="none" strike="noStrike" cap="none">
                <a:solidFill>
                  <a:srgbClr val="3F3F3F"/>
                </a:solidFill>
                <a:latin typeface="Source Sans Pro"/>
                <a:ea typeface="Source Sans Pro"/>
                <a:cs typeface="Source Sans Pro"/>
                <a:sym typeface="Source Sans Pro"/>
              </a:defRPr>
            </a:lvl5pPr>
            <a:lvl6pPr marL="2743200" marR="0" lvl="5" indent="-289560" algn="l" rtl="0">
              <a:lnSpc>
                <a:spcPct val="90000"/>
              </a:lnSpc>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6pPr>
            <a:lvl7pPr marL="3200400" marR="0" lvl="6" indent="-289560" algn="l" rtl="0">
              <a:lnSpc>
                <a:spcPct val="90000"/>
              </a:lnSpc>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7pPr>
            <a:lvl8pPr marL="3657600" marR="0" lvl="7" indent="-289559" algn="l" rtl="0">
              <a:lnSpc>
                <a:spcPct val="90000"/>
              </a:lnSpc>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8pPr>
            <a:lvl9pPr marL="4114800" marR="0" lvl="8" indent="-289559" algn="l" rtl="0">
              <a:lnSpc>
                <a:spcPct val="90000"/>
              </a:lnSpc>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9pPr>
          </a:lstStyle>
          <a:p>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Quote Name Card">
  <p:cSld name="Quote Name Card">
    <p:spTree>
      <p:nvGrpSpPr>
        <p:cNvPr id="1" name="Shape 393"/>
        <p:cNvGrpSpPr/>
        <p:nvPr/>
      </p:nvGrpSpPr>
      <p:grpSpPr>
        <a:xfrm>
          <a:off x="0" y="0"/>
          <a:ext cx="0" cy="0"/>
          <a:chOff x="0" y="0"/>
          <a:chExt cx="0" cy="0"/>
        </a:xfrm>
      </p:grpSpPr>
      <p:sp>
        <p:nvSpPr>
          <p:cNvPr id="394" name="Google Shape;394;p76"/>
          <p:cNvSpPr txBox="1">
            <a:spLocks noGrp="1"/>
          </p:cNvSpPr>
          <p:nvPr>
            <p:ph type="title"/>
          </p:nvPr>
        </p:nvSpPr>
        <p:spPr>
          <a:xfrm>
            <a:off x="677335" y="609600"/>
            <a:ext cx="8348100" cy="3022500"/>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rgbClr val="072B62"/>
              </a:buClr>
              <a:buSzPts val="4400"/>
              <a:buFont typeface="Georgia"/>
              <a:buNone/>
              <a:defRPr sz="4400" b="0" i="1" u="none" strike="noStrike" cap="none">
                <a:solidFill>
                  <a:srgbClr val="072B62"/>
                </a:solidFill>
                <a:latin typeface="Georgia"/>
                <a:ea typeface="Georgia"/>
                <a:cs typeface="Georgia"/>
                <a:sym typeface="Georgia"/>
              </a:defRPr>
            </a:lvl1pPr>
            <a:lvl2pPr marR="0" lvl="1" algn="l" rtl="0">
              <a:lnSpc>
                <a:spcPct val="100000"/>
              </a:lnSpc>
              <a:spcBef>
                <a:spcPts val="0"/>
              </a:spcBef>
              <a:spcAft>
                <a:spcPts val="0"/>
              </a:spcAft>
              <a:buSzPts val="1400"/>
              <a:buNone/>
              <a:defRPr sz="1800" b="0" i="0" u="none" strike="noStrike" cap="none">
                <a:solidFill>
                  <a:schemeClr val="dk2"/>
                </a:solidFill>
              </a:defRPr>
            </a:lvl2pPr>
            <a:lvl3pPr marR="0" lvl="2" algn="l" rtl="0">
              <a:lnSpc>
                <a:spcPct val="100000"/>
              </a:lnSpc>
              <a:spcBef>
                <a:spcPts val="0"/>
              </a:spcBef>
              <a:spcAft>
                <a:spcPts val="0"/>
              </a:spcAft>
              <a:buSzPts val="1400"/>
              <a:buNone/>
              <a:defRPr sz="1800" b="0" i="0" u="none" strike="noStrike" cap="none">
                <a:solidFill>
                  <a:schemeClr val="dk2"/>
                </a:solidFill>
              </a:defRPr>
            </a:lvl3pPr>
            <a:lvl4pPr marR="0" lvl="3" algn="l" rtl="0">
              <a:lnSpc>
                <a:spcPct val="100000"/>
              </a:lnSpc>
              <a:spcBef>
                <a:spcPts val="0"/>
              </a:spcBef>
              <a:spcAft>
                <a:spcPts val="0"/>
              </a:spcAft>
              <a:buSzPts val="1400"/>
              <a:buNone/>
              <a:defRPr sz="1800" b="0" i="0" u="none" strike="noStrike" cap="none">
                <a:solidFill>
                  <a:schemeClr val="dk2"/>
                </a:solidFill>
              </a:defRPr>
            </a:lvl4pPr>
            <a:lvl5pPr marR="0" lvl="4" algn="l" rtl="0">
              <a:lnSpc>
                <a:spcPct val="100000"/>
              </a:lnSpc>
              <a:spcBef>
                <a:spcPts val="0"/>
              </a:spcBef>
              <a:spcAft>
                <a:spcPts val="0"/>
              </a:spcAft>
              <a:buSzPts val="1400"/>
              <a:buNone/>
              <a:defRPr sz="1800" b="0" i="0" u="none" strike="noStrike" cap="none">
                <a:solidFill>
                  <a:schemeClr val="dk2"/>
                </a:solidFill>
              </a:defRPr>
            </a:lvl5pPr>
            <a:lvl6pPr marR="0" lvl="5" algn="l" rtl="0">
              <a:lnSpc>
                <a:spcPct val="100000"/>
              </a:lnSpc>
              <a:spcBef>
                <a:spcPts val="0"/>
              </a:spcBef>
              <a:spcAft>
                <a:spcPts val="0"/>
              </a:spcAft>
              <a:buSzPts val="1400"/>
              <a:buNone/>
              <a:defRPr sz="1800" b="0" i="0" u="none" strike="noStrike" cap="none">
                <a:solidFill>
                  <a:schemeClr val="dk2"/>
                </a:solidFill>
              </a:defRPr>
            </a:lvl6pPr>
            <a:lvl7pPr marR="0" lvl="6" algn="l" rtl="0">
              <a:lnSpc>
                <a:spcPct val="100000"/>
              </a:lnSpc>
              <a:spcBef>
                <a:spcPts val="0"/>
              </a:spcBef>
              <a:spcAft>
                <a:spcPts val="0"/>
              </a:spcAft>
              <a:buSzPts val="1400"/>
              <a:buNone/>
              <a:defRPr sz="1800" b="0" i="0" u="none" strike="noStrike" cap="none">
                <a:solidFill>
                  <a:schemeClr val="dk2"/>
                </a:solidFill>
              </a:defRPr>
            </a:lvl7pPr>
            <a:lvl8pPr marR="0" lvl="7" algn="l" rtl="0">
              <a:lnSpc>
                <a:spcPct val="100000"/>
              </a:lnSpc>
              <a:spcBef>
                <a:spcPts val="0"/>
              </a:spcBef>
              <a:spcAft>
                <a:spcPts val="0"/>
              </a:spcAft>
              <a:buSzPts val="1400"/>
              <a:buNone/>
              <a:defRPr sz="1800" b="0" i="0" u="none" strike="noStrike" cap="none">
                <a:solidFill>
                  <a:schemeClr val="dk2"/>
                </a:solidFill>
              </a:defRPr>
            </a:lvl8pPr>
            <a:lvl9pPr marR="0" lvl="8" algn="l" rtl="0">
              <a:lnSpc>
                <a:spcPct val="100000"/>
              </a:lnSpc>
              <a:spcBef>
                <a:spcPts val="0"/>
              </a:spcBef>
              <a:spcAft>
                <a:spcPts val="0"/>
              </a:spcAft>
              <a:buSzPts val="1400"/>
              <a:buNone/>
              <a:defRPr sz="1800" b="0" i="0" u="none" strike="noStrike" cap="none">
                <a:solidFill>
                  <a:schemeClr val="dk2"/>
                </a:solidFill>
              </a:defRPr>
            </a:lvl9pPr>
          </a:lstStyle>
          <a:p>
            <a:endParaRPr/>
          </a:p>
        </p:txBody>
      </p:sp>
      <p:sp>
        <p:nvSpPr>
          <p:cNvPr id="395" name="Google Shape;395;p76"/>
          <p:cNvSpPr txBox="1">
            <a:spLocks noGrp="1"/>
          </p:cNvSpPr>
          <p:nvPr>
            <p:ph type="body" idx="1"/>
          </p:nvPr>
        </p:nvSpPr>
        <p:spPr>
          <a:xfrm>
            <a:off x="601142" y="3903134"/>
            <a:ext cx="8596800" cy="514200"/>
          </a:xfrm>
          <a:prstGeom prst="rect">
            <a:avLst/>
          </a:prstGeom>
          <a:noFill/>
          <a:ln>
            <a:noFill/>
          </a:ln>
        </p:spPr>
        <p:txBody>
          <a:bodyPr spcFirstLastPara="1" wrap="square" lIns="91425" tIns="45700" rIns="91425" bIns="45700" anchor="b" anchorCtr="0">
            <a:noAutofit/>
          </a:bodyPr>
          <a:lstStyle>
            <a:lvl1pPr marL="457200" marR="0" lvl="0" indent="-228600" algn="r" rtl="0">
              <a:lnSpc>
                <a:spcPct val="90000"/>
              </a:lnSpc>
              <a:spcBef>
                <a:spcPts val="1000"/>
              </a:spcBef>
              <a:spcAft>
                <a:spcPts val="0"/>
              </a:spcAft>
              <a:buClr>
                <a:srgbClr val="D2BD24"/>
              </a:buClr>
              <a:buSzPts val="2800"/>
              <a:buFont typeface="Noto Sans Symbols"/>
              <a:buNone/>
              <a:defRPr sz="3200" b="0" i="0" u="none" strike="noStrike" cap="none">
                <a:solidFill>
                  <a:srgbClr val="3F3F3F"/>
                </a:solidFill>
                <a:latin typeface="Source Sans Pro"/>
                <a:ea typeface="Source Sans Pro"/>
                <a:cs typeface="Source Sans Pro"/>
                <a:sym typeface="Source Sans Pro"/>
              </a:defRPr>
            </a:lvl1pPr>
            <a:lvl2pPr marL="914400" marR="0" lvl="1" indent="-228600" algn="l" rtl="0">
              <a:lnSpc>
                <a:spcPct val="90000"/>
              </a:lnSpc>
              <a:spcBef>
                <a:spcPts val="1000"/>
              </a:spcBef>
              <a:spcAft>
                <a:spcPts val="0"/>
              </a:spcAft>
              <a:buClr>
                <a:srgbClr val="D2BD24"/>
              </a:buClr>
              <a:buSzPts val="2400"/>
              <a:buFont typeface="Source Sans Pro"/>
              <a:buNone/>
              <a:defRPr sz="3200" b="0" i="0" u="none" strike="noStrike" cap="none">
                <a:solidFill>
                  <a:srgbClr val="3F3F3F"/>
                </a:solidFill>
                <a:latin typeface="Source Sans Pro"/>
                <a:ea typeface="Source Sans Pro"/>
                <a:cs typeface="Source Sans Pro"/>
                <a:sym typeface="Source Sans Pro"/>
              </a:defRPr>
            </a:lvl2pPr>
            <a:lvl3pPr marL="1371600" marR="0" lvl="2" indent="-228600" algn="l" rtl="0">
              <a:lnSpc>
                <a:spcPct val="90000"/>
              </a:lnSpc>
              <a:spcBef>
                <a:spcPts val="1000"/>
              </a:spcBef>
              <a:spcAft>
                <a:spcPts val="0"/>
              </a:spcAft>
              <a:buClr>
                <a:srgbClr val="D2BD24"/>
              </a:buClr>
              <a:buSzPts val="2000"/>
              <a:buFont typeface="Noto Sans Symbols"/>
              <a:buNone/>
              <a:defRPr sz="2800" b="0" i="0" u="none" strike="noStrike" cap="none">
                <a:solidFill>
                  <a:srgbClr val="3F3F3F"/>
                </a:solidFill>
                <a:latin typeface="Source Sans Pro"/>
                <a:ea typeface="Source Sans Pro"/>
                <a:cs typeface="Source Sans Pro"/>
                <a:sym typeface="Source Sans Pro"/>
              </a:defRPr>
            </a:lvl3pPr>
            <a:lvl4pPr marL="1828800" marR="0" lvl="3" indent="-228600" algn="l" rtl="0">
              <a:lnSpc>
                <a:spcPct val="90000"/>
              </a:lnSpc>
              <a:spcBef>
                <a:spcPts val="1000"/>
              </a:spcBef>
              <a:spcAft>
                <a:spcPts val="0"/>
              </a:spcAft>
              <a:buClr>
                <a:srgbClr val="D2BD24"/>
              </a:buClr>
              <a:buSzPts val="1800"/>
              <a:buFont typeface="Noto Sans Symbols"/>
              <a:buNone/>
              <a:defRPr sz="2400" b="0" i="0" u="none" strike="noStrike" cap="none">
                <a:solidFill>
                  <a:srgbClr val="3F3F3F"/>
                </a:solidFill>
                <a:latin typeface="Source Sans Pro"/>
                <a:ea typeface="Source Sans Pro"/>
                <a:cs typeface="Source Sans Pro"/>
                <a:sym typeface="Source Sans Pro"/>
              </a:defRPr>
            </a:lvl4pPr>
            <a:lvl5pPr marL="2286000" marR="0" lvl="4" indent="-228600" algn="l" rtl="0">
              <a:lnSpc>
                <a:spcPct val="90000"/>
              </a:lnSpc>
              <a:spcBef>
                <a:spcPts val="1000"/>
              </a:spcBef>
              <a:spcAft>
                <a:spcPts val="0"/>
              </a:spcAft>
              <a:buClr>
                <a:srgbClr val="D2BD24"/>
              </a:buClr>
              <a:buSzPts val="1800"/>
              <a:buFont typeface="Noto Sans Symbols"/>
              <a:buNone/>
              <a:defRPr sz="2400" b="0" i="0" u="none" strike="noStrike" cap="none">
                <a:solidFill>
                  <a:srgbClr val="3F3F3F"/>
                </a:solidFill>
                <a:latin typeface="Source Sans Pro"/>
                <a:ea typeface="Source Sans Pro"/>
                <a:cs typeface="Source Sans Pro"/>
                <a:sym typeface="Source Sans Pro"/>
              </a:defRPr>
            </a:lvl5pPr>
            <a:lvl6pPr marL="2743200" marR="0" lvl="5" indent="-289560" algn="l" rtl="0">
              <a:lnSpc>
                <a:spcPct val="90000"/>
              </a:lnSpc>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6pPr>
            <a:lvl7pPr marL="3200400" marR="0" lvl="6" indent="-289560" algn="l" rtl="0">
              <a:lnSpc>
                <a:spcPct val="90000"/>
              </a:lnSpc>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7pPr>
            <a:lvl8pPr marL="3657600" marR="0" lvl="7" indent="-289559" algn="l" rtl="0">
              <a:lnSpc>
                <a:spcPct val="90000"/>
              </a:lnSpc>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8pPr>
            <a:lvl9pPr marL="4114800" marR="0" lvl="8" indent="-289559" algn="l" rtl="0">
              <a:lnSpc>
                <a:spcPct val="90000"/>
              </a:lnSpc>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9pPr>
          </a:lstStyle>
          <a:p>
            <a:endParaRPr/>
          </a:p>
        </p:txBody>
      </p:sp>
      <p:sp>
        <p:nvSpPr>
          <p:cNvPr id="396" name="Google Shape;396;p76"/>
          <p:cNvSpPr txBox="1">
            <a:spLocks noGrp="1"/>
          </p:cNvSpPr>
          <p:nvPr>
            <p:ph type="body" idx="2"/>
          </p:nvPr>
        </p:nvSpPr>
        <p:spPr>
          <a:xfrm>
            <a:off x="677335" y="4527448"/>
            <a:ext cx="8520600" cy="1513800"/>
          </a:xfrm>
          <a:prstGeom prst="rect">
            <a:avLst/>
          </a:prstGeom>
          <a:noFill/>
          <a:ln>
            <a:noFill/>
          </a:ln>
        </p:spPr>
        <p:txBody>
          <a:bodyPr spcFirstLastPara="1" wrap="square" lIns="91425" tIns="45700" rIns="91425" bIns="45700" anchor="t" anchorCtr="0">
            <a:noAutofit/>
          </a:bodyPr>
          <a:lstStyle>
            <a:lvl1pPr marL="457200" marR="0" lvl="0" indent="-228600" algn="r" rtl="0">
              <a:lnSpc>
                <a:spcPct val="90000"/>
              </a:lnSpc>
              <a:spcBef>
                <a:spcPts val="1000"/>
              </a:spcBef>
              <a:spcAft>
                <a:spcPts val="0"/>
              </a:spcAft>
              <a:buClr>
                <a:srgbClr val="D2BD24"/>
              </a:buClr>
              <a:buSzPts val="2800"/>
              <a:buFont typeface="Noto Sans Symbols"/>
              <a:buNone/>
              <a:defRPr sz="2400" b="0" i="0" u="none" strike="noStrike" cap="none">
                <a:solidFill>
                  <a:srgbClr val="7F7F7F"/>
                </a:solidFill>
                <a:latin typeface="Source Sans Pro"/>
                <a:ea typeface="Source Sans Pro"/>
                <a:cs typeface="Source Sans Pro"/>
                <a:sym typeface="Source Sans Pro"/>
              </a:defRPr>
            </a:lvl1pPr>
            <a:lvl2pPr marL="914400" marR="0" lvl="1" indent="-228600" algn="l" rtl="0">
              <a:lnSpc>
                <a:spcPct val="90000"/>
              </a:lnSpc>
              <a:spcBef>
                <a:spcPts val="1000"/>
              </a:spcBef>
              <a:spcAft>
                <a:spcPts val="0"/>
              </a:spcAft>
              <a:buClr>
                <a:srgbClr val="D2BD24"/>
              </a:buClr>
              <a:buSzPts val="2400"/>
              <a:buFont typeface="Source Sans Pro"/>
              <a:buNone/>
              <a:defRPr sz="1800" b="0" i="0" u="none" strike="noStrike" cap="none">
                <a:solidFill>
                  <a:srgbClr val="888888"/>
                </a:solidFill>
                <a:latin typeface="Source Sans Pro"/>
                <a:ea typeface="Source Sans Pro"/>
                <a:cs typeface="Source Sans Pro"/>
                <a:sym typeface="Source Sans Pro"/>
              </a:defRPr>
            </a:lvl2pPr>
            <a:lvl3pPr marL="1371600" marR="0" lvl="2" indent="-228600" algn="l" rtl="0">
              <a:lnSpc>
                <a:spcPct val="90000"/>
              </a:lnSpc>
              <a:spcBef>
                <a:spcPts val="1000"/>
              </a:spcBef>
              <a:spcAft>
                <a:spcPts val="0"/>
              </a:spcAft>
              <a:buClr>
                <a:srgbClr val="D2BD24"/>
              </a:buClr>
              <a:buSzPts val="2000"/>
              <a:buFont typeface="Noto Sans Symbols"/>
              <a:buNone/>
              <a:defRPr sz="1600" b="0" i="0" u="none" strike="noStrike" cap="none">
                <a:solidFill>
                  <a:srgbClr val="888888"/>
                </a:solidFill>
                <a:latin typeface="Source Sans Pro"/>
                <a:ea typeface="Source Sans Pro"/>
                <a:cs typeface="Source Sans Pro"/>
                <a:sym typeface="Source Sans Pro"/>
              </a:defRPr>
            </a:lvl3pPr>
            <a:lvl4pPr marL="1828800" marR="0" lvl="3" indent="-228600" algn="l" rtl="0">
              <a:lnSpc>
                <a:spcPct val="90000"/>
              </a:lnSpc>
              <a:spcBef>
                <a:spcPts val="1000"/>
              </a:spcBef>
              <a:spcAft>
                <a:spcPts val="0"/>
              </a:spcAft>
              <a:buClr>
                <a:srgbClr val="D2BD24"/>
              </a:buClr>
              <a:buSzPts val="1800"/>
              <a:buFont typeface="Noto Sans Symbols"/>
              <a:buNone/>
              <a:defRPr sz="1400" b="0" i="0" u="none" strike="noStrike" cap="none">
                <a:solidFill>
                  <a:srgbClr val="888888"/>
                </a:solidFill>
                <a:latin typeface="Source Sans Pro"/>
                <a:ea typeface="Source Sans Pro"/>
                <a:cs typeface="Source Sans Pro"/>
                <a:sym typeface="Source Sans Pro"/>
              </a:defRPr>
            </a:lvl4pPr>
            <a:lvl5pPr marL="2286000" marR="0" lvl="4" indent="-228600" algn="l" rtl="0">
              <a:lnSpc>
                <a:spcPct val="90000"/>
              </a:lnSpc>
              <a:spcBef>
                <a:spcPts val="1000"/>
              </a:spcBef>
              <a:spcAft>
                <a:spcPts val="0"/>
              </a:spcAft>
              <a:buClr>
                <a:srgbClr val="D2BD24"/>
              </a:buClr>
              <a:buSzPts val="1800"/>
              <a:buFont typeface="Noto Sans Symbols"/>
              <a:buNone/>
              <a:defRPr sz="1400" b="0" i="0" u="none" strike="noStrike" cap="none">
                <a:solidFill>
                  <a:srgbClr val="888888"/>
                </a:solidFill>
                <a:latin typeface="Source Sans Pro"/>
                <a:ea typeface="Source Sans Pro"/>
                <a:cs typeface="Source Sans Pro"/>
                <a:sym typeface="Source Sans Pro"/>
              </a:defRPr>
            </a:lvl5pPr>
            <a:lvl6pPr marL="2743200" marR="0" lvl="5" indent="-228600" algn="l" rtl="0">
              <a:lnSpc>
                <a:spcPct val="90000"/>
              </a:lnSpc>
              <a:spcBef>
                <a:spcPts val="1000"/>
              </a:spcBef>
              <a:spcAft>
                <a:spcPts val="0"/>
              </a:spcAft>
              <a:buClr>
                <a:schemeClr val="accent1"/>
              </a:buClr>
              <a:buSzPts val="1800"/>
              <a:buFont typeface="Noto Sans Symbols"/>
              <a:buNone/>
              <a:defRPr sz="1400" b="0" i="0" u="none" strike="noStrike" cap="none">
                <a:solidFill>
                  <a:srgbClr val="888888"/>
                </a:solidFill>
                <a:latin typeface="Source Sans Pro"/>
                <a:ea typeface="Source Sans Pro"/>
                <a:cs typeface="Source Sans Pro"/>
                <a:sym typeface="Source Sans Pro"/>
              </a:defRPr>
            </a:lvl6pPr>
            <a:lvl7pPr marL="3200400" marR="0" lvl="6" indent="-228600" algn="l" rtl="0">
              <a:lnSpc>
                <a:spcPct val="90000"/>
              </a:lnSpc>
              <a:spcBef>
                <a:spcPts val="1000"/>
              </a:spcBef>
              <a:spcAft>
                <a:spcPts val="0"/>
              </a:spcAft>
              <a:buClr>
                <a:schemeClr val="accent1"/>
              </a:buClr>
              <a:buSzPts val="1800"/>
              <a:buFont typeface="Noto Sans Symbols"/>
              <a:buNone/>
              <a:defRPr sz="1400" b="0" i="0" u="none" strike="noStrike" cap="none">
                <a:solidFill>
                  <a:srgbClr val="888888"/>
                </a:solidFill>
                <a:latin typeface="Source Sans Pro"/>
                <a:ea typeface="Source Sans Pro"/>
                <a:cs typeface="Source Sans Pro"/>
                <a:sym typeface="Source Sans Pro"/>
              </a:defRPr>
            </a:lvl7pPr>
            <a:lvl8pPr marL="3657600" marR="0" lvl="7" indent="-228600" algn="l" rtl="0">
              <a:lnSpc>
                <a:spcPct val="90000"/>
              </a:lnSpc>
              <a:spcBef>
                <a:spcPts val="1000"/>
              </a:spcBef>
              <a:spcAft>
                <a:spcPts val="0"/>
              </a:spcAft>
              <a:buClr>
                <a:schemeClr val="accent1"/>
              </a:buClr>
              <a:buSzPts val="1800"/>
              <a:buFont typeface="Noto Sans Symbols"/>
              <a:buNone/>
              <a:defRPr sz="1400" b="0" i="0" u="none" strike="noStrike" cap="none">
                <a:solidFill>
                  <a:srgbClr val="888888"/>
                </a:solidFill>
                <a:latin typeface="Source Sans Pro"/>
                <a:ea typeface="Source Sans Pro"/>
                <a:cs typeface="Source Sans Pro"/>
                <a:sym typeface="Source Sans Pro"/>
              </a:defRPr>
            </a:lvl8pPr>
            <a:lvl9pPr marL="4114800" marR="0" lvl="8" indent="-228600" algn="l" rtl="0">
              <a:lnSpc>
                <a:spcPct val="90000"/>
              </a:lnSpc>
              <a:spcBef>
                <a:spcPts val="1000"/>
              </a:spcBef>
              <a:spcAft>
                <a:spcPts val="0"/>
              </a:spcAft>
              <a:buClr>
                <a:schemeClr val="accent1"/>
              </a:buClr>
              <a:buSzPts val="1800"/>
              <a:buFont typeface="Noto Sans Symbols"/>
              <a:buNone/>
              <a:defRPr sz="1400" b="0" i="0" u="none" strike="noStrike" cap="none">
                <a:solidFill>
                  <a:srgbClr val="888888"/>
                </a:solidFill>
                <a:latin typeface="Source Sans Pro"/>
                <a:ea typeface="Source Sans Pro"/>
                <a:cs typeface="Source Sans Pro"/>
                <a:sym typeface="Source Sans Pro"/>
              </a:defRPr>
            </a:lvl9pPr>
          </a:lstStyle>
          <a:p>
            <a:endParaRPr/>
          </a:p>
        </p:txBody>
      </p:sp>
      <p:sp>
        <p:nvSpPr>
          <p:cNvPr id="397" name="Google Shape;397;p76"/>
          <p:cNvSpPr txBox="1"/>
          <p:nvPr/>
        </p:nvSpPr>
        <p:spPr>
          <a:xfrm>
            <a:off x="541870" y="790378"/>
            <a:ext cx="609600" cy="5847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8FA1CF"/>
              </a:buClr>
              <a:buSzPts val="8000"/>
              <a:buFont typeface="Arial"/>
              <a:buNone/>
            </a:pPr>
            <a:r>
              <a:rPr lang="en-US" sz="8000">
                <a:solidFill>
                  <a:srgbClr val="8FA1CF"/>
                </a:solidFill>
                <a:latin typeface="Arial"/>
                <a:ea typeface="Arial"/>
                <a:cs typeface="Arial"/>
                <a:sym typeface="Arial"/>
              </a:rPr>
              <a:t>“</a:t>
            </a:r>
            <a:endParaRPr sz="1800">
              <a:solidFill>
                <a:schemeClr val="dk1"/>
              </a:solidFill>
              <a:latin typeface="Arial"/>
              <a:ea typeface="Arial"/>
              <a:cs typeface="Arial"/>
              <a:sym typeface="Arial"/>
            </a:endParaRPr>
          </a:p>
        </p:txBody>
      </p:sp>
      <p:sp>
        <p:nvSpPr>
          <p:cNvPr id="398" name="Google Shape;398;p76"/>
          <p:cNvSpPr txBox="1"/>
          <p:nvPr/>
        </p:nvSpPr>
        <p:spPr>
          <a:xfrm>
            <a:off x="8893011" y="2886556"/>
            <a:ext cx="609600" cy="5847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8FA1CF"/>
              </a:buClr>
              <a:buSzPts val="8000"/>
              <a:buFont typeface="Arial"/>
              <a:buNone/>
            </a:pPr>
            <a:r>
              <a:rPr lang="en-US" sz="8000">
                <a:solidFill>
                  <a:srgbClr val="8FA1CF"/>
                </a:solidFill>
                <a:latin typeface="Arial"/>
                <a:ea typeface="Arial"/>
                <a:cs typeface="Arial"/>
                <a:sym typeface="Arial"/>
              </a:rPr>
              <a:t>”</a:t>
            </a:r>
            <a:endParaRPr sz="1800">
              <a:solidFill>
                <a:schemeClr val="dk1"/>
              </a:solidFill>
              <a:latin typeface="Arial"/>
              <a:ea typeface="Arial"/>
              <a:cs typeface="Arial"/>
              <a:sym typeface="Arial"/>
            </a:endParaRPr>
          </a:p>
        </p:txBody>
      </p:sp>
      <p:sp>
        <p:nvSpPr>
          <p:cNvPr id="399" name="Google Shape;399;p76"/>
          <p:cNvSpPr txBox="1">
            <a:spLocks noGrp="1"/>
          </p:cNvSpPr>
          <p:nvPr>
            <p:ph type="sldNum" idx="12"/>
          </p:nvPr>
        </p:nvSpPr>
        <p:spPr>
          <a:xfrm>
            <a:off x="11016766" y="6309650"/>
            <a:ext cx="6834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800" b="0" i="0" u="none" strike="noStrike" cap="none">
                <a:solidFill>
                  <a:schemeClr val="lt1"/>
                </a:solidFill>
                <a:latin typeface="Source Sans Pro"/>
                <a:ea typeface="Source Sans Pro"/>
                <a:cs typeface="Source Sans Pro"/>
                <a:sym typeface="Source Sans Pro"/>
              </a:defRPr>
            </a:lvl1pPr>
            <a:lvl2pPr marL="0" marR="0" lvl="1" indent="0" algn="r" rtl="0">
              <a:lnSpc>
                <a:spcPct val="100000"/>
              </a:lnSpc>
              <a:spcBef>
                <a:spcPts val="0"/>
              </a:spcBef>
              <a:spcAft>
                <a:spcPts val="0"/>
              </a:spcAft>
              <a:buClr>
                <a:srgbClr val="000000"/>
              </a:buClr>
              <a:buSzPts val="1200"/>
              <a:buFont typeface="Arial"/>
              <a:buNone/>
              <a:defRPr sz="1800" b="0" i="0" u="none" strike="noStrike" cap="none">
                <a:solidFill>
                  <a:schemeClr val="lt1"/>
                </a:solidFill>
                <a:latin typeface="Source Sans Pro"/>
                <a:ea typeface="Source Sans Pro"/>
                <a:cs typeface="Source Sans Pro"/>
                <a:sym typeface="Source Sans Pro"/>
              </a:defRPr>
            </a:lvl2pPr>
            <a:lvl3pPr marL="0" marR="0" lvl="2" indent="0" algn="r" rtl="0">
              <a:lnSpc>
                <a:spcPct val="100000"/>
              </a:lnSpc>
              <a:spcBef>
                <a:spcPts val="0"/>
              </a:spcBef>
              <a:spcAft>
                <a:spcPts val="0"/>
              </a:spcAft>
              <a:buClr>
                <a:srgbClr val="000000"/>
              </a:buClr>
              <a:buSzPts val="1200"/>
              <a:buFont typeface="Arial"/>
              <a:buNone/>
              <a:defRPr sz="1800" b="0" i="0" u="none" strike="noStrike" cap="none">
                <a:solidFill>
                  <a:schemeClr val="lt1"/>
                </a:solidFill>
                <a:latin typeface="Source Sans Pro"/>
                <a:ea typeface="Source Sans Pro"/>
                <a:cs typeface="Source Sans Pro"/>
                <a:sym typeface="Source Sans Pro"/>
              </a:defRPr>
            </a:lvl3pPr>
            <a:lvl4pPr marL="0" marR="0" lvl="3" indent="0" algn="r" rtl="0">
              <a:lnSpc>
                <a:spcPct val="100000"/>
              </a:lnSpc>
              <a:spcBef>
                <a:spcPts val="0"/>
              </a:spcBef>
              <a:spcAft>
                <a:spcPts val="0"/>
              </a:spcAft>
              <a:buClr>
                <a:srgbClr val="000000"/>
              </a:buClr>
              <a:buSzPts val="1200"/>
              <a:buFont typeface="Arial"/>
              <a:buNone/>
              <a:defRPr sz="1800" b="0" i="0" u="none" strike="noStrike" cap="none">
                <a:solidFill>
                  <a:schemeClr val="lt1"/>
                </a:solidFill>
                <a:latin typeface="Source Sans Pro"/>
                <a:ea typeface="Source Sans Pro"/>
                <a:cs typeface="Source Sans Pro"/>
                <a:sym typeface="Source Sans Pro"/>
              </a:defRPr>
            </a:lvl4pPr>
            <a:lvl5pPr marL="0" marR="0" lvl="4" indent="0" algn="r" rtl="0">
              <a:lnSpc>
                <a:spcPct val="100000"/>
              </a:lnSpc>
              <a:spcBef>
                <a:spcPts val="0"/>
              </a:spcBef>
              <a:spcAft>
                <a:spcPts val="0"/>
              </a:spcAft>
              <a:buClr>
                <a:srgbClr val="000000"/>
              </a:buClr>
              <a:buSzPts val="1200"/>
              <a:buFont typeface="Arial"/>
              <a:buNone/>
              <a:defRPr sz="1800" b="0" i="0" u="none" strike="noStrike" cap="none">
                <a:solidFill>
                  <a:schemeClr val="lt1"/>
                </a:solidFill>
                <a:latin typeface="Source Sans Pro"/>
                <a:ea typeface="Source Sans Pro"/>
                <a:cs typeface="Source Sans Pro"/>
                <a:sym typeface="Source Sans Pro"/>
              </a:defRPr>
            </a:lvl5pPr>
            <a:lvl6pPr marL="0" marR="0" lvl="5" indent="0" algn="r" rtl="0">
              <a:lnSpc>
                <a:spcPct val="100000"/>
              </a:lnSpc>
              <a:spcBef>
                <a:spcPts val="0"/>
              </a:spcBef>
              <a:spcAft>
                <a:spcPts val="0"/>
              </a:spcAft>
              <a:buClr>
                <a:srgbClr val="000000"/>
              </a:buClr>
              <a:buSzPts val="1200"/>
              <a:buFont typeface="Arial"/>
              <a:buNone/>
              <a:defRPr sz="1800" b="0" i="0" u="none" strike="noStrike" cap="none">
                <a:solidFill>
                  <a:schemeClr val="lt1"/>
                </a:solidFill>
                <a:latin typeface="Source Sans Pro"/>
                <a:ea typeface="Source Sans Pro"/>
                <a:cs typeface="Source Sans Pro"/>
                <a:sym typeface="Source Sans Pro"/>
              </a:defRPr>
            </a:lvl6pPr>
            <a:lvl7pPr marL="0" marR="0" lvl="6" indent="0" algn="r" rtl="0">
              <a:lnSpc>
                <a:spcPct val="100000"/>
              </a:lnSpc>
              <a:spcBef>
                <a:spcPts val="0"/>
              </a:spcBef>
              <a:spcAft>
                <a:spcPts val="0"/>
              </a:spcAft>
              <a:buClr>
                <a:srgbClr val="000000"/>
              </a:buClr>
              <a:buSzPts val="1200"/>
              <a:buFont typeface="Arial"/>
              <a:buNone/>
              <a:defRPr sz="1800" b="0" i="0" u="none" strike="noStrike" cap="none">
                <a:solidFill>
                  <a:schemeClr val="lt1"/>
                </a:solidFill>
                <a:latin typeface="Source Sans Pro"/>
                <a:ea typeface="Source Sans Pro"/>
                <a:cs typeface="Source Sans Pro"/>
                <a:sym typeface="Source Sans Pro"/>
              </a:defRPr>
            </a:lvl7pPr>
            <a:lvl8pPr marL="0" marR="0" lvl="7" indent="0" algn="r" rtl="0">
              <a:lnSpc>
                <a:spcPct val="100000"/>
              </a:lnSpc>
              <a:spcBef>
                <a:spcPts val="0"/>
              </a:spcBef>
              <a:spcAft>
                <a:spcPts val="0"/>
              </a:spcAft>
              <a:buClr>
                <a:srgbClr val="000000"/>
              </a:buClr>
              <a:buSzPts val="1200"/>
              <a:buFont typeface="Arial"/>
              <a:buNone/>
              <a:defRPr sz="1800" b="0" i="0" u="none" strike="noStrike" cap="none">
                <a:solidFill>
                  <a:schemeClr val="lt1"/>
                </a:solidFill>
                <a:latin typeface="Source Sans Pro"/>
                <a:ea typeface="Source Sans Pro"/>
                <a:cs typeface="Source Sans Pro"/>
                <a:sym typeface="Source Sans Pro"/>
              </a:defRPr>
            </a:lvl8pPr>
            <a:lvl9pPr marL="0" marR="0" lvl="8" indent="0" algn="r" rtl="0">
              <a:lnSpc>
                <a:spcPct val="100000"/>
              </a:lnSpc>
              <a:spcBef>
                <a:spcPts val="0"/>
              </a:spcBef>
              <a:spcAft>
                <a:spcPts val="0"/>
              </a:spcAft>
              <a:buClr>
                <a:srgbClr val="000000"/>
              </a:buClr>
              <a:buSzPts val="1200"/>
              <a:buFont typeface="Arial"/>
              <a:buNone/>
              <a:defRPr sz="1800" b="0" i="0" u="none" strike="noStrike" cap="none">
                <a:solidFill>
                  <a:schemeClr val="lt1"/>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Text only">
  <p:cSld name="Text only">
    <p:spTree>
      <p:nvGrpSpPr>
        <p:cNvPr id="1" name="Shape 400"/>
        <p:cNvGrpSpPr/>
        <p:nvPr/>
      </p:nvGrpSpPr>
      <p:grpSpPr>
        <a:xfrm>
          <a:off x="0" y="0"/>
          <a:ext cx="0" cy="0"/>
          <a:chOff x="0" y="0"/>
          <a:chExt cx="0" cy="0"/>
        </a:xfrm>
      </p:grpSpPr>
      <p:pic>
        <p:nvPicPr>
          <p:cNvPr id="401" name="Google Shape;401;p77"/>
          <p:cNvPicPr preferRelativeResize="0"/>
          <p:nvPr/>
        </p:nvPicPr>
        <p:blipFill rotWithShape="1">
          <a:blip r:embed="rId2">
            <a:alphaModFix/>
          </a:blip>
          <a:srcRect l="109" t="7102" b="33564"/>
          <a:stretch/>
        </p:blipFill>
        <p:spPr>
          <a:xfrm>
            <a:off x="-11752" y="4947586"/>
            <a:ext cx="12204000" cy="1915200"/>
          </a:xfrm>
          <a:prstGeom prst="rect">
            <a:avLst/>
          </a:prstGeom>
          <a:noFill/>
          <a:ln>
            <a:noFill/>
          </a:ln>
        </p:spPr>
      </p:pic>
      <p:sp>
        <p:nvSpPr>
          <p:cNvPr id="402" name="Google Shape;402;p77"/>
          <p:cNvSpPr txBox="1"/>
          <p:nvPr/>
        </p:nvSpPr>
        <p:spPr>
          <a:xfrm>
            <a:off x="-8405" y="0"/>
            <a:ext cx="12200400" cy="1228800"/>
          </a:xfrm>
          <a:prstGeom prst="rect">
            <a:avLst/>
          </a:prstGeom>
          <a:solidFill>
            <a:srgbClr val="262087"/>
          </a:solidFill>
          <a:ln>
            <a:noFill/>
          </a:ln>
        </p:spPr>
        <p:txBody>
          <a:bodyPr spcFirstLastPara="1" wrap="square" lIns="89275" tIns="44625" rIns="89275" bIns="44625" anchor="ctr" anchorCtr="0">
            <a:noAutofit/>
          </a:bodyPr>
          <a:lstStyle/>
          <a:p>
            <a:pPr marL="0" marR="0" lvl="0" indent="0" algn="ctr" rtl="0">
              <a:spcBef>
                <a:spcPts val="0"/>
              </a:spcBef>
              <a:spcAft>
                <a:spcPts val="0"/>
              </a:spcAft>
              <a:buClr>
                <a:schemeClr val="dk1"/>
              </a:buClr>
              <a:buSzPts val="3100"/>
              <a:buFont typeface="Arial"/>
              <a:buNone/>
            </a:pPr>
            <a:endParaRPr sz="3100" b="0" i="0" u="none" strike="noStrike" cap="none">
              <a:solidFill>
                <a:schemeClr val="dk1"/>
              </a:solidFill>
              <a:latin typeface="Lato"/>
              <a:ea typeface="Lato"/>
              <a:cs typeface="Lato"/>
              <a:sym typeface="Lato"/>
            </a:endParaRPr>
          </a:p>
        </p:txBody>
      </p:sp>
      <p:sp>
        <p:nvSpPr>
          <p:cNvPr id="403" name="Google Shape;403;p77"/>
          <p:cNvSpPr txBox="1">
            <a:spLocks noGrp="1"/>
          </p:cNvSpPr>
          <p:nvPr>
            <p:ph type="body" idx="1"/>
          </p:nvPr>
        </p:nvSpPr>
        <p:spPr>
          <a:xfrm>
            <a:off x="0" y="0"/>
            <a:ext cx="12192000" cy="1228800"/>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100000"/>
              </a:lnSpc>
              <a:spcBef>
                <a:spcPts val="0"/>
              </a:spcBef>
              <a:spcAft>
                <a:spcPts val="0"/>
              </a:spcAft>
              <a:buClr>
                <a:schemeClr val="lt1"/>
              </a:buClr>
              <a:buSzPts val="2800"/>
              <a:buFont typeface="Arial"/>
              <a:buNone/>
              <a:defRPr sz="4800" b="1" i="0" u="none" strike="noStrike" cap="none">
                <a:solidFill>
                  <a:schemeClr val="lt1"/>
                </a:solidFill>
                <a:latin typeface="Lato"/>
                <a:ea typeface="Lato"/>
                <a:cs typeface="Lato"/>
                <a:sym typeface="Lato"/>
              </a:defRPr>
            </a:lvl1pPr>
            <a:lvl2pPr marL="914400" marR="0" lvl="1" indent="-228600" algn="l" rtl="0">
              <a:lnSpc>
                <a:spcPct val="150000"/>
              </a:lnSpc>
              <a:spcBef>
                <a:spcPts val="4000"/>
              </a:spcBef>
              <a:spcAft>
                <a:spcPts val="0"/>
              </a:spcAft>
              <a:buClr>
                <a:schemeClr val="dk1"/>
              </a:buClr>
              <a:buSzPts val="2400"/>
              <a:buFont typeface="Lato"/>
              <a:buNone/>
              <a:defRPr sz="3200" b="0" i="0" u="none" strike="noStrike" cap="none">
                <a:solidFill>
                  <a:schemeClr val="dk1"/>
                </a:solidFill>
                <a:latin typeface="Lato"/>
                <a:ea typeface="Lato"/>
                <a:cs typeface="Lato"/>
                <a:sym typeface="Lato"/>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04" name="Google Shape;404;p77"/>
          <p:cNvSpPr txBox="1">
            <a:spLocks noGrp="1"/>
          </p:cNvSpPr>
          <p:nvPr>
            <p:ph type="body" idx="2"/>
          </p:nvPr>
        </p:nvSpPr>
        <p:spPr>
          <a:xfrm>
            <a:off x="2736037" y="1596572"/>
            <a:ext cx="6729300" cy="3350400"/>
          </a:xfrm>
          <a:prstGeom prst="rect">
            <a:avLst/>
          </a:prstGeom>
          <a:noFill/>
          <a:ln>
            <a:noFill/>
          </a:ln>
        </p:spPr>
        <p:txBody>
          <a:bodyPr spcFirstLastPara="1" wrap="square" lIns="91425" tIns="45700" rIns="91425" bIns="45700" anchor="t" anchorCtr="0">
            <a:noAutofit/>
          </a:bodyPr>
          <a:lstStyle>
            <a:lvl1pPr marL="457200" marR="0" lvl="0" indent="-381000" algn="l" rtl="0">
              <a:lnSpc>
                <a:spcPct val="150000"/>
              </a:lnSpc>
              <a:spcBef>
                <a:spcPts val="0"/>
              </a:spcBef>
              <a:spcAft>
                <a:spcPts val="0"/>
              </a:spcAft>
              <a:buClr>
                <a:schemeClr val="dk1"/>
              </a:buClr>
              <a:buSzPts val="2400"/>
              <a:buFont typeface="Lato"/>
              <a:buChar char="•"/>
              <a:defRPr sz="2400" i="0" u="none" strike="noStrike" cap="none">
                <a:solidFill>
                  <a:schemeClr val="dk1"/>
                </a:solidFill>
              </a:defRPr>
            </a:lvl1pPr>
            <a:lvl2pPr marL="914400" marR="0" lvl="1" indent="-228600" algn="l" rtl="0">
              <a:lnSpc>
                <a:spcPct val="150000"/>
              </a:lnSpc>
              <a:spcBef>
                <a:spcPts val="600"/>
              </a:spcBef>
              <a:spcAft>
                <a:spcPts val="0"/>
              </a:spcAft>
              <a:buClr>
                <a:schemeClr val="dk1"/>
              </a:buClr>
              <a:buSzPts val="2400"/>
              <a:buNone/>
              <a:defRPr sz="2400" b="1" i="0" u="none" strike="noStrike" cap="none">
                <a:solidFill>
                  <a:schemeClr val="dk1"/>
                </a:solidFill>
              </a:defRPr>
            </a:lvl2pPr>
            <a:lvl3pPr marL="1371600" marR="0" lvl="2" indent="-228600" algn="l" rtl="0">
              <a:lnSpc>
                <a:spcPct val="90000"/>
              </a:lnSpc>
              <a:spcBef>
                <a:spcPts val="500"/>
              </a:spcBef>
              <a:spcAft>
                <a:spcPts val="0"/>
              </a:spcAft>
              <a:buClr>
                <a:schemeClr val="dk1"/>
              </a:buClr>
              <a:buSzPts val="2400"/>
              <a:buFont typeface="Lato"/>
              <a:buNone/>
              <a:defRPr sz="2400" b="1" i="0" u="none" strike="noStrike" cap="none">
                <a:solidFill>
                  <a:schemeClr val="dk1"/>
                </a:solidFill>
                <a:latin typeface="Lato"/>
                <a:ea typeface="Lato"/>
                <a:cs typeface="Lato"/>
                <a:sym typeface="Lato"/>
              </a:defRPr>
            </a:lvl3pPr>
            <a:lvl4pPr marL="1828800" marR="0" lvl="3" indent="-228600" algn="l" rtl="0">
              <a:lnSpc>
                <a:spcPct val="90000"/>
              </a:lnSpc>
              <a:spcBef>
                <a:spcPts val="500"/>
              </a:spcBef>
              <a:spcAft>
                <a:spcPts val="0"/>
              </a:spcAft>
              <a:buClr>
                <a:schemeClr val="dk1"/>
              </a:buClr>
              <a:buSzPts val="2400"/>
              <a:buFont typeface="Lato"/>
              <a:buNone/>
              <a:defRPr sz="2400" b="1" i="0" u="none" strike="noStrike" cap="none">
                <a:solidFill>
                  <a:schemeClr val="dk1"/>
                </a:solidFill>
                <a:latin typeface="Lato"/>
                <a:ea typeface="Lato"/>
                <a:cs typeface="Lato"/>
                <a:sym typeface="Lato"/>
              </a:defRPr>
            </a:lvl4pPr>
            <a:lvl5pPr marL="2286000" marR="0" lvl="4" indent="-228600" algn="l" rtl="0">
              <a:lnSpc>
                <a:spcPct val="90000"/>
              </a:lnSpc>
              <a:spcBef>
                <a:spcPts val="500"/>
              </a:spcBef>
              <a:spcAft>
                <a:spcPts val="0"/>
              </a:spcAft>
              <a:buClr>
                <a:schemeClr val="dk1"/>
              </a:buClr>
              <a:buSzPts val="2400"/>
              <a:buFont typeface="Lato"/>
              <a:buNone/>
              <a:defRPr sz="2400" b="1" i="0" u="none" strike="noStrike" cap="none">
                <a:solidFill>
                  <a:schemeClr val="dk1"/>
                </a:solidFill>
                <a:latin typeface="Lato"/>
                <a:ea typeface="Lato"/>
                <a:cs typeface="Lato"/>
                <a:sym typeface="Lato"/>
              </a:defRPr>
            </a:lvl5pPr>
            <a:lvl6pPr marL="2743200" marR="0" lvl="5" indent="-381000" algn="l" rtl="0">
              <a:lnSpc>
                <a:spcPct val="90000"/>
              </a:lnSpc>
              <a:spcBef>
                <a:spcPts val="500"/>
              </a:spcBef>
              <a:spcAft>
                <a:spcPts val="0"/>
              </a:spcAft>
              <a:buClr>
                <a:schemeClr val="dk1"/>
              </a:buClr>
              <a:buSzPts val="2400"/>
              <a:buFont typeface="Lato"/>
              <a:buChar char="•"/>
              <a:defRPr sz="2400" b="1" i="0" u="none" strike="noStrike" cap="none">
                <a:solidFill>
                  <a:schemeClr val="dk1"/>
                </a:solidFill>
                <a:latin typeface="Lato"/>
                <a:ea typeface="Lato"/>
                <a:cs typeface="Lato"/>
                <a:sym typeface="Lato"/>
              </a:defRPr>
            </a:lvl6pPr>
            <a:lvl7pPr marL="3200400" marR="0" lvl="6" indent="-381000" algn="l" rtl="0">
              <a:lnSpc>
                <a:spcPct val="90000"/>
              </a:lnSpc>
              <a:spcBef>
                <a:spcPts val="500"/>
              </a:spcBef>
              <a:spcAft>
                <a:spcPts val="0"/>
              </a:spcAft>
              <a:buClr>
                <a:schemeClr val="dk1"/>
              </a:buClr>
              <a:buSzPts val="2400"/>
              <a:buFont typeface="Lato"/>
              <a:buChar char="•"/>
              <a:defRPr sz="2400" b="1" i="0" u="none" strike="noStrike" cap="none">
                <a:solidFill>
                  <a:schemeClr val="dk1"/>
                </a:solidFill>
                <a:latin typeface="Lato"/>
                <a:ea typeface="Lato"/>
                <a:cs typeface="Lato"/>
                <a:sym typeface="Lato"/>
              </a:defRPr>
            </a:lvl7pPr>
            <a:lvl8pPr marL="3657600" marR="0" lvl="7" indent="-381000" algn="l" rtl="0">
              <a:lnSpc>
                <a:spcPct val="90000"/>
              </a:lnSpc>
              <a:spcBef>
                <a:spcPts val="500"/>
              </a:spcBef>
              <a:spcAft>
                <a:spcPts val="0"/>
              </a:spcAft>
              <a:buClr>
                <a:schemeClr val="dk1"/>
              </a:buClr>
              <a:buSzPts val="2400"/>
              <a:buFont typeface="Lato"/>
              <a:buChar char="•"/>
              <a:defRPr sz="2400" b="1" i="0" u="none" strike="noStrike" cap="none">
                <a:solidFill>
                  <a:schemeClr val="dk1"/>
                </a:solidFill>
                <a:latin typeface="Lato"/>
                <a:ea typeface="Lato"/>
                <a:cs typeface="Lato"/>
                <a:sym typeface="Lato"/>
              </a:defRPr>
            </a:lvl8pPr>
            <a:lvl9pPr marL="4114800" marR="0" lvl="8" indent="-381000" algn="l" rtl="0">
              <a:lnSpc>
                <a:spcPct val="90000"/>
              </a:lnSpc>
              <a:spcBef>
                <a:spcPts val="500"/>
              </a:spcBef>
              <a:spcAft>
                <a:spcPts val="0"/>
              </a:spcAft>
              <a:buClr>
                <a:schemeClr val="dk1"/>
              </a:buClr>
              <a:buSzPts val="2400"/>
              <a:buFont typeface="Lato"/>
              <a:buChar char="•"/>
              <a:defRPr sz="2400" b="1" i="0" u="none" strike="noStrike" cap="none">
                <a:solidFill>
                  <a:schemeClr val="dk1"/>
                </a:solidFill>
                <a:latin typeface="Lato"/>
                <a:ea typeface="Lato"/>
                <a:cs typeface="Lato"/>
                <a:sym typeface="Lato"/>
              </a:defRPr>
            </a:lvl9pPr>
          </a:lstStyle>
          <a:p>
            <a:endParaRPr/>
          </a:p>
        </p:txBody>
      </p:sp>
      <p:pic>
        <p:nvPicPr>
          <p:cNvPr id="405" name="Google Shape;405;p77" descr="circle-logo-word-cover-color.png"/>
          <p:cNvPicPr preferRelativeResize="0"/>
          <p:nvPr/>
        </p:nvPicPr>
        <p:blipFill rotWithShape="1">
          <a:blip r:embed="rId3">
            <a:alphaModFix/>
          </a:blip>
          <a:srcRect/>
          <a:stretch/>
        </p:blipFill>
        <p:spPr>
          <a:xfrm>
            <a:off x="11185496" y="5944832"/>
            <a:ext cx="792000" cy="801900"/>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7"/>
        <p:cNvGrpSpPr/>
        <p:nvPr/>
      </p:nvGrpSpPr>
      <p:grpSpPr>
        <a:xfrm>
          <a:off x="0" y="0"/>
          <a:ext cx="0" cy="0"/>
          <a:chOff x="0" y="0"/>
          <a:chExt cx="0" cy="0"/>
        </a:xfrm>
      </p:grpSpPr>
      <p:sp>
        <p:nvSpPr>
          <p:cNvPr id="38" name="Google Shape;38;p6"/>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778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6"/>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rgbClr val="102649"/>
              </a:buClr>
              <a:buSzPts val="2400"/>
              <a:buNone/>
              <a:defRPr sz="2400" b="1"/>
            </a:lvl1pPr>
            <a:lvl2pPr marL="914400" lvl="1" indent="-228600" algn="l">
              <a:lnSpc>
                <a:spcPct val="90000"/>
              </a:lnSpc>
              <a:spcBef>
                <a:spcPts val="500"/>
              </a:spcBef>
              <a:spcAft>
                <a:spcPts val="0"/>
              </a:spcAft>
              <a:buClr>
                <a:srgbClr val="102649"/>
              </a:buClr>
              <a:buSzPts val="2000"/>
              <a:buNone/>
              <a:defRPr sz="2000" b="1"/>
            </a:lvl2pPr>
            <a:lvl3pPr marL="1371600" lvl="2" indent="-228600" algn="l">
              <a:lnSpc>
                <a:spcPct val="90000"/>
              </a:lnSpc>
              <a:spcBef>
                <a:spcPts val="500"/>
              </a:spcBef>
              <a:spcAft>
                <a:spcPts val="0"/>
              </a:spcAft>
              <a:buClr>
                <a:srgbClr val="102649"/>
              </a:buClr>
              <a:buSzPts val="1800"/>
              <a:buNone/>
              <a:defRPr sz="1800" b="1"/>
            </a:lvl3pPr>
            <a:lvl4pPr marL="1828800" lvl="3" indent="-228600" algn="l">
              <a:lnSpc>
                <a:spcPct val="90000"/>
              </a:lnSpc>
              <a:spcBef>
                <a:spcPts val="500"/>
              </a:spcBef>
              <a:spcAft>
                <a:spcPts val="0"/>
              </a:spcAft>
              <a:buClr>
                <a:srgbClr val="102649"/>
              </a:buClr>
              <a:buSzPts val="1600"/>
              <a:buNone/>
              <a:defRPr sz="1600" b="1"/>
            </a:lvl4pPr>
            <a:lvl5pPr marL="2286000" lvl="4" indent="-228600" algn="l">
              <a:lnSpc>
                <a:spcPct val="90000"/>
              </a:lnSpc>
              <a:spcBef>
                <a:spcPts val="500"/>
              </a:spcBef>
              <a:spcAft>
                <a:spcPts val="0"/>
              </a:spcAft>
              <a:buClr>
                <a:srgbClr val="102649"/>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0" name="Google Shape;40;p6"/>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102649"/>
              </a:buClr>
              <a:buSzPts val="1800"/>
              <a:buChar char="•"/>
              <a:defRPr/>
            </a:lvl1pPr>
            <a:lvl2pPr marL="914400" lvl="1" indent="-342900" algn="l">
              <a:lnSpc>
                <a:spcPct val="90000"/>
              </a:lnSpc>
              <a:spcBef>
                <a:spcPts val="500"/>
              </a:spcBef>
              <a:spcAft>
                <a:spcPts val="0"/>
              </a:spcAft>
              <a:buClr>
                <a:srgbClr val="102649"/>
              </a:buClr>
              <a:buSzPts val="1800"/>
              <a:buChar char="•"/>
              <a:defRPr/>
            </a:lvl2pPr>
            <a:lvl3pPr marL="1371600" lvl="2" indent="-342900" algn="l">
              <a:lnSpc>
                <a:spcPct val="90000"/>
              </a:lnSpc>
              <a:spcBef>
                <a:spcPts val="500"/>
              </a:spcBef>
              <a:spcAft>
                <a:spcPts val="0"/>
              </a:spcAft>
              <a:buClr>
                <a:srgbClr val="102649"/>
              </a:buClr>
              <a:buSzPts val="1800"/>
              <a:buChar char="•"/>
              <a:defRPr/>
            </a:lvl3pPr>
            <a:lvl4pPr marL="1828800" lvl="3" indent="-342900" algn="l">
              <a:lnSpc>
                <a:spcPct val="90000"/>
              </a:lnSpc>
              <a:spcBef>
                <a:spcPts val="500"/>
              </a:spcBef>
              <a:spcAft>
                <a:spcPts val="0"/>
              </a:spcAft>
              <a:buClr>
                <a:srgbClr val="102649"/>
              </a:buClr>
              <a:buSzPts val="1800"/>
              <a:buChar char="•"/>
              <a:defRPr/>
            </a:lvl4pPr>
            <a:lvl5pPr marL="2286000" lvl="4" indent="-342900" algn="l">
              <a:lnSpc>
                <a:spcPct val="90000"/>
              </a:lnSpc>
              <a:spcBef>
                <a:spcPts val="500"/>
              </a:spcBef>
              <a:spcAft>
                <a:spcPts val="0"/>
              </a:spcAft>
              <a:buClr>
                <a:srgbClr val="10264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6"/>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rgbClr val="102649"/>
              </a:buClr>
              <a:buSzPts val="2400"/>
              <a:buNone/>
              <a:defRPr sz="2400" b="1"/>
            </a:lvl1pPr>
            <a:lvl2pPr marL="914400" lvl="1" indent="-228600" algn="l">
              <a:lnSpc>
                <a:spcPct val="90000"/>
              </a:lnSpc>
              <a:spcBef>
                <a:spcPts val="500"/>
              </a:spcBef>
              <a:spcAft>
                <a:spcPts val="0"/>
              </a:spcAft>
              <a:buClr>
                <a:srgbClr val="102649"/>
              </a:buClr>
              <a:buSzPts val="2000"/>
              <a:buNone/>
              <a:defRPr sz="2000" b="1"/>
            </a:lvl2pPr>
            <a:lvl3pPr marL="1371600" lvl="2" indent="-228600" algn="l">
              <a:lnSpc>
                <a:spcPct val="90000"/>
              </a:lnSpc>
              <a:spcBef>
                <a:spcPts val="500"/>
              </a:spcBef>
              <a:spcAft>
                <a:spcPts val="0"/>
              </a:spcAft>
              <a:buClr>
                <a:srgbClr val="102649"/>
              </a:buClr>
              <a:buSzPts val="1800"/>
              <a:buNone/>
              <a:defRPr sz="1800" b="1"/>
            </a:lvl3pPr>
            <a:lvl4pPr marL="1828800" lvl="3" indent="-228600" algn="l">
              <a:lnSpc>
                <a:spcPct val="90000"/>
              </a:lnSpc>
              <a:spcBef>
                <a:spcPts val="500"/>
              </a:spcBef>
              <a:spcAft>
                <a:spcPts val="0"/>
              </a:spcAft>
              <a:buClr>
                <a:srgbClr val="102649"/>
              </a:buClr>
              <a:buSzPts val="1600"/>
              <a:buNone/>
              <a:defRPr sz="1600" b="1"/>
            </a:lvl4pPr>
            <a:lvl5pPr marL="2286000" lvl="4" indent="-228600" algn="l">
              <a:lnSpc>
                <a:spcPct val="90000"/>
              </a:lnSpc>
              <a:spcBef>
                <a:spcPts val="500"/>
              </a:spcBef>
              <a:spcAft>
                <a:spcPts val="0"/>
              </a:spcAft>
              <a:buClr>
                <a:srgbClr val="102649"/>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2" name="Google Shape;42;p6"/>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102649"/>
              </a:buClr>
              <a:buSzPts val="1800"/>
              <a:buChar char="•"/>
              <a:defRPr/>
            </a:lvl1pPr>
            <a:lvl2pPr marL="914400" lvl="1" indent="-342900" algn="l">
              <a:lnSpc>
                <a:spcPct val="90000"/>
              </a:lnSpc>
              <a:spcBef>
                <a:spcPts val="500"/>
              </a:spcBef>
              <a:spcAft>
                <a:spcPts val="0"/>
              </a:spcAft>
              <a:buClr>
                <a:srgbClr val="102649"/>
              </a:buClr>
              <a:buSzPts val="1800"/>
              <a:buChar char="•"/>
              <a:defRPr/>
            </a:lvl2pPr>
            <a:lvl3pPr marL="1371600" lvl="2" indent="-342900" algn="l">
              <a:lnSpc>
                <a:spcPct val="90000"/>
              </a:lnSpc>
              <a:spcBef>
                <a:spcPts val="500"/>
              </a:spcBef>
              <a:spcAft>
                <a:spcPts val="0"/>
              </a:spcAft>
              <a:buClr>
                <a:srgbClr val="102649"/>
              </a:buClr>
              <a:buSzPts val="1800"/>
              <a:buChar char="•"/>
              <a:defRPr/>
            </a:lvl3pPr>
            <a:lvl4pPr marL="1828800" lvl="3" indent="-342900" algn="l">
              <a:lnSpc>
                <a:spcPct val="90000"/>
              </a:lnSpc>
              <a:spcBef>
                <a:spcPts val="500"/>
              </a:spcBef>
              <a:spcAft>
                <a:spcPts val="0"/>
              </a:spcAft>
              <a:buClr>
                <a:srgbClr val="102649"/>
              </a:buClr>
              <a:buSzPts val="1800"/>
              <a:buChar char="•"/>
              <a:defRPr/>
            </a:lvl4pPr>
            <a:lvl5pPr marL="2286000" lvl="4" indent="-342900" algn="l">
              <a:lnSpc>
                <a:spcPct val="90000"/>
              </a:lnSpc>
              <a:spcBef>
                <a:spcPts val="500"/>
              </a:spcBef>
              <a:spcAft>
                <a:spcPts val="0"/>
              </a:spcAft>
              <a:buClr>
                <a:srgbClr val="10264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3" name="Google Shape;43;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6"/>
          <p:cNvSpPr txBox="1">
            <a:spLocks noGrp="1"/>
          </p:cNvSpPr>
          <p:nvPr>
            <p:ph type="ftr" idx="11"/>
          </p:nvPr>
        </p:nvSpPr>
        <p:spPr>
          <a:xfrm>
            <a:off x="4038600" y="6356350"/>
            <a:ext cx="3564699"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blipFill>
          <a:blip r:embed="rId2">
            <a:alphaModFix/>
          </a:blip>
          <a:stretch>
            <a:fillRect/>
          </a:stretch>
        </a:blipFill>
        <a:effectLst/>
      </p:bgPr>
    </p:bg>
    <p:spTree>
      <p:nvGrpSpPr>
        <p:cNvPr id="1" name="Shape 45"/>
        <p:cNvGrpSpPr/>
        <p:nvPr/>
      </p:nvGrpSpPr>
      <p:grpSpPr>
        <a:xfrm>
          <a:off x="0" y="0"/>
          <a:ext cx="0" cy="0"/>
          <a:chOff x="0" y="0"/>
          <a:chExt cx="0" cy="0"/>
        </a:xfrm>
      </p:grpSpPr>
      <p:sp>
        <p:nvSpPr>
          <p:cNvPr id="46" name="Google Shape;46;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778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rgbClr val="102649"/>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7"/>
          <p:cNvSpPr txBox="1">
            <a:spLocks noGrp="1"/>
          </p:cNvSpPr>
          <p:nvPr>
            <p:ph type="ftr" idx="11"/>
          </p:nvPr>
        </p:nvSpPr>
        <p:spPr>
          <a:xfrm>
            <a:off x="4038600" y="6356350"/>
            <a:ext cx="3564699"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solidFill>
                  <a:srgbClr val="102649"/>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bg>
      <p:bgPr>
        <a:blipFill>
          <a:blip r:embed="rId2">
            <a:alphaModFix/>
          </a:blip>
          <a:stretch>
            <a:fillRect/>
          </a:stretch>
        </a:blipFill>
        <a:effectLst/>
      </p:bgPr>
    </p:bg>
    <p:spTree>
      <p:nvGrpSpPr>
        <p:cNvPr id="1" name="Shape 49"/>
        <p:cNvGrpSpPr/>
        <p:nvPr/>
      </p:nvGrpSpPr>
      <p:grpSpPr>
        <a:xfrm>
          <a:off x="0" y="0"/>
          <a:ext cx="0" cy="0"/>
          <a:chOff x="0" y="0"/>
          <a:chExt cx="0" cy="0"/>
        </a:xfrm>
      </p:grpSpPr>
      <p:sp>
        <p:nvSpPr>
          <p:cNvPr id="50" name="Google Shape;50;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rgbClr val="102649"/>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8"/>
          <p:cNvSpPr txBox="1">
            <a:spLocks noGrp="1"/>
          </p:cNvSpPr>
          <p:nvPr>
            <p:ph type="ftr" idx="11"/>
          </p:nvPr>
        </p:nvSpPr>
        <p:spPr>
          <a:xfrm>
            <a:off x="4038600" y="6356350"/>
            <a:ext cx="3564699"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solidFill>
                  <a:srgbClr val="102649"/>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bg>
      <p:bgPr>
        <a:blipFill>
          <a:blip r:embed="rId2">
            <a:alphaModFix/>
          </a:blip>
          <a:stretch>
            <a:fillRect/>
          </a:stretch>
        </a:blipFill>
        <a:effectLst/>
      </p:bgPr>
    </p:bg>
    <p:spTree>
      <p:nvGrpSpPr>
        <p:cNvPr id="1" name="Shape 52"/>
        <p:cNvGrpSpPr/>
        <p:nvPr/>
      </p:nvGrpSpPr>
      <p:grpSpPr>
        <a:xfrm>
          <a:off x="0" y="0"/>
          <a:ext cx="0" cy="0"/>
          <a:chOff x="0" y="0"/>
          <a:chExt cx="0" cy="0"/>
        </a:xfrm>
      </p:grpSpPr>
      <p:sp>
        <p:nvSpPr>
          <p:cNvPr id="53" name="Google Shape;53;p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007780"/>
              </a:buClr>
              <a:buSzPts val="3200"/>
              <a:buFont typeface="Libre Franklin Medium"/>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4" name="Google Shape;54;p9"/>
          <p:cNvSpPr txBox="1">
            <a:spLocks noGrp="1"/>
          </p:cNvSpPr>
          <p:nvPr>
            <p:ph type="body" idx="1"/>
          </p:nvPr>
        </p:nvSpPr>
        <p:spPr>
          <a:xfrm>
            <a:off x="5183188" y="1891430"/>
            <a:ext cx="6172200" cy="3969620"/>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rgbClr val="102649"/>
              </a:buClr>
              <a:buSzPts val="3200"/>
              <a:buChar char="•"/>
              <a:defRPr sz="3200"/>
            </a:lvl1pPr>
            <a:lvl2pPr marL="914400" lvl="1" indent="-406400" algn="l">
              <a:lnSpc>
                <a:spcPct val="90000"/>
              </a:lnSpc>
              <a:spcBef>
                <a:spcPts val="500"/>
              </a:spcBef>
              <a:spcAft>
                <a:spcPts val="0"/>
              </a:spcAft>
              <a:buClr>
                <a:srgbClr val="102649"/>
              </a:buClr>
              <a:buSzPts val="2800"/>
              <a:buChar char="•"/>
              <a:defRPr sz="2800"/>
            </a:lvl2pPr>
            <a:lvl3pPr marL="1371600" lvl="2" indent="-381000" algn="l">
              <a:lnSpc>
                <a:spcPct val="90000"/>
              </a:lnSpc>
              <a:spcBef>
                <a:spcPts val="500"/>
              </a:spcBef>
              <a:spcAft>
                <a:spcPts val="0"/>
              </a:spcAft>
              <a:buClr>
                <a:srgbClr val="102649"/>
              </a:buClr>
              <a:buSzPts val="2400"/>
              <a:buChar char="•"/>
              <a:defRPr sz="2400"/>
            </a:lvl3pPr>
            <a:lvl4pPr marL="1828800" lvl="3" indent="-355600" algn="l">
              <a:lnSpc>
                <a:spcPct val="90000"/>
              </a:lnSpc>
              <a:spcBef>
                <a:spcPts val="500"/>
              </a:spcBef>
              <a:spcAft>
                <a:spcPts val="0"/>
              </a:spcAft>
              <a:buClr>
                <a:srgbClr val="102649"/>
              </a:buClr>
              <a:buSzPts val="2000"/>
              <a:buChar char="•"/>
              <a:defRPr sz="2000"/>
            </a:lvl4pPr>
            <a:lvl5pPr marL="2286000" lvl="4" indent="-355600" algn="l">
              <a:lnSpc>
                <a:spcPct val="90000"/>
              </a:lnSpc>
              <a:spcBef>
                <a:spcPts val="500"/>
              </a:spcBef>
              <a:spcAft>
                <a:spcPts val="0"/>
              </a:spcAft>
              <a:buClr>
                <a:srgbClr val="102649"/>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5" name="Google Shape;55;p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102649"/>
              </a:buClr>
              <a:buSzPts val="1600"/>
              <a:buNone/>
              <a:defRPr sz="1600"/>
            </a:lvl1pPr>
            <a:lvl2pPr marL="914400" lvl="1" indent="-228600" algn="l">
              <a:lnSpc>
                <a:spcPct val="90000"/>
              </a:lnSpc>
              <a:spcBef>
                <a:spcPts val="500"/>
              </a:spcBef>
              <a:spcAft>
                <a:spcPts val="0"/>
              </a:spcAft>
              <a:buClr>
                <a:srgbClr val="102649"/>
              </a:buClr>
              <a:buSzPts val="1400"/>
              <a:buNone/>
              <a:defRPr sz="1400"/>
            </a:lvl2pPr>
            <a:lvl3pPr marL="1371600" lvl="2" indent="-228600" algn="l">
              <a:lnSpc>
                <a:spcPct val="90000"/>
              </a:lnSpc>
              <a:spcBef>
                <a:spcPts val="500"/>
              </a:spcBef>
              <a:spcAft>
                <a:spcPts val="0"/>
              </a:spcAft>
              <a:buClr>
                <a:srgbClr val="102649"/>
              </a:buClr>
              <a:buSzPts val="1200"/>
              <a:buNone/>
              <a:defRPr sz="1200"/>
            </a:lvl3pPr>
            <a:lvl4pPr marL="1828800" lvl="3" indent="-228600" algn="l">
              <a:lnSpc>
                <a:spcPct val="90000"/>
              </a:lnSpc>
              <a:spcBef>
                <a:spcPts val="500"/>
              </a:spcBef>
              <a:spcAft>
                <a:spcPts val="0"/>
              </a:spcAft>
              <a:buClr>
                <a:srgbClr val="102649"/>
              </a:buClr>
              <a:buSzPts val="1000"/>
              <a:buNone/>
              <a:defRPr sz="1000"/>
            </a:lvl4pPr>
            <a:lvl5pPr marL="2286000" lvl="4" indent="-228600" algn="l">
              <a:lnSpc>
                <a:spcPct val="90000"/>
              </a:lnSpc>
              <a:spcBef>
                <a:spcPts val="500"/>
              </a:spcBef>
              <a:spcAft>
                <a:spcPts val="0"/>
              </a:spcAft>
              <a:buClr>
                <a:srgbClr val="102649"/>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6" name="Google Shape;56;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rgbClr val="102649"/>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9"/>
          <p:cNvSpPr txBox="1">
            <a:spLocks noGrp="1"/>
          </p:cNvSpPr>
          <p:nvPr>
            <p:ph type="ftr" idx="11"/>
          </p:nvPr>
        </p:nvSpPr>
        <p:spPr>
          <a:xfrm>
            <a:off x="4038600" y="6356350"/>
            <a:ext cx="4040688"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solidFill>
                  <a:srgbClr val="102649"/>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rgbClr val="102649"/>
                </a:solidFill>
                <a:latin typeface="Libre Franklin"/>
                <a:ea typeface="Libre Franklin"/>
                <a:cs typeface="Libre Franklin"/>
                <a:sym typeface="Libre Franklin"/>
              </a:defRPr>
            </a:lvl1pPr>
            <a:lvl2pPr marL="0" marR="0" lvl="1" indent="0" algn="l" rtl="0">
              <a:spcBef>
                <a:spcPts val="0"/>
              </a:spcBef>
              <a:buNone/>
              <a:defRPr sz="1800">
                <a:solidFill>
                  <a:srgbClr val="102649"/>
                </a:solidFill>
                <a:latin typeface="Libre Franklin"/>
                <a:ea typeface="Libre Franklin"/>
                <a:cs typeface="Libre Franklin"/>
                <a:sym typeface="Libre Franklin"/>
              </a:defRPr>
            </a:lvl2pPr>
            <a:lvl3pPr marL="0" marR="0" lvl="2" indent="0" algn="l" rtl="0">
              <a:spcBef>
                <a:spcPts val="0"/>
              </a:spcBef>
              <a:buNone/>
              <a:defRPr sz="1800">
                <a:solidFill>
                  <a:srgbClr val="102649"/>
                </a:solidFill>
                <a:latin typeface="Libre Franklin"/>
                <a:ea typeface="Libre Franklin"/>
                <a:cs typeface="Libre Franklin"/>
                <a:sym typeface="Libre Franklin"/>
              </a:defRPr>
            </a:lvl3pPr>
            <a:lvl4pPr marL="0" marR="0" lvl="3" indent="0" algn="l" rtl="0">
              <a:spcBef>
                <a:spcPts val="0"/>
              </a:spcBef>
              <a:buNone/>
              <a:defRPr sz="1800">
                <a:solidFill>
                  <a:srgbClr val="102649"/>
                </a:solidFill>
                <a:latin typeface="Libre Franklin"/>
                <a:ea typeface="Libre Franklin"/>
                <a:cs typeface="Libre Franklin"/>
                <a:sym typeface="Libre Franklin"/>
              </a:defRPr>
            </a:lvl4pPr>
            <a:lvl5pPr marL="0" marR="0" lvl="4" indent="0" algn="l" rtl="0">
              <a:spcBef>
                <a:spcPts val="0"/>
              </a:spcBef>
              <a:buNone/>
              <a:defRPr sz="1800">
                <a:solidFill>
                  <a:srgbClr val="102649"/>
                </a:solidFill>
                <a:latin typeface="Libre Franklin"/>
                <a:ea typeface="Libre Franklin"/>
                <a:cs typeface="Libre Franklin"/>
                <a:sym typeface="Libre Franklin"/>
              </a:defRPr>
            </a:lvl5pPr>
            <a:lvl6pPr marL="0" marR="0" lvl="5" indent="0" algn="l" rtl="0">
              <a:spcBef>
                <a:spcPts val="0"/>
              </a:spcBef>
              <a:buNone/>
              <a:defRPr sz="1800">
                <a:solidFill>
                  <a:srgbClr val="102649"/>
                </a:solidFill>
                <a:latin typeface="Libre Franklin"/>
                <a:ea typeface="Libre Franklin"/>
                <a:cs typeface="Libre Franklin"/>
                <a:sym typeface="Libre Franklin"/>
              </a:defRPr>
            </a:lvl6pPr>
            <a:lvl7pPr marL="0" marR="0" lvl="6" indent="0" algn="l" rtl="0">
              <a:spcBef>
                <a:spcPts val="0"/>
              </a:spcBef>
              <a:buNone/>
              <a:defRPr sz="1800">
                <a:solidFill>
                  <a:srgbClr val="102649"/>
                </a:solidFill>
                <a:latin typeface="Libre Franklin"/>
                <a:ea typeface="Libre Franklin"/>
                <a:cs typeface="Libre Franklin"/>
                <a:sym typeface="Libre Franklin"/>
              </a:defRPr>
            </a:lvl7pPr>
            <a:lvl8pPr marL="0" marR="0" lvl="7" indent="0" algn="l" rtl="0">
              <a:spcBef>
                <a:spcPts val="0"/>
              </a:spcBef>
              <a:buNone/>
              <a:defRPr sz="1800">
                <a:solidFill>
                  <a:srgbClr val="102649"/>
                </a:solidFill>
                <a:latin typeface="Libre Franklin"/>
                <a:ea typeface="Libre Franklin"/>
                <a:cs typeface="Libre Franklin"/>
                <a:sym typeface="Libre Franklin"/>
              </a:defRPr>
            </a:lvl8pPr>
            <a:lvl9pPr marL="0" marR="0" lvl="8" indent="0" algn="l" rtl="0">
              <a:spcBef>
                <a:spcPts val="0"/>
              </a:spcBef>
              <a:buNone/>
              <a:defRPr sz="1800">
                <a:solidFill>
                  <a:srgbClr val="102649"/>
                </a:solidFill>
                <a:latin typeface="Libre Franklin"/>
                <a:ea typeface="Libre Franklin"/>
                <a:cs typeface="Libre Franklin"/>
                <a:sym typeface="Libre Franklin"/>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59"/>
        <p:cNvGrpSpPr/>
        <p:nvPr/>
      </p:nvGrpSpPr>
      <p:grpSpPr>
        <a:xfrm>
          <a:off x="0" y="0"/>
          <a:ext cx="0" cy="0"/>
          <a:chOff x="0" y="0"/>
          <a:chExt cx="0" cy="0"/>
        </a:xfrm>
      </p:grpSpPr>
      <p:sp>
        <p:nvSpPr>
          <p:cNvPr id="60" name="Google Shape;60;p1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007780"/>
              </a:buClr>
              <a:buSzPts val="3200"/>
              <a:buFont typeface="Libre Franklin Medium"/>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1" name="Google Shape;61;p10"/>
          <p:cNvSpPr>
            <a:spLocks noGrp="1"/>
          </p:cNvSpPr>
          <p:nvPr>
            <p:ph type="pic" idx="2"/>
          </p:nvPr>
        </p:nvSpPr>
        <p:spPr>
          <a:xfrm>
            <a:off x="5183188" y="987425"/>
            <a:ext cx="6172200" cy="4873625"/>
          </a:xfrm>
          <a:prstGeom prst="rect">
            <a:avLst/>
          </a:prstGeom>
          <a:noFill/>
          <a:ln>
            <a:noFill/>
          </a:ln>
        </p:spPr>
      </p:sp>
      <p:sp>
        <p:nvSpPr>
          <p:cNvPr id="62" name="Google Shape;62;p1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102649"/>
              </a:buClr>
              <a:buSzPts val="1600"/>
              <a:buNone/>
              <a:defRPr sz="1600"/>
            </a:lvl1pPr>
            <a:lvl2pPr marL="914400" lvl="1" indent="-228600" algn="l">
              <a:lnSpc>
                <a:spcPct val="90000"/>
              </a:lnSpc>
              <a:spcBef>
                <a:spcPts val="500"/>
              </a:spcBef>
              <a:spcAft>
                <a:spcPts val="0"/>
              </a:spcAft>
              <a:buClr>
                <a:srgbClr val="102649"/>
              </a:buClr>
              <a:buSzPts val="1400"/>
              <a:buNone/>
              <a:defRPr sz="1400"/>
            </a:lvl2pPr>
            <a:lvl3pPr marL="1371600" lvl="2" indent="-228600" algn="l">
              <a:lnSpc>
                <a:spcPct val="90000"/>
              </a:lnSpc>
              <a:spcBef>
                <a:spcPts val="500"/>
              </a:spcBef>
              <a:spcAft>
                <a:spcPts val="0"/>
              </a:spcAft>
              <a:buClr>
                <a:srgbClr val="102649"/>
              </a:buClr>
              <a:buSzPts val="1200"/>
              <a:buNone/>
              <a:defRPr sz="1200"/>
            </a:lvl3pPr>
            <a:lvl4pPr marL="1828800" lvl="3" indent="-228600" algn="l">
              <a:lnSpc>
                <a:spcPct val="90000"/>
              </a:lnSpc>
              <a:spcBef>
                <a:spcPts val="500"/>
              </a:spcBef>
              <a:spcAft>
                <a:spcPts val="0"/>
              </a:spcAft>
              <a:buClr>
                <a:srgbClr val="102649"/>
              </a:buClr>
              <a:buSzPts val="1000"/>
              <a:buNone/>
              <a:defRPr sz="1000"/>
            </a:lvl4pPr>
            <a:lvl5pPr marL="2286000" lvl="4" indent="-228600" algn="l">
              <a:lnSpc>
                <a:spcPct val="90000"/>
              </a:lnSpc>
              <a:spcBef>
                <a:spcPts val="500"/>
              </a:spcBef>
              <a:spcAft>
                <a:spcPts val="0"/>
              </a:spcAft>
              <a:buClr>
                <a:srgbClr val="102649"/>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3" name="Google Shape;63;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10"/>
          <p:cNvSpPr txBox="1">
            <a:spLocks noGrp="1"/>
          </p:cNvSpPr>
          <p:nvPr>
            <p:ph type="ftr" idx="11"/>
          </p:nvPr>
        </p:nvSpPr>
        <p:spPr>
          <a:xfrm>
            <a:off x="4038600" y="6356350"/>
            <a:ext cx="3564699"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5"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4.xml"/><Relationship Id="rId12" Type="http://schemas.openxmlformats.org/officeDocument/2006/relationships/slideLayout" Target="../slideLayouts/slideLayout25.xml"/><Relationship Id="rId13" Type="http://schemas.openxmlformats.org/officeDocument/2006/relationships/slideLayout" Target="../slideLayouts/slideLayout26.xml"/><Relationship Id="rId14" Type="http://schemas.openxmlformats.org/officeDocument/2006/relationships/theme" Target="../theme/theme2.xml"/><Relationship Id="rId15" Type="http://schemas.openxmlformats.org/officeDocument/2006/relationships/image" Target="../media/image1.png"/><Relationship Id="rId1" Type="http://schemas.openxmlformats.org/officeDocument/2006/relationships/slideLayout" Target="../slideLayouts/slideLayout14.xml"/><Relationship Id="rId2" Type="http://schemas.openxmlformats.org/officeDocument/2006/relationships/slideLayout" Target="../slideLayouts/slideLayout15.xml"/><Relationship Id="rId3" Type="http://schemas.openxmlformats.org/officeDocument/2006/relationships/slideLayout" Target="../slideLayouts/slideLayout16.xml"/><Relationship Id="rId4" Type="http://schemas.openxmlformats.org/officeDocument/2006/relationships/slideLayout" Target="../slideLayouts/slideLayout17.xml"/><Relationship Id="rId5" Type="http://schemas.openxmlformats.org/officeDocument/2006/relationships/slideLayout" Target="../slideLayouts/slideLayout18.xml"/><Relationship Id="rId6" Type="http://schemas.openxmlformats.org/officeDocument/2006/relationships/slideLayout" Target="../slideLayouts/slideLayout19.xml"/><Relationship Id="rId7" Type="http://schemas.openxmlformats.org/officeDocument/2006/relationships/slideLayout" Target="../slideLayouts/slideLayout20.xml"/><Relationship Id="rId8" Type="http://schemas.openxmlformats.org/officeDocument/2006/relationships/slideLayout" Target="../slideLayouts/slideLayout21.xml"/><Relationship Id="rId9" Type="http://schemas.openxmlformats.org/officeDocument/2006/relationships/slideLayout" Target="../slideLayouts/slideLayout22.xml"/><Relationship Id="rId10"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35.xml"/><Relationship Id="rId20" Type="http://schemas.openxmlformats.org/officeDocument/2006/relationships/slideLayout" Target="../slideLayouts/slideLayout46.xml"/><Relationship Id="rId21" Type="http://schemas.openxmlformats.org/officeDocument/2006/relationships/theme" Target="../theme/theme3.xml"/><Relationship Id="rId10" Type="http://schemas.openxmlformats.org/officeDocument/2006/relationships/slideLayout" Target="../slideLayouts/slideLayout36.xml"/><Relationship Id="rId11" Type="http://schemas.openxmlformats.org/officeDocument/2006/relationships/slideLayout" Target="../slideLayouts/slideLayout37.xml"/><Relationship Id="rId12" Type="http://schemas.openxmlformats.org/officeDocument/2006/relationships/slideLayout" Target="../slideLayouts/slideLayout38.xml"/><Relationship Id="rId13" Type="http://schemas.openxmlformats.org/officeDocument/2006/relationships/slideLayout" Target="../slideLayouts/slideLayout39.xml"/><Relationship Id="rId14" Type="http://schemas.openxmlformats.org/officeDocument/2006/relationships/slideLayout" Target="../slideLayouts/slideLayout40.xml"/><Relationship Id="rId15" Type="http://schemas.openxmlformats.org/officeDocument/2006/relationships/slideLayout" Target="../slideLayouts/slideLayout41.xml"/><Relationship Id="rId16" Type="http://schemas.openxmlformats.org/officeDocument/2006/relationships/slideLayout" Target="../slideLayouts/slideLayout42.xml"/><Relationship Id="rId17" Type="http://schemas.openxmlformats.org/officeDocument/2006/relationships/slideLayout" Target="../slideLayouts/slideLayout43.xml"/><Relationship Id="rId18" Type="http://schemas.openxmlformats.org/officeDocument/2006/relationships/slideLayout" Target="../slideLayouts/slideLayout44.xml"/><Relationship Id="rId19" Type="http://schemas.openxmlformats.org/officeDocument/2006/relationships/slideLayout" Target="../slideLayouts/slideLayout45.xml"/><Relationship Id="rId1" Type="http://schemas.openxmlformats.org/officeDocument/2006/relationships/slideLayout" Target="../slideLayouts/slideLayout27.xml"/><Relationship Id="rId2" Type="http://schemas.openxmlformats.org/officeDocument/2006/relationships/slideLayout" Target="../slideLayouts/slideLayout28.xml"/><Relationship Id="rId3" Type="http://schemas.openxmlformats.org/officeDocument/2006/relationships/slideLayout" Target="../slideLayouts/slideLayout29.xml"/><Relationship Id="rId4" Type="http://schemas.openxmlformats.org/officeDocument/2006/relationships/slideLayout" Target="../slideLayouts/slideLayout30.xml"/><Relationship Id="rId5" Type="http://schemas.openxmlformats.org/officeDocument/2006/relationships/slideLayout" Target="../slideLayouts/slideLayout31.xml"/><Relationship Id="rId6" Type="http://schemas.openxmlformats.org/officeDocument/2006/relationships/slideLayout" Target="../slideLayouts/slideLayout32.xml"/><Relationship Id="rId7" Type="http://schemas.openxmlformats.org/officeDocument/2006/relationships/slideLayout" Target="../slideLayouts/slideLayout33.xml"/><Relationship Id="rId8"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5">
            <a:alphaModFix/>
          </a:blip>
          <a:stretch>
            <a:fillRect/>
          </a:stretch>
        </a:blip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007780"/>
              </a:buClr>
              <a:buSzPts val="4400"/>
              <a:buFont typeface="Libre Franklin Medium"/>
              <a:buNone/>
              <a:defRPr sz="4400" b="0" i="0" u="none" strike="noStrike" cap="none">
                <a:solidFill>
                  <a:srgbClr val="007780"/>
                </a:solidFill>
                <a:latin typeface="Libre Franklin Medium"/>
                <a:ea typeface="Libre Franklin Medium"/>
                <a:cs typeface="Libre Franklin Medium"/>
                <a:sym typeface="Libre Franklin Medium"/>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rgbClr val="102649"/>
              </a:buClr>
              <a:buSzPts val="2800"/>
              <a:buFont typeface="Arial"/>
              <a:buChar char="•"/>
              <a:defRPr sz="2800" b="0" i="0" u="none" strike="noStrike" cap="none">
                <a:solidFill>
                  <a:srgbClr val="102649"/>
                </a:solidFill>
                <a:latin typeface="Libre Franklin"/>
                <a:ea typeface="Libre Franklin"/>
                <a:cs typeface="Libre Franklin"/>
                <a:sym typeface="Libre Franklin"/>
              </a:defRPr>
            </a:lvl1pPr>
            <a:lvl2pPr marL="914400" marR="0" lvl="1" indent="-381000" algn="l" rtl="0">
              <a:lnSpc>
                <a:spcPct val="90000"/>
              </a:lnSpc>
              <a:spcBef>
                <a:spcPts val="500"/>
              </a:spcBef>
              <a:spcAft>
                <a:spcPts val="0"/>
              </a:spcAft>
              <a:buClr>
                <a:srgbClr val="102649"/>
              </a:buClr>
              <a:buSzPts val="2400"/>
              <a:buFont typeface="Arial"/>
              <a:buChar char="•"/>
              <a:defRPr sz="2400" b="0" i="0" u="none" strike="noStrike" cap="none">
                <a:solidFill>
                  <a:srgbClr val="102649"/>
                </a:solidFill>
                <a:latin typeface="Libre Franklin"/>
                <a:ea typeface="Libre Franklin"/>
                <a:cs typeface="Libre Franklin"/>
                <a:sym typeface="Libre Franklin"/>
              </a:defRPr>
            </a:lvl2pPr>
            <a:lvl3pPr marL="1371600" marR="0" lvl="2" indent="-355600" algn="l" rtl="0">
              <a:lnSpc>
                <a:spcPct val="90000"/>
              </a:lnSpc>
              <a:spcBef>
                <a:spcPts val="500"/>
              </a:spcBef>
              <a:spcAft>
                <a:spcPts val="0"/>
              </a:spcAft>
              <a:buClr>
                <a:srgbClr val="102649"/>
              </a:buClr>
              <a:buSzPts val="2000"/>
              <a:buFont typeface="Arial"/>
              <a:buChar char="•"/>
              <a:defRPr sz="2000" b="0" i="0" u="none" strike="noStrike" cap="none">
                <a:solidFill>
                  <a:srgbClr val="102649"/>
                </a:solidFill>
                <a:latin typeface="Libre Franklin"/>
                <a:ea typeface="Libre Franklin"/>
                <a:cs typeface="Libre Franklin"/>
                <a:sym typeface="Libre Franklin"/>
              </a:defRPr>
            </a:lvl3pPr>
            <a:lvl4pPr marL="1828800" marR="0" lvl="3" indent="-342900" algn="l" rtl="0">
              <a:lnSpc>
                <a:spcPct val="90000"/>
              </a:lnSpc>
              <a:spcBef>
                <a:spcPts val="500"/>
              </a:spcBef>
              <a:spcAft>
                <a:spcPts val="0"/>
              </a:spcAft>
              <a:buClr>
                <a:srgbClr val="102649"/>
              </a:buClr>
              <a:buSzPts val="1800"/>
              <a:buFont typeface="Arial"/>
              <a:buChar char="•"/>
              <a:defRPr sz="1800" b="0" i="0" u="none" strike="noStrike" cap="none">
                <a:solidFill>
                  <a:srgbClr val="102649"/>
                </a:solidFill>
                <a:latin typeface="Libre Franklin"/>
                <a:ea typeface="Libre Franklin"/>
                <a:cs typeface="Libre Franklin"/>
                <a:sym typeface="Libre Franklin"/>
              </a:defRPr>
            </a:lvl4pPr>
            <a:lvl5pPr marL="2286000" marR="0" lvl="4" indent="-342900" algn="l" rtl="0">
              <a:lnSpc>
                <a:spcPct val="90000"/>
              </a:lnSpc>
              <a:spcBef>
                <a:spcPts val="500"/>
              </a:spcBef>
              <a:spcAft>
                <a:spcPts val="0"/>
              </a:spcAft>
              <a:buClr>
                <a:srgbClr val="102649"/>
              </a:buClr>
              <a:buSzPts val="1800"/>
              <a:buFont typeface="Arial"/>
              <a:buChar char="•"/>
              <a:defRPr sz="1800" b="0" i="0" u="none" strike="noStrike" cap="none">
                <a:solidFill>
                  <a:srgbClr val="102649"/>
                </a:solidFill>
                <a:latin typeface="Libre Franklin"/>
                <a:ea typeface="Libre Franklin"/>
                <a:cs typeface="Libre Franklin"/>
                <a:sym typeface="Libre Franklin"/>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9pPr>
          </a:lstStyle>
          <a:p>
            <a:endParaRPr/>
          </a:p>
        </p:txBody>
      </p:sp>
      <p:sp>
        <p:nvSpPr>
          <p:cNvPr id="12" name="Google Shape;12;p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chemeClr val="lt1"/>
                </a:solidFill>
                <a:latin typeface="Libre Franklin"/>
                <a:ea typeface="Libre Franklin"/>
                <a:cs typeface="Libre Franklin"/>
                <a:sym typeface="Libre Franklin"/>
              </a:defRPr>
            </a:lvl1pPr>
            <a:lvl2pPr marR="0" lvl="1"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2pPr>
            <a:lvl3pPr marR="0" lvl="2"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3pPr>
            <a:lvl4pPr marR="0" lvl="3"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4pPr>
            <a:lvl5pPr marR="0" lvl="4"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5pPr>
            <a:lvl6pPr marR="0" lvl="5"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6pPr>
            <a:lvl7pPr marR="0" lvl="6"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7pPr>
            <a:lvl8pPr marR="0" lvl="7"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8pPr>
            <a:lvl9pPr marR="0" lvl="8"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9pPr>
          </a:lstStyle>
          <a:p>
            <a:endParaRPr/>
          </a:p>
        </p:txBody>
      </p:sp>
      <p:sp>
        <p:nvSpPr>
          <p:cNvPr id="13" name="Google Shape;13;p1"/>
          <p:cNvSpPr txBox="1">
            <a:spLocks noGrp="1"/>
          </p:cNvSpPr>
          <p:nvPr>
            <p:ph type="ftr" idx="11"/>
          </p:nvPr>
        </p:nvSpPr>
        <p:spPr>
          <a:xfrm>
            <a:off x="4038600" y="6356350"/>
            <a:ext cx="3564699"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chemeClr val="lt1"/>
                </a:solidFill>
                <a:latin typeface="Libre Franklin"/>
                <a:ea typeface="Libre Franklin"/>
                <a:cs typeface="Libre Franklin"/>
                <a:sym typeface="Libre Franklin"/>
              </a:defRPr>
            </a:lvl1pPr>
            <a:lvl2pPr marR="0" lvl="1"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2pPr>
            <a:lvl3pPr marR="0" lvl="2"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3pPr>
            <a:lvl4pPr marR="0" lvl="3"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4pPr>
            <a:lvl5pPr marR="0" lvl="4"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5pPr>
            <a:lvl6pPr marR="0" lvl="5"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6pPr>
            <a:lvl7pPr marR="0" lvl="6"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7pPr>
            <a:lvl8pPr marR="0" lvl="7"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8pPr>
            <a:lvl9pPr marR="0" lvl="8"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60" r:id="rId12"/>
    <p:sldLayoutId id="2147483661"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a:blip r:embed="rId15">
            <a:alphaModFix/>
          </a:blip>
          <a:stretch>
            <a:fillRect/>
          </a:stretch>
        </a:blipFill>
        <a:effectLst/>
      </p:bgPr>
    </p:bg>
    <p:spTree>
      <p:nvGrpSpPr>
        <p:cNvPr id="1" name="Shape 86"/>
        <p:cNvGrpSpPr/>
        <p:nvPr/>
      </p:nvGrpSpPr>
      <p:grpSpPr>
        <a:xfrm>
          <a:off x="0" y="0"/>
          <a:ext cx="0" cy="0"/>
          <a:chOff x="0" y="0"/>
          <a:chExt cx="0" cy="0"/>
        </a:xfrm>
      </p:grpSpPr>
      <p:sp>
        <p:nvSpPr>
          <p:cNvPr id="87" name="Google Shape;87;p16"/>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007780"/>
              </a:buClr>
              <a:buSzPts val="4400"/>
              <a:buFont typeface="Libre Franklin Medium"/>
              <a:buNone/>
              <a:defRPr sz="4400" b="0" i="0" u="none" strike="noStrike" cap="none">
                <a:solidFill>
                  <a:srgbClr val="007780"/>
                </a:solidFill>
                <a:latin typeface="Libre Franklin Medium"/>
                <a:ea typeface="Libre Franklin Medium"/>
                <a:cs typeface="Libre Franklin Medium"/>
                <a:sym typeface="Libre Franklin Medium"/>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88" name="Google Shape;88;p16"/>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rgbClr val="102649"/>
              </a:buClr>
              <a:buSzPts val="2800"/>
              <a:buFont typeface="Arial"/>
              <a:buChar char="•"/>
              <a:defRPr sz="2800" b="0" i="0" u="none" strike="noStrike" cap="none">
                <a:solidFill>
                  <a:srgbClr val="102649"/>
                </a:solidFill>
                <a:latin typeface="Libre Franklin"/>
                <a:ea typeface="Libre Franklin"/>
                <a:cs typeface="Libre Franklin"/>
                <a:sym typeface="Libre Franklin"/>
              </a:defRPr>
            </a:lvl1pPr>
            <a:lvl2pPr marL="914400" marR="0" lvl="1" indent="-381000" algn="l" rtl="0">
              <a:lnSpc>
                <a:spcPct val="90000"/>
              </a:lnSpc>
              <a:spcBef>
                <a:spcPts val="500"/>
              </a:spcBef>
              <a:spcAft>
                <a:spcPts val="0"/>
              </a:spcAft>
              <a:buClr>
                <a:srgbClr val="102649"/>
              </a:buClr>
              <a:buSzPts val="2400"/>
              <a:buFont typeface="Arial"/>
              <a:buChar char="•"/>
              <a:defRPr sz="2400" b="0" i="0" u="none" strike="noStrike" cap="none">
                <a:solidFill>
                  <a:srgbClr val="102649"/>
                </a:solidFill>
                <a:latin typeface="Libre Franklin"/>
                <a:ea typeface="Libre Franklin"/>
                <a:cs typeface="Libre Franklin"/>
                <a:sym typeface="Libre Franklin"/>
              </a:defRPr>
            </a:lvl2pPr>
            <a:lvl3pPr marL="1371600" marR="0" lvl="2" indent="-355600" algn="l" rtl="0">
              <a:lnSpc>
                <a:spcPct val="90000"/>
              </a:lnSpc>
              <a:spcBef>
                <a:spcPts val="500"/>
              </a:spcBef>
              <a:spcAft>
                <a:spcPts val="0"/>
              </a:spcAft>
              <a:buClr>
                <a:srgbClr val="102649"/>
              </a:buClr>
              <a:buSzPts val="2000"/>
              <a:buFont typeface="Arial"/>
              <a:buChar char="•"/>
              <a:defRPr sz="2000" b="0" i="0" u="none" strike="noStrike" cap="none">
                <a:solidFill>
                  <a:srgbClr val="102649"/>
                </a:solidFill>
                <a:latin typeface="Libre Franklin"/>
                <a:ea typeface="Libre Franklin"/>
                <a:cs typeface="Libre Franklin"/>
                <a:sym typeface="Libre Franklin"/>
              </a:defRPr>
            </a:lvl3pPr>
            <a:lvl4pPr marL="1828800" marR="0" lvl="3" indent="-342900" algn="l" rtl="0">
              <a:lnSpc>
                <a:spcPct val="90000"/>
              </a:lnSpc>
              <a:spcBef>
                <a:spcPts val="500"/>
              </a:spcBef>
              <a:spcAft>
                <a:spcPts val="0"/>
              </a:spcAft>
              <a:buClr>
                <a:srgbClr val="102649"/>
              </a:buClr>
              <a:buSzPts val="1800"/>
              <a:buFont typeface="Arial"/>
              <a:buChar char="•"/>
              <a:defRPr sz="1800" b="0" i="0" u="none" strike="noStrike" cap="none">
                <a:solidFill>
                  <a:srgbClr val="102649"/>
                </a:solidFill>
                <a:latin typeface="Libre Franklin"/>
                <a:ea typeface="Libre Franklin"/>
                <a:cs typeface="Libre Franklin"/>
                <a:sym typeface="Libre Franklin"/>
              </a:defRPr>
            </a:lvl4pPr>
            <a:lvl5pPr marL="2286000" marR="0" lvl="4" indent="-342900" algn="l" rtl="0">
              <a:lnSpc>
                <a:spcPct val="90000"/>
              </a:lnSpc>
              <a:spcBef>
                <a:spcPts val="500"/>
              </a:spcBef>
              <a:spcAft>
                <a:spcPts val="0"/>
              </a:spcAft>
              <a:buClr>
                <a:srgbClr val="102649"/>
              </a:buClr>
              <a:buSzPts val="1800"/>
              <a:buFont typeface="Arial"/>
              <a:buChar char="•"/>
              <a:defRPr sz="1800" b="0" i="0" u="none" strike="noStrike" cap="none">
                <a:solidFill>
                  <a:srgbClr val="102649"/>
                </a:solidFill>
                <a:latin typeface="Libre Franklin"/>
                <a:ea typeface="Libre Franklin"/>
                <a:cs typeface="Libre Franklin"/>
                <a:sym typeface="Libre Franklin"/>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9pPr>
          </a:lstStyle>
          <a:p>
            <a:endParaRPr/>
          </a:p>
        </p:txBody>
      </p:sp>
      <p:sp>
        <p:nvSpPr>
          <p:cNvPr id="89" name="Google Shape;89;p16"/>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chemeClr val="lt1"/>
                </a:solidFill>
                <a:latin typeface="Libre Franklin"/>
                <a:ea typeface="Libre Franklin"/>
                <a:cs typeface="Libre Franklin"/>
                <a:sym typeface="Libre Franklin"/>
              </a:defRPr>
            </a:lvl1pPr>
            <a:lvl2pPr marR="0" lvl="1"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2pPr>
            <a:lvl3pPr marR="0" lvl="2"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3pPr>
            <a:lvl4pPr marR="0" lvl="3"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4pPr>
            <a:lvl5pPr marR="0" lvl="4"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5pPr>
            <a:lvl6pPr marR="0" lvl="5"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6pPr>
            <a:lvl7pPr marR="0" lvl="6"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7pPr>
            <a:lvl8pPr marR="0" lvl="7"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8pPr>
            <a:lvl9pPr marR="0" lvl="8"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9pPr>
          </a:lstStyle>
          <a:p>
            <a:endParaRPr/>
          </a:p>
        </p:txBody>
      </p:sp>
      <p:sp>
        <p:nvSpPr>
          <p:cNvPr id="90" name="Google Shape;90;p16"/>
          <p:cNvSpPr txBox="1">
            <a:spLocks noGrp="1"/>
          </p:cNvSpPr>
          <p:nvPr>
            <p:ph type="ftr" idx="11"/>
          </p:nvPr>
        </p:nvSpPr>
        <p:spPr>
          <a:xfrm>
            <a:off x="4038600" y="6356350"/>
            <a:ext cx="3564600" cy="3651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chemeClr val="lt1"/>
                </a:solidFill>
                <a:latin typeface="Libre Franklin"/>
                <a:ea typeface="Libre Franklin"/>
                <a:cs typeface="Libre Franklin"/>
                <a:sym typeface="Libre Franklin"/>
              </a:defRPr>
            </a:lvl1pPr>
            <a:lvl2pPr marR="0" lvl="1"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2pPr>
            <a:lvl3pPr marR="0" lvl="2"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3pPr>
            <a:lvl4pPr marR="0" lvl="3"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4pPr>
            <a:lvl5pPr marR="0" lvl="4"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5pPr>
            <a:lvl6pPr marR="0" lvl="5"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6pPr>
            <a:lvl7pPr marR="0" lvl="6"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7pPr>
            <a:lvl8pPr marR="0" lvl="7"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8pPr>
            <a:lvl9pPr marR="0" lvl="8"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9pPr>
          </a:lstStyle>
          <a:p>
            <a:endParaRPr/>
          </a:p>
        </p:txBody>
      </p:sp>
    </p:spTree>
  </p:cSld>
  <p:clrMap bg1="lt1" tx1="dk1" bg2="dk2"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81"/>
        <p:cNvGrpSpPr/>
        <p:nvPr/>
      </p:nvGrpSpPr>
      <p:grpSpPr>
        <a:xfrm>
          <a:off x="0" y="0"/>
          <a:ext cx="0" cy="0"/>
          <a:chOff x="0" y="0"/>
          <a:chExt cx="0" cy="0"/>
        </a:xfrm>
      </p:grpSpPr>
      <p:sp>
        <p:nvSpPr>
          <p:cNvPr id="282" name="Google Shape;282;p57"/>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83" name="Google Shape;283;p57"/>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84" name="Google Shape;284;p57"/>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285" name="Google Shape;285;p57"/>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286" name="Google Shape;286;p57"/>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 id="2147483713" r:id="rId13"/>
    <p:sldLayoutId id="2147483714" r:id="rId14"/>
    <p:sldLayoutId id="2147483715" r:id="rId15"/>
    <p:sldLayoutId id="2147483716" r:id="rId16"/>
    <p:sldLayoutId id="2147483717" r:id="rId17"/>
    <p:sldLayoutId id="2147483718" r:id="rId18"/>
    <p:sldLayoutId id="2147483719" r:id="rId19"/>
    <p:sldLayoutId id="2147483720" r:id="rId2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10.xml"/><Relationship Id="rId3" Type="http://schemas.openxmlformats.org/officeDocument/2006/relationships/image" Target="../media/image1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11.xml"/><Relationship Id="rId3" Type="http://schemas.openxmlformats.org/officeDocument/2006/relationships/image" Target="../media/image1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12.xml"/><Relationship Id="rId3"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1" Type="http://schemas.openxmlformats.org/officeDocument/2006/relationships/slideLayout" Target="../slideLayouts/slideLayout28.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png"/><Relationship Id="rId5" Type="http://schemas.openxmlformats.org/officeDocument/2006/relationships/image" Target="../media/image18.png"/><Relationship Id="rId6" Type="http://schemas.openxmlformats.org/officeDocument/2006/relationships/image" Target="../media/image19.png"/><Relationship Id="rId7" Type="http://schemas.openxmlformats.org/officeDocument/2006/relationships/image" Target="../media/image20.png"/><Relationship Id="rId1" Type="http://schemas.openxmlformats.org/officeDocument/2006/relationships/slideLayout" Target="../slideLayouts/slideLayout28.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5.xml"/><Relationship Id="rId3"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hyperlink" Target="https://education.ky.gov/curriculum/standards/kyacadstand/Documents/MCF_Section_1_Curriculum_Development_Process.pdf" TargetMode="External"/><Relationship Id="rId4" Type="http://schemas.openxmlformats.org/officeDocument/2006/relationships/hyperlink" Target="https://education.ky.gov/curriculum/modcurrframe/Documents/CDP_Phase_1_Module.pptx" TargetMode="External"/><Relationship Id="rId5" Type="http://schemas.openxmlformats.org/officeDocument/2006/relationships/hyperlink" Target="https://education.ky.gov/curriculum/modcurrframe/Documents/CDP_Phase_2_Module.pptx" TargetMode="External"/><Relationship Id="rId6" Type="http://schemas.openxmlformats.org/officeDocument/2006/relationships/hyperlink" Target="https://education.ky.gov/curriculum/modcurrframe/Documents/CDP_Phase_3_Module.pptx" TargetMode="External"/><Relationship Id="rId7" Type="http://schemas.openxmlformats.org/officeDocument/2006/relationships/hyperlink" Target="https://education.ky.gov/curriculum/modcurrframe/Documents/CDP_Phase_4_Module.pptx" TargetMode="External"/><Relationship Id="rId1" Type="http://schemas.openxmlformats.org/officeDocument/2006/relationships/slideLayout" Target="../slideLayouts/slideLayout15.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7.xml"/><Relationship Id="rId3" Type="http://schemas.openxmlformats.org/officeDocument/2006/relationships/image" Target="../media/image22.png"/></Relationships>
</file>

<file path=ppt/slides/_rels/slide18.xml.rels><?xml version="1.0" encoding="UTF-8" standalone="yes"?>
<Relationships xmlns="http://schemas.openxmlformats.org/package/2006/relationships"><Relationship Id="rId3" Type="http://schemas.openxmlformats.org/officeDocument/2006/relationships/hyperlink" Target="mailto:fox.demoisey@ducation.ky.gov" TargetMode="External"/><Relationship Id="rId4" Type="http://schemas.openxmlformats.org/officeDocument/2006/relationships/hyperlink" Target="mailto:misty.higgins@education.ky.gov" TargetMode="External"/><Relationship Id="rId1" Type="http://schemas.openxmlformats.org/officeDocument/2006/relationships/slideLayout" Target="../slideLayouts/slideLayout15.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1" Type="http://schemas.openxmlformats.org/officeDocument/2006/relationships/slideLayout" Target="../slideLayouts/slideLayout28.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09"/>
        <p:cNvGrpSpPr/>
        <p:nvPr/>
      </p:nvGrpSpPr>
      <p:grpSpPr>
        <a:xfrm>
          <a:off x="0" y="0"/>
          <a:ext cx="0" cy="0"/>
          <a:chOff x="0" y="0"/>
          <a:chExt cx="0" cy="0"/>
        </a:xfrm>
      </p:grpSpPr>
      <p:sp>
        <p:nvSpPr>
          <p:cNvPr id="410" name="Google Shape;410;p78"/>
          <p:cNvSpPr txBox="1">
            <a:spLocks noGrp="1"/>
          </p:cNvSpPr>
          <p:nvPr>
            <p:ph type="ctrTitle"/>
          </p:nvPr>
        </p:nvSpPr>
        <p:spPr>
          <a:xfrm>
            <a:off x="1647575" y="1076013"/>
            <a:ext cx="9144000" cy="23877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rgbClr val="102649"/>
              </a:buClr>
              <a:buSzPts val="6000"/>
              <a:buFont typeface="Libre Franklin Medium"/>
              <a:buNone/>
            </a:pPr>
            <a:r>
              <a:rPr lang="en-US"/>
              <a:t>Curriculum Development Process</a:t>
            </a:r>
            <a:endParaRPr/>
          </a:p>
        </p:txBody>
      </p:sp>
      <p:sp>
        <p:nvSpPr>
          <p:cNvPr id="411" name="Google Shape;411;p78"/>
          <p:cNvSpPr txBox="1">
            <a:spLocks noGrp="1"/>
          </p:cNvSpPr>
          <p:nvPr>
            <p:ph type="subTitle" idx="1"/>
          </p:nvPr>
        </p:nvSpPr>
        <p:spPr>
          <a:xfrm>
            <a:off x="1524000" y="3602051"/>
            <a:ext cx="9144000" cy="1834800"/>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1000"/>
              </a:spcBef>
              <a:spcAft>
                <a:spcPts val="0"/>
              </a:spcAft>
              <a:buClr>
                <a:srgbClr val="007780"/>
              </a:buClr>
              <a:buSzPts val="2400"/>
              <a:buNone/>
            </a:pPr>
            <a:r>
              <a:rPr lang="en-US"/>
              <a:t>Introduction </a:t>
            </a:r>
            <a:endParaRPr/>
          </a:p>
          <a:p>
            <a:pPr marL="0" lvl="0" indent="0" algn="ctr" rtl="0">
              <a:lnSpc>
                <a:spcPct val="90000"/>
              </a:lnSpc>
              <a:spcBef>
                <a:spcPts val="1000"/>
              </a:spcBef>
              <a:spcAft>
                <a:spcPts val="0"/>
              </a:spcAft>
              <a:buClr>
                <a:srgbClr val="007780"/>
              </a:buClr>
              <a:buSzPts val="2400"/>
              <a:buNone/>
            </a:pPr>
            <a:endParaRPr/>
          </a:p>
          <a:p>
            <a:pPr marL="0" lvl="0" indent="0" algn="ctr" rtl="0">
              <a:lnSpc>
                <a:spcPct val="90000"/>
              </a:lnSpc>
              <a:spcBef>
                <a:spcPts val="1000"/>
              </a:spcBef>
              <a:spcAft>
                <a:spcPts val="0"/>
              </a:spcAft>
              <a:buClr>
                <a:srgbClr val="007780"/>
              </a:buClr>
              <a:buSzPts val="2400"/>
              <a:buNone/>
            </a:pPr>
            <a:r>
              <a:rPr lang="en-US"/>
              <a:t>										</a:t>
            </a:r>
            <a:endParaRPr sz="180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63"/>
        <p:cNvGrpSpPr/>
        <p:nvPr/>
      </p:nvGrpSpPr>
      <p:grpSpPr>
        <a:xfrm>
          <a:off x="0" y="0"/>
          <a:ext cx="0" cy="0"/>
          <a:chOff x="0" y="0"/>
          <a:chExt cx="0" cy="0"/>
        </a:xfrm>
      </p:grpSpPr>
      <p:pic>
        <p:nvPicPr>
          <p:cNvPr id="464" name="Google Shape;464;p85" descr="screenshot of homepage from kystandards.org"/>
          <p:cNvPicPr preferRelativeResize="0"/>
          <p:nvPr/>
        </p:nvPicPr>
        <p:blipFill>
          <a:blip r:embed="rId3">
            <a:alphaModFix/>
          </a:blip>
          <a:stretch>
            <a:fillRect/>
          </a:stretch>
        </p:blipFill>
        <p:spPr>
          <a:xfrm>
            <a:off x="152400" y="260525"/>
            <a:ext cx="11887199" cy="6147835"/>
          </a:xfrm>
          <a:prstGeom prst="rect">
            <a:avLst/>
          </a:prstGeom>
          <a:noFill/>
          <a:ln>
            <a:noFill/>
          </a:ln>
        </p:spPr>
      </p:pic>
      <p:sp>
        <p:nvSpPr>
          <p:cNvPr id="465" name="Google Shape;465;p85" descr="&quot; &quot;"/>
          <p:cNvSpPr/>
          <p:nvPr/>
        </p:nvSpPr>
        <p:spPr>
          <a:xfrm>
            <a:off x="5794025" y="4311875"/>
            <a:ext cx="2608500" cy="970800"/>
          </a:xfrm>
          <a:prstGeom prst="ellipse">
            <a:avLst/>
          </a:prstGeom>
          <a:noFill/>
          <a:ln w="1143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 name="Title 1" hidden="1"/>
          <p:cNvSpPr>
            <a:spLocks noGrp="1"/>
          </p:cNvSpPr>
          <p:nvPr>
            <p:ph type="title"/>
          </p:nvPr>
        </p:nvSpPr>
        <p:spPr/>
        <p:txBody>
          <a:bodyPr/>
          <a:lstStyle/>
          <a:p>
            <a:r>
              <a:rPr lang="en-US" dirty="0" smtClean="0"/>
              <a:t>Your standards resources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65"/>
                                        </p:tgtEl>
                                        <p:attrNameLst>
                                          <p:attrName>style.visibility</p:attrName>
                                        </p:attrNameLst>
                                      </p:cBhvr>
                                      <p:to>
                                        <p:strVal val="visible"/>
                                      </p:to>
                                    </p:set>
                                    <p:animEffect transition="in" filter="fade">
                                      <p:cBhvr>
                                        <p:cTn id="7" dur="1000"/>
                                        <p:tgtEl>
                                          <p:spTgt spid="4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70"/>
        <p:cNvGrpSpPr/>
        <p:nvPr/>
      </p:nvGrpSpPr>
      <p:grpSpPr>
        <a:xfrm>
          <a:off x="0" y="0"/>
          <a:ext cx="0" cy="0"/>
          <a:chOff x="0" y="0"/>
          <a:chExt cx="0" cy="0"/>
        </a:xfrm>
      </p:grpSpPr>
      <p:pic>
        <p:nvPicPr>
          <p:cNvPr id="471" name="Google Shape;471;p86" descr="Screenshot from kystandards.org showing all resources divided into two categories: general and content-specific"/>
          <p:cNvPicPr preferRelativeResize="0"/>
          <p:nvPr/>
        </p:nvPicPr>
        <p:blipFill>
          <a:blip r:embed="rId3">
            <a:alphaModFix/>
          </a:blip>
          <a:stretch>
            <a:fillRect/>
          </a:stretch>
        </p:blipFill>
        <p:spPr>
          <a:xfrm>
            <a:off x="152400" y="152400"/>
            <a:ext cx="11887202" cy="6451417"/>
          </a:xfrm>
          <a:prstGeom prst="rect">
            <a:avLst/>
          </a:prstGeom>
          <a:noFill/>
          <a:ln>
            <a:noFill/>
          </a:ln>
        </p:spPr>
      </p:pic>
      <p:sp>
        <p:nvSpPr>
          <p:cNvPr id="472" name="Google Shape;472;p86" title="&quot; &quot;">
            <a:extLst>
              <a:ext uri="{C183D7F6-B498-43B3-948B-1728B52AA6E4}">
                <adec:decorative xmlns:adec="http://schemas.microsoft.com/office/drawing/2017/decorative" xmlns="" val="1"/>
              </a:ext>
            </a:extLst>
          </p:cNvPr>
          <p:cNvSpPr/>
          <p:nvPr/>
        </p:nvSpPr>
        <p:spPr>
          <a:xfrm rot="8960255">
            <a:off x="5033698" y="1957469"/>
            <a:ext cx="978276" cy="484765"/>
          </a:xfrm>
          <a:prstGeom prst="rightArrow">
            <a:avLst>
              <a:gd name="adj1" fmla="val 50000"/>
              <a:gd name="adj2" fmla="val 50000"/>
            </a:avLst>
          </a:prstGeom>
          <a:solidFill>
            <a:srgbClr val="FFC000"/>
          </a:solidFill>
          <a:ln w="25400" cap="flat" cmpd="sng">
            <a:solidFill>
              <a:srgbClr val="364A7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sp>
        <p:nvSpPr>
          <p:cNvPr id="2" name="Title 1" hidden="1"/>
          <p:cNvSpPr>
            <a:spLocks noGrp="1"/>
          </p:cNvSpPr>
          <p:nvPr>
            <p:ph type="title"/>
          </p:nvPr>
        </p:nvSpPr>
        <p:spPr/>
        <p:txBody>
          <a:bodyPr/>
          <a:lstStyle/>
          <a:p>
            <a:r>
              <a:rPr lang="en-US" dirty="0" smtClean="0"/>
              <a:t>MCF on </a:t>
            </a:r>
            <a:r>
              <a:rPr lang="en-US" dirty="0" err="1" smtClean="0"/>
              <a:t>Kystandards.org</a:t>
            </a: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77"/>
        <p:cNvGrpSpPr/>
        <p:nvPr/>
      </p:nvGrpSpPr>
      <p:grpSpPr>
        <a:xfrm>
          <a:off x="0" y="0"/>
          <a:ext cx="0" cy="0"/>
          <a:chOff x="0" y="0"/>
          <a:chExt cx="0" cy="0"/>
        </a:xfrm>
      </p:grpSpPr>
      <p:pic>
        <p:nvPicPr>
          <p:cNvPr id="1026" name="Picture 2" descr="Screenshot from kystandards.org showing how to get from MCF to CDP.">
            <a:extLst>
              <a:ext uri="{FF2B5EF4-FFF2-40B4-BE49-F238E27FC236}">
                <a16:creationId xmlns:a16="http://schemas.microsoft.com/office/drawing/2014/main" xmlns="" id="{D634490F-58EB-DFDF-6A60-DA01AAA0D7F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587" y="1231537"/>
            <a:ext cx="11934825" cy="4394925"/>
          </a:xfrm>
          <a:prstGeom prst="rect">
            <a:avLst/>
          </a:prstGeom>
          <a:noFill/>
          <a:extLst>
            <a:ext uri="{909E8E84-426E-40DD-AFC4-6F175D3DCCD1}">
              <a14:hiddenFill xmlns:a14="http://schemas.microsoft.com/office/drawing/2010/main">
                <a:solidFill>
                  <a:srgbClr val="FFFFFF"/>
                </a:solidFill>
              </a14:hiddenFill>
            </a:ext>
          </a:extLst>
        </p:spPr>
      </p:pic>
      <p:sp>
        <p:nvSpPr>
          <p:cNvPr id="2" name="Google Shape;480;p87" title="&quot; &quot;">
            <a:extLst>
              <a:ext uri="{FF2B5EF4-FFF2-40B4-BE49-F238E27FC236}">
                <a16:creationId xmlns:a16="http://schemas.microsoft.com/office/drawing/2014/main" xmlns="" id="{5DC2B6F9-4093-A176-A484-8FC6ABF6BF65}"/>
              </a:ext>
              <a:ext uri="{C183D7F6-B498-43B3-948B-1728B52AA6E4}">
                <adec:decorative xmlns:adec="http://schemas.microsoft.com/office/drawing/2017/decorative" xmlns="" val="1"/>
              </a:ext>
            </a:extLst>
          </p:cNvPr>
          <p:cNvSpPr/>
          <p:nvPr/>
        </p:nvSpPr>
        <p:spPr>
          <a:xfrm rot="5400000">
            <a:off x="872946" y="2900999"/>
            <a:ext cx="978300" cy="484500"/>
          </a:xfrm>
          <a:prstGeom prst="rightArrow">
            <a:avLst>
              <a:gd name="adj1" fmla="val 50000"/>
              <a:gd name="adj2" fmla="val 50000"/>
            </a:avLst>
          </a:prstGeom>
          <a:solidFill>
            <a:schemeClr val="accent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Libre Franklin"/>
              <a:ea typeface="Libre Franklin"/>
              <a:cs typeface="Libre Franklin"/>
              <a:sym typeface="Libre Franklin"/>
            </a:endParaRPr>
          </a:p>
        </p:txBody>
      </p:sp>
      <p:sp>
        <p:nvSpPr>
          <p:cNvPr id="3" name="Google Shape;479;p87" title="&quot; &quot;">
            <a:extLst>
              <a:ext uri="{FF2B5EF4-FFF2-40B4-BE49-F238E27FC236}">
                <a16:creationId xmlns:a16="http://schemas.microsoft.com/office/drawing/2014/main" xmlns="" id="{6B29C73C-9D97-517B-E6F8-FD4FC5569C54}"/>
              </a:ext>
              <a:ext uri="{C183D7F6-B498-43B3-948B-1728B52AA6E4}">
                <adec:decorative xmlns:adec="http://schemas.microsoft.com/office/drawing/2017/decorative" xmlns="" val="1"/>
              </a:ext>
            </a:extLst>
          </p:cNvPr>
          <p:cNvSpPr/>
          <p:nvPr/>
        </p:nvSpPr>
        <p:spPr>
          <a:xfrm>
            <a:off x="4022620" y="1809706"/>
            <a:ext cx="978300" cy="484500"/>
          </a:xfrm>
          <a:prstGeom prst="rightArrow">
            <a:avLst>
              <a:gd name="adj1" fmla="val 50000"/>
              <a:gd name="adj2" fmla="val 50000"/>
            </a:avLst>
          </a:prstGeom>
          <a:solidFill>
            <a:schemeClr val="accent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Libre Franklin"/>
              <a:ea typeface="Libre Franklin"/>
              <a:cs typeface="Libre Franklin"/>
              <a:sym typeface="Libre Franklin"/>
            </a:endParaRPr>
          </a:p>
        </p:txBody>
      </p:sp>
      <p:sp>
        <p:nvSpPr>
          <p:cNvPr id="4" name="Title 3" hidden="1"/>
          <p:cNvSpPr>
            <a:spLocks noGrp="1"/>
          </p:cNvSpPr>
          <p:nvPr>
            <p:ph type="title"/>
          </p:nvPr>
        </p:nvSpPr>
        <p:spPr/>
        <p:txBody>
          <a:bodyPr/>
          <a:lstStyle/>
          <a:p>
            <a:r>
              <a:rPr lang="en-US" dirty="0" smtClean="0"/>
              <a:t>CDP Section of the MCF</a:t>
            </a: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85"/>
        <p:cNvGrpSpPr/>
        <p:nvPr/>
      </p:nvGrpSpPr>
      <p:grpSpPr>
        <a:xfrm>
          <a:off x="0" y="0"/>
          <a:ext cx="0" cy="0"/>
          <a:chOff x="0" y="0"/>
          <a:chExt cx="0" cy="0"/>
        </a:xfrm>
      </p:grpSpPr>
      <p:sp>
        <p:nvSpPr>
          <p:cNvPr id="2" name="Title 1" hidden="1"/>
          <p:cNvSpPr>
            <a:spLocks noGrp="1"/>
          </p:cNvSpPr>
          <p:nvPr>
            <p:ph type="title"/>
          </p:nvPr>
        </p:nvSpPr>
        <p:spPr/>
        <p:txBody>
          <a:bodyPr/>
          <a:lstStyle/>
          <a:p>
            <a:r>
              <a:rPr lang="en-US" dirty="0" smtClean="0"/>
              <a:t>CDP within the MCF</a:t>
            </a:r>
            <a:endParaRPr lang="en-US" dirty="0"/>
          </a:p>
        </p:txBody>
      </p:sp>
      <p:sp>
        <p:nvSpPr>
          <p:cNvPr id="486" name="Google Shape;486;p88"/>
          <p:cNvSpPr txBox="1">
            <a:spLocks noGrp="1"/>
          </p:cNvSpPr>
          <p:nvPr>
            <p:ph type="sldNum" idx="12"/>
          </p:nvPr>
        </p:nvSpPr>
        <p:spPr>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Clr>
                <a:srgbClr val="000000"/>
              </a:buClr>
              <a:buSzPts val="1800"/>
              <a:buFont typeface="Arial"/>
              <a:buNone/>
            </a:pPr>
            <a:fld id="{00000000-1234-1234-1234-123412341234}" type="slidenum">
              <a:rPr lang="en-US"/>
              <a:t>13</a:t>
            </a:fld>
            <a:endParaRPr/>
          </a:p>
        </p:txBody>
      </p:sp>
      <p:sp>
        <p:nvSpPr>
          <p:cNvPr id="487" name="Google Shape;487;p88"/>
          <p:cNvSpPr txBox="1"/>
          <p:nvPr/>
        </p:nvSpPr>
        <p:spPr>
          <a:xfrm>
            <a:off x="527738" y="415225"/>
            <a:ext cx="4956600" cy="646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3000">
                <a:latin typeface="Calibri"/>
                <a:ea typeface="Calibri"/>
                <a:cs typeface="Calibri"/>
                <a:sym typeface="Calibri"/>
              </a:rPr>
              <a:t>Model Curriculum Framework</a:t>
            </a:r>
            <a:endParaRPr sz="3000">
              <a:latin typeface="Calibri"/>
              <a:ea typeface="Calibri"/>
              <a:cs typeface="Calibri"/>
              <a:sym typeface="Calibri"/>
            </a:endParaRPr>
          </a:p>
        </p:txBody>
      </p:sp>
      <p:pic>
        <p:nvPicPr>
          <p:cNvPr id="488" name="Google Shape;488;p88" descr="graphic illustration of the 5 components of curricular coherence which include: Instructional Vision, High-quality standards-aligned curriculum and instructional resources, professional learning and collaboration, balanced system of assessment and evidence-based instructional practices"/>
          <p:cNvPicPr preferRelativeResize="0"/>
          <p:nvPr/>
        </p:nvPicPr>
        <p:blipFill>
          <a:blip r:embed="rId3">
            <a:alphaModFix/>
          </a:blip>
          <a:stretch>
            <a:fillRect/>
          </a:stretch>
        </p:blipFill>
        <p:spPr>
          <a:xfrm>
            <a:off x="688113" y="1408975"/>
            <a:ext cx="4635875" cy="4474900"/>
          </a:xfrm>
          <a:prstGeom prst="rect">
            <a:avLst/>
          </a:prstGeom>
          <a:noFill/>
          <a:ln>
            <a:noFill/>
          </a:ln>
        </p:spPr>
      </p:pic>
      <p:pic>
        <p:nvPicPr>
          <p:cNvPr id="489" name="Google Shape;489;p88" descr="screenshot of table of contents from the Model Curriculum Framework"/>
          <p:cNvPicPr preferRelativeResize="0"/>
          <p:nvPr/>
        </p:nvPicPr>
        <p:blipFill>
          <a:blip r:embed="rId4">
            <a:alphaModFix/>
          </a:blip>
          <a:stretch>
            <a:fillRect/>
          </a:stretch>
        </p:blipFill>
        <p:spPr>
          <a:xfrm>
            <a:off x="6260825" y="192650"/>
            <a:ext cx="5817725" cy="6595200"/>
          </a:xfrm>
          <a:prstGeom prst="rect">
            <a:avLst/>
          </a:prstGeom>
          <a:noFill/>
          <a:ln>
            <a:noFill/>
          </a:ln>
          <a:effectLst>
            <a:outerShdw blurRad="57150" dist="19050" dir="5400000" algn="bl" rotWithShape="0">
              <a:srgbClr val="000000">
                <a:alpha val="50000"/>
              </a:srgbClr>
            </a:outerShdw>
          </a:effectLst>
        </p:spPr>
      </p:pic>
      <p:sp>
        <p:nvSpPr>
          <p:cNvPr id="490" name="Google Shape;490;p88" title="&quot; &quot;">
            <a:extLst>
              <a:ext uri="{C183D7F6-B498-43B3-948B-1728B52AA6E4}">
                <adec:decorative xmlns:adec="http://schemas.microsoft.com/office/drawing/2017/decorative" xmlns="" val="1"/>
              </a:ext>
            </a:extLst>
          </p:cNvPr>
          <p:cNvSpPr/>
          <p:nvPr/>
        </p:nvSpPr>
        <p:spPr>
          <a:xfrm>
            <a:off x="6001130" y="555925"/>
            <a:ext cx="683400" cy="365100"/>
          </a:xfrm>
          <a:prstGeom prst="rightArrow">
            <a:avLst>
              <a:gd name="adj1" fmla="val 50000"/>
              <a:gd name="adj2" fmla="val 50000"/>
            </a:avLst>
          </a:prstGeom>
          <a:solidFill>
            <a:srgbClr val="FFC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1" name="Google Shape;491;p88" title="&quot; &quot;">
            <a:extLst>
              <a:ext uri="{C183D7F6-B498-43B3-948B-1728B52AA6E4}">
                <adec:decorative xmlns:adec="http://schemas.microsoft.com/office/drawing/2017/decorative" xmlns="" val="1"/>
              </a:ext>
            </a:extLst>
          </p:cNvPr>
          <p:cNvSpPr/>
          <p:nvPr/>
        </p:nvSpPr>
        <p:spPr>
          <a:xfrm>
            <a:off x="1281100" y="1770300"/>
            <a:ext cx="516900" cy="299100"/>
          </a:xfrm>
          <a:prstGeom prst="rightArrow">
            <a:avLst>
              <a:gd name="adj1" fmla="val 50000"/>
              <a:gd name="adj2" fmla="val 50000"/>
            </a:avLst>
          </a:prstGeom>
          <a:solidFill>
            <a:srgbClr val="FFC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88" title="&quot; &quot;">
            <a:extLst>
              <a:ext uri="{C183D7F6-B498-43B3-948B-1728B52AA6E4}">
                <adec:decorative xmlns:adec="http://schemas.microsoft.com/office/drawing/2017/decorative" xmlns="" val="1"/>
              </a:ext>
            </a:extLst>
          </p:cNvPr>
          <p:cNvSpPr/>
          <p:nvPr/>
        </p:nvSpPr>
        <p:spPr>
          <a:xfrm>
            <a:off x="1965950" y="3496875"/>
            <a:ext cx="516900" cy="299100"/>
          </a:xfrm>
          <a:prstGeom prst="rightArrow">
            <a:avLst>
              <a:gd name="adj1" fmla="val 50000"/>
              <a:gd name="adj2" fmla="val 50000"/>
            </a:avLst>
          </a:prstGeom>
          <a:solidFill>
            <a:srgbClr val="FFC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TextBox 8">
            <a:extLst>
              <a:ext uri="{FF2B5EF4-FFF2-40B4-BE49-F238E27FC236}">
                <a16:creationId xmlns:a16="http://schemas.microsoft.com/office/drawing/2014/main" xmlns="" id="{D59307B3-426F-440E-A739-D8294FAA8E6D}"/>
              </a:ext>
            </a:extLst>
          </p:cNvPr>
          <p:cNvSpPr txBox="1"/>
          <p:nvPr/>
        </p:nvSpPr>
        <p:spPr>
          <a:xfrm>
            <a:off x="1117655" y="5961059"/>
            <a:ext cx="3776766" cy="307777"/>
          </a:xfrm>
          <a:prstGeom prst="rect">
            <a:avLst/>
          </a:prstGeom>
          <a:noFill/>
        </p:spPr>
        <p:txBody>
          <a:bodyPr wrap="square" rtlCol="0">
            <a:spAutoFit/>
          </a:bodyPr>
          <a:lstStyle/>
          <a:p>
            <a:r>
              <a:rPr lang="en-US"/>
              <a:t>Key Components of Curricular Coherence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90"/>
                                        </p:tgtEl>
                                        <p:attrNameLst>
                                          <p:attrName>style.visibility</p:attrName>
                                        </p:attrNameLst>
                                      </p:cBhvr>
                                      <p:to>
                                        <p:strVal val="visible"/>
                                      </p:to>
                                    </p:set>
                                    <p:anim calcmode="lin" valueType="num">
                                      <p:cBhvr>
                                        <p:cTn id="7" dur="500" fill="hold"/>
                                        <p:tgtEl>
                                          <p:spTgt spid="490"/>
                                        </p:tgtEl>
                                        <p:attrNameLst>
                                          <p:attrName>ppt_w</p:attrName>
                                        </p:attrNameLst>
                                      </p:cBhvr>
                                      <p:tavLst>
                                        <p:tav tm="0">
                                          <p:val>
                                            <p:fltVal val="0"/>
                                          </p:val>
                                        </p:tav>
                                        <p:tav tm="100000">
                                          <p:val>
                                            <p:strVal val="#ppt_w"/>
                                          </p:val>
                                        </p:tav>
                                      </p:tavLst>
                                    </p:anim>
                                    <p:anim calcmode="lin" valueType="num">
                                      <p:cBhvr>
                                        <p:cTn id="8" dur="500" fill="hold"/>
                                        <p:tgtEl>
                                          <p:spTgt spid="490"/>
                                        </p:tgtEl>
                                        <p:attrNameLst>
                                          <p:attrName>ppt_h</p:attrName>
                                        </p:attrNameLst>
                                      </p:cBhvr>
                                      <p:tavLst>
                                        <p:tav tm="0">
                                          <p:val>
                                            <p:fltVal val="0"/>
                                          </p:val>
                                        </p:tav>
                                        <p:tav tm="100000">
                                          <p:val>
                                            <p:strVal val="#ppt_h"/>
                                          </p:val>
                                        </p:tav>
                                      </p:tavLst>
                                    </p:anim>
                                    <p:animEffect transition="in" filter="fade">
                                      <p:cBhvr>
                                        <p:cTn id="9" dur="500"/>
                                        <p:tgtEl>
                                          <p:spTgt spid="4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651"/>
        <p:cNvGrpSpPr/>
        <p:nvPr/>
      </p:nvGrpSpPr>
      <p:grpSpPr>
        <a:xfrm>
          <a:off x="0" y="0"/>
          <a:ext cx="0" cy="0"/>
          <a:chOff x="0" y="0"/>
          <a:chExt cx="0" cy="0"/>
        </a:xfrm>
      </p:grpSpPr>
      <p:sp>
        <p:nvSpPr>
          <p:cNvPr id="3" name="Title 2" hidden="1"/>
          <p:cNvSpPr>
            <a:spLocks noGrp="1"/>
          </p:cNvSpPr>
          <p:nvPr>
            <p:ph type="title"/>
          </p:nvPr>
        </p:nvSpPr>
        <p:spPr/>
        <p:txBody>
          <a:bodyPr/>
          <a:lstStyle/>
          <a:p>
            <a:r>
              <a:rPr lang="en-US" dirty="0" smtClean="0"/>
              <a:t>CDP Phases</a:t>
            </a:r>
            <a:endParaRPr lang="en-US" dirty="0"/>
          </a:p>
        </p:txBody>
      </p:sp>
      <p:sp>
        <p:nvSpPr>
          <p:cNvPr id="652" name="Google Shape;652;p117"/>
          <p:cNvSpPr txBox="1">
            <a:spLocks noGrp="1"/>
          </p:cNvSpPr>
          <p:nvPr>
            <p:ph type="sldNum" idx="12"/>
          </p:nvPr>
        </p:nvSpPr>
        <p:spPr>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800"/>
              <a:buFont typeface="Arial"/>
              <a:buNone/>
            </a:pPr>
            <a:fld id="{00000000-1234-1234-1234-123412341234}" type="slidenum">
              <a:rPr lang="en-US" sz="1800" b="0" i="0" u="none" strike="noStrike" cap="none">
                <a:solidFill>
                  <a:srgbClr val="FFFFFF"/>
                </a:solidFill>
                <a:latin typeface="Libre Franklin Thin"/>
                <a:ea typeface="Libre Franklin Thin"/>
                <a:cs typeface="Libre Franklin Thin"/>
                <a:sym typeface="Libre Franklin Thin"/>
              </a:rPr>
              <a:t>14</a:t>
            </a:fld>
            <a:endParaRPr sz="1800" b="0" i="0" u="none" strike="noStrike" cap="none">
              <a:solidFill>
                <a:srgbClr val="FFFFFF"/>
              </a:solidFill>
              <a:latin typeface="Libre Franklin Thin"/>
              <a:ea typeface="Libre Franklin Thin"/>
              <a:cs typeface="Libre Franklin Thin"/>
              <a:sym typeface="Libre Franklin Thin"/>
            </a:endParaRPr>
          </a:p>
        </p:txBody>
      </p:sp>
      <p:pic>
        <p:nvPicPr>
          <p:cNvPr id="2" name="Picture 1" descr="Screenshot of the four CDP phases with their steps and icons.">
            <a:extLst>
              <a:ext uri="{FF2B5EF4-FFF2-40B4-BE49-F238E27FC236}">
                <a16:creationId xmlns:a16="http://schemas.microsoft.com/office/drawing/2014/main" xmlns="" id="{5DF02E84-3894-4B39-ACEF-9CBE0AD5B3AB}"/>
              </a:ext>
            </a:extLst>
          </p:cNvPr>
          <p:cNvPicPr>
            <a:picLocks noChangeAspect="1"/>
          </p:cNvPicPr>
          <p:nvPr/>
        </p:nvPicPr>
        <p:blipFill>
          <a:blip r:embed="rId3"/>
          <a:stretch>
            <a:fillRect/>
          </a:stretch>
        </p:blipFill>
        <p:spPr>
          <a:xfrm>
            <a:off x="932135" y="348800"/>
            <a:ext cx="10327729" cy="6160400"/>
          </a:xfrm>
          <a:prstGeom prst="rect">
            <a:avLst/>
          </a:prstGeom>
        </p:spPr>
      </p:pic>
      <p:pic>
        <p:nvPicPr>
          <p:cNvPr id="10" name="Picture 9" descr="Phase 1 icon.">
            <a:extLst>
              <a:ext uri="{FF2B5EF4-FFF2-40B4-BE49-F238E27FC236}">
                <a16:creationId xmlns:a16="http://schemas.microsoft.com/office/drawing/2014/main" xmlns="" id="{22CEB91F-9BEC-4AD2-9F8F-4D8EADEDECB4}"/>
              </a:ext>
            </a:extLst>
          </p:cNvPr>
          <p:cNvPicPr>
            <a:picLocks noChangeAspect="1"/>
          </p:cNvPicPr>
          <p:nvPr/>
        </p:nvPicPr>
        <p:blipFill>
          <a:blip r:embed="rId4"/>
          <a:stretch>
            <a:fillRect/>
          </a:stretch>
        </p:blipFill>
        <p:spPr>
          <a:xfrm>
            <a:off x="1075121" y="1078252"/>
            <a:ext cx="760899" cy="688813"/>
          </a:xfrm>
          <a:prstGeom prst="rect">
            <a:avLst/>
          </a:prstGeom>
        </p:spPr>
      </p:pic>
      <p:pic>
        <p:nvPicPr>
          <p:cNvPr id="11" name="Picture 10" descr="Phase 2 icon.">
            <a:extLst>
              <a:ext uri="{FF2B5EF4-FFF2-40B4-BE49-F238E27FC236}">
                <a16:creationId xmlns:a16="http://schemas.microsoft.com/office/drawing/2014/main" xmlns="" id="{22A47879-AF00-421B-B614-46624DF2DA16}"/>
              </a:ext>
            </a:extLst>
          </p:cNvPr>
          <p:cNvPicPr>
            <a:picLocks noChangeAspect="1"/>
          </p:cNvPicPr>
          <p:nvPr/>
        </p:nvPicPr>
        <p:blipFill>
          <a:blip r:embed="rId5"/>
          <a:stretch>
            <a:fillRect/>
          </a:stretch>
        </p:blipFill>
        <p:spPr>
          <a:xfrm>
            <a:off x="1162732" y="2495862"/>
            <a:ext cx="612585" cy="580344"/>
          </a:xfrm>
          <a:prstGeom prst="rect">
            <a:avLst/>
          </a:prstGeom>
        </p:spPr>
      </p:pic>
      <p:pic>
        <p:nvPicPr>
          <p:cNvPr id="12" name="Picture 11" descr="Phase 3 icon.">
            <a:extLst>
              <a:ext uri="{FF2B5EF4-FFF2-40B4-BE49-F238E27FC236}">
                <a16:creationId xmlns:a16="http://schemas.microsoft.com/office/drawing/2014/main" xmlns="" id="{E72636B1-B4F7-4186-A330-1E4F56C344E0}"/>
              </a:ext>
            </a:extLst>
          </p:cNvPr>
          <p:cNvPicPr>
            <a:picLocks noChangeAspect="1"/>
          </p:cNvPicPr>
          <p:nvPr/>
        </p:nvPicPr>
        <p:blipFill>
          <a:blip r:embed="rId6"/>
          <a:stretch>
            <a:fillRect/>
          </a:stretch>
        </p:blipFill>
        <p:spPr>
          <a:xfrm>
            <a:off x="1214479" y="3654401"/>
            <a:ext cx="634996" cy="634996"/>
          </a:xfrm>
          <a:prstGeom prst="rect">
            <a:avLst/>
          </a:prstGeom>
        </p:spPr>
      </p:pic>
      <p:pic>
        <p:nvPicPr>
          <p:cNvPr id="13" name="Picture 12" descr="Phase 4 icon.">
            <a:extLst>
              <a:ext uri="{FF2B5EF4-FFF2-40B4-BE49-F238E27FC236}">
                <a16:creationId xmlns:a16="http://schemas.microsoft.com/office/drawing/2014/main" xmlns="" id="{FED1B578-A0EF-42B4-B8C9-FD2CA4D70531}"/>
              </a:ext>
            </a:extLst>
          </p:cNvPr>
          <p:cNvPicPr>
            <a:picLocks noChangeAspect="1"/>
          </p:cNvPicPr>
          <p:nvPr/>
        </p:nvPicPr>
        <p:blipFill>
          <a:blip r:embed="rId7"/>
          <a:stretch>
            <a:fillRect/>
          </a:stretch>
        </p:blipFill>
        <p:spPr>
          <a:xfrm>
            <a:off x="1088576" y="4963542"/>
            <a:ext cx="760899" cy="76089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p:cTn id="14" dur="500" fill="hold"/>
                                        <p:tgtEl>
                                          <p:spTgt spid="11"/>
                                        </p:tgtEl>
                                        <p:attrNameLst>
                                          <p:attrName>ppt_w</p:attrName>
                                        </p:attrNameLst>
                                      </p:cBhvr>
                                      <p:tavLst>
                                        <p:tav tm="0">
                                          <p:val>
                                            <p:fltVal val="0"/>
                                          </p:val>
                                        </p:tav>
                                        <p:tav tm="100000">
                                          <p:val>
                                            <p:strVal val="#ppt_w"/>
                                          </p:val>
                                        </p:tav>
                                      </p:tavLst>
                                    </p:anim>
                                    <p:anim calcmode="lin" valueType="num">
                                      <p:cBhvr>
                                        <p:cTn id="15" dur="500" fill="hold"/>
                                        <p:tgtEl>
                                          <p:spTgt spid="11"/>
                                        </p:tgtEl>
                                        <p:attrNameLst>
                                          <p:attrName>ppt_h</p:attrName>
                                        </p:attrNameLst>
                                      </p:cBhvr>
                                      <p:tavLst>
                                        <p:tav tm="0">
                                          <p:val>
                                            <p:fltVal val="0"/>
                                          </p:val>
                                        </p:tav>
                                        <p:tav tm="100000">
                                          <p:val>
                                            <p:strVal val="#ppt_h"/>
                                          </p:val>
                                        </p:tav>
                                      </p:tavLst>
                                    </p:anim>
                                    <p:animEffect transition="in" filter="fade">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500" fill="hold"/>
                                        <p:tgtEl>
                                          <p:spTgt spid="12"/>
                                        </p:tgtEl>
                                        <p:attrNameLst>
                                          <p:attrName>ppt_w</p:attrName>
                                        </p:attrNameLst>
                                      </p:cBhvr>
                                      <p:tavLst>
                                        <p:tav tm="0">
                                          <p:val>
                                            <p:fltVal val="0"/>
                                          </p:val>
                                        </p:tav>
                                        <p:tav tm="100000">
                                          <p:val>
                                            <p:strVal val="#ppt_w"/>
                                          </p:val>
                                        </p:tav>
                                      </p:tavLst>
                                    </p:anim>
                                    <p:anim calcmode="lin" valueType="num">
                                      <p:cBhvr>
                                        <p:cTn id="22" dur="500" fill="hold"/>
                                        <p:tgtEl>
                                          <p:spTgt spid="12"/>
                                        </p:tgtEl>
                                        <p:attrNameLst>
                                          <p:attrName>ppt_h</p:attrName>
                                        </p:attrNameLst>
                                      </p:cBhvr>
                                      <p:tavLst>
                                        <p:tav tm="0">
                                          <p:val>
                                            <p:fltVal val="0"/>
                                          </p:val>
                                        </p:tav>
                                        <p:tav tm="100000">
                                          <p:val>
                                            <p:strVal val="#ppt_h"/>
                                          </p:val>
                                        </p:tav>
                                      </p:tavLst>
                                    </p:anim>
                                    <p:animEffect transition="in" filter="fade">
                                      <p:cBhvr>
                                        <p:cTn id="23" dur="5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fltVal val="0"/>
                                          </p:val>
                                        </p:tav>
                                        <p:tav tm="100000">
                                          <p:val>
                                            <p:strVal val="#ppt_h"/>
                                          </p:val>
                                        </p:tav>
                                      </p:tavLst>
                                    </p:anim>
                                    <p:animEffect transition="in" filter="fade">
                                      <p:cBhvr>
                                        <p:cTn id="3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04"/>
        <p:cNvGrpSpPr/>
        <p:nvPr/>
      </p:nvGrpSpPr>
      <p:grpSpPr>
        <a:xfrm>
          <a:off x="0" y="0"/>
          <a:ext cx="0" cy="0"/>
          <a:chOff x="0" y="0"/>
          <a:chExt cx="0" cy="0"/>
        </a:xfrm>
      </p:grpSpPr>
      <p:sp>
        <p:nvSpPr>
          <p:cNvPr id="505" name="Google Shape;505;p90"/>
          <p:cNvSpPr txBox="1">
            <a:spLocks noGrp="1"/>
          </p:cNvSpPr>
          <p:nvPr>
            <p:ph type="title"/>
          </p:nvPr>
        </p:nvSpPr>
        <p:spPr>
          <a:xfrm>
            <a:off x="838200" y="71650"/>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Curriculum Development Process</a:t>
            </a:r>
            <a:endParaRPr/>
          </a:p>
        </p:txBody>
      </p:sp>
      <p:sp>
        <p:nvSpPr>
          <p:cNvPr id="506" name="Google Shape;506;p90"/>
          <p:cNvSpPr txBox="1">
            <a:spLocks noGrp="1"/>
          </p:cNvSpPr>
          <p:nvPr>
            <p:ph type="body" idx="1"/>
          </p:nvPr>
        </p:nvSpPr>
        <p:spPr>
          <a:xfrm>
            <a:off x="683750" y="1397350"/>
            <a:ext cx="5181600" cy="4351200"/>
          </a:xfrm>
          <a:prstGeom prst="rect">
            <a:avLst/>
          </a:prstGeom>
        </p:spPr>
        <p:txBody>
          <a:bodyPr spcFirstLastPara="1" wrap="square" lIns="91425" tIns="45700" rIns="91425" bIns="45700" anchor="t" anchorCtr="0">
            <a:normAutofit/>
          </a:bodyPr>
          <a:lstStyle/>
          <a:p>
            <a:pPr marL="0" lvl="0" indent="0" algn="l" rtl="0">
              <a:lnSpc>
                <a:spcPct val="100000"/>
              </a:lnSpc>
              <a:spcBef>
                <a:spcPts val="1000"/>
              </a:spcBef>
              <a:spcAft>
                <a:spcPts val="0"/>
              </a:spcAft>
              <a:buNone/>
            </a:pPr>
            <a:r>
              <a:rPr lang="en-US"/>
              <a:t>Each step in the process includes:</a:t>
            </a:r>
            <a:endParaRPr/>
          </a:p>
          <a:p>
            <a:pPr marL="457200" lvl="0" indent="-330200" algn="l" rtl="0">
              <a:lnSpc>
                <a:spcPct val="100000"/>
              </a:lnSpc>
              <a:spcBef>
                <a:spcPts val="1000"/>
              </a:spcBef>
              <a:spcAft>
                <a:spcPts val="0"/>
              </a:spcAft>
              <a:buSzPts val="1600"/>
              <a:buChar char="•"/>
            </a:pPr>
            <a:r>
              <a:rPr lang="en-US" sz="2600"/>
              <a:t>Purpose and Brief Description </a:t>
            </a:r>
            <a:endParaRPr sz="2600"/>
          </a:p>
          <a:p>
            <a:pPr marL="457200" lvl="0" indent="-330200" algn="l" rtl="0">
              <a:lnSpc>
                <a:spcPct val="100000"/>
              </a:lnSpc>
              <a:spcBef>
                <a:spcPts val="1000"/>
              </a:spcBef>
              <a:spcAft>
                <a:spcPts val="0"/>
              </a:spcAft>
              <a:buSzPts val="1600"/>
              <a:buChar char="•"/>
            </a:pPr>
            <a:r>
              <a:rPr lang="en-US" sz="2600"/>
              <a:t>Key Questions </a:t>
            </a:r>
            <a:endParaRPr sz="2600"/>
          </a:p>
          <a:p>
            <a:pPr marL="457200" lvl="0" indent="-330200" algn="l" rtl="0">
              <a:lnSpc>
                <a:spcPct val="100000"/>
              </a:lnSpc>
              <a:spcBef>
                <a:spcPts val="1000"/>
              </a:spcBef>
              <a:spcAft>
                <a:spcPts val="1000"/>
              </a:spcAft>
              <a:buSzPts val="1600"/>
              <a:buChar char="•"/>
            </a:pPr>
            <a:r>
              <a:rPr lang="en-US" sz="2600"/>
              <a:t>Key Tools</a:t>
            </a:r>
            <a:endParaRPr sz="2600"/>
          </a:p>
        </p:txBody>
      </p:sp>
      <p:pic>
        <p:nvPicPr>
          <p:cNvPr id="2" name="Picture 1" descr="Screenshot of phase one, step two of CDP to show its layout.">
            <a:extLst>
              <a:ext uri="{FF2B5EF4-FFF2-40B4-BE49-F238E27FC236}">
                <a16:creationId xmlns:a16="http://schemas.microsoft.com/office/drawing/2014/main" xmlns="" id="{68CAD870-439F-423B-9258-118D088618FA}"/>
              </a:ext>
            </a:extLst>
          </p:cNvPr>
          <p:cNvPicPr>
            <a:picLocks noChangeAspect="1"/>
          </p:cNvPicPr>
          <p:nvPr/>
        </p:nvPicPr>
        <p:blipFill>
          <a:blip r:embed="rId3"/>
          <a:stretch>
            <a:fillRect/>
          </a:stretch>
        </p:blipFill>
        <p:spPr>
          <a:xfrm>
            <a:off x="5236295" y="1228334"/>
            <a:ext cx="5313469" cy="4232316"/>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12"/>
        <p:cNvGrpSpPr/>
        <p:nvPr/>
      </p:nvGrpSpPr>
      <p:grpSpPr>
        <a:xfrm>
          <a:off x="0" y="0"/>
          <a:ext cx="0" cy="0"/>
          <a:chOff x="0" y="0"/>
          <a:chExt cx="0" cy="0"/>
        </a:xfrm>
      </p:grpSpPr>
      <p:sp>
        <p:nvSpPr>
          <p:cNvPr id="513" name="Google Shape;513;p91"/>
          <p:cNvSpPr txBox="1">
            <a:spLocks noGrp="1"/>
          </p:cNvSpPr>
          <p:nvPr>
            <p:ph type="title"/>
          </p:nvPr>
        </p:nvSpPr>
        <p:spPr>
          <a:xfrm>
            <a:off x="838200" y="141175"/>
            <a:ext cx="10515600" cy="1198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Professional Learning Supports</a:t>
            </a:r>
            <a:endParaRPr/>
          </a:p>
        </p:txBody>
      </p:sp>
      <p:sp>
        <p:nvSpPr>
          <p:cNvPr id="514" name="Google Shape;514;p91"/>
          <p:cNvSpPr txBox="1">
            <a:spLocks noGrp="1"/>
          </p:cNvSpPr>
          <p:nvPr>
            <p:ph type="body" idx="1"/>
          </p:nvPr>
        </p:nvSpPr>
        <p:spPr>
          <a:xfrm>
            <a:off x="838200" y="1293477"/>
            <a:ext cx="10515600" cy="4241134"/>
          </a:xfrm>
          <a:prstGeom prst="rect">
            <a:avLst/>
          </a:prstGeom>
        </p:spPr>
        <p:txBody>
          <a:bodyPr spcFirstLastPara="1" wrap="square" lIns="91425" tIns="45700" rIns="91425" bIns="45700" anchor="t" anchorCtr="0">
            <a:normAutofit/>
          </a:bodyPr>
          <a:lstStyle/>
          <a:p>
            <a:pPr>
              <a:lnSpc>
                <a:spcPct val="150000"/>
              </a:lnSpc>
            </a:pPr>
            <a:r>
              <a:rPr lang="en-US" u="sng" dirty="0">
                <a:solidFill>
                  <a:schemeClr val="hlink"/>
                </a:solidFill>
                <a:hlinkClick r:id="rId3"/>
              </a:rPr>
              <a:t>Curriculum Development Process</a:t>
            </a:r>
            <a:endParaRPr dirty="0"/>
          </a:p>
          <a:p>
            <a:pPr lvl="1">
              <a:lnSpc>
                <a:spcPct val="150000"/>
              </a:lnSpc>
              <a:spcBef>
                <a:spcPts val="1000"/>
              </a:spcBef>
              <a:buChar char="●"/>
            </a:pPr>
            <a:r>
              <a:rPr lang="en-US" dirty="0">
                <a:hlinkClick r:id="rId4"/>
              </a:rPr>
              <a:t>CDP Phase One Module </a:t>
            </a:r>
            <a:r>
              <a:rPr lang="en-US" dirty="0"/>
              <a:t> </a:t>
            </a:r>
            <a:endParaRPr dirty="0"/>
          </a:p>
          <a:p>
            <a:pPr lvl="1">
              <a:lnSpc>
                <a:spcPct val="150000"/>
              </a:lnSpc>
              <a:spcBef>
                <a:spcPts val="0"/>
              </a:spcBef>
              <a:buChar char="●"/>
            </a:pPr>
            <a:r>
              <a:rPr lang="en-US" dirty="0">
                <a:hlinkClick r:id="rId5"/>
              </a:rPr>
              <a:t>CDP Phase Two Module</a:t>
            </a:r>
            <a:endParaRPr dirty="0">
              <a:hlinkClick r:id="rId5"/>
            </a:endParaRPr>
          </a:p>
          <a:p>
            <a:pPr lvl="1">
              <a:lnSpc>
                <a:spcPct val="150000"/>
              </a:lnSpc>
              <a:spcBef>
                <a:spcPts val="0"/>
              </a:spcBef>
              <a:buChar char="●"/>
            </a:pPr>
            <a:r>
              <a:rPr lang="en-US" dirty="0">
                <a:hlinkClick r:id="rId6"/>
              </a:rPr>
              <a:t>CDP Phase Three Module</a:t>
            </a:r>
            <a:endParaRPr dirty="0">
              <a:hlinkClick r:id="rId6"/>
            </a:endParaRPr>
          </a:p>
          <a:p>
            <a:pPr lvl="1">
              <a:lnSpc>
                <a:spcPct val="150000"/>
              </a:lnSpc>
              <a:spcBef>
                <a:spcPts val="0"/>
              </a:spcBef>
              <a:buChar char="●"/>
            </a:pPr>
            <a:r>
              <a:rPr lang="en-US" dirty="0">
                <a:hlinkClick r:id="rId7"/>
              </a:rPr>
              <a:t>CDP Phase Four Module</a:t>
            </a:r>
            <a:endParaRPr dirty="0">
              <a:hlinkClick r:id="rId7"/>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3AFD90AF-4C2D-4164-970C-9B7190EE1544}"/>
              </a:ext>
            </a:extLst>
          </p:cNvPr>
          <p:cNvSpPr>
            <a:spLocks noGrp="1"/>
          </p:cNvSpPr>
          <p:nvPr>
            <p:ph type="title"/>
          </p:nvPr>
        </p:nvSpPr>
        <p:spPr>
          <a:xfrm>
            <a:off x="405627" y="443197"/>
            <a:ext cx="3932100" cy="938312"/>
          </a:xfrm>
        </p:spPr>
        <p:txBody>
          <a:bodyPr/>
          <a:lstStyle/>
          <a:p>
            <a:pPr algn="ctr"/>
            <a:r>
              <a:rPr lang="en-US"/>
              <a:t>Closing Reflection</a:t>
            </a:r>
          </a:p>
        </p:txBody>
      </p:sp>
      <p:sp>
        <p:nvSpPr>
          <p:cNvPr id="5" name="Text Placeholder 4">
            <a:extLst>
              <a:ext uri="{FF2B5EF4-FFF2-40B4-BE49-F238E27FC236}">
                <a16:creationId xmlns:a16="http://schemas.microsoft.com/office/drawing/2014/main" xmlns="" id="{A8EFCCD3-5D4A-4D77-BE88-B05963489C06}"/>
              </a:ext>
            </a:extLst>
          </p:cNvPr>
          <p:cNvSpPr>
            <a:spLocks noGrp="1"/>
          </p:cNvSpPr>
          <p:nvPr>
            <p:ph type="body" idx="1"/>
          </p:nvPr>
        </p:nvSpPr>
        <p:spPr>
          <a:xfrm>
            <a:off x="624635" y="1381509"/>
            <a:ext cx="3932100" cy="4094982"/>
          </a:xfrm>
        </p:spPr>
        <p:txBody>
          <a:bodyPr>
            <a:normAutofit fontScale="25000" lnSpcReduction="20000"/>
          </a:bodyPr>
          <a:lstStyle/>
          <a:p>
            <a:pPr marL="228600" lvl="0" indent="0">
              <a:lnSpc>
                <a:spcPct val="120000"/>
              </a:lnSpc>
              <a:buSzPts val="2100"/>
            </a:pPr>
            <a:r>
              <a:rPr lang="en-US" sz="7200" b="1" kern="1200">
                <a:solidFill>
                  <a:schemeClr val="tx1"/>
                </a:solidFill>
              </a:rPr>
              <a:t>Team Discussion:</a:t>
            </a:r>
          </a:p>
          <a:p>
            <a:pPr lvl="0" indent="-228600">
              <a:lnSpc>
                <a:spcPct val="120000"/>
              </a:lnSpc>
              <a:buSzPts val="2100"/>
              <a:buFont typeface="Arial" panose="020B0604020202020204" pitchFamily="34" charset="0"/>
              <a:buChar char="•"/>
            </a:pPr>
            <a:r>
              <a:rPr lang="en-US" sz="7200" kern="1200">
                <a:solidFill>
                  <a:schemeClr val="tx1"/>
                </a:solidFill>
              </a:rPr>
              <a:t>What is the current process in your district for developing local curriculum and selecting high-quality instructional resources aligned to the </a:t>
            </a:r>
            <a:r>
              <a:rPr lang="en-US" sz="7200" i="1" kern="1200">
                <a:solidFill>
                  <a:schemeClr val="tx1"/>
                </a:solidFill>
              </a:rPr>
              <a:t>Kentucky Academic Standards</a:t>
            </a:r>
            <a:r>
              <a:rPr lang="en-US" sz="7200" kern="1200">
                <a:solidFill>
                  <a:schemeClr val="tx1"/>
                </a:solidFill>
              </a:rPr>
              <a:t>?</a:t>
            </a:r>
          </a:p>
          <a:p>
            <a:pPr lvl="0" indent="-228600">
              <a:lnSpc>
                <a:spcPct val="120000"/>
              </a:lnSpc>
              <a:spcAft>
                <a:spcPts val="1000"/>
              </a:spcAft>
              <a:buSzPts val="2100"/>
              <a:buFont typeface="Arial" panose="020B0604020202020204" pitchFamily="34" charset="0"/>
              <a:buChar char="•"/>
            </a:pPr>
            <a:r>
              <a:rPr lang="en-US" sz="7200" kern="1200">
                <a:solidFill>
                  <a:schemeClr val="tx1"/>
                </a:solidFill>
              </a:rPr>
              <a:t>What are some similarities and differences between your current process and the one outlined in KDE’s Curriculum Development Process?</a:t>
            </a:r>
          </a:p>
          <a:p>
            <a:endParaRPr lang="en-US"/>
          </a:p>
        </p:txBody>
      </p:sp>
      <p:pic>
        <p:nvPicPr>
          <p:cNvPr id="8" name="Picture 7" descr="Screenshot of the phases and steps of the CDP.">
            <a:extLst>
              <a:ext uri="{FF2B5EF4-FFF2-40B4-BE49-F238E27FC236}">
                <a16:creationId xmlns:a16="http://schemas.microsoft.com/office/drawing/2014/main" xmlns="" id="{F327BFB7-3D70-4B3A-8B0A-F20A90D6AF46}"/>
              </a:ext>
            </a:extLst>
          </p:cNvPr>
          <p:cNvPicPr>
            <a:picLocks noChangeAspect="1"/>
          </p:cNvPicPr>
          <p:nvPr/>
        </p:nvPicPr>
        <p:blipFill>
          <a:blip r:embed="rId3"/>
          <a:stretch>
            <a:fillRect/>
          </a:stretch>
        </p:blipFill>
        <p:spPr>
          <a:xfrm>
            <a:off x="5283999" y="720159"/>
            <a:ext cx="6283366" cy="475633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198424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3D9E9AD3-C18A-EEDF-6D87-847F624FD6ED}"/>
              </a:ext>
            </a:extLst>
          </p:cNvPr>
          <p:cNvSpPr>
            <a:spLocks noGrp="1"/>
          </p:cNvSpPr>
          <p:nvPr>
            <p:ph type="title"/>
          </p:nvPr>
        </p:nvSpPr>
        <p:spPr>
          <a:xfrm>
            <a:off x="838200" y="18256"/>
            <a:ext cx="10515600" cy="1103962"/>
          </a:xfrm>
        </p:spPr>
        <p:txBody>
          <a:bodyPr/>
          <a:lstStyle/>
          <a:p>
            <a:r>
              <a:rPr lang="en-US"/>
              <a:t>Questions</a:t>
            </a:r>
          </a:p>
        </p:txBody>
      </p:sp>
      <p:sp>
        <p:nvSpPr>
          <p:cNvPr id="6" name="Text Placeholder 5">
            <a:extLst>
              <a:ext uri="{FF2B5EF4-FFF2-40B4-BE49-F238E27FC236}">
                <a16:creationId xmlns:a16="http://schemas.microsoft.com/office/drawing/2014/main" xmlns="" id="{3BA218A4-8988-04FB-334E-1A7C31E1D862}"/>
              </a:ext>
            </a:extLst>
          </p:cNvPr>
          <p:cNvSpPr>
            <a:spLocks noGrp="1"/>
          </p:cNvSpPr>
          <p:nvPr>
            <p:ph type="body" idx="1"/>
          </p:nvPr>
        </p:nvSpPr>
        <p:spPr>
          <a:xfrm>
            <a:off x="838200" y="1253331"/>
            <a:ext cx="10515600" cy="4399324"/>
          </a:xfrm>
        </p:spPr>
        <p:txBody>
          <a:bodyPr/>
          <a:lstStyle/>
          <a:p>
            <a:pPr marL="571500" lvl="1" indent="0">
              <a:buNone/>
            </a:pPr>
            <a:endParaRPr lang="en-US"/>
          </a:p>
          <a:p>
            <a:r>
              <a:rPr lang="en-US"/>
              <a:t>Questions for OTL?</a:t>
            </a:r>
          </a:p>
          <a:p>
            <a:pPr marL="571500" lvl="1" indent="0">
              <a:buNone/>
            </a:pPr>
            <a:endParaRPr lang="en-US"/>
          </a:p>
          <a:p>
            <a:pPr marL="571500" lvl="1" indent="0">
              <a:buNone/>
            </a:pPr>
            <a:r>
              <a:rPr lang="en-US"/>
              <a:t>Fox DeMoisey</a:t>
            </a:r>
          </a:p>
          <a:p>
            <a:pPr marL="571500" lvl="1" indent="0">
              <a:buNone/>
            </a:pPr>
            <a:r>
              <a:rPr lang="en-US">
                <a:hlinkClick r:id="rId3"/>
              </a:rPr>
              <a:t>fox.demoisey@ducation.ky.gov</a:t>
            </a:r>
            <a:endParaRPr lang="en-US"/>
          </a:p>
          <a:p>
            <a:pPr marL="571500" lvl="1" indent="0">
              <a:buNone/>
            </a:pPr>
            <a:endParaRPr lang="en-US"/>
          </a:p>
          <a:p>
            <a:pPr marL="571500" lvl="1" indent="0">
              <a:buNone/>
            </a:pPr>
            <a:r>
              <a:rPr lang="en-US"/>
              <a:t>Misty Higgins</a:t>
            </a:r>
          </a:p>
          <a:p>
            <a:pPr marL="571500" lvl="1" indent="0">
              <a:buNone/>
            </a:pPr>
            <a:r>
              <a:rPr lang="en-US">
                <a:hlinkClick r:id="rId4"/>
              </a:rPr>
              <a:t>misty.higgins@education.ky.gov</a:t>
            </a:r>
            <a:endParaRPr lang="en-US"/>
          </a:p>
          <a:p>
            <a:pPr marL="571500" lvl="1" indent="0">
              <a:buNone/>
            </a:pPr>
            <a:endParaRPr lang="en-US"/>
          </a:p>
          <a:p>
            <a:pPr marL="571500" lvl="1" indent="0">
              <a:buNone/>
            </a:pPr>
            <a:endParaRPr lang="en-US"/>
          </a:p>
        </p:txBody>
      </p:sp>
    </p:spTree>
    <p:extLst>
      <p:ext uri="{BB962C8B-B14F-4D97-AF65-F5344CB8AC3E}">
        <p14:creationId xmlns:p14="http://schemas.microsoft.com/office/powerpoint/2010/main" val="39276165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BAEB9D7-9B81-4CC1-8FC0-2F7B905A6D87}"/>
              </a:ext>
            </a:extLst>
          </p:cNvPr>
          <p:cNvSpPr>
            <a:spLocks noGrp="1"/>
          </p:cNvSpPr>
          <p:nvPr>
            <p:ph type="title"/>
          </p:nvPr>
        </p:nvSpPr>
        <p:spPr/>
        <p:txBody>
          <a:bodyPr/>
          <a:lstStyle/>
          <a:p>
            <a:r>
              <a:rPr lang="en-US"/>
              <a:t>Common Acronyms</a:t>
            </a:r>
          </a:p>
        </p:txBody>
      </p:sp>
      <p:sp>
        <p:nvSpPr>
          <p:cNvPr id="3" name="Text Placeholder 2">
            <a:extLst>
              <a:ext uri="{FF2B5EF4-FFF2-40B4-BE49-F238E27FC236}">
                <a16:creationId xmlns:a16="http://schemas.microsoft.com/office/drawing/2014/main" xmlns="" id="{4F35B098-7E45-406F-A6B4-A497C68BB035}"/>
              </a:ext>
            </a:extLst>
          </p:cNvPr>
          <p:cNvSpPr>
            <a:spLocks noGrp="1"/>
          </p:cNvSpPr>
          <p:nvPr>
            <p:ph type="body" idx="1"/>
          </p:nvPr>
        </p:nvSpPr>
        <p:spPr/>
        <p:txBody>
          <a:bodyPr/>
          <a:lstStyle/>
          <a:p>
            <a:pPr fontAlgn="base">
              <a:lnSpc>
                <a:spcPct val="100000"/>
              </a:lnSpc>
            </a:pPr>
            <a:r>
              <a:rPr lang="en-US" b="1"/>
              <a:t>KDE</a:t>
            </a:r>
            <a:r>
              <a:rPr lang="en-US"/>
              <a:t> – Kentucky Department of Education </a:t>
            </a:r>
          </a:p>
          <a:p>
            <a:pPr fontAlgn="base">
              <a:lnSpc>
                <a:spcPct val="100000"/>
              </a:lnSpc>
            </a:pPr>
            <a:r>
              <a:rPr lang="en-US" b="1"/>
              <a:t>KAS</a:t>
            </a:r>
            <a:r>
              <a:rPr lang="en-US"/>
              <a:t> - </a:t>
            </a:r>
            <a:r>
              <a:rPr lang="en-US" i="1"/>
              <a:t>Kentucky Academic Standards</a:t>
            </a:r>
            <a:endParaRPr lang="en-US" b="1"/>
          </a:p>
          <a:p>
            <a:pPr fontAlgn="base">
              <a:lnSpc>
                <a:spcPct val="100000"/>
              </a:lnSpc>
            </a:pPr>
            <a:r>
              <a:rPr lang="en-US" b="1"/>
              <a:t>MCF </a:t>
            </a:r>
            <a:r>
              <a:rPr lang="en-US"/>
              <a:t>- Model Curriculum Framework</a:t>
            </a:r>
          </a:p>
          <a:p>
            <a:pPr fontAlgn="base">
              <a:lnSpc>
                <a:spcPct val="100000"/>
              </a:lnSpc>
            </a:pPr>
            <a:r>
              <a:rPr lang="en-US" b="1"/>
              <a:t>CDP</a:t>
            </a:r>
            <a:r>
              <a:rPr lang="en-US"/>
              <a:t> - Curriculum Development Process</a:t>
            </a:r>
          </a:p>
          <a:p>
            <a:pPr fontAlgn="base">
              <a:lnSpc>
                <a:spcPct val="100000"/>
              </a:lnSpc>
            </a:pPr>
            <a:r>
              <a:rPr lang="en-US" b="1"/>
              <a:t>HQIR</a:t>
            </a:r>
            <a:r>
              <a:rPr lang="en-US"/>
              <a:t> - High-Quality Instructional Resource</a:t>
            </a:r>
          </a:p>
          <a:p>
            <a:pPr>
              <a:lnSpc>
                <a:spcPct val="100000"/>
              </a:lnSpc>
            </a:pPr>
            <a:r>
              <a:rPr lang="en-US" b="1"/>
              <a:t>HQPL</a:t>
            </a:r>
            <a:r>
              <a:rPr lang="en-US"/>
              <a:t> – High-Quality Professional Learning </a:t>
            </a:r>
          </a:p>
        </p:txBody>
      </p:sp>
    </p:spTree>
    <p:extLst>
      <p:ext uri="{BB962C8B-B14F-4D97-AF65-F5344CB8AC3E}">
        <p14:creationId xmlns:p14="http://schemas.microsoft.com/office/powerpoint/2010/main" val="8231049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16"/>
        <p:cNvGrpSpPr/>
        <p:nvPr/>
      </p:nvGrpSpPr>
      <p:grpSpPr>
        <a:xfrm>
          <a:off x="0" y="0"/>
          <a:ext cx="0" cy="0"/>
          <a:chOff x="0" y="0"/>
          <a:chExt cx="0" cy="0"/>
        </a:xfrm>
      </p:grpSpPr>
      <p:sp>
        <p:nvSpPr>
          <p:cNvPr id="417" name="Google Shape;417;p79"/>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Building Context for the Curriculum Development Process</a:t>
            </a:r>
            <a:endParaRPr/>
          </a:p>
        </p:txBody>
      </p:sp>
      <p:sp>
        <p:nvSpPr>
          <p:cNvPr id="418" name="Google Shape;418;p79"/>
          <p:cNvSpPr txBox="1">
            <a:spLocks noGrp="1"/>
          </p:cNvSpPr>
          <p:nvPr>
            <p:ph type="body" idx="1"/>
          </p:nvPr>
        </p:nvSpPr>
        <p:spPr>
          <a:xfrm>
            <a:off x="838200" y="1825625"/>
            <a:ext cx="10515600" cy="3877800"/>
          </a:xfrm>
          <a:prstGeom prst="rect">
            <a:avLst/>
          </a:prstGeom>
        </p:spPr>
        <p:txBody>
          <a:bodyPr spcFirstLastPara="1" wrap="square" lIns="91425" tIns="45700" rIns="91425" bIns="45700" anchor="t" anchorCtr="0">
            <a:normAutofit/>
          </a:bodyPr>
          <a:lstStyle/>
          <a:p>
            <a:pPr marL="457200" lvl="0" indent="-342900" algn="l" rtl="0">
              <a:lnSpc>
                <a:spcPct val="100000"/>
              </a:lnSpc>
              <a:spcBef>
                <a:spcPts val="1000"/>
              </a:spcBef>
              <a:spcAft>
                <a:spcPts val="0"/>
              </a:spcAft>
              <a:buSzPts val="1800"/>
              <a:buChar char="•"/>
            </a:pPr>
            <a:r>
              <a:rPr lang="en-US"/>
              <a:t>Focus on each of the following:</a:t>
            </a:r>
            <a:endParaRPr/>
          </a:p>
          <a:p>
            <a:pPr marL="914400" lvl="1" indent="-342900" algn="l" rtl="0">
              <a:lnSpc>
                <a:spcPct val="100000"/>
              </a:lnSpc>
              <a:spcBef>
                <a:spcPts val="1000"/>
              </a:spcBef>
              <a:spcAft>
                <a:spcPts val="0"/>
              </a:spcAft>
              <a:buSzPts val="1800"/>
              <a:buChar char="•"/>
            </a:pPr>
            <a:r>
              <a:rPr lang="en-US"/>
              <a:t>United We Learn</a:t>
            </a:r>
          </a:p>
          <a:p>
            <a:pPr marL="914400" lvl="1" indent="-342900" algn="l" rtl="0">
              <a:lnSpc>
                <a:spcPct val="100000"/>
              </a:lnSpc>
              <a:spcBef>
                <a:spcPts val="1000"/>
              </a:spcBef>
              <a:spcAft>
                <a:spcPts val="0"/>
              </a:spcAft>
              <a:buSzPts val="1800"/>
              <a:buChar char="•"/>
            </a:pPr>
            <a:r>
              <a:rPr lang="en-US"/>
              <a:t>KBE Board Resolution (July 2020)</a:t>
            </a:r>
            <a:endParaRPr/>
          </a:p>
          <a:p>
            <a:pPr marL="914400" lvl="1" indent="-342900" algn="l" rtl="0">
              <a:lnSpc>
                <a:spcPct val="100000"/>
              </a:lnSpc>
              <a:spcBef>
                <a:spcPts val="1000"/>
              </a:spcBef>
              <a:spcAft>
                <a:spcPts val="0"/>
              </a:spcAft>
              <a:buSzPts val="1800"/>
              <a:buChar char="•"/>
            </a:pPr>
            <a:r>
              <a:rPr lang="en-US"/>
              <a:t>Curricular Coherence</a:t>
            </a:r>
            <a:endParaRPr/>
          </a:p>
          <a:p>
            <a:pPr marL="914400" lvl="1" indent="-342900" algn="l" rtl="0">
              <a:lnSpc>
                <a:spcPct val="100000"/>
              </a:lnSpc>
              <a:spcBef>
                <a:spcPts val="1000"/>
              </a:spcBef>
              <a:spcAft>
                <a:spcPts val="1000"/>
              </a:spcAft>
              <a:buSzPts val="1800"/>
              <a:buChar char="•"/>
            </a:pPr>
            <a:r>
              <a:rPr lang="en-US"/>
              <a:t>Model Curriculum Framework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23"/>
        <p:cNvGrpSpPr/>
        <p:nvPr/>
      </p:nvGrpSpPr>
      <p:grpSpPr>
        <a:xfrm>
          <a:off x="0" y="0"/>
          <a:ext cx="0" cy="0"/>
          <a:chOff x="0" y="0"/>
          <a:chExt cx="0" cy="0"/>
        </a:xfrm>
      </p:grpSpPr>
      <p:sp>
        <p:nvSpPr>
          <p:cNvPr id="424" name="Google Shape;424;p80"/>
          <p:cNvSpPr txBox="1">
            <a:spLocks noGrp="1"/>
          </p:cNvSpPr>
          <p:nvPr>
            <p:ph type="title"/>
          </p:nvPr>
        </p:nvSpPr>
        <p:spPr>
          <a:xfrm>
            <a:off x="838200" y="16333"/>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7780"/>
              </a:buClr>
              <a:buSzPts val="4400"/>
              <a:buFont typeface="Libre Franklin Medium"/>
              <a:buNone/>
            </a:pPr>
            <a:r>
              <a:rPr lang="en-US"/>
              <a:t>KBE Resolution – July 2020</a:t>
            </a:r>
            <a:endParaRPr/>
          </a:p>
        </p:txBody>
      </p:sp>
      <p:sp>
        <p:nvSpPr>
          <p:cNvPr id="425" name="Google Shape;425;p80"/>
          <p:cNvSpPr txBox="1">
            <a:spLocks noGrp="1"/>
          </p:cNvSpPr>
          <p:nvPr>
            <p:ph type="body" idx="1"/>
          </p:nvPr>
        </p:nvSpPr>
        <p:spPr>
          <a:xfrm>
            <a:off x="838200" y="1253331"/>
            <a:ext cx="10515600" cy="4351338"/>
          </a:xfrm>
          <a:prstGeom prst="rect">
            <a:avLst/>
          </a:prstGeom>
          <a:noFill/>
          <a:ln>
            <a:noFill/>
          </a:ln>
        </p:spPr>
        <p:txBody>
          <a:bodyPr spcFirstLastPara="1" wrap="square" lIns="91425" tIns="45700" rIns="91425" bIns="45700" anchor="t" anchorCtr="0">
            <a:normAutofit lnSpcReduction="10000"/>
          </a:bodyPr>
          <a:lstStyle/>
          <a:p>
            <a:pPr marL="228600" lvl="0" indent="-228600" algn="l" rtl="0">
              <a:lnSpc>
                <a:spcPct val="100000"/>
              </a:lnSpc>
              <a:spcBef>
                <a:spcPts val="0"/>
              </a:spcBef>
              <a:spcAft>
                <a:spcPts val="0"/>
              </a:spcAft>
              <a:buClr>
                <a:srgbClr val="000000"/>
              </a:buClr>
              <a:buSzPts val="2800"/>
              <a:buFont typeface="Arial"/>
              <a:buChar char="•"/>
            </a:pPr>
            <a:r>
              <a:rPr lang="en-US" sz="2800" b="0" i="0" u="none" strike="noStrike">
                <a:solidFill>
                  <a:srgbClr val="000000"/>
                </a:solidFill>
                <a:latin typeface="Calibri"/>
                <a:ea typeface="Calibri"/>
                <a:cs typeface="Calibri"/>
                <a:sym typeface="Calibri"/>
              </a:rPr>
              <a:t>KBE Resolution states that every student in the Commonwealth deserves equitable access to effective educators who have unique experiences and perspectives, quality preparation and are committed to the success of all learners.</a:t>
            </a:r>
            <a:endParaRPr sz="1800" b="0" i="0" u="none" strike="noStrike">
              <a:solidFill>
                <a:srgbClr val="000000"/>
              </a:solidFill>
              <a:latin typeface="Arial"/>
              <a:ea typeface="Arial"/>
              <a:cs typeface="Arial"/>
              <a:sym typeface="Arial"/>
            </a:endParaRPr>
          </a:p>
          <a:p>
            <a:pPr marL="228600" lvl="0" indent="-228600" algn="l" rtl="0">
              <a:lnSpc>
                <a:spcPct val="100000"/>
              </a:lnSpc>
              <a:spcBef>
                <a:spcPts val="1000"/>
              </a:spcBef>
              <a:spcAft>
                <a:spcPts val="0"/>
              </a:spcAft>
              <a:buClr>
                <a:srgbClr val="000000"/>
              </a:buClr>
              <a:buSzPts val="2800"/>
              <a:buFont typeface="Arial"/>
              <a:buChar char="•"/>
            </a:pPr>
            <a:r>
              <a:rPr lang="en-US" sz="2800" b="0" i="0" u="none" strike="noStrike">
                <a:solidFill>
                  <a:srgbClr val="000000"/>
                </a:solidFill>
                <a:latin typeface="Calibri"/>
                <a:ea typeface="Calibri"/>
                <a:cs typeface="Calibri"/>
                <a:sym typeface="Calibri"/>
              </a:rPr>
              <a:t>Deliberate actions educators must take to ensure equitable access to learning for each and every student across the state:</a:t>
            </a:r>
            <a:endParaRPr sz="1800" b="0" i="0" u="none" strike="noStrike">
              <a:solidFill>
                <a:srgbClr val="000000"/>
              </a:solidFill>
              <a:latin typeface="Arial"/>
              <a:ea typeface="Arial"/>
              <a:cs typeface="Arial"/>
              <a:sym typeface="Arial"/>
            </a:endParaRPr>
          </a:p>
          <a:p>
            <a:pPr marL="742950" lvl="1" indent="-285750" algn="l" rtl="0">
              <a:lnSpc>
                <a:spcPct val="100000"/>
              </a:lnSpc>
              <a:spcBef>
                <a:spcPts val="1000"/>
              </a:spcBef>
              <a:spcAft>
                <a:spcPts val="0"/>
              </a:spcAft>
              <a:buClr>
                <a:srgbClr val="000000"/>
              </a:buClr>
              <a:buSzPts val="2400"/>
              <a:buFont typeface="Arial"/>
              <a:buChar char="•"/>
            </a:pPr>
            <a:r>
              <a:rPr lang="en-US" sz="2400" b="0" i="0" u="none" strike="noStrike">
                <a:solidFill>
                  <a:srgbClr val="000000"/>
                </a:solidFill>
                <a:latin typeface="Calibri"/>
                <a:ea typeface="Calibri"/>
                <a:cs typeface="Calibri"/>
                <a:sym typeface="Calibri"/>
              </a:rPr>
              <a:t>Local school and district implementation of the </a:t>
            </a:r>
            <a:r>
              <a:rPr lang="en-US" sz="2400" b="0" i="1" u="none" strike="noStrike">
                <a:solidFill>
                  <a:srgbClr val="000000"/>
                </a:solidFill>
                <a:latin typeface="Calibri"/>
                <a:ea typeface="Calibri"/>
                <a:cs typeface="Calibri"/>
                <a:sym typeface="Calibri"/>
              </a:rPr>
              <a:t>Kentucky</a:t>
            </a:r>
            <a:r>
              <a:rPr lang="en-US" sz="2400" b="0" i="0" u="none" strike="noStrike">
                <a:solidFill>
                  <a:srgbClr val="000000"/>
                </a:solidFill>
                <a:latin typeface="Calibri"/>
                <a:ea typeface="Calibri"/>
                <a:cs typeface="Calibri"/>
                <a:sym typeface="Calibri"/>
              </a:rPr>
              <a:t> </a:t>
            </a:r>
            <a:r>
              <a:rPr lang="en-US" sz="2400" b="0" i="1" u="none" strike="noStrike">
                <a:solidFill>
                  <a:srgbClr val="000000"/>
                </a:solidFill>
                <a:latin typeface="Calibri"/>
                <a:ea typeface="Calibri"/>
                <a:cs typeface="Calibri"/>
                <a:sym typeface="Calibri"/>
              </a:rPr>
              <a:t>Academic Standards</a:t>
            </a:r>
            <a:r>
              <a:rPr lang="en-US" sz="2400" b="0" i="0" u="none" strike="noStrike">
                <a:solidFill>
                  <a:srgbClr val="000000"/>
                </a:solidFill>
                <a:latin typeface="Calibri"/>
                <a:ea typeface="Calibri"/>
                <a:cs typeface="Calibri"/>
                <a:sym typeface="Calibri"/>
              </a:rPr>
              <a:t> </a:t>
            </a:r>
            <a:endParaRPr sz="1800" b="0" i="0" u="none" strike="noStrike">
              <a:solidFill>
                <a:srgbClr val="000000"/>
              </a:solidFill>
              <a:latin typeface="Arial"/>
              <a:ea typeface="Arial"/>
              <a:cs typeface="Arial"/>
              <a:sym typeface="Arial"/>
            </a:endParaRPr>
          </a:p>
          <a:p>
            <a:pPr marL="742950" lvl="1" indent="-285750" algn="l" rtl="0">
              <a:lnSpc>
                <a:spcPct val="100000"/>
              </a:lnSpc>
              <a:spcBef>
                <a:spcPts val="1500"/>
              </a:spcBef>
              <a:spcAft>
                <a:spcPts val="0"/>
              </a:spcAft>
              <a:buClr>
                <a:srgbClr val="000000"/>
              </a:buClr>
              <a:buSzPts val="2400"/>
              <a:buFont typeface="Arial"/>
              <a:buChar char="•"/>
            </a:pPr>
            <a:r>
              <a:rPr lang="en-US" sz="2400" b="0" i="0" u="none" strike="noStrike">
                <a:solidFill>
                  <a:srgbClr val="000000"/>
                </a:solidFill>
                <a:latin typeface="Calibri"/>
                <a:ea typeface="Calibri"/>
                <a:cs typeface="Calibri"/>
                <a:sym typeface="Calibri"/>
              </a:rPr>
              <a:t>Provide access to </a:t>
            </a:r>
            <a:r>
              <a:rPr lang="en-US">
                <a:solidFill>
                  <a:srgbClr val="000000"/>
                </a:solidFill>
                <a:latin typeface="Calibri"/>
                <a:ea typeface="Calibri"/>
                <a:cs typeface="Calibri"/>
                <a:sym typeface="Calibri"/>
              </a:rPr>
              <a:t>local</a:t>
            </a:r>
            <a:r>
              <a:rPr lang="en-US" sz="2400" b="0" i="0" u="none" strike="noStrike">
                <a:solidFill>
                  <a:srgbClr val="000000"/>
                </a:solidFill>
                <a:latin typeface="Calibri"/>
                <a:ea typeface="Calibri"/>
                <a:cs typeface="Calibri"/>
                <a:sym typeface="Calibri"/>
              </a:rPr>
              <a:t> high quality, standards-aligned curriculum and instructional resources </a:t>
            </a:r>
            <a:endParaRPr sz="1800" b="0" i="0" u="none" strike="noStrike">
              <a:solidFill>
                <a:srgbClr val="000000"/>
              </a:solidFill>
              <a:latin typeface="Arial"/>
              <a:ea typeface="Arial"/>
              <a:cs typeface="Arial"/>
              <a:sym typeface="Arial"/>
            </a:endParaRPr>
          </a:p>
          <a:p>
            <a:pPr marL="228600" lvl="0" indent="-50800" algn="l" rtl="0">
              <a:lnSpc>
                <a:spcPct val="90000"/>
              </a:lnSpc>
              <a:spcBef>
                <a:spcPts val="2000"/>
              </a:spcBef>
              <a:spcAft>
                <a:spcPts val="0"/>
              </a:spcAft>
              <a:buClr>
                <a:srgbClr val="102649"/>
              </a:buClr>
              <a:buSzPts val="2800"/>
              <a:buNone/>
            </a:pP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3EF3707-081A-9275-FDF1-A64A65370B50}"/>
              </a:ext>
            </a:extLst>
          </p:cNvPr>
          <p:cNvSpPr>
            <a:spLocks noGrp="1"/>
          </p:cNvSpPr>
          <p:nvPr>
            <p:ph type="title"/>
          </p:nvPr>
        </p:nvSpPr>
        <p:spPr>
          <a:xfrm>
            <a:off x="838200" y="199177"/>
            <a:ext cx="10515600" cy="1018514"/>
          </a:xfrm>
        </p:spPr>
        <p:txBody>
          <a:bodyPr>
            <a:normAutofit/>
          </a:bodyPr>
          <a:lstStyle/>
          <a:p>
            <a:pPr algn="ctr"/>
            <a:r>
              <a:rPr lang="en-US" b="1"/>
              <a:t>United We Learn</a:t>
            </a:r>
          </a:p>
        </p:txBody>
      </p:sp>
      <p:sp>
        <p:nvSpPr>
          <p:cNvPr id="3" name="Text Placeholder 2" descr="Vibrant student experiences, encouraging innovation, collaboration with our communities">
            <a:extLst>
              <a:ext uri="{FF2B5EF4-FFF2-40B4-BE49-F238E27FC236}">
                <a16:creationId xmlns:a16="http://schemas.microsoft.com/office/drawing/2014/main" xmlns="" id="{B38DBBAD-4E6D-2360-5117-4E674A3A30FF}"/>
              </a:ext>
            </a:extLst>
          </p:cNvPr>
          <p:cNvSpPr>
            <a:spLocks noGrp="1"/>
          </p:cNvSpPr>
          <p:nvPr>
            <p:ph type="body" idx="1"/>
          </p:nvPr>
        </p:nvSpPr>
        <p:spPr>
          <a:xfrm>
            <a:off x="838200" y="1032095"/>
            <a:ext cx="10515600" cy="4608214"/>
          </a:xfrm>
        </p:spPr>
        <p:txBody>
          <a:bodyPr/>
          <a:lstStyle/>
          <a:p>
            <a:pPr marL="114300" indent="0">
              <a:buNone/>
            </a:pPr>
            <a:endParaRPr lang="en-US"/>
          </a:p>
          <a:p>
            <a:pPr marL="114300" indent="0">
              <a:buNone/>
            </a:pPr>
            <a:endParaRPr lang="en-US"/>
          </a:p>
          <a:p>
            <a:pPr marL="114300" indent="0">
              <a:buNone/>
            </a:pPr>
            <a:endParaRPr lang="en-US"/>
          </a:p>
          <a:p>
            <a:pPr marL="114300" indent="0">
              <a:buNone/>
            </a:pPr>
            <a:endParaRPr lang="en-US"/>
          </a:p>
          <a:p>
            <a:pPr marL="114300" indent="0">
              <a:buNone/>
            </a:pPr>
            <a:endParaRPr lang="en-US"/>
          </a:p>
          <a:p>
            <a:pPr marL="114300" indent="0">
              <a:buNone/>
            </a:pPr>
            <a:endParaRPr lang="en-US"/>
          </a:p>
        </p:txBody>
      </p:sp>
      <p:pic>
        <p:nvPicPr>
          <p:cNvPr id="5" name="Picture 4" descr="Screenshot of three classroom images, each with the name of a United We Learn theme.">
            <a:extLst>
              <a:ext uri="{FF2B5EF4-FFF2-40B4-BE49-F238E27FC236}">
                <a16:creationId xmlns:a16="http://schemas.microsoft.com/office/drawing/2014/main" xmlns="" id="{BCA5879E-DD07-DA22-EA96-762636C45671}"/>
              </a:ext>
            </a:extLst>
          </p:cNvPr>
          <p:cNvPicPr>
            <a:picLocks noChangeAspect="1"/>
          </p:cNvPicPr>
          <p:nvPr/>
        </p:nvPicPr>
        <p:blipFill>
          <a:blip r:embed="rId3"/>
          <a:stretch>
            <a:fillRect/>
          </a:stretch>
        </p:blipFill>
        <p:spPr>
          <a:xfrm>
            <a:off x="932768" y="2114844"/>
            <a:ext cx="10326463" cy="2442716"/>
          </a:xfrm>
          <a:prstGeom prst="rect">
            <a:avLst/>
          </a:prstGeom>
        </p:spPr>
      </p:pic>
    </p:spTree>
    <p:extLst>
      <p:ext uri="{BB962C8B-B14F-4D97-AF65-F5344CB8AC3E}">
        <p14:creationId xmlns:p14="http://schemas.microsoft.com/office/powerpoint/2010/main" val="42016358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30"/>
        <p:cNvGrpSpPr/>
        <p:nvPr/>
      </p:nvGrpSpPr>
      <p:grpSpPr>
        <a:xfrm>
          <a:off x="0" y="0"/>
          <a:ext cx="0" cy="0"/>
          <a:chOff x="0" y="0"/>
          <a:chExt cx="0" cy="0"/>
        </a:xfrm>
      </p:grpSpPr>
      <p:sp>
        <p:nvSpPr>
          <p:cNvPr id="431" name="Google Shape;431;p81"/>
          <p:cNvSpPr txBox="1">
            <a:spLocks noGrp="1"/>
          </p:cNvSpPr>
          <p:nvPr>
            <p:ph type="title"/>
          </p:nvPr>
        </p:nvSpPr>
        <p:spPr>
          <a:xfrm>
            <a:off x="838200" y="118000"/>
            <a:ext cx="10515600" cy="10251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Creating Curricular Coherence</a:t>
            </a:r>
            <a:endParaRPr/>
          </a:p>
        </p:txBody>
      </p:sp>
      <p:sp>
        <p:nvSpPr>
          <p:cNvPr id="432" name="Google Shape;432;p81"/>
          <p:cNvSpPr txBox="1">
            <a:spLocks noGrp="1"/>
          </p:cNvSpPr>
          <p:nvPr>
            <p:ph type="body" idx="1"/>
          </p:nvPr>
        </p:nvSpPr>
        <p:spPr>
          <a:xfrm>
            <a:off x="838200" y="1253400"/>
            <a:ext cx="10515600" cy="5420100"/>
          </a:xfrm>
          <a:prstGeom prst="rect">
            <a:avLst/>
          </a:prstGeom>
        </p:spPr>
        <p:txBody>
          <a:bodyPr spcFirstLastPara="1" wrap="square" lIns="91425" tIns="45700" rIns="91425" bIns="45700" anchor="t" anchorCtr="0">
            <a:normAutofit/>
          </a:bodyPr>
          <a:lstStyle/>
          <a:p>
            <a:pPr marL="457200" lvl="0" indent="-342900" algn="l" rtl="0">
              <a:lnSpc>
                <a:spcPct val="100000"/>
              </a:lnSpc>
              <a:spcBef>
                <a:spcPts val="1000"/>
              </a:spcBef>
              <a:spcAft>
                <a:spcPts val="0"/>
              </a:spcAft>
              <a:buSzPts val="1800"/>
              <a:buChar char="•"/>
            </a:pPr>
            <a:r>
              <a:rPr lang="en-US"/>
              <a:t>In order to improve student outcomes, schools and districts need to create curricular coherence.</a:t>
            </a:r>
            <a:endParaRPr/>
          </a:p>
          <a:p>
            <a:pPr marL="914400" lvl="1" indent="-342900" algn="l" rtl="0">
              <a:lnSpc>
                <a:spcPct val="100000"/>
              </a:lnSpc>
              <a:spcBef>
                <a:spcPts val="1000"/>
              </a:spcBef>
              <a:spcAft>
                <a:spcPts val="0"/>
              </a:spcAft>
              <a:buSzPts val="1800"/>
              <a:buChar char="•"/>
            </a:pPr>
            <a:r>
              <a:rPr lang="en-US"/>
              <a:t>Alignment of standards, curriculum, instructional resources, assessment, instructional practices and professional learning within and across grade levels </a:t>
            </a:r>
          </a:p>
          <a:p>
            <a:pPr marL="0" lvl="0" indent="0" algn="l" rtl="0">
              <a:lnSpc>
                <a:spcPct val="100000"/>
              </a:lnSpc>
              <a:spcBef>
                <a:spcPts val="1000"/>
              </a:spcBef>
              <a:spcAft>
                <a:spcPts val="0"/>
              </a:spcAft>
              <a:buNone/>
            </a:pPr>
            <a:endParaRPr lang="en-US"/>
          </a:p>
          <a:p>
            <a:pPr marL="457200" lvl="0" indent="-342900" algn="l" rtl="0">
              <a:lnSpc>
                <a:spcPct val="100000"/>
              </a:lnSpc>
              <a:spcBef>
                <a:spcPts val="1000"/>
              </a:spcBef>
              <a:spcAft>
                <a:spcPts val="0"/>
              </a:spcAft>
              <a:buSzPts val="1800"/>
              <a:buChar char="•"/>
            </a:pPr>
            <a:r>
              <a:rPr lang="en-US"/>
              <a:t>A critical first step in this work is to ensure alignment of the standards, curriculum and instructional resources at the district and/or school level.</a:t>
            </a:r>
          </a:p>
          <a:p>
            <a:pPr marL="457200" lvl="0" indent="0" algn="l" rtl="0">
              <a:lnSpc>
                <a:spcPct val="100000"/>
              </a:lnSpc>
              <a:spcBef>
                <a:spcPts val="1000"/>
              </a:spcBef>
              <a:spcAft>
                <a:spcPts val="1000"/>
              </a:spcAft>
              <a:buNone/>
            </a:pPr>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37"/>
        <p:cNvGrpSpPr/>
        <p:nvPr/>
      </p:nvGrpSpPr>
      <p:grpSpPr>
        <a:xfrm>
          <a:off x="0" y="0"/>
          <a:ext cx="0" cy="0"/>
          <a:chOff x="0" y="0"/>
          <a:chExt cx="0" cy="0"/>
        </a:xfrm>
      </p:grpSpPr>
      <p:sp>
        <p:nvSpPr>
          <p:cNvPr id="438" name="Google Shape;438;p82"/>
          <p:cNvSpPr txBox="1">
            <a:spLocks noGrp="1"/>
          </p:cNvSpPr>
          <p:nvPr>
            <p:ph type="title"/>
          </p:nvPr>
        </p:nvSpPr>
        <p:spPr>
          <a:xfrm>
            <a:off x="838200" y="199850"/>
            <a:ext cx="10515600" cy="11130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7780"/>
              </a:buClr>
              <a:buSzPts val="4400"/>
              <a:buFont typeface="Libre Franklin Medium"/>
              <a:buNone/>
            </a:pPr>
            <a:r>
              <a:rPr lang="en-US" sz="3700"/>
              <a:t>Model Curriculum Framework: </a:t>
            </a:r>
            <a:endParaRPr sz="3700"/>
          </a:p>
          <a:p>
            <a:pPr marL="0" lvl="0" indent="0" algn="l" rtl="0">
              <a:lnSpc>
                <a:spcPct val="90000"/>
              </a:lnSpc>
              <a:spcBef>
                <a:spcPts val="0"/>
              </a:spcBef>
              <a:spcAft>
                <a:spcPts val="0"/>
              </a:spcAft>
              <a:buClr>
                <a:srgbClr val="007780"/>
              </a:buClr>
              <a:buSzPts val="4400"/>
              <a:buFont typeface="Libre Franklin Medium"/>
              <a:buNone/>
            </a:pPr>
            <a:r>
              <a:rPr lang="en-US" sz="3700"/>
              <a:t>KRS 159.6451</a:t>
            </a:r>
            <a:endParaRPr sz="3700"/>
          </a:p>
        </p:txBody>
      </p:sp>
      <p:sp>
        <p:nvSpPr>
          <p:cNvPr id="439" name="Google Shape;439;p82"/>
          <p:cNvSpPr txBox="1">
            <a:spLocks noGrp="1"/>
          </p:cNvSpPr>
          <p:nvPr>
            <p:ph type="body" idx="1"/>
          </p:nvPr>
        </p:nvSpPr>
        <p:spPr>
          <a:xfrm>
            <a:off x="838200" y="1312849"/>
            <a:ext cx="10515600" cy="5000401"/>
          </a:xfrm>
          <a:prstGeom prst="rect">
            <a:avLst/>
          </a:prstGeom>
          <a:noFill/>
          <a:ln>
            <a:noFill/>
          </a:ln>
        </p:spPr>
        <p:txBody>
          <a:bodyPr spcFirstLastPara="1" wrap="square" lIns="91425" tIns="45700" rIns="91425" bIns="45700" anchor="t" anchorCtr="0">
            <a:normAutofit fontScale="92500" lnSpcReduction="20000"/>
          </a:bodyPr>
          <a:lstStyle/>
          <a:p>
            <a:pPr marL="0" lvl="0" indent="0" algn="l" rtl="0">
              <a:lnSpc>
                <a:spcPct val="120000"/>
              </a:lnSpc>
              <a:spcBef>
                <a:spcPts val="0"/>
              </a:spcBef>
              <a:spcAft>
                <a:spcPts val="0"/>
              </a:spcAft>
              <a:buClr>
                <a:srgbClr val="000000"/>
              </a:buClr>
              <a:buSzPct val="100000"/>
              <a:buNone/>
            </a:pPr>
            <a:r>
              <a:rPr lang="en-US" sz="2400" b="0" i="0" u="none" strike="noStrike">
                <a:solidFill>
                  <a:srgbClr val="000000"/>
                </a:solidFill>
                <a:latin typeface="Libre Franklin Medium"/>
                <a:ea typeface="Libre Franklin Medium"/>
                <a:cs typeface="Libre Franklin Medium"/>
                <a:sym typeface="Libre Franklin Medium"/>
              </a:rPr>
              <a:t>Purpose according to statute:</a:t>
            </a:r>
            <a:endParaRPr sz="2400" b="0">
              <a:latin typeface="Libre Franklin Medium"/>
              <a:ea typeface="Libre Franklin Medium"/>
              <a:cs typeface="Libre Franklin Medium"/>
              <a:sym typeface="Libre Franklin Medium"/>
            </a:endParaRPr>
          </a:p>
          <a:p>
            <a:pPr marL="0" lvl="0" indent="0" algn="l" rtl="0">
              <a:lnSpc>
                <a:spcPct val="120000"/>
              </a:lnSpc>
              <a:spcBef>
                <a:spcPts val="1000"/>
              </a:spcBef>
              <a:spcAft>
                <a:spcPts val="0"/>
              </a:spcAft>
              <a:buClr>
                <a:srgbClr val="000000"/>
              </a:buClr>
              <a:buSzPct val="100000"/>
              <a:buNone/>
            </a:pPr>
            <a:r>
              <a:rPr lang="en-US" sz="2400" b="0" i="0" u="none" strike="noStrike">
                <a:solidFill>
                  <a:srgbClr val="000000"/>
                </a:solidFill>
                <a:latin typeface="Libre Franklin Medium"/>
                <a:ea typeface="Libre Franklin Medium"/>
                <a:cs typeface="Libre Franklin Medium"/>
                <a:sym typeface="Libre Franklin Medium"/>
              </a:rPr>
              <a:t>(2) The Kentucky Board of Education shall disseminate to local school districts and schools a model curriculum framework which is directly tied to the goals, outcomes, and assessment strategies developed pursuant to this section and KRS 158.645 and 158.6453. </a:t>
            </a:r>
            <a:endParaRPr sz="2400">
              <a:latin typeface="Libre Franklin Medium"/>
              <a:ea typeface="Libre Franklin Medium"/>
              <a:cs typeface="Libre Franklin Medium"/>
              <a:sym typeface="Libre Franklin Medium"/>
            </a:endParaRPr>
          </a:p>
          <a:p>
            <a:pPr marL="0" lvl="0" indent="0" algn="l" rtl="0">
              <a:lnSpc>
                <a:spcPct val="120000"/>
              </a:lnSpc>
              <a:spcBef>
                <a:spcPts val="1000"/>
              </a:spcBef>
              <a:spcAft>
                <a:spcPts val="0"/>
              </a:spcAft>
              <a:buClr>
                <a:srgbClr val="102649"/>
              </a:buClr>
              <a:buSzPct val="100000"/>
              <a:buNone/>
            </a:pPr>
            <a:endParaRPr sz="900" b="1" i="0" u="none" strike="noStrike">
              <a:solidFill>
                <a:srgbClr val="000000"/>
              </a:solidFill>
              <a:latin typeface="Libre Franklin Medium"/>
              <a:ea typeface="Libre Franklin Medium"/>
              <a:cs typeface="Libre Franklin Medium"/>
              <a:sym typeface="Libre Franklin Medium"/>
            </a:endParaRPr>
          </a:p>
          <a:p>
            <a:pPr marL="0" lvl="0" indent="0" algn="l" rtl="0">
              <a:lnSpc>
                <a:spcPct val="120000"/>
              </a:lnSpc>
              <a:spcBef>
                <a:spcPts val="1000"/>
              </a:spcBef>
              <a:spcAft>
                <a:spcPts val="0"/>
              </a:spcAft>
              <a:buClr>
                <a:srgbClr val="000000"/>
              </a:buClr>
              <a:buSzPct val="100000"/>
              <a:buNone/>
            </a:pPr>
            <a:r>
              <a:rPr lang="en-US" b="1" i="0" u="none" strike="noStrike">
                <a:solidFill>
                  <a:srgbClr val="000000"/>
                </a:solidFill>
                <a:latin typeface="Libre Franklin Medium"/>
                <a:ea typeface="Libre Franklin Medium"/>
                <a:cs typeface="Libre Franklin Medium"/>
                <a:sym typeface="Libre Franklin Medium"/>
              </a:rPr>
              <a:t>The framework shall provide direction to local districts and schools as they develop their curriculum. The framework shall identify teaching and assessment strategies, instructional material resources, ideas on how to incorporate the resources of the community, a directory of model teaching sites, alternative ways of using school time, and strategies to incorporate character education throughout the curriculum.</a:t>
            </a:r>
            <a:r>
              <a:rPr lang="en-US"/>
              <a:t/>
            </a:r>
            <a:br>
              <a:rPr lang="en-US"/>
            </a:b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51"/>
        <p:cNvGrpSpPr/>
        <p:nvPr/>
      </p:nvGrpSpPr>
      <p:grpSpPr>
        <a:xfrm>
          <a:off x="0" y="0"/>
          <a:ext cx="0" cy="0"/>
          <a:chOff x="0" y="0"/>
          <a:chExt cx="0" cy="0"/>
        </a:xfrm>
      </p:grpSpPr>
      <p:sp>
        <p:nvSpPr>
          <p:cNvPr id="4" name="Title 3" hidden="1"/>
          <p:cNvSpPr>
            <a:spLocks noGrp="1"/>
          </p:cNvSpPr>
          <p:nvPr>
            <p:ph type="title"/>
          </p:nvPr>
        </p:nvSpPr>
        <p:spPr/>
        <p:txBody>
          <a:bodyPr/>
          <a:lstStyle/>
          <a:p>
            <a:r>
              <a:rPr lang="en-US" dirty="0" smtClean="0"/>
              <a:t>Model Curriculum Framework</a:t>
            </a:r>
            <a:endParaRPr lang="en-US" dirty="0"/>
          </a:p>
        </p:txBody>
      </p:sp>
      <p:sp>
        <p:nvSpPr>
          <p:cNvPr id="5" name="Text Placeholder 4"/>
          <p:cNvSpPr>
            <a:spLocks noGrp="1"/>
          </p:cNvSpPr>
          <p:nvPr>
            <p:ph type="body" idx="1"/>
          </p:nvPr>
        </p:nvSpPr>
        <p:spPr/>
        <p:txBody>
          <a:bodyPr/>
          <a:lstStyle/>
          <a:p>
            <a:endParaRPr lang="en-US"/>
          </a:p>
        </p:txBody>
      </p:sp>
      <p:sp>
        <p:nvSpPr>
          <p:cNvPr id="452" name="Google Shape;452;p84"/>
          <p:cNvSpPr txBox="1">
            <a:spLocks noGrp="1"/>
          </p:cNvSpPr>
          <p:nvPr>
            <p:ph type="sldNum" idx="12"/>
          </p:nvPr>
        </p:nvSpPr>
        <p:spPr>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Clr>
                <a:srgbClr val="000000"/>
              </a:buClr>
              <a:buSzPts val="1800"/>
              <a:buFont typeface="Arial"/>
              <a:buNone/>
            </a:pPr>
            <a:fld id="{00000000-1234-1234-1234-123412341234}" type="slidenum">
              <a:rPr lang="en-US"/>
              <a:t>8</a:t>
            </a:fld>
            <a:endParaRPr/>
          </a:p>
        </p:txBody>
      </p:sp>
      <p:sp>
        <p:nvSpPr>
          <p:cNvPr id="453" name="Google Shape;453;p84"/>
          <p:cNvSpPr txBox="1"/>
          <p:nvPr/>
        </p:nvSpPr>
        <p:spPr>
          <a:xfrm>
            <a:off x="749600" y="462157"/>
            <a:ext cx="4956600" cy="646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3000" dirty="0">
                <a:latin typeface="Calibri"/>
                <a:ea typeface="Calibri"/>
                <a:cs typeface="Calibri"/>
                <a:sym typeface="Calibri"/>
              </a:rPr>
              <a:t>Model </a:t>
            </a:r>
            <a:r>
              <a:rPr lang="en-US" sz="3000">
                <a:latin typeface="Calibri"/>
                <a:ea typeface="Calibri"/>
                <a:cs typeface="Calibri"/>
                <a:sym typeface="Calibri"/>
              </a:rPr>
              <a:t>Curriculum </a:t>
            </a:r>
            <a:r>
              <a:rPr lang="en-US" sz="3000" smtClean="0">
                <a:latin typeface="Calibri"/>
                <a:ea typeface="Calibri"/>
                <a:cs typeface="Calibri"/>
                <a:sym typeface="Calibri"/>
              </a:rPr>
              <a:t>Framework</a:t>
            </a:r>
            <a:endParaRPr sz="3000" dirty="0">
              <a:latin typeface="Calibri"/>
              <a:ea typeface="Calibri"/>
              <a:cs typeface="Calibri"/>
              <a:sym typeface="Calibri"/>
            </a:endParaRPr>
          </a:p>
        </p:txBody>
      </p:sp>
      <p:pic>
        <p:nvPicPr>
          <p:cNvPr id="454" name="Google Shape;454;p84" descr="graphic illustration of the 5 components of curricular coherence which include: Instructional Vision, High-quality standards-aligned curriculum and instructional resources, professional learning and collaboration, balanced system of assessment and evidence-based instructional practices"/>
          <p:cNvPicPr preferRelativeResize="0"/>
          <p:nvPr/>
        </p:nvPicPr>
        <p:blipFill>
          <a:blip r:embed="rId3">
            <a:alphaModFix/>
          </a:blip>
          <a:stretch>
            <a:fillRect/>
          </a:stretch>
        </p:blipFill>
        <p:spPr>
          <a:xfrm>
            <a:off x="688113" y="1408975"/>
            <a:ext cx="4635875" cy="4474900"/>
          </a:xfrm>
          <a:prstGeom prst="rect">
            <a:avLst/>
          </a:prstGeom>
          <a:noFill/>
          <a:ln>
            <a:noFill/>
          </a:ln>
        </p:spPr>
      </p:pic>
      <p:pic>
        <p:nvPicPr>
          <p:cNvPr id="455" name="Google Shape;455;p84" descr="screenshot of table of contents from the Model Curriculum Framework"/>
          <p:cNvPicPr preferRelativeResize="0"/>
          <p:nvPr/>
        </p:nvPicPr>
        <p:blipFill>
          <a:blip r:embed="rId4">
            <a:alphaModFix/>
          </a:blip>
          <a:stretch>
            <a:fillRect/>
          </a:stretch>
        </p:blipFill>
        <p:spPr>
          <a:xfrm>
            <a:off x="6218750" y="70150"/>
            <a:ext cx="5563515" cy="6717700"/>
          </a:xfrm>
          <a:prstGeom prst="rect">
            <a:avLst/>
          </a:prstGeom>
          <a:noFill/>
          <a:ln>
            <a:noFill/>
          </a:ln>
          <a:effectLst>
            <a:outerShdw blurRad="57150" dist="19050" dir="5400000" algn="bl" rotWithShape="0">
              <a:srgbClr val="000000">
                <a:alpha val="50000"/>
              </a:srgbClr>
            </a:outerShdw>
          </a:effectLst>
        </p:spPr>
      </p:pic>
      <p:sp>
        <p:nvSpPr>
          <p:cNvPr id="456" name="Google Shape;456;p84" title="&quot; &quot;">
            <a:extLst>
              <a:ext uri="{C183D7F6-B498-43B3-948B-1728B52AA6E4}">
                <adec:decorative xmlns:adec="http://schemas.microsoft.com/office/drawing/2017/decorative" xmlns="" val="1"/>
              </a:ext>
            </a:extLst>
          </p:cNvPr>
          <p:cNvSpPr/>
          <p:nvPr/>
        </p:nvSpPr>
        <p:spPr>
          <a:xfrm>
            <a:off x="5877050" y="70150"/>
            <a:ext cx="683400" cy="365100"/>
          </a:xfrm>
          <a:prstGeom prst="rightArrow">
            <a:avLst>
              <a:gd name="adj1" fmla="val 50000"/>
              <a:gd name="adj2" fmla="val 50000"/>
            </a:avLst>
          </a:prstGeom>
          <a:solidFill>
            <a:srgbClr val="FFC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7" name="Google Shape;457;p84" title="&quot; &quot;">
            <a:extLst>
              <a:ext uri="{C183D7F6-B498-43B3-948B-1728B52AA6E4}">
                <adec:decorative xmlns:adec="http://schemas.microsoft.com/office/drawing/2017/decorative" xmlns="" val="1"/>
              </a:ext>
            </a:extLst>
          </p:cNvPr>
          <p:cNvSpPr/>
          <p:nvPr/>
        </p:nvSpPr>
        <p:spPr>
          <a:xfrm>
            <a:off x="5877050" y="555925"/>
            <a:ext cx="683400" cy="365100"/>
          </a:xfrm>
          <a:prstGeom prst="rightArrow">
            <a:avLst>
              <a:gd name="adj1" fmla="val 50000"/>
              <a:gd name="adj2" fmla="val 50000"/>
            </a:avLst>
          </a:prstGeom>
          <a:solidFill>
            <a:srgbClr val="FFC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8" name="Google Shape;458;p84" title="&quot; &quot;">
            <a:extLst>
              <a:ext uri="{C183D7F6-B498-43B3-948B-1728B52AA6E4}">
                <adec:decorative xmlns:adec="http://schemas.microsoft.com/office/drawing/2017/decorative" xmlns="" val="1"/>
              </a:ext>
            </a:extLst>
          </p:cNvPr>
          <p:cNvSpPr/>
          <p:nvPr/>
        </p:nvSpPr>
        <p:spPr>
          <a:xfrm>
            <a:off x="6184614" y="5594353"/>
            <a:ext cx="683400" cy="365100"/>
          </a:xfrm>
          <a:prstGeom prst="rightArrow">
            <a:avLst>
              <a:gd name="adj1" fmla="val 50000"/>
              <a:gd name="adj2" fmla="val 50000"/>
            </a:avLst>
          </a:prstGeom>
          <a:solidFill>
            <a:srgbClr val="FFC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 name="TextBox 1">
            <a:extLst>
              <a:ext uri="{FF2B5EF4-FFF2-40B4-BE49-F238E27FC236}">
                <a16:creationId xmlns:a16="http://schemas.microsoft.com/office/drawing/2014/main" xmlns="" id="{F892080C-F1A3-4006-9568-AE0C36AAA564}"/>
              </a:ext>
            </a:extLst>
          </p:cNvPr>
          <p:cNvSpPr txBox="1"/>
          <p:nvPr/>
        </p:nvSpPr>
        <p:spPr>
          <a:xfrm>
            <a:off x="1117655" y="5876616"/>
            <a:ext cx="3776766" cy="307777"/>
          </a:xfrm>
          <a:prstGeom prst="rect">
            <a:avLst/>
          </a:prstGeom>
          <a:noFill/>
        </p:spPr>
        <p:txBody>
          <a:bodyPr wrap="square" rtlCol="0">
            <a:spAutoFit/>
          </a:bodyPr>
          <a:lstStyle/>
          <a:p>
            <a:r>
              <a:rPr lang="en-US"/>
              <a:t>Key Components of Curricular Coherence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56"/>
                                        </p:tgtEl>
                                        <p:attrNameLst>
                                          <p:attrName>style.visibility</p:attrName>
                                        </p:attrNameLst>
                                      </p:cBhvr>
                                      <p:to>
                                        <p:strVal val="visible"/>
                                      </p:to>
                                    </p:set>
                                    <p:anim calcmode="lin" valueType="num">
                                      <p:cBhvr>
                                        <p:cTn id="7" dur="500" fill="hold"/>
                                        <p:tgtEl>
                                          <p:spTgt spid="456"/>
                                        </p:tgtEl>
                                        <p:attrNameLst>
                                          <p:attrName>ppt_w</p:attrName>
                                        </p:attrNameLst>
                                      </p:cBhvr>
                                      <p:tavLst>
                                        <p:tav tm="0">
                                          <p:val>
                                            <p:fltVal val="0"/>
                                          </p:val>
                                        </p:tav>
                                        <p:tav tm="100000">
                                          <p:val>
                                            <p:strVal val="#ppt_w"/>
                                          </p:val>
                                        </p:tav>
                                      </p:tavLst>
                                    </p:anim>
                                    <p:anim calcmode="lin" valueType="num">
                                      <p:cBhvr>
                                        <p:cTn id="8" dur="500" fill="hold"/>
                                        <p:tgtEl>
                                          <p:spTgt spid="456"/>
                                        </p:tgtEl>
                                        <p:attrNameLst>
                                          <p:attrName>ppt_h</p:attrName>
                                        </p:attrNameLst>
                                      </p:cBhvr>
                                      <p:tavLst>
                                        <p:tav tm="0">
                                          <p:val>
                                            <p:fltVal val="0"/>
                                          </p:val>
                                        </p:tav>
                                        <p:tav tm="100000">
                                          <p:val>
                                            <p:strVal val="#ppt_h"/>
                                          </p:val>
                                        </p:tav>
                                      </p:tavLst>
                                    </p:anim>
                                    <p:animEffect transition="in" filter="fade">
                                      <p:cBhvr>
                                        <p:cTn id="9" dur="500"/>
                                        <p:tgtEl>
                                          <p:spTgt spid="45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457"/>
                                        </p:tgtEl>
                                        <p:attrNameLst>
                                          <p:attrName>style.visibility</p:attrName>
                                        </p:attrNameLst>
                                      </p:cBhvr>
                                      <p:to>
                                        <p:strVal val="visible"/>
                                      </p:to>
                                    </p:set>
                                    <p:anim calcmode="lin" valueType="num">
                                      <p:cBhvr>
                                        <p:cTn id="14" dur="500" fill="hold"/>
                                        <p:tgtEl>
                                          <p:spTgt spid="457"/>
                                        </p:tgtEl>
                                        <p:attrNameLst>
                                          <p:attrName>ppt_w</p:attrName>
                                        </p:attrNameLst>
                                      </p:cBhvr>
                                      <p:tavLst>
                                        <p:tav tm="0">
                                          <p:val>
                                            <p:fltVal val="0"/>
                                          </p:val>
                                        </p:tav>
                                        <p:tav tm="100000">
                                          <p:val>
                                            <p:strVal val="#ppt_w"/>
                                          </p:val>
                                        </p:tav>
                                      </p:tavLst>
                                    </p:anim>
                                    <p:anim calcmode="lin" valueType="num">
                                      <p:cBhvr>
                                        <p:cTn id="15" dur="500" fill="hold"/>
                                        <p:tgtEl>
                                          <p:spTgt spid="457"/>
                                        </p:tgtEl>
                                        <p:attrNameLst>
                                          <p:attrName>ppt_h</p:attrName>
                                        </p:attrNameLst>
                                      </p:cBhvr>
                                      <p:tavLst>
                                        <p:tav tm="0">
                                          <p:val>
                                            <p:fltVal val="0"/>
                                          </p:val>
                                        </p:tav>
                                        <p:tav tm="100000">
                                          <p:val>
                                            <p:strVal val="#ppt_h"/>
                                          </p:val>
                                        </p:tav>
                                      </p:tavLst>
                                    </p:anim>
                                    <p:animEffect transition="in" filter="fade">
                                      <p:cBhvr>
                                        <p:cTn id="16" dur="500"/>
                                        <p:tgtEl>
                                          <p:spTgt spid="457"/>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458"/>
                                        </p:tgtEl>
                                        <p:attrNameLst>
                                          <p:attrName>style.visibility</p:attrName>
                                        </p:attrNameLst>
                                      </p:cBhvr>
                                      <p:to>
                                        <p:strVal val="visible"/>
                                      </p:to>
                                    </p:set>
                                    <p:anim calcmode="lin" valueType="num">
                                      <p:cBhvr>
                                        <p:cTn id="21" dur="500" fill="hold"/>
                                        <p:tgtEl>
                                          <p:spTgt spid="458"/>
                                        </p:tgtEl>
                                        <p:attrNameLst>
                                          <p:attrName>ppt_w</p:attrName>
                                        </p:attrNameLst>
                                      </p:cBhvr>
                                      <p:tavLst>
                                        <p:tav tm="0">
                                          <p:val>
                                            <p:fltVal val="0"/>
                                          </p:val>
                                        </p:tav>
                                        <p:tav tm="100000">
                                          <p:val>
                                            <p:strVal val="#ppt_w"/>
                                          </p:val>
                                        </p:tav>
                                      </p:tavLst>
                                    </p:anim>
                                    <p:anim calcmode="lin" valueType="num">
                                      <p:cBhvr>
                                        <p:cTn id="22" dur="500" fill="hold"/>
                                        <p:tgtEl>
                                          <p:spTgt spid="458"/>
                                        </p:tgtEl>
                                        <p:attrNameLst>
                                          <p:attrName>ppt_h</p:attrName>
                                        </p:attrNameLst>
                                      </p:cBhvr>
                                      <p:tavLst>
                                        <p:tav tm="0">
                                          <p:val>
                                            <p:fltVal val="0"/>
                                          </p:val>
                                        </p:tav>
                                        <p:tav tm="100000">
                                          <p:val>
                                            <p:strVal val="#ppt_h"/>
                                          </p:val>
                                        </p:tav>
                                      </p:tavLst>
                                    </p:anim>
                                    <p:animEffect transition="in" filter="fade">
                                      <p:cBhvr>
                                        <p:cTn id="23" dur="500"/>
                                        <p:tgtEl>
                                          <p:spTgt spid="4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6" grpId="0" animBg="1"/>
      <p:bldP spid="457" grpId="0" animBg="1"/>
      <p:bldP spid="45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44"/>
        <p:cNvGrpSpPr/>
        <p:nvPr/>
      </p:nvGrpSpPr>
      <p:grpSpPr>
        <a:xfrm>
          <a:off x="0" y="0"/>
          <a:ext cx="0" cy="0"/>
          <a:chOff x="0" y="0"/>
          <a:chExt cx="0" cy="0"/>
        </a:xfrm>
      </p:grpSpPr>
      <p:sp>
        <p:nvSpPr>
          <p:cNvPr id="445" name="Google Shape;445;p83"/>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Curriculum Development Process Overview</a:t>
            </a:r>
            <a:endParaRPr/>
          </a:p>
        </p:txBody>
      </p:sp>
      <p:sp>
        <p:nvSpPr>
          <p:cNvPr id="446" name="Google Shape;446;p83"/>
          <p:cNvSpPr txBox="1">
            <a:spLocks noGrp="1"/>
          </p:cNvSpPr>
          <p:nvPr>
            <p:ph type="body" idx="1"/>
          </p:nvPr>
        </p:nvSpPr>
        <p:spPr>
          <a:xfrm>
            <a:off x="838200" y="1825625"/>
            <a:ext cx="10515600" cy="3877800"/>
          </a:xfrm>
          <a:prstGeom prst="rect">
            <a:avLst/>
          </a:prstGeom>
        </p:spPr>
        <p:txBody>
          <a:bodyPr spcFirstLastPara="1" wrap="square" lIns="91425" tIns="45700" rIns="91425" bIns="45700" anchor="t" anchorCtr="0">
            <a:normAutofit/>
          </a:bodyPr>
          <a:lstStyle/>
          <a:p>
            <a:pPr marL="457200" lvl="0" indent="-342900" algn="l" rtl="0">
              <a:lnSpc>
                <a:spcPct val="100000"/>
              </a:lnSpc>
              <a:spcBef>
                <a:spcPts val="1000"/>
              </a:spcBef>
              <a:spcAft>
                <a:spcPts val="0"/>
              </a:spcAft>
              <a:buSzPts val="1800"/>
              <a:buChar char="●"/>
            </a:pPr>
            <a:r>
              <a:rPr lang="en-US"/>
              <a:t>Accessing the Curriculum Development Process within the Model Curriculum Framework</a:t>
            </a:r>
            <a:endParaRPr/>
          </a:p>
          <a:p>
            <a:pPr marL="457200" lvl="0" indent="-342900" algn="l" rtl="0">
              <a:lnSpc>
                <a:spcPct val="100000"/>
              </a:lnSpc>
              <a:spcBef>
                <a:spcPts val="1000"/>
              </a:spcBef>
              <a:spcAft>
                <a:spcPts val="0"/>
              </a:spcAft>
              <a:buSzPts val="1800"/>
              <a:buChar char="●"/>
            </a:pPr>
            <a:r>
              <a:rPr lang="en-US"/>
              <a:t>The structure and contents of the CDP</a:t>
            </a:r>
            <a:endParaRPr/>
          </a:p>
          <a:p>
            <a:pPr marL="457200" lvl="0" indent="-342900" algn="l" rtl="0">
              <a:lnSpc>
                <a:spcPct val="100000"/>
              </a:lnSpc>
              <a:spcBef>
                <a:spcPts val="1000"/>
              </a:spcBef>
              <a:spcAft>
                <a:spcPts val="1000"/>
              </a:spcAft>
              <a:buSzPts val="1800"/>
              <a:buChar char="●"/>
            </a:pPr>
            <a:r>
              <a:rPr lang="en-US"/>
              <a:t>Professional learning supports </a:t>
            </a:r>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KDE Document" ma:contentTypeID="0x0101001BEB557DBE01834EAB47A683706DCD5B001B6D89ABA9E552449C32E046AC743CC9" ma:contentTypeVersion="28" ma:contentTypeDescription="" ma:contentTypeScope="" ma:versionID="7f1639be84641bbfff57de4ec6edca07">
  <xsd:schema xmlns:xsd="http://www.w3.org/2001/XMLSchema" xmlns:xs="http://www.w3.org/2001/XMLSchema" xmlns:p="http://schemas.microsoft.com/office/2006/metadata/properties" xmlns:ns1="http://schemas.microsoft.com/sharepoint/v3" xmlns:ns2="3a62de7d-ba57-4f43-9dae-9623ba637be0" targetNamespace="http://schemas.microsoft.com/office/2006/metadata/properties" ma:root="true" ma:fieldsID="d25af71d3efa376147e2b7ca02f84c5e" ns1:_="" ns2:_="">
    <xsd:import namespace="http://schemas.microsoft.com/sharepoint/v3"/>
    <xsd:import namespace="3a62de7d-ba57-4f43-9dae-9623ba637be0"/>
    <xsd:element name="properties">
      <xsd:complexType>
        <xsd:sequence>
          <xsd:element name="documentManagement">
            <xsd:complexType>
              <xsd:all>
                <xsd:element ref="ns2:Accessibility_x0020_Office" minOccurs="0"/>
                <xsd:element ref="ns2:Accessibility_x0020_Audience" minOccurs="0"/>
                <xsd:element ref="ns2:Accessibility_x0020_Audit_x0020_Date" minOccurs="0"/>
                <xsd:element ref="ns2:Accessibility_x0020_Audit_x0020_Status" minOccurs="0"/>
                <xsd:element ref="ns2:Accessibility_x0020_Target_x0020_Date" minOccurs="0"/>
                <xsd:element ref="ns2:Accessibility_x0020_Status" minOccurs="0"/>
                <xsd:element ref="ns2:Application_x0020_Status" minOccurs="0"/>
                <xsd:element ref="ns2:Application_x0020_Type" minOccurs="0"/>
                <xsd:element ref="ns1:RoutingRuleDescription" minOccurs="0"/>
                <xsd:element ref="ns2:Audience1" minOccurs="0"/>
                <xsd:element ref="ns2:Publication_x0020_Date"/>
                <xsd:element ref="ns1:PublishingStartDate" minOccurs="0"/>
                <xsd:element ref="ns1:PublishingExpirationDate" minOccurs="0"/>
                <xsd:element ref="ns2:Application_x0020_Date" minOccurs="0"/>
                <xsd:element ref="ns2:_dlc_DocId" minOccurs="0"/>
                <xsd:element ref="ns2:_dlc_DocIdUrl" minOccurs="0"/>
                <xsd:element ref="ns2:_dlc_DocIdPersistId"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RoutingRuleDescription" ma:index="10" nillable="true" ma:displayName="Description" ma:internalName="RoutingRuleDescription" ma:readOnly="false">
      <xsd:simpleType>
        <xsd:restriction base="dms:Text">
          <xsd:maxLength value="255"/>
        </xsd:restriction>
      </xsd:simpleType>
    </xsd:element>
    <xsd:element name="PublishingStartDate" ma:index="13" nillable="true" ma:displayName="Scheduling Start Date" ma:description="" ma:hidden="true" ma:internalName="PublishingStartDate">
      <xsd:simpleType>
        <xsd:restriction base="dms:Unknown"/>
      </xsd:simpleType>
    </xsd:element>
    <xsd:element name="PublishingExpirationDate" ma:index="14"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a62de7d-ba57-4f43-9dae-9623ba637be0" elementFormDefault="qualified">
    <xsd:import namespace="http://schemas.microsoft.com/office/2006/documentManagement/types"/>
    <xsd:import namespace="http://schemas.microsoft.com/office/infopath/2007/PartnerControls"/>
    <xsd:element name="Accessibility_x0020_Office" ma:index="2" nillable="true" ma:displayName="Accessibility Office" ma:format="Dropdown" ma:internalName="Accessibility_x0020_Office">
      <xsd:simpleType>
        <xsd:restriction base="dms:Choice">
          <xsd:enumeration value="Commissioner's Office"/>
          <xsd:enumeration value="OAA - Office of Assessment and Accountability"/>
          <xsd:enumeration value="OCIS - Office of Continuous Improvement and Support"/>
          <xsd:enumeration value="OCTE - Career and Technical Education"/>
          <xsd:enumeration value="OELE- Office of Educator Licensure and Effectiveness"/>
          <xsd:enumeration value="OET - Office of Education Technology"/>
          <xsd:enumeration value="OFO - Office of Finance and Operations"/>
          <xsd:enumeration value="OLS - Office of Legal Services"/>
          <xsd:enumeration value="OSEEL - Office of Special Education and Early Learning"/>
          <xsd:enumeration value="OTL - Office of Teaching and Learning"/>
        </xsd:restriction>
      </xsd:simpleType>
    </xsd:element>
    <xsd:element name="Accessibility_x0020_Audience" ma:index="3" nillable="true" ma:displayName="Accessibility Audience" ma:format="Dropdown" ma:internalName="Accessibility_x0020_Audience">
      <xsd:simpleType>
        <xsd:restriction base="dms:Choice">
          <xsd:enumeration value="Public"/>
          <xsd:enumeration value="District"/>
        </xsd:restriction>
      </xsd:simpleType>
    </xsd:element>
    <xsd:element name="Accessibility_x0020_Audit_x0020_Date" ma:index="4" nillable="true" ma:displayName="Accessibility Audit Date" ma:format="DateOnly" ma:internalName="Accessibility_x0020_Audit_x0020_Date">
      <xsd:simpleType>
        <xsd:restriction base="dms:DateTime"/>
      </xsd:simpleType>
    </xsd:element>
    <xsd:element name="Accessibility_x0020_Audit_x0020_Status" ma:index="5" nillable="true" ma:displayName="Accessibility Audit Status" ma:format="Dropdown" ma:internalName="Accessibility_x0020_Audit_x0020_Status">
      <xsd:simpleType>
        <xsd:restriction base="dms:Choice">
          <xsd:enumeration value="OK"/>
          <xsd:enumeration value="Minor"/>
          <xsd:enumeration value="Major"/>
        </xsd:restriction>
      </xsd:simpleType>
    </xsd:element>
    <xsd:element name="Accessibility_x0020_Target_x0020_Date" ma:index="6" nillable="true" ma:displayName="Accessibility Target Date" ma:format="DateOnly" ma:internalName="Accessibility_x0020_Target_x0020_Date">
      <xsd:simpleType>
        <xsd:restriction base="dms:DateTime"/>
      </xsd:simpleType>
    </xsd:element>
    <xsd:element name="Accessibility_x0020_Status" ma:index="7" nillable="true" ma:displayName="Accessibility Status" ma:format="Dropdown" ma:internalName="Accessibility_x0020_Status1" ma:readOnly="false">
      <xsd:simpleType>
        <xsd:restriction base="dms:Choice">
          <xsd:enumeration value="Remove"/>
          <xsd:enumeration value="Remediate"/>
          <xsd:enumeration value="Update"/>
          <xsd:enumeration value="Accessible"/>
          <xsd:enumeration value="Undue Burden"/>
          <xsd:enumeration value="Not KDE Owned"/>
        </xsd:restriction>
      </xsd:simpleType>
    </xsd:element>
    <xsd:element name="Application_x0020_Status" ma:index="8" nillable="true" ma:displayName="Application Status" ma:format="Dropdown" ma:internalName="Application_x0020_Status">
      <xsd:simpleType>
        <xsd:restriction base="dms:Choice">
          <xsd:enumeration value="Approved"/>
          <xsd:enumeration value="Denied"/>
        </xsd:restriction>
      </xsd:simpleType>
    </xsd:element>
    <xsd:element name="Application_x0020_Type" ma:index="9" nillable="true" ma:displayName="Application Type" ma:format="Dropdown" ma:internalName="Application_x0020_Type">
      <xsd:simpleType>
        <xsd:restriction base="dms:Choice">
          <xsd:enumeration value="Original"/>
          <xsd:enumeration value="Amendment"/>
          <xsd:enumeration value="Year 3 Budget"/>
          <xsd:enumeration value="Addendum"/>
          <xsd:enumeration value="Budget Update"/>
        </xsd:restriction>
      </xsd:simpleType>
    </xsd:element>
    <xsd:element name="Audience1" ma:index="11" nillable="true" ma:displayName="Audience" ma:list="{9f2d68f0-dc6b-4e06-b19d-b8792e70efe6}" ma:internalName="Audience1" ma:showField="Title" ma:web="3a62de7d-ba57-4f43-9dae-9623ba637be0">
      <xsd:complexType>
        <xsd:complexContent>
          <xsd:extension base="dms:MultiChoiceLookup">
            <xsd:sequence>
              <xsd:element name="Value" type="dms:Lookup" maxOccurs="unbounded" minOccurs="0" nillable="true"/>
            </xsd:sequence>
          </xsd:extension>
        </xsd:complexContent>
      </xsd:complexType>
    </xsd:element>
    <xsd:element name="Publication_x0020_Date" ma:index="12" ma:displayName="Publication Date" ma:default="[today]" ma:format="DateOnly" ma:internalName="Publication_x0020_Date" ma:readOnly="false">
      <xsd:simpleType>
        <xsd:restriction base="dms:DateTime"/>
      </xsd:simpleType>
    </xsd:element>
    <xsd:element name="Application_x0020_Date" ma:index="15" nillable="true" ma:displayName="Application Date" ma:format="DateOnly" ma:internalName="Application_x0020_Date">
      <xsd:simpleType>
        <xsd:restriction base="dms:DateTime"/>
      </xsd:simpleType>
    </xsd:element>
    <xsd:element name="_dlc_DocId" ma:index="21" nillable="true" ma:displayName="Document ID Value" ma:description="The value of the document ID assigned to this item." ma:internalName="_dlc_DocId" ma:readOnly="true">
      <xsd:simpleType>
        <xsd:restriction base="dms:Text"/>
      </xsd:simpleType>
    </xsd:element>
    <xsd:element name="_dlc_DocIdUrl" ma:index="22"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3" nillable="true" ma:displayName="Persist ID" ma:description="Keep ID on add." ma:hidden="true" ma:internalName="_dlc_DocIdPersistId" ma:readOnly="true">
      <xsd:simpleType>
        <xsd:restriction base="dms:Boolean"/>
      </xsd:simpleType>
    </xsd:element>
    <xsd:element name="SharedWithUsers" ma:index="2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4"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Accessibility_x0020_Office xmlns="3a62de7d-ba57-4f43-9dae-9623ba637be0">OTL - Office of Teaching and Learning</Accessibility_x0020_Office>
    <Accessibility_x0020_Audit_x0020_Status xmlns="3a62de7d-ba57-4f43-9dae-9623ba637be0" xsi:nil="true"/>
    <Accessibility_x0020_Audience xmlns="3a62de7d-ba57-4f43-9dae-9623ba637be0" xsi:nil="true"/>
    <Accessibility_x0020_Status xmlns="3a62de7d-ba57-4f43-9dae-9623ba637be0">Accessible</Accessibility_x0020_Status>
    <Application_x0020_Type xmlns="3a62de7d-ba57-4f43-9dae-9623ba637be0" xsi:nil="true"/>
    <Application_x0020_Date xmlns="3a62de7d-ba57-4f43-9dae-9623ba637be0" xsi:nil="true"/>
    <Accessibility_x0020_Target_x0020_Date xmlns="3a62de7d-ba57-4f43-9dae-9623ba637be0" xsi:nil="true"/>
    <Application_x0020_Status xmlns="3a62de7d-ba57-4f43-9dae-9623ba637be0" xsi:nil="true"/>
    <Accessibility_x0020_Audit_x0020_Date xmlns="3a62de7d-ba57-4f43-9dae-9623ba637be0" xsi:nil="true"/>
    <RoutingRuleDescription xmlns="http://schemas.microsoft.com/sharepoint/v3" xsi:nil="true"/>
    <PublishingExpirationDate xmlns="http://schemas.microsoft.com/sharepoint/v3" xsi:nil="true"/>
    <PublishingStartDate xmlns="http://schemas.microsoft.com/sharepoint/v3" xsi:nil="true"/>
    <Publication_x0020_Date xmlns="3a62de7d-ba57-4f43-9dae-9623ba637be0">2022-08-29T04:00:00+00:00</Publication_x0020_Date>
    <Audience1 xmlns="3a62de7d-ba57-4f43-9dae-9623ba637be0"/>
    <_dlc_DocId xmlns="3a62de7d-ba57-4f43-9dae-9623ba637be0">KYED-533-268</_dlc_DocId>
    <_dlc_DocIdUrl xmlns="3a62de7d-ba57-4f43-9dae-9623ba637be0">
      <Url>https://www.education.ky.gov/curriculum/modcurrframe/_layouts/15/DocIdRedir.aspx?ID=KYED-533-268</Url>
      <Description>KYED-533-268</Description>
    </_dlc_DocIdUrl>
  </documentManagement>
</p:properties>
</file>

<file path=customXml/item4.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67D8D517-70F8-4D3E-8968-0FD039FE3AB3}">
  <ds:schemaRefs>
    <ds:schemaRef ds:uri="http://schemas.microsoft.com/sharepoint/v3/contenttype/forms"/>
  </ds:schemaRefs>
</ds:datastoreItem>
</file>

<file path=customXml/itemProps2.xml><?xml version="1.0" encoding="utf-8"?>
<ds:datastoreItem xmlns:ds="http://schemas.openxmlformats.org/officeDocument/2006/customXml" ds:itemID="{97811F4B-E731-4147-83E3-AE86C38B13A0}"/>
</file>

<file path=customXml/itemProps3.xml><?xml version="1.0" encoding="utf-8"?>
<ds:datastoreItem xmlns:ds="http://schemas.openxmlformats.org/officeDocument/2006/customXml" ds:itemID="{5000913E-5148-4E34-BA99-C0F8881A1D6C}">
  <ds:schemaRefs>
    <ds:schemaRef ds:uri="http://schemas.openxmlformats.org/package/2006/metadata/core-properties"/>
    <ds:schemaRef ds:uri="http://purl.org/dc/terms/"/>
    <ds:schemaRef ds:uri="75d15a3f-c307-4899-b121-b71d81d2a000"/>
    <ds:schemaRef ds:uri="http://purl.org/dc/dcmitype/"/>
    <ds:schemaRef ds:uri="http://schemas.microsoft.com/office/2006/documentManagement/types"/>
    <ds:schemaRef ds:uri="http://purl.org/dc/elements/1.1/"/>
    <ds:schemaRef ds:uri="http://schemas.microsoft.com/office/infopath/2007/PartnerControls"/>
    <ds:schemaRef ds:uri="http://schemas.microsoft.com/office/2006/metadata/properties"/>
    <ds:schemaRef ds:uri="http://www.w3.org/XML/1998/namespace"/>
  </ds:schemaRefs>
</ds:datastoreItem>
</file>

<file path=customXml/itemProps4.xml><?xml version="1.0" encoding="utf-8"?>
<ds:datastoreItem xmlns:ds="http://schemas.openxmlformats.org/officeDocument/2006/customXml" ds:itemID="{6AA98C69-F108-48E9-977C-BC2303655C66}"/>
</file>

<file path=docProps/app.xml><?xml version="1.0" encoding="utf-8"?>
<Properties xmlns="http://schemas.openxmlformats.org/officeDocument/2006/extended-properties" xmlns:vt="http://schemas.openxmlformats.org/officeDocument/2006/docPropsVTypes">
  <TotalTime>9</TotalTime>
  <Words>1917</Words>
  <Application>Microsoft Macintosh PowerPoint</Application>
  <PresentationFormat>Widescreen</PresentationFormat>
  <Paragraphs>156</Paragraphs>
  <Slides>18</Slides>
  <Notes>18</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18</vt:i4>
      </vt:variant>
    </vt:vector>
  </HeadingPairs>
  <TitlesOfParts>
    <vt:vector size="30" baseType="lpstr">
      <vt:lpstr>Libre Franklin Medium</vt:lpstr>
      <vt:lpstr>Calibri</vt:lpstr>
      <vt:lpstr>Source Sans Pro</vt:lpstr>
      <vt:lpstr>Lato</vt:lpstr>
      <vt:lpstr>Libre Franklin</vt:lpstr>
      <vt:lpstr>Georgia</vt:lpstr>
      <vt:lpstr>Libre Franklin Thin</vt:lpstr>
      <vt:lpstr>Noto Sans Symbols</vt:lpstr>
      <vt:lpstr>Arial</vt:lpstr>
      <vt:lpstr>Office Theme</vt:lpstr>
      <vt:lpstr>Office Theme</vt:lpstr>
      <vt:lpstr>1_Office Theme</vt:lpstr>
      <vt:lpstr>Curriculum Development Process</vt:lpstr>
      <vt:lpstr>Common Acronyms</vt:lpstr>
      <vt:lpstr>Building Context for the Curriculum Development Process</vt:lpstr>
      <vt:lpstr>KBE Resolution – July 2020</vt:lpstr>
      <vt:lpstr>United We Learn</vt:lpstr>
      <vt:lpstr>Creating Curricular Coherence</vt:lpstr>
      <vt:lpstr>Model Curriculum Framework:  KRS 159.6451</vt:lpstr>
      <vt:lpstr>Model Curriculum Framework</vt:lpstr>
      <vt:lpstr>Curriculum Development Process Overview</vt:lpstr>
      <vt:lpstr>Your standards resources</vt:lpstr>
      <vt:lpstr>MCF on Kystandards.org</vt:lpstr>
      <vt:lpstr>CDP Section of the MCF</vt:lpstr>
      <vt:lpstr>CDP within the MCF</vt:lpstr>
      <vt:lpstr>CDP Phases</vt:lpstr>
      <vt:lpstr>Curriculum Development Process</vt:lpstr>
      <vt:lpstr>Professional Learning Supports</vt:lpstr>
      <vt:lpstr>Closing Reflection</vt:lpstr>
      <vt:lpstr>Questions</vt:lpstr>
    </vt:vector>
  </TitlesOfParts>
  <LinksUpToDate>false</LinksUpToDate>
  <SharedDoc>false</SharedDoc>
  <HyperlinksChanged>false</HyperlinksChanged>
  <AppVersion>15.0031</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Curriculum Development Process</dc:title>
  <dc:creator>Higgins, Misty - Division of Academic Program Standards</dc:creator>
  <cp:lastModifiedBy>Davidson, Caryn - Division of Academic Program Standards</cp:lastModifiedBy>
  <cp:revision>10</cp:revision>
  <dcterms:created xsi:type="dcterms:W3CDTF">2022-08-08T19:32:59Z</dcterms:created>
  <dcterms:modified xsi:type="dcterms:W3CDTF">2022-09-02T12:39:29Z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0x0101001BEB557DBE01834EAB47A683706DCD5B001B6D89ABA9E552449C32E046AC743CC9</vt:lpwstr>
  </property>
  <property fmtid="{D5CDD505-2E9C-101B-9397-08002B2CF9AE}" pid="3" name="_dlc_DocIdItemGuid">
    <vt:lpwstr>ed5b77d9-d000-4017-9f8f-821ca5080dd1</vt:lpwstr>
  </property>
</Properties>
</file>