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notesMasterIdLst>
    <p:notesMasterId r:id="rId15"/>
  </p:notesMasterIdLst>
  <p:sldIdLst>
    <p:sldId id="271" r:id="rId6"/>
    <p:sldId id="258" r:id="rId7"/>
    <p:sldId id="259" r:id="rId8"/>
    <p:sldId id="262" r:id="rId9"/>
    <p:sldId id="263" r:id="rId10"/>
    <p:sldId id="264" r:id="rId11"/>
    <p:sldId id="265" r:id="rId12"/>
    <p:sldId id="260" r:id="rId13"/>
    <p:sldId id="275" r:id="rId14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1B38E1-8B87-47BE-9601-A4DBD89FECF3}" v="9" dt="2025-04-16T17:28:52.06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59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4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826375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229850" y="0"/>
            <a:ext cx="7824788" cy="5095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7625F-85BC-4AB1-B869-EBD532FA599B}" type="datetimeFigureOut">
              <a:rPr lang="en-US" smtClean="0"/>
              <a:t>4/17/2025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981700" y="12700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06575" y="4889500"/>
            <a:ext cx="14446250" cy="400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50413"/>
            <a:ext cx="7826375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229850" y="9650413"/>
            <a:ext cx="7824788" cy="5095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04172-BE15-4706-85F5-5984255334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0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34FF07-712F-4F23-99BC-75DB4373D4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32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54455" y="3149600"/>
            <a:ext cx="15350490" cy="2133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1">
                <a:solidFill>
                  <a:srgbClr val="527BC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636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300" b="1" i="1">
                <a:solidFill>
                  <a:srgbClr val="527BC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1413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579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125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9329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13" Type="http://schemas.openxmlformats.org/officeDocument/2006/relationships/image" Target="../media/image7.jpg"/><Relationship Id="rId18" Type="http://schemas.openxmlformats.org/officeDocument/2006/relationships/image" Target="../media/image12.jp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jpg"/><Relationship Id="rId7" Type="http://schemas.openxmlformats.org/officeDocument/2006/relationships/image" Target="../media/image1.jpg"/><Relationship Id="rId12" Type="http://schemas.openxmlformats.org/officeDocument/2006/relationships/image" Target="../media/image6.jpg"/><Relationship Id="rId17" Type="http://schemas.openxmlformats.org/officeDocument/2006/relationships/image" Target="../media/image11.jp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jpg"/><Relationship Id="rId20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jpg"/><Relationship Id="rId10" Type="http://schemas.openxmlformats.org/officeDocument/2006/relationships/image" Target="../media/image4.jpg"/><Relationship Id="rId19" Type="http://schemas.openxmlformats.org/officeDocument/2006/relationships/image" Target="../media/image13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Relationship Id="rId14" Type="http://schemas.openxmlformats.org/officeDocument/2006/relationships/image" Target="../media/image8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957" y="995807"/>
            <a:ext cx="7055591" cy="122529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62257" y="2450845"/>
            <a:ext cx="2725445" cy="51054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62257" y="3905884"/>
            <a:ext cx="2878273" cy="48501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820717" y="3854830"/>
            <a:ext cx="1044329" cy="587121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992404" y="3727196"/>
            <a:ext cx="2547145" cy="842391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458486" y="3739959"/>
            <a:ext cx="4534535" cy="0"/>
          </a:xfrm>
          <a:custGeom>
            <a:avLst/>
            <a:gdLst/>
            <a:ahLst/>
            <a:cxnLst/>
            <a:rect l="l" t="t" r="r" b="b"/>
            <a:pathLst>
              <a:path w="4534535">
                <a:moveTo>
                  <a:pt x="0" y="0"/>
                </a:moveTo>
                <a:lnTo>
                  <a:pt x="4533918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458486" y="4544060"/>
            <a:ext cx="4534535" cy="0"/>
          </a:xfrm>
          <a:custGeom>
            <a:avLst/>
            <a:gdLst/>
            <a:ahLst/>
            <a:cxnLst/>
            <a:rect l="l" t="t" r="r" b="b"/>
            <a:pathLst>
              <a:path w="4534535">
                <a:moveTo>
                  <a:pt x="0" y="0"/>
                </a:moveTo>
                <a:lnTo>
                  <a:pt x="4533918" y="0"/>
                </a:lnTo>
              </a:path>
            </a:pathLst>
          </a:custGeom>
          <a:ln w="127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808472" y="4671695"/>
            <a:ext cx="1604700" cy="30632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808472" y="5182234"/>
            <a:ext cx="1579229" cy="331850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71686" y="5667247"/>
            <a:ext cx="382071" cy="612648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808472" y="5641721"/>
            <a:ext cx="1732059" cy="689228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458486" y="6382004"/>
            <a:ext cx="7081520" cy="0"/>
          </a:xfrm>
          <a:custGeom>
            <a:avLst/>
            <a:gdLst/>
            <a:ahLst/>
            <a:cxnLst/>
            <a:rect l="l" t="t" r="r" b="b"/>
            <a:pathLst>
              <a:path w="7081520">
                <a:moveTo>
                  <a:pt x="0" y="0"/>
                </a:moveTo>
                <a:lnTo>
                  <a:pt x="7081063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068817" y="4748276"/>
            <a:ext cx="764143" cy="153162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5068817" y="5258815"/>
            <a:ext cx="967915" cy="178688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62257" y="7249921"/>
            <a:ext cx="942443" cy="561594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992404" y="7173341"/>
            <a:ext cx="2547145" cy="740283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483957" y="7888097"/>
            <a:ext cx="4508500" cy="0"/>
          </a:xfrm>
          <a:custGeom>
            <a:avLst/>
            <a:gdLst/>
            <a:ahLst/>
            <a:cxnLst/>
            <a:rect l="l" t="t" r="r" b="b"/>
            <a:pathLst>
              <a:path w="4508500">
                <a:moveTo>
                  <a:pt x="0" y="0"/>
                </a:moveTo>
                <a:lnTo>
                  <a:pt x="4508446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068817" y="6611746"/>
            <a:ext cx="1171686" cy="382905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068817" y="9394190"/>
            <a:ext cx="713200" cy="153162"/>
          </a:xfrm>
          <a:prstGeom prst="rect">
            <a:avLst/>
          </a:prstGeom>
        </p:spPr>
      </p:pic>
      <p:sp>
        <p:nvSpPr>
          <p:cNvPr id="35" name="bg object 35"/>
          <p:cNvSpPr/>
          <p:nvPr/>
        </p:nvSpPr>
        <p:spPr>
          <a:xfrm>
            <a:off x="3655152" y="5718302"/>
            <a:ext cx="0" cy="587375"/>
          </a:xfrm>
          <a:custGeom>
            <a:avLst/>
            <a:gdLst/>
            <a:ahLst/>
            <a:cxnLst/>
            <a:rect l="l" t="t" r="r" b="b"/>
            <a:pathLst>
              <a:path h="587375">
                <a:moveTo>
                  <a:pt x="0" y="587120"/>
                </a:moveTo>
                <a:lnTo>
                  <a:pt x="0" y="0"/>
                </a:lnTo>
              </a:path>
            </a:pathLst>
          </a:custGeom>
          <a:ln w="382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3667888" y="2348738"/>
            <a:ext cx="0" cy="485140"/>
          </a:xfrm>
          <a:custGeom>
            <a:avLst/>
            <a:gdLst/>
            <a:ahLst/>
            <a:cxnLst/>
            <a:rect l="l" t="t" r="r" b="b"/>
            <a:pathLst>
              <a:path h="485139">
                <a:moveTo>
                  <a:pt x="0" y="485012"/>
                </a:moveTo>
                <a:lnTo>
                  <a:pt x="0" y="0"/>
                </a:lnTo>
              </a:path>
            </a:pathLst>
          </a:custGeom>
          <a:ln w="1273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16403614" y="549084"/>
            <a:ext cx="815340" cy="0"/>
          </a:xfrm>
          <a:custGeom>
            <a:avLst/>
            <a:gdLst/>
            <a:ahLst/>
            <a:cxnLst/>
            <a:rect l="l" t="t" r="r" b="b"/>
            <a:pathLst>
              <a:path w="815340">
                <a:moveTo>
                  <a:pt x="0" y="0"/>
                </a:moveTo>
                <a:lnTo>
                  <a:pt x="815086" y="0"/>
                </a:lnTo>
              </a:path>
            </a:pathLst>
          </a:custGeom>
          <a:ln w="127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15664941" y="2067941"/>
            <a:ext cx="662305" cy="0"/>
          </a:xfrm>
          <a:custGeom>
            <a:avLst/>
            <a:gdLst/>
            <a:ahLst/>
            <a:cxnLst/>
            <a:rect l="l" t="t" r="r" b="b"/>
            <a:pathLst>
              <a:path w="662305">
                <a:moveTo>
                  <a:pt x="0" y="0"/>
                </a:moveTo>
                <a:lnTo>
                  <a:pt x="662257" y="0"/>
                </a:lnTo>
              </a:path>
            </a:pathLst>
          </a:custGeom>
          <a:ln w="127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458486" y="2284920"/>
            <a:ext cx="7081520" cy="0"/>
          </a:xfrm>
          <a:custGeom>
            <a:avLst/>
            <a:gdLst/>
            <a:ahLst/>
            <a:cxnLst/>
            <a:rect l="l" t="t" r="r" b="b"/>
            <a:pathLst>
              <a:path w="7081520">
                <a:moveTo>
                  <a:pt x="0" y="0"/>
                </a:moveTo>
                <a:lnTo>
                  <a:pt x="7081063" y="0"/>
                </a:lnTo>
              </a:path>
            </a:pathLst>
          </a:custGeom>
          <a:ln w="127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171686" y="3101784"/>
            <a:ext cx="611505" cy="0"/>
          </a:xfrm>
          <a:custGeom>
            <a:avLst/>
            <a:gdLst/>
            <a:ahLst/>
            <a:cxnLst/>
            <a:rect l="l" t="t" r="r" b="b"/>
            <a:pathLst>
              <a:path w="611505">
                <a:moveTo>
                  <a:pt x="0" y="0"/>
                </a:moveTo>
                <a:lnTo>
                  <a:pt x="611314" y="0"/>
                </a:lnTo>
              </a:path>
            </a:pathLst>
          </a:custGeom>
          <a:ln w="38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6393333" y="5092890"/>
            <a:ext cx="1146810" cy="0"/>
          </a:xfrm>
          <a:custGeom>
            <a:avLst/>
            <a:gdLst/>
            <a:ahLst/>
            <a:cxnLst/>
            <a:rect l="l" t="t" r="r" b="b"/>
            <a:pathLst>
              <a:path w="1146809">
                <a:moveTo>
                  <a:pt x="0" y="0"/>
                </a:moveTo>
                <a:lnTo>
                  <a:pt x="1146215" y="0"/>
                </a:lnTo>
              </a:path>
            </a:pathLst>
          </a:custGeom>
          <a:ln w="38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458486" y="5092890"/>
            <a:ext cx="1095375" cy="0"/>
          </a:xfrm>
          <a:custGeom>
            <a:avLst/>
            <a:gdLst/>
            <a:ahLst/>
            <a:cxnLst/>
            <a:rect l="l" t="t" r="r" b="b"/>
            <a:pathLst>
              <a:path w="1095375">
                <a:moveTo>
                  <a:pt x="0" y="0"/>
                </a:moveTo>
                <a:lnTo>
                  <a:pt x="1095272" y="0"/>
                </a:lnTo>
              </a:path>
            </a:pathLst>
          </a:custGeom>
          <a:ln w="38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6648048" y="5565140"/>
            <a:ext cx="891540" cy="0"/>
          </a:xfrm>
          <a:custGeom>
            <a:avLst/>
            <a:gdLst/>
            <a:ahLst/>
            <a:cxnLst/>
            <a:rect l="l" t="t" r="r" b="b"/>
            <a:pathLst>
              <a:path w="891540">
                <a:moveTo>
                  <a:pt x="0" y="0"/>
                </a:moveTo>
                <a:lnTo>
                  <a:pt x="891500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6698991" y="8666670"/>
            <a:ext cx="866140" cy="0"/>
          </a:xfrm>
          <a:custGeom>
            <a:avLst/>
            <a:gdLst/>
            <a:ahLst/>
            <a:cxnLst/>
            <a:rect l="l" t="t" r="r" b="b"/>
            <a:pathLst>
              <a:path w="866140">
                <a:moveTo>
                  <a:pt x="0" y="0"/>
                </a:moveTo>
                <a:lnTo>
                  <a:pt x="866029" y="0"/>
                </a:lnTo>
              </a:path>
            </a:pathLst>
          </a:custGeom>
          <a:ln w="38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483957" y="9151683"/>
            <a:ext cx="3014980" cy="0"/>
          </a:xfrm>
          <a:custGeom>
            <a:avLst/>
            <a:gdLst/>
            <a:ahLst/>
            <a:cxnLst/>
            <a:rect l="l" t="t" r="r" b="b"/>
            <a:pathLst>
              <a:path w="3014979">
                <a:moveTo>
                  <a:pt x="0" y="0"/>
                </a:moveTo>
                <a:lnTo>
                  <a:pt x="3014840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3562476" y="9151683"/>
            <a:ext cx="3977640" cy="0"/>
          </a:xfrm>
          <a:custGeom>
            <a:avLst/>
            <a:gdLst/>
            <a:ahLst/>
            <a:cxnLst/>
            <a:rect l="l" t="t" r="r" b="b"/>
            <a:pathLst>
              <a:path w="3977640">
                <a:moveTo>
                  <a:pt x="0" y="0"/>
                </a:moveTo>
                <a:lnTo>
                  <a:pt x="3977072" y="0"/>
                </a:lnTo>
              </a:path>
            </a:pathLst>
          </a:custGeom>
          <a:ln w="2552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3498797" y="8967750"/>
            <a:ext cx="64135" cy="616585"/>
          </a:xfrm>
          <a:custGeom>
            <a:avLst/>
            <a:gdLst/>
            <a:ahLst/>
            <a:cxnLst/>
            <a:rect l="l" t="t" r="r" b="b"/>
            <a:pathLst>
              <a:path w="64135" h="616584">
                <a:moveTo>
                  <a:pt x="63678" y="616000"/>
                </a:moveTo>
                <a:lnTo>
                  <a:pt x="0" y="616000"/>
                </a:lnTo>
                <a:lnTo>
                  <a:pt x="0" y="0"/>
                </a:lnTo>
                <a:lnTo>
                  <a:pt x="63678" y="0"/>
                </a:lnTo>
                <a:lnTo>
                  <a:pt x="63678" y="616000"/>
                </a:lnTo>
                <a:close/>
              </a:path>
            </a:pathLst>
          </a:custGeom>
          <a:solidFill>
            <a:srgbClr val="EF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3498797" y="9432480"/>
            <a:ext cx="64135" cy="0"/>
          </a:xfrm>
          <a:custGeom>
            <a:avLst/>
            <a:gdLst/>
            <a:ahLst/>
            <a:cxnLst/>
            <a:rect l="l" t="t" r="r" b="b"/>
            <a:pathLst>
              <a:path w="64135">
                <a:moveTo>
                  <a:pt x="0" y="0"/>
                </a:moveTo>
                <a:lnTo>
                  <a:pt x="63678" y="0"/>
                </a:lnTo>
              </a:path>
            </a:pathLst>
          </a:custGeom>
          <a:ln w="12763">
            <a:solidFill>
              <a:srgbClr val="A5BAB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24947" y="-25209"/>
            <a:ext cx="10831830" cy="9855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05ACC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95637" y="2170112"/>
            <a:ext cx="9475469" cy="6299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1" i="1">
                <a:solidFill>
                  <a:srgbClr val="527BC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43087" y="9374030"/>
            <a:ext cx="176530" cy="2095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525"/>
              </a:lnSpc>
            </a:pPr>
            <a:r>
              <a:rPr spc="-30">
                <a:solidFill>
                  <a:srgbClr val="939597"/>
                </a:solidFill>
              </a:rPr>
              <a:t>1</a:t>
            </a:r>
            <a:r>
              <a:rPr spc="-30"/>
              <a:t>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812838" y="9504444"/>
            <a:ext cx="696594" cy="237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7B7B7B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745"/>
              </a:lnSpc>
            </a:pPr>
            <a:r>
              <a:rPr spc="100"/>
              <a:t>....,.1:5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958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26" Type="http://schemas.openxmlformats.org/officeDocument/2006/relationships/image" Target="../media/image42.png"/><Relationship Id="rId3" Type="http://schemas.openxmlformats.org/officeDocument/2006/relationships/image" Target="../media/image19.png"/><Relationship Id="rId21" Type="http://schemas.openxmlformats.org/officeDocument/2006/relationships/image" Target="../media/image37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5" Type="http://schemas.openxmlformats.org/officeDocument/2006/relationships/image" Target="../media/image41.png"/><Relationship Id="rId2" Type="http://schemas.openxmlformats.org/officeDocument/2006/relationships/image" Target="../media/image18.png"/><Relationship Id="rId16" Type="http://schemas.openxmlformats.org/officeDocument/2006/relationships/image" Target="../media/image32.png"/><Relationship Id="rId20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24" Type="http://schemas.openxmlformats.org/officeDocument/2006/relationships/image" Target="../media/image40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23" Type="http://schemas.openxmlformats.org/officeDocument/2006/relationships/image" Target="../media/image39.png"/><Relationship Id="rId28" Type="http://schemas.openxmlformats.org/officeDocument/2006/relationships/image" Target="../media/image44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Relationship Id="rId22" Type="http://schemas.openxmlformats.org/officeDocument/2006/relationships/image" Target="../media/image38.png"/><Relationship Id="rId27" Type="http://schemas.openxmlformats.org/officeDocument/2006/relationships/image" Target="../media/image4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6.png"/><Relationship Id="rId26" Type="http://schemas.openxmlformats.org/officeDocument/2006/relationships/image" Target="../media/image44.png"/><Relationship Id="rId3" Type="http://schemas.openxmlformats.org/officeDocument/2006/relationships/image" Target="../media/image20.png"/><Relationship Id="rId21" Type="http://schemas.openxmlformats.org/officeDocument/2006/relationships/image" Target="../media/image39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5.png"/><Relationship Id="rId25" Type="http://schemas.openxmlformats.org/officeDocument/2006/relationships/image" Target="../media/image43.png"/><Relationship Id="rId2" Type="http://schemas.openxmlformats.org/officeDocument/2006/relationships/image" Target="../media/image34.png"/><Relationship Id="rId16" Type="http://schemas.openxmlformats.org/officeDocument/2006/relationships/image" Target="../media/image33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24" Type="http://schemas.openxmlformats.org/officeDocument/2006/relationships/image" Target="../media/image41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openxmlformats.org/officeDocument/2006/relationships/image" Target="../media/image18.png"/><Relationship Id="rId28" Type="http://schemas.openxmlformats.org/officeDocument/2006/relationships/image" Target="../media/image19.png"/><Relationship Id="rId10" Type="http://schemas.openxmlformats.org/officeDocument/2006/relationships/image" Target="../media/image27.png"/><Relationship Id="rId19" Type="http://schemas.openxmlformats.org/officeDocument/2006/relationships/image" Target="../media/image3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40.png"/><Relationship Id="rId27" Type="http://schemas.openxmlformats.org/officeDocument/2006/relationships/image" Target="../media/image4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27.png"/><Relationship Id="rId18" Type="http://schemas.openxmlformats.org/officeDocument/2006/relationships/image" Target="../media/image22.png"/><Relationship Id="rId26" Type="http://schemas.openxmlformats.org/officeDocument/2006/relationships/image" Target="../media/image48.png"/><Relationship Id="rId3" Type="http://schemas.openxmlformats.org/officeDocument/2006/relationships/image" Target="../media/image24.png"/><Relationship Id="rId21" Type="http://schemas.openxmlformats.org/officeDocument/2006/relationships/image" Target="../media/image45.png"/><Relationship Id="rId7" Type="http://schemas.openxmlformats.org/officeDocument/2006/relationships/image" Target="../media/image33.png"/><Relationship Id="rId12" Type="http://schemas.openxmlformats.org/officeDocument/2006/relationships/image" Target="../media/image44.png"/><Relationship Id="rId17" Type="http://schemas.openxmlformats.org/officeDocument/2006/relationships/image" Target="../media/image32.png"/><Relationship Id="rId25" Type="http://schemas.openxmlformats.org/officeDocument/2006/relationships/image" Target="../media/image47.png"/><Relationship Id="rId2" Type="http://schemas.openxmlformats.org/officeDocument/2006/relationships/image" Target="../media/image21.png"/><Relationship Id="rId16" Type="http://schemas.openxmlformats.org/officeDocument/2006/relationships/image" Target="../media/image34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43.png"/><Relationship Id="rId24" Type="http://schemas.openxmlformats.org/officeDocument/2006/relationships/image" Target="../media/image39.png"/><Relationship Id="rId5" Type="http://schemas.openxmlformats.org/officeDocument/2006/relationships/image" Target="../media/image29.png"/><Relationship Id="rId15" Type="http://schemas.openxmlformats.org/officeDocument/2006/relationships/image" Target="../media/image20.png"/><Relationship Id="rId23" Type="http://schemas.openxmlformats.org/officeDocument/2006/relationships/image" Target="../media/image28.png"/><Relationship Id="rId28" Type="http://schemas.openxmlformats.org/officeDocument/2006/relationships/image" Target="../media/image41.png"/><Relationship Id="rId10" Type="http://schemas.openxmlformats.org/officeDocument/2006/relationships/image" Target="../media/image40.png"/><Relationship Id="rId19" Type="http://schemas.openxmlformats.org/officeDocument/2006/relationships/image" Target="../media/image37.png"/><Relationship Id="rId4" Type="http://schemas.openxmlformats.org/officeDocument/2006/relationships/image" Target="../media/image26.png"/><Relationship Id="rId9" Type="http://schemas.openxmlformats.org/officeDocument/2006/relationships/image" Target="../media/image36.png"/><Relationship Id="rId14" Type="http://schemas.openxmlformats.org/officeDocument/2006/relationships/image" Target="../media/image25.png"/><Relationship Id="rId22" Type="http://schemas.openxmlformats.org/officeDocument/2006/relationships/image" Target="../media/image46.png"/><Relationship Id="rId27" Type="http://schemas.openxmlformats.org/officeDocument/2006/relationships/image" Target="../media/image4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6.png"/><Relationship Id="rId26" Type="http://schemas.openxmlformats.org/officeDocument/2006/relationships/image" Target="../media/image42.png"/><Relationship Id="rId3" Type="http://schemas.openxmlformats.org/officeDocument/2006/relationships/image" Target="../media/image20.png"/><Relationship Id="rId21" Type="http://schemas.openxmlformats.org/officeDocument/2006/relationships/image" Target="../media/image39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5.png"/><Relationship Id="rId25" Type="http://schemas.openxmlformats.org/officeDocument/2006/relationships/image" Target="../media/image44.png"/><Relationship Id="rId2" Type="http://schemas.openxmlformats.org/officeDocument/2006/relationships/image" Target="../media/image34.png"/><Relationship Id="rId16" Type="http://schemas.openxmlformats.org/officeDocument/2006/relationships/image" Target="../media/image33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24" Type="http://schemas.openxmlformats.org/officeDocument/2006/relationships/image" Target="../media/image43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23" Type="http://schemas.openxmlformats.org/officeDocument/2006/relationships/image" Target="../media/image41.png"/><Relationship Id="rId28" Type="http://schemas.openxmlformats.org/officeDocument/2006/relationships/image" Target="../media/image50.png"/><Relationship Id="rId10" Type="http://schemas.openxmlformats.org/officeDocument/2006/relationships/image" Target="../media/image27.png"/><Relationship Id="rId19" Type="http://schemas.openxmlformats.org/officeDocument/2006/relationships/image" Target="../media/image3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40.png"/><Relationship Id="rId27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png"/><Relationship Id="rId18" Type="http://schemas.openxmlformats.org/officeDocument/2006/relationships/image" Target="../media/image37.png"/><Relationship Id="rId26" Type="http://schemas.openxmlformats.org/officeDocument/2006/relationships/image" Target="../media/image33.png"/><Relationship Id="rId39" Type="http://schemas.openxmlformats.org/officeDocument/2006/relationships/image" Target="../media/image63.png"/><Relationship Id="rId21" Type="http://schemas.openxmlformats.org/officeDocument/2006/relationships/image" Target="../media/image20.png"/><Relationship Id="rId34" Type="http://schemas.openxmlformats.org/officeDocument/2006/relationships/image" Target="../media/image49.png"/><Relationship Id="rId42" Type="http://schemas.openxmlformats.org/officeDocument/2006/relationships/image" Target="../media/image24.png"/><Relationship Id="rId47" Type="http://schemas.openxmlformats.org/officeDocument/2006/relationships/image" Target="../media/image66.png"/><Relationship Id="rId50" Type="http://schemas.openxmlformats.org/officeDocument/2006/relationships/image" Target="../media/image67.png"/><Relationship Id="rId7" Type="http://schemas.openxmlformats.org/officeDocument/2006/relationships/image" Target="../media/image48.png"/><Relationship Id="rId2" Type="http://schemas.openxmlformats.org/officeDocument/2006/relationships/image" Target="../media/image46.png"/><Relationship Id="rId16" Type="http://schemas.openxmlformats.org/officeDocument/2006/relationships/image" Target="../media/image39.png"/><Relationship Id="rId29" Type="http://schemas.openxmlformats.org/officeDocument/2006/relationships/image" Target="../media/image18.png"/><Relationship Id="rId11" Type="http://schemas.openxmlformats.org/officeDocument/2006/relationships/image" Target="../media/image53.png"/><Relationship Id="rId24" Type="http://schemas.openxmlformats.org/officeDocument/2006/relationships/image" Target="../media/image57.png"/><Relationship Id="rId32" Type="http://schemas.openxmlformats.org/officeDocument/2006/relationships/image" Target="../media/image19.png"/><Relationship Id="rId37" Type="http://schemas.openxmlformats.org/officeDocument/2006/relationships/image" Target="../media/image36.png"/><Relationship Id="rId40" Type="http://schemas.openxmlformats.org/officeDocument/2006/relationships/image" Target="../media/image64.png"/><Relationship Id="rId45" Type="http://schemas.openxmlformats.org/officeDocument/2006/relationships/image" Target="../media/image44.png"/><Relationship Id="rId53" Type="http://schemas.openxmlformats.org/officeDocument/2006/relationships/image" Target="../media/image70.png"/><Relationship Id="rId5" Type="http://schemas.openxmlformats.org/officeDocument/2006/relationships/image" Target="../media/image51.png"/><Relationship Id="rId10" Type="http://schemas.openxmlformats.org/officeDocument/2006/relationships/image" Target="../media/image25.png"/><Relationship Id="rId19" Type="http://schemas.openxmlformats.org/officeDocument/2006/relationships/image" Target="../media/image32.png"/><Relationship Id="rId31" Type="http://schemas.openxmlformats.org/officeDocument/2006/relationships/image" Target="../media/image31.png"/><Relationship Id="rId44" Type="http://schemas.openxmlformats.org/officeDocument/2006/relationships/image" Target="../media/image43.png"/><Relationship Id="rId52" Type="http://schemas.openxmlformats.org/officeDocument/2006/relationships/image" Target="../media/image69.png"/><Relationship Id="rId4" Type="http://schemas.openxmlformats.org/officeDocument/2006/relationships/image" Target="../media/image30.png"/><Relationship Id="rId9" Type="http://schemas.openxmlformats.org/officeDocument/2006/relationships/image" Target="../media/image52.png"/><Relationship Id="rId14" Type="http://schemas.openxmlformats.org/officeDocument/2006/relationships/image" Target="../media/image28.png"/><Relationship Id="rId22" Type="http://schemas.openxmlformats.org/officeDocument/2006/relationships/image" Target="../media/image23.png"/><Relationship Id="rId27" Type="http://schemas.openxmlformats.org/officeDocument/2006/relationships/image" Target="../media/image59.png"/><Relationship Id="rId30" Type="http://schemas.openxmlformats.org/officeDocument/2006/relationships/image" Target="../media/image26.png"/><Relationship Id="rId35" Type="http://schemas.openxmlformats.org/officeDocument/2006/relationships/image" Target="../media/image40.png"/><Relationship Id="rId43" Type="http://schemas.openxmlformats.org/officeDocument/2006/relationships/image" Target="../media/image47.png"/><Relationship Id="rId48" Type="http://schemas.openxmlformats.org/officeDocument/2006/relationships/image" Target="../media/image29.png"/><Relationship Id="rId8" Type="http://schemas.openxmlformats.org/officeDocument/2006/relationships/image" Target="../media/image34.png"/><Relationship Id="rId51" Type="http://schemas.openxmlformats.org/officeDocument/2006/relationships/image" Target="../media/image68.png"/><Relationship Id="rId3" Type="http://schemas.openxmlformats.org/officeDocument/2006/relationships/image" Target="../media/image38.png"/><Relationship Id="rId12" Type="http://schemas.openxmlformats.org/officeDocument/2006/relationships/image" Target="../media/image54.png"/><Relationship Id="rId17" Type="http://schemas.openxmlformats.org/officeDocument/2006/relationships/image" Target="../media/image56.png"/><Relationship Id="rId25" Type="http://schemas.openxmlformats.org/officeDocument/2006/relationships/image" Target="../media/image58.png"/><Relationship Id="rId33" Type="http://schemas.openxmlformats.org/officeDocument/2006/relationships/image" Target="../media/image60.png"/><Relationship Id="rId38" Type="http://schemas.openxmlformats.org/officeDocument/2006/relationships/image" Target="../media/image62.png"/><Relationship Id="rId46" Type="http://schemas.openxmlformats.org/officeDocument/2006/relationships/image" Target="../media/image65.png"/><Relationship Id="rId20" Type="http://schemas.openxmlformats.org/officeDocument/2006/relationships/image" Target="../media/image42.png"/><Relationship Id="rId41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5" Type="http://schemas.openxmlformats.org/officeDocument/2006/relationships/image" Target="../media/image45.png"/><Relationship Id="rId23" Type="http://schemas.openxmlformats.org/officeDocument/2006/relationships/image" Target="../media/image27.png"/><Relationship Id="rId28" Type="http://schemas.openxmlformats.org/officeDocument/2006/relationships/image" Target="../media/image21.png"/><Relationship Id="rId36" Type="http://schemas.openxmlformats.org/officeDocument/2006/relationships/image" Target="../media/image61.png"/><Relationship Id="rId49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family_math_games.aspx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42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F6D735-7DB5-BB31-A9CA-ED074CD29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Introduction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Multiplication Card Game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800100" y="3556000"/>
            <a:ext cx="1661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4-5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 build fluency with multiplication facts.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DA20B6-C6EF-25CF-E23C-645CCE839271}"/>
              </a:ext>
            </a:extLst>
          </p:cNvPr>
          <p:cNvSpPr txBox="1"/>
          <p:nvPr/>
        </p:nvSpPr>
        <p:spPr>
          <a:xfrm>
            <a:off x="419100" y="5699035"/>
            <a:ext cx="82296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>
                <a:solidFill>
                  <a:srgbClr val="102649"/>
                </a:solidFill>
                <a:latin typeface="+mj-lt"/>
              </a:rPr>
              <a:t>Fourth grade Number Operations in Base Ten</a:t>
            </a:r>
          </a:p>
          <a:p>
            <a:pPr algn="l"/>
            <a:r>
              <a:rPr lang="en-US" sz="2400" b="1" i="0" u="sng" strike="noStrike" baseline="0">
                <a:solidFill>
                  <a:srgbClr val="102649"/>
                </a:solidFill>
                <a:latin typeface="+mj-lt"/>
              </a:rPr>
              <a:t>KY.4.NBT.5 </a:t>
            </a:r>
            <a:r>
              <a:rPr lang="en-US" sz="2400" b="0" i="0" u="none" strike="noStrike" baseline="0">
                <a:solidFill>
                  <a:srgbClr val="102649"/>
                </a:solidFill>
                <a:latin typeface="+mj-lt"/>
              </a:rPr>
              <a:t>Multiply whole numbers </a:t>
            </a:r>
          </a:p>
          <a:p>
            <a:pPr algn="l"/>
            <a:r>
              <a:rPr lang="en-US" sz="2400" b="0" i="0" u="none" strike="noStrike" baseline="0">
                <a:solidFill>
                  <a:srgbClr val="102649"/>
                </a:solidFill>
                <a:latin typeface="+mj-lt"/>
              </a:rPr>
              <a:t>Up to four-digit number by a one-digit number </a:t>
            </a:r>
          </a:p>
          <a:p>
            <a:pPr algn="l"/>
            <a:r>
              <a:rPr lang="en-US" sz="2400" b="0" i="0" u="none" strike="noStrike" baseline="0">
                <a:solidFill>
                  <a:srgbClr val="102649"/>
                </a:solidFill>
                <a:latin typeface="+mj-lt"/>
              </a:rPr>
              <a:t>Two-digit number by two-digit number Multiply using strategies based on place value and the properties of operations. Illustrate and explain the calculation by using equations, rectangular arrays and/or area models.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6C093D-60E2-C0B7-C863-82201C41EC60}"/>
              </a:ext>
            </a:extLst>
          </p:cNvPr>
          <p:cNvSpPr txBox="1"/>
          <p:nvPr/>
        </p:nvSpPr>
        <p:spPr>
          <a:xfrm>
            <a:off x="8998857" y="5699035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b="1" i="0" u="none" strike="noStrike" baseline="0">
                <a:solidFill>
                  <a:srgbClr val="102649"/>
                </a:solidFill>
                <a:latin typeface="+mn-lt"/>
              </a:rPr>
              <a:t>Fifth grade Number Operations in Base Ten</a:t>
            </a:r>
          </a:p>
          <a:p>
            <a:pPr marR="0" algn="l"/>
            <a:r>
              <a:rPr lang="en-US" sz="2400" b="1" i="0" u="sng" strike="noStrike" baseline="0">
                <a:solidFill>
                  <a:srgbClr val="102649"/>
                </a:solidFill>
                <a:latin typeface="+mn-lt"/>
              </a:rPr>
              <a:t>KY.5.NBT.5 </a:t>
            </a:r>
            <a:r>
              <a:rPr lang="en-US" sz="2400" b="0" i="0" u="none" strike="noStrike" baseline="0">
                <a:solidFill>
                  <a:srgbClr val="102649"/>
                </a:solidFill>
                <a:latin typeface="+mn-lt"/>
              </a:rPr>
              <a:t>Fluently multiply multi-digit whole numbers (not to exceed four-digit by two-digit multiplication) using an algorithm</a:t>
            </a:r>
            <a:r>
              <a:rPr lang="en-US" sz="1800" b="0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.</a:t>
            </a:r>
            <a:endParaRPr kumimoji="0" lang="en-US" sz="2800" b="0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Libre franklin" pitchFamily="2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A9F582-5268-EB36-63E2-4F672BE3B2C3}"/>
              </a:ext>
            </a:extLst>
          </p:cNvPr>
          <p:cNvSpPr txBox="1"/>
          <p:nvPr/>
        </p:nvSpPr>
        <p:spPr>
          <a:xfrm>
            <a:off x="5829300" y="8509000"/>
            <a:ext cx="563880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Standards for Mathematical Practice: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MP.2 </a:t>
            </a:r>
            <a:r>
              <a:rPr lang="en-US" sz="1800" b="0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Reason abstractly and quantitatively.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MP.5 </a:t>
            </a:r>
            <a:r>
              <a:rPr lang="en-US" sz="1800" b="0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Use appropriate tools strategically.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MP.7 </a:t>
            </a:r>
            <a:r>
              <a:rPr lang="en-US" sz="1800" b="0" i="0" u="none" strike="noStrike" baseline="0">
                <a:solidFill>
                  <a:srgbClr val="102649"/>
                </a:solidFill>
                <a:latin typeface="Arial" panose="020B0604020202020204" pitchFamily="34" charset="0"/>
              </a:rPr>
              <a:t>Look for and make use of structure.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754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39BA9E-9726-F874-A752-83AFBD472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Instructions </a:t>
            </a:r>
          </a:p>
        </p:txBody>
      </p:sp>
      <p:sp>
        <p:nvSpPr>
          <p:cNvPr id="13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455C3706-DF27-5633-61C3-973143DE75D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- Instructions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EF4156-4FB9-23A6-B9B8-4CE30F15A3D3}"/>
              </a:ext>
            </a:extLst>
          </p:cNvPr>
          <p:cNvSpPr txBox="1"/>
          <p:nvPr/>
        </p:nvSpPr>
        <p:spPr>
          <a:xfrm>
            <a:off x="4381500" y="1120844"/>
            <a:ext cx="90540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Players: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Two or more</a:t>
            </a:r>
          </a:p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Goal: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Practice building fluency with multiplication facts.</a:t>
            </a:r>
            <a:endParaRPr lang="en-US" sz="2400" b="1">
              <a:solidFill>
                <a:srgbClr val="10264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FBB459-2D96-DD15-CFBE-31261DC28F63}"/>
              </a:ext>
            </a:extLst>
          </p:cNvPr>
          <p:cNvSpPr txBox="1"/>
          <p:nvPr/>
        </p:nvSpPr>
        <p:spPr>
          <a:xfrm>
            <a:off x="2400300" y="1951841"/>
            <a:ext cx="13810342" cy="3970318"/>
          </a:xfrm>
          <a:prstGeom prst="rect">
            <a:avLst/>
          </a:prstGeom>
          <a:noFill/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>
                <a:solidFill>
                  <a:srgbClr val="4471C4"/>
                </a:solidFill>
                <a:latin typeface="+mj-lt"/>
              </a:rPr>
              <a:t>Online </a:t>
            </a:r>
            <a:r>
              <a:rPr lang="en-US" sz="2800" b="1" i="0" u="none" strike="noStrike" baseline="0">
                <a:solidFill>
                  <a:srgbClr val="4471C4"/>
                </a:solidFill>
                <a:latin typeface="+mj-lt"/>
              </a:rPr>
              <a:t>Activity Instructions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Start on a Multiplication Card Game Slide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Each player takes two cards and multiplies the numbers on the cards.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All players then say the product (the result of the multiplication) out loud.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The player with the largest product wins.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The winner takes all the cards.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If a player gives the wrong product, he/she loses the hand.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If the products are the same, the cards stay on the table and the players do another round.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b="0" i="0" u="none" strike="noStrike" baseline="0">
                <a:solidFill>
                  <a:srgbClr val="000000"/>
                </a:solidFill>
                <a:latin typeface="+mj-lt"/>
              </a:rPr>
              <a:t>The game is over when all the cards are used. The player with the most cards wins.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76BE14-64EF-94F8-F6FE-5FDE6F4B32FA}"/>
              </a:ext>
            </a:extLst>
          </p:cNvPr>
          <p:cNvSpPr txBox="1"/>
          <p:nvPr/>
        </p:nvSpPr>
        <p:spPr>
          <a:xfrm>
            <a:off x="4914900" y="6223000"/>
            <a:ext cx="12743542" cy="3323987"/>
          </a:xfrm>
          <a:prstGeom prst="rect">
            <a:avLst/>
          </a:prstGeom>
          <a:noFill/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100" b="1" i="0" u="none" strike="noStrike" baseline="0">
                <a:solidFill>
                  <a:srgbClr val="102649"/>
                </a:solidFill>
                <a:latin typeface="+mn-lt"/>
              </a:rPr>
              <a:t>Activity Instructions with Cards at Home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Remove the Queens and Kings from the deck of cards. A Jack with represent a 0 and an Ace will represent a 1.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Set the deck face down in the middle of the table.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Each player takes two cards and multiplies the numbers on the cards.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All players then say the product (the result of the multiplication) out loud.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The player with the largest product wins.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The winner takes all the cards.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If a player gives the wrong product, he/she loses the hand.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If the products are the same, the cards stay on the table and the players do another round.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100" b="0" i="0" u="none" strike="noStrike" baseline="0">
                <a:solidFill>
                  <a:srgbClr val="102649"/>
                </a:solidFill>
                <a:latin typeface="+mn-lt"/>
              </a:rPr>
              <a:t>The game is over when all the cards are used. The player with the most cards wins</a:t>
            </a:r>
            <a:endParaRPr lang="en-US" sz="2100">
              <a:solidFill>
                <a:srgbClr val="102649"/>
              </a:solidFill>
              <a:latin typeface="+mn-lt"/>
            </a:endParaRPr>
          </a:p>
        </p:txBody>
      </p:sp>
      <p:pic>
        <p:nvPicPr>
          <p:cNvPr id="10" name="Picture 9" descr="Picture to show face cards are 0 points and aces are one point. ">
            <a:extLst>
              <a:ext uri="{FF2B5EF4-FFF2-40B4-BE49-F238E27FC236}">
                <a16:creationId xmlns:a16="http://schemas.microsoft.com/office/drawing/2014/main" id="{54152F84-1FC8-BC39-6A8C-A7B1FED12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23" y="6177509"/>
            <a:ext cx="3533954" cy="34149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369959-558E-8D63-79FA-E2A8B4BA4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Family Prompts </a:t>
            </a:r>
          </a:p>
        </p:txBody>
      </p:sp>
      <p:sp>
        <p:nvSpPr>
          <p:cNvPr id="11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C00F0BEB-0940-6F85-AE76-4A063C6627A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78499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– Family Prompts</a:t>
            </a:r>
          </a:p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7EAB274F-772D-AD90-7BDF-46EDC3244837}"/>
              </a:ext>
            </a:extLst>
          </p:cNvPr>
          <p:cNvSpPr txBox="1"/>
          <p:nvPr/>
        </p:nvSpPr>
        <p:spPr>
          <a:xfrm>
            <a:off x="4693171" y="2260600"/>
            <a:ext cx="9054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800">
                <a:solidFill>
                  <a:srgbClr val="102649"/>
                </a:solidFill>
                <a:latin typeface="+mn-lt"/>
              </a:rPr>
              <a:t>Ask any of the following questions as you play the game.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2AF069-2830-72A2-CE62-788C2008F1C8}"/>
              </a:ext>
            </a:extLst>
          </p:cNvPr>
          <p:cNvSpPr txBox="1"/>
          <p:nvPr/>
        </p:nvSpPr>
        <p:spPr>
          <a:xfrm>
            <a:off x="2781300" y="3175000"/>
            <a:ext cx="12877800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pPr marR="5970" algn="ctr"/>
            <a:r>
              <a:rPr lang="en-US" sz="3200" b="1" i="0" u="none" strike="noStrike" baseline="0">
                <a:solidFill>
                  <a:srgbClr val="102649"/>
                </a:solidFill>
                <a:latin typeface="+mj-lt"/>
              </a:rPr>
              <a:t>Family Prompts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>
                <a:solidFill>
                  <a:srgbClr val="102649"/>
                </a:solidFill>
                <a:latin typeface="+mj-lt"/>
              </a:rPr>
              <a:t>If your children get stuck on a multiplication problem, give them some time and tools like the multiplication table to find the right product.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>
                <a:solidFill>
                  <a:srgbClr val="102649"/>
                </a:solidFill>
                <a:latin typeface="+mj-lt"/>
              </a:rPr>
              <a:t>Can you explain how you solved the problem? How can you check this?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>
                <a:solidFill>
                  <a:srgbClr val="102649"/>
                </a:solidFill>
                <a:latin typeface="+mj-lt"/>
              </a:rPr>
              <a:t>How might you use one of the previous hands to help you begin this one?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0" i="0" u="none" strike="noStrike" baseline="0">
                <a:solidFill>
                  <a:srgbClr val="102649"/>
                </a:solidFill>
                <a:latin typeface="+mj-lt"/>
              </a:rPr>
              <a:t>How could you use manipulatives or a drawing to show your thinking?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6D244-C505-6C9D-6522-F997DA0FE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8494AC0-1AAB-70DA-4069-2B92313BF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Board 1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56CC9C11-BEAF-A9C1-B0C5-F1C439BB46A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 descr="chart for Player 1 and Player 2 to record their hands">
            <a:extLst>
              <a:ext uri="{FF2B5EF4-FFF2-40B4-BE49-F238E27FC236}">
                <a16:creationId xmlns:a16="http://schemas.microsoft.com/office/drawing/2014/main" id="{5F6FCA01-FB7A-A416-E373-4915761F0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157451"/>
              </p:ext>
            </p:extLst>
          </p:nvPr>
        </p:nvGraphicFramePr>
        <p:xfrm>
          <a:off x="404369" y="3954025"/>
          <a:ext cx="17156553" cy="47835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799">
                  <a:extLst>
                    <a:ext uri="{9D8B030D-6E8A-4147-A177-3AD203B41FA5}">
                      <a16:colId xmlns:a16="http://schemas.microsoft.com/office/drawing/2014/main" val="304383773"/>
                    </a:ext>
                  </a:extLst>
                </a:gridCol>
                <a:gridCol w="8773754">
                  <a:extLst>
                    <a:ext uri="{9D8B030D-6E8A-4147-A177-3AD203B41FA5}">
                      <a16:colId xmlns:a16="http://schemas.microsoft.com/office/drawing/2014/main" val="3455815528"/>
                    </a:ext>
                  </a:extLst>
                </a:gridCol>
              </a:tblGrid>
              <a:tr h="962101">
                <a:tc>
                  <a:txBody>
                    <a:bodyPr/>
                    <a:lstStyle/>
                    <a:p>
                      <a:r>
                        <a:rPr lang="en-US"/>
                        <a:t>Player 1: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Player 2: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741548"/>
                  </a:ext>
                </a:extLst>
              </a:tr>
              <a:tr h="382147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43706"/>
                  </a:ext>
                </a:extLst>
              </a:tr>
            </a:tbl>
          </a:graphicData>
        </a:graphic>
      </p:graphicFrame>
      <p:sp>
        <p:nvSpPr>
          <p:cNvPr id="9" name="object 16" descr="Name Player 1&#10;">
            <a:extLst>
              <a:ext uri="{FF2B5EF4-FFF2-40B4-BE49-F238E27FC236}">
                <a16:creationId xmlns:a16="http://schemas.microsoft.com/office/drawing/2014/main" id="{47AF2896-F32A-7BBC-4C46-C347BD9DAACE}"/>
              </a:ext>
            </a:extLst>
          </p:cNvPr>
          <p:cNvSpPr txBox="1"/>
          <p:nvPr/>
        </p:nvSpPr>
        <p:spPr>
          <a:xfrm>
            <a:off x="3071422" y="4241800"/>
            <a:ext cx="270764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sz="3100" spc="7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8" descr="Name Player 2&#10;">
            <a:extLst>
              <a:ext uri="{FF2B5EF4-FFF2-40B4-BE49-F238E27FC236}">
                <a16:creationId xmlns:a16="http://schemas.microsoft.com/office/drawing/2014/main" id="{4BD7EB4F-7BBD-C2B6-4F16-B16FD5D0C17A}"/>
              </a:ext>
            </a:extLst>
          </p:cNvPr>
          <p:cNvSpPr txBox="1"/>
          <p:nvPr/>
        </p:nvSpPr>
        <p:spPr>
          <a:xfrm>
            <a:off x="11589376" y="4165600"/>
            <a:ext cx="27266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lang="en-US" sz="3100" spc="-5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lang="en-US" sz="3100" spc="22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 spc="-50">
                <a:solidFill>
                  <a:srgbClr val="F4B303"/>
                </a:solidFill>
                <a:latin typeface="Arial"/>
                <a:cs typeface="Arial"/>
              </a:rPr>
              <a:t>2</a:t>
            </a:r>
            <a:endParaRPr lang="en-US" sz="3100">
              <a:latin typeface="Arial"/>
              <a:cs typeface="Arial"/>
            </a:endParaRPr>
          </a:p>
        </p:txBody>
      </p:sp>
      <p:sp>
        <p:nvSpPr>
          <p:cNvPr id="67" name="TextBox 66" descr="Instructions: Delete Yellow Cover to Choose Two cards. Move cards to playing area below. &#10;">
            <a:extLst>
              <a:ext uri="{FF2B5EF4-FFF2-40B4-BE49-F238E27FC236}">
                <a16:creationId xmlns:a16="http://schemas.microsoft.com/office/drawing/2014/main" id="{84C41222-9A30-15D9-14FC-A8038414E343}"/>
              </a:ext>
            </a:extLst>
          </p:cNvPr>
          <p:cNvSpPr txBox="1"/>
          <p:nvPr/>
        </p:nvSpPr>
        <p:spPr>
          <a:xfrm>
            <a:off x="369898" y="698804"/>
            <a:ext cx="2595466" cy="14218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3335" marR="5080" indent="-1270">
              <a:lnSpc>
                <a:spcPct val="95600"/>
              </a:lnSpc>
              <a:spcBef>
                <a:spcPts val="195"/>
              </a:spcBef>
            </a:pPr>
            <a:r>
              <a:rPr lang="en-US" b="1" spc="-10">
                <a:solidFill>
                  <a:srgbClr val="161605"/>
                </a:solidFill>
                <a:latin typeface="Arial"/>
                <a:cs typeface="Arial"/>
              </a:rPr>
              <a:t>Instructions: Delete Yellow Cover to “Choose Two </a:t>
            </a:r>
            <a:r>
              <a:rPr lang="en-US" b="1">
                <a:solidFill>
                  <a:srgbClr val="161605"/>
                </a:solidFill>
                <a:latin typeface="Arial"/>
                <a:cs typeface="Arial"/>
              </a:rPr>
              <a:t>cards”.</a:t>
            </a:r>
            <a:r>
              <a:rPr lang="en-US" b="1" spc="-5">
                <a:solidFill>
                  <a:srgbClr val="161605"/>
                </a:solidFill>
                <a:latin typeface="Arial"/>
                <a:cs typeface="Arial"/>
              </a:rPr>
              <a:t> Move cards to playing area below. </a:t>
            </a:r>
            <a:endParaRPr lang="en-US">
              <a:latin typeface="Arial"/>
              <a:cs typeface="Arial"/>
            </a:endParaRPr>
          </a:p>
        </p:txBody>
      </p:sp>
      <p:pic>
        <p:nvPicPr>
          <p:cNvPr id="11" name="Picture 10" descr="6  clubs">
            <a:extLst>
              <a:ext uri="{FF2B5EF4-FFF2-40B4-BE49-F238E27FC236}">
                <a16:creationId xmlns:a16="http://schemas.microsoft.com/office/drawing/2014/main" id="{0C01213C-83EC-3A8F-9D51-24FE51F4B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1931" y="735939"/>
            <a:ext cx="921381" cy="1278045"/>
          </a:xfrm>
          <a:prstGeom prst="rect">
            <a:avLst/>
          </a:prstGeom>
        </p:spPr>
      </p:pic>
      <p:pic>
        <p:nvPicPr>
          <p:cNvPr id="35" name="Picture 34" descr="3  clubs">
            <a:extLst>
              <a:ext uri="{FF2B5EF4-FFF2-40B4-BE49-F238E27FC236}">
                <a16:creationId xmlns:a16="http://schemas.microsoft.com/office/drawing/2014/main" id="{9E4B9378-94DC-A1ED-B345-F208150E23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278" y="774652"/>
            <a:ext cx="921381" cy="1292905"/>
          </a:xfrm>
          <a:prstGeom prst="rect">
            <a:avLst/>
          </a:prstGeom>
        </p:spPr>
      </p:pic>
      <p:pic>
        <p:nvPicPr>
          <p:cNvPr id="36" name="Picture 35" descr="9 hearts">
            <a:extLst>
              <a:ext uri="{FF2B5EF4-FFF2-40B4-BE49-F238E27FC236}">
                <a16:creationId xmlns:a16="http://schemas.microsoft.com/office/drawing/2014/main" id="{6FC021C4-713E-F65A-EABB-D2BF2EE724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3341" y="789514"/>
            <a:ext cx="906519" cy="1263183"/>
          </a:xfrm>
          <a:prstGeom prst="rect">
            <a:avLst/>
          </a:prstGeom>
        </p:spPr>
      </p:pic>
      <p:pic>
        <p:nvPicPr>
          <p:cNvPr id="37" name="Picture 36" descr="4  clubs">
            <a:extLst>
              <a:ext uri="{FF2B5EF4-FFF2-40B4-BE49-F238E27FC236}">
                <a16:creationId xmlns:a16="http://schemas.microsoft.com/office/drawing/2014/main" id="{B69708E7-9739-A8C7-4598-FD011754F5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9052" y="774652"/>
            <a:ext cx="921381" cy="1263183"/>
          </a:xfrm>
          <a:prstGeom prst="rect">
            <a:avLst/>
          </a:prstGeom>
        </p:spPr>
      </p:pic>
      <p:pic>
        <p:nvPicPr>
          <p:cNvPr id="38" name="Picture 37" descr="6 diamonds">
            <a:extLst>
              <a:ext uri="{FF2B5EF4-FFF2-40B4-BE49-F238E27FC236}">
                <a16:creationId xmlns:a16="http://schemas.microsoft.com/office/drawing/2014/main" id="{9A3C21CF-9297-920F-C592-DA037C6D1D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66584" y="746807"/>
            <a:ext cx="906519" cy="1258640"/>
          </a:xfrm>
          <a:prstGeom prst="rect">
            <a:avLst/>
          </a:prstGeom>
        </p:spPr>
      </p:pic>
      <p:pic>
        <p:nvPicPr>
          <p:cNvPr id="40" name="Picture 39" descr="10 hearts">
            <a:extLst>
              <a:ext uri="{FF2B5EF4-FFF2-40B4-BE49-F238E27FC236}">
                <a16:creationId xmlns:a16="http://schemas.microsoft.com/office/drawing/2014/main" id="{E3601B12-78DA-AECE-3994-C2BA74ECB6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99878" y="755342"/>
            <a:ext cx="921381" cy="1258641"/>
          </a:xfrm>
          <a:prstGeom prst="rect">
            <a:avLst/>
          </a:prstGeom>
        </p:spPr>
      </p:pic>
      <p:pic>
        <p:nvPicPr>
          <p:cNvPr id="41" name="Picture 40" descr="3 spades">
            <a:extLst>
              <a:ext uri="{FF2B5EF4-FFF2-40B4-BE49-F238E27FC236}">
                <a16:creationId xmlns:a16="http://schemas.microsoft.com/office/drawing/2014/main" id="{16575E5A-B5CE-80AD-F12D-90D43AC966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1217" y="2378253"/>
            <a:ext cx="921381" cy="1292905"/>
          </a:xfrm>
          <a:prstGeom prst="rect">
            <a:avLst/>
          </a:prstGeom>
        </p:spPr>
      </p:pic>
      <p:pic>
        <p:nvPicPr>
          <p:cNvPr id="42" name="Picture 41" descr="10 diamonds">
            <a:extLst>
              <a:ext uri="{FF2B5EF4-FFF2-40B4-BE49-F238E27FC236}">
                <a16:creationId xmlns:a16="http://schemas.microsoft.com/office/drawing/2014/main" id="{4DAC4C99-0426-E121-8A45-B5954BC0A01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251716" y="800009"/>
            <a:ext cx="921381" cy="1287490"/>
          </a:xfrm>
          <a:prstGeom prst="rect">
            <a:avLst/>
          </a:prstGeom>
        </p:spPr>
      </p:pic>
      <p:pic>
        <p:nvPicPr>
          <p:cNvPr id="43" name="Picture 42" descr="8  clubs">
            <a:extLst>
              <a:ext uri="{FF2B5EF4-FFF2-40B4-BE49-F238E27FC236}">
                <a16:creationId xmlns:a16="http://schemas.microsoft.com/office/drawing/2014/main" id="{F2D6B5A7-1AAA-54E7-FBD4-F5E89BA22A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660065" y="753070"/>
            <a:ext cx="906519" cy="1263183"/>
          </a:xfrm>
          <a:prstGeom prst="rect">
            <a:avLst/>
          </a:prstGeom>
        </p:spPr>
      </p:pic>
      <p:pic>
        <p:nvPicPr>
          <p:cNvPr id="44" name="Picture 43" descr="jack hearts">
            <a:extLst>
              <a:ext uri="{FF2B5EF4-FFF2-40B4-BE49-F238E27FC236}">
                <a16:creationId xmlns:a16="http://schemas.microsoft.com/office/drawing/2014/main" id="{0BF9B9E1-4CB2-733C-9E5B-99A2CF92B2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5816342" y="755231"/>
            <a:ext cx="921381" cy="1221906"/>
          </a:xfrm>
          <a:prstGeom prst="rect">
            <a:avLst/>
          </a:prstGeom>
        </p:spPr>
      </p:pic>
      <p:pic>
        <p:nvPicPr>
          <p:cNvPr id="45" name="Picture 44" descr="ace hearts">
            <a:extLst>
              <a:ext uri="{FF2B5EF4-FFF2-40B4-BE49-F238E27FC236}">
                <a16:creationId xmlns:a16="http://schemas.microsoft.com/office/drawing/2014/main" id="{27D568A3-894D-5DDB-116C-1FD41360650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803773" y="2442085"/>
            <a:ext cx="921381" cy="1221906"/>
          </a:xfrm>
          <a:prstGeom prst="rect">
            <a:avLst/>
          </a:prstGeom>
        </p:spPr>
      </p:pic>
      <p:pic>
        <p:nvPicPr>
          <p:cNvPr id="46" name="Picture 45" descr="9 spades">
            <a:extLst>
              <a:ext uri="{FF2B5EF4-FFF2-40B4-BE49-F238E27FC236}">
                <a16:creationId xmlns:a16="http://schemas.microsoft.com/office/drawing/2014/main" id="{78E2939C-EB4E-8412-34EA-BCF4B687DC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694852" y="2408893"/>
            <a:ext cx="936242" cy="1292904"/>
          </a:xfrm>
          <a:prstGeom prst="rect">
            <a:avLst/>
          </a:prstGeom>
        </p:spPr>
      </p:pic>
      <p:pic>
        <p:nvPicPr>
          <p:cNvPr id="47" name="Picture 46" descr="4 diamonds">
            <a:extLst>
              <a:ext uri="{FF2B5EF4-FFF2-40B4-BE49-F238E27FC236}">
                <a16:creationId xmlns:a16="http://schemas.microsoft.com/office/drawing/2014/main" id="{98C12FC3-D478-DC70-5D44-7D8D4FDD39E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278030" y="2378119"/>
            <a:ext cx="861936" cy="1253612"/>
          </a:xfrm>
          <a:prstGeom prst="rect">
            <a:avLst/>
          </a:prstGeom>
        </p:spPr>
      </p:pic>
      <p:pic>
        <p:nvPicPr>
          <p:cNvPr id="49" name="Picture 48" descr="7  clubs">
            <a:extLst>
              <a:ext uri="{FF2B5EF4-FFF2-40B4-BE49-F238E27FC236}">
                <a16:creationId xmlns:a16="http://schemas.microsoft.com/office/drawing/2014/main" id="{B72FE3A6-FC2A-D15F-4081-34C66522827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3390211" y="2373227"/>
            <a:ext cx="906519" cy="1278044"/>
          </a:xfrm>
          <a:prstGeom prst="rect">
            <a:avLst/>
          </a:prstGeom>
        </p:spPr>
      </p:pic>
      <p:pic>
        <p:nvPicPr>
          <p:cNvPr id="50" name="Picture 49" descr="7 hearts">
            <a:extLst>
              <a:ext uri="{FF2B5EF4-FFF2-40B4-BE49-F238E27FC236}">
                <a16:creationId xmlns:a16="http://schemas.microsoft.com/office/drawing/2014/main" id="{937715BB-9FB8-3A7C-A285-FCEA0B61D5A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51037" y="2362697"/>
            <a:ext cx="921381" cy="1278045"/>
          </a:xfrm>
          <a:prstGeom prst="rect">
            <a:avLst/>
          </a:prstGeom>
        </p:spPr>
      </p:pic>
      <p:pic>
        <p:nvPicPr>
          <p:cNvPr id="51" name="Picture 50" descr="ace clubs">
            <a:extLst>
              <a:ext uri="{FF2B5EF4-FFF2-40B4-BE49-F238E27FC236}">
                <a16:creationId xmlns:a16="http://schemas.microsoft.com/office/drawing/2014/main" id="{B4AD543C-BB3E-994B-42A1-41268CE5D39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67350" y="2348396"/>
            <a:ext cx="891659" cy="1292904"/>
          </a:xfrm>
          <a:prstGeom prst="rect">
            <a:avLst/>
          </a:prstGeom>
        </p:spPr>
      </p:pic>
      <p:pic>
        <p:nvPicPr>
          <p:cNvPr id="52" name="Picture 51" descr="8 diamonds">
            <a:extLst>
              <a:ext uri="{FF2B5EF4-FFF2-40B4-BE49-F238E27FC236}">
                <a16:creationId xmlns:a16="http://schemas.microsoft.com/office/drawing/2014/main" id="{94DA591C-56EC-25CC-59BE-4A5AC531137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1914506" y="2334095"/>
            <a:ext cx="921381" cy="1278045"/>
          </a:xfrm>
          <a:prstGeom prst="rect">
            <a:avLst/>
          </a:prstGeom>
        </p:spPr>
      </p:pic>
      <p:pic>
        <p:nvPicPr>
          <p:cNvPr id="53" name="Picture 52" descr="2 spades">
            <a:extLst>
              <a:ext uri="{FF2B5EF4-FFF2-40B4-BE49-F238E27FC236}">
                <a16:creationId xmlns:a16="http://schemas.microsoft.com/office/drawing/2014/main" id="{469B4AEC-31E7-DE7B-E58B-6DB231EB216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971074" y="2316228"/>
            <a:ext cx="965964" cy="1337488"/>
          </a:xfrm>
          <a:prstGeom prst="rect">
            <a:avLst/>
          </a:prstGeom>
        </p:spPr>
      </p:pic>
      <p:pic>
        <p:nvPicPr>
          <p:cNvPr id="66" name="Picture 65" descr="jack  clubs">
            <a:extLst>
              <a:ext uri="{FF2B5EF4-FFF2-40B4-BE49-F238E27FC236}">
                <a16:creationId xmlns:a16="http://schemas.microsoft.com/office/drawing/2014/main" id="{86B5749C-18A3-97A0-C6EC-CA4B04430CF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256473" y="2345617"/>
            <a:ext cx="921381" cy="1292905"/>
          </a:xfrm>
          <a:prstGeom prst="rect">
            <a:avLst/>
          </a:prstGeom>
        </p:spPr>
      </p:pic>
      <p:pic>
        <p:nvPicPr>
          <p:cNvPr id="68" name="Picture 67" descr="5 hearts">
            <a:extLst>
              <a:ext uri="{FF2B5EF4-FFF2-40B4-BE49-F238E27FC236}">
                <a16:creationId xmlns:a16="http://schemas.microsoft.com/office/drawing/2014/main" id="{E30EDA9B-4BDD-60CD-03A1-D034FDE7449A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107308" y="2393195"/>
            <a:ext cx="906519" cy="1277963"/>
          </a:xfrm>
          <a:prstGeom prst="rect">
            <a:avLst/>
          </a:prstGeom>
        </p:spPr>
      </p:pic>
      <p:pic>
        <p:nvPicPr>
          <p:cNvPr id="69" name="Picture 68" descr="3 diamonds">
            <a:extLst>
              <a:ext uri="{FF2B5EF4-FFF2-40B4-BE49-F238E27FC236}">
                <a16:creationId xmlns:a16="http://schemas.microsoft.com/office/drawing/2014/main" id="{93C660F1-7378-9F33-B415-743BAE543DE4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8381945" y="2363474"/>
            <a:ext cx="906519" cy="1292904"/>
          </a:xfrm>
          <a:prstGeom prst="rect">
            <a:avLst/>
          </a:prstGeom>
        </p:spPr>
      </p:pic>
      <p:pic>
        <p:nvPicPr>
          <p:cNvPr id="70" name="Picture 69" descr="2 hearts ">
            <a:extLst>
              <a:ext uri="{FF2B5EF4-FFF2-40B4-BE49-F238E27FC236}">
                <a16:creationId xmlns:a16="http://schemas.microsoft.com/office/drawing/2014/main" id="{837D6267-91AF-6627-DE2E-F72ED554D398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608694" y="2439055"/>
            <a:ext cx="921381" cy="1278045"/>
          </a:xfrm>
          <a:prstGeom prst="rect">
            <a:avLst/>
          </a:prstGeom>
        </p:spPr>
      </p:pic>
      <p:pic>
        <p:nvPicPr>
          <p:cNvPr id="71" name="Picture 70" descr="10  clubs">
            <a:extLst>
              <a:ext uri="{FF2B5EF4-FFF2-40B4-BE49-F238E27FC236}">
                <a16:creationId xmlns:a16="http://schemas.microsoft.com/office/drawing/2014/main" id="{16B53CFE-E2D6-47D4-3781-70FAB65B8008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689847" y="2416368"/>
            <a:ext cx="921381" cy="1292905"/>
          </a:xfrm>
          <a:prstGeom prst="rect">
            <a:avLst/>
          </a:prstGeom>
        </p:spPr>
      </p:pic>
      <p:pic>
        <p:nvPicPr>
          <p:cNvPr id="59" name="Picture 58" descr="choose two cards ">
            <a:extLst>
              <a:ext uri="{FF2B5EF4-FFF2-40B4-BE49-F238E27FC236}">
                <a16:creationId xmlns:a16="http://schemas.microsoft.com/office/drawing/2014/main" id="{71CD4C92-0CFC-3DA1-8A20-0CEA91F55031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5727725" y="652384"/>
            <a:ext cx="2031367" cy="1513820"/>
          </a:xfrm>
          <a:prstGeom prst="rect">
            <a:avLst/>
          </a:prstGeom>
        </p:spPr>
      </p:pic>
      <p:pic>
        <p:nvPicPr>
          <p:cNvPr id="73" name="Picture 72" descr="choose two cards ">
            <a:extLst>
              <a:ext uri="{FF2B5EF4-FFF2-40B4-BE49-F238E27FC236}">
                <a16:creationId xmlns:a16="http://schemas.microsoft.com/office/drawing/2014/main" id="{9435A968-70DB-D081-4455-A4CC371F75BF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5686399" y="2242751"/>
            <a:ext cx="2031367" cy="1513820"/>
          </a:xfrm>
          <a:prstGeom prst="rect">
            <a:avLst/>
          </a:prstGeom>
        </p:spPr>
      </p:pic>
      <p:pic>
        <p:nvPicPr>
          <p:cNvPr id="74" name="Picture 73" descr="choose two cards ">
            <a:extLst>
              <a:ext uri="{FF2B5EF4-FFF2-40B4-BE49-F238E27FC236}">
                <a16:creationId xmlns:a16="http://schemas.microsoft.com/office/drawing/2014/main" id="{BC9496AF-CCE0-3BD8-4874-B3475A3CB8C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3236032" y="2239779"/>
            <a:ext cx="2031367" cy="1513820"/>
          </a:xfrm>
          <a:prstGeom prst="rect">
            <a:avLst/>
          </a:prstGeom>
        </p:spPr>
      </p:pic>
      <p:pic>
        <p:nvPicPr>
          <p:cNvPr id="76" name="Picture 75" descr="choose two cards ">
            <a:extLst>
              <a:ext uri="{FF2B5EF4-FFF2-40B4-BE49-F238E27FC236}">
                <a16:creationId xmlns:a16="http://schemas.microsoft.com/office/drawing/2014/main" id="{59E4B023-1270-65FE-58DF-944A304BB860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812879" y="2286038"/>
            <a:ext cx="2031367" cy="1513820"/>
          </a:xfrm>
          <a:prstGeom prst="rect">
            <a:avLst/>
          </a:prstGeom>
        </p:spPr>
      </p:pic>
      <p:pic>
        <p:nvPicPr>
          <p:cNvPr id="78" name="Picture 77" descr="choose two cards ">
            <a:extLst>
              <a:ext uri="{FF2B5EF4-FFF2-40B4-BE49-F238E27FC236}">
                <a16:creationId xmlns:a16="http://schemas.microsoft.com/office/drawing/2014/main" id="{A83FB084-0063-DC34-518C-D86ADB60D71D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328206" y="2260572"/>
            <a:ext cx="2031367" cy="1513820"/>
          </a:xfrm>
          <a:prstGeom prst="rect">
            <a:avLst/>
          </a:prstGeom>
        </p:spPr>
      </p:pic>
      <p:pic>
        <p:nvPicPr>
          <p:cNvPr id="79" name="Picture 78" descr="choose two cards ">
            <a:extLst>
              <a:ext uri="{FF2B5EF4-FFF2-40B4-BE49-F238E27FC236}">
                <a16:creationId xmlns:a16="http://schemas.microsoft.com/office/drawing/2014/main" id="{DEE738F6-E5BF-DA1D-9642-D463AB937776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381945" y="666851"/>
            <a:ext cx="2031367" cy="1513820"/>
          </a:xfrm>
          <a:prstGeom prst="rect">
            <a:avLst/>
          </a:prstGeom>
        </p:spPr>
      </p:pic>
      <p:pic>
        <p:nvPicPr>
          <p:cNvPr id="81" name="Picture 80" descr="choose two cards ">
            <a:extLst>
              <a:ext uri="{FF2B5EF4-FFF2-40B4-BE49-F238E27FC236}">
                <a16:creationId xmlns:a16="http://schemas.microsoft.com/office/drawing/2014/main" id="{51D69EDF-3CC7-E7FD-12C9-4EF6D61A661F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5695607" y="2278699"/>
            <a:ext cx="2031367" cy="1513820"/>
          </a:xfrm>
          <a:prstGeom prst="rect">
            <a:avLst/>
          </a:prstGeom>
        </p:spPr>
      </p:pic>
      <p:pic>
        <p:nvPicPr>
          <p:cNvPr id="82" name="Picture 81" descr="choose two cards ">
            <a:extLst>
              <a:ext uri="{FF2B5EF4-FFF2-40B4-BE49-F238E27FC236}">
                <a16:creationId xmlns:a16="http://schemas.microsoft.com/office/drawing/2014/main" id="{305E2993-61F4-1756-9B0F-FCB6E1025A2E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021434" y="2305910"/>
            <a:ext cx="2031367" cy="1513820"/>
          </a:xfrm>
          <a:prstGeom prst="rect">
            <a:avLst/>
          </a:prstGeom>
        </p:spPr>
      </p:pic>
      <p:pic>
        <p:nvPicPr>
          <p:cNvPr id="83" name="Picture 82" descr="choose two cards ">
            <a:extLst>
              <a:ext uri="{FF2B5EF4-FFF2-40B4-BE49-F238E27FC236}">
                <a16:creationId xmlns:a16="http://schemas.microsoft.com/office/drawing/2014/main" id="{6E79EEAB-5DA5-6EC6-02F2-2C98400C4033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3056159" y="604566"/>
            <a:ext cx="2031367" cy="1513820"/>
          </a:xfrm>
          <a:prstGeom prst="rect">
            <a:avLst/>
          </a:prstGeom>
        </p:spPr>
      </p:pic>
      <p:pic>
        <p:nvPicPr>
          <p:cNvPr id="84" name="Picture 83" descr="choose two cards ">
            <a:extLst>
              <a:ext uri="{FF2B5EF4-FFF2-40B4-BE49-F238E27FC236}">
                <a16:creationId xmlns:a16="http://schemas.microsoft.com/office/drawing/2014/main" id="{C9C0737C-E137-9575-5840-BF9869466F3E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10254" y="2321167"/>
            <a:ext cx="2031367" cy="1513820"/>
          </a:xfrm>
          <a:prstGeom prst="rect">
            <a:avLst/>
          </a:prstGeom>
        </p:spPr>
      </p:pic>
      <p:pic>
        <p:nvPicPr>
          <p:cNvPr id="85" name="Picture 84" descr="8 hearts">
            <a:extLst>
              <a:ext uri="{FF2B5EF4-FFF2-40B4-BE49-F238E27FC236}">
                <a16:creationId xmlns:a16="http://schemas.microsoft.com/office/drawing/2014/main" id="{0252A4CD-BF52-B307-9E37-B8416E8CE8F5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5739038" y="784459"/>
            <a:ext cx="891659" cy="1233461"/>
          </a:xfrm>
          <a:prstGeom prst="rect">
            <a:avLst/>
          </a:prstGeom>
        </p:spPr>
      </p:pic>
      <p:pic>
        <p:nvPicPr>
          <p:cNvPr id="89" name="Picture 88" descr="5 spades">
            <a:extLst>
              <a:ext uri="{FF2B5EF4-FFF2-40B4-BE49-F238E27FC236}">
                <a16:creationId xmlns:a16="http://schemas.microsoft.com/office/drawing/2014/main" id="{665C1CF8-089F-1A82-18F2-71A7F36BA706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1828563" y="740107"/>
            <a:ext cx="921381" cy="1263183"/>
          </a:xfrm>
          <a:prstGeom prst="rect">
            <a:avLst/>
          </a:prstGeom>
        </p:spPr>
      </p:pic>
      <p:pic>
        <p:nvPicPr>
          <p:cNvPr id="90" name="Picture 89" descr="6 spades">
            <a:extLst>
              <a:ext uri="{FF2B5EF4-FFF2-40B4-BE49-F238E27FC236}">
                <a16:creationId xmlns:a16="http://schemas.microsoft.com/office/drawing/2014/main" id="{5DC6C10B-92F0-B2D3-3858-423C46AE319C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3321382" y="814947"/>
            <a:ext cx="921381" cy="1278045"/>
          </a:xfrm>
          <a:prstGeom prst="rect">
            <a:avLst/>
          </a:prstGeom>
        </p:spPr>
      </p:pic>
      <p:pic>
        <p:nvPicPr>
          <p:cNvPr id="80" name="Picture 79" descr="choose two cards ">
            <a:extLst>
              <a:ext uri="{FF2B5EF4-FFF2-40B4-BE49-F238E27FC236}">
                <a16:creationId xmlns:a16="http://schemas.microsoft.com/office/drawing/2014/main" id="{02D84BBA-06F8-08EC-8866-3B37B836B6AD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5633594" y="626085"/>
            <a:ext cx="2031367" cy="1513820"/>
          </a:xfrm>
          <a:prstGeom prst="rect">
            <a:avLst/>
          </a:prstGeom>
        </p:spPr>
      </p:pic>
      <p:pic>
        <p:nvPicPr>
          <p:cNvPr id="77" name="Picture 76" descr="choose two cards ">
            <a:extLst>
              <a:ext uri="{FF2B5EF4-FFF2-40B4-BE49-F238E27FC236}">
                <a16:creationId xmlns:a16="http://schemas.microsoft.com/office/drawing/2014/main" id="{BBA44F01-DF7B-E4DB-5EAD-A70EA08EF841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812879" y="665990"/>
            <a:ext cx="2031367" cy="1513820"/>
          </a:xfrm>
          <a:prstGeom prst="rect">
            <a:avLst/>
          </a:prstGeom>
        </p:spPr>
      </p:pic>
      <p:pic>
        <p:nvPicPr>
          <p:cNvPr id="75" name="Picture 74" descr="choose two cards ">
            <a:extLst>
              <a:ext uri="{FF2B5EF4-FFF2-40B4-BE49-F238E27FC236}">
                <a16:creationId xmlns:a16="http://schemas.microsoft.com/office/drawing/2014/main" id="{C2BDEF83-0FA9-B0C2-D4EA-C72D4EF4560E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3213447" y="647729"/>
            <a:ext cx="2031367" cy="151382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652DADF-BED0-70F3-1A9F-86075258FC7A}"/>
              </a:ext>
            </a:extLst>
          </p:cNvPr>
          <p:cNvSpPr txBox="1"/>
          <p:nvPr/>
        </p:nvSpPr>
        <p:spPr>
          <a:xfrm>
            <a:off x="3471053" y="8949175"/>
            <a:ext cx="1072830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</a:t>
            </a:r>
          </a:p>
          <a:p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How could you use manipulatives or a drawing to show your thinking? </a:t>
            </a:r>
          </a:p>
        </p:txBody>
      </p:sp>
    </p:spTree>
    <p:extLst>
      <p:ext uri="{BB962C8B-B14F-4D97-AF65-F5344CB8AC3E}">
        <p14:creationId xmlns:p14="http://schemas.microsoft.com/office/powerpoint/2010/main" val="1399581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38C9B-2414-1C48-E128-F75DBB92F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2C2DAEB-90E2-87A9-EAF0-C359C69B0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Board 2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4A05751F-B4F8-42B3-0C52-1CC8FA543C2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 descr="chart for Player 1 and Player 2 to record their hands">
            <a:extLst>
              <a:ext uri="{FF2B5EF4-FFF2-40B4-BE49-F238E27FC236}">
                <a16:creationId xmlns:a16="http://schemas.microsoft.com/office/drawing/2014/main" id="{71816DC1-6F17-DE21-5318-9A20DC54F0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153415"/>
              </p:ext>
            </p:extLst>
          </p:nvPr>
        </p:nvGraphicFramePr>
        <p:xfrm>
          <a:off x="558873" y="3936999"/>
          <a:ext cx="17156553" cy="46482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799">
                  <a:extLst>
                    <a:ext uri="{9D8B030D-6E8A-4147-A177-3AD203B41FA5}">
                      <a16:colId xmlns:a16="http://schemas.microsoft.com/office/drawing/2014/main" val="304383773"/>
                    </a:ext>
                  </a:extLst>
                </a:gridCol>
                <a:gridCol w="8773754">
                  <a:extLst>
                    <a:ext uri="{9D8B030D-6E8A-4147-A177-3AD203B41FA5}">
                      <a16:colId xmlns:a16="http://schemas.microsoft.com/office/drawing/2014/main" val="3455815528"/>
                    </a:ext>
                  </a:extLst>
                </a:gridCol>
              </a:tblGrid>
              <a:tr h="962101">
                <a:tc>
                  <a:txBody>
                    <a:bodyPr/>
                    <a:lstStyle/>
                    <a:p>
                      <a:r>
                        <a:rPr lang="en-US"/>
                        <a:t>Player 1: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Player 2: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741548"/>
                  </a:ext>
                </a:extLst>
              </a:tr>
              <a:tr h="36861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43706"/>
                  </a:ext>
                </a:extLst>
              </a:tr>
            </a:tbl>
          </a:graphicData>
        </a:graphic>
      </p:graphicFrame>
      <p:sp>
        <p:nvSpPr>
          <p:cNvPr id="9" name="object 16" descr="Name Player 1&#10;">
            <a:extLst>
              <a:ext uri="{FF2B5EF4-FFF2-40B4-BE49-F238E27FC236}">
                <a16:creationId xmlns:a16="http://schemas.microsoft.com/office/drawing/2014/main" id="{F6094AF9-C135-77A3-DEB5-93EBDF215316}"/>
              </a:ext>
            </a:extLst>
          </p:cNvPr>
          <p:cNvSpPr txBox="1"/>
          <p:nvPr/>
        </p:nvSpPr>
        <p:spPr>
          <a:xfrm>
            <a:off x="3071422" y="4241800"/>
            <a:ext cx="270764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sz="3100" spc="7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8" descr="Name Player 2&#10;">
            <a:extLst>
              <a:ext uri="{FF2B5EF4-FFF2-40B4-BE49-F238E27FC236}">
                <a16:creationId xmlns:a16="http://schemas.microsoft.com/office/drawing/2014/main" id="{57F44D63-4FAD-C880-E09B-4A9908758AF4}"/>
              </a:ext>
            </a:extLst>
          </p:cNvPr>
          <p:cNvSpPr txBox="1"/>
          <p:nvPr/>
        </p:nvSpPr>
        <p:spPr>
          <a:xfrm>
            <a:off x="11589376" y="4165600"/>
            <a:ext cx="27266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lang="en-US" sz="3100" spc="-5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lang="en-US" sz="3100" spc="22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 spc="-50">
                <a:solidFill>
                  <a:srgbClr val="F4B303"/>
                </a:solidFill>
                <a:latin typeface="Arial"/>
                <a:cs typeface="Arial"/>
              </a:rPr>
              <a:t>2</a:t>
            </a:r>
            <a:endParaRPr lang="en-US" sz="3100">
              <a:latin typeface="Arial"/>
              <a:cs typeface="Arial"/>
            </a:endParaRPr>
          </a:p>
        </p:txBody>
      </p:sp>
      <p:sp>
        <p:nvSpPr>
          <p:cNvPr id="67" name="TextBox 66" descr="Instructions: Delete Yellow Cover to Choose Two cards. Move cards to playing area below. &#10;">
            <a:extLst>
              <a:ext uri="{FF2B5EF4-FFF2-40B4-BE49-F238E27FC236}">
                <a16:creationId xmlns:a16="http://schemas.microsoft.com/office/drawing/2014/main" id="{966D6E0C-E288-336E-E2E5-3D6E7F802499}"/>
              </a:ext>
            </a:extLst>
          </p:cNvPr>
          <p:cNvSpPr txBox="1"/>
          <p:nvPr/>
        </p:nvSpPr>
        <p:spPr>
          <a:xfrm>
            <a:off x="369898" y="698804"/>
            <a:ext cx="2595466" cy="14218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3335" marR="5080" indent="-1270">
              <a:lnSpc>
                <a:spcPct val="95600"/>
              </a:lnSpc>
              <a:spcBef>
                <a:spcPts val="195"/>
              </a:spcBef>
            </a:pPr>
            <a:r>
              <a:rPr lang="en-US" b="1" spc="-10">
                <a:solidFill>
                  <a:srgbClr val="161605"/>
                </a:solidFill>
                <a:latin typeface="Arial"/>
                <a:cs typeface="Arial"/>
              </a:rPr>
              <a:t>Instructions: Delete Yellow Cover to “Choose Two </a:t>
            </a:r>
            <a:r>
              <a:rPr lang="en-US" b="1">
                <a:solidFill>
                  <a:srgbClr val="161605"/>
                </a:solidFill>
                <a:latin typeface="Arial"/>
                <a:cs typeface="Arial"/>
              </a:rPr>
              <a:t>cards”.</a:t>
            </a:r>
            <a:r>
              <a:rPr lang="en-US" b="1" spc="-5">
                <a:solidFill>
                  <a:srgbClr val="161605"/>
                </a:solidFill>
                <a:latin typeface="Arial"/>
                <a:cs typeface="Arial"/>
              </a:rPr>
              <a:t> Move cards to playing area below. </a:t>
            </a:r>
            <a:endParaRPr lang="en-US">
              <a:latin typeface="Arial"/>
              <a:cs typeface="Arial"/>
            </a:endParaRPr>
          </a:p>
        </p:txBody>
      </p:sp>
      <p:pic>
        <p:nvPicPr>
          <p:cNvPr id="24" name="Picture 23" descr="8 diamonds">
            <a:extLst>
              <a:ext uri="{FF2B5EF4-FFF2-40B4-BE49-F238E27FC236}">
                <a16:creationId xmlns:a16="http://schemas.microsoft.com/office/drawing/2014/main" id="{8B89A937-47B2-C464-7C4A-9F8CCAD7E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60" y="788394"/>
            <a:ext cx="921381" cy="1278045"/>
          </a:xfrm>
          <a:prstGeom prst="rect">
            <a:avLst/>
          </a:prstGeom>
        </p:spPr>
      </p:pic>
      <p:pic>
        <p:nvPicPr>
          <p:cNvPr id="36" name="Picture 35" descr="9 hearts">
            <a:extLst>
              <a:ext uri="{FF2B5EF4-FFF2-40B4-BE49-F238E27FC236}">
                <a16:creationId xmlns:a16="http://schemas.microsoft.com/office/drawing/2014/main" id="{E67FC801-EC5B-4CBB-B453-3C14A0A87A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721" y="2432616"/>
            <a:ext cx="906519" cy="1263183"/>
          </a:xfrm>
          <a:prstGeom prst="rect">
            <a:avLst/>
          </a:prstGeom>
        </p:spPr>
      </p:pic>
      <p:pic>
        <p:nvPicPr>
          <p:cNvPr id="37" name="Picture 36" descr="4  clubs">
            <a:extLst>
              <a:ext uri="{FF2B5EF4-FFF2-40B4-BE49-F238E27FC236}">
                <a16:creationId xmlns:a16="http://schemas.microsoft.com/office/drawing/2014/main" id="{5FCFBC05-12AE-E6E3-21DC-4F3CB2613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63858" y="819702"/>
            <a:ext cx="921381" cy="1263183"/>
          </a:xfrm>
          <a:prstGeom prst="rect">
            <a:avLst/>
          </a:prstGeom>
        </p:spPr>
      </p:pic>
      <p:pic>
        <p:nvPicPr>
          <p:cNvPr id="38" name="Picture 37" descr="6 diamonds">
            <a:extLst>
              <a:ext uri="{FF2B5EF4-FFF2-40B4-BE49-F238E27FC236}">
                <a16:creationId xmlns:a16="http://schemas.microsoft.com/office/drawing/2014/main" id="{85F83540-0F9E-3BF5-0385-6F13512DB1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6584" y="746807"/>
            <a:ext cx="906519" cy="1258640"/>
          </a:xfrm>
          <a:prstGeom prst="rect">
            <a:avLst/>
          </a:prstGeom>
        </p:spPr>
      </p:pic>
      <p:pic>
        <p:nvPicPr>
          <p:cNvPr id="40" name="Picture 39" descr="10 hearts">
            <a:extLst>
              <a:ext uri="{FF2B5EF4-FFF2-40B4-BE49-F238E27FC236}">
                <a16:creationId xmlns:a16="http://schemas.microsoft.com/office/drawing/2014/main" id="{DC2B0CA2-2997-1AD8-A1B7-BBDF7E7CAF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21552" y="2366410"/>
            <a:ext cx="921381" cy="1258641"/>
          </a:xfrm>
          <a:prstGeom prst="rect">
            <a:avLst/>
          </a:prstGeom>
        </p:spPr>
      </p:pic>
      <p:pic>
        <p:nvPicPr>
          <p:cNvPr id="41" name="Picture 40" descr="3 spades">
            <a:extLst>
              <a:ext uri="{FF2B5EF4-FFF2-40B4-BE49-F238E27FC236}">
                <a16:creationId xmlns:a16="http://schemas.microsoft.com/office/drawing/2014/main" id="{61D77BA0-0DB4-BB20-3D84-5D26E4107A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71217" y="2378253"/>
            <a:ext cx="921381" cy="1292905"/>
          </a:xfrm>
          <a:prstGeom prst="rect">
            <a:avLst/>
          </a:prstGeom>
        </p:spPr>
      </p:pic>
      <p:pic>
        <p:nvPicPr>
          <p:cNvPr id="42" name="Picture 41" descr="10 diamonds">
            <a:extLst>
              <a:ext uri="{FF2B5EF4-FFF2-40B4-BE49-F238E27FC236}">
                <a16:creationId xmlns:a16="http://schemas.microsoft.com/office/drawing/2014/main" id="{3E243DD5-4BA3-A8CB-D884-A101E39A52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51716" y="800009"/>
            <a:ext cx="921381" cy="1287490"/>
          </a:xfrm>
          <a:prstGeom prst="rect">
            <a:avLst/>
          </a:prstGeom>
        </p:spPr>
      </p:pic>
      <p:pic>
        <p:nvPicPr>
          <p:cNvPr id="43" name="Picture 42" descr="8  clubs">
            <a:extLst>
              <a:ext uri="{FF2B5EF4-FFF2-40B4-BE49-F238E27FC236}">
                <a16:creationId xmlns:a16="http://schemas.microsoft.com/office/drawing/2014/main" id="{B6755380-8D38-93F7-5498-87CCB2D915D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808693" y="2434745"/>
            <a:ext cx="906519" cy="1263183"/>
          </a:xfrm>
          <a:prstGeom prst="rect">
            <a:avLst/>
          </a:prstGeom>
        </p:spPr>
      </p:pic>
      <p:pic>
        <p:nvPicPr>
          <p:cNvPr id="44" name="Picture 43" descr="jack hearts">
            <a:extLst>
              <a:ext uri="{FF2B5EF4-FFF2-40B4-BE49-F238E27FC236}">
                <a16:creationId xmlns:a16="http://schemas.microsoft.com/office/drawing/2014/main" id="{B7BF22C2-CA23-09CF-828D-666120B1B14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816342" y="755231"/>
            <a:ext cx="921381" cy="1221906"/>
          </a:xfrm>
          <a:prstGeom prst="rect">
            <a:avLst/>
          </a:prstGeom>
        </p:spPr>
      </p:pic>
      <p:pic>
        <p:nvPicPr>
          <p:cNvPr id="45" name="Picture 44" descr="ace hearts">
            <a:extLst>
              <a:ext uri="{FF2B5EF4-FFF2-40B4-BE49-F238E27FC236}">
                <a16:creationId xmlns:a16="http://schemas.microsoft.com/office/drawing/2014/main" id="{80A276AE-8035-3142-DF5A-7FF2540431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718221" y="788394"/>
            <a:ext cx="921381" cy="1221906"/>
          </a:xfrm>
          <a:prstGeom prst="rect">
            <a:avLst/>
          </a:prstGeom>
        </p:spPr>
      </p:pic>
      <p:pic>
        <p:nvPicPr>
          <p:cNvPr id="46" name="Picture 45" descr="9 spades">
            <a:extLst>
              <a:ext uri="{FF2B5EF4-FFF2-40B4-BE49-F238E27FC236}">
                <a16:creationId xmlns:a16="http://schemas.microsoft.com/office/drawing/2014/main" id="{F324E1F8-A267-A79E-C0C7-4562A56759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694852" y="2408893"/>
            <a:ext cx="936242" cy="1292904"/>
          </a:xfrm>
          <a:prstGeom prst="rect">
            <a:avLst/>
          </a:prstGeom>
        </p:spPr>
      </p:pic>
      <p:pic>
        <p:nvPicPr>
          <p:cNvPr id="47" name="Picture 46" descr="4 diamonds">
            <a:extLst>
              <a:ext uri="{FF2B5EF4-FFF2-40B4-BE49-F238E27FC236}">
                <a16:creationId xmlns:a16="http://schemas.microsoft.com/office/drawing/2014/main" id="{DC328AEA-D1EE-9D14-1411-FAD14D38697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032162" y="2378253"/>
            <a:ext cx="861936" cy="1253612"/>
          </a:xfrm>
          <a:prstGeom prst="rect">
            <a:avLst/>
          </a:prstGeom>
        </p:spPr>
      </p:pic>
      <p:pic>
        <p:nvPicPr>
          <p:cNvPr id="49" name="Picture 48" descr="7  clubs">
            <a:extLst>
              <a:ext uri="{FF2B5EF4-FFF2-40B4-BE49-F238E27FC236}">
                <a16:creationId xmlns:a16="http://schemas.microsoft.com/office/drawing/2014/main" id="{E898E287-5863-F392-EA12-1338755E64D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390211" y="2373227"/>
            <a:ext cx="906519" cy="1278044"/>
          </a:xfrm>
          <a:prstGeom prst="rect">
            <a:avLst/>
          </a:prstGeom>
        </p:spPr>
      </p:pic>
      <p:pic>
        <p:nvPicPr>
          <p:cNvPr id="50" name="Picture 49" descr="7 hearts">
            <a:extLst>
              <a:ext uri="{FF2B5EF4-FFF2-40B4-BE49-F238E27FC236}">
                <a16:creationId xmlns:a16="http://schemas.microsoft.com/office/drawing/2014/main" id="{4B78932A-5D21-EBB1-7AB3-F9B210707DD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51037" y="2362697"/>
            <a:ext cx="921381" cy="1278045"/>
          </a:xfrm>
          <a:prstGeom prst="rect">
            <a:avLst/>
          </a:prstGeom>
        </p:spPr>
      </p:pic>
      <p:pic>
        <p:nvPicPr>
          <p:cNvPr id="51" name="Picture 50" descr="ace clubs">
            <a:extLst>
              <a:ext uri="{FF2B5EF4-FFF2-40B4-BE49-F238E27FC236}">
                <a16:creationId xmlns:a16="http://schemas.microsoft.com/office/drawing/2014/main" id="{03A46B2F-93D4-93A8-621C-01F97F2ED2E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58330" y="753627"/>
            <a:ext cx="891659" cy="1292904"/>
          </a:xfrm>
          <a:prstGeom prst="rect">
            <a:avLst/>
          </a:prstGeom>
        </p:spPr>
      </p:pic>
      <p:pic>
        <p:nvPicPr>
          <p:cNvPr id="53" name="Picture 52" descr="2 spades">
            <a:extLst>
              <a:ext uri="{FF2B5EF4-FFF2-40B4-BE49-F238E27FC236}">
                <a16:creationId xmlns:a16="http://schemas.microsoft.com/office/drawing/2014/main" id="{369F2977-FB90-7592-2065-65AA0A5DD43B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4278332" y="2360090"/>
            <a:ext cx="965964" cy="1337488"/>
          </a:xfrm>
          <a:prstGeom prst="rect">
            <a:avLst/>
          </a:prstGeom>
        </p:spPr>
      </p:pic>
      <p:pic>
        <p:nvPicPr>
          <p:cNvPr id="66" name="Picture 65" descr="jack  clubs">
            <a:extLst>
              <a:ext uri="{FF2B5EF4-FFF2-40B4-BE49-F238E27FC236}">
                <a16:creationId xmlns:a16="http://schemas.microsoft.com/office/drawing/2014/main" id="{FDB353A9-6915-EA98-246E-34D3E592E10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256473" y="2345617"/>
            <a:ext cx="921381" cy="1292905"/>
          </a:xfrm>
          <a:prstGeom prst="rect">
            <a:avLst/>
          </a:prstGeom>
        </p:spPr>
      </p:pic>
      <p:pic>
        <p:nvPicPr>
          <p:cNvPr id="68" name="Picture 67" descr="5 hearts">
            <a:extLst>
              <a:ext uri="{FF2B5EF4-FFF2-40B4-BE49-F238E27FC236}">
                <a16:creationId xmlns:a16="http://schemas.microsoft.com/office/drawing/2014/main" id="{4DE32EC2-8A38-C853-ADF7-A894D80E840F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107308" y="2393195"/>
            <a:ext cx="906519" cy="1277963"/>
          </a:xfrm>
          <a:prstGeom prst="rect">
            <a:avLst/>
          </a:prstGeom>
        </p:spPr>
      </p:pic>
      <p:pic>
        <p:nvPicPr>
          <p:cNvPr id="69" name="Picture 68" descr="3 diamonds">
            <a:extLst>
              <a:ext uri="{FF2B5EF4-FFF2-40B4-BE49-F238E27FC236}">
                <a16:creationId xmlns:a16="http://schemas.microsoft.com/office/drawing/2014/main" id="{EFFA1730-C7B2-248E-8E5D-138978ACC0F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381945" y="2363474"/>
            <a:ext cx="906519" cy="1292904"/>
          </a:xfrm>
          <a:prstGeom prst="rect">
            <a:avLst/>
          </a:prstGeom>
        </p:spPr>
      </p:pic>
      <p:pic>
        <p:nvPicPr>
          <p:cNvPr id="70" name="Picture 69" descr="2 hearts ">
            <a:extLst>
              <a:ext uri="{FF2B5EF4-FFF2-40B4-BE49-F238E27FC236}">
                <a16:creationId xmlns:a16="http://schemas.microsoft.com/office/drawing/2014/main" id="{4EBDF1B6-BB33-8B3A-2E6A-55A9CCA8E62D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608694" y="2439055"/>
            <a:ext cx="921381" cy="1278045"/>
          </a:xfrm>
          <a:prstGeom prst="rect">
            <a:avLst/>
          </a:prstGeom>
        </p:spPr>
      </p:pic>
      <p:pic>
        <p:nvPicPr>
          <p:cNvPr id="71" name="Picture 70" descr="10  clubs">
            <a:extLst>
              <a:ext uri="{FF2B5EF4-FFF2-40B4-BE49-F238E27FC236}">
                <a16:creationId xmlns:a16="http://schemas.microsoft.com/office/drawing/2014/main" id="{C7EC6C9B-8F47-0DC0-5AF5-CCD453615480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676653" y="2371573"/>
            <a:ext cx="921381" cy="1292905"/>
          </a:xfrm>
          <a:prstGeom prst="rect">
            <a:avLst/>
          </a:prstGeom>
        </p:spPr>
      </p:pic>
      <p:pic>
        <p:nvPicPr>
          <p:cNvPr id="72" name="Picture 71" descr="6  clubs">
            <a:extLst>
              <a:ext uri="{FF2B5EF4-FFF2-40B4-BE49-F238E27FC236}">
                <a16:creationId xmlns:a16="http://schemas.microsoft.com/office/drawing/2014/main" id="{C70C44A8-7B16-4ED3-09F8-0C7CF1F69F79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330335" y="809454"/>
            <a:ext cx="921381" cy="1278045"/>
          </a:xfrm>
          <a:prstGeom prst="rect">
            <a:avLst/>
          </a:prstGeom>
        </p:spPr>
      </p:pic>
      <p:pic>
        <p:nvPicPr>
          <p:cNvPr id="59" name="Picture 58" descr="choose two cards ">
            <a:extLst>
              <a:ext uri="{FF2B5EF4-FFF2-40B4-BE49-F238E27FC236}">
                <a16:creationId xmlns:a16="http://schemas.microsoft.com/office/drawing/2014/main" id="{93B02F53-1853-2884-68BC-9344DCBFB933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3212929" y="775092"/>
            <a:ext cx="2031367" cy="1513820"/>
          </a:xfrm>
          <a:prstGeom prst="rect">
            <a:avLst/>
          </a:prstGeom>
        </p:spPr>
      </p:pic>
      <p:pic>
        <p:nvPicPr>
          <p:cNvPr id="73" name="Picture 72" descr="choose two cards ">
            <a:extLst>
              <a:ext uri="{FF2B5EF4-FFF2-40B4-BE49-F238E27FC236}">
                <a16:creationId xmlns:a16="http://schemas.microsoft.com/office/drawing/2014/main" id="{A0665EEC-9904-231B-A284-BBCC9C586809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5684059" y="708040"/>
            <a:ext cx="2031367" cy="1513820"/>
          </a:xfrm>
          <a:prstGeom prst="rect">
            <a:avLst/>
          </a:prstGeom>
        </p:spPr>
      </p:pic>
      <p:pic>
        <p:nvPicPr>
          <p:cNvPr id="74" name="Picture 73" descr="choose two cards ">
            <a:extLst>
              <a:ext uri="{FF2B5EF4-FFF2-40B4-BE49-F238E27FC236}">
                <a16:creationId xmlns:a16="http://schemas.microsoft.com/office/drawing/2014/main" id="{347B22A0-2428-B81D-46BE-F5A8E6114902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5732175" y="2333681"/>
            <a:ext cx="2031367" cy="1513820"/>
          </a:xfrm>
          <a:prstGeom prst="rect">
            <a:avLst/>
          </a:prstGeom>
        </p:spPr>
      </p:pic>
      <p:pic>
        <p:nvPicPr>
          <p:cNvPr id="78" name="Picture 77" descr="choose two cards ">
            <a:extLst>
              <a:ext uri="{FF2B5EF4-FFF2-40B4-BE49-F238E27FC236}">
                <a16:creationId xmlns:a16="http://schemas.microsoft.com/office/drawing/2014/main" id="{052618D1-CA95-0C18-A1DB-15BB0D1CDF84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3354087" y="2345499"/>
            <a:ext cx="2031367" cy="1513820"/>
          </a:xfrm>
          <a:prstGeom prst="rect">
            <a:avLst/>
          </a:prstGeom>
        </p:spPr>
      </p:pic>
      <p:pic>
        <p:nvPicPr>
          <p:cNvPr id="79" name="Picture 78" descr="choose two cards ">
            <a:extLst>
              <a:ext uri="{FF2B5EF4-FFF2-40B4-BE49-F238E27FC236}">
                <a16:creationId xmlns:a16="http://schemas.microsoft.com/office/drawing/2014/main" id="{9E57676D-C2A2-01BC-0DF8-49BECED06947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869638" y="2290962"/>
            <a:ext cx="2031367" cy="1513820"/>
          </a:xfrm>
          <a:prstGeom prst="rect">
            <a:avLst/>
          </a:prstGeom>
        </p:spPr>
      </p:pic>
      <p:pic>
        <p:nvPicPr>
          <p:cNvPr id="80" name="Picture 79" descr="choose two cards ">
            <a:extLst>
              <a:ext uri="{FF2B5EF4-FFF2-40B4-BE49-F238E27FC236}">
                <a16:creationId xmlns:a16="http://schemas.microsoft.com/office/drawing/2014/main" id="{29567601-80FB-07E5-2348-5806C2E87FAE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249538" y="2283224"/>
            <a:ext cx="2031367" cy="1513820"/>
          </a:xfrm>
          <a:prstGeom prst="rect">
            <a:avLst/>
          </a:prstGeom>
        </p:spPr>
      </p:pic>
      <p:pic>
        <p:nvPicPr>
          <p:cNvPr id="81" name="Picture 80" descr="choose two cards ">
            <a:extLst>
              <a:ext uri="{FF2B5EF4-FFF2-40B4-BE49-F238E27FC236}">
                <a16:creationId xmlns:a16="http://schemas.microsoft.com/office/drawing/2014/main" id="{4AEB9B94-8029-5891-A40B-3DCB022DB4C0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735318" y="2321167"/>
            <a:ext cx="2031367" cy="1513820"/>
          </a:xfrm>
          <a:prstGeom prst="rect">
            <a:avLst/>
          </a:prstGeom>
        </p:spPr>
      </p:pic>
      <p:pic>
        <p:nvPicPr>
          <p:cNvPr id="83" name="Picture 82" descr="choose two cards ">
            <a:extLst>
              <a:ext uri="{FF2B5EF4-FFF2-40B4-BE49-F238E27FC236}">
                <a16:creationId xmlns:a16="http://schemas.microsoft.com/office/drawing/2014/main" id="{7AB1BAF9-4A03-411F-83A7-2A979965B050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3043974" y="2312472"/>
            <a:ext cx="2031367" cy="1513820"/>
          </a:xfrm>
          <a:prstGeom prst="rect">
            <a:avLst/>
          </a:prstGeom>
        </p:spPr>
      </p:pic>
      <p:pic>
        <p:nvPicPr>
          <p:cNvPr id="84" name="Picture 83" descr="choose two cards ">
            <a:extLst>
              <a:ext uri="{FF2B5EF4-FFF2-40B4-BE49-F238E27FC236}">
                <a16:creationId xmlns:a16="http://schemas.microsoft.com/office/drawing/2014/main" id="{4B3C5FEA-13CB-4FF4-6BC7-37E2CE0358FB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82232" y="2305578"/>
            <a:ext cx="2031367" cy="1513820"/>
          </a:xfrm>
          <a:prstGeom prst="rect">
            <a:avLst/>
          </a:prstGeom>
        </p:spPr>
      </p:pic>
      <p:pic>
        <p:nvPicPr>
          <p:cNvPr id="2" name="Picture 1" descr="5 spades">
            <a:extLst>
              <a:ext uri="{FF2B5EF4-FFF2-40B4-BE49-F238E27FC236}">
                <a16:creationId xmlns:a16="http://schemas.microsoft.com/office/drawing/2014/main" id="{49948D2F-C961-67A0-C0A1-92752C744AC1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643675" y="765330"/>
            <a:ext cx="921381" cy="1263183"/>
          </a:xfrm>
          <a:prstGeom prst="rect">
            <a:avLst/>
          </a:prstGeom>
        </p:spPr>
      </p:pic>
      <p:pic>
        <p:nvPicPr>
          <p:cNvPr id="3" name="Picture 2" descr="6 spades">
            <a:extLst>
              <a:ext uri="{FF2B5EF4-FFF2-40B4-BE49-F238E27FC236}">
                <a16:creationId xmlns:a16="http://schemas.microsoft.com/office/drawing/2014/main" id="{3D091FE4-5D96-2F78-74FF-11ECB3CB27E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9359524" y="770713"/>
            <a:ext cx="921381" cy="1278045"/>
          </a:xfrm>
          <a:prstGeom prst="rect">
            <a:avLst/>
          </a:prstGeom>
        </p:spPr>
      </p:pic>
      <p:pic>
        <p:nvPicPr>
          <p:cNvPr id="5" name="Picture 4" descr="8 hearts">
            <a:extLst>
              <a:ext uri="{FF2B5EF4-FFF2-40B4-BE49-F238E27FC236}">
                <a16:creationId xmlns:a16="http://schemas.microsoft.com/office/drawing/2014/main" id="{3E648CCF-7FEE-D1A5-4AAD-3DCA03668BF3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158787" y="783473"/>
            <a:ext cx="891659" cy="1233461"/>
          </a:xfrm>
          <a:prstGeom prst="rect">
            <a:avLst/>
          </a:prstGeom>
        </p:spPr>
      </p:pic>
      <p:pic>
        <p:nvPicPr>
          <p:cNvPr id="82" name="Picture 81" descr="choose two cards ">
            <a:extLst>
              <a:ext uri="{FF2B5EF4-FFF2-40B4-BE49-F238E27FC236}">
                <a16:creationId xmlns:a16="http://schemas.microsoft.com/office/drawing/2014/main" id="{5A4BDACC-D7E9-82A9-434D-97E76612A10F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3116648" y="633221"/>
            <a:ext cx="2031367" cy="1513820"/>
          </a:xfrm>
          <a:prstGeom prst="rect">
            <a:avLst/>
          </a:prstGeom>
        </p:spPr>
      </p:pic>
      <p:pic>
        <p:nvPicPr>
          <p:cNvPr id="76" name="Picture 75" descr="choose two cards ">
            <a:extLst>
              <a:ext uri="{FF2B5EF4-FFF2-40B4-BE49-F238E27FC236}">
                <a16:creationId xmlns:a16="http://schemas.microsoft.com/office/drawing/2014/main" id="{8FA1E98C-F289-F939-0DA9-B88118D5A71D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686746" y="658109"/>
            <a:ext cx="2031367" cy="1513820"/>
          </a:xfrm>
          <a:prstGeom prst="rect">
            <a:avLst/>
          </a:prstGeom>
        </p:spPr>
      </p:pic>
      <p:pic>
        <p:nvPicPr>
          <p:cNvPr id="77" name="Picture 76" descr="choose two cards ">
            <a:extLst>
              <a:ext uri="{FF2B5EF4-FFF2-40B4-BE49-F238E27FC236}">
                <a16:creationId xmlns:a16="http://schemas.microsoft.com/office/drawing/2014/main" id="{3EA90AC9-0EF2-DD81-0334-C8B049FB655E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8362482" y="618149"/>
            <a:ext cx="2031367" cy="1513820"/>
          </a:xfrm>
          <a:prstGeom prst="rect">
            <a:avLst/>
          </a:prstGeom>
        </p:spPr>
      </p:pic>
      <p:pic>
        <p:nvPicPr>
          <p:cNvPr id="6" name="Picture 5" descr="3  clubs">
            <a:extLst>
              <a:ext uri="{FF2B5EF4-FFF2-40B4-BE49-F238E27FC236}">
                <a16:creationId xmlns:a16="http://schemas.microsoft.com/office/drawing/2014/main" id="{C208F131-D5A3-B0BA-573F-E44324685283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1863352" y="716287"/>
            <a:ext cx="921381" cy="1292905"/>
          </a:xfrm>
          <a:prstGeom prst="rect">
            <a:avLst/>
          </a:prstGeom>
        </p:spPr>
      </p:pic>
      <p:pic>
        <p:nvPicPr>
          <p:cNvPr id="75" name="Picture 74" descr="choose two cards ">
            <a:extLst>
              <a:ext uri="{FF2B5EF4-FFF2-40B4-BE49-F238E27FC236}">
                <a16:creationId xmlns:a16="http://schemas.microsoft.com/office/drawing/2014/main" id="{DAD2FEB9-08A0-C149-3CC3-97A82D51EF6A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905868" y="657491"/>
            <a:ext cx="2031367" cy="151382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CA50176-4F5D-437D-E379-2F8E4B4B5C80}"/>
              </a:ext>
            </a:extLst>
          </p:cNvPr>
          <p:cNvSpPr txBox="1"/>
          <p:nvPr/>
        </p:nvSpPr>
        <p:spPr>
          <a:xfrm>
            <a:off x="3774440" y="8873492"/>
            <a:ext cx="1054162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</a:t>
            </a:r>
          </a:p>
          <a:p>
            <a:pPr algn="ctr"/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Can you explain how you solved the problem? How can you check this?</a:t>
            </a:r>
          </a:p>
        </p:txBody>
      </p:sp>
    </p:spTree>
    <p:extLst>
      <p:ext uri="{BB962C8B-B14F-4D97-AF65-F5344CB8AC3E}">
        <p14:creationId xmlns:p14="http://schemas.microsoft.com/office/powerpoint/2010/main" val="418550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E19FE-CBCA-0CCE-7ACD-36269BE2F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002FE2D-32CA-6EF6-4832-504A6E7A0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Board 3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5B6ECCC0-0081-69D5-18F6-6A15A92947D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 descr="chart for Player 1 and Player 2 to record their hands">
            <a:extLst>
              <a:ext uri="{FF2B5EF4-FFF2-40B4-BE49-F238E27FC236}">
                <a16:creationId xmlns:a16="http://schemas.microsoft.com/office/drawing/2014/main" id="{44FA9D34-F65C-E42F-1FEA-74C013A52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275409"/>
              </p:ext>
            </p:extLst>
          </p:nvPr>
        </p:nvGraphicFramePr>
        <p:xfrm>
          <a:off x="558873" y="3936999"/>
          <a:ext cx="17156553" cy="47244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799">
                  <a:extLst>
                    <a:ext uri="{9D8B030D-6E8A-4147-A177-3AD203B41FA5}">
                      <a16:colId xmlns:a16="http://schemas.microsoft.com/office/drawing/2014/main" val="304383773"/>
                    </a:ext>
                  </a:extLst>
                </a:gridCol>
                <a:gridCol w="8773754">
                  <a:extLst>
                    <a:ext uri="{9D8B030D-6E8A-4147-A177-3AD203B41FA5}">
                      <a16:colId xmlns:a16="http://schemas.microsoft.com/office/drawing/2014/main" val="3455815528"/>
                    </a:ext>
                  </a:extLst>
                </a:gridCol>
              </a:tblGrid>
              <a:tr h="962101">
                <a:tc>
                  <a:txBody>
                    <a:bodyPr/>
                    <a:lstStyle/>
                    <a:p>
                      <a:r>
                        <a:rPr lang="en-US"/>
                        <a:t>Player 1: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Player 2: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741548"/>
                  </a:ext>
                </a:extLst>
              </a:tr>
              <a:tr h="37623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43706"/>
                  </a:ext>
                </a:extLst>
              </a:tr>
            </a:tbl>
          </a:graphicData>
        </a:graphic>
      </p:graphicFrame>
      <p:sp>
        <p:nvSpPr>
          <p:cNvPr id="9" name="object 16" descr="Name Player 1&#10;">
            <a:extLst>
              <a:ext uri="{FF2B5EF4-FFF2-40B4-BE49-F238E27FC236}">
                <a16:creationId xmlns:a16="http://schemas.microsoft.com/office/drawing/2014/main" id="{681FC28C-4D32-64A8-40F9-E2D7E2595632}"/>
              </a:ext>
            </a:extLst>
          </p:cNvPr>
          <p:cNvSpPr txBox="1"/>
          <p:nvPr/>
        </p:nvSpPr>
        <p:spPr>
          <a:xfrm>
            <a:off x="3071422" y="4241800"/>
            <a:ext cx="270764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sz="3100" spc="7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8" descr="Name Player 2&#10;">
            <a:extLst>
              <a:ext uri="{FF2B5EF4-FFF2-40B4-BE49-F238E27FC236}">
                <a16:creationId xmlns:a16="http://schemas.microsoft.com/office/drawing/2014/main" id="{A8E066B5-091E-2151-9E59-0F4C2A8CA648}"/>
              </a:ext>
            </a:extLst>
          </p:cNvPr>
          <p:cNvSpPr txBox="1"/>
          <p:nvPr/>
        </p:nvSpPr>
        <p:spPr>
          <a:xfrm>
            <a:off x="11589376" y="4165600"/>
            <a:ext cx="27266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lang="en-US" sz="3100" spc="-5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lang="en-US" sz="3100" spc="22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 spc="-50">
                <a:solidFill>
                  <a:srgbClr val="F4B303"/>
                </a:solidFill>
                <a:latin typeface="Arial"/>
                <a:cs typeface="Arial"/>
              </a:rPr>
              <a:t>2</a:t>
            </a:r>
            <a:endParaRPr lang="en-US" sz="3100">
              <a:latin typeface="Arial"/>
              <a:cs typeface="Arial"/>
            </a:endParaRPr>
          </a:p>
        </p:txBody>
      </p:sp>
      <p:sp>
        <p:nvSpPr>
          <p:cNvPr id="67" name="TextBox 66" descr="Instructions: Delete Yellow Cover to Choose Two cards. Move cards to playing area below. &#10;">
            <a:extLst>
              <a:ext uri="{FF2B5EF4-FFF2-40B4-BE49-F238E27FC236}">
                <a16:creationId xmlns:a16="http://schemas.microsoft.com/office/drawing/2014/main" id="{7EB6F317-1B7D-7EEF-EBC5-07C03BFD63B7}"/>
              </a:ext>
            </a:extLst>
          </p:cNvPr>
          <p:cNvSpPr txBox="1"/>
          <p:nvPr/>
        </p:nvSpPr>
        <p:spPr>
          <a:xfrm>
            <a:off x="369898" y="698804"/>
            <a:ext cx="2595466" cy="14218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3335" marR="5080" indent="-1270">
              <a:lnSpc>
                <a:spcPct val="95600"/>
              </a:lnSpc>
              <a:spcBef>
                <a:spcPts val="195"/>
              </a:spcBef>
            </a:pPr>
            <a:r>
              <a:rPr lang="en-US" b="1" spc="-10">
                <a:solidFill>
                  <a:srgbClr val="161605"/>
                </a:solidFill>
                <a:latin typeface="Arial"/>
                <a:cs typeface="Arial"/>
              </a:rPr>
              <a:t>Instructions: Delete Yellow Cover to “Choose Two </a:t>
            </a:r>
            <a:r>
              <a:rPr lang="en-US" b="1">
                <a:solidFill>
                  <a:srgbClr val="161605"/>
                </a:solidFill>
                <a:latin typeface="Arial"/>
                <a:cs typeface="Arial"/>
              </a:rPr>
              <a:t>cards”.</a:t>
            </a:r>
            <a:r>
              <a:rPr lang="en-US" b="1" spc="-5">
                <a:solidFill>
                  <a:srgbClr val="161605"/>
                </a:solidFill>
                <a:latin typeface="Arial"/>
                <a:cs typeface="Arial"/>
              </a:rPr>
              <a:t> Move cards to playing area below. </a:t>
            </a:r>
            <a:endParaRPr lang="en-US">
              <a:latin typeface="Arial"/>
              <a:cs typeface="Arial"/>
            </a:endParaRPr>
          </a:p>
        </p:txBody>
      </p:sp>
      <p:pic>
        <p:nvPicPr>
          <p:cNvPr id="37" name="Picture 36" descr="4  clubs">
            <a:extLst>
              <a:ext uri="{FF2B5EF4-FFF2-40B4-BE49-F238E27FC236}">
                <a16:creationId xmlns:a16="http://schemas.microsoft.com/office/drawing/2014/main" id="{835AF03F-D18D-FEFF-8D3D-7860D1C4E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7261" y="761056"/>
            <a:ext cx="921381" cy="1263183"/>
          </a:xfrm>
          <a:prstGeom prst="rect">
            <a:avLst/>
          </a:prstGeom>
        </p:spPr>
      </p:pic>
      <p:pic>
        <p:nvPicPr>
          <p:cNvPr id="41" name="Picture 40" descr="3 spades">
            <a:extLst>
              <a:ext uri="{FF2B5EF4-FFF2-40B4-BE49-F238E27FC236}">
                <a16:creationId xmlns:a16="http://schemas.microsoft.com/office/drawing/2014/main" id="{260D7BDB-A276-058A-887C-06FB69B8B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1217" y="2378253"/>
            <a:ext cx="921381" cy="1292905"/>
          </a:xfrm>
          <a:prstGeom prst="rect">
            <a:avLst/>
          </a:prstGeom>
        </p:spPr>
      </p:pic>
      <p:pic>
        <p:nvPicPr>
          <p:cNvPr id="43" name="Picture 42" descr="8  clubs">
            <a:extLst>
              <a:ext uri="{FF2B5EF4-FFF2-40B4-BE49-F238E27FC236}">
                <a16:creationId xmlns:a16="http://schemas.microsoft.com/office/drawing/2014/main" id="{6D36C70D-4260-CDB6-9CED-E4A862D4F2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94078" y="798335"/>
            <a:ext cx="906519" cy="1263183"/>
          </a:xfrm>
          <a:prstGeom prst="rect">
            <a:avLst/>
          </a:prstGeom>
        </p:spPr>
      </p:pic>
      <p:pic>
        <p:nvPicPr>
          <p:cNvPr id="46" name="Picture 45" descr="9 spades">
            <a:extLst>
              <a:ext uri="{FF2B5EF4-FFF2-40B4-BE49-F238E27FC236}">
                <a16:creationId xmlns:a16="http://schemas.microsoft.com/office/drawing/2014/main" id="{6731723D-1ACF-8CC9-F15C-44FB600C04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694852" y="2408893"/>
            <a:ext cx="936242" cy="1292904"/>
          </a:xfrm>
          <a:prstGeom prst="rect">
            <a:avLst/>
          </a:prstGeom>
        </p:spPr>
      </p:pic>
      <p:pic>
        <p:nvPicPr>
          <p:cNvPr id="49" name="Picture 48" descr="7  clubs">
            <a:extLst>
              <a:ext uri="{FF2B5EF4-FFF2-40B4-BE49-F238E27FC236}">
                <a16:creationId xmlns:a16="http://schemas.microsoft.com/office/drawing/2014/main" id="{57A7256C-A8B4-B750-814B-F49D69422A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162" y="2343734"/>
            <a:ext cx="906519" cy="1278044"/>
          </a:xfrm>
          <a:prstGeom prst="rect">
            <a:avLst/>
          </a:prstGeom>
        </p:spPr>
      </p:pic>
      <p:pic>
        <p:nvPicPr>
          <p:cNvPr id="51" name="Picture 50" descr="ace clubs">
            <a:extLst>
              <a:ext uri="{FF2B5EF4-FFF2-40B4-BE49-F238E27FC236}">
                <a16:creationId xmlns:a16="http://schemas.microsoft.com/office/drawing/2014/main" id="{E4889081-D0A8-6307-9483-4BCE0B077A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58330" y="753627"/>
            <a:ext cx="891659" cy="1292904"/>
          </a:xfrm>
          <a:prstGeom prst="rect">
            <a:avLst/>
          </a:prstGeom>
        </p:spPr>
      </p:pic>
      <p:pic>
        <p:nvPicPr>
          <p:cNvPr id="53" name="Picture 52" descr="2 spades">
            <a:extLst>
              <a:ext uri="{FF2B5EF4-FFF2-40B4-BE49-F238E27FC236}">
                <a16:creationId xmlns:a16="http://schemas.microsoft.com/office/drawing/2014/main" id="{17E027CB-307F-F67E-D27B-C1FB783B15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040675" y="2437122"/>
            <a:ext cx="965964" cy="1251181"/>
          </a:xfrm>
          <a:prstGeom prst="rect">
            <a:avLst/>
          </a:prstGeom>
        </p:spPr>
      </p:pic>
      <p:pic>
        <p:nvPicPr>
          <p:cNvPr id="66" name="Picture 65" descr="jack  clubs">
            <a:extLst>
              <a:ext uri="{FF2B5EF4-FFF2-40B4-BE49-F238E27FC236}">
                <a16:creationId xmlns:a16="http://schemas.microsoft.com/office/drawing/2014/main" id="{29700B55-2EE0-8BA7-2944-55256AEC1E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664583" y="2375642"/>
            <a:ext cx="921381" cy="1292905"/>
          </a:xfrm>
          <a:prstGeom prst="rect">
            <a:avLst/>
          </a:prstGeom>
        </p:spPr>
      </p:pic>
      <p:pic>
        <p:nvPicPr>
          <p:cNvPr id="71" name="Picture 70" descr="10  clubs">
            <a:extLst>
              <a:ext uri="{FF2B5EF4-FFF2-40B4-BE49-F238E27FC236}">
                <a16:creationId xmlns:a16="http://schemas.microsoft.com/office/drawing/2014/main" id="{8AA56213-ECE5-E9A6-B887-970E745FE6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43676" y="2445218"/>
            <a:ext cx="921381" cy="1292905"/>
          </a:xfrm>
          <a:prstGeom prst="rect">
            <a:avLst/>
          </a:prstGeom>
        </p:spPr>
      </p:pic>
      <p:pic>
        <p:nvPicPr>
          <p:cNvPr id="2" name="Picture 1" descr="5 spades">
            <a:extLst>
              <a:ext uri="{FF2B5EF4-FFF2-40B4-BE49-F238E27FC236}">
                <a16:creationId xmlns:a16="http://schemas.microsoft.com/office/drawing/2014/main" id="{247023BD-7FCD-469D-1B86-59F531E1EC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212981" y="861053"/>
            <a:ext cx="921381" cy="1263183"/>
          </a:xfrm>
          <a:prstGeom prst="rect">
            <a:avLst/>
          </a:prstGeom>
        </p:spPr>
      </p:pic>
      <p:pic>
        <p:nvPicPr>
          <p:cNvPr id="3" name="Picture 2" descr="6 spades">
            <a:extLst>
              <a:ext uri="{FF2B5EF4-FFF2-40B4-BE49-F238E27FC236}">
                <a16:creationId xmlns:a16="http://schemas.microsoft.com/office/drawing/2014/main" id="{0619E5A1-5DD4-2A27-E41C-6CAD7B31A44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667995" y="815826"/>
            <a:ext cx="921381" cy="1278045"/>
          </a:xfrm>
          <a:prstGeom prst="rect">
            <a:avLst/>
          </a:prstGeom>
        </p:spPr>
      </p:pic>
      <p:pic>
        <p:nvPicPr>
          <p:cNvPr id="6" name="Picture 5" descr="jack hearts">
            <a:extLst>
              <a:ext uri="{FF2B5EF4-FFF2-40B4-BE49-F238E27FC236}">
                <a16:creationId xmlns:a16="http://schemas.microsoft.com/office/drawing/2014/main" id="{0F6FDEFE-193A-7D92-E06D-2651E7C7E14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675065" y="815826"/>
            <a:ext cx="921381" cy="1203739"/>
          </a:xfrm>
          <a:prstGeom prst="rect">
            <a:avLst/>
          </a:prstGeom>
        </p:spPr>
      </p:pic>
      <p:pic>
        <p:nvPicPr>
          <p:cNvPr id="7" name="Picture 6" descr="10 diamonds">
            <a:extLst>
              <a:ext uri="{FF2B5EF4-FFF2-40B4-BE49-F238E27FC236}">
                <a16:creationId xmlns:a16="http://schemas.microsoft.com/office/drawing/2014/main" id="{1C7CD66B-4419-DB5B-7ECB-20573359318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512778" y="2380020"/>
            <a:ext cx="921381" cy="1233462"/>
          </a:xfrm>
          <a:prstGeom prst="rect">
            <a:avLst/>
          </a:prstGeom>
        </p:spPr>
      </p:pic>
      <p:pic>
        <p:nvPicPr>
          <p:cNvPr id="11" name="Picture 10" descr="9 hearts">
            <a:extLst>
              <a:ext uri="{FF2B5EF4-FFF2-40B4-BE49-F238E27FC236}">
                <a16:creationId xmlns:a16="http://schemas.microsoft.com/office/drawing/2014/main" id="{3A9E46BC-89E3-427F-B655-E39037B20E0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160978" y="850152"/>
            <a:ext cx="906519" cy="1263183"/>
          </a:xfrm>
          <a:prstGeom prst="rect">
            <a:avLst/>
          </a:prstGeom>
        </p:spPr>
      </p:pic>
      <p:pic>
        <p:nvPicPr>
          <p:cNvPr id="12" name="Picture 11" descr="8 diamonds">
            <a:extLst>
              <a:ext uri="{FF2B5EF4-FFF2-40B4-BE49-F238E27FC236}">
                <a16:creationId xmlns:a16="http://schemas.microsoft.com/office/drawing/2014/main" id="{4F40DA63-0BE0-8F76-1324-86FA4EE1826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4085258" y="768486"/>
            <a:ext cx="921381" cy="1278045"/>
          </a:xfrm>
          <a:prstGeom prst="rect">
            <a:avLst/>
          </a:prstGeom>
        </p:spPr>
      </p:pic>
      <p:pic>
        <p:nvPicPr>
          <p:cNvPr id="13" name="Picture 12" descr="7 hearts">
            <a:extLst>
              <a:ext uri="{FF2B5EF4-FFF2-40B4-BE49-F238E27FC236}">
                <a16:creationId xmlns:a16="http://schemas.microsoft.com/office/drawing/2014/main" id="{36F00151-E80A-911C-06A1-93A69E4C4E5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077736" y="2417931"/>
            <a:ext cx="921381" cy="1278045"/>
          </a:xfrm>
          <a:prstGeom prst="rect">
            <a:avLst/>
          </a:prstGeom>
        </p:spPr>
      </p:pic>
      <p:pic>
        <p:nvPicPr>
          <p:cNvPr id="14" name="Picture 13" descr="6 diamonds">
            <a:extLst>
              <a:ext uri="{FF2B5EF4-FFF2-40B4-BE49-F238E27FC236}">
                <a16:creationId xmlns:a16="http://schemas.microsoft.com/office/drawing/2014/main" id="{4C93D9DC-6682-DD12-D69C-5F108F403970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3152123" y="2429775"/>
            <a:ext cx="906519" cy="1218600"/>
          </a:xfrm>
          <a:prstGeom prst="rect">
            <a:avLst/>
          </a:prstGeom>
        </p:spPr>
      </p:pic>
      <p:pic>
        <p:nvPicPr>
          <p:cNvPr id="15" name="Picture 14" descr="5 hearts">
            <a:extLst>
              <a:ext uri="{FF2B5EF4-FFF2-40B4-BE49-F238E27FC236}">
                <a16:creationId xmlns:a16="http://schemas.microsoft.com/office/drawing/2014/main" id="{B79E5E63-BB86-CDE7-6C5D-120B2120046B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738274" y="2388317"/>
            <a:ext cx="906519" cy="1233461"/>
          </a:xfrm>
          <a:prstGeom prst="rect">
            <a:avLst/>
          </a:prstGeom>
        </p:spPr>
      </p:pic>
      <p:pic>
        <p:nvPicPr>
          <p:cNvPr id="16" name="Picture 15" descr="4 diamonds">
            <a:extLst>
              <a:ext uri="{FF2B5EF4-FFF2-40B4-BE49-F238E27FC236}">
                <a16:creationId xmlns:a16="http://schemas.microsoft.com/office/drawing/2014/main" id="{4441F1DF-B5B2-0F2D-2FA1-0081546E3349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137181" y="753626"/>
            <a:ext cx="861936" cy="1278045"/>
          </a:xfrm>
          <a:prstGeom prst="rect">
            <a:avLst/>
          </a:prstGeom>
        </p:spPr>
      </p:pic>
      <p:pic>
        <p:nvPicPr>
          <p:cNvPr id="17" name="Picture 16" descr="3 hearts">
            <a:extLst>
              <a:ext uri="{FF2B5EF4-FFF2-40B4-BE49-F238E27FC236}">
                <a16:creationId xmlns:a16="http://schemas.microsoft.com/office/drawing/2014/main" id="{23435F9A-2C3B-AE1A-A867-56411F5FF99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5794546" y="2449906"/>
            <a:ext cx="906519" cy="1233461"/>
          </a:xfrm>
          <a:prstGeom prst="rect">
            <a:avLst/>
          </a:prstGeom>
        </p:spPr>
      </p:pic>
      <p:pic>
        <p:nvPicPr>
          <p:cNvPr id="18" name="Picture 17" descr="2 diamonds">
            <a:extLst>
              <a:ext uri="{FF2B5EF4-FFF2-40B4-BE49-F238E27FC236}">
                <a16:creationId xmlns:a16="http://schemas.microsoft.com/office/drawing/2014/main" id="{4B893EAC-9CB0-3BBE-DBCD-34DB39A33E47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9256485" y="2457005"/>
            <a:ext cx="906519" cy="1218600"/>
          </a:xfrm>
          <a:prstGeom prst="rect">
            <a:avLst/>
          </a:prstGeom>
        </p:spPr>
      </p:pic>
      <p:pic>
        <p:nvPicPr>
          <p:cNvPr id="19" name="Picture 18" descr="ace hearts">
            <a:extLst>
              <a:ext uri="{FF2B5EF4-FFF2-40B4-BE49-F238E27FC236}">
                <a16:creationId xmlns:a16="http://schemas.microsoft.com/office/drawing/2014/main" id="{313BE19E-D631-C7B6-AF68-C29C9BC6A463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1589376" y="800777"/>
            <a:ext cx="921381" cy="1233462"/>
          </a:xfrm>
          <a:prstGeom prst="rect">
            <a:avLst/>
          </a:prstGeom>
        </p:spPr>
      </p:pic>
      <p:pic>
        <p:nvPicPr>
          <p:cNvPr id="20" name="Picture 19" descr="2 hearts ">
            <a:extLst>
              <a:ext uri="{FF2B5EF4-FFF2-40B4-BE49-F238E27FC236}">
                <a16:creationId xmlns:a16="http://schemas.microsoft.com/office/drawing/2014/main" id="{54465143-352C-F464-0DBC-AAB1AF6D5C7C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684667" y="746194"/>
            <a:ext cx="921381" cy="1278045"/>
          </a:xfrm>
          <a:prstGeom prst="rect">
            <a:avLst/>
          </a:prstGeom>
        </p:spPr>
      </p:pic>
      <p:pic>
        <p:nvPicPr>
          <p:cNvPr id="21" name="Picture 20" descr="4 spades">
            <a:extLst>
              <a:ext uri="{FF2B5EF4-FFF2-40B4-BE49-F238E27FC236}">
                <a16:creationId xmlns:a16="http://schemas.microsoft.com/office/drawing/2014/main" id="{C9752EED-12D2-69F7-8EEB-48F19EC2EF0F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592630" y="2382382"/>
            <a:ext cx="995685" cy="1292904"/>
          </a:xfrm>
          <a:prstGeom prst="rect">
            <a:avLst/>
          </a:prstGeom>
        </p:spPr>
      </p:pic>
      <p:pic>
        <p:nvPicPr>
          <p:cNvPr id="23" name="Picture 22" descr="7 diamonds">
            <a:extLst>
              <a:ext uri="{FF2B5EF4-FFF2-40B4-BE49-F238E27FC236}">
                <a16:creationId xmlns:a16="http://schemas.microsoft.com/office/drawing/2014/main" id="{58D4DC51-29C5-0EA1-BD53-D227AA7BCC0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585613" y="761056"/>
            <a:ext cx="921381" cy="1263183"/>
          </a:xfrm>
          <a:prstGeom prst="rect">
            <a:avLst/>
          </a:prstGeom>
        </p:spPr>
      </p:pic>
      <p:pic>
        <p:nvPicPr>
          <p:cNvPr id="25" name="Picture 24" descr="9  clubs">
            <a:extLst>
              <a:ext uri="{FF2B5EF4-FFF2-40B4-BE49-F238E27FC236}">
                <a16:creationId xmlns:a16="http://schemas.microsoft.com/office/drawing/2014/main" id="{F91374B6-9390-9A09-AF89-3611B9C9225D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5694313" y="2352653"/>
            <a:ext cx="936242" cy="1307765"/>
          </a:xfrm>
          <a:prstGeom prst="rect">
            <a:avLst/>
          </a:prstGeom>
        </p:spPr>
      </p:pic>
      <p:pic>
        <p:nvPicPr>
          <p:cNvPr id="73" name="Picture 72" descr="choose two cards ">
            <a:extLst>
              <a:ext uri="{FF2B5EF4-FFF2-40B4-BE49-F238E27FC236}">
                <a16:creationId xmlns:a16="http://schemas.microsoft.com/office/drawing/2014/main" id="{229CD1ED-0189-219D-DC0C-22221C67C7DE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5646548" y="2331513"/>
            <a:ext cx="2031367" cy="1513820"/>
          </a:xfrm>
          <a:prstGeom prst="rect">
            <a:avLst/>
          </a:prstGeom>
        </p:spPr>
      </p:pic>
      <p:pic>
        <p:nvPicPr>
          <p:cNvPr id="78" name="Picture 77" descr="choose two cards ">
            <a:extLst>
              <a:ext uri="{FF2B5EF4-FFF2-40B4-BE49-F238E27FC236}">
                <a16:creationId xmlns:a16="http://schemas.microsoft.com/office/drawing/2014/main" id="{94E1FEA3-7B77-FD67-3213-2F8CBCE78AF8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5697764" y="678791"/>
            <a:ext cx="2031367" cy="1513820"/>
          </a:xfrm>
          <a:prstGeom prst="rect">
            <a:avLst/>
          </a:prstGeom>
        </p:spPr>
      </p:pic>
      <p:pic>
        <p:nvPicPr>
          <p:cNvPr id="59" name="Picture 58" descr="choose two cards ">
            <a:extLst>
              <a:ext uri="{FF2B5EF4-FFF2-40B4-BE49-F238E27FC236}">
                <a16:creationId xmlns:a16="http://schemas.microsoft.com/office/drawing/2014/main" id="{C50440BF-916A-1D6E-9E60-0355ED211074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3090620" y="623759"/>
            <a:ext cx="2031367" cy="1513820"/>
          </a:xfrm>
          <a:prstGeom prst="rect">
            <a:avLst/>
          </a:prstGeom>
        </p:spPr>
      </p:pic>
      <p:pic>
        <p:nvPicPr>
          <p:cNvPr id="74" name="Picture 73" descr="choose two cards ">
            <a:extLst>
              <a:ext uri="{FF2B5EF4-FFF2-40B4-BE49-F238E27FC236}">
                <a16:creationId xmlns:a16="http://schemas.microsoft.com/office/drawing/2014/main" id="{43B1A7F6-79A7-CE20-14FC-70034F6E7273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3051089" y="2284783"/>
            <a:ext cx="2031367" cy="1513820"/>
          </a:xfrm>
          <a:prstGeom prst="rect">
            <a:avLst/>
          </a:prstGeom>
        </p:spPr>
      </p:pic>
      <p:pic>
        <p:nvPicPr>
          <p:cNvPr id="79" name="Picture 78" descr="choose two cards ">
            <a:extLst>
              <a:ext uri="{FF2B5EF4-FFF2-40B4-BE49-F238E27FC236}">
                <a16:creationId xmlns:a16="http://schemas.microsoft.com/office/drawing/2014/main" id="{60FAD3B6-561B-6964-9E99-99CEE0FCCA6F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561934" y="636203"/>
            <a:ext cx="2031367" cy="1513820"/>
          </a:xfrm>
          <a:prstGeom prst="rect">
            <a:avLst/>
          </a:prstGeom>
        </p:spPr>
      </p:pic>
      <p:pic>
        <p:nvPicPr>
          <p:cNvPr id="75" name="Picture 74" descr="choose two cards ">
            <a:extLst>
              <a:ext uri="{FF2B5EF4-FFF2-40B4-BE49-F238E27FC236}">
                <a16:creationId xmlns:a16="http://schemas.microsoft.com/office/drawing/2014/main" id="{54963397-8247-B079-08AD-C18C5D25752A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0582945" y="2274525"/>
            <a:ext cx="2031367" cy="1513820"/>
          </a:xfrm>
          <a:prstGeom prst="rect">
            <a:avLst/>
          </a:prstGeom>
        </p:spPr>
      </p:pic>
      <p:pic>
        <p:nvPicPr>
          <p:cNvPr id="77" name="Picture 76" descr="choose two cards ">
            <a:extLst>
              <a:ext uri="{FF2B5EF4-FFF2-40B4-BE49-F238E27FC236}">
                <a16:creationId xmlns:a16="http://schemas.microsoft.com/office/drawing/2014/main" id="{0891F485-94B3-D8BD-5163-7AB0599ECCC0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115115" y="656242"/>
            <a:ext cx="2031367" cy="1513820"/>
          </a:xfrm>
          <a:prstGeom prst="rect">
            <a:avLst/>
          </a:prstGeom>
        </p:spPr>
      </p:pic>
      <p:pic>
        <p:nvPicPr>
          <p:cNvPr id="80" name="Picture 79" descr="choose two cards ">
            <a:extLst>
              <a:ext uri="{FF2B5EF4-FFF2-40B4-BE49-F238E27FC236}">
                <a16:creationId xmlns:a16="http://schemas.microsoft.com/office/drawing/2014/main" id="{BB47D619-14B7-06FC-5DE9-80B568C574C8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8152407" y="2301976"/>
            <a:ext cx="2031367" cy="1513820"/>
          </a:xfrm>
          <a:prstGeom prst="rect">
            <a:avLst/>
          </a:prstGeom>
        </p:spPr>
      </p:pic>
      <p:pic>
        <p:nvPicPr>
          <p:cNvPr id="76" name="Picture 75" descr="choose two cards ">
            <a:extLst>
              <a:ext uri="{FF2B5EF4-FFF2-40B4-BE49-F238E27FC236}">
                <a16:creationId xmlns:a16="http://schemas.microsoft.com/office/drawing/2014/main" id="{C101B463-3776-A33E-74C9-334620600776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576946" y="653415"/>
            <a:ext cx="2031367" cy="1513820"/>
          </a:xfrm>
          <a:prstGeom prst="rect">
            <a:avLst/>
          </a:prstGeom>
        </p:spPr>
      </p:pic>
      <p:pic>
        <p:nvPicPr>
          <p:cNvPr id="81" name="Picture 80" descr="choose two cards ">
            <a:extLst>
              <a:ext uri="{FF2B5EF4-FFF2-40B4-BE49-F238E27FC236}">
                <a16:creationId xmlns:a16="http://schemas.microsoft.com/office/drawing/2014/main" id="{64244862-C092-8C3B-7378-D8F4D45C8F6C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603664" y="2258284"/>
            <a:ext cx="2031367" cy="1513820"/>
          </a:xfrm>
          <a:prstGeom prst="rect">
            <a:avLst/>
          </a:prstGeom>
        </p:spPr>
      </p:pic>
      <p:pic>
        <p:nvPicPr>
          <p:cNvPr id="82" name="Picture 81" descr="choose two cards ">
            <a:extLst>
              <a:ext uri="{FF2B5EF4-FFF2-40B4-BE49-F238E27FC236}">
                <a16:creationId xmlns:a16="http://schemas.microsoft.com/office/drawing/2014/main" id="{6FBF37DF-53F2-B7E7-4A5A-1C4ADB331893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143174" y="579568"/>
            <a:ext cx="2031367" cy="1513820"/>
          </a:xfrm>
          <a:prstGeom prst="rect">
            <a:avLst/>
          </a:prstGeom>
        </p:spPr>
      </p:pic>
      <p:pic>
        <p:nvPicPr>
          <p:cNvPr id="83" name="Picture 82" descr="choose two cards ">
            <a:extLst>
              <a:ext uri="{FF2B5EF4-FFF2-40B4-BE49-F238E27FC236}">
                <a16:creationId xmlns:a16="http://schemas.microsoft.com/office/drawing/2014/main" id="{898D75DB-95D5-F0DB-3C83-759E5195107D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081320" y="2254807"/>
            <a:ext cx="2031367" cy="1513820"/>
          </a:xfrm>
          <a:prstGeom prst="rect">
            <a:avLst/>
          </a:prstGeom>
        </p:spPr>
      </p:pic>
      <p:pic>
        <p:nvPicPr>
          <p:cNvPr id="84" name="Picture 83" descr="choose two cards ">
            <a:extLst>
              <a:ext uri="{FF2B5EF4-FFF2-40B4-BE49-F238E27FC236}">
                <a16:creationId xmlns:a16="http://schemas.microsoft.com/office/drawing/2014/main" id="{D5298400-C703-105F-A553-41ABCF9F19DF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06534" y="2182156"/>
            <a:ext cx="2031367" cy="151382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81EDCA3B-6BD1-3E2A-8B20-571444422B6D}"/>
              </a:ext>
            </a:extLst>
          </p:cNvPr>
          <p:cNvSpPr txBox="1"/>
          <p:nvPr/>
        </p:nvSpPr>
        <p:spPr>
          <a:xfrm>
            <a:off x="3568456" y="8810054"/>
            <a:ext cx="1093797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</a:t>
            </a:r>
          </a:p>
          <a:p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How might you use one of the previous hands to help you begin this one?</a:t>
            </a:r>
          </a:p>
        </p:txBody>
      </p:sp>
    </p:spTree>
    <p:extLst>
      <p:ext uri="{BB962C8B-B14F-4D97-AF65-F5344CB8AC3E}">
        <p14:creationId xmlns:p14="http://schemas.microsoft.com/office/powerpoint/2010/main" val="1814663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53C97-DABA-7A09-5E74-4FE57536D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0656CE7-51CA-5763-91B4-D6265874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Board 4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5AD3DF23-F028-D81F-98A1-7A4FF999E27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 descr="chart for Player 1 and Player 2 to record their hands">
            <a:extLst>
              <a:ext uri="{FF2B5EF4-FFF2-40B4-BE49-F238E27FC236}">
                <a16:creationId xmlns:a16="http://schemas.microsoft.com/office/drawing/2014/main" id="{D76E703F-F6FB-B2AB-D2A2-488164C226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006466"/>
              </p:ext>
            </p:extLst>
          </p:nvPr>
        </p:nvGraphicFramePr>
        <p:xfrm>
          <a:off x="558873" y="3936999"/>
          <a:ext cx="17156553" cy="46482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799">
                  <a:extLst>
                    <a:ext uri="{9D8B030D-6E8A-4147-A177-3AD203B41FA5}">
                      <a16:colId xmlns:a16="http://schemas.microsoft.com/office/drawing/2014/main" val="304383773"/>
                    </a:ext>
                  </a:extLst>
                </a:gridCol>
                <a:gridCol w="8773754">
                  <a:extLst>
                    <a:ext uri="{9D8B030D-6E8A-4147-A177-3AD203B41FA5}">
                      <a16:colId xmlns:a16="http://schemas.microsoft.com/office/drawing/2014/main" val="3455815528"/>
                    </a:ext>
                  </a:extLst>
                </a:gridCol>
              </a:tblGrid>
              <a:tr h="962101">
                <a:tc>
                  <a:txBody>
                    <a:bodyPr/>
                    <a:lstStyle/>
                    <a:p>
                      <a:r>
                        <a:rPr lang="en-US"/>
                        <a:t>Player 1: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Player 2: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741548"/>
                  </a:ext>
                </a:extLst>
              </a:tr>
              <a:tr h="36861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43706"/>
                  </a:ext>
                </a:extLst>
              </a:tr>
            </a:tbl>
          </a:graphicData>
        </a:graphic>
      </p:graphicFrame>
      <p:sp>
        <p:nvSpPr>
          <p:cNvPr id="9" name="object 16" descr="Name Player 1&#10;">
            <a:extLst>
              <a:ext uri="{FF2B5EF4-FFF2-40B4-BE49-F238E27FC236}">
                <a16:creationId xmlns:a16="http://schemas.microsoft.com/office/drawing/2014/main" id="{5FDCAFAB-429A-DA66-FCA0-9223677DAF44}"/>
              </a:ext>
            </a:extLst>
          </p:cNvPr>
          <p:cNvSpPr txBox="1"/>
          <p:nvPr/>
        </p:nvSpPr>
        <p:spPr>
          <a:xfrm>
            <a:off x="3071422" y="4241800"/>
            <a:ext cx="270764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sz="3100" spc="7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sz="3100" spc="-50">
                <a:solidFill>
                  <a:srgbClr val="F4B303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10" name="object 18" descr="Name Player 2&#10;">
            <a:extLst>
              <a:ext uri="{FF2B5EF4-FFF2-40B4-BE49-F238E27FC236}">
                <a16:creationId xmlns:a16="http://schemas.microsoft.com/office/drawing/2014/main" id="{B6BAB478-50DD-8705-F156-A630CB9D862A}"/>
              </a:ext>
            </a:extLst>
          </p:cNvPr>
          <p:cNvSpPr txBox="1"/>
          <p:nvPr/>
        </p:nvSpPr>
        <p:spPr>
          <a:xfrm>
            <a:off x="11589376" y="4165600"/>
            <a:ext cx="2726690" cy="50038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100" spc="120">
                <a:solidFill>
                  <a:srgbClr val="F4B303"/>
                </a:solidFill>
                <a:latin typeface="Arial"/>
                <a:cs typeface="Arial"/>
              </a:rPr>
              <a:t>Name</a:t>
            </a:r>
            <a:r>
              <a:rPr lang="en-US" sz="3100" spc="-5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>
                <a:solidFill>
                  <a:srgbClr val="F4B303"/>
                </a:solidFill>
                <a:latin typeface="Arial"/>
                <a:cs typeface="Arial"/>
              </a:rPr>
              <a:t>Player</a:t>
            </a:r>
            <a:r>
              <a:rPr lang="en-US" sz="3100" spc="225">
                <a:solidFill>
                  <a:srgbClr val="F4B303"/>
                </a:solidFill>
                <a:latin typeface="Arial"/>
                <a:cs typeface="Arial"/>
              </a:rPr>
              <a:t> </a:t>
            </a:r>
            <a:r>
              <a:rPr lang="en-US" sz="3100" spc="-50">
                <a:solidFill>
                  <a:srgbClr val="F4B303"/>
                </a:solidFill>
                <a:latin typeface="Arial"/>
                <a:cs typeface="Arial"/>
              </a:rPr>
              <a:t>2</a:t>
            </a:r>
            <a:endParaRPr lang="en-US" sz="3100">
              <a:latin typeface="Arial"/>
              <a:cs typeface="Arial"/>
            </a:endParaRPr>
          </a:p>
        </p:txBody>
      </p:sp>
      <p:sp>
        <p:nvSpPr>
          <p:cNvPr id="67" name="TextBox 66" descr="Instructions: Delete Yellow Cover to Choose Two cards. Move cards to playing area below. &#10;">
            <a:extLst>
              <a:ext uri="{FF2B5EF4-FFF2-40B4-BE49-F238E27FC236}">
                <a16:creationId xmlns:a16="http://schemas.microsoft.com/office/drawing/2014/main" id="{49C12F94-0D5B-4098-8F60-88C4846CB6EA}"/>
              </a:ext>
            </a:extLst>
          </p:cNvPr>
          <p:cNvSpPr txBox="1"/>
          <p:nvPr/>
        </p:nvSpPr>
        <p:spPr>
          <a:xfrm>
            <a:off x="369898" y="698804"/>
            <a:ext cx="2595466" cy="14218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3335" marR="5080" indent="-1270">
              <a:lnSpc>
                <a:spcPct val="95600"/>
              </a:lnSpc>
              <a:spcBef>
                <a:spcPts val="195"/>
              </a:spcBef>
            </a:pPr>
            <a:r>
              <a:rPr lang="en-US" b="1" spc="-10">
                <a:solidFill>
                  <a:srgbClr val="161605"/>
                </a:solidFill>
                <a:latin typeface="Arial"/>
                <a:cs typeface="Arial"/>
              </a:rPr>
              <a:t>Instructions: Delete Yellow Cover to “Choose Two </a:t>
            </a:r>
            <a:r>
              <a:rPr lang="en-US" b="1">
                <a:solidFill>
                  <a:srgbClr val="161605"/>
                </a:solidFill>
                <a:latin typeface="Arial"/>
                <a:cs typeface="Arial"/>
              </a:rPr>
              <a:t>cards”.</a:t>
            </a:r>
            <a:r>
              <a:rPr lang="en-US" b="1" spc="-5">
                <a:solidFill>
                  <a:srgbClr val="161605"/>
                </a:solidFill>
                <a:latin typeface="Arial"/>
                <a:cs typeface="Arial"/>
              </a:rPr>
              <a:t> Move cards to playing area below. </a:t>
            </a:r>
            <a:endParaRPr lang="en-US">
              <a:latin typeface="Arial"/>
              <a:cs typeface="Arial"/>
            </a:endParaRPr>
          </a:p>
        </p:txBody>
      </p:sp>
      <p:pic>
        <p:nvPicPr>
          <p:cNvPr id="24" name="Picture 23" descr="8 diamonds">
            <a:extLst>
              <a:ext uri="{FF2B5EF4-FFF2-40B4-BE49-F238E27FC236}">
                <a16:creationId xmlns:a16="http://schemas.microsoft.com/office/drawing/2014/main" id="{18D322B8-5646-ECFC-6B8D-AEE950223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8314" y="2429285"/>
            <a:ext cx="921381" cy="1278045"/>
          </a:xfrm>
          <a:prstGeom prst="rect">
            <a:avLst/>
          </a:prstGeom>
        </p:spPr>
      </p:pic>
      <p:pic>
        <p:nvPicPr>
          <p:cNvPr id="36" name="Picture 35" descr="9 hearts">
            <a:extLst>
              <a:ext uri="{FF2B5EF4-FFF2-40B4-BE49-F238E27FC236}">
                <a16:creationId xmlns:a16="http://schemas.microsoft.com/office/drawing/2014/main" id="{E715B962-84F9-66AC-E528-EE6D6CB1BD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721" y="2432616"/>
            <a:ext cx="906519" cy="1263183"/>
          </a:xfrm>
          <a:prstGeom prst="rect">
            <a:avLst/>
          </a:prstGeom>
        </p:spPr>
      </p:pic>
      <p:pic>
        <p:nvPicPr>
          <p:cNvPr id="37" name="Picture 36" descr="4  clubs">
            <a:extLst>
              <a:ext uri="{FF2B5EF4-FFF2-40B4-BE49-F238E27FC236}">
                <a16:creationId xmlns:a16="http://schemas.microsoft.com/office/drawing/2014/main" id="{B219FB50-2968-6058-27DF-BEE7F5F7B3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8143" y="732060"/>
            <a:ext cx="921381" cy="1263183"/>
          </a:xfrm>
          <a:prstGeom prst="rect">
            <a:avLst/>
          </a:prstGeom>
        </p:spPr>
      </p:pic>
      <p:pic>
        <p:nvPicPr>
          <p:cNvPr id="38" name="Picture 37" descr="6 diamonds">
            <a:extLst>
              <a:ext uri="{FF2B5EF4-FFF2-40B4-BE49-F238E27FC236}">
                <a16:creationId xmlns:a16="http://schemas.microsoft.com/office/drawing/2014/main" id="{CB65FC9F-31EF-EDCA-2FF3-2B93DAC1C0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6584" y="746807"/>
            <a:ext cx="906519" cy="1258640"/>
          </a:xfrm>
          <a:prstGeom prst="rect">
            <a:avLst/>
          </a:prstGeom>
        </p:spPr>
      </p:pic>
      <p:pic>
        <p:nvPicPr>
          <p:cNvPr id="40" name="Picture 39" descr="10 hearts">
            <a:extLst>
              <a:ext uri="{FF2B5EF4-FFF2-40B4-BE49-F238E27FC236}">
                <a16:creationId xmlns:a16="http://schemas.microsoft.com/office/drawing/2014/main" id="{CED2B560-5374-DCE7-030E-B1FE3D04A0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50172" y="712087"/>
            <a:ext cx="921381" cy="1258641"/>
          </a:xfrm>
          <a:prstGeom prst="rect">
            <a:avLst/>
          </a:prstGeom>
        </p:spPr>
      </p:pic>
      <p:pic>
        <p:nvPicPr>
          <p:cNvPr id="41" name="Picture 40" descr="3 spades">
            <a:extLst>
              <a:ext uri="{FF2B5EF4-FFF2-40B4-BE49-F238E27FC236}">
                <a16:creationId xmlns:a16="http://schemas.microsoft.com/office/drawing/2014/main" id="{13AC134C-A14F-65F4-33B5-75E23756C5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677636" y="2402894"/>
            <a:ext cx="921381" cy="1292905"/>
          </a:xfrm>
          <a:prstGeom prst="rect">
            <a:avLst/>
          </a:prstGeom>
        </p:spPr>
      </p:pic>
      <p:pic>
        <p:nvPicPr>
          <p:cNvPr id="42" name="Picture 41" descr="10 diamonds">
            <a:extLst>
              <a:ext uri="{FF2B5EF4-FFF2-40B4-BE49-F238E27FC236}">
                <a16:creationId xmlns:a16="http://schemas.microsoft.com/office/drawing/2014/main" id="{B7C509D8-6F20-6564-4085-8D27FBA1FE2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51716" y="800009"/>
            <a:ext cx="921381" cy="1287490"/>
          </a:xfrm>
          <a:prstGeom prst="rect">
            <a:avLst/>
          </a:prstGeom>
        </p:spPr>
      </p:pic>
      <p:pic>
        <p:nvPicPr>
          <p:cNvPr id="43" name="Picture 42" descr="8  clubs">
            <a:extLst>
              <a:ext uri="{FF2B5EF4-FFF2-40B4-BE49-F238E27FC236}">
                <a16:creationId xmlns:a16="http://schemas.microsoft.com/office/drawing/2014/main" id="{C50E16EA-01BF-2DDD-B17E-62C4953769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830407" y="787344"/>
            <a:ext cx="906519" cy="1263183"/>
          </a:xfrm>
          <a:prstGeom prst="rect">
            <a:avLst/>
          </a:prstGeom>
        </p:spPr>
      </p:pic>
      <p:pic>
        <p:nvPicPr>
          <p:cNvPr id="44" name="Picture 43" descr="jack hearts">
            <a:extLst>
              <a:ext uri="{FF2B5EF4-FFF2-40B4-BE49-F238E27FC236}">
                <a16:creationId xmlns:a16="http://schemas.microsoft.com/office/drawing/2014/main" id="{562DAEE3-5F48-1FBE-9AC3-6B359E4D9C3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72986" y="888747"/>
            <a:ext cx="921381" cy="1221906"/>
          </a:xfrm>
          <a:prstGeom prst="rect">
            <a:avLst/>
          </a:prstGeom>
        </p:spPr>
      </p:pic>
      <p:pic>
        <p:nvPicPr>
          <p:cNvPr id="45" name="Picture 44" descr="ace hearts">
            <a:extLst>
              <a:ext uri="{FF2B5EF4-FFF2-40B4-BE49-F238E27FC236}">
                <a16:creationId xmlns:a16="http://schemas.microsoft.com/office/drawing/2014/main" id="{1742A913-218E-97BF-16AC-C51F24E5465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718221" y="788394"/>
            <a:ext cx="921381" cy="1221906"/>
          </a:xfrm>
          <a:prstGeom prst="rect">
            <a:avLst/>
          </a:prstGeom>
        </p:spPr>
      </p:pic>
      <p:pic>
        <p:nvPicPr>
          <p:cNvPr id="46" name="Picture 45" descr="9 spades">
            <a:extLst>
              <a:ext uri="{FF2B5EF4-FFF2-40B4-BE49-F238E27FC236}">
                <a16:creationId xmlns:a16="http://schemas.microsoft.com/office/drawing/2014/main" id="{7B24C12C-6019-FE84-D001-C8562EE19EA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166982" y="2393195"/>
            <a:ext cx="936242" cy="1292904"/>
          </a:xfrm>
          <a:prstGeom prst="rect">
            <a:avLst/>
          </a:prstGeom>
        </p:spPr>
      </p:pic>
      <p:pic>
        <p:nvPicPr>
          <p:cNvPr id="47" name="Picture 46" descr="4 diamonds">
            <a:extLst>
              <a:ext uri="{FF2B5EF4-FFF2-40B4-BE49-F238E27FC236}">
                <a16:creationId xmlns:a16="http://schemas.microsoft.com/office/drawing/2014/main" id="{1D5E1CF9-8412-F899-40E5-0FF14CD9DB1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922797" y="2378698"/>
            <a:ext cx="861936" cy="1253612"/>
          </a:xfrm>
          <a:prstGeom prst="rect">
            <a:avLst/>
          </a:prstGeom>
        </p:spPr>
      </p:pic>
      <p:pic>
        <p:nvPicPr>
          <p:cNvPr id="49" name="Picture 48" descr="7  clubs">
            <a:extLst>
              <a:ext uri="{FF2B5EF4-FFF2-40B4-BE49-F238E27FC236}">
                <a16:creationId xmlns:a16="http://schemas.microsoft.com/office/drawing/2014/main" id="{1DB63457-B087-F314-F181-4C788E66FAE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390211" y="2373227"/>
            <a:ext cx="906519" cy="1278044"/>
          </a:xfrm>
          <a:prstGeom prst="rect">
            <a:avLst/>
          </a:prstGeom>
        </p:spPr>
      </p:pic>
      <p:pic>
        <p:nvPicPr>
          <p:cNvPr id="50" name="Picture 49" descr="7 hearts">
            <a:extLst>
              <a:ext uri="{FF2B5EF4-FFF2-40B4-BE49-F238E27FC236}">
                <a16:creationId xmlns:a16="http://schemas.microsoft.com/office/drawing/2014/main" id="{3A275195-E542-E55E-C7D6-09C58B30F69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51037" y="2362697"/>
            <a:ext cx="921381" cy="1278045"/>
          </a:xfrm>
          <a:prstGeom prst="rect">
            <a:avLst/>
          </a:prstGeom>
        </p:spPr>
      </p:pic>
      <p:pic>
        <p:nvPicPr>
          <p:cNvPr id="51" name="Picture 50" descr="ace clubs">
            <a:extLst>
              <a:ext uri="{FF2B5EF4-FFF2-40B4-BE49-F238E27FC236}">
                <a16:creationId xmlns:a16="http://schemas.microsoft.com/office/drawing/2014/main" id="{72B3E2D6-814B-A891-C2EE-CCFA6B9EF0C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58330" y="753627"/>
            <a:ext cx="891659" cy="1292904"/>
          </a:xfrm>
          <a:prstGeom prst="rect">
            <a:avLst/>
          </a:prstGeom>
        </p:spPr>
      </p:pic>
      <p:pic>
        <p:nvPicPr>
          <p:cNvPr id="53" name="Picture 52" descr="2 spades">
            <a:extLst>
              <a:ext uri="{FF2B5EF4-FFF2-40B4-BE49-F238E27FC236}">
                <a16:creationId xmlns:a16="http://schemas.microsoft.com/office/drawing/2014/main" id="{61BC345C-0E71-7CC5-F74D-99DDCF4AB19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4278332" y="2360090"/>
            <a:ext cx="965964" cy="1337488"/>
          </a:xfrm>
          <a:prstGeom prst="rect">
            <a:avLst/>
          </a:prstGeom>
        </p:spPr>
      </p:pic>
      <p:pic>
        <p:nvPicPr>
          <p:cNvPr id="66" name="Picture 65" descr="jack  clubs">
            <a:extLst>
              <a:ext uri="{FF2B5EF4-FFF2-40B4-BE49-F238E27FC236}">
                <a16:creationId xmlns:a16="http://schemas.microsoft.com/office/drawing/2014/main" id="{5A3CBAE2-555A-1731-1331-E93DC85F830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9212915" y="2360090"/>
            <a:ext cx="921381" cy="1292905"/>
          </a:xfrm>
          <a:prstGeom prst="rect">
            <a:avLst/>
          </a:prstGeom>
        </p:spPr>
      </p:pic>
      <p:pic>
        <p:nvPicPr>
          <p:cNvPr id="68" name="Picture 67" descr="5 hearts">
            <a:extLst>
              <a:ext uri="{FF2B5EF4-FFF2-40B4-BE49-F238E27FC236}">
                <a16:creationId xmlns:a16="http://schemas.microsoft.com/office/drawing/2014/main" id="{EDE0900F-C068-A8F1-C153-A3FBCDF237A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107308" y="2393195"/>
            <a:ext cx="906519" cy="1277963"/>
          </a:xfrm>
          <a:prstGeom prst="rect">
            <a:avLst/>
          </a:prstGeom>
        </p:spPr>
      </p:pic>
      <p:pic>
        <p:nvPicPr>
          <p:cNvPr id="69" name="Picture 68" descr="3 diamonds">
            <a:extLst>
              <a:ext uri="{FF2B5EF4-FFF2-40B4-BE49-F238E27FC236}">
                <a16:creationId xmlns:a16="http://schemas.microsoft.com/office/drawing/2014/main" id="{F506F1B4-0391-824A-4714-1C6BA8D9158A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381945" y="2363474"/>
            <a:ext cx="906519" cy="1292904"/>
          </a:xfrm>
          <a:prstGeom prst="rect">
            <a:avLst/>
          </a:prstGeom>
        </p:spPr>
      </p:pic>
      <p:pic>
        <p:nvPicPr>
          <p:cNvPr id="70" name="Picture 69" descr="2 hearts ">
            <a:extLst>
              <a:ext uri="{FF2B5EF4-FFF2-40B4-BE49-F238E27FC236}">
                <a16:creationId xmlns:a16="http://schemas.microsoft.com/office/drawing/2014/main" id="{1FCBA8E0-49D4-0795-2440-EEA9F85E9513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608694" y="2439055"/>
            <a:ext cx="921381" cy="1278045"/>
          </a:xfrm>
          <a:prstGeom prst="rect">
            <a:avLst/>
          </a:prstGeom>
        </p:spPr>
      </p:pic>
      <p:pic>
        <p:nvPicPr>
          <p:cNvPr id="71" name="Picture 70" descr="10  clubs">
            <a:extLst>
              <a:ext uri="{FF2B5EF4-FFF2-40B4-BE49-F238E27FC236}">
                <a16:creationId xmlns:a16="http://schemas.microsoft.com/office/drawing/2014/main" id="{C9FB9D8D-F4C5-BF57-F434-713CE5165771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676653" y="2371573"/>
            <a:ext cx="921381" cy="1292905"/>
          </a:xfrm>
          <a:prstGeom prst="rect">
            <a:avLst/>
          </a:prstGeom>
        </p:spPr>
      </p:pic>
      <p:pic>
        <p:nvPicPr>
          <p:cNvPr id="59" name="Picture 58" descr="choose two cards ">
            <a:extLst>
              <a:ext uri="{FF2B5EF4-FFF2-40B4-BE49-F238E27FC236}">
                <a16:creationId xmlns:a16="http://schemas.microsoft.com/office/drawing/2014/main" id="{AF9F48A2-9AC0-51D6-673C-1018D7E2DD3C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236032" y="2277757"/>
            <a:ext cx="2031367" cy="1513820"/>
          </a:xfrm>
          <a:prstGeom prst="rect">
            <a:avLst/>
          </a:prstGeom>
        </p:spPr>
      </p:pic>
      <p:pic>
        <p:nvPicPr>
          <p:cNvPr id="73" name="Picture 72" descr="choose two cards ">
            <a:extLst>
              <a:ext uri="{FF2B5EF4-FFF2-40B4-BE49-F238E27FC236}">
                <a16:creationId xmlns:a16="http://schemas.microsoft.com/office/drawing/2014/main" id="{82E0F6AD-8663-4D80-BC2C-FF1AEF2BAAF4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5661952" y="2307297"/>
            <a:ext cx="2031367" cy="1513820"/>
          </a:xfrm>
          <a:prstGeom prst="rect">
            <a:avLst/>
          </a:prstGeom>
        </p:spPr>
      </p:pic>
      <p:pic>
        <p:nvPicPr>
          <p:cNvPr id="74" name="Picture 73" descr="choose two cards ">
            <a:extLst>
              <a:ext uri="{FF2B5EF4-FFF2-40B4-BE49-F238E27FC236}">
                <a16:creationId xmlns:a16="http://schemas.microsoft.com/office/drawing/2014/main" id="{D8E16A64-2C4A-6A60-DAAE-82ABBF85E276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5758314" y="674811"/>
            <a:ext cx="2031367" cy="1513820"/>
          </a:xfrm>
          <a:prstGeom prst="rect">
            <a:avLst/>
          </a:prstGeom>
        </p:spPr>
      </p:pic>
      <p:pic>
        <p:nvPicPr>
          <p:cNvPr id="80" name="Picture 79" descr="choose two cards ">
            <a:extLst>
              <a:ext uri="{FF2B5EF4-FFF2-40B4-BE49-F238E27FC236}">
                <a16:creationId xmlns:a16="http://schemas.microsoft.com/office/drawing/2014/main" id="{1993DB04-B265-56A4-DAB8-CDB14458F3DC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381945" y="651684"/>
            <a:ext cx="2031367" cy="1513820"/>
          </a:xfrm>
          <a:prstGeom prst="rect">
            <a:avLst/>
          </a:prstGeom>
        </p:spPr>
      </p:pic>
      <p:pic>
        <p:nvPicPr>
          <p:cNvPr id="2" name="Picture 1" descr="5 spades">
            <a:extLst>
              <a:ext uri="{FF2B5EF4-FFF2-40B4-BE49-F238E27FC236}">
                <a16:creationId xmlns:a16="http://schemas.microsoft.com/office/drawing/2014/main" id="{F5F93B51-AED0-2B23-7FD7-547F019F1C5E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776231" y="840708"/>
            <a:ext cx="921381" cy="1263183"/>
          </a:xfrm>
          <a:prstGeom prst="rect">
            <a:avLst/>
          </a:prstGeom>
        </p:spPr>
      </p:pic>
      <p:pic>
        <p:nvPicPr>
          <p:cNvPr id="3" name="Picture 2" descr="6 spades">
            <a:extLst>
              <a:ext uri="{FF2B5EF4-FFF2-40B4-BE49-F238E27FC236}">
                <a16:creationId xmlns:a16="http://schemas.microsoft.com/office/drawing/2014/main" id="{53D1792E-9119-C260-7AF0-942E12B1FF52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0965266" y="2341829"/>
            <a:ext cx="921381" cy="1278045"/>
          </a:xfrm>
          <a:prstGeom prst="rect">
            <a:avLst/>
          </a:prstGeom>
        </p:spPr>
      </p:pic>
      <p:pic>
        <p:nvPicPr>
          <p:cNvPr id="5" name="Picture 4" descr="8 hearts">
            <a:extLst>
              <a:ext uri="{FF2B5EF4-FFF2-40B4-BE49-F238E27FC236}">
                <a16:creationId xmlns:a16="http://schemas.microsoft.com/office/drawing/2014/main" id="{76B3B828-C080-9353-179E-663835BC4CA0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158787" y="783473"/>
            <a:ext cx="891659" cy="1233461"/>
          </a:xfrm>
          <a:prstGeom prst="rect">
            <a:avLst/>
          </a:prstGeom>
        </p:spPr>
      </p:pic>
      <p:pic>
        <p:nvPicPr>
          <p:cNvPr id="76" name="Picture 75" descr="choose two cards ">
            <a:extLst>
              <a:ext uri="{FF2B5EF4-FFF2-40B4-BE49-F238E27FC236}">
                <a16:creationId xmlns:a16="http://schemas.microsoft.com/office/drawing/2014/main" id="{FC390848-0584-3ED3-9D9D-52F4EE4E891B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590311" y="2244809"/>
            <a:ext cx="2031367" cy="1513820"/>
          </a:xfrm>
          <a:prstGeom prst="rect">
            <a:avLst/>
          </a:prstGeom>
        </p:spPr>
      </p:pic>
      <p:pic>
        <p:nvPicPr>
          <p:cNvPr id="77" name="Picture 76" descr="choose two cards ">
            <a:extLst>
              <a:ext uri="{FF2B5EF4-FFF2-40B4-BE49-F238E27FC236}">
                <a16:creationId xmlns:a16="http://schemas.microsoft.com/office/drawing/2014/main" id="{9D317D72-DBE3-E5FA-A6F1-1C3A8B6F1EA7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334488" y="2273038"/>
            <a:ext cx="2031367" cy="1513820"/>
          </a:xfrm>
          <a:prstGeom prst="rect">
            <a:avLst/>
          </a:prstGeom>
        </p:spPr>
      </p:pic>
      <p:pic>
        <p:nvPicPr>
          <p:cNvPr id="6" name="Picture 5" descr="3  clubs">
            <a:extLst>
              <a:ext uri="{FF2B5EF4-FFF2-40B4-BE49-F238E27FC236}">
                <a16:creationId xmlns:a16="http://schemas.microsoft.com/office/drawing/2014/main" id="{EC0338E8-03D2-5F31-51A3-8A77415EA880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1863352" y="732060"/>
            <a:ext cx="921381" cy="1292905"/>
          </a:xfrm>
          <a:prstGeom prst="rect">
            <a:avLst/>
          </a:prstGeom>
        </p:spPr>
      </p:pic>
      <p:pic>
        <p:nvPicPr>
          <p:cNvPr id="7" name="Picture 6" descr="jack spades">
            <a:extLst>
              <a:ext uri="{FF2B5EF4-FFF2-40B4-BE49-F238E27FC236}">
                <a16:creationId xmlns:a16="http://schemas.microsoft.com/office/drawing/2014/main" id="{89CF9395-9D09-58C4-7406-FC550B18EA2A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13270891" y="817749"/>
            <a:ext cx="980825" cy="1292904"/>
          </a:xfrm>
          <a:prstGeom prst="rect">
            <a:avLst/>
          </a:prstGeom>
        </p:spPr>
      </p:pic>
      <p:pic>
        <p:nvPicPr>
          <p:cNvPr id="78" name="Picture 77" descr="choose two cards ">
            <a:extLst>
              <a:ext uri="{FF2B5EF4-FFF2-40B4-BE49-F238E27FC236}">
                <a16:creationId xmlns:a16="http://schemas.microsoft.com/office/drawing/2014/main" id="{7D861525-BC70-4596-B222-EE238418865F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141730" y="633182"/>
            <a:ext cx="2031367" cy="1513820"/>
          </a:xfrm>
          <a:prstGeom prst="rect">
            <a:avLst/>
          </a:prstGeom>
        </p:spPr>
      </p:pic>
      <p:pic>
        <p:nvPicPr>
          <p:cNvPr id="79" name="Picture 78" descr="choose two cards ">
            <a:extLst>
              <a:ext uri="{FF2B5EF4-FFF2-40B4-BE49-F238E27FC236}">
                <a16:creationId xmlns:a16="http://schemas.microsoft.com/office/drawing/2014/main" id="{53B163D6-7EED-7253-674C-3FD2DAD6B14B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817754" y="606741"/>
            <a:ext cx="2031367" cy="1513820"/>
          </a:xfrm>
          <a:prstGeom prst="rect">
            <a:avLst/>
          </a:prstGeom>
        </p:spPr>
      </p:pic>
      <p:pic>
        <p:nvPicPr>
          <p:cNvPr id="75" name="Picture 74" descr="choose two cards ">
            <a:extLst>
              <a:ext uri="{FF2B5EF4-FFF2-40B4-BE49-F238E27FC236}">
                <a16:creationId xmlns:a16="http://schemas.microsoft.com/office/drawing/2014/main" id="{A36DB6A0-53EE-7BFC-5AB3-A3D6C86AE502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813277" y="2223941"/>
            <a:ext cx="2031367" cy="1513820"/>
          </a:xfrm>
          <a:prstGeom prst="rect">
            <a:avLst/>
          </a:prstGeom>
        </p:spPr>
      </p:pic>
      <p:pic>
        <p:nvPicPr>
          <p:cNvPr id="81" name="Picture 80" descr="choose two cards ">
            <a:extLst>
              <a:ext uri="{FF2B5EF4-FFF2-40B4-BE49-F238E27FC236}">
                <a16:creationId xmlns:a16="http://schemas.microsoft.com/office/drawing/2014/main" id="{2BF092B8-D7F7-CB37-74F8-155BFFE0E0F6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563000" y="676194"/>
            <a:ext cx="2031367" cy="1513820"/>
          </a:xfrm>
          <a:prstGeom prst="rect">
            <a:avLst/>
          </a:prstGeom>
        </p:spPr>
      </p:pic>
      <p:pic>
        <p:nvPicPr>
          <p:cNvPr id="83" name="Picture 82" descr="choose two cards ">
            <a:extLst>
              <a:ext uri="{FF2B5EF4-FFF2-40B4-BE49-F238E27FC236}">
                <a16:creationId xmlns:a16="http://schemas.microsoft.com/office/drawing/2014/main" id="{56FE0E2F-4409-17A9-7184-138D7EAFA00D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222065" y="657163"/>
            <a:ext cx="2031367" cy="1513820"/>
          </a:xfrm>
          <a:prstGeom prst="rect">
            <a:avLst/>
          </a:prstGeom>
        </p:spPr>
      </p:pic>
      <p:pic>
        <p:nvPicPr>
          <p:cNvPr id="82" name="Picture 81" descr="choose two cards ">
            <a:extLst>
              <a:ext uri="{FF2B5EF4-FFF2-40B4-BE49-F238E27FC236}">
                <a16:creationId xmlns:a16="http://schemas.microsoft.com/office/drawing/2014/main" id="{43F3AFB8-6843-02CE-9493-D02EE4086388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028922" y="2266430"/>
            <a:ext cx="2031367" cy="1513820"/>
          </a:xfrm>
          <a:prstGeom prst="rect">
            <a:avLst/>
          </a:prstGeom>
        </p:spPr>
      </p:pic>
      <p:pic>
        <p:nvPicPr>
          <p:cNvPr id="84" name="Picture 83" descr="choose two cards ">
            <a:extLst>
              <a:ext uri="{FF2B5EF4-FFF2-40B4-BE49-F238E27FC236}">
                <a16:creationId xmlns:a16="http://schemas.microsoft.com/office/drawing/2014/main" id="{C4A85BCA-AD93-F9DC-5DD4-323767A75CF0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00597" y="2232921"/>
            <a:ext cx="2031367" cy="15138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E8CEF2F-F1DA-C23C-BA4D-E9E0C05C73A1}"/>
              </a:ext>
            </a:extLst>
          </p:cNvPr>
          <p:cNvSpPr txBox="1"/>
          <p:nvPr/>
        </p:nvSpPr>
        <p:spPr>
          <a:xfrm>
            <a:off x="356782" y="8691871"/>
            <a:ext cx="1741978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</a:t>
            </a:r>
          </a:p>
          <a:p>
            <a:pPr algn="ctr"/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your children get stuck on a multiplication problem, give them some time and tools like the multiplication table to find the right product.</a:t>
            </a:r>
          </a:p>
        </p:txBody>
      </p:sp>
    </p:spTree>
    <p:extLst>
      <p:ext uri="{BB962C8B-B14F-4D97-AF65-F5344CB8AC3E}">
        <p14:creationId xmlns:p14="http://schemas.microsoft.com/office/powerpoint/2010/main" val="220335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AAB2E8-6867-30AD-A712-E629ED763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947" y="-477054"/>
            <a:ext cx="10831830" cy="477054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– Extra Cards</a:t>
            </a:r>
          </a:p>
        </p:txBody>
      </p:sp>
      <p:sp>
        <p:nvSpPr>
          <p:cNvPr id="4" name="object 22" descr="KY Family Math Night- Number and Operations in Base Ten Activity 3d: Multiplication Card Game&#10;&#10;&#10;">
            <a:extLst>
              <a:ext uri="{FF2B5EF4-FFF2-40B4-BE49-F238E27FC236}">
                <a16:creationId xmlns:a16="http://schemas.microsoft.com/office/drawing/2014/main" id="{5D6B3155-D3F0-E499-3B4F-0E611975317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539890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642620" marR="5080" indent="-630555" algn="ctr">
              <a:lnSpc>
                <a:spcPts val="3820"/>
              </a:lnSpc>
              <a:spcBef>
                <a:spcPts val="409"/>
              </a:spcBef>
            </a:pPr>
            <a:r>
              <a:rPr lang="en-US" sz="3350">
                <a:solidFill>
                  <a:schemeClr val="bg1"/>
                </a:solidFill>
              </a:rPr>
              <a:t>Multiplication</a:t>
            </a:r>
            <a:r>
              <a:rPr lang="en-US" sz="3350" spc="-210">
                <a:solidFill>
                  <a:schemeClr val="bg1"/>
                </a:solidFill>
              </a:rPr>
              <a:t> </a:t>
            </a:r>
            <a:r>
              <a:rPr lang="en-US" sz="3350" spc="-95">
                <a:solidFill>
                  <a:schemeClr val="bg1"/>
                </a:solidFill>
              </a:rPr>
              <a:t>Card</a:t>
            </a:r>
            <a:r>
              <a:rPr lang="en-US" sz="3350" spc="40">
                <a:solidFill>
                  <a:schemeClr val="bg1"/>
                </a:solidFill>
              </a:rPr>
              <a:t> </a:t>
            </a:r>
            <a:r>
              <a:rPr lang="en-US" sz="3350" spc="-20">
                <a:solidFill>
                  <a:schemeClr val="bg1"/>
                </a:solidFill>
              </a:rPr>
              <a:t>Game – extra cards</a:t>
            </a:r>
            <a:endParaRPr lang="en-US" sz="3350" b="1" spc="-10">
              <a:solidFill>
                <a:schemeClr val="tx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8" descr="2 diamonds">
            <a:extLst>
              <a:ext uri="{FF2B5EF4-FFF2-40B4-BE49-F238E27FC236}">
                <a16:creationId xmlns:a16="http://schemas.microsoft.com/office/drawing/2014/main" id="{B8A83A80-CA3B-93D7-6083-DE518CE1A9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6458" y="778879"/>
            <a:ext cx="906519" cy="1218600"/>
          </a:xfrm>
          <a:prstGeom prst="rect">
            <a:avLst/>
          </a:prstGeom>
        </p:spPr>
      </p:pic>
      <p:pic>
        <p:nvPicPr>
          <p:cNvPr id="33" name="Picture 32" descr="3 diamonds">
            <a:extLst>
              <a:ext uri="{FF2B5EF4-FFF2-40B4-BE49-F238E27FC236}">
                <a16:creationId xmlns:a16="http://schemas.microsoft.com/office/drawing/2014/main" id="{85B1CBBA-FB28-0A8F-4B13-C6851E205B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517" y="783326"/>
            <a:ext cx="906519" cy="1233461"/>
          </a:xfrm>
          <a:prstGeom prst="rect">
            <a:avLst/>
          </a:prstGeom>
        </p:spPr>
      </p:pic>
      <p:pic>
        <p:nvPicPr>
          <p:cNvPr id="35" name="Picture 34" descr="4 diamonds">
            <a:extLst>
              <a:ext uri="{FF2B5EF4-FFF2-40B4-BE49-F238E27FC236}">
                <a16:creationId xmlns:a16="http://schemas.microsoft.com/office/drawing/2014/main" id="{C44AD7C0-10A0-6ABB-1AD8-21FD9FED13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4247" y="752432"/>
            <a:ext cx="861936" cy="1218600"/>
          </a:xfrm>
          <a:prstGeom prst="rect">
            <a:avLst/>
          </a:prstGeom>
        </p:spPr>
      </p:pic>
      <p:pic>
        <p:nvPicPr>
          <p:cNvPr id="39" name="Picture 38" descr="5 diamonds">
            <a:extLst>
              <a:ext uri="{FF2B5EF4-FFF2-40B4-BE49-F238E27FC236}">
                <a16:creationId xmlns:a16="http://schemas.microsoft.com/office/drawing/2014/main" id="{881650F2-27D6-400A-890C-B1095B2B84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131" y="837231"/>
            <a:ext cx="921381" cy="1203739"/>
          </a:xfrm>
          <a:prstGeom prst="rect">
            <a:avLst/>
          </a:prstGeom>
        </p:spPr>
      </p:pic>
      <p:pic>
        <p:nvPicPr>
          <p:cNvPr id="43" name="Picture 42" descr="6 diamonds">
            <a:extLst>
              <a:ext uri="{FF2B5EF4-FFF2-40B4-BE49-F238E27FC236}">
                <a16:creationId xmlns:a16="http://schemas.microsoft.com/office/drawing/2014/main" id="{E9A6D3CE-6099-3EC0-62CA-001F2D2C53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65744" y="805617"/>
            <a:ext cx="906519" cy="1218600"/>
          </a:xfrm>
          <a:prstGeom prst="rect">
            <a:avLst/>
          </a:prstGeom>
        </p:spPr>
      </p:pic>
      <p:pic>
        <p:nvPicPr>
          <p:cNvPr id="46" name="Picture 45" descr="7 diamonds">
            <a:extLst>
              <a:ext uri="{FF2B5EF4-FFF2-40B4-BE49-F238E27FC236}">
                <a16:creationId xmlns:a16="http://schemas.microsoft.com/office/drawing/2014/main" id="{FFA0DFD1-6F21-53E3-7A34-2BE589B662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77073" y="850437"/>
            <a:ext cx="921381" cy="1263183"/>
          </a:xfrm>
          <a:prstGeom prst="rect">
            <a:avLst/>
          </a:prstGeom>
        </p:spPr>
      </p:pic>
      <p:pic>
        <p:nvPicPr>
          <p:cNvPr id="53" name="Picture 52" descr="8 diamonds">
            <a:extLst>
              <a:ext uri="{FF2B5EF4-FFF2-40B4-BE49-F238E27FC236}">
                <a16:creationId xmlns:a16="http://schemas.microsoft.com/office/drawing/2014/main" id="{6E972D54-05E8-86FE-212A-728080FC24A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88402" y="879277"/>
            <a:ext cx="921381" cy="1278045"/>
          </a:xfrm>
          <a:prstGeom prst="rect">
            <a:avLst/>
          </a:prstGeom>
        </p:spPr>
      </p:pic>
      <p:pic>
        <p:nvPicPr>
          <p:cNvPr id="57" name="Picture 56" descr="9 diamonds">
            <a:extLst>
              <a:ext uri="{FF2B5EF4-FFF2-40B4-BE49-F238E27FC236}">
                <a16:creationId xmlns:a16="http://schemas.microsoft.com/office/drawing/2014/main" id="{7579C7E4-F684-EA39-56A4-C06E833156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408500" y="890707"/>
            <a:ext cx="921381" cy="1278045"/>
          </a:xfrm>
          <a:prstGeom prst="rect">
            <a:avLst/>
          </a:prstGeom>
        </p:spPr>
      </p:pic>
      <p:pic>
        <p:nvPicPr>
          <p:cNvPr id="62" name="Picture 61" descr="10 diamonds">
            <a:extLst>
              <a:ext uri="{FF2B5EF4-FFF2-40B4-BE49-F238E27FC236}">
                <a16:creationId xmlns:a16="http://schemas.microsoft.com/office/drawing/2014/main" id="{4415D6CD-1BF6-0ADD-69C5-3F45E194CF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692421" y="902139"/>
            <a:ext cx="921381" cy="1233462"/>
          </a:xfrm>
          <a:prstGeom prst="rect">
            <a:avLst/>
          </a:prstGeom>
        </p:spPr>
      </p:pic>
      <p:pic>
        <p:nvPicPr>
          <p:cNvPr id="64" name="Picture 63" descr="jack diamonds">
            <a:extLst>
              <a:ext uri="{FF2B5EF4-FFF2-40B4-BE49-F238E27FC236}">
                <a16:creationId xmlns:a16="http://schemas.microsoft.com/office/drawing/2014/main" id="{F0C8D79E-FFC1-D735-56FC-65F2A68FEB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947038" y="893253"/>
            <a:ext cx="921381" cy="1292905"/>
          </a:xfrm>
          <a:prstGeom prst="rect">
            <a:avLst/>
          </a:prstGeom>
        </p:spPr>
      </p:pic>
      <p:pic>
        <p:nvPicPr>
          <p:cNvPr id="66" name="Picture 65" descr="queen diamonds">
            <a:extLst>
              <a:ext uri="{FF2B5EF4-FFF2-40B4-BE49-F238E27FC236}">
                <a16:creationId xmlns:a16="http://schemas.microsoft.com/office/drawing/2014/main" id="{C36CF523-6FF6-44D5-CB8A-FF215318DCE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220357" y="950580"/>
            <a:ext cx="906519" cy="1263183"/>
          </a:xfrm>
          <a:prstGeom prst="rect">
            <a:avLst/>
          </a:prstGeom>
        </p:spPr>
      </p:pic>
      <p:pic>
        <p:nvPicPr>
          <p:cNvPr id="68" name="Picture 67" descr="king diamonds">
            <a:extLst>
              <a:ext uri="{FF2B5EF4-FFF2-40B4-BE49-F238E27FC236}">
                <a16:creationId xmlns:a16="http://schemas.microsoft.com/office/drawing/2014/main" id="{F27696FB-86FE-3A74-AD17-72E9EE03DF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353252" y="950581"/>
            <a:ext cx="906519" cy="1233461"/>
          </a:xfrm>
          <a:prstGeom prst="rect">
            <a:avLst/>
          </a:prstGeom>
        </p:spPr>
      </p:pic>
      <p:pic>
        <p:nvPicPr>
          <p:cNvPr id="70" name="Picture 69" descr="ace hearts">
            <a:extLst>
              <a:ext uri="{FF2B5EF4-FFF2-40B4-BE49-F238E27FC236}">
                <a16:creationId xmlns:a16="http://schemas.microsoft.com/office/drawing/2014/main" id="{5F63B409-6D6A-A073-76DC-B70B65B203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298876" y="2542315"/>
            <a:ext cx="921381" cy="1233462"/>
          </a:xfrm>
          <a:prstGeom prst="rect">
            <a:avLst/>
          </a:prstGeom>
        </p:spPr>
      </p:pic>
      <p:pic>
        <p:nvPicPr>
          <p:cNvPr id="74" name="Picture 73" descr="3 hearts">
            <a:extLst>
              <a:ext uri="{FF2B5EF4-FFF2-40B4-BE49-F238E27FC236}">
                <a16:creationId xmlns:a16="http://schemas.microsoft.com/office/drawing/2014/main" id="{A4EC6B5D-61C9-00D3-A9C8-B227519FDC3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118230" y="2555735"/>
            <a:ext cx="906519" cy="1233461"/>
          </a:xfrm>
          <a:prstGeom prst="rect">
            <a:avLst/>
          </a:prstGeom>
        </p:spPr>
      </p:pic>
      <p:pic>
        <p:nvPicPr>
          <p:cNvPr id="76" name="Picture 75" descr="2 hearts ">
            <a:extLst>
              <a:ext uri="{FF2B5EF4-FFF2-40B4-BE49-F238E27FC236}">
                <a16:creationId xmlns:a16="http://schemas.microsoft.com/office/drawing/2014/main" id="{8F06CAE7-0506-B171-AB59-2A7D03A4BCF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786138" y="2532873"/>
            <a:ext cx="921381" cy="1278045"/>
          </a:xfrm>
          <a:prstGeom prst="rect">
            <a:avLst/>
          </a:prstGeom>
        </p:spPr>
      </p:pic>
      <p:pic>
        <p:nvPicPr>
          <p:cNvPr id="78" name="Picture 77" descr="4 hearts">
            <a:extLst>
              <a:ext uri="{FF2B5EF4-FFF2-40B4-BE49-F238E27FC236}">
                <a16:creationId xmlns:a16="http://schemas.microsoft.com/office/drawing/2014/main" id="{E28132B5-6F82-4E31-8D40-9E7FB3DBB7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423318" y="2555735"/>
            <a:ext cx="921381" cy="1218600"/>
          </a:xfrm>
          <a:prstGeom prst="rect">
            <a:avLst/>
          </a:prstGeom>
        </p:spPr>
      </p:pic>
      <p:pic>
        <p:nvPicPr>
          <p:cNvPr id="80" name="Picture 79" descr="5 hearts">
            <a:extLst>
              <a:ext uri="{FF2B5EF4-FFF2-40B4-BE49-F238E27FC236}">
                <a16:creationId xmlns:a16="http://schemas.microsoft.com/office/drawing/2014/main" id="{B357F084-C17E-97DF-BF64-0D065067547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518209" y="2578077"/>
            <a:ext cx="906519" cy="1233461"/>
          </a:xfrm>
          <a:prstGeom prst="rect">
            <a:avLst/>
          </a:prstGeom>
        </p:spPr>
      </p:pic>
      <p:pic>
        <p:nvPicPr>
          <p:cNvPr id="84" name="Picture 83" descr="7 hearts">
            <a:extLst>
              <a:ext uri="{FF2B5EF4-FFF2-40B4-BE49-F238E27FC236}">
                <a16:creationId xmlns:a16="http://schemas.microsoft.com/office/drawing/2014/main" id="{32274916-2A7E-D93C-A2EE-661CB347B62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858169" y="2578077"/>
            <a:ext cx="921381" cy="1278045"/>
          </a:xfrm>
          <a:prstGeom prst="rect">
            <a:avLst/>
          </a:prstGeom>
        </p:spPr>
      </p:pic>
      <p:pic>
        <p:nvPicPr>
          <p:cNvPr id="86" name="Picture 85" descr="8 hearts">
            <a:extLst>
              <a:ext uri="{FF2B5EF4-FFF2-40B4-BE49-F238E27FC236}">
                <a16:creationId xmlns:a16="http://schemas.microsoft.com/office/drawing/2014/main" id="{FE7EDAA8-54F4-F164-46E8-C9A14A7DB1F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080268" y="2555735"/>
            <a:ext cx="891659" cy="1233461"/>
          </a:xfrm>
          <a:prstGeom prst="rect">
            <a:avLst/>
          </a:prstGeom>
        </p:spPr>
      </p:pic>
      <p:pic>
        <p:nvPicPr>
          <p:cNvPr id="88" name="Picture 87" descr="9 hearts">
            <a:extLst>
              <a:ext uri="{FF2B5EF4-FFF2-40B4-BE49-F238E27FC236}">
                <a16:creationId xmlns:a16="http://schemas.microsoft.com/office/drawing/2014/main" id="{6ED90E31-645B-931E-49DD-9B864FFB015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319413" y="2544303"/>
            <a:ext cx="906519" cy="1263183"/>
          </a:xfrm>
          <a:prstGeom prst="rect">
            <a:avLst/>
          </a:prstGeom>
        </p:spPr>
      </p:pic>
      <p:pic>
        <p:nvPicPr>
          <p:cNvPr id="90" name="Picture 89" descr="10 hearts">
            <a:extLst>
              <a:ext uri="{FF2B5EF4-FFF2-40B4-BE49-F238E27FC236}">
                <a16:creationId xmlns:a16="http://schemas.microsoft.com/office/drawing/2014/main" id="{10AFE82F-CD83-78FB-384E-6A243B33DAED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2599524" y="2570249"/>
            <a:ext cx="921381" cy="1233462"/>
          </a:xfrm>
          <a:prstGeom prst="rect">
            <a:avLst/>
          </a:prstGeom>
        </p:spPr>
      </p:pic>
      <p:pic>
        <p:nvPicPr>
          <p:cNvPr id="92" name="Picture 91" descr="jack hearts">
            <a:extLst>
              <a:ext uri="{FF2B5EF4-FFF2-40B4-BE49-F238E27FC236}">
                <a16:creationId xmlns:a16="http://schemas.microsoft.com/office/drawing/2014/main" id="{9831C863-591D-B05F-A679-46A57858DD65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848285" y="2585110"/>
            <a:ext cx="921381" cy="1203739"/>
          </a:xfrm>
          <a:prstGeom prst="rect">
            <a:avLst/>
          </a:prstGeom>
        </p:spPr>
      </p:pic>
      <p:pic>
        <p:nvPicPr>
          <p:cNvPr id="94" name="Picture 93" descr="queen hearts">
            <a:extLst>
              <a:ext uri="{FF2B5EF4-FFF2-40B4-BE49-F238E27FC236}">
                <a16:creationId xmlns:a16="http://schemas.microsoft.com/office/drawing/2014/main" id="{3BA6D8DA-64B9-4335-C38B-838F861BF273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5090065" y="2555735"/>
            <a:ext cx="921381" cy="1233462"/>
          </a:xfrm>
          <a:prstGeom prst="rect">
            <a:avLst/>
          </a:prstGeom>
        </p:spPr>
      </p:pic>
      <p:pic>
        <p:nvPicPr>
          <p:cNvPr id="96" name="Picture 95" descr="king hearts">
            <a:extLst>
              <a:ext uri="{FF2B5EF4-FFF2-40B4-BE49-F238E27FC236}">
                <a16:creationId xmlns:a16="http://schemas.microsoft.com/office/drawing/2014/main" id="{D04D80D7-6024-AFC4-1746-B9B0D523F62B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16299833" y="2572607"/>
            <a:ext cx="921381" cy="1218600"/>
          </a:xfrm>
          <a:prstGeom prst="rect">
            <a:avLst/>
          </a:prstGeom>
        </p:spPr>
      </p:pic>
      <p:pic>
        <p:nvPicPr>
          <p:cNvPr id="98" name="Picture 97" descr="ace clubs">
            <a:extLst>
              <a:ext uri="{FF2B5EF4-FFF2-40B4-BE49-F238E27FC236}">
                <a16:creationId xmlns:a16="http://schemas.microsoft.com/office/drawing/2014/main" id="{DDCE0D22-AE24-E912-1C80-196E2A763D3E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1298876" y="4532662"/>
            <a:ext cx="891659" cy="1292904"/>
          </a:xfrm>
          <a:prstGeom prst="rect">
            <a:avLst/>
          </a:prstGeom>
        </p:spPr>
      </p:pic>
      <p:pic>
        <p:nvPicPr>
          <p:cNvPr id="100" name="Picture 99" descr="2  clubs">
            <a:extLst>
              <a:ext uri="{FF2B5EF4-FFF2-40B4-BE49-F238E27FC236}">
                <a16:creationId xmlns:a16="http://schemas.microsoft.com/office/drawing/2014/main" id="{EC0C0D1D-F9FF-D8ED-0F0E-E749098902B6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2611181" y="4631278"/>
            <a:ext cx="936242" cy="1263182"/>
          </a:xfrm>
          <a:prstGeom prst="rect">
            <a:avLst/>
          </a:prstGeom>
        </p:spPr>
      </p:pic>
      <p:pic>
        <p:nvPicPr>
          <p:cNvPr id="104" name="Picture 103" descr="4  clubs">
            <a:extLst>
              <a:ext uri="{FF2B5EF4-FFF2-40B4-BE49-F238E27FC236}">
                <a16:creationId xmlns:a16="http://schemas.microsoft.com/office/drawing/2014/main" id="{C28A33B4-1A67-5425-DA31-E480663F343F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263771" y="4592512"/>
            <a:ext cx="921381" cy="1263183"/>
          </a:xfrm>
          <a:prstGeom prst="rect">
            <a:avLst/>
          </a:prstGeom>
        </p:spPr>
      </p:pic>
      <p:pic>
        <p:nvPicPr>
          <p:cNvPr id="108" name="Picture 107" descr="6  clubs">
            <a:extLst>
              <a:ext uri="{FF2B5EF4-FFF2-40B4-BE49-F238E27FC236}">
                <a16:creationId xmlns:a16="http://schemas.microsoft.com/office/drawing/2014/main" id="{4DFAAB94-F515-0D58-C921-E1724044C4D1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7638076" y="4584011"/>
            <a:ext cx="921381" cy="1278045"/>
          </a:xfrm>
          <a:prstGeom prst="rect">
            <a:avLst/>
          </a:prstGeom>
        </p:spPr>
      </p:pic>
      <p:pic>
        <p:nvPicPr>
          <p:cNvPr id="112" name="Picture 111" descr="8  clubs">
            <a:extLst>
              <a:ext uri="{FF2B5EF4-FFF2-40B4-BE49-F238E27FC236}">
                <a16:creationId xmlns:a16="http://schemas.microsoft.com/office/drawing/2014/main" id="{FB3748B4-6892-22BC-6338-05898EFCF12F}"/>
              </a:ext>
            </a:extLst>
          </p:cNvPr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030210" y="4598873"/>
            <a:ext cx="906519" cy="1263183"/>
          </a:xfrm>
          <a:prstGeom prst="rect">
            <a:avLst/>
          </a:prstGeom>
        </p:spPr>
      </p:pic>
      <p:pic>
        <p:nvPicPr>
          <p:cNvPr id="114" name="Picture 113" descr="7  clubs">
            <a:extLst>
              <a:ext uri="{FF2B5EF4-FFF2-40B4-BE49-F238E27FC236}">
                <a16:creationId xmlns:a16="http://schemas.microsoft.com/office/drawing/2014/main" id="{07098CDF-5779-EA15-2B73-1ECB7F4CB6D7}"/>
              </a:ext>
            </a:extLst>
          </p:cNvPr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829839" y="4562039"/>
            <a:ext cx="906519" cy="1278044"/>
          </a:xfrm>
          <a:prstGeom prst="rect">
            <a:avLst/>
          </a:prstGeom>
        </p:spPr>
      </p:pic>
      <p:pic>
        <p:nvPicPr>
          <p:cNvPr id="116" name="Picture 115" descr="3  clubs">
            <a:extLst>
              <a:ext uri="{FF2B5EF4-FFF2-40B4-BE49-F238E27FC236}">
                <a16:creationId xmlns:a16="http://schemas.microsoft.com/office/drawing/2014/main" id="{9F11BE66-8569-0F5F-AA60-60FC544A7CD2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4026502" y="4592512"/>
            <a:ext cx="921381" cy="1292905"/>
          </a:xfrm>
          <a:prstGeom prst="rect">
            <a:avLst/>
          </a:prstGeom>
        </p:spPr>
      </p:pic>
      <p:pic>
        <p:nvPicPr>
          <p:cNvPr id="118" name="Picture 117" descr="6 hearts">
            <a:extLst>
              <a:ext uri="{FF2B5EF4-FFF2-40B4-BE49-F238E27FC236}">
                <a16:creationId xmlns:a16="http://schemas.microsoft.com/office/drawing/2014/main" id="{B0456815-5800-270D-7A04-64C0F936E0D4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7662631" y="2578077"/>
            <a:ext cx="906519" cy="1292904"/>
          </a:xfrm>
          <a:prstGeom prst="rect">
            <a:avLst/>
          </a:prstGeom>
        </p:spPr>
      </p:pic>
      <p:pic>
        <p:nvPicPr>
          <p:cNvPr id="120" name="Picture 119" descr="9  clubs">
            <a:extLst>
              <a:ext uri="{FF2B5EF4-FFF2-40B4-BE49-F238E27FC236}">
                <a16:creationId xmlns:a16="http://schemas.microsoft.com/office/drawing/2014/main" id="{514C1C02-C5D3-B9FB-3081-759106222891}"/>
              </a:ext>
            </a:extLst>
          </p:cNvPr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180758" y="4516038"/>
            <a:ext cx="936242" cy="1307765"/>
          </a:xfrm>
          <a:prstGeom prst="rect">
            <a:avLst/>
          </a:prstGeom>
        </p:spPr>
      </p:pic>
      <p:pic>
        <p:nvPicPr>
          <p:cNvPr id="122" name="Picture 121" descr="10  clubs">
            <a:extLst>
              <a:ext uri="{FF2B5EF4-FFF2-40B4-BE49-F238E27FC236}">
                <a16:creationId xmlns:a16="http://schemas.microsoft.com/office/drawing/2014/main" id="{DAB4F8EE-E2D5-E3AF-8CBA-DFC5B3810B6B}"/>
              </a:ext>
            </a:extLst>
          </p:cNvPr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2478169" y="4541163"/>
            <a:ext cx="921381" cy="1292905"/>
          </a:xfrm>
          <a:prstGeom prst="rect">
            <a:avLst/>
          </a:prstGeom>
        </p:spPr>
      </p:pic>
      <p:pic>
        <p:nvPicPr>
          <p:cNvPr id="124" name="Picture 123" descr="5  clubs">
            <a:extLst>
              <a:ext uri="{FF2B5EF4-FFF2-40B4-BE49-F238E27FC236}">
                <a16:creationId xmlns:a16="http://schemas.microsoft.com/office/drawing/2014/main" id="{EB246A23-4FF5-52DE-99D2-1609AD00AB6A}"/>
              </a:ext>
            </a:extLst>
          </p:cNvPr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6433129" y="4621881"/>
            <a:ext cx="921381" cy="1292905"/>
          </a:xfrm>
          <a:prstGeom prst="rect">
            <a:avLst/>
          </a:prstGeom>
        </p:spPr>
      </p:pic>
      <p:pic>
        <p:nvPicPr>
          <p:cNvPr id="126" name="Picture 125" descr="jack  clubs">
            <a:extLst>
              <a:ext uri="{FF2B5EF4-FFF2-40B4-BE49-F238E27FC236}">
                <a16:creationId xmlns:a16="http://schemas.microsoft.com/office/drawing/2014/main" id="{4DB28076-1328-8C5E-9C2E-9EE3FD195DA3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3695097" y="4554608"/>
            <a:ext cx="921381" cy="1292905"/>
          </a:xfrm>
          <a:prstGeom prst="rect">
            <a:avLst/>
          </a:prstGeom>
        </p:spPr>
      </p:pic>
      <p:pic>
        <p:nvPicPr>
          <p:cNvPr id="128" name="Picture 127" descr="queen  clubs">
            <a:extLst>
              <a:ext uri="{FF2B5EF4-FFF2-40B4-BE49-F238E27FC236}">
                <a16:creationId xmlns:a16="http://schemas.microsoft.com/office/drawing/2014/main" id="{5D509C66-C36B-F250-D977-CB09236FB3D6}"/>
              </a:ext>
            </a:extLst>
          </p:cNvPr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>
            <a:off x="15004029" y="4584359"/>
            <a:ext cx="906519" cy="1315913"/>
          </a:xfrm>
          <a:prstGeom prst="rect">
            <a:avLst/>
          </a:prstGeom>
        </p:spPr>
      </p:pic>
      <p:pic>
        <p:nvPicPr>
          <p:cNvPr id="130" name="Picture 129" descr="king  clubs">
            <a:extLst>
              <a:ext uri="{FF2B5EF4-FFF2-40B4-BE49-F238E27FC236}">
                <a16:creationId xmlns:a16="http://schemas.microsoft.com/office/drawing/2014/main" id="{C4FEA72B-6EC1-FDB5-A51A-49BD19309232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6225190" y="4574443"/>
            <a:ext cx="965964" cy="1292905"/>
          </a:xfrm>
          <a:prstGeom prst="rect">
            <a:avLst/>
          </a:prstGeom>
        </p:spPr>
      </p:pic>
      <p:pic>
        <p:nvPicPr>
          <p:cNvPr id="132" name="Picture 131" descr="ace spades">
            <a:extLst>
              <a:ext uri="{FF2B5EF4-FFF2-40B4-BE49-F238E27FC236}">
                <a16:creationId xmlns:a16="http://schemas.microsoft.com/office/drawing/2014/main" id="{2F7C3D64-3E34-E51A-71B6-33F08885AFAE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202569" y="6334912"/>
            <a:ext cx="921381" cy="1307766"/>
          </a:xfrm>
          <a:prstGeom prst="rect">
            <a:avLst/>
          </a:prstGeom>
        </p:spPr>
      </p:pic>
      <p:pic>
        <p:nvPicPr>
          <p:cNvPr id="134" name="Picture 133" descr="2 spades">
            <a:extLst>
              <a:ext uri="{FF2B5EF4-FFF2-40B4-BE49-F238E27FC236}">
                <a16:creationId xmlns:a16="http://schemas.microsoft.com/office/drawing/2014/main" id="{4ABD7260-A08B-CDD6-6D64-E8FFB3F3BA42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2431759" y="6334912"/>
            <a:ext cx="965964" cy="1337488"/>
          </a:xfrm>
          <a:prstGeom prst="rect">
            <a:avLst/>
          </a:prstGeom>
        </p:spPr>
      </p:pic>
      <p:pic>
        <p:nvPicPr>
          <p:cNvPr id="136" name="Picture 135" descr="3 spades">
            <a:extLst>
              <a:ext uri="{FF2B5EF4-FFF2-40B4-BE49-F238E27FC236}">
                <a16:creationId xmlns:a16="http://schemas.microsoft.com/office/drawing/2014/main" id="{8B4B5A36-6269-8508-5302-76DA2CD516F7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3868778" y="6370805"/>
            <a:ext cx="921381" cy="1292905"/>
          </a:xfrm>
          <a:prstGeom prst="rect">
            <a:avLst/>
          </a:prstGeom>
        </p:spPr>
      </p:pic>
      <p:pic>
        <p:nvPicPr>
          <p:cNvPr id="138" name="Picture 137" descr="4 spades">
            <a:extLst>
              <a:ext uri="{FF2B5EF4-FFF2-40B4-BE49-F238E27FC236}">
                <a16:creationId xmlns:a16="http://schemas.microsoft.com/office/drawing/2014/main" id="{FC9660A8-F6D7-CD6E-94A6-AEDB721EB82F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5226618" y="6385666"/>
            <a:ext cx="995685" cy="1292904"/>
          </a:xfrm>
          <a:prstGeom prst="rect">
            <a:avLst/>
          </a:prstGeom>
        </p:spPr>
      </p:pic>
      <p:pic>
        <p:nvPicPr>
          <p:cNvPr id="140" name="Picture 139" descr="5 spades">
            <a:extLst>
              <a:ext uri="{FF2B5EF4-FFF2-40B4-BE49-F238E27FC236}">
                <a16:creationId xmlns:a16="http://schemas.microsoft.com/office/drawing/2014/main" id="{5E8ACE30-F07D-CFC1-4C31-F4DAA3B4AA98}"/>
              </a:ext>
            </a:extLst>
          </p:cNvPr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6540369" y="6425299"/>
            <a:ext cx="921381" cy="1263183"/>
          </a:xfrm>
          <a:prstGeom prst="rect">
            <a:avLst/>
          </a:prstGeom>
        </p:spPr>
      </p:pic>
      <p:pic>
        <p:nvPicPr>
          <p:cNvPr id="142" name="Picture 141" descr="6 spades">
            <a:extLst>
              <a:ext uri="{FF2B5EF4-FFF2-40B4-BE49-F238E27FC236}">
                <a16:creationId xmlns:a16="http://schemas.microsoft.com/office/drawing/2014/main" id="{1DCB0315-6926-53F7-0511-FD06911916DF}"/>
              </a:ext>
            </a:extLst>
          </p:cNvPr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7613941" y="6431816"/>
            <a:ext cx="921381" cy="1278045"/>
          </a:xfrm>
          <a:prstGeom prst="rect">
            <a:avLst/>
          </a:prstGeom>
        </p:spPr>
      </p:pic>
      <p:pic>
        <p:nvPicPr>
          <p:cNvPr id="144" name="Picture 143" descr="7 spades">
            <a:extLst>
              <a:ext uri="{FF2B5EF4-FFF2-40B4-BE49-F238E27FC236}">
                <a16:creationId xmlns:a16="http://schemas.microsoft.com/office/drawing/2014/main" id="{05D660C0-0795-E68F-C760-4BB5057DD4B4}"/>
              </a:ext>
            </a:extLst>
          </p:cNvPr>
          <p:cNvPicPr>
            <a:picLocks noChangeAspect="1"/>
          </p:cNvPicPr>
          <p:nvPr/>
        </p:nvPicPr>
        <p:blipFill>
          <a:blip r:embed="rId46"/>
          <a:stretch>
            <a:fillRect/>
          </a:stretch>
        </p:blipFill>
        <p:spPr>
          <a:xfrm>
            <a:off x="8769051" y="6407434"/>
            <a:ext cx="965964" cy="1278045"/>
          </a:xfrm>
          <a:prstGeom prst="rect">
            <a:avLst/>
          </a:prstGeom>
        </p:spPr>
      </p:pic>
      <p:pic>
        <p:nvPicPr>
          <p:cNvPr id="146" name="Picture 145" descr="8 spades">
            <a:extLst>
              <a:ext uri="{FF2B5EF4-FFF2-40B4-BE49-F238E27FC236}">
                <a16:creationId xmlns:a16="http://schemas.microsoft.com/office/drawing/2014/main" id="{EC9757F1-A9A1-7B2B-4208-255B2D561C93}"/>
              </a:ext>
            </a:extLst>
          </p:cNvPr>
          <p:cNvPicPr>
            <a:picLocks noChangeAspect="1"/>
          </p:cNvPicPr>
          <p:nvPr/>
        </p:nvPicPr>
        <p:blipFill>
          <a:blip r:embed="rId47"/>
          <a:stretch>
            <a:fillRect/>
          </a:stretch>
        </p:blipFill>
        <p:spPr>
          <a:xfrm>
            <a:off x="9908732" y="6370804"/>
            <a:ext cx="921381" cy="1292905"/>
          </a:xfrm>
          <a:prstGeom prst="rect">
            <a:avLst/>
          </a:prstGeom>
        </p:spPr>
      </p:pic>
      <p:pic>
        <p:nvPicPr>
          <p:cNvPr id="148" name="Picture 147" descr="9 spades">
            <a:extLst>
              <a:ext uri="{FF2B5EF4-FFF2-40B4-BE49-F238E27FC236}">
                <a16:creationId xmlns:a16="http://schemas.microsoft.com/office/drawing/2014/main" id="{9F4ADAE7-50B0-E5DF-FDF0-A8BE4EB3A972}"/>
              </a:ext>
            </a:extLst>
          </p:cNvPr>
          <p:cNvPicPr>
            <a:picLocks noChangeAspect="1"/>
          </p:cNvPicPr>
          <p:nvPr/>
        </p:nvPicPr>
        <p:blipFill>
          <a:blip r:embed="rId48"/>
          <a:stretch>
            <a:fillRect/>
          </a:stretch>
        </p:blipFill>
        <p:spPr>
          <a:xfrm>
            <a:off x="11076537" y="6431816"/>
            <a:ext cx="936242" cy="1292904"/>
          </a:xfrm>
          <a:prstGeom prst="rect">
            <a:avLst/>
          </a:prstGeom>
        </p:spPr>
      </p:pic>
      <p:pic>
        <p:nvPicPr>
          <p:cNvPr id="152" name="Picture 151" descr="jack spades">
            <a:extLst>
              <a:ext uri="{FF2B5EF4-FFF2-40B4-BE49-F238E27FC236}">
                <a16:creationId xmlns:a16="http://schemas.microsoft.com/office/drawing/2014/main" id="{4052CE13-D7EF-297B-B9B8-25703A3FED25}"/>
              </a:ext>
            </a:extLst>
          </p:cNvPr>
          <p:cNvPicPr>
            <a:picLocks noChangeAspect="1"/>
          </p:cNvPicPr>
          <p:nvPr/>
        </p:nvPicPr>
        <p:blipFill>
          <a:blip r:embed="rId49"/>
          <a:stretch>
            <a:fillRect/>
          </a:stretch>
        </p:blipFill>
        <p:spPr>
          <a:xfrm>
            <a:off x="13594362" y="6392575"/>
            <a:ext cx="980825" cy="1292904"/>
          </a:xfrm>
          <a:prstGeom prst="rect">
            <a:avLst/>
          </a:prstGeom>
        </p:spPr>
      </p:pic>
      <p:pic>
        <p:nvPicPr>
          <p:cNvPr id="154" name="Picture 153" descr="10 spades">
            <a:extLst>
              <a:ext uri="{FF2B5EF4-FFF2-40B4-BE49-F238E27FC236}">
                <a16:creationId xmlns:a16="http://schemas.microsoft.com/office/drawing/2014/main" id="{37A0EEA0-9BFE-816A-3B75-6DF8CA998CFF}"/>
              </a:ext>
            </a:extLst>
          </p:cNvPr>
          <p:cNvPicPr>
            <a:picLocks noChangeAspect="1"/>
          </p:cNvPicPr>
          <p:nvPr/>
        </p:nvPicPr>
        <p:blipFill>
          <a:blip r:embed="rId50"/>
          <a:stretch>
            <a:fillRect/>
          </a:stretch>
        </p:blipFill>
        <p:spPr>
          <a:xfrm>
            <a:off x="12393178" y="6453757"/>
            <a:ext cx="921381" cy="1292905"/>
          </a:xfrm>
          <a:prstGeom prst="rect">
            <a:avLst/>
          </a:prstGeom>
        </p:spPr>
      </p:pic>
      <p:pic>
        <p:nvPicPr>
          <p:cNvPr id="156" name="Picture 155" descr="queen spades">
            <a:extLst>
              <a:ext uri="{FF2B5EF4-FFF2-40B4-BE49-F238E27FC236}">
                <a16:creationId xmlns:a16="http://schemas.microsoft.com/office/drawing/2014/main" id="{2EE3412F-7805-18BC-C7BA-69C4040C31EA}"/>
              </a:ext>
            </a:extLst>
          </p:cNvPr>
          <p:cNvPicPr>
            <a:picLocks noChangeAspect="1"/>
          </p:cNvPicPr>
          <p:nvPr/>
        </p:nvPicPr>
        <p:blipFill>
          <a:blip r:embed="rId51"/>
          <a:stretch>
            <a:fillRect/>
          </a:stretch>
        </p:blipFill>
        <p:spPr>
          <a:xfrm>
            <a:off x="14895716" y="6446676"/>
            <a:ext cx="995685" cy="1278044"/>
          </a:xfrm>
          <a:prstGeom prst="rect">
            <a:avLst/>
          </a:prstGeom>
        </p:spPr>
      </p:pic>
      <p:pic>
        <p:nvPicPr>
          <p:cNvPr id="158" name="Picture 157" descr="king spades">
            <a:extLst>
              <a:ext uri="{FF2B5EF4-FFF2-40B4-BE49-F238E27FC236}">
                <a16:creationId xmlns:a16="http://schemas.microsoft.com/office/drawing/2014/main" id="{CB89C901-93A5-B6C2-DBF9-E14E99462A46}"/>
              </a:ext>
            </a:extLst>
          </p:cNvPr>
          <p:cNvPicPr>
            <a:picLocks noChangeAspect="1"/>
          </p:cNvPicPr>
          <p:nvPr/>
        </p:nvPicPr>
        <p:blipFill>
          <a:blip r:embed="rId52"/>
          <a:stretch>
            <a:fillRect/>
          </a:stretch>
        </p:blipFill>
        <p:spPr>
          <a:xfrm>
            <a:off x="16129659" y="6357204"/>
            <a:ext cx="995685" cy="1292904"/>
          </a:xfrm>
          <a:prstGeom prst="rect">
            <a:avLst/>
          </a:prstGeom>
        </p:spPr>
      </p:pic>
      <p:pic>
        <p:nvPicPr>
          <p:cNvPr id="160" name="Picture 159" descr="ace diamonds">
            <a:extLst>
              <a:ext uri="{FF2B5EF4-FFF2-40B4-BE49-F238E27FC236}">
                <a16:creationId xmlns:a16="http://schemas.microsoft.com/office/drawing/2014/main" id="{D2491E22-D8F4-9DB0-2DB3-B903A497ED4F}"/>
              </a:ext>
            </a:extLst>
          </p:cNvPr>
          <p:cNvPicPr>
            <a:picLocks noChangeAspect="1"/>
          </p:cNvPicPr>
          <p:nvPr/>
        </p:nvPicPr>
        <p:blipFill>
          <a:blip r:embed="rId53"/>
          <a:stretch>
            <a:fillRect/>
          </a:stretch>
        </p:blipFill>
        <p:spPr>
          <a:xfrm>
            <a:off x="1357266" y="753876"/>
            <a:ext cx="980825" cy="13374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A37D8EB-42A2-0628-D8E7-F8775AE1D0B0}"/>
              </a:ext>
            </a:extLst>
          </p:cNvPr>
          <p:cNvSpPr txBox="1"/>
          <p:nvPr/>
        </p:nvSpPr>
        <p:spPr>
          <a:xfrm>
            <a:off x="7461750" y="8432800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Extra card deck</a:t>
            </a:r>
          </a:p>
        </p:txBody>
      </p:sp>
    </p:spTree>
    <p:extLst>
      <p:ext uri="{BB962C8B-B14F-4D97-AF65-F5344CB8AC3E}">
        <p14:creationId xmlns:p14="http://schemas.microsoft.com/office/powerpoint/2010/main" val="2097095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D7CDC-79A4-B91D-11F9-026355BF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CA292-96AF-9DD9-76EA-A44E99D50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Multiplication Card Game Closing Slide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20ACFE-8C67-F4F5-267B-FD8D35F5E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2B995B-5D4A-2ADF-5681-BBF6DDF39032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Multiplication Card Game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217CEC-1BAC-0058-4C96-B4C5D002945A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Access more digital family math games at: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  <a:hlinkClick r:id="rId2"/>
              </a:rPr>
              <a:t>https://www.education.ky.gov/curriculum/conpro/Pages/family_math_games.aspx</a:t>
            </a:r>
            <a:endParaRPr lang="en-US" sz="5400">
              <a:solidFill>
                <a:srgbClr val="102649"/>
              </a:solidFill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3141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 xsi:nil="true"/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2025-04-17T04:00:00+00:00</Publication_x0020_Date>
    <Audience1 xmlns="3a62de7d-ba57-4f43-9dae-9623ba637be0"/>
    <_dlc_DocId xmlns="3a62de7d-ba57-4f43-9dae-9623ba637be0">KYED-497-196</_dlc_DocId>
    <_dlc_DocIdUrl xmlns="3a62de7d-ba57-4f43-9dae-9623ba637be0">
      <Url>https://www.education.ky.gov/curriculum/conpro/_layouts/15/DocIdRedir.aspx?ID=KYED-497-196</Url>
      <Description>KYED-497-196</Description>
    </_dlc_DocIdUrl>
    <Content_x0020_Review_x0020_Status xmlns="3a62de7d-ba57-4f43-9dae-9623ba637be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6a88a2ca388762d2580e552d92e837e6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665d9109ae4532e0af7169d6dfa0db6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Content_x0020_Review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_x0020_Review_x0020_Status" ma:index="26" nillable="true" ma:displayName="Content Review Status" ma:description="- Verified: Periodically checked and confirmed to still be accurate and relevant.&#10;- Revise: Identified issues require updates or factual corrections.&#10;- Obsolete: No longer relevant; delete or move to internal archive." ma:format="RadioButtons" ma:internalName="Content_x0020_Review_x0020_Status">
      <xsd:simpleType>
        <xsd:restriction base="dms:Choice">
          <xsd:enumeration value="Verified"/>
          <xsd:enumeration value="Revise"/>
          <xsd:enumeration value="Obsolet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F95B9AC-0388-4E6A-9BDA-3099D646632A}">
  <ds:schemaRefs>
    <ds:schemaRef ds:uri="http://www.w3.org/XML/1998/namespace"/>
    <ds:schemaRef ds:uri="29be550e-5ac2-4cd5-b5b7-8a250a579b24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bc9d522-2386-425a-9f2a-a617cf877ec0"/>
    <ds:schemaRef ds:uri="cd1a358b-61e7-4e2c-963a-bbcfb053c0fe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1C24294-E27C-4796-9E57-EF754008F7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8B5295-FEEE-4DF9-BCD5-4F6E63DF518B}"/>
</file>

<file path=customXml/itemProps4.xml><?xml version="1.0" encoding="utf-8"?>
<ds:datastoreItem xmlns:ds="http://schemas.openxmlformats.org/officeDocument/2006/customXml" ds:itemID="{91C9A4CC-B258-4C1C-83CD-35F90CEAA19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829</Words>
  <Application>Microsoft Office PowerPoint</Application>
  <PresentationFormat>Custom</PresentationFormat>
  <Paragraphs>97</Paragraphs>
  <Slides>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Libre franklin</vt:lpstr>
      <vt:lpstr>Times New Roman</vt:lpstr>
      <vt:lpstr>Office Theme</vt:lpstr>
      <vt:lpstr>1_Office Theme</vt:lpstr>
      <vt:lpstr>Multiplication Card Game Introduction Slide</vt:lpstr>
      <vt:lpstr>Multiplication Card Game – Instructions </vt:lpstr>
      <vt:lpstr>Multiplication Card Game – Family Prompts </vt:lpstr>
      <vt:lpstr>Multiplication Card Game – Board 1</vt:lpstr>
      <vt:lpstr>Multiplication Card Game – Board 2</vt:lpstr>
      <vt:lpstr>Multiplication Card Game – Board 3</vt:lpstr>
      <vt:lpstr>Multiplication Card Game – Board 4</vt:lpstr>
      <vt:lpstr>Multiplication Card Game – Extra Cards</vt:lpstr>
      <vt:lpstr>Multiplication Card Game 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Card Game KFMN</dc:title>
  <dc:creator>Waggoner, Debbie - Division of Academic Program Standards</dc:creator>
  <cp:lastModifiedBy>Doyle, Maggie - Division of Academic Program Standards</cp:lastModifiedBy>
  <cp:revision>2</cp:revision>
  <dcterms:created xsi:type="dcterms:W3CDTF">2024-12-24T16:28:56Z</dcterms:created>
  <dcterms:modified xsi:type="dcterms:W3CDTF">2025-04-17T12:47:34Z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2024-12-29T01:12:00Z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166fffc3-6ff5-4f9f-afcf-4159b24e2c97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5d28406a-28e7-4718-95b0-5e88483a2408</vt:lpwstr>
  </property>
</Properties>
</file>