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715000" type="screen16x10"/>
  <p:notesSz cx="6858000" cy="9144000"/>
  <p:embeddedFontLst>
    <p:embeddedFont>
      <p:font typeface="Bitter" panose="020B0604020202020204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  <p:embeddedFont>
      <p:font typeface="Poppins ExtraBold" panose="020B0604020202020204" charset="0"/>
      <p:bold r:id="rId39"/>
      <p:boldItalic r:id="rId40"/>
    </p:embeddedFont>
    <p:embeddedFont>
      <p:font typeface="Poppins SemiBold" panose="020B0604020202020204" charset="0"/>
      <p:regular r:id="rId41"/>
      <p:bold r:id="rId42"/>
      <p:italic r:id="rId43"/>
      <p:boldItalic r:id="rId44"/>
    </p:embeddedFont>
    <p:embeddedFont>
      <p:font typeface="Rockwell" panose="02060603020205020403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FE16C8-81A2-4916-8F00-22C33E521EC9}">
  <a:tblStyle styleId="{7FFE16C8-81A2-4916-8F00-22C33E521E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56910" autoAdjust="0"/>
  </p:normalViewPr>
  <p:slideViewPr>
    <p:cSldViewPr snapToGrid="0">
      <p:cViewPr varScale="1">
        <p:scale>
          <a:sx n="58" d="100"/>
          <a:sy n="58" d="100"/>
        </p:scale>
        <p:origin x="158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2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4.xml"/><Relationship Id="rId41" Type="http://schemas.openxmlformats.org/officeDocument/2006/relationships/font" Target="fonts/font14.fntdata"/><Relationship Id="rId54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99E4526F-E5FF-4971-BF3F-37395D5D93AB}"/>
    <pc:docChg chg="modSld">
      <pc:chgData name="Doyle, Maggie - Division of Academic Program Standards" userId="ec05bd37-6ff4-4486-b69e-28175b6d77b4" providerId="ADAL" clId="{99E4526F-E5FF-4971-BF3F-37395D5D93AB}" dt="2020-08-17T16:33:22.305" v="20" actId="6549"/>
      <pc:docMkLst>
        <pc:docMk/>
      </pc:docMkLst>
      <pc:sldChg chg="modNotesTx">
        <pc:chgData name="Doyle, Maggie - Division of Academic Program Standards" userId="ec05bd37-6ff4-4486-b69e-28175b6d77b4" providerId="ADAL" clId="{99E4526F-E5FF-4971-BF3F-37395D5D93AB}" dt="2020-08-17T16:31:37.255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1:43.904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1:48.028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1:54.820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03.060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08.416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13.404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20.033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23.684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28.693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35.609" v="11" actId="20577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42.081" v="12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47.723" v="13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54.075" v="14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58.399" v="15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01.954" v="16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09.052" v="17" actId="6549"/>
        <pc:sldMkLst>
          <pc:docMk/>
          <pc:sldMk cId="0" sldId="272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13.515" v="18" actId="6549"/>
        <pc:sldMkLst>
          <pc:docMk/>
          <pc:sldMk cId="0" sldId="273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17.865" v="19" actId="6549"/>
        <pc:sldMkLst>
          <pc:docMk/>
          <pc:sldMk cId="0" sldId="274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22.305" v="20" actId="6549"/>
        <pc:sldMkLst>
          <pc:docMk/>
          <pc:sldMk cId="0" sldId="275"/>
        </pc:sldMkLst>
      </pc:sldChg>
    </pc:docChg>
  </pc:docChgLst>
  <pc:docChgLst>
    <pc:chgData name="Doyle, Maggie - Division of Academic Program Standards" userId="ec05bd37-6ff4-4486-b69e-28175b6d77b4" providerId="ADAL" clId="{ED92253B-F60B-4133-AAC9-1A57BC4932ED}"/>
    <pc:docChg chg="custSel modSld">
      <pc:chgData name="Doyle, Maggie - Division of Academic Program Standards" userId="ec05bd37-6ff4-4486-b69e-28175b6d77b4" providerId="ADAL" clId="{ED92253B-F60B-4133-AAC9-1A57BC4932ED}" dt="2020-07-29T20:03:19.150" v="1286" actId="1076"/>
      <pc:docMkLst>
        <pc:docMk/>
      </pc:docMkLst>
      <pc:sldChg chg="addSp modSp">
        <pc:chgData name="Doyle, Maggie - Division of Academic Program Standards" userId="ec05bd37-6ff4-4486-b69e-28175b6d77b4" providerId="ADAL" clId="{ED92253B-F60B-4133-AAC9-1A57BC4932ED}" dt="2020-07-29T19:58:10.209" v="1253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ED92253B-F60B-4133-AAC9-1A57BC4932ED}" dt="2020-07-20T14:58:20.950" v="1058" actId="14430"/>
          <ac:spMkLst>
            <pc:docMk/>
            <pc:sldMk cId="0" sldId="256"/>
            <ac:spMk id="2" creationId="{ACC57BF3-5AF0-435D-8FFE-A4CBCCF81CF7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3:29.760" v="1" actId="962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D92253B-F60B-4133-AAC9-1A57BC4932ED}" dt="2020-07-29T19:58:10.209" v="1253" actId="962"/>
          <ac:picMkLst>
            <pc:docMk/>
            <pc:sldMk cId="0" sldId="256"/>
            <ac:picMk id="4" creationId="{CFF6CCED-F76A-4EC4-B873-1505D186A565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3:27.004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3:32.334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3:41.185" v="62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09.832" v="1269" actId="14100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ED92253B-F60B-4133-AAC9-1A57BC4932ED}" dt="2020-07-20T14:58:34.750" v="1084" actId="14430"/>
          <ac:spMkLst>
            <pc:docMk/>
            <pc:sldMk cId="0" sldId="257"/>
            <ac:spMk id="2" creationId="{1F442E79-E318-4D76-9E79-FD794245BCAB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4:51.366" v="523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4:14.210" v="289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ED92253B-F60B-4133-AAC9-1A57BC4932ED}" dt="2020-07-20T14:58:01.404" v="1038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ED92253B-F60B-4133-AAC9-1A57BC4932ED}" dt="2020-07-29T20:02:09.832" v="1269" actId="14100"/>
          <ac:picMkLst>
            <pc:docMk/>
            <pc:sldMk cId="0" sldId="257"/>
            <ac:picMk id="9" creationId="{0A284C8E-7EA5-4416-B2EC-0741CCF48E03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19:58:19.236" v="1254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ED92253B-F60B-4133-AAC9-1A57BC4932ED}" dt="2020-07-20T14:58:41.827" v="1090" actId="14430"/>
          <ac:spMkLst>
            <pc:docMk/>
            <pc:sldMk cId="0" sldId="258"/>
            <ac:spMk id="2" creationId="{2222D8F6-3289-42D2-A9F0-27A5B85860F2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4:59.554" v="525" actId="962"/>
          <ac:spMkLst>
            <pc:docMk/>
            <pc:sldMk cId="0" sldId="258"/>
            <ac:spMk id="29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19.236" v="1254"/>
          <ac:picMkLst>
            <pc:docMk/>
            <pc:sldMk cId="0" sldId="258"/>
            <ac:picMk id="9" creationId="{D57316D7-C86A-403C-B398-1829989852C5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4:56.183" v="524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03.244" v="526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09.304" v="570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18.161" v="1270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ED92253B-F60B-4133-AAC9-1A57BC4932ED}" dt="2020-07-29T19:58:27.347" v="1259" actId="20577"/>
          <ac:spMkLst>
            <pc:docMk/>
            <pc:sldMk cId="0" sldId="259"/>
            <ac:spMk id="3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2:18.161" v="1270"/>
          <ac:picMkLst>
            <pc:docMk/>
            <pc:sldMk cId="0" sldId="259"/>
            <ac:picMk id="7" creationId="{0492E061-1AFF-43D7-9191-68752FC1C91A}"/>
          </ac:picMkLst>
        </pc:picChg>
      </pc:sldChg>
      <pc:sldChg chg="addSp delSp modSp">
        <pc:chgData name="Doyle, Maggie - Division of Academic Program Standards" userId="ec05bd37-6ff4-4486-b69e-28175b6d77b4" providerId="ADAL" clId="{ED92253B-F60B-4133-AAC9-1A57BC4932ED}" dt="2020-07-29T19:58:32.728" v="1260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ED92253B-F60B-4133-AAC9-1A57BC4932ED}" dt="2020-07-20T14:55:17.580" v="572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ED92253B-F60B-4133-AAC9-1A57BC4932ED}" dt="2020-07-20T14:55:20.030" v="573" actId="478"/>
          <ac:spMkLst>
            <pc:docMk/>
            <pc:sldMk cId="0" sldId="260"/>
            <ac:spMk id="31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32.728" v="1260"/>
          <ac:picMkLst>
            <pc:docMk/>
            <pc:sldMk cId="0" sldId="260"/>
            <ac:picMk id="9" creationId="{44CF41DB-426E-4CF1-A335-BF8AEA734C48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13.710" v="571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29.733" v="633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addSp delSp">
        <pc:chgData name="Doyle, Maggie - Division of Academic Program Standards" userId="ec05bd37-6ff4-4486-b69e-28175b6d77b4" providerId="ADAL" clId="{ED92253B-F60B-4133-AAC9-1A57BC4932ED}" dt="2020-07-29T20:02:22.896" v="1271"/>
        <pc:sldMkLst>
          <pc:docMk/>
          <pc:sldMk cId="0" sldId="261"/>
        </pc:sldMkLst>
        <pc:spChg chg="del">
          <ac:chgData name="Doyle, Maggie - Division of Academic Program Standards" userId="ec05bd37-6ff4-4486-b69e-28175b6d77b4" providerId="ADAL" clId="{ED92253B-F60B-4133-AAC9-1A57BC4932ED}" dt="2020-07-20T14:55:35.753" v="634" actId="478"/>
          <ac:spMkLst>
            <pc:docMk/>
            <pc:sldMk cId="0" sldId="261"/>
            <ac:spMk id="33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2:22.896" v="1271"/>
          <ac:picMkLst>
            <pc:docMk/>
            <pc:sldMk cId="0" sldId="261"/>
            <ac:picMk id="7" creationId="{F2459AE9-0BC5-4A70-AD0A-B56BD7ECFDBA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24.868" v="1272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ED92253B-F60B-4133-AAC9-1A57BC4932ED}" dt="2020-07-29T20:02:24.868" v="1272"/>
          <ac:picMkLst>
            <pc:docMk/>
            <pc:sldMk cId="0" sldId="262"/>
            <ac:picMk id="6" creationId="{23350D19-D1F7-4E61-9704-AB542C76CA7D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29.807" v="1273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ED92253B-F60B-4133-AAC9-1A57BC4932ED}" dt="2020-07-29T20:02:29.807" v="1273"/>
          <ac:picMkLst>
            <pc:docMk/>
            <pc:sldMk cId="0" sldId="263"/>
            <ac:picMk id="6" creationId="{03A6C440-2EA5-4D29-BCED-4DF30A501E32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32.944" v="1274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ED92253B-F60B-4133-AAC9-1A57BC4932ED}" dt="2020-07-29T20:02:32.944" v="1274"/>
          <ac:picMkLst>
            <pc:docMk/>
            <pc:sldMk cId="0" sldId="264"/>
            <ac:picMk id="6" creationId="{250043DC-F50B-486C-845A-0E28309A0012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37.071" v="1275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ED92253B-F60B-4133-AAC9-1A57BC4932ED}" dt="2020-07-29T20:02:37.071" v="1275"/>
          <ac:picMkLst>
            <pc:docMk/>
            <pc:sldMk cId="0" sldId="265"/>
            <ac:picMk id="6" creationId="{4A03EAFF-85FF-4AC3-B026-D97B5E2259AD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39.048" v="1276"/>
        <pc:sldMkLst>
          <pc:docMk/>
          <pc:sldMk cId="0" sldId="266"/>
        </pc:sldMkLst>
        <pc:spChg chg="mod">
          <ac:chgData name="Doyle, Maggie - Division of Academic Program Standards" userId="ec05bd37-6ff4-4486-b69e-28175b6d77b4" providerId="ADAL" clId="{ED92253B-F60B-4133-AAC9-1A57BC4932ED}" dt="2020-07-20T14:59:42.228" v="1146" actId="1076"/>
          <ac:spMkLst>
            <pc:docMk/>
            <pc:sldMk cId="0" sldId="266"/>
            <ac:spMk id="376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2:39.048" v="1276"/>
          <ac:picMkLst>
            <pc:docMk/>
            <pc:sldMk cId="0" sldId="266"/>
            <ac:picMk id="8" creationId="{981DEC19-B02C-4304-922A-7672A7040CC2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43.077" v="1277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ED92253B-F60B-4133-AAC9-1A57BC4932ED}" dt="2020-07-29T20:02:43.077" v="1277"/>
          <ac:picMkLst>
            <pc:docMk/>
            <pc:sldMk cId="0" sldId="267"/>
            <ac:picMk id="7" creationId="{74C031BD-41E9-493C-A14B-32E4282AC6FB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6:54.270" v="935" actId="962"/>
          <ac:picMkLst>
            <pc:docMk/>
            <pc:sldMk cId="0" sldId="267"/>
            <ac:picMk id="38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00.481" v="937" actId="962"/>
          <ac:picMkLst>
            <pc:docMk/>
            <pc:sldMk cId="0" sldId="267"/>
            <ac:picMk id="385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45.192" v="1278"/>
        <pc:sldMkLst>
          <pc:docMk/>
          <pc:sldMk cId="0" sldId="268"/>
        </pc:sldMkLst>
        <pc:picChg chg="add">
          <ac:chgData name="Doyle, Maggie - Division of Academic Program Standards" userId="ec05bd37-6ff4-4486-b69e-28175b6d77b4" providerId="ADAL" clId="{ED92253B-F60B-4133-AAC9-1A57BC4932ED}" dt="2020-07-29T20:02:45.192" v="1278"/>
          <ac:picMkLst>
            <pc:docMk/>
            <pc:sldMk cId="0" sldId="268"/>
            <ac:picMk id="6" creationId="{AE7E7923-C23A-4860-BEC2-713A7268AD7A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50.052" v="1279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ED92253B-F60B-4133-AAC9-1A57BC4932ED}" dt="2020-07-29T20:02:50.052" v="1279"/>
          <ac:picMkLst>
            <pc:docMk/>
            <pc:sldMk cId="0" sldId="269"/>
            <ac:picMk id="6" creationId="{791CCFB7-12D9-444B-8813-B0F1C57A14FB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52.630" v="1280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ED92253B-F60B-4133-AAC9-1A57BC4932ED}" dt="2020-07-29T20:02:52.630" v="1280"/>
          <ac:picMkLst>
            <pc:docMk/>
            <pc:sldMk cId="0" sldId="270"/>
            <ac:picMk id="6" creationId="{2B2021C7-6139-4703-9AE9-01B324904BF2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56.589" v="1281"/>
        <pc:sldMkLst>
          <pc:docMk/>
          <pc:sldMk cId="0" sldId="271"/>
        </pc:sldMkLst>
        <pc:picChg chg="add">
          <ac:chgData name="Doyle, Maggie - Division of Academic Program Standards" userId="ec05bd37-6ff4-4486-b69e-28175b6d77b4" providerId="ADAL" clId="{ED92253B-F60B-4133-AAC9-1A57BC4932ED}" dt="2020-07-29T20:02:56.589" v="1281"/>
          <ac:picMkLst>
            <pc:docMk/>
            <pc:sldMk cId="0" sldId="271"/>
            <ac:picMk id="6" creationId="{1EDC3B1F-4E5E-4474-A4AB-71D90FCFBF44}"/>
          </ac:picMkLst>
        </pc:picChg>
      </pc:sldChg>
      <pc:sldChg chg="addSp delSp modSp">
        <pc:chgData name="Doyle, Maggie - Division of Academic Program Standards" userId="ec05bd37-6ff4-4486-b69e-28175b6d77b4" providerId="ADAL" clId="{ED92253B-F60B-4133-AAC9-1A57BC4932ED}" dt="2020-07-29T19:58:49.338" v="1263" actId="20577"/>
        <pc:sldMkLst>
          <pc:docMk/>
          <pc:sldMk cId="0" sldId="272"/>
        </pc:sldMkLst>
        <pc:spChg chg="add mod">
          <ac:chgData name="Doyle, Maggie - Division of Academic Program Standards" userId="ec05bd37-6ff4-4486-b69e-28175b6d77b4" providerId="ADAL" clId="{ED92253B-F60B-4133-AAC9-1A57BC4932ED}" dt="2020-07-20T14:59:25.928" v="1145" actId="14430"/>
          <ac:spMkLst>
            <pc:docMk/>
            <pc:sldMk cId="0" sldId="272"/>
            <ac:spMk id="2" creationId="{5A2558D5-96D6-46D6-A124-C90D933BBE56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7:08.635" v="939" actId="962"/>
          <ac:spMkLst>
            <pc:docMk/>
            <pc:sldMk cId="0" sldId="272"/>
            <ac:spMk id="424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ED92253B-F60B-4133-AAC9-1A57BC4932ED}" dt="2020-07-20T14:57:13.374" v="940" actId="478"/>
          <ac:spMkLst>
            <pc:docMk/>
            <pc:sldMk cId="0" sldId="272"/>
            <ac:spMk id="42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19:58:45.740" v="1262" actId="20577"/>
          <ac:spMkLst>
            <pc:docMk/>
            <pc:sldMk cId="0" sldId="272"/>
            <ac:spMk id="42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19:58:49.338" v="1263" actId="20577"/>
          <ac:spMkLst>
            <pc:docMk/>
            <pc:sldMk cId="0" sldId="272"/>
            <ac:spMk id="42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40.377" v="1261"/>
          <ac:picMkLst>
            <pc:docMk/>
            <pc:sldMk cId="0" sldId="272"/>
            <ac:picMk id="10" creationId="{2868496E-EE73-4835-BF90-703D3F35DE9F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04.658" v="938" actId="962"/>
          <ac:picMkLst>
            <pc:docMk/>
            <pc:sldMk cId="0" sldId="272"/>
            <ac:picMk id="42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21.644" v="988" actId="962"/>
          <ac:picMkLst>
            <pc:docMk/>
            <pc:sldMk cId="0" sldId="272"/>
            <ac:picMk id="426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3:00.977" v="1282"/>
        <pc:sldMkLst>
          <pc:docMk/>
          <pc:sldMk cId="0" sldId="273"/>
        </pc:sldMkLst>
        <pc:picChg chg="add">
          <ac:chgData name="Doyle, Maggie - Division of Academic Program Standards" userId="ec05bd37-6ff4-4486-b69e-28175b6d77b4" providerId="ADAL" clId="{ED92253B-F60B-4133-AAC9-1A57BC4932ED}" dt="2020-07-29T20:03:00.977" v="1282"/>
          <ac:picMkLst>
            <pc:docMk/>
            <pc:sldMk cId="0" sldId="273"/>
            <ac:picMk id="6" creationId="{8818CEC9-63C4-4DBF-8C2A-E8E285749536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19:59:04.033" v="1266" actId="20577"/>
        <pc:sldMkLst>
          <pc:docMk/>
          <pc:sldMk cId="0" sldId="274"/>
        </pc:sldMkLst>
        <pc:spChg chg="add mod">
          <ac:chgData name="Doyle, Maggie - Division of Academic Program Standards" userId="ec05bd37-6ff4-4486-b69e-28175b6d77b4" providerId="ADAL" clId="{ED92253B-F60B-4133-AAC9-1A57BC4932ED}" dt="2020-07-20T14:59:01.552" v="1130" actId="14430"/>
          <ac:spMkLst>
            <pc:docMk/>
            <pc:sldMk cId="0" sldId="274"/>
            <ac:spMk id="2" creationId="{8E25FA19-CD2A-4495-B3AB-6707C0C7D3F9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7:36.908" v="990" actId="962"/>
          <ac:spMkLst>
            <pc:docMk/>
            <pc:sldMk cId="0" sldId="274"/>
            <ac:spMk id="44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19:59:04.033" v="1266" actId="20577"/>
          <ac:spMkLst>
            <pc:docMk/>
            <pc:sldMk cId="0" sldId="274"/>
            <ac:spMk id="447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56.532" v="1264"/>
          <ac:picMkLst>
            <pc:docMk/>
            <pc:sldMk cId="0" sldId="274"/>
            <ac:picMk id="9" creationId="{F3CF2BE6-D74F-4A0C-B3AD-2F359C9EE752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25.078" v="989" actId="962"/>
          <ac:picMkLst>
            <pc:docMk/>
            <pc:sldMk cId="0" sldId="274"/>
            <ac:picMk id="44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44.022" v="1034" actId="962"/>
          <ac:picMkLst>
            <pc:docMk/>
            <pc:sldMk cId="0" sldId="274"/>
            <ac:picMk id="44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ED92253B-F60B-4133-AAC9-1A57BC4932ED}" dt="2020-07-29T20:03:19.150" v="1286" actId="1076"/>
        <pc:sldMkLst>
          <pc:docMk/>
          <pc:sldMk cId="0" sldId="275"/>
        </pc:sldMkLst>
        <pc:spChg chg="add mod">
          <ac:chgData name="Doyle, Maggie - Division of Academic Program Standards" userId="ec05bd37-6ff4-4486-b69e-28175b6d77b4" providerId="ADAL" clId="{ED92253B-F60B-4133-AAC9-1A57BC4932ED}" dt="2020-07-20T14:59:12.779" v="1144" actId="14430"/>
          <ac:spMkLst>
            <pc:docMk/>
            <pc:sldMk cId="0" sldId="275"/>
            <ac:spMk id="2" creationId="{F06DC1DC-7CB6-4B57-9E61-B8BE184FCCDA}"/>
          </ac:spMkLst>
        </pc:spChg>
        <pc:spChg chg="del">
          <ac:chgData name="Doyle, Maggie - Division of Academic Program Standards" userId="ec05bd37-6ff4-4486-b69e-28175b6d77b4" providerId="ADAL" clId="{ED92253B-F60B-4133-AAC9-1A57BC4932ED}" dt="2020-07-20T14:57:48.809" v="1035" actId="478"/>
          <ac:spMkLst>
            <pc:docMk/>
            <pc:sldMk cId="0" sldId="275"/>
            <ac:spMk id="45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7:51.964" v="1036" actId="962"/>
          <ac:spMkLst>
            <pc:docMk/>
            <pc:sldMk cId="0" sldId="275"/>
            <ac:spMk id="45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20:03:09.876" v="1284" actId="20577"/>
          <ac:spMkLst>
            <pc:docMk/>
            <pc:sldMk cId="0" sldId="275"/>
            <ac:spMk id="45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3:04.595" v="1283"/>
          <ac:picMkLst>
            <pc:docMk/>
            <pc:sldMk cId="0" sldId="275"/>
            <ac:picMk id="9" creationId="{E41C2604-B9C6-4F85-847B-9C693869CCF1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9T20:03:19.150" v="1286" actId="1076"/>
          <ac:picMkLst>
            <pc:docMk/>
            <pc:sldMk cId="0" sldId="275"/>
            <ac:picMk id="45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fe5e72b2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6fe5e72b26_0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6fe5e72b26_0_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fe5e72b26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fe5e72b26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fe5e72b2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fe5e72b2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43fd9f7e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43fd9f7e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43fd9f7e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43fd9f7e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e5e72b26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e5e72b26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fe63f2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fe63f2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fe5e72b26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fe5e72b26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fe5e72b26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6fe5e72b26_0_8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g6fe5e72b26_0_8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fe5e72b26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fe5e72b26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fe5e72b26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6fe5e72b26_0_8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2" name="Google Shape;442;g6fe5e72b26_0_8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fe5e72b26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fe5e72b26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fe5e72b26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6fe5e72b26_0_8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53" name="Google Shape;453;g6fe5e72b26_0_8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e5e72b2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6fe5e72b26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295" name="Google Shape;295;g6fe5e72b26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fe5e72b26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fe5e72b26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f68de4e5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f68de4e5f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7f68de4e5f_1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fe5e72b2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fe5e72b2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fe5e72b2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fe5e72b2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fe5e72b2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fe5e72b2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fe5e72b2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fe5e72b2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YA0Dd6Hn0&amp;feature=youtu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5" y="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700" i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9 - 12</a:t>
            </a:r>
            <a:endParaRPr sz="3700" i="1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4: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C57BF3-5AF0-435D-8FFE-A4CBCCF81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9-12 BCML Session 4</a:t>
            </a:r>
          </a:p>
        </p:txBody>
      </p:sp>
      <p:pic>
        <p:nvPicPr>
          <p:cNvPr id="4" name="Picture 3" descr="Kentucky Department of Education (KDE) logo">
            <a:extLst>
              <a:ext uri="{FF2B5EF4-FFF2-40B4-BE49-F238E27FC236}">
                <a16:creationId xmlns:a16="http://schemas.microsoft.com/office/drawing/2014/main" id="{CFF6CCED-F76A-4EC4-B873-1505D186A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59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59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check their answers to problems using a different method and they continually ask themselves, "Does this make sense?"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can understand other approaches to solving complex problems and identify correspondences between different approaches.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A03EAFF-85FF-4AC3-B026-D97B5E2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3" name="Google Shape;373;p60"/>
          <p:cNvSpPr txBox="1">
            <a:spLocks noGrp="1"/>
          </p:cNvSpPr>
          <p:nvPr>
            <p:ph type="title"/>
          </p:nvPr>
        </p:nvSpPr>
        <p:spPr>
          <a:xfrm>
            <a:off x="658850" y="731525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772800" y="2764100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76" name="Google Shape;376;p60"/>
          <p:cNvSpPr txBox="1"/>
          <p:nvPr/>
        </p:nvSpPr>
        <p:spPr>
          <a:xfrm>
            <a:off x="772800" y="3521737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981DEC19-B02C-4304-922A-7672A704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 descr="This image indicates that participants need to access Session 4 Handout 1 for the Task Share Out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0002">
            <a:off x="4440378" y="1825253"/>
            <a:ext cx="3659251" cy="2713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2" name="Google Shape;382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61"/>
          <p:cNvSpPr/>
          <p:nvPr/>
        </p:nvSpPr>
        <p:spPr>
          <a:xfrm>
            <a:off x="843168" y="462883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4" name="Google Shape;384;p61"/>
          <p:cNvSpPr txBox="1">
            <a:spLocks noGrp="1"/>
          </p:cNvSpPr>
          <p:nvPr>
            <p:ph type="title"/>
          </p:nvPr>
        </p:nvSpPr>
        <p:spPr>
          <a:xfrm>
            <a:off x="625250" y="5791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Task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61" descr="This image indicates that participants need to access Session 4 Handout 1 for the Task Share Out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8000" y="1315574"/>
            <a:ext cx="2843300" cy="32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74C031BD-41E9-493C-A14B-32E4282AC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62"/>
          <p:cNvSpPr txBox="1">
            <a:spLocks noGrp="1"/>
          </p:cNvSpPr>
          <p:nvPr>
            <p:ph type="title"/>
          </p:nvPr>
        </p:nvSpPr>
        <p:spPr>
          <a:xfrm>
            <a:off x="625250" y="11887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in Action: Grades 9-12 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916025" y="2484125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Massachusetts DESE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10th Grade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Modeling with Systems of Equations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(min 0:00 - 7:51)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636101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AE7E7923-C23A-4860-BEC2-713A7268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63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675650" y="1865400"/>
            <a:ext cx="7763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steps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did the teacher take to incorporate these SMP 1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741300" y="3170550"/>
            <a:ext cx="76614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instructional moves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did the teacher take to  incorporate SMP 1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791CCFB7-12D9-444B-8813-B0F1C57A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Instructional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1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64"/>
          <p:cNvSpPr/>
          <p:nvPr/>
        </p:nvSpPr>
        <p:spPr>
          <a:xfrm>
            <a:off x="5867678" y="46259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B2021C7-6139-4703-9AE9-01B32490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Reconnecting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65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1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1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65"/>
          <p:cNvSpPr/>
          <p:nvPr/>
        </p:nvSpPr>
        <p:spPr>
          <a:xfrm>
            <a:off x="6483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1EDC3B1F-4E5E-4474-A4AB-71D90FCF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66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6"/>
          <p:cNvSpPr txBox="1"/>
          <p:nvPr/>
        </p:nvSpPr>
        <p:spPr>
          <a:xfrm>
            <a:off x="342075" y="9816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6349750" y="51374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30" name="Google Shape;430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558D5-96D6-46D6-A124-C90D933BBE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2868496E-EE73-4835-BF90-703D3F35D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67"/>
          <p:cNvSpPr txBox="1">
            <a:spLocks noGrp="1"/>
          </p:cNvSpPr>
          <p:nvPr>
            <p:ph type="title"/>
          </p:nvPr>
        </p:nvSpPr>
        <p:spPr>
          <a:xfrm>
            <a:off x="577925" y="928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67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67"/>
          <p:cNvSpPr/>
          <p:nvPr/>
        </p:nvSpPr>
        <p:spPr>
          <a:xfrm>
            <a:off x="6326150" y="45278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818CEC9-63C4-4DBF-8C2A-E8E285749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75" y="0"/>
            <a:ext cx="9144000" cy="59283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6" name="Google Shape;446;p68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8"/>
          <p:cNvSpPr/>
          <p:nvPr/>
        </p:nvSpPr>
        <p:spPr>
          <a:xfrm>
            <a:off x="365750" y="884175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8" name="Google Shape;448;p6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68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1 in an upcoming lesson?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1 so that it supports the mathematical content of the lesson, instead of isolated concepts or skills?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25FA19-CD2A-4495-B3AB-6707C0C7D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F3CF2BE6-D74F-4A0C-B3AD-2F359C9EE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554342677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{7FFE16C8-81A2-4916-8F00-22C33E521EC9}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where the participant is within the progression of learning: SMP1: Make sense of problems and persevere in solving them. "/>
          <p:cNvSpPr/>
          <p:nvPr/>
        </p:nvSpPr>
        <p:spPr>
          <a:xfrm>
            <a:off x="31727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where the participant is within the progression of learning: Week 1: Shared Learning. "/>
          <p:cNvSpPr/>
          <p:nvPr/>
        </p:nvSpPr>
        <p:spPr>
          <a:xfrm>
            <a:off x="2724700" y="4037600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442E79-E318-4D76-9E79-FD794245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Content Cycle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0A284C8E-7EA5-4416-B2EC-0741CCF4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9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20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7" name="Google Shape;457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9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5: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9" name="Google Shape;459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22563" y="2658787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9"/>
          <p:cNvSpPr txBox="1"/>
          <p:nvPr/>
        </p:nvSpPr>
        <p:spPr>
          <a:xfrm>
            <a:off x="5289275" y="823700"/>
            <a:ext cx="32439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1 and apply to planning and practice.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DC1DC-7CB6-4B57-9E61-B8BE184FCCD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 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E41C2604-B9C6-4F85-847B-9C693869C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22D8F6-3289-42D2-A9F0-27A5B85860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D57316D7-C86A-403C-B398-182998985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1 competencies and increased student access to conceptual understanding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1 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access to conceptual understanding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0492E061-1AFF-43D7-9191-68752FC1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2.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44CF41DB-426E-4CF1-A335-BF8AEA734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Focusing on SMP 1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Make sense of problems and persevere in solving them.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SMPs 1 from last week’s session. What would utilizing SMP 1 look like for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F2459AE9-0BC5-4A70-AD0A-B56BD7EC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start by explaining the meaning of a problem and looking for entry points 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analyze givens, constraints, relationships and goals.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about the form and meaning of the solution and plan a solution pathway, rather than simply jumping into a solution attempt.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3350D19-D1F7-4E61-9704-AB542C76C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57"/>
          <p:cNvSpPr/>
          <p:nvPr/>
        </p:nvSpPr>
        <p:spPr>
          <a:xfrm>
            <a:off x="64765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consider analogous problems and try special cases and simpler forms of the original problem in order  to gain insight into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monitor and evaluate their progress and change course, if necessary.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Older students might, depending on the context of the problem, transform algebraic expressions or change the viewing window on their graphing calculator to get the information they need.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03A6C440-2EA5-4D29-BCED-4DF30A50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58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8" name="Google Shape;358;p58"/>
          <p:cNvSpPr txBox="1"/>
          <p:nvPr/>
        </p:nvSpPr>
        <p:spPr>
          <a:xfrm>
            <a:off x="966500" y="14580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can explain correspondences between equations, verbal descriptions, tables and graphs, or draw diagrams of important features and relationships, graph data and search for regularity or trends.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Younger students might rely on using concrete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objects or pictures to help conceptualize and solve a problem.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50043DC-F50B-486C-845A-0E28309A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KYED-536-961</_dlc_DocId>
    <_dlc_DocIdUrl xmlns="3a62de7d-ba57-4f43-9dae-9623ba637be0">
      <Url>https://www.education.ky.gov/curriculum/standards/kyacadstand/_layouts/15/DocIdRedir.aspx?ID=KYED-536-961</Url>
      <Description>KYED-536-961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1460B16-17A5-4339-825C-30EACA7BF37F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21773ed-55dc-4476-af5e-5bf4e5742684"/>
    <ds:schemaRef ds:uri="http://purl.org/dc/dcmitype/"/>
    <ds:schemaRef ds:uri="http://purl.org/dc/terms/"/>
    <ds:schemaRef ds:uri="http://schemas.microsoft.com/office/infopath/2007/PartnerControls"/>
    <ds:schemaRef ds:uri="12423c08-2846-40b6-adb1-6ff477af9c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2C7E6B-7481-4C37-8853-89E242D735B9}"/>
</file>

<file path=customXml/itemProps3.xml><?xml version="1.0" encoding="utf-8"?>
<ds:datastoreItem xmlns:ds="http://schemas.openxmlformats.org/officeDocument/2006/customXml" ds:itemID="{DE815D79-10E3-40D6-AEC9-EDAD406B0A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8ED372-115B-4F7D-95E0-DF9DA583307F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1017</Words>
  <Application>Microsoft Office PowerPoint</Application>
  <PresentationFormat>On-screen Show (16:10)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Poppins</vt:lpstr>
      <vt:lpstr>Arial</vt:lpstr>
      <vt:lpstr>Bitter</vt:lpstr>
      <vt:lpstr>Poppins SemiBold</vt:lpstr>
      <vt:lpstr>Calibri</vt:lpstr>
      <vt:lpstr>Rockwell</vt:lpstr>
      <vt:lpstr>Poppins ExtraBold</vt:lpstr>
      <vt:lpstr>Office Theme</vt:lpstr>
      <vt:lpstr>Simple Light</vt:lpstr>
      <vt:lpstr>Office Theme</vt:lpstr>
      <vt:lpstr>9-12 BCML Session 4</vt:lpstr>
      <vt:lpstr>Overview of Content Cycle</vt:lpstr>
      <vt:lpstr>Norms</vt:lpstr>
      <vt:lpstr>Objectives</vt:lpstr>
      <vt:lpstr>Preview Criteria for Success</vt:lpstr>
      <vt:lpstr>Focusing on SMP 1</vt:lpstr>
      <vt:lpstr>SMP 1 Share-Out</vt:lpstr>
      <vt:lpstr>SMP 1 Share-Out</vt:lpstr>
      <vt:lpstr>SMP 1 Share-Out</vt:lpstr>
      <vt:lpstr>SMP 1 Share-Out</vt:lpstr>
      <vt:lpstr>Creating Exemplar Student Responses</vt:lpstr>
      <vt:lpstr>Task Share Out: Grades 9-12</vt:lpstr>
      <vt:lpstr>SMP 1 in Action: Grades 9-12  Video Observation</vt:lpstr>
      <vt:lpstr>Video Share Out: Grades 9-12</vt:lpstr>
      <vt:lpstr>Instructional Share Out: Grades 9-12</vt:lpstr>
      <vt:lpstr>Reconnecting to our “Why”- Equity</vt:lpstr>
      <vt:lpstr>Criteria for Success</vt:lpstr>
      <vt:lpstr>Reflection and Looking Ahead</vt:lpstr>
      <vt:lpstr>Closing Whip Around</vt:lpstr>
      <vt:lpstr>What’s 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0fcf1177-574b-48aa-991a-888675a10482</vt:lpwstr>
  </property>
</Properties>
</file>