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4"/>
    <p:sldMasterId id="2147483695" r:id="rId5"/>
    <p:sldMasterId id="2147483696" r:id="rId6"/>
  </p:sldMasterIdLst>
  <p:notesMasterIdLst>
    <p:notesMasterId r:id="rId3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5715000" type="screen16x10"/>
  <p:notesSz cx="6858000" cy="9144000"/>
  <p:embeddedFontLst>
    <p:embeddedFont>
      <p:font typeface="Bitter" panose="020B0604020202020204" charset="0"/>
      <p:regular r:id="rId31"/>
      <p:bold r:id="rId32"/>
      <p:italic r:id="rId33"/>
    </p:embeddedFont>
    <p:embeddedFont>
      <p:font typeface="Calibri" panose="020F0502020204030204" pitchFamily="34" charset="0"/>
      <p:regular r:id="rId34"/>
      <p:bold r:id="rId35"/>
      <p:italic r:id="rId36"/>
      <p:boldItalic r:id="rId37"/>
    </p:embeddedFont>
    <p:embeddedFont>
      <p:font typeface="Poppins" panose="020B0604020202020204" charset="0"/>
      <p:regular r:id="rId38"/>
      <p:bold r:id="rId39"/>
      <p:italic r:id="rId40"/>
      <p:boldItalic r:id="rId41"/>
    </p:embeddedFont>
    <p:embeddedFont>
      <p:font typeface="Poppins ExtraBold" panose="020B0604020202020204" charset="0"/>
      <p:bold r:id="rId42"/>
      <p:boldItalic r:id="rId43"/>
    </p:embeddedFont>
    <p:embeddedFont>
      <p:font typeface="Poppins SemiBold" panose="020B0604020202020204" charset="0"/>
      <p:regular r:id="rId44"/>
      <p:bold r:id="rId45"/>
      <p:italic r:id="rId46"/>
      <p:boldItalic r:id="rId47"/>
    </p:embeddedFont>
    <p:embeddedFont>
      <p:font typeface="Rockwell" panose="02060603020205020403"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310B60-3A36-4C18-B8B1-F3F42AE142CC}">
  <a:tblStyle styleId="{59310B60-3A36-4C18-B8B1-F3F42AE142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58166" autoAdjust="0"/>
  </p:normalViewPr>
  <p:slideViewPr>
    <p:cSldViewPr snapToGrid="0">
      <p:cViewPr varScale="1">
        <p:scale>
          <a:sx n="59" d="100"/>
          <a:sy n="59" d="100"/>
        </p:scale>
        <p:origin x="1565" y="62"/>
      </p:cViewPr>
      <p:guideLst/>
    </p:cSldViewPr>
  </p:slideViewPr>
  <p:outlineViewPr>
    <p:cViewPr>
      <p:scale>
        <a:sx n="33" d="100"/>
        <a:sy n="33" d="100"/>
      </p:scale>
      <p:origin x="0" y="-41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customXml" Target="../customXml/item4.xml"/><Relationship Id="rId10" Type="http://schemas.openxmlformats.org/officeDocument/2006/relationships/slide" Target="slides/slide4.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Maggie - Division of Academic Program Standards" userId="ec05bd37-6ff4-4486-b69e-28175b6d77b4" providerId="ADAL" clId="{ECF0AE1F-9EB4-4403-928B-537776D526BA}"/>
    <pc:docChg chg="custSel modSld">
      <pc:chgData name="Doyle, Maggie - Division of Academic Program Standards" userId="ec05bd37-6ff4-4486-b69e-28175b6d77b4" providerId="ADAL" clId="{ECF0AE1F-9EB4-4403-928B-537776D526BA}" dt="2020-07-30T16:04:29.779" v="405" actId="20577"/>
      <pc:docMkLst>
        <pc:docMk/>
      </pc:docMkLst>
      <pc:sldChg chg="addSp modSp">
        <pc:chgData name="Doyle, Maggie - Division of Academic Program Standards" userId="ec05bd37-6ff4-4486-b69e-28175b6d77b4" providerId="ADAL" clId="{ECF0AE1F-9EB4-4403-928B-537776D526BA}" dt="2020-07-30T13:58:20.220" v="366" actId="14100"/>
        <pc:sldMkLst>
          <pc:docMk/>
          <pc:sldMk cId="0" sldId="256"/>
        </pc:sldMkLst>
        <pc:spChg chg="add mod">
          <ac:chgData name="Doyle, Maggie - Division of Academic Program Standards" userId="ec05bd37-6ff4-4486-b69e-28175b6d77b4" providerId="ADAL" clId="{ECF0AE1F-9EB4-4403-928B-537776D526BA}" dt="2020-07-20T18:10:54.025" v="249" actId="14430"/>
          <ac:spMkLst>
            <pc:docMk/>
            <pc:sldMk cId="0" sldId="256"/>
            <ac:spMk id="2" creationId="{D8F670A2-6D7A-47D0-96B7-37F146A4C678}"/>
          </ac:spMkLst>
        </pc:spChg>
        <pc:spChg chg="mod">
          <ac:chgData name="Doyle, Maggie - Division of Academic Program Standards" userId="ec05bd37-6ff4-4486-b69e-28175b6d77b4" providerId="ADAL" clId="{ECF0AE1F-9EB4-4403-928B-537776D526BA}" dt="2020-07-20T18:04:04.478" v="1" actId="962"/>
          <ac:spMkLst>
            <pc:docMk/>
            <pc:sldMk cId="0" sldId="256"/>
            <ac:spMk id="278" creationId="{00000000-0000-0000-0000-000000000000}"/>
          </ac:spMkLst>
        </pc:spChg>
        <pc:picChg chg="add mod">
          <ac:chgData name="Doyle, Maggie - Division of Academic Program Standards" userId="ec05bd37-6ff4-4486-b69e-28175b6d77b4" providerId="ADAL" clId="{ECF0AE1F-9EB4-4403-928B-537776D526BA}" dt="2020-07-30T13:58:20.220" v="366" actId="14100"/>
          <ac:picMkLst>
            <pc:docMk/>
            <pc:sldMk cId="0" sldId="256"/>
            <ac:picMk id="8" creationId="{CAFC981F-6C40-4121-81DB-3BEC3F9D46BF}"/>
          </ac:picMkLst>
        </pc:picChg>
        <pc:picChg chg="mod">
          <ac:chgData name="Doyle, Maggie - Division of Academic Program Standards" userId="ec05bd37-6ff4-4486-b69e-28175b6d77b4" providerId="ADAL" clId="{ECF0AE1F-9EB4-4403-928B-537776D526BA}" dt="2020-07-20T18:03:58.539" v="0" actId="962"/>
          <ac:picMkLst>
            <pc:docMk/>
            <pc:sldMk cId="0" sldId="256"/>
            <ac:picMk id="277" creationId="{00000000-0000-0000-0000-000000000000}"/>
          </ac:picMkLst>
        </pc:picChg>
        <pc:picChg chg="mod">
          <ac:chgData name="Doyle, Maggie - Division of Academic Program Standards" userId="ec05bd37-6ff4-4486-b69e-28175b6d77b4" providerId="ADAL" clId="{ECF0AE1F-9EB4-4403-928B-537776D526BA}" dt="2020-07-20T18:04:07.461" v="2" actId="962"/>
          <ac:picMkLst>
            <pc:docMk/>
            <pc:sldMk cId="0" sldId="256"/>
            <ac:picMk id="279" creationId="{00000000-0000-0000-0000-000000000000}"/>
          </ac:picMkLst>
        </pc:picChg>
        <pc:picChg chg="mod">
          <ac:chgData name="Doyle, Maggie - Division of Academic Program Standards" userId="ec05bd37-6ff4-4486-b69e-28175b6d77b4" providerId="ADAL" clId="{ECF0AE1F-9EB4-4403-928B-537776D526BA}" dt="2020-07-20T18:04:16.936" v="44" actId="962"/>
          <ac:picMkLst>
            <pc:docMk/>
            <pc:sldMk cId="0" sldId="256"/>
            <ac:picMk id="280" creationId="{00000000-0000-0000-0000-000000000000}"/>
          </ac:picMkLst>
        </pc:picChg>
      </pc:sldChg>
      <pc:sldChg chg="addSp modSp">
        <pc:chgData name="Doyle, Maggie - Division of Academic Program Standards" userId="ec05bd37-6ff4-4486-b69e-28175b6d77b4" providerId="ADAL" clId="{ECF0AE1F-9EB4-4403-928B-537776D526BA}" dt="2020-07-30T13:59:34.068" v="387"/>
        <pc:sldMkLst>
          <pc:docMk/>
          <pc:sldMk cId="0" sldId="257"/>
        </pc:sldMkLst>
        <pc:spChg chg="add mod">
          <ac:chgData name="Doyle, Maggie - Division of Academic Program Standards" userId="ec05bd37-6ff4-4486-b69e-28175b6d77b4" providerId="ADAL" clId="{ECF0AE1F-9EB4-4403-928B-537776D526BA}" dt="2020-07-20T18:11:11.082" v="278" actId="14430"/>
          <ac:spMkLst>
            <pc:docMk/>
            <pc:sldMk cId="0" sldId="257"/>
            <ac:spMk id="2" creationId="{00B1E152-F295-482D-8A92-21FB0DA334E2}"/>
          </ac:spMkLst>
        </pc:spChg>
        <pc:spChg chg="mod">
          <ac:chgData name="Doyle, Maggie - Division of Academic Program Standards" userId="ec05bd37-6ff4-4486-b69e-28175b6d77b4" providerId="ADAL" clId="{ECF0AE1F-9EB4-4403-928B-537776D526BA}" dt="2020-07-20T18:06:28.210" v="100" actId="962"/>
          <ac:spMkLst>
            <pc:docMk/>
            <pc:sldMk cId="0" sldId="257"/>
            <ac:spMk id="290" creationId="{00000000-0000-0000-0000-000000000000}"/>
          </ac:spMkLst>
        </pc:spChg>
        <pc:spChg chg="mod">
          <ac:chgData name="Doyle, Maggie - Division of Academic Program Standards" userId="ec05bd37-6ff4-4486-b69e-28175b6d77b4" providerId="ADAL" clId="{ECF0AE1F-9EB4-4403-928B-537776D526BA}" dt="2020-07-20T18:06:54.593" v="102" actId="962"/>
          <ac:spMkLst>
            <pc:docMk/>
            <pc:sldMk cId="0" sldId="257"/>
            <ac:spMk id="291" creationId="{00000000-0000-0000-0000-000000000000}"/>
          </ac:spMkLst>
        </pc:spChg>
        <pc:graphicFrameChg chg="modGraphic">
          <ac:chgData name="Doyle, Maggie - Division of Academic Program Standards" userId="ec05bd37-6ff4-4486-b69e-28175b6d77b4" providerId="ADAL" clId="{ECF0AE1F-9EB4-4403-928B-537776D526BA}" dt="2020-07-20T18:10:18.540" v="210" actId="13238"/>
          <ac:graphicFrameMkLst>
            <pc:docMk/>
            <pc:sldMk cId="0" sldId="257"/>
            <ac:graphicFrameMk id="289" creationId="{00000000-0000-0000-0000-000000000000}"/>
          </ac:graphicFrameMkLst>
        </pc:graphicFrameChg>
        <pc:picChg chg="add">
          <ac:chgData name="Doyle, Maggie - Division of Academic Program Standards" userId="ec05bd37-6ff4-4486-b69e-28175b6d77b4" providerId="ADAL" clId="{ECF0AE1F-9EB4-4403-928B-537776D526BA}" dt="2020-07-30T13:59:34.068" v="387"/>
          <ac:picMkLst>
            <pc:docMk/>
            <pc:sldMk cId="0" sldId="257"/>
            <ac:picMk id="9" creationId="{7DA993CD-D326-4004-B600-67E1EEA0EA48}"/>
          </ac:picMkLst>
        </pc:picChg>
      </pc:sldChg>
      <pc:sldChg chg="addSp modSp modNotesTx">
        <pc:chgData name="Doyle, Maggie - Division of Academic Program Standards" userId="ec05bd37-6ff4-4486-b69e-28175b6d77b4" providerId="ADAL" clId="{ECF0AE1F-9EB4-4403-928B-537776D526BA}" dt="2020-07-30T16:04:29.779" v="405" actId="20577"/>
        <pc:sldMkLst>
          <pc:docMk/>
          <pc:sldMk cId="0" sldId="258"/>
        </pc:sldMkLst>
        <pc:spChg chg="add mod">
          <ac:chgData name="Doyle, Maggie - Division of Academic Program Standards" userId="ec05bd37-6ff4-4486-b69e-28175b6d77b4" providerId="ADAL" clId="{ECF0AE1F-9EB4-4403-928B-537776D526BA}" dt="2020-07-20T18:11:19.307" v="284" actId="14430"/>
          <ac:spMkLst>
            <pc:docMk/>
            <pc:sldMk cId="0" sldId="258"/>
            <ac:spMk id="2" creationId="{E46FA7EC-B54D-442A-9A54-909FEFDD4CD8}"/>
          </ac:spMkLst>
        </pc:spChg>
        <pc:spChg chg="mod">
          <ac:chgData name="Doyle, Maggie - Division of Academic Program Standards" userId="ec05bd37-6ff4-4486-b69e-28175b6d77b4" providerId="ADAL" clId="{ECF0AE1F-9EB4-4403-928B-537776D526BA}" dt="2020-07-20T18:04:54.934" v="47" actId="962"/>
          <ac:spMkLst>
            <pc:docMk/>
            <pc:sldMk cId="0" sldId="258"/>
            <ac:spMk id="298" creationId="{00000000-0000-0000-0000-000000000000}"/>
          </ac:spMkLst>
        </pc:spChg>
        <pc:picChg chg="add">
          <ac:chgData name="Doyle, Maggie - Division of Academic Program Standards" userId="ec05bd37-6ff4-4486-b69e-28175b6d77b4" providerId="ADAL" clId="{ECF0AE1F-9EB4-4403-928B-537776D526BA}" dt="2020-07-30T13:58:24.002" v="367"/>
          <ac:picMkLst>
            <pc:docMk/>
            <pc:sldMk cId="0" sldId="258"/>
            <ac:picMk id="9" creationId="{82361AA8-4A0C-40AE-8071-C3FDBBF5A631}"/>
          </ac:picMkLst>
        </pc:picChg>
        <pc:picChg chg="mod">
          <ac:chgData name="Doyle, Maggie - Division of Academic Program Standards" userId="ec05bd37-6ff4-4486-b69e-28175b6d77b4" providerId="ADAL" clId="{ECF0AE1F-9EB4-4403-928B-537776D526BA}" dt="2020-07-20T18:04:50.985" v="46" actId="962"/>
          <ac:picMkLst>
            <pc:docMk/>
            <pc:sldMk cId="0" sldId="258"/>
            <ac:picMk id="297" creationId="{00000000-0000-0000-0000-000000000000}"/>
          </ac:picMkLst>
        </pc:picChg>
        <pc:picChg chg="mod">
          <ac:chgData name="Doyle, Maggie - Division of Academic Program Standards" userId="ec05bd37-6ff4-4486-b69e-28175b6d77b4" providerId="ADAL" clId="{ECF0AE1F-9EB4-4403-928B-537776D526BA}" dt="2020-07-20T18:04:58.047" v="48" actId="962"/>
          <ac:picMkLst>
            <pc:docMk/>
            <pc:sldMk cId="0" sldId="258"/>
            <ac:picMk id="300" creationId="{00000000-0000-0000-0000-000000000000}"/>
          </ac:picMkLst>
        </pc:picChg>
        <pc:picChg chg="mod">
          <ac:chgData name="Doyle, Maggie - Division of Academic Program Standards" userId="ec05bd37-6ff4-4486-b69e-28175b6d77b4" providerId="ADAL" clId="{ECF0AE1F-9EB4-4403-928B-537776D526BA}" dt="2020-07-20T18:05:07.563" v="92" actId="962"/>
          <ac:picMkLst>
            <pc:docMk/>
            <pc:sldMk cId="0" sldId="258"/>
            <ac:picMk id="301" creationId="{00000000-0000-0000-0000-000000000000}"/>
          </ac:picMkLst>
        </pc:picChg>
      </pc:sldChg>
      <pc:sldChg chg="addSp modSp">
        <pc:chgData name="Doyle, Maggie - Division of Academic Program Standards" userId="ec05bd37-6ff4-4486-b69e-28175b6d77b4" providerId="ADAL" clId="{ECF0AE1F-9EB4-4403-928B-537776D526BA}" dt="2020-07-30T13:59:39.180" v="388"/>
        <pc:sldMkLst>
          <pc:docMk/>
          <pc:sldMk cId="0" sldId="259"/>
        </pc:sldMkLst>
        <pc:spChg chg="mod">
          <ac:chgData name="Doyle, Maggie - Division of Academic Program Standards" userId="ec05bd37-6ff4-4486-b69e-28175b6d77b4" providerId="ADAL" clId="{ECF0AE1F-9EB4-4403-928B-537776D526BA}" dt="2020-07-30T13:58:32.949" v="372" actId="20577"/>
          <ac:spMkLst>
            <pc:docMk/>
            <pc:sldMk cId="0" sldId="259"/>
            <ac:spMk id="310" creationId="{00000000-0000-0000-0000-000000000000}"/>
          </ac:spMkLst>
        </pc:spChg>
        <pc:picChg chg="add">
          <ac:chgData name="Doyle, Maggie - Division of Academic Program Standards" userId="ec05bd37-6ff4-4486-b69e-28175b6d77b4" providerId="ADAL" clId="{ECF0AE1F-9EB4-4403-928B-537776D526BA}" dt="2020-07-30T13:59:39.180" v="388"/>
          <ac:picMkLst>
            <pc:docMk/>
            <pc:sldMk cId="0" sldId="259"/>
            <ac:picMk id="7" creationId="{970AEC72-C2C4-4978-9418-866148BA40FD}"/>
          </ac:picMkLst>
        </pc:picChg>
      </pc:sldChg>
      <pc:sldChg chg="addSp delSp modSp">
        <pc:chgData name="Doyle, Maggie - Division of Academic Program Standards" userId="ec05bd37-6ff4-4486-b69e-28175b6d77b4" providerId="ADAL" clId="{ECF0AE1F-9EB4-4403-928B-537776D526BA}" dt="2020-07-30T13:58:35.313" v="373"/>
        <pc:sldMkLst>
          <pc:docMk/>
          <pc:sldMk cId="0" sldId="260"/>
        </pc:sldMkLst>
        <pc:spChg chg="mod">
          <ac:chgData name="Doyle, Maggie - Division of Academic Program Standards" userId="ec05bd37-6ff4-4486-b69e-28175b6d77b4" providerId="ADAL" clId="{ECF0AE1F-9EB4-4403-928B-537776D526BA}" dt="2020-07-20T18:05:19.994" v="94" actId="962"/>
          <ac:spMkLst>
            <pc:docMk/>
            <pc:sldMk cId="0" sldId="260"/>
            <ac:spMk id="318" creationId="{00000000-0000-0000-0000-000000000000}"/>
          </ac:spMkLst>
        </pc:spChg>
        <pc:spChg chg="del">
          <ac:chgData name="Doyle, Maggie - Division of Academic Program Standards" userId="ec05bd37-6ff4-4486-b69e-28175b6d77b4" providerId="ADAL" clId="{ECF0AE1F-9EB4-4403-928B-537776D526BA}" dt="2020-07-20T18:05:23.607" v="95" actId="478"/>
          <ac:spMkLst>
            <pc:docMk/>
            <pc:sldMk cId="0" sldId="260"/>
            <ac:spMk id="319" creationId="{00000000-0000-0000-0000-000000000000}"/>
          </ac:spMkLst>
        </pc:spChg>
        <pc:picChg chg="add">
          <ac:chgData name="Doyle, Maggie - Division of Academic Program Standards" userId="ec05bd37-6ff4-4486-b69e-28175b6d77b4" providerId="ADAL" clId="{ECF0AE1F-9EB4-4403-928B-537776D526BA}" dt="2020-07-30T13:58:35.313" v="373"/>
          <ac:picMkLst>
            <pc:docMk/>
            <pc:sldMk cId="0" sldId="260"/>
            <ac:picMk id="9" creationId="{4E1BBC26-7C2E-4F87-A293-65374BA2913F}"/>
          </ac:picMkLst>
        </pc:picChg>
        <pc:picChg chg="mod">
          <ac:chgData name="Doyle, Maggie - Division of Academic Program Standards" userId="ec05bd37-6ff4-4486-b69e-28175b6d77b4" providerId="ADAL" clId="{ECF0AE1F-9EB4-4403-928B-537776D526BA}" dt="2020-07-20T18:05:16.082" v="93" actId="962"/>
          <ac:picMkLst>
            <pc:docMk/>
            <pc:sldMk cId="0" sldId="260"/>
            <ac:picMk id="317" creationId="{00000000-0000-0000-0000-000000000000}"/>
          </ac:picMkLst>
        </pc:picChg>
        <pc:picChg chg="mod">
          <ac:chgData name="Doyle, Maggie - Division of Academic Program Standards" userId="ec05bd37-6ff4-4486-b69e-28175b6d77b4" providerId="ADAL" clId="{ECF0AE1F-9EB4-4403-928B-537776D526BA}" dt="2020-07-20T18:05:26.742" v="97" actId="962"/>
          <ac:picMkLst>
            <pc:docMk/>
            <pc:sldMk cId="0" sldId="260"/>
            <ac:picMk id="323" creationId="{00000000-0000-0000-0000-000000000000}"/>
          </ac:picMkLst>
        </pc:picChg>
      </pc:sldChg>
      <pc:sldChg chg="addSp delSp">
        <pc:chgData name="Doyle, Maggie - Division of Academic Program Standards" userId="ec05bd37-6ff4-4486-b69e-28175b6d77b4" providerId="ADAL" clId="{ECF0AE1F-9EB4-4403-928B-537776D526BA}" dt="2020-07-30T13:59:44.189" v="389"/>
        <pc:sldMkLst>
          <pc:docMk/>
          <pc:sldMk cId="0" sldId="261"/>
        </pc:sldMkLst>
        <pc:spChg chg="del">
          <ac:chgData name="Doyle, Maggie - Division of Academic Program Standards" userId="ec05bd37-6ff4-4486-b69e-28175b6d77b4" providerId="ADAL" clId="{ECF0AE1F-9EB4-4403-928B-537776D526BA}" dt="2020-07-20T18:05:30.176" v="98" actId="478"/>
          <ac:spMkLst>
            <pc:docMk/>
            <pc:sldMk cId="0" sldId="261"/>
            <ac:spMk id="332" creationId="{00000000-0000-0000-0000-000000000000}"/>
          </ac:spMkLst>
        </pc:spChg>
        <pc:picChg chg="add">
          <ac:chgData name="Doyle, Maggie - Division of Academic Program Standards" userId="ec05bd37-6ff4-4486-b69e-28175b6d77b4" providerId="ADAL" clId="{ECF0AE1F-9EB4-4403-928B-537776D526BA}" dt="2020-07-30T13:59:44.189" v="389"/>
          <ac:picMkLst>
            <pc:docMk/>
            <pc:sldMk cId="0" sldId="261"/>
            <ac:picMk id="7" creationId="{989116FD-8005-45D1-8FF8-AC626F73D6EE}"/>
          </ac:picMkLst>
        </pc:picChg>
      </pc:sldChg>
      <pc:sldChg chg="addSp">
        <pc:chgData name="Doyle, Maggie - Division of Academic Program Standards" userId="ec05bd37-6ff4-4486-b69e-28175b6d77b4" providerId="ADAL" clId="{ECF0AE1F-9EB4-4403-928B-537776D526BA}" dt="2020-07-30T13:59:46.240" v="390"/>
        <pc:sldMkLst>
          <pc:docMk/>
          <pc:sldMk cId="0" sldId="262"/>
        </pc:sldMkLst>
        <pc:picChg chg="add">
          <ac:chgData name="Doyle, Maggie - Division of Academic Program Standards" userId="ec05bd37-6ff4-4486-b69e-28175b6d77b4" providerId="ADAL" clId="{ECF0AE1F-9EB4-4403-928B-537776D526BA}" dt="2020-07-30T13:59:46.240" v="390"/>
          <ac:picMkLst>
            <pc:docMk/>
            <pc:sldMk cId="0" sldId="262"/>
            <ac:picMk id="6" creationId="{9A871F64-3C7A-4588-9843-350440C39CE5}"/>
          </ac:picMkLst>
        </pc:picChg>
      </pc:sldChg>
      <pc:sldChg chg="addSp">
        <pc:chgData name="Doyle, Maggie - Division of Academic Program Standards" userId="ec05bd37-6ff4-4486-b69e-28175b6d77b4" providerId="ADAL" clId="{ECF0AE1F-9EB4-4403-928B-537776D526BA}" dt="2020-07-30T13:59:47.988" v="391"/>
        <pc:sldMkLst>
          <pc:docMk/>
          <pc:sldMk cId="0" sldId="263"/>
        </pc:sldMkLst>
        <pc:picChg chg="add">
          <ac:chgData name="Doyle, Maggie - Division of Academic Program Standards" userId="ec05bd37-6ff4-4486-b69e-28175b6d77b4" providerId="ADAL" clId="{ECF0AE1F-9EB4-4403-928B-537776D526BA}" dt="2020-07-30T13:59:47.988" v="391"/>
          <ac:picMkLst>
            <pc:docMk/>
            <pc:sldMk cId="0" sldId="263"/>
            <ac:picMk id="6" creationId="{32F60692-1BF8-4D2B-8826-F917A5525AF2}"/>
          </ac:picMkLst>
        </pc:picChg>
      </pc:sldChg>
      <pc:sldChg chg="addSp modSp">
        <pc:chgData name="Doyle, Maggie - Division of Academic Program Standards" userId="ec05bd37-6ff4-4486-b69e-28175b6d77b4" providerId="ADAL" clId="{ECF0AE1F-9EB4-4403-928B-537776D526BA}" dt="2020-07-30T13:59:53.668" v="392"/>
        <pc:sldMkLst>
          <pc:docMk/>
          <pc:sldMk cId="0" sldId="264"/>
        </pc:sldMkLst>
        <pc:picChg chg="add">
          <ac:chgData name="Doyle, Maggie - Division of Academic Program Standards" userId="ec05bd37-6ff4-4486-b69e-28175b6d77b4" providerId="ADAL" clId="{ECF0AE1F-9EB4-4403-928B-537776D526BA}" dt="2020-07-30T13:59:53.668" v="392"/>
          <ac:picMkLst>
            <pc:docMk/>
            <pc:sldMk cId="0" sldId="264"/>
            <ac:picMk id="7" creationId="{16524203-2754-44DF-BBFD-029B7C46EE30}"/>
          </ac:picMkLst>
        </pc:picChg>
        <pc:picChg chg="mod">
          <ac:chgData name="Doyle, Maggie - Division of Academic Program Standards" userId="ec05bd37-6ff4-4486-b69e-28175b6d77b4" providerId="ADAL" clId="{ECF0AE1F-9EB4-4403-928B-537776D526BA}" dt="2020-07-20T18:07:22.402" v="104" actId="962"/>
          <ac:picMkLst>
            <pc:docMk/>
            <pc:sldMk cId="0" sldId="264"/>
            <ac:picMk id="357" creationId="{00000000-0000-0000-0000-000000000000}"/>
          </ac:picMkLst>
        </pc:picChg>
        <pc:picChg chg="mod">
          <ac:chgData name="Doyle, Maggie - Division of Academic Program Standards" userId="ec05bd37-6ff4-4486-b69e-28175b6d77b4" providerId="ADAL" clId="{ECF0AE1F-9EB4-4403-928B-537776D526BA}" dt="2020-07-20T18:07:25.446" v="106" actId="962"/>
          <ac:picMkLst>
            <pc:docMk/>
            <pc:sldMk cId="0" sldId="264"/>
            <ac:picMk id="358" creationId="{00000000-0000-0000-0000-000000000000}"/>
          </ac:picMkLst>
        </pc:picChg>
      </pc:sldChg>
      <pc:sldChg chg="addSp modSp">
        <pc:chgData name="Doyle, Maggie - Division of Academic Program Standards" userId="ec05bd37-6ff4-4486-b69e-28175b6d77b4" providerId="ADAL" clId="{ECF0AE1F-9EB4-4403-928B-537776D526BA}" dt="2020-07-30T14:00:04.674" v="394" actId="1076"/>
        <pc:sldMkLst>
          <pc:docMk/>
          <pc:sldMk cId="0" sldId="265"/>
        </pc:sldMkLst>
        <pc:spChg chg="mod">
          <ac:chgData name="Doyle, Maggie - Division of Academic Program Standards" userId="ec05bd37-6ff4-4486-b69e-28175b6d77b4" providerId="ADAL" clId="{ECF0AE1F-9EB4-4403-928B-537776D526BA}" dt="2020-07-30T14:00:04.674" v="394" actId="1076"/>
          <ac:spMkLst>
            <pc:docMk/>
            <pc:sldMk cId="0" sldId="265"/>
            <ac:spMk id="366" creationId="{00000000-0000-0000-0000-000000000000}"/>
          </ac:spMkLst>
        </pc:spChg>
        <pc:spChg chg="mod">
          <ac:chgData name="Doyle, Maggie - Division of Academic Program Standards" userId="ec05bd37-6ff4-4486-b69e-28175b6d77b4" providerId="ADAL" clId="{ECF0AE1F-9EB4-4403-928B-537776D526BA}" dt="2020-07-20T18:13:25.411" v="363" actId="1076"/>
          <ac:spMkLst>
            <pc:docMk/>
            <pc:sldMk cId="0" sldId="265"/>
            <ac:spMk id="367" creationId="{00000000-0000-0000-0000-000000000000}"/>
          </ac:spMkLst>
        </pc:spChg>
        <pc:picChg chg="add">
          <ac:chgData name="Doyle, Maggie - Division of Academic Program Standards" userId="ec05bd37-6ff4-4486-b69e-28175b6d77b4" providerId="ADAL" clId="{ECF0AE1F-9EB4-4403-928B-537776D526BA}" dt="2020-07-30T13:59:59.090" v="393"/>
          <ac:picMkLst>
            <pc:docMk/>
            <pc:sldMk cId="0" sldId="265"/>
            <ac:picMk id="9" creationId="{A4E76D19-E487-4545-B2D8-0565BCAB65B6}"/>
          </ac:picMkLst>
        </pc:picChg>
      </pc:sldChg>
      <pc:sldChg chg="addSp modSp">
        <pc:chgData name="Doyle, Maggie - Division of Academic Program Standards" userId="ec05bd37-6ff4-4486-b69e-28175b6d77b4" providerId="ADAL" clId="{ECF0AE1F-9EB4-4403-928B-537776D526BA}" dt="2020-07-30T14:00:07.565" v="395"/>
        <pc:sldMkLst>
          <pc:docMk/>
          <pc:sldMk cId="0" sldId="266"/>
        </pc:sldMkLst>
        <pc:picChg chg="add">
          <ac:chgData name="Doyle, Maggie - Division of Academic Program Standards" userId="ec05bd37-6ff4-4486-b69e-28175b6d77b4" providerId="ADAL" clId="{ECF0AE1F-9EB4-4403-928B-537776D526BA}" dt="2020-07-30T14:00:07.565" v="395"/>
          <ac:picMkLst>
            <pc:docMk/>
            <pc:sldMk cId="0" sldId="266"/>
            <ac:picMk id="8" creationId="{4A62D7A3-7D54-4C0E-88EF-839CE8D67747}"/>
          </ac:picMkLst>
        </pc:picChg>
        <pc:picChg chg="mod">
          <ac:chgData name="Doyle, Maggie - Division of Academic Program Standards" userId="ec05bd37-6ff4-4486-b69e-28175b6d77b4" providerId="ADAL" clId="{ECF0AE1F-9EB4-4403-928B-537776D526BA}" dt="2020-07-20T18:13:13.044" v="362" actId="688"/>
          <ac:picMkLst>
            <pc:docMk/>
            <pc:sldMk cId="0" sldId="266"/>
            <ac:picMk id="375" creationId="{00000000-0000-0000-0000-000000000000}"/>
          </ac:picMkLst>
        </pc:picChg>
        <pc:picChg chg="mod">
          <ac:chgData name="Doyle, Maggie - Division of Academic Program Standards" userId="ec05bd37-6ff4-4486-b69e-28175b6d77b4" providerId="ADAL" clId="{ECF0AE1F-9EB4-4403-928B-537776D526BA}" dt="2020-07-20T18:07:48.538" v="108" actId="962"/>
          <ac:picMkLst>
            <pc:docMk/>
            <pc:sldMk cId="0" sldId="266"/>
            <ac:picMk id="378" creationId="{00000000-0000-0000-0000-000000000000}"/>
          </ac:picMkLst>
        </pc:picChg>
      </pc:sldChg>
      <pc:sldChg chg="addSp">
        <pc:chgData name="Doyle, Maggie - Division of Academic Program Standards" userId="ec05bd37-6ff4-4486-b69e-28175b6d77b4" providerId="ADAL" clId="{ECF0AE1F-9EB4-4403-928B-537776D526BA}" dt="2020-07-30T14:00:13.866" v="396"/>
        <pc:sldMkLst>
          <pc:docMk/>
          <pc:sldMk cId="0" sldId="267"/>
        </pc:sldMkLst>
        <pc:picChg chg="add">
          <ac:chgData name="Doyle, Maggie - Division of Academic Program Standards" userId="ec05bd37-6ff4-4486-b69e-28175b6d77b4" providerId="ADAL" clId="{ECF0AE1F-9EB4-4403-928B-537776D526BA}" dt="2020-07-30T14:00:13.866" v="396"/>
          <ac:picMkLst>
            <pc:docMk/>
            <pc:sldMk cId="0" sldId="267"/>
            <ac:picMk id="6" creationId="{5DE90E6F-75D7-4089-A260-978F5C0093DF}"/>
          </ac:picMkLst>
        </pc:picChg>
      </pc:sldChg>
      <pc:sldChg chg="addSp">
        <pc:chgData name="Doyle, Maggie - Division of Academic Program Standards" userId="ec05bd37-6ff4-4486-b69e-28175b6d77b4" providerId="ADAL" clId="{ECF0AE1F-9EB4-4403-928B-537776D526BA}" dt="2020-07-30T14:00:15.690" v="397"/>
        <pc:sldMkLst>
          <pc:docMk/>
          <pc:sldMk cId="0" sldId="268"/>
        </pc:sldMkLst>
        <pc:picChg chg="add">
          <ac:chgData name="Doyle, Maggie - Division of Academic Program Standards" userId="ec05bd37-6ff4-4486-b69e-28175b6d77b4" providerId="ADAL" clId="{ECF0AE1F-9EB4-4403-928B-537776D526BA}" dt="2020-07-30T14:00:15.690" v="397"/>
          <ac:picMkLst>
            <pc:docMk/>
            <pc:sldMk cId="0" sldId="268"/>
            <ac:picMk id="6" creationId="{ED4CF196-A878-4CAE-8609-13BD33725564}"/>
          </ac:picMkLst>
        </pc:picChg>
      </pc:sldChg>
      <pc:sldChg chg="addSp">
        <pc:chgData name="Doyle, Maggie - Division of Academic Program Standards" userId="ec05bd37-6ff4-4486-b69e-28175b6d77b4" providerId="ADAL" clId="{ECF0AE1F-9EB4-4403-928B-537776D526BA}" dt="2020-07-30T14:00:17.414" v="398"/>
        <pc:sldMkLst>
          <pc:docMk/>
          <pc:sldMk cId="0" sldId="269"/>
        </pc:sldMkLst>
        <pc:picChg chg="add">
          <ac:chgData name="Doyle, Maggie - Division of Academic Program Standards" userId="ec05bd37-6ff4-4486-b69e-28175b6d77b4" providerId="ADAL" clId="{ECF0AE1F-9EB4-4403-928B-537776D526BA}" dt="2020-07-30T14:00:17.414" v="398"/>
          <ac:picMkLst>
            <pc:docMk/>
            <pc:sldMk cId="0" sldId="269"/>
            <ac:picMk id="6" creationId="{EC1020C2-A54E-442A-9383-43957AFF202C}"/>
          </ac:picMkLst>
        </pc:picChg>
      </pc:sldChg>
      <pc:sldChg chg="addSp modSp">
        <pc:chgData name="Doyle, Maggie - Division of Academic Program Standards" userId="ec05bd37-6ff4-4486-b69e-28175b6d77b4" providerId="ADAL" clId="{ECF0AE1F-9EB4-4403-928B-537776D526BA}" dt="2020-07-30T14:00:20.096" v="399"/>
        <pc:sldMkLst>
          <pc:docMk/>
          <pc:sldMk cId="0" sldId="270"/>
        </pc:sldMkLst>
        <pc:spChg chg="mod">
          <ac:chgData name="Doyle, Maggie - Division of Academic Program Standards" userId="ec05bd37-6ff4-4486-b69e-28175b6d77b4" providerId="ADAL" clId="{ECF0AE1F-9EB4-4403-928B-537776D526BA}" dt="2020-07-20T18:13:02.551" v="361" actId="1076"/>
          <ac:spMkLst>
            <pc:docMk/>
            <pc:sldMk cId="0" sldId="270"/>
            <ac:spMk id="411" creationId="{00000000-0000-0000-0000-000000000000}"/>
          </ac:spMkLst>
        </pc:spChg>
        <pc:picChg chg="add">
          <ac:chgData name="Doyle, Maggie - Division of Academic Program Standards" userId="ec05bd37-6ff4-4486-b69e-28175b6d77b4" providerId="ADAL" clId="{ECF0AE1F-9EB4-4403-928B-537776D526BA}" dt="2020-07-30T14:00:20.096" v="399"/>
          <ac:picMkLst>
            <pc:docMk/>
            <pc:sldMk cId="0" sldId="270"/>
            <ac:picMk id="6" creationId="{FA181F18-7F7E-4D5A-B77D-650F46995A18}"/>
          </ac:picMkLst>
        </pc:picChg>
      </pc:sldChg>
      <pc:sldChg chg="addSp">
        <pc:chgData name="Doyle, Maggie - Division of Academic Program Standards" userId="ec05bd37-6ff4-4486-b69e-28175b6d77b4" providerId="ADAL" clId="{ECF0AE1F-9EB4-4403-928B-537776D526BA}" dt="2020-07-30T14:00:21.823" v="400"/>
        <pc:sldMkLst>
          <pc:docMk/>
          <pc:sldMk cId="0" sldId="271"/>
        </pc:sldMkLst>
        <pc:picChg chg="add">
          <ac:chgData name="Doyle, Maggie - Division of Academic Program Standards" userId="ec05bd37-6ff4-4486-b69e-28175b6d77b4" providerId="ADAL" clId="{ECF0AE1F-9EB4-4403-928B-537776D526BA}" dt="2020-07-30T14:00:21.823" v="400"/>
          <ac:picMkLst>
            <pc:docMk/>
            <pc:sldMk cId="0" sldId="271"/>
            <ac:picMk id="6" creationId="{99FCEF10-2709-4111-B300-B39E0BBA6ADE}"/>
          </ac:picMkLst>
        </pc:picChg>
      </pc:sldChg>
      <pc:sldChg chg="addSp modSp">
        <pc:chgData name="Doyle, Maggie - Division of Academic Program Standards" userId="ec05bd37-6ff4-4486-b69e-28175b6d77b4" providerId="ADAL" clId="{ECF0AE1F-9EB4-4403-928B-537776D526BA}" dt="2020-07-30T14:00:23.843" v="401"/>
        <pc:sldMkLst>
          <pc:docMk/>
          <pc:sldMk cId="0" sldId="272"/>
        </pc:sldMkLst>
        <pc:spChg chg="mod">
          <ac:chgData name="Doyle, Maggie - Division of Academic Program Standards" userId="ec05bd37-6ff4-4486-b69e-28175b6d77b4" providerId="ADAL" clId="{ECF0AE1F-9EB4-4403-928B-537776D526BA}" dt="2020-07-20T18:08:52.780" v="113" actId="962"/>
          <ac:spMkLst>
            <pc:docMk/>
            <pc:sldMk cId="0" sldId="272"/>
            <ac:spMk id="430" creationId="{00000000-0000-0000-0000-000000000000}"/>
          </ac:spMkLst>
        </pc:spChg>
        <pc:picChg chg="add">
          <ac:chgData name="Doyle, Maggie - Division of Academic Program Standards" userId="ec05bd37-6ff4-4486-b69e-28175b6d77b4" providerId="ADAL" clId="{ECF0AE1F-9EB4-4403-928B-537776D526BA}" dt="2020-07-30T14:00:23.843" v="401"/>
          <ac:picMkLst>
            <pc:docMk/>
            <pc:sldMk cId="0" sldId="272"/>
            <ac:picMk id="8" creationId="{36911D4C-B3FC-4715-8526-BAD03EB01877}"/>
          </ac:picMkLst>
        </pc:picChg>
        <pc:picChg chg="mod">
          <ac:chgData name="Doyle, Maggie - Division of Academic Program Standards" userId="ec05bd37-6ff4-4486-b69e-28175b6d77b4" providerId="ADAL" clId="{ECF0AE1F-9EB4-4403-928B-537776D526BA}" dt="2020-07-20T18:08:49.070" v="112" actId="962"/>
          <ac:picMkLst>
            <pc:docMk/>
            <pc:sldMk cId="0" sldId="272"/>
            <ac:picMk id="429" creationId="{00000000-0000-0000-0000-000000000000}"/>
          </ac:picMkLst>
        </pc:picChg>
      </pc:sldChg>
      <pc:sldChg chg="addSp modSp">
        <pc:chgData name="Doyle, Maggie - Division of Academic Program Standards" userId="ec05bd37-6ff4-4486-b69e-28175b6d77b4" providerId="ADAL" clId="{ECF0AE1F-9EB4-4403-928B-537776D526BA}" dt="2020-07-30T14:00:25.902" v="402"/>
        <pc:sldMkLst>
          <pc:docMk/>
          <pc:sldMk cId="0" sldId="273"/>
        </pc:sldMkLst>
        <pc:spChg chg="mod">
          <ac:chgData name="Doyle, Maggie - Division of Academic Program Standards" userId="ec05bd37-6ff4-4486-b69e-28175b6d77b4" providerId="ADAL" clId="{ECF0AE1F-9EB4-4403-928B-537776D526BA}" dt="2020-07-20T18:12:23.855" v="360" actId="20577"/>
          <ac:spMkLst>
            <pc:docMk/>
            <pc:sldMk cId="0" sldId="273"/>
            <ac:spMk id="437" creationId="{00000000-0000-0000-0000-000000000000}"/>
          </ac:spMkLst>
        </pc:spChg>
        <pc:picChg chg="add">
          <ac:chgData name="Doyle, Maggie - Division of Academic Program Standards" userId="ec05bd37-6ff4-4486-b69e-28175b6d77b4" providerId="ADAL" clId="{ECF0AE1F-9EB4-4403-928B-537776D526BA}" dt="2020-07-30T14:00:25.902" v="402"/>
          <ac:picMkLst>
            <pc:docMk/>
            <pc:sldMk cId="0" sldId="273"/>
            <ac:picMk id="6" creationId="{C4132F3F-3346-4B02-B101-13308CEC202A}"/>
          </ac:picMkLst>
        </pc:picChg>
      </pc:sldChg>
      <pc:sldChg chg="addSp">
        <pc:chgData name="Doyle, Maggie - Division of Academic Program Standards" userId="ec05bd37-6ff4-4486-b69e-28175b6d77b4" providerId="ADAL" clId="{ECF0AE1F-9EB4-4403-928B-537776D526BA}" dt="2020-07-30T14:00:28.131" v="403"/>
        <pc:sldMkLst>
          <pc:docMk/>
          <pc:sldMk cId="0" sldId="274"/>
        </pc:sldMkLst>
        <pc:picChg chg="add">
          <ac:chgData name="Doyle, Maggie - Division of Academic Program Standards" userId="ec05bd37-6ff4-4486-b69e-28175b6d77b4" providerId="ADAL" clId="{ECF0AE1F-9EB4-4403-928B-537776D526BA}" dt="2020-07-30T14:00:28.131" v="403"/>
          <ac:picMkLst>
            <pc:docMk/>
            <pc:sldMk cId="0" sldId="274"/>
            <ac:picMk id="6" creationId="{0BDD65E0-76E0-4009-AD3F-99FA97B7330B}"/>
          </ac:picMkLst>
        </pc:picChg>
      </pc:sldChg>
      <pc:sldChg chg="addSp delSp modSp">
        <pc:chgData name="Doyle, Maggie - Division of Academic Program Standards" userId="ec05bd37-6ff4-4486-b69e-28175b6d77b4" providerId="ADAL" clId="{ECF0AE1F-9EB4-4403-928B-537776D526BA}" dt="2020-07-30T13:58:51.665" v="376" actId="20577"/>
        <pc:sldMkLst>
          <pc:docMk/>
          <pc:sldMk cId="0" sldId="275"/>
        </pc:sldMkLst>
        <pc:spChg chg="add mod">
          <ac:chgData name="Doyle, Maggie - Division of Academic Program Standards" userId="ec05bd37-6ff4-4486-b69e-28175b6d77b4" providerId="ADAL" clId="{ECF0AE1F-9EB4-4403-928B-537776D526BA}" dt="2020-07-20T18:11:33.274" v="309" actId="14430"/>
          <ac:spMkLst>
            <pc:docMk/>
            <pc:sldMk cId="0" sldId="275"/>
            <ac:spMk id="2" creationId="{825207F0-381B-4E3F-AF4E-BA8ED0C8F9C5}"/>
          </ac:spMkLst>
        </pc:spChg>
        <pc:spChg chg="mod">
          <ac:chgData name="Doyle, Maggie - Division of Academic Program Standards" userId="ec05bd37-6ff4-4486-b69e-28175b6d77b4" providerId="ADAL" clId="{ECF0AE1F-9EB4-4403-928B-537776D526BA}" dt="2020-07-20T18:08:59.248" v="115" actId="962"/>
          <ac:spMkLst>
            <pc:docMk/>
            <pc:sldMk cId="0" sldId="275"/>
            <ac:spMk id="453" creationId="{00000000-0000-0000-0000-000000000000}"/>
          </ac:spMkLst>
        </pc:spChg>
        <pc:spChg chg="del">
          <ac:chgData name="Doyle, Maggie - Division of Academic Program Standards" userId="ec05bd37-6ff4-4486-b69e-28175b6d77b4" providerId="ADAL" clId="{ECF0AE1F-9EB4-4403-928B-537776D526BA}" dt="2020-07-20T18:09:02.485" v="116" actId="478"/>
          <ac:spMkLst>
            <pc:docMk/>
            <pc:sldMk cId="0" sldId="275"/>
            <ac:spMk id="454" creationId="{00000000-0000-0000-0000-000000000000}"/>
          </ac:spMkLst>
        </pc:spChg>
        <pc:spChg chg="mod">
          <ac:chgData name="Doyle, Maggie - Division of Academic Program Standards" userId="ec05bd37-6ff4-4486-b69e-28175b6d77b4" providerId="ADAL" clId="{ECF0AE1F-9EB4-4403-928B-537776D526BA}" dt="2020-07-30T13:58:45.412" v="375" actId="20577"/>
          <ac:spMkLst>
            <pc:docMk/>
            <pc:sldMk cId="0" sldId="275"/>
            <ac:spMk id="456" creationId="{00000000-0000-0000-0000-000000000000}"/>
          </ac:spMkLst>
        </pc:spChg>
        <pc:spChg chg="mod">
          <ac:chgData name="Doyle, Maggie - Division of Academic Program Standards" userId="ec05bd37-6ff4-4486-b69e-28175b6d77b4" providerId="ADAL" clId="{ECF0AE1F-9EB4-4403-928B-537776D526BA}" dt="2020-07-30T13:58:51.665" v="376" actId="20577"/>
          <ac:spMkLst>
            <pc:docMk/>
            <pc:sldMk cId="0" sldId="275"/>
            <ac:spMk id="457" creationId="{00000000-0000-0000-0000-000000000000}"/>
          </ac:spMkLst>
        </pc:spChg>
        <pc:picChg chg="add">
          <ac:chgData name="Doyle, Maggie - Division of Academic Program Standards" userId="ec05bd37-6ff4-4486-b69e-28175b6d77b4" providerId="ADAL" clId="{ECF0AE1F-9EB4-4403-928B-537776D526BA}" dt="2020-07-30T13:58:42.353" v="374"/>
          <ac:picMkLst>
            <pc:docMk/>
            <pc:sldMk cId="0" sldId="275"/>
            <ac:picMk id="10" creationId="{8D674517-54B7-49CA-97AA-6158ED8DCFF1}"/>
          </ac:picMkLst>
        </pc:picChg>
        <pc:picChg chg="mod">
          <ac:chgData name="Doyle, Maggie - Division of Academic Program Standards" userId="ec05bd37-6ff4-4486-b69e-28175b6d77b4" providerId="ADAL" clId="{ECF0AE1F-9EB4-4403-928B-537776D526BA}" dt="2020-07-20T18:08:56.965" v="114" actId="962"/>
          <ac:picMkLst>
            <pc:docMk/>
            <pc:sldMk cId="0" sldId="275"/>
            <ac:picMk id="452" creationId="{00000000-0000-0000-0000-000000000000}"/>
          </ac:picMkLst>
        </pc:picChg>
        <pc:picChg chg="mod">
          <ac:chgData name="Doyle, Maggie - Division of Academic Program Standards" userId="ec05bd37-6ff4-4486-b69e-28175b6d77b4" providerId="ADAL" clId="{ECF0AE1F-9EB4-4403-928B-537776D526BA}" dt="2020-07-20T18:09:12.479" v="160" actId="962"/>
          <ac:picMkLst>
            <pc:docMk/>
            <pc:sldMk cId="0" sldId="275"/>
            <ac:picMk id="455" creationId="{00000000-0000-0000-0000-000000000000}"/>
          </ac:picMkLst>
        </pc:picChg>
      </pc:sldChg>
      <pc:sldChg chg="addSp">
        <pc:chgData name="Doyle, Maggie - Division of Academic Program Standards" userId="ec05bd37-6ff4-4486-b69e-28175b6d77b4" providerId="ADAL" clId="{ECF0AE1F-9EB4-4403-928B-537776D526BA}" dt="2020-07-30T14:00:33.483" v="404"/>
        <pc:sldMkLst>
          <pc:docMk/>
          <pc:sldMk cId="0" sldId="276"/>
        </pc:sldMkLst>
        <pc:picChg chg="add">
          <ac:chgData name="Doyle, Maggie - Division of Academic Program Standards" userId="ec05bd37-6ff4-4486-b69e-28175b6d77b4" providerId="ADAL" clId="{ECF0AE1F-9EB4-4403-928B-537776D526BA}" dt="2020-07-30T14:00:33.483" v="404"/>
          <ac:picMkLst>
            <pc:docMk/>
            <pc:sldMk cId="0" sldId="276"/>
            <ac:picMk id="6" creationId="{F4372536-6DD3-4647-9290-8C8AA2DC780F}"/>
          </ac:picMkLst>
        </pc:picChg>
      </pc:sldChg>
      <pc:sldChg chg="addSp modSp">
        <pc:chgData name="Doyle, Maggie - Division of Academic Program Standards" userId="ec05bd37-6ff4-4486-b69e-28175b6d77b4" providerId="ADAL" clId="{ECF0AE1F-9EB4-4403-928B-537776D526BA}" dt="2020-07-30T13:59:01.891" v="379" actId="20577"/>
        <pc:sldMkLst>
          <pc:docMk/>
          <pc:sldMk cId="0" sldId="277"/>
        </pc:sldMkLst>
        <pc:spChg chg="add mod">
          <ac:chgData name="Doyle, Maggie - Division of Academic Program Standards" userId="ec05bd37-6ff4-4486-b69e-28175b6d77b4" providerId="ADAL" clId="{ECF0AE1F-9EB4-4403-928B-537776D526BA}" dt="2020-07-20T18:11:44.202" v="329" actId="14430"/>
          <ac:spMkLst>
            <pc:docMk/>
            <pc:sldMk cId="0" sldId="277"/>
            <ac:spMk id="2" creationId="{586D5499-A01B-4210-A762-058CA3633AA8}"/>
          </ac:spMkLst>
        </pc:spChg>
        <pc:spChg chg="mod">
          <ac:chgData name="Doyle, Maggie - Division of Academic Program Standards" userId="ec05bd37-6ff4-4486-b69e-28175b6d77b4" providerId="ADAL" clId="{ECF0AE1F-9EB4-4403-928B-537776D526BA}" dt="2020-07-20T18:09:37.292" v="162" actId="962"/>
          <ac:spMkLst>
            <pc:docMk/>
            <pc:sldMk cId="0" sldId="277"/>
            <ac:spMk id="474" creationId="{00000000-0000-0000-0000-000000000000}"/>
          </ac:spMkLst>
        </pc:spChg>
        <pc:spChg chg="mod">
          <ac:chgData name="Doyle, Maggie - Division of Academic Program Standards" userId="ec05bd37-6ff4-4486-b69e-28175b6d77b4" providerId="ADAL" clId="{ECF0AE1F-9EB4-4403-928B-537776D526BA}" dt="2020-07-30T13:59:01.891" v="379" actId="20577"/>
          <ac:spMkLst>
            <pc:docMk/>
            <pc:sldMk cId="0" sldId="277"/>
            <ac:spMk id="476" creationId="{00000000-0000-0000-0000-000000000000}"/>
          </ac:spMkLst>
        </pc:spChg>
        <pc:picChg chg="add">
          <ac:chgData name="Doyle, Maggie - Division of Academic Program Standards" userId="ec05bd37-6ff4-4486-b69e-28175b6d77b4" providerId="ADAL" clId="{ECF0AE1F-9EB4-4403-928B-537776D526BA}" dt="2020-07-30T13:58:56.878" v="377"/>
          <ac:picMkLst>
            <pc:docMk/>
            <pc:sldMk cId="0" sldId="277"/>
            <ac:picMk id="8" creationId="{F9BE08A8-2200-43F5-8706-5483B6C3BEBF}"/>
          </ac:picMkLst>
        </pc:picChg>
        <pc:picChg chg="mod">
          <ac:chgData name="Doyle, Maggie - Division of Academic Program Standards" userId="ec05bd37-6ff4-4486-b69e-28175b6d77b4" providerId="ADAL" clId="{ECF0AE1F-9EB4-4403-928B-537776D526BA}" dt="2020-07-20T18:09:34.460" v="161" actId="962"/>
          <ac:picMkLst>
            <pc:docMk/>
            <pc:sldMk cId="0" sldId="277"/>
            <ac:picMk id="473" creationId="{00000000-0000-0000-0000-000000000000}"/>
          </ac:picMkLst>
        </pc:picChg>
        <pc:picChg chg="mod">
          <ac:chgData name="Doyle, Maggie - Division of Academic Program Standards" userId="ec05bd37-6ff4-4486-b69e-28175b6d77b4" providerId="ADAL" clId="{ECF0AE1F-9EB4-4403-928B-537776D526BA}" dt="2020-07-20T18:09:46.292" v="206" actId="962"/>
          <ac:picMkLst>
            <pc:docMk/>
            <pc:sldMk cId="0" sldId="277"/>
            <ac:picMk id="475" creationId="{00000000-0000-0000-0000-000000000000}"/>
          </ac:picMkLst>
        </pc:picChg>
      </pc:sldChg>
      <pc:sldChg chg="addSp delSp modSp">
        <pc:chgData name="Doyle, Maggie - Division of Academic Program Standards" userId="ec05bd37-6ff4-4486-b69e-28175b6d77b4" providerId="ADAL" clId="{ECF0AE1F-9EB4-4403-928B-537776D526BA}" dt="2020-07-30T13:59:29.026" v="386" actId="1076"/>
        <pc:sldMkLst>
          <pc:docMk/>
          <pc:sldMk cId="0" sldId="278"/>
        </pc:sldMkLst>
        <pc:spChg chg="add mod">
          <ac:chgData name="Doyle, Maggie - Division of Academic Program Standards" userId="ec05bd37-6ff4-4486-b69e-28175b6d77b4" providerId="ADAL" clId="{ECF0AE1F-9EB4-4403-928B-537776D526BA}" dt="2020-07-20T18:11:53.816" v="342" actId="14430"/>
          <ac:spMkLst>
            <pc:docMk/>
            <pc:sldMk cId="0" sldId="278"/>
            <ac:spMk id="2" creationId="{44379E9C-7DC9-44F6-B43C-4ABD26F5C7F5}"/>
          </ac:spMkLst>
        </pc:spChg>
        <pc:spChg chg="del">
          <ac:chgData name="Doyle, Maggie - Division of Academic Program Standards" userId="ec05bd37-6ff4-4486-b69e-28175b6d77b4" providerId="ADAL" clId="{ECF0AE1F-9EB4-4403-928B-537776D526BA}" dt="2020-07-20T18:10:03.383" v="207" actId="478"/>
          <ac:spMkLst>
            <pc:docMk/>
            <pc:sldMk cId="0" sldId="278"/>
            <ac:spMk id="484" creationId="{00000000-0000-0000-0000-000000000000}"/>
          </ac:spMkLst>
        </pc:spChg>
        <pc:spChg chg="mod">
          <ac:chgData name="Doyle, Maggie - Division of Academic Program Standards" userId="ec05bd37-6ff4-4486-b69e-28175b6d77b4" providerId="ADAL" clId="{ECF0AE1F-9EB4-4403-928B-537776D526BA}" dt="2020-07-20T18:10:07.985" v="208" actId="962"/>
          <ac:spMkLst>
            <pc:docMk/>
            <pc:sldMk cId="0" sldId="278"/>
            <ac:spMk id="485" creationId="{00000000-0000-0000-0000-000000000000}"/>
          </ac:spMkLst>
        </pc:spChg>
        <pc:spChg chg="mod">
          <ac:chgData name="Doyle, Maggie - Division of Academic Program Standards" userId="ec05bd37-6ff4-4486-b69e-28175b6d77b4" providerId="ADAL" clId="{ECF0AE1F-9EB4-4403-928B-537776D526BA}" dt="2020-07-30T13:59:14.046" v="383" actId="20577"/>
          <ac:spMkLst>
            <pc:docMk/>
            <pc:sldMk cId="0" sldId="278"/>
            <ac:spMk id="486" creationId="{00000000-0000-0000-0000-000000000000}"/>
          </ac:spMkLst>
        </pc:spChg>
        <pc:picChg chg="add mod">
          <ac:chgData name="Doyle, Maggie - Division of Academic Program Standards" userId="ec05bd37-6ff4-4486-b69e-28175b6d77b4" providerId="ADAL" clId="{ECF0AE1F-9EB4-4403-928B-537776D526BA}" dt="2020-07-30T13:59:29.026" v="386" actId="1076"/>
          <ac:picMkLst>
            <pc:docMk/>
            <pc:sldMk cId="0" sldId="278"/>
            <ac:picMk id="9" creationId="{1EA53960-C890-49B0-87A9-CE1FAEA01714}"/>
          </ac:picMkLst>
        </pc:picChg>
        <pc:picChg chg="mod">
          <ac:chgData name="Doyle, Maggie - Division of Academic Program Standards" userId="ec05bd37-6ff4-4486-b69e-28175b6d77b4" providerId="ADAL" clId="{ECF0AE1F-9EB4-4403-928B-537776D526BA}" dt="2020-07-30T13:59:18.916" v="384" actId="1076"/>
          <ac:picMkLst>
            <pc:docMk/>
            <pc:sldMk cId="0" sldId="278"/>
            <ac:picMk id="487" creationId="{00000000-0000-0000-0000-000000000000}"/>
          </ac:picMkLst>
        </pc:picChg>
      </pc:sldChg>
    </pc:docChg>
  </pc:docChgLst>
  <pc:docChgLst>
    <pc:chgData name="Doyle, Maggie - Division of Academic Program Standards" userId="ec05bd37-6ff4-4486-b69e-28175b6d77b4" providerId="ADAL" clId="{A4CC1D9B-BEAD-4F95-82B3-930F803941A1}"/>
    <pc:docChg chg="modSld">
      <pc:chgData name="Doyle, Maggie - Division of Academic Program Standards" userId="ec05bd37-6ff4-4486-b69e-28175b6d77b4" providerId="ADAL" clId="{A4CC1D9B-BEAD-4F95-82B3-930F803941A1}" dt="2020-08-17T18:42:59.534" v="24" actId="6549"/>
      <pc:docMkLst>
        <pc:docMk/>
      </pc:docMkLst>
      <pc:sldChg chg="modNotesTx">
        <pc:chgData name="Doyle, Maggie - Division of Academic Program Standards" userId="ec05bd37-6ff4-4486-b69e-28175b6d77b4" providerId="ADAL" clId="{A4CC1D9B-BEAD-4F95-82B3-930F803941A1}" dt="2020-08-17T18:38:35.217" v="0" actId="6549"/>
        <pc:sldMkLst>
          <pc:docMk/>
          <pc:sldMk cId="0" sldId="256"/>
        </pc:sldMkLst>
      </pc:sldChg>
      <pc:sldChg chg="modNotesTx">
        <pc:chgData name="Doyle, Maggie - Division of Academic Program Standards" userId="ec05bd37-6ff4-4486-b69e-28175b6d77b4" providerId="ADAL" clId="{A4CC1D9B-BEAD-4F95-82B3-930F803941A1}" dt="2020-08-17T18:38:42.613" v="1" actId="6549"/>
        <pc:sldMkLst>
          <pc:docMk/>
          <pc:sldMk cId="0" sldId="257"/>
        </pc:sldMkLst>
      </pc:sldChg>
      <pc:sldChg chg="modNotesTx">
        <pc:chgData name="Doyle, Maggie - Division of Academic Program Standards" userId="ec05bd37-6ff4-4486-b69e-28175b6d77b4" providerId="ADAL" clId="{A4CC1D9B-BEAD-4F95-82B3-930F803941A1}" dt="2020-08-17T18:38:47.639" v="2" actId="6549"/>
        <pc:sldMkLst>
          <pc:docMk/>
          <pc:sldMk cId="0" sldId="258"/>
        </pc:sldMkLst>
      </pc:sldChg>
      <pc:sldChg chg="modNotesTx">
        <pc:chgData name="Doyle, Maggie - Division of Academic Program Standards" userId="ec05bd37-6ff4-4486-b69e-28175b6d77b4" providerId="ADAL" clId="{A4CC1D9B-BEAD-4F95-82B3-930F803941A1}" dt="2020-08-17T18:38:52.679" v="3" actId="6549"/>
        <pc:sldMkLst>
          <pc:docMk/>
          <pc:sldMk cId="0" sldId="259"/>
        </pc:sldMkLst>
      </pc:sldChg>
      <pc:sldChg chg="modNotesTx">
        <pc:chgData name="Doyle, Maggie - Division of Academic Program Standards" userId="ec05bd37-6ff4-4486-b69e-28175b6d77b4" providerId="ADAL" clId="{A4CC1D9B-BEAD-4F95-82B3-930F803941A1}" dt="2020-08-17T18:38:59.575" v="4" actId="6549"/>
        <pc:sldMkLst>
          <pc:docMk/>
          <pc:sldMk cId="0" sldId="260"/>
        </pc:sldMkLst>
      </pc:sldChg>
      <pc:sldChg chg="modNotesTx">
        <pc:chgData name="Doyle, Maggie - Division of Academic Program Standards" userId="ec05bd37-6ff4-4486-b69e-28175b6d77b4" providerId="ADAL" clId="{A4CC1D9B-BEAD-4F95-82B3-930F803941A1}" dt="2020-08-17T18:39:03.523" v="5" actId="6549"/>
        <pc:sldMkLst>
          <pc:docMk/>
          <pc:sldMk cId="0" sldId="261"/>
        </pc:sldMkLst>
      </pc:sldChg>
      <pc:sldChg chg="modNotesTx">
        <pc:chgData name="Doyle, Maggie - Division of Academic Program Standards" userId="ec05bd37-6ff4-4486-b69e-28175b6d77b4" providerId="ADAL" clId="{A4CC1D9B-BEAD-4F95-82B3-930F803941A1}" dt="2020-08-17T18:39:13.059" v="6" actId="6549"/>
        <pc:sldMkLst>
          <pc:docMk/>
          <pc:sldMk cId="0" sldId="262"/>
        </pc:sldMkLst>
      </pc:sldChg>
      <pc:sldChg chg="modNotesTx">
        <pc:chgData name="Doyle, Maggie - Division of Academic Program Standards" userId="ec05bd37-6ff4-4486-b69e-28175b6d77b4" providerId="ADAL" clId="{A4CC1D9B-BEAD-4F95-82B3-930F803941A1}" dt="2020-08-17T18:39:17.560" v="7" actId="6549"/>
        <pc:sldMkLst>
          <pc:docMk/>
          <pc:sldMk cId="0" sldId="263"/>
        </pc:sldMkLst>
      </pc:sldChg>
      <pc:sldChg chg="modNotesTx">
        <pc:chgData name="Doyle, Maggie - Division of Academic Program Standards" userId="ec05bd37-6ff4-4486-b69e-28175b6d77b4" providerId="ADAL" clId="{A4CC1D9B-BEAD-4F95-82B3-930F803941A1}" dt="2020-08-17T18:39:21.686" v="8" actId="6549"/>
        <pc:sldMkLst>
          <pc:docMk/>
          <pc:sldMk cId="0" sldId="264"/>
        </pc:sldMkLst>
      </pc:sldChg>
      <pc:sldChg chg="modNotesTx">
        <pc:chgData name="Doyle, Maggie - Division of Academic Program Standards" userId="ec05bd37-6ff4-4486-b69e-28175b6d77b4" providerId="ADAL" clId="{A4CC1D9B-BEAD-4F95-82B3-930F803941A1}" dt="2020-08-17T18:39:32.664" v="9" actId="6549"/>
        <pc:sldMkLst>
          <pc:docMk/>
          <pc:sldMk cId="0" sldId="265"/>
        </pc:sldMkLst>
      </pc:sldChg>
      <pc:sldChg chg="modNotesTx">
        <pc:chgData name="Doyle, Maggie - Division of Academic Program Standards" userId="ec05bd37-6ff4-4486-b69e-28175b6d77b4" providerId="ADAL" clId="{A4CC1D9B-BEAD-4F95-82B3-930F803941A1}" dt="2020-08-17T18:39:39.419" v="10" actId="6549"/>
        <pc:sldMkLst>
          <pc:docMk/>
          <pc:sldMk cId="0" sldId="266"/>
        </pc:sldMkLst>
      </pc:sldChg>
      <pc:sldChg chg="modNotesTx">
        <pc:chgData name="Doyle, Maggie - Division of Academic Program Standards" userId="ec05bd37-6ff4-4486-b69e-28175b6d77b4" providerId="ADAL" clId="{A4CC1D9B-BEAD-4F95-82B3-930F803941A1}" dt="2020-08-17T18:39:47.356" v="11" actId="6549"/>
        <pc:sldMkLst>
          <pc:docMk/>
          <pc:sldMk cId="0" sldId="267"/>
        </pc:sldMkLst>
      </pc:sldChg>
      <pc:sldChg chg="modNotesTx">
        <pc:chgData name="Doyle, Maggie - Division of Academic Program Standards" userId="ec05bd37-6ff4-4486-b69e-28175b6d77b4" providerId="ADAL" clId="{A4CC1D9B-BEAD-4F95-82B3-930F803941A1}" dt="2020-08-17T18:39:53.994" v="12" actId="6549"/>
        <pc:sldMkLst>
          <pc:docMk/>
          <pc:sldMk cId="0" sldId="268"/>
        </pc:sldMkLst>
      </pc:sldChg>
      <pc:sldChg chg="modNotesTx">
        <pc:chgData name="Doyle, Maggie - Division of Academic Program Standards" userId="ec05bd37-6ff4-4486-b69e-28175b6d77b4" providerId="ADAL" clId="{A4CC1D9B-BEAD-4F95-82B3-930F803941A1}" dt="2020-08-17T18:42:11.126" v="13" actId="6549"/>
        <pc:sldMkLst>
          <pc:docMk/>
          <pc:sldMk cId="0" sldId="269"/>
        </pc:sldMkLst>
      </pc:sldChg>
      <pc:sldChg chg="modNotesTx">
        <pc:chgData name="Doyle, Maggie - Division of Academic Program Standards" userId="ec05bd37-6ff4-4486-b69e-28175b6d77b4" providerId="ADAL" clId="{A4CC1D9B-BEAD-4F95-82B3-930F803941A1}" dt="2020-08-17T18:42:14.792" v="14" actId="6549"/>
        <pc:sldMkLst>
          <pc:docMk/>
          <pc:sldMk cId="0" sldId="270"/>
        </pc:sldMkLst>
      </pc:sldChg>
      <pc:sldChg chg="modNotesTx">
        <pc:chgData name="Doyle, Maggie - Division of Academic Program Standards" userId="ec05bd37-6ff4-4486-b69e-28175b6d77b4" providerId="ADAL" clId="{A4CC1D9B-BEAD-4F95-82B3-930F803941A1}" dt="2020-08-17T18:42:19.984" v="15" actId="6549"/>
        <pc:sldMkLst>
          <pc:docMk/>
          <pc:sldMk cId="0" sldId="271"/>
        </pc:sldMkLst>
      </pc:sldChg>
      <pc:sldChg chg="modNotesTx">
        <pc:chgData name="Doyle, Maggie - Division of Academic Program Standards" userId="ec05bd37-6ff4-4486-b69e-28175b6d77b4" providerId="ADAL" clId="{A4CC1D9B-BEAD-4F95-82B3-930F803941A1}" dt="2020-08-17T18:42:23.937" v="16" actId="6549"/>
        <pc:sldMkLst>
          <pc:docMk/>
          <pc:sldMk cId="0" sldId="272"/>
        </pc:sldMkLst>
      </pc:sldChg>
      <pc:sldChg chg="modNotesTx">
        <pc:chgData name="Doyle, Maggie - Division of Academic Program Standards" userId="ec05bd37-6ff4-4486-b69e-28175b6d77b4" providerId="ADAL" clId="{A4CC1D9B-BEAD-4F95-82B3-930F803941A1}" dt="2020-08-17T18:42:30.280" v="18" actId="20577"/>
        <pc:sldMkLst>
          <pc:docMk/>
          <pc:sldMk cId="0" sldId="273"/>
        </pc:sldMkLst>
      </pc:sldChg>
      <pc:sldChg chg="modNotesTx">
        <pc:chgData name="Doyle, Maggie - Division of Academic Program Standards" userId="ec05bd37-6ff4-4486-b69e-28175b6d77b4" providerId="ADAL" clId="{A4CC1D9B-BEAD-4F95-82B3-930F803941A1}" dt="2020-08-17T18:42:33.835" v="19" actId="6549"/>
        <pc:sldMkLst>
          <pc:docMk/>
          <pc:sldMk cId="0" sldId="274"/>
        </pc:sldMkLst>
      </pc:sldChg>
      <pc:sldChg chg="modNotesTx">
        <pc:chgData name="Doyle, Maggie - Division of Academic Program Standards" userId="ec05bd37-6ff4-4486-b69e-28175b6d77b4" providerId="ADAL" clId="{A4CC1D9B-BEAD-4F95-82B3-930F803941A1}" dt="2020-08-17T18:42:37.287" v="20" actId="6549"/>
        <pc:sldMkLst>
          <pc:docMk/>
          <pc:sldMk cId="0" sldId="275"/>
        </pc:sldMkLst>
      </pc:sldChg>
      <pc:sldChg chg="modSp modNotesTx">
        <pc:chgData name="Doyle, Maggie - Division of Academic Program Standards" userId="ec05bd37-6ff4-4486-b69e-28175b6d77b4" providerId="ADAL" clId="{A4CC1D9B-BEAD-4F95-82B3-930F803941A1}" dt="2020-08-17T18:42:49.987" v="22" actId="114"/>
        <pc:sldMkLst>
          <pc:docMk/>
          <pc:sldMk cId="0" sldId="276"/>
        </pc:sldMkLst>
        <pc:spChg chg="mod">
          <ac:chgData name="Doyle, Maggie - Division of Academic Program Standards" userId="ec05bd37-6ff4-4486-b69e-28175b6d77b4" providerId="ADAL" clId="{A4CC1D9B-BEAD-4F95-82B3-930F803941A1}" dt="2020-08-17T18:42:49.987" v="22" actId="114"/>
          <ac:spMkLst>
            <pc:docMk/>
            <pc:sldMk cId="0" sldId="276"/>
            <ac:spMk id="465" creationId="{00000000-0000-0000-0000-000000000000}"/>
          </ac:spMkLst>
        </pc:spChg>
      </pc:sldChg>
      <pc:sldChg chg="modNotesTx">
        <pc:chgData name="Doyle, Maggie - Division of Academic Program Standards" userId="ec05bd37-6ff4-4486-b69e-28175b6d77b4" providerId="ADAL" clId="{A4CC1D9B-BEAD-4F95-82B3-930F803941A1}" dt="2020-08-17T18:42:54.478" v="23" actId="6549"/>
        <pc:sldMkLst>
          <pc:docMk/>
          <pc:sldMk cId="0" sldId="277"/>
        </pc:sldMkLst>
      </pc:sldChg>
      <pc:sldChg chg="modNotesTx">
        <pc:chgData name="Doyle, Maggie - Division of Academic Program Standards" userId="ec05bd37-6ff4-4486-b69e-28175b6d77b4" providerId="ADAL" clId="{A4CC1D9B-BEAD-4F95-82B3-930F803941A1}" dt="2020-08-17T18:42:59.534" v="24" actId="6549"/>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fe71ab6d6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fe71ab6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bf60b3bb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bf60b3b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bf60b3bb8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bf60b3bb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fe71ab6d6_0_10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fe71ab6d6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e1b58216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e1b5821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f62a09546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f62a095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f62a09546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7f62a09546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f62a09546_0_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7f62a0954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f62a09546_0_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f62a09546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6fe71ab6d6_0_4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6fe71ab6d6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b="1" dirty="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58c3cae7a_0_2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58c3cae7a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fe71ab6d6_0_42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6fe71ab6d6_0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dirty="0"/>
          </a:p>
          <a:p>
            <a:pPr marL="0" lvl="0" indent="0" algn="l" rtl="0">
              <a:lnSpc>
                <a:spcPct val="115000"/>
              </a:lnSpc>
              <a:spcBef>
                <a:spcPts val="400"/>
              </a:spcBef>
              <a:spcAft>
                <a:spcPts val="0"/>
              </a:spcAft>
              <a:buNone/>
            </a:pPr>
            <a:endParaRPr dirty="0"/>
          </a:p>
        </p:txBody>
      </p:sp>
      <p:sp>
        <p:nvSpPr>
          <p:cNvPr id="450" name="Google Shape;450;g6fe71ab6d6_0_4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fe71ab6d6_0_4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6fe71ab6d6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5c69b56c6_0_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75c69b56c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None/>
            </a:pPr>
            <a:endParaRPr b="1" i="1" u="sng" dirty="0">
              <a:solidFill>
                <a:srgbClr val="000000"/>
              </a:solidFill>
              <a:highlight>
                <a:srgbClr val="FFFF00"/>
              </a:highlight>
            </a:endParaRPr>
          </a:p>
        </p:txBody>
      </p:sp>
      <p:sp>
        <p:nvSpPr>
          <p:cNvPr id="471" name="Google Shape;471;g75c69b56c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43fd9f7ea_0_48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743fd9f7ea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b="1" dirty="0"/>
          </a:p>
        </p:txBody>
      </p:sp>
      <p:sp>
        <p:nvSpPr>
          <p:cNvPr id="481" name="Google Shape;481;g743fd9f7ea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dbd09593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fdbd0959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95" name="Google Shape;295;g5fdbd0959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80eaabfb_0_30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b80eaabfb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2a51cd1ae_0_288: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82a51cd1ae_0_2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5" name="Google Shape;315;g82a51cd1ae_0_2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43fd9f7ea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43fd9f7e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6ad296165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6ad29616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6ad296165_1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6ad296165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c5c84c179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c5c84c17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434340" y="1026160"/>
            <a:ext cx="8275200" cy="4244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title"/>
          </p:nvPr>
        </p:nvSpPr>
        <p:spPr>
          <a:xfrm>
            <a:off x="312718" y="190500"/>
            <a:ext cx="8518500" cy="698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3"/>
          <p:cNvSpPr txBox="1">
            <a:spLocks noGrp="1"/>
          </p:cNvSpPr>
          <p:nvPr>
            <p:ph type="body" idx="2"/>
          </p:nvPr>
        </p:nvSpPr>
        <p:spPr>
          <a:xfrm>
            <a:off x="312718" y="5360428"/>
            <a:ext cx="6934200" cy="2541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90" name="Google Shape;90;p14"/>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14"/>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92" name="Google Shape;92;p14"/>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02" name="Google Shape;102;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3" name="Google Shape;103;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a:blip r:embed="rId2">
            <a:alphaModFix/>
          </a:blip>
          <a:stretch>
            <a:fillRect/>
          </a:stretch>
        </p:blipFill>
        <p:spPr>
          <a:xfrm>
            <a:off x="0" y="0"/>
            <a:ext cx="9144003" cy="5715002"/>
          </a:xfrm>
          <a:prstGeom prst="rect">
            <a:avLst/>
          </a:prstGeom>
          <a:noFill/>
          <a:ln>
            <a:noFill/>
          </a:ln>
        </p:spPr>
      </p:pic>
      <p:sp>
        <p:nvSpPr>
          <p:cNvPr id="106" name="Google Shape;106;p18"/>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18"/>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8" name="Google Shape;108;p18"/>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9" name="Google Shape;109;p18"/>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blip>
          <a:stretch>
            <a:fillRect/>
          </a:stretch>
        </p:blipFill>
        <p:spPr>
          <a:xfrm>
            <a:off x="0" y="0"/>
            <a:ext cx="9144000" cy="5715000"/>
          </a:xfrm>
          <a:prstGeom prst="rect">
            <a:avLst/>
          </a:prstGeom>
          <a:noFill/>
          <a:ln>
            <a:noFill/>
          </a:ln>
        </p:spPr>
      </p:pic>
      <p:sp>
        <p:nvSpPr>
          <p:cNvPr id="112" name="Google Shape;112;p19"/>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4" name="Google Shape;114;p19"/>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7" name="Google Shape;117;p20"/>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8" name="Google Shape;118;p20"/>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0" y="0"/>
            <a:ext cx="9144000" cy="5715000"/>
          </a:xfrm>
          <a:prstGeom prst="rect">
            <a:avLst/>
          </a:prstGeom>
          <a:noFill/>
          <a:ln>
            <a:noFill/>
          </a:ln>
        </p:spPr>
      </p:pic>
      <p:sp>
        <p:nvSpPr>
          <p:cNvPr id="121" name="Google Shape;121;p21"/>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2" name="Google Shape;122;p21"/>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23" name="Google Shape;123;p21"/>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6" name="Google Shape;126;p22"/>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2"/>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2"/>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31" name="Google Shape;131;p23"/>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3"/>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33"/>
        <p:cNvGrpSpPr/>
        <p:nvPr/>
      </p:nvGrpSpPr>
      <p:grpSpPr>
        <a:xfrm>
          <a:off x="0" y="0"/>
          <a:ext cx="0" cy="0"/>
          <a:chOff x="0" y="0"/>
          <a:chExt cx="0" cy="0"/>
        </a:xfrm>
      </p:grpSpPr>
      <p:sp>
        <p:nvSpPr>
          <p:cNvPr id="134" name="Google Shape;134;p24"/>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4"/>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8" name="Google Shape;138;p25"/>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1" name="Google Shape;141;p26"/>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26"/>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5" name="Google Shape;145;p27"/>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27"/>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7" name="Google Shape;147;p27"/>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0" name="Google Shape;150;p28"/>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51" name="Google Shape;151;p28"/>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52" name="Google Shape;152;p28"/>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5" name="Google Shape;155;p29"/>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29"/>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7" name="Google Shape;157;p29"/>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8" name="Google Shape;158;p29"/>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9" name="Google Shape;159;p2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60" name="Google Shape;160;p29"/>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1" name="Google Shape;161;p29"/>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2" name="Google Shape;162;p29"/>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63" name="Google Shape;163;p29"/>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66" name="Google Shape;166;p30"/>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67" name="Google Shape;167;p30"/>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68" name="Google Shape;168;p30"/>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3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73"/>
        <p:cNvGrpSpPr/>
        <p:nvPr/>
      </p:nvGrpSpPr>
      <p:grpSpPr>
        <a:xfrm>
          <a:off x="0" y="0"/>
          <a:ext cx="0" cy="0"/>
          <a:chOff x="0" y="0"/>
          <a:chExt cx="0" cy="0"/>
        </a:xfrm>
      </p:grpSpPr>
      <p:sp>
        <p:nvSpPr>
          <p:cNvPr id="174" name="Google Shape;174;p3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3"/>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80" name="Google Shape;180;p3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p34"/>
          <p:cNvSpPr txBox="1">
            <a:spLocks noGrp="1"/>
          </p:cNvSpPr>
          <p:nvPr>
            <p:ph type="ctrTitle"/>
          </p:nvPr>
        </p:nvSpPr>
        <p:spPr>
          <a:xfrm>
            <a:off x="311708" y="827306"/>
            <a:ext cx="8520600" cy="2280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3" name="Google Shape;183;p34"/>
          <p:cNvSpPr txBox="1">
            <a:spLocks noGrp="1"/>
          </p:cNvSpPr>
          <p:nvPr>
            <p:ph type="subTitle" idx="1"/>
          </p:nvPr>
        </p:nvSpPr>
        <p:spPr>
          <a:xfrm>
            <a:off x="311700" y="3149028"/>
            <a:ext cx="8520600" cy="8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 name="Google Shape;184;p3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87" name="Google Shape;187;p3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3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3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38"/>
          <p:cNvSpPr txBox="1">
            <a:spLocks noGrp="1"/>
          </p:cNvSpPr>
          <p:nvPr>
            <p:ph type="ctrTitle"/>
          </p:nvPr>
        </p:nvSpPr>
        <p:spPr>
          <a:xfrm>
            <a:off x="685800" y="935302"/>
            <a:ext cx="7772100" cy="1989600"/>
          </a:xfrm>
          <a:prstGeom prst="rect">
            <a:avLst/>
          </a:prstGeom>
          <a:noFill/>
          <a:ln>
            <a:noFill/>
          </a:ln>
        </p:spPr>
        <p:txBody>
          <a:bodyPr spcFirstLastPara="1" wrap="square" lIns="91450" tIns="91450" rIns="91450" bIns="91450"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0" name="Google Shape;200;p38"/>
          <p:cNvSpPr txBox="1">
            <a:spLocks noGrp="1"/>
          </p:cNvSpPr>
          <p:nvPr>
            <p:ph type="subTitle" idx="1"/>
          </p:nvPr>
        </p:nvSpPr>
        <p:spPr>
          <a:xfrm>
            <a:off x="1143000" y="3001698"/>
            <a:ext cx="6858000" cy="1379700"/>
          </a:xfrm>
          <a:prstGeom prst="rect">
            <a:avLst/>
          </a:prstGeom>
          <a:noFill/>
          <a:ln>
            <a:noFill/>
          </a:ln>
        </p:spPr>
        <p:txBody>
          <a:bodyPr spcFirstLastPara="1" wrap="square" lIns="91450" tIns="91450" rIns="91450" bIns="91450"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271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131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1" name="Google Shape;201;p38"/>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8"/>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8"/>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6" name="Google Shape;206;p39"/>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39"/>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39"/>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9"/>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623888" y="1424783"/>
            <a:ext cx="7886700" cy="23772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2" name="Google Shape;212;p40"/>
          <p:cNvSpPr txBox="1">
            <a:spLocks noGrp="1"/>
          </p:cNvSpPr>
          <p:nvPr>
            <p:ph type="body" idx="1"/>
          </p:nvPr>
        </p:nvSpPr>
        <p:spPr>
          <a:xfrm>
            <a:off x="623888" y="3824553"/>
            <a:ext cx="7886700" cy="1250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3" name="Google Shape;213;p40"/>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40"/>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40"/>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8" name="Google Shape;218;p41"/>
          <p:cNvSpPr txBox="1">
            <a:spLocks noGrp="1"/>
          </p:cNvSpPr>
          <p:nvPr>
            <p:ph type="body" idx="1"/>
          </p:nvPr>
        </p:nvSpPr>
        <p:spPr>
          <a:xfrm>
            <a:off x="6286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41"/>
          <p:cNvSpPr txBox="1">
            <a:spLocks noGrp="1"/>
          </p:cNvSpPr>
          <p:nvPr>
            <p:ph type="body" idx="2"/>
          </p:nvPr>
        </p:nvSpPr>
        <p:spPr>
          <a:xfrm>
            <a:off x="46291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41"/>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41"/>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41"/>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629841"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5" name="Google Shape;225;p42"/>
          <p:cNvSpPr txBox="1">
            <a:spLocks noGrp="1"/>
          </p:cNvSpPr>
          <p:nvPr>
            <p:ph type="body" idx="1"/>
          </p:nvPr>
        </p:nvSpPr>
        <p:spPr>
          <a:xfrm>
            <a:off x="629842" y="1400969"/>
            <a:ext cx="38682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42"/>
          <p:cNvSpPr txBox="1">
            <a:spLocks noGrp="1"/>
          </p:cNvSpPr>
          <p:nvPr>
            <p:ph type="body" idx="2"/>
          </p:nvPr>
        </p:nvSpPr>
        <p:spPr>
          <a:xfrm>
            <a:off x="629842" y="2087563"/>
            <a:ext cx="38682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42"/>
          <p:cNvSpPr txBox="1">
            <a:spLocks noGrp="1"/>
          </p:cNvSpPr>
          <p:nvPr>
            <p:ph type="body" idx="3"/>
          </p:nvPr>
        </p:nvSpPr>
        <p:spPr>
          <a:xfrm>
            <a:off x="4629150" y="1400969"/>
            <a:ext cx="38871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8" name="Google Shape;228;p42"/>
          <p:cNvSpPr txBox="1">
            <a:spLocks noGrp="1"/>
          </p:cNvSpPr>
          <p:nvPr>
            <p:ph type="body" idx="4"/>
          </p:nvPr>
        </p:nvSpPr>
        <p:spPr>
          <a:xfrm>
            <a:off x="4629150" y="2087563"/>
            <a:ext cx="38871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42"/>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42"/>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p42"/>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4" name="Google Shape;234;p43"/>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43"/>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43"/>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44"/>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9" name="Google Shape;239;p44"/>
          <p:cNvSpPr txBox="1">
            <a:spLocks noGrp="1"/>
          </p:cNvSpPr>
          <p:nvPr>
            <p:ph type="body" idx="1"/>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457200" marR="0" lvl="0" indent="-438150" algn="l" rtl="0">
              <a:lnSpc>
                <a:spcPct val="90000"/>
              </a:lnSpc>
              <a:spcBef>
                <a:spcPts val="10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44"/>
          <p:cNvSpPr txBox="1">
            <a:spLocks noGrp="1"/>
          </p:cNvSpPr>
          <p:nvPr>
            <p:ph type="body" idx="2"/>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1" name="Google Shape;241;p44"/>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44"/>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44"/>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6" name="Google Shape;246;p45"/>
          <p:cNvSpPr>
            <a:spLocks noGrp="1"/>
          </p:cNvSpPr>
          <p:nvPr>
            <p:ph type="pic" idx="2"/>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1000"/>
              </a:spcBef>
              <a:spcAft>
                <a:spcPts val="0"/>
              </a:spcAft>
              <a:buClr>
                <a:schemeClr val="dk1"/>
              </a:buClr>
              <a:buSzPts val="1400"/>
              <a:buFont typeface="Arial"/>
              <a:buNone/>
              <a:defRPr sz="33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271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131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7" name="Google Shape;247;p45"/>
          <p:cNvSpPr txBox="1">
            <a:spLocks noGrp="1"/>
          </p:cNvSpPr>
          <p:nvPr>
            <p:ph type="body" idx="1"/>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8" name="Google Shape;248;p45"/>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45"/>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45"/>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3" name="Google Shape;253;p46"/>
          <p:cNvSpPr txBox="1">
            <a:spLocks noGrp="1"/>
          </p:cNvSpPr>
          <p:nvPr>
            <p:ph type="body" idx="1"/>
          </p:nvPr>
        </p:nvSpPr>
        <p:spPr>
          <a:xfrm rot="5400000">
            <a:off x="2758950" y="-608946"/>
            <a:ext cx="3626100" cy="78867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4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4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rot="5400000">
            <a:off x="5107800" y="1739921"/>
            <a:ext cx="4843200" cy="19719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9" name="Google Shape;259;p47"/>
          <p:cNvSpPr txBox="1">
            <a:spLocks noGrp="1"/>
          </p:cNvSpPr>
          <p:nvPr>
            <p:ph type="body" idx="1"/>
          </p:nvPr>
        </p:nvSpPr>
        <p:spPr>
          <a:xfrm rot="5400000">
            <a:off x="1107375" y="-174529"/>
            <a:ext cx="4843200" cy="58008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4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4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4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263"/>
        <p:cNvGrpSpPr/>
        <p:nvPr/>
      </p:nvGrpSpPr>
      <p:grpSpPr>
        <a:xfrm>
          <a:off x="0" y="0"/>
          <a:ext cx="0" cy="0"/>
          <a:chOff x="0" y="0"/>
          <a:chExt cx="0" cy="0"/>
        </a:xfrm>
      </p:grpSpPr>
      <p:sp>
        <p:nvSpPr>
          <p:cNvPr id="264" name="Google Shape;264;p48"/>
          <p:cNvSpPr txBox="1">
            <a:spLocks noGrp="1"/>
          </p:cNvSpPr>
          <p:nvPr>
            <p:ph type="body" idx="1"/>
          </p:nvPr>
        </p:nvSpPr>
        <p:spPr>
          <a:xfrm>
            <a:off x="434340" y="1026160"/>
            <a:ext cx="8275200" cy="4244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48"/>
          <p:cNvSpPr txBox="1">
            <a:spLocks noGrp="1"/>
          </p:cNvSpPr>
          <p:nvPr>
            <p:ph type="title"/>
          </p:nvPr>
        </p:nvSpPr>
        <p:spPr>
          <a:xfrm>
            <a:off x="312718" y="190500"/>
            <a:ext cx="8518500" cy="698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6" name="Google Shape;266;p48"/>
          <p:cNvSpPr txBox="1">
            <a:spLocks noGrp="1"/>
          </p:cNvSpPr>
          <p:nvPr>
            <p:ph type="body" idx="2"/>
          </p:nvPr>
        </p:nvSpPr>
        <p:spPr>
          <a:xfrm>
            <a:off x="312718" y="5360428"/>
            <a:ext cx="6934200" cy="2541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267"/>
        <p:cNvGrpSpPr/>
        <p:nvPr/>
      </p:nvGrpSpPr>
      <p:grpSpPr>
        <a:xfrm>
          <a:off x="0" y="0"/>
          <a:ext cx="0" cy="0"/>
          <a:chOff x="0" y="0"/>
          <a:chExt cx="0" cy="0"/>
        </a:xfrm>
      </p:grpSpPr>
      <p:sp>
        <p:nvSpPr>
          <p:cNvPr id="268" name="Google Shape;268;p49"/>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269" name="Google Shape;269;p49"/>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0" name="Google Shape;270;p49"/>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271" name="Google Shape;271;p49"/>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5" name="Google Shape;95;p15"/>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96" name="Google Shape;96;p1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0" name="Google Shape;190;p36"/>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sidemathematics.org/classroom-videos/public-lessons/7th-8th-grade-math-graphs-equations-and-tables/lesson-part-2"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278" name="Google Shape;278;p50">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279" name="Google Shape;279;p50">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801425"/>
            <a:ext cx="1448878" cy="1826348"/>
          </a:xfrm>
          <a:prstGeom prst="rect">
            <a:avLst/>
          </a:prstGeom>
          <a:noFill/>
          <a:ln>
            <a:noFill/>
          </a:ln>
        </p:spPr>
      </p:pic>
      <p:pic>
        <p:nvPicPr>
          <p:cNvPr id="280" name="Google Shape;280;p50" descr="Leading Educator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81" name="Google Shape;281;p50"/>
          <p:cNvSpPr/>
          <p:nvPr/>
        </p:nvSpPr>
        <p:spPr>
          <a:xfrm>
            <a:off x="1865675" y="1017250"/>
            <a:ext cx="717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rgbClr val="FFFFFF"/>
                </a:solidFill>
                <a:latin typeface="Poppins SemiBold"/>
                <a:ea typeface="Poppins SemiBold"/>
                <a:cs typeface="Poppins SemiBold"/>
                <a:sym typeface="Poppins SemiBold"/>
              </a:rPr>
              <a:t>Building a Culture of Math Learning</a:t>
            </a:r>
            <a:r>
              <a:rPr lang="en-US" sz="3700">
                <a:solidFill>
                  <a:schemeClr val="lt1"/>
                </a:solidFill>
                <a:latin typeface="Poppins SemiBold"/>
                <a:ea typeface="Poppins SemiBold"/>
                <a:cs typeface="Poppins SemiBold"/>
                <a:sym typeface="Poppins SemiBold"/>
              </a:rPr>
              <a:t>, </a:t>
            </a:r>
            <a:r>
              <a:rPr lang="en-US" sz="3000" i="1">
                <a:solidFill>
                  <a:schemeClr val="lt1"/>
                </a:solidFill>
                <a:latin typeface="Poppins SemiBold"/>
                <a:ea typeface="Poppins SemiBold"/>
                <a:cs typeface="Poppins SemiBold"/>
                <a:sym typeface="Poppins SemiBold"/>
              </a:rPr>
              <a:t>Grades 9-12</a:t>
            </a: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rgbClr val="FFFFFF"/>
                </a:solidFill>
                <a:latin typeface="Poppins SemiBold"/>
                <a:ea typeface="Poppins SemiBold"/>
                <a:cs typeface="Poppins SemiBold"/>
                <a:sym typeface="Poppins SemiBold"/>
              </a:rPr>
              <a:t>Topic 3:</a:t>
            </a:r>
            <a:r>
              <a:rPr lang="en-US" sz="2400">
                <a:solidFill>
                  <a:srgbClr val="FFFFFF"/>
                </a:solidFill>
                <a:latin typeface="Poppins SemiBold"/>
                <a:ea typeface="Poppins SemiBold"/>
                <a:cs typeface="Poppins SemiBold"/>
                <a:sym typeface="Poppins SemiBold"/>
              </a:rPr>
              <a:t> Focusing on SMP 4</a:t>
            </a:r>
            <a:endParaRPr sz="24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rgbClr val="FFFFFF"/>
                </a:solidFill>
                <a:latin typeface="Poppins SemiBold"/>
                <a:ea typeface="Poppins SemiBold"/>
                <a:cs typeface="Poppins SemiBold"/>
                <a:sym typeface="Poppins SemiBold"/>
              </a:rPr>
              <a:t>Session 7:</a:t>
            </a:r>
            <a:r>
              <a:rPr lang="en-US" sz="2400">
                <a:solidFill>
                  <a:srgbClr val="FFFFFF"/>
                </a:solidFill>
                <a:latin typeface="Poppins SemiBold"/>
                <a:ea typeface="Poppins SemiBold"/>
                <a:cs typeface="Poppins SemiBold"/>
                <a:sym typeface="Poppins SemiBold"/>
              </a:rPr>
              <a:t> Shared Learning</a:t>
            </a:r>
            <a:endParaRPr sz="2400">
              <a:solidFill>
                <a:srgbClr val="FFFFFF"/>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rgbClr val="FFFFFF"/>
              </a:solidFill>
              <a:latin typeface="Poppins SemiBold"/>
              <a:ea typeface="Poppins SemiBold"/>
              <a:cs typeface="Poppins SemiBold"/>
              <a:sym typeface="Poppins SemiBold"/>
            </a:endParaRPr>
          </a:p>
        </p:txBody>
      </p:sp>
      <p:sp>
        <p:nvSpPr>
          <p:cNvPr id="2" name="Title 1" hidden="1">
            <a:extLst>
              <a:ext uri="{FF2B5EF4-FFF2-40B4-BE49-F238E27FC236}">
                <a16:creationId xmlns:a16="http://schemas.microsoft.com/office/drawing/2014/main" id="{D8F670A2-6D7A-47D0-96B7-37F146A4C678}"/>
              </a:ext>
            </a:extLst>
          </p:cNvPr>
          <p:cNvSpPr>
            <a:spLocks noGrp="1"/>
          </p:cNvSpPr>
          <p:nvPr>
            <p:ph type="title" idx="4294967295"/>
          </p:nvPr>
        </p:nvSpPr>
        <p:spPr/>
        <p:txBody>
          <a:bodyPr/>
          <a:lstStyle/>
          <a:p>
            <a:r>
              <a:rPr lang="en-US" dirty="0"/>
              <a:t>Grades 9-12</a:t>
            </a:r>
            <a:r>
              <a:rPr lang="en-US" baseline="0" dirty="0"/>
              <a:t> BCML Session 7</a:t>
            </a:r>
            <a:endParaRPr lang="en-US" dirty="0"/>
          </a:p>
        </p:txBody>
      </p:sp>
      <p:pic>
        <p:nvPicPr>
          <p:cNvPr id="8" name="Picture 7" descr="Kentucky Department of Education (KDE) logo.">
            <a:extLst>
              <a:ext uri="{FF2B5EF4-FFF2-40B4-BE49-F238E27FC236}">
                <a16:creationId xmlns:a16="http://schemas.microsoft.com/office/drawing/2014/main" id="{CAFC981F-6C40-4121-81DB-3BEC3F9D46BF}"/>
              </a:ext>
            </a:extLst>
          </p:cNvPr>
          <p:cNvPicPr>
            <a:picLocks noChangeAspect="1"/>
          </p:cNvPicPr>
          <p:nvPr/>
        </p:nvPicPr>
        <p:blipFill>
          <a:blip r:embed="rId6"/>
          <a:stretch>
            <a:fillRect/>
          </a:stretch>
        </p:blipFill>
        <p:spPr>
          <a:xfrm>
            <a:off x="236249" y="181381"/>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365" name="Google Shape;365;p59"/>
          <p:cNvSpPr/>
          <p:nvPr/>
        </p:nvSpPr>
        <p:spPr>
          <a:xfrm>
            <a:off x="6508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sp>
        <p:nvSpPr>
          <p:cNvPr id="366" name="Google Shape;366;p59"/>
          <p:cNvSpPr txBox="1">
            <a:spLocks noGrp="1"/>
          </p:cNvSpPr>
          <p:nvPr>
            <p:ph type="title"/>
          </p:nvPr>
        </p:nvSpPr>
        <p:spPr>
          <a:xfrm>
            <a:off x="623000" y="951334"/>
            <a:ext cx="79980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Creating Exemplar Student Responses</a:t>
            </a:r>
            <a:endParaRPr sz="3000" b="1" dirty="0">
              <a:latin typeface="Poppins"/>
              <a:ea typeface="Poppins"/>
              <a:cs typeface="Poppins"/>
              <a:sym typeface="Poppins"/>
            </a:endParaRPr>
          </a:p>
        </p:txBody>
      </p:sp>
      <p:sp>
        <p:nvSpPr>
          <p:cNvPr id="367" name="Google Shape;367;p59"/>
          <p:cNvSpPr txBox="1"/>
          <p:nvPr/>
        </p:nvSpPr>
        <p:spPr>
          <a:xfrm>
            <a:off x="772800" y="2472195"/>
            <a:ext cx="7598400" cy="505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dirty="0">
                <a:solidFill>
                  <a:srgbClr val="666666"/>
                </a:solidFill>
                <a:latin typeface="Poppins"/>
                <a:ea typeface="Poppins"/>
                <a:cs typeface="Poppins"/>
                <a:sym typeface="Poppins"/>
              </a:rPr>
              <a:t>Read the </a:t>
            </a:r>
            <a:r>
              <a:rPr lang="en-US" sz="2400" i="1" dirty="0">
                <a:solidFill>
                  <a:srgbClr val="666666"/>
                </a:solidFill>
                <a:latin typeface="Poppins"/>
                <a:ea typeface="Poppins"/>
                <a:cs typeface="Poppins"/>
                <a:sym typeface="Poppins"/>
              </a:rPr>
              <a:t>KAS for Mathematics</a:t>
            </a:r>
            <a:r>
              <a:rPr lang="en-US" sz="2400" dirty="0">
                <a:solidFill>
                  <a:srgbClr val="666666"/>
                </a:solidFill>
                <a:latin typeface="Poppins"/>
                <a:ea typeface="Poppins"/>
                <a:cs typeface="Poppins"/>
                <a:sym typeface="Poppins"/>
              </a:rPr>
              <a:t> and task aloud.</a:t>
            </a:r>
            <a:endParaRPr sz="2400" dirty="0">
              <a:solidFill>
                <a:srgbClr val="666666"/>
              </a:solidFill>
              <a:latin typeface="Poppins"/>
              <a:ea typeface="Poppins"/>
              <a:cs typeface="Poppins"/>
              <a:sym typeface="Poppins"/>
            </a:endParaRPr>
          </a:p>
          <a:p>
            <a:pPr marL="0" lvl="0" indent="0" algn="l" rtl="0">
              <a:spcBef>
                <a:spcPts val="0"/>
              </a:spcBef>
              <a:spcAft>
                <a:spcPts val="0"/>
              </a:spcAft>
              <a:buNone/>
            </a:pPr>
            <a:endParaRPr sz="2400" dirty="0">
              <a:solidFill>
                <a:srgbClr val="666666"/>
              </a:solidFill>
              <a:latin typeface="Poppins"/>
              <a:ea typeface="Poppins"/>
              <a:cs typeface="Poppins"/>
              <a:sym typeface="Poppins"/>
            </a:endParaRPr>
          </a:p>
        </p:txBody>
      </p:sp>
      <p:sp>
        <p:nvSpPr>
          <p:cNvPr id="368" name="Google Shape;368;p59"/>
          <p:cNvSpPr txBox="1"/>
          <p:nvPr/>
        </p:nvSpPr>
        <p:spPr>
          <a:xfrm>
            <a:off x="680300" y="1287625"/>
            <a:ext cx="7883400" cy="15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r>
              <a:rPr lang="en-US" sz="2400" b="1">
                <a:solidFill>
                  <a:srgbClr val="666666"/>
                </a:solidFill>
                <a:latin typeface="Poppins"/>
                <a:ea typeface="Poppins"/>
                <a:cs typeface="Poppins"/>
                <a:sym typeface="Poppins"/>
              </a:rPr>
              <a:t>Our Process:</a:t>
            </a:r>
            <a:r>
              <a:rPr lang="en-US" sz="2400">
                <a:solidFill>
                  <a:srgbClr val="666666"/>
                </a:solidFill>
                <a:latin typeface="Poppins"/>
                <a:ea typeface="Poppins"/>
                <a:cs typeface="Poppins"/>
                <a:sym typeface="Poppins"/>
              </a:rPr>
              <a:t> We’ll be using an </a:t>
            </a:r>
            <a:r>
              <a:rPr lang="en-US" sz="2400" u="sng">
                <a:solidFill>
                  <a:srgbClr val="666666"/>
                </a:solidFill>
                <a:latin typeface="Poppins"/>
                <a:ea typeface="Poppins"/>
                <a:cs typeface="Poppins"/>
                <a:sym typeface="Poppins"/>
              </a:rPr>
              <a:t>annotated</a:t>
            </a:r>
            <a:r>
              <a:rPr lang="en-US" sz="2400">
                <a:solidFill>
                  <a:srgbClr val="666666"/>
                </a:solidFill>
                <a:latin typeface="Poppins"/>
                <a:ea typeface="Poppins"/>
                <a:cs typeface="Poppins"/>
                <a:sym typeface="Poppins"/>
              </a:rPr>
              <a:t> version of the Lesson Planning Tool.</a:t>
            </a:r>
            <a:endParaRPr/>
          </a:p>
        </p:txBody>
      </p:sp>
      <p:sp>
        <p:nvSpPr>
          <p:cNvPr id="369" name="Google Shape;369;p59"/>
          <p:cNvSpPr txBox="1"/>
          <p:nvPr/>
        </p:nvSpPr>
        <p:spPr>
          <a:xfrm>
            <a:off x="762575" y="3266125"/>
            <a:ext cx="7407000" cy="981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a:solidFill>
                  <a:srgbClr val="666666"/>
                </a:solidFill>
                <a:latin typeface="Poppins"/>
                <a:ea typeface="Poppins"/>
                <a:cs typeface="Poppins"/>
                <a:sym typeface="Poppins"/>
              </a:rPr>
              <a:t>Create exemplar student responses and consider the questions that follow the task.</a:t>
            </a:r>
            <a:endParaRPr sz="2400">
              <a:solidFill>
                <a:srgbClr val="666666"/>
              </a:solidFill>
              <a:latin typeface="Poppins"/>
              <a:ea typeface="Poppins"/>
              <a:cs typeface="Poppins"/>
              <a:sym typeface="Poppins"/>
            </a:endParaRPr>
          </a:p>
        </p:txBody>
      </p:sp>
      <p:sp>
        <p:nvSpPr>
          <p:cNvPr id="370" name="Google Shape;370;p59"/>
          <p:cNvSpPr/>
          <p:nvPr/>
        </p:nvSpPr>
        <p:spPr>
          <a:xfrm>
            <a:off x="6508843" y="41468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A4E76D19-E487-4545-B2D8-0565BCAB65B6}"/>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par>
                                <p:cTn id="8" presetID="10" presetClass="entr" presetSubtype="0" fill="hold" nodeType="withEffect">
                                  <p:stCondLst>
                                    <p:cond delay="0"/>
                                  </p:stCondLst>
                                  <p:childTnLst>
                                    <p:set>
                                      <p:cBhvr>
                                        <p:cTn id="9" dur="1" fill="hold">
                                          <p:stCondLst>
                                            <p:cond delay="0"/>
                                          </p:stCondLst>
                                        </p:cTn>
                                        <p:tgtEl>
                                          <p:spTgt spid="367"/>
                                        </p:tgtEl>
                                        <p:attrNameLst>
                                          <p:attrName>style.visibility</p:attrName>
                                        </p:attrNameLst>
                                      </p:cBhvr>
                                      <p:to>
                                        <p:strVal val="visible"/>
                                      </p:to>
                                    </p:set>
                                    <p:animEffect transition="in" filter="fade">
                                      <p:cBhvr>
                                        <p:cTn id="10" dur="1000"/>
                                        <p:tgtEl>
                                          <p:spTgt spid="367"/>
                                        </p:tgtEl>
                                      </p:cBhvr>
                                    </p:animEffect>
                                  </p:childTnLst>
                                </p:cTn>
                              </p:par>
                              <p:par>
                                <p:cTn id="11" presetID="10" presetClass="entr" presetSubtype="0" fill="hold" nodeType="withEffect">
                                  <p:stCondLst>
                                    <p:cond delay="0"/>
                                  </p:stCondLst>
                                  <p:childTnLst>
                                    <p:set>
                                      <p:cBhvr>
                                        <p:cTn id="12" dur="1" fill="hold">
                                          <p:stCondLst>
                                            <p:cond delay="0"/>
                                          </p:stCondLst>
                                        </p:cTn>
                                        <p:tgtEl>
                                          <p:spTgt spid="369"/>
                                        </p:tgtEl>
                                        <p:attrNameLst>
                                          <p:attrName>style.visibility</p:attrName>
                                        </p:attrNameLst>
                                      </p:cBhvr>
                                      <p:to>
                                        <p:strVal val="visible"/>
                                      </p:to>
                                    </p:set>
                                    <p:animEffect transition="in" filter="fade">
                                      <p:cBhvr>
                                        <p:cTn id="13"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60" descr="This image indicates participants need to access Session 7: Handout 2. "/>
          <p:cNvPicPr preferRelativeResize="0"/>
          <p:nvPr/>
        </p:nvPicPr>
        <p:blipFill>
          <a:blip r:embed="rId3">
            <a:alphaModFix/>
          </a:blip>
          <a:stretch>
            <a:fillRect/>
          </a:stretch>
        </p:blipFill>
        <p:spPr>
          <a:xfrm rot="20866577">
            <a:off x="1030400" y="1924649"/>
            <a:ext cx="3478851" cy="2654225"/>
          </a:xfrm>
          <a:prstGeom prst="rect">
            <a:avLst/>
          </a:prstGeom>
          <a:noFill/>
          <a:ln w="19050" cap="flat" cmpd="sng">
            <a:solidFill>
              <a:schemeClr val="dk2"/>
            </a:solidFill>
            <a:prstDash val="solid"/>
            <a:round/>
            <a:headEnd type="none" w="sm" len="sm"/>
            <a:tailEnd type="none" w="sm" len="sm"/>
          </a:ln>
        </p:spPr>
      </p:pic>
      <p:sp>
        <p:nvSpPr>
          <p:cNvPr id="376" name="Google Shape;376;p6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377" name="Google Shape;377;p60"/>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Task Share Out: Grades 9-12</a:t>
            </a:r>
            <a:endParaRPr sz="3000" b="1" dirty="0">
              <a:latin typeface="Poppins"/>
              <a:ea typeface="Poppins"/>
              <a:cs typeface="Poppins"/>
              <a:sym typeface="Poppins"/>
            </a:endParaRPr>
          </a:p>
        </p:txBody>
      </p:sp>
      <p:pic>
        <p:nvPicPr>
          <p:cNvPr id="378" name="Google Shape;378;p60" descr="This image indicates participants need to access Session 7: Handout 1. "/>
          <p:cNvPicPr preferRelativeResize="0"/>
          <p:nvPr/>
        </p:nvPicPr>
        <p:blipFill>
          <a:blip r:embed="rId4">
            <a:alphaModFix/>
          </a:blip>
          <a:stretch>
            <a:fillRect/>
          </a:stretch>
        </p:blipFill>
        <p:spPr>
          <a:xfrm>
            <a:off x="4225425" y="2524675"/>
            <a:ext cx="4193200" cy="1454175"/>
          </a:xfrm>
          <a:prstGeom prst="rect">
            <a:avLst/>
          </a:prstGeom>
          <a:noFill/>
          <a:ln w="28575" cap="flat" cmpd="sng">
            <a:solidFill>
              <a:schemeClr val="dk2"/>
            </a:solidFill>
            <a:prstDash val="solid"/>
            <a:round/>
            <a:headEnd type="none" w="sm" len="sm"/>
            <a:tailEnd type="none" w="sm" len="sm"/>
          </a:ln>
        </p:spPr>
      </p:pic>
      <p:sp>
        <p:nvSpPr>
          <p:cNvPr id="379" name="Google Shape;379;p60"/>
          <p:cNvSpPr/>
          <p:nvPr/>
        </p:nvSpPr>
        <p:spPr>
          <a:xfrm>
            <a:off x="6508843" y="4223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380" name="Google Shape;380;p60"/>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pic>
        <p:nvPicPr>
          <p:cNvPr id="8" name="Picture 7" descr="Kentucky Department of Education (KDE) logo.">
            <a:extLst>
              <a:ext uri="{FF2B5EF4-FFF2-40B4-BE49-F238E27FC236}">
                <a16:creationId xmlns:a16="http://schemas.microsoft.com/office/drawing/2014/main" id="{4A62D7A3-7D54-4C0E-88EF-839CE8D67747}"/>
              </a:ext>
            </a:extLst>
          </p:cNvPr>
          <p:cNvPicPr>
            <a:picLocks noChangeAspect="1"/>
          </p:cNvPicPr>
          <p:nvPr/>
        </p:nvPicPr>
        <p:blipFill>
          <a:blip r:embed="rId5"/>
          <a:stretch>
            <a:fillRect/>
          </a:stretch>
        </p:blipFill>
        <p:spPr>
          <a:xfrm>
            <a:off x="217763" y="211984"/>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
        <p:nvSpPr>
          <p:cNvPr id="386" name="Google Shape;386;p61"/>
          <p:cNvSpPr txBox="1">
            <a:spLocks noGrp="1"/>
          </p:cNvSpPr>
          <p:nvPr>
            <p:ph type="title"/>
          </p:nvPr>
        </p:nvSpPr>
        <p:spPr>
          <a:xfrm>
            <a:off x="625250" y="1112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in Action: Grades 9-12</a:t>
            </a:r>
            <a:endParaRPr sz="3000" b="1" dirty="0">
              <a:latin typeface="Poppins"/>
              <a:ea typeface="Poppins"/>
              <a:cs typeface="Poppins"/>
              <a:sym typeface="Poppins"/>
            </a:endParaRPr>
          </a:p>
          <a:p>
            <a:pPr marL="0" lvl="0" indent="0" algn="ctr" rtl="0">
              <a:spcBef>
                <a:spcPts val="0"/>
              </a:spcBef>
              <a:spcAft>
                <a:spcPts val="0"/>
              </a:spcAft>
              <a:buNone/>
            </a:pPr>
            <a:r>
              <a:rPr lang="en-US" sz="3000" b="1" dirty="0">
                <a:latin typeface="Poppins"/>
                <a:ea typeface="Poppins"/>
                <a:cs typeface="Poppins"/>
                <a:sym typeface="Poppins"/>
              </a:rPr>
              <a:t>Video Observation</a:t>
            </a:r>
            <a:endParaRPr sz="3000" b="1" dirty="0">
              <a:latin typeface="Poppins"/>
              <a:ea typeface="Poppins"/>
              <a:cs typeface="Poppins"/>
              <a:sym typeface="Poppins"/>
            </a:endParaRPr>
          </a:p>
        </p:txBody>
      </p:sp>
      <p:sp>
        <p:nvSpPr>
          <p:cNvPr id="387" name="Google Shape;387;p61"/>
          <p:cNvSpPr txBox="1"/>
          <p:nvPr/>
        </p:nvSpPr>
        <p:spPr>
          <a:xfrm>
            <a:off x="916025" y="2410968"/>
            <a:ext cx="7292700" cy="6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a:solidFill>
                  <a:schemeClr val="hlink"/>
                </a:solidFill>
                <a:latin typeface="Poppins"/>
                <a:ea typeface="Poppins"/>
                <a:cs typeface="Poppins"/>
                <a:sym typeface="Poppins"/>
                <a:hlinkClick r:id="rId3"/>
              </a:rPr>
              <a:t>Inside Mathematics</a:t>
            </a:r>
            <a:r>
              <a:rPr lang="en-US" sz="2400" b="1">
                <a:latin typeface="Poppins"/>
                <a:ea typeface="Poppins"/>
                <a:cs typeface="Poppins"/>
                <a:sym typeface="Poppins"/>
              </a:rPr>
              <a:t> </a:t>
            </a:r>
            <a:endParaRPr sz="2400" b="1">
              <a:latin typeface="Poppins"/>
              <a:ea typeface="Poppins"/>
              <a:cs typeface="Poppins"/>
              <a:sym typeface="Poppins"/>
            </a:endParaRPr>
          </a:p>
          <a:p>
            <a:pPr marL="0" lvl="0" indent="0" algn="ctr" rtl="0">
              <a:spcBef>
                <a:spcPts val="0"/>
              </a:spcBef>
              <a:spcAft>
                <a:spcPts val="0"/>
              </a:spcAft>
              <a:buNone/>
            </a:pPr>
            <a:r>
              <a:rPr lang="en-US" sz="2400" b="1">
                <a:latin typeface="Poppins"/>
                <a:ea typeface="Poppins"/>
                <a:cs typeface="Poppins"/>
                <a:sym typeface="Poppins"/>
              </a:rPr>
              <a:t>Mr. Ragent</a:t>
            </a:r>
            <a:endParaRPr sz="2400" b="1">
              <a:latin typeface="Poppins"/>
              <a:ea typeface="Poppins"/>
              <a:cs typeface="Poppins"/>
              <a:sym typeface="Poppins"/>
            </a:endParaRPr>
          </a:p>
          <a:p>
            <a:pPr marL="0" lvl="0" indent="0" algn="ctr" rtl="0">
              <a:spcBef>
                <a:spcPts val="0"/>
              </a:spcBef>
              <a:spcAft>
                <a:spcPts val="0"/>
              </a:spcAft>
              <a:buNone/>
            </a:pPr>
            <a:r>
              <a:rPr lang="en-US" sz="2400">
                <a:latin typeface="Poppins"/>
                <a:ea typeface="Poppins"/>
                <a:cs typeface="Poppins"/>
                <a:sym typeface="Poppins"/>
              </a:rPr>
              <a:t>Graphs, Equations &amp; Tables</a:t>
            </a:r>
            <a:endParaRPr sz="2400">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US" sz="2400">
                <a:solidFill>
                  <a:schemeClr val="dk1"/>
                </a:solidFill>
                <a:latin typeface="Poppins"/>
                <a:ea typeface="Poppins"/>
                <a:cs typeface="Poppins"/>
                <a:sym typeface="Poppins"/>
              </a:rPr>
              <a:t>(min 0:00 - 5:30)</a:t>
            </a: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p:txBody>
      </p:sp>
      <p:sp>
        <p:nvSpPr>
          <p:cNvPr id="388" name="Google Shape;388;p61"/>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5DE90E6F-75D7-4089-A260-978F5C0093DF}"/>
              </a:ext>
            </a:extLst>
          </p:cNvPr>
          <p:cNvPicPr>
            <a:picLocks noChangeAspect="1"/>
          </p:cNvPicPr>
          <p:nvPr/>
        </p:nvPicPr>
        <p:blipFill>
          <a:blip r:embed="rId4"/>
          <a:stretch>
            <a:fillRect/>
          </a:stretch>
        </p:blipFill>
        <p:spPr>
          <a:xfrm>
            <a:off x="217763" y="211984"/>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13</a:t>
            </a:fld>
            <a:endParaRPr sz="1200" b="1">
              <a:solidFill>
                <a:srgbClr val="40C1AC"/>
              </a:solidFill>
              <a:latin typeface="Poppins"/>
              <a:ea typeface="Poppins"/>
              <a:cs typeface="Poppins"/>
              <a:sym typeface="Poppins"/>
            </a:endParaRPr>
          </a:p>
        </p:txBody>
      </p:sp>
      <p:sp>
        <p:nvSpPr>
          <p:cNvPr id="394" name="Google Shape;394;p62"/>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Video Share Out: Grades 9-12</a:t>
            </a:r>
            <a:endParaRPr sz="3000" b="1" dirty="0">
              <a:latin typeface="Poppins"/>
              <a:ea typeface="Poppins"/>
              <a:cs typeface="Poppins"/>
              <a:sym typeface="Poppins"/>
            </a:endParaRPr>
          </a:p>
        </p:txBody>
      </p:sp>
      <p:sp>
        <p:nvSpPr>
          <p:cNvPr id="395" name="Google Shape;395;p62"/>
          <p:cNvSpPr txBox="1"/>
          <p:nvPr/>
        </p:nvSpPr>
        <p:spPr>
          <a:xfrm>
            <a:off x="675650" y="1865400"/>
            <a:ext cx="7763400" cy="11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planning steps </a:t>
            </a:r>
            <a:r>
              <a:rPr lang="en-US" sz="2400">
                <a:solidFill>
                  <a:srgbClr val="666666"/>
                </a:solidFill>
                <a:latin typeface="Poppins"/>
                <a:ea typeface="Poppins"/>
                <a:cs typeface="Poppins"/>
                <a:sym typeface="Poppins"/>
              </a:rPr>
              <a:t>did the teacher take to incorporate these SMP 4 into his instruction? </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96" name="Google Shape;396;p62"/>
          <p:cNvSpPr txBox="1"/>
          <p:nvPr/>
        </p:nvSpPr>
        <p:spPr>
          <a:xfrm>
            <a:off x="741300" y="3170550"/>
            <a:ext cx="7661400" cy="14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instructional moves</a:t>
            </a:r>
            <a:r>
              <a:rPr lang="en-US" sz="2400">
                <a:solidFill>
                  <a:srgbClr val="666666"/>
                </a:solidFill>
                <a:latin typeface="Poppins"/>
                <a:ea typeface="Poppins"/>
                <a:cs typeface="Poppins"/>
                <a:sym typeface="Poppins"/>
              </a:rPr>
              <a:t> did the teacher take to  incorporate SMP 4 into his lesson? What impact did this have on students?</a:t>
            </a:r>
            <a:endParaRPr sz="24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ED4CF196-A878-4CAE-8609-13BD33725564}"/>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
        <p:nvSpPr>
          <p:cNvPr id="402" name="Google Shape;402;p63"/>
          <p:cNvSpPr txBox="1">
            <a:spLocks noGrp="1"/>
          </p:cNvSpPr>
          <p:nvPr>
            <p:ph type="title"/>
          </p:nvPr>
        </p:nvSpPr>
        <p:spPr>
          <a:xfrm>
            <a:off x="630275" y="720415"/>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Instructional Share Out: Grades 9-12</a:t>
            </a:r>
            <a:endParaRPr sz="3000" b="1" dirty="0">
              <a:latin typeface="Poppins"/>
              <a:ea typeface="Poppins"/>
              <a:cs typeface="Poppins"/>
              <a:sym typeface="Poppins"/>
            </a:endParaRPr>
          </a:p>
        </p:txBody>
      </p:sp>
      <p:sp>
        <p:nvSpPr>
          <p:cNvPr id="403" name="Google Shape;403;p63"/>
          <p:cNvSpPr txBox="1"/>
          <p:nvPr/>
        </p:nvSpPr>
        <p:spPr>
          <a:xfrm>
            <a:off x="1103175" y="1493525"/>
            <a:ext cx="7028400" cy="31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In what ways have you already incorporated SMP 4 into your instruction? What does this look like in terms of teacher and student actions?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After watching today’s video and continuing to reflect on your own practice, what might you try next?</a:t>
            </a:r>
            <a:endParaRPr sz="2400">
              <a:solidFill>
                <a:srgbClr val="666666"/>
              </a:solidFill>
              <a:latin typeface="Poppins"/>
              <a:ea typeface="Poppins"/>
              <a:cs typeface="Poppins"/>
              <a:sym typeface="Poppins"/>
            </a:endParaRPr>
          </a:p>
        </p:txBody>
      </p:sp>
      <p:sp>
        <p:nvSpPr>
          <p:cNvPr id="404" name="Google Shape;404;p63"/>
          <p:cNvSpPr/>
          <p:nvPr/>
        </p:nvSpPr>
        <p:spPr>
          <a:xfrm>
            <a:off x="5867678" y="4625975"/>
            <a:ext cx="26412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Poppins SemiBold"/>
                <a:ea typeface="Poppins SemiBold"/>
                <a:cs typeface="Poppins SemiBold"/>
                <a:sym typeface="Poppins SemiBold"/>
              </a:rPr>
              <a:t>With a partner                                                                                 </a:t>
            </a:r>
            <a:endParaRPr sz="1800">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EC1020C2-A54E-442A-9383-43957AFF202C}"/>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15</a:t>
            </a:fld>
            <a:endParaRPr sz="1200" b="1">
              <a:solidFill>
                <a:srgbClr val="40C1AC"/>
              </a:solidFill>
              <a:latin typeface="Poppins"/>
              <a:ea typeface="Poppins"/>
              <a:cs typeface="Poppins"/>
              <a:sym typeface="Poppins"/>
            </a:endParaRPr>
          </a:p>
        </p:txBody>
      </p:sp>
      <p:sp>
        <p:nvSpPr>
          <p:cNvPr id="410" name="Google Shape;410;p64"/>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curriculum and instruction</a:t>
            </a:r>
            <a:endParaRPr sz="3000" b="1" dirty="0">
              <a:latin typeface="Poppins"/>
              <a:ea typeface="Poppins"/>
              <a:cs typeface="Poppins"/>
              <a:sym typeface="Poppins"/>
            </a:endParaRPr>
          </a:p>
        </p:txBody>
      </p:sp>
      <p:sp>
        <p:nvSpPr>
          <p:cNvPr id="411" name="Google Shape;411;p64"/>
          <p:cNvSpPr txBox="1"/>
          <p:nvPr/>
        </p:nvSpPr>
        <p:spPr>
          <a:xfrm>
            <a:off x="675650" y="1606782"/>
            <a:ext cx="7763400" cy="30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666666"/>
                </a:solidFill>
                <a:latin typeface="Poppins"/>
                <a:ea typeface="Poppins"/>
                <a:cs typeface="Poppins"/>
                <a:sym typeface="Poppins"/>
              </a:rPr>
              <a:t>In the video, the </a:t>
            </a:r>
            <a:r>
              <a:rPr lang="en-US" sz="2200" i="1" dirty="0">
                <a:solidFill>
                  <a:srgbClr val="666666"/>
                </a:solidFill>
                <a:latin typeface="Poppins"/>
                <a:ea typeface="Poppins"/>
                <a:cs typeface="Poppins"/>
                <a:sym typeface="Poppins"/>
              </a:rPr>
              <a:t>original task</a:t>
            </a:r>
            <a:r>
              <a:rPr lang="en-US" sz="2200" dirty="0">
                <a:solidFill>
                  <a:srgbClr val="666666"/>
                </a:solidFill>
                <a:latin typeface="Poppins"/>
                <a:ea typeface="Poppins"/>
                <a:cs typeface="Poppins"/>
                <a:sym typeface="Poppins"/>
              </a:rPr>
              <a:t> presented asked students to create “triples” by matching an equation, graph, and table. </a:t>
            </a:r>
            <a:endParaRPr sz="2200" dirty="0">
              <a:solidFill>
                <a:srgbClr val="666666"/>
              </a:solidFill>
              <a:latin typeface="Poppins"/>
              <a:ea typeface="Poppins"/>
              <a:cs typeface="Poppins"/>
              <a:sym typeface="Poppins"/>
            </a:endParaRPr>
          </a:p>
          <a:p>
            <a:pPr marL="0" lvl="0" indent="0" algn="ctr" rtl="0">
              <a:spcBef>
                <a:spcPts val="0"/>
              </a:spcBef>
              <a:spcAft>
                <a:spcPts val="0"/>
              </a:spcAft>
              <a:buNone/>
            </a:pPr>
            <a:endParaRPr sz="2200" dirty="0">
              <a:solidFill>
                <a:srgbClr val="666666"/>
              </a:solidFill>
              <a:latin typeface="Poppins"/>
              <a:ea typeface="Poppins"/>
              <a:cs typeface="Poppins"/>
              <a:sym typeface="Poppins"/>
            </a:endParaRPr>
          </a:p>
          <a:p>
            <a:pPr marL="0" lvl="0" indent="0" algn="ctr" rtl="0">
              <a:spcBef>
                <a:spcPts val="0"/>
              </a:spcBef>
              <a:spcAft>
                <a:spcPts val="0"/>
              </a:spcAft>
              <a:buNone/>
            </a:pPr>
            <a:r>
              <a:rPr lang="en-US" sz="2200" dirty="0">
                <a:solidFill>
                  <a:srgbClr val="666666"/>
                </a:solidFill>
                <a:latin typeface="Poppins"/>
                <a:ea typeface="Poppins"/>
                <a:cs typeface="Poppins"/>
                <a:sym typeface="Poppins"/>
              </a:rPr>
              <a:t>However, the aligned standard KY.HS.F.1 calls for representations to be shown “algebraically, graphically, numerically in tables, or by a </a:t>
            </a:r>
            <a:endParaRPr sz="2200" dirty="0">
              <a:solidFill>
                <a:srgbClr val="666666"/>
              </a:solidFill>
              <a:latin typeface="Poppins"/>
              <a:ea typeface="Poppins"/>
              <a:cs typeface="Poppins"/>
              <a:sym typeface="Poppins"/>
            </a:endParaRPr>
          </a:p>
          <a:p>
            <a:pPr marL="0" lvl="0" indent="0" algn="ctr" rtl="0">
              <a:spcBef>
                <a:spcPts val="0"/>
              </a:spcBef>
              <a:spcAft>
                <a:spcPts val="0"/>
              </a:spcAft>
              <a:buNone/>
            </a:pPr>
            <a:r>
              <a:rPr lang="en-US" sz="2200" b="1" dirty="0">
                <a:solidFill>
                  <a:srgbClr val="666666"/>
                </a:solidFill>
                <a:latin typeface="Poppins"/>
                <a:ea typeface="Poppins"/>
                <a:cs typeface="Poppins"/>
                <a:sym typeface="Poppins"/>
              </a:rPr>
              <a:t>verbal description.</a:t>
            </a:r>
            <a:r>
              <a:rPr lang="en-US" sz="2200" dirty="0">
                <a:solidFill>
                  <a:srgbClr val="666666"/>
                </a:solidFill>
                <a:latin typeface="Poppins"/>
                <a:ea typeface="Poppins"/>
                <a:cs typeface="Poppins"/>
                <a:sym typeface="Poppins"/>
              </a:rPr>
              <a:t>”</a:t>
            </a:r>
            <a:endParaRPr sz="2200" dirty="0">
              <a:solidFill>
                <a:srgbClr val="666666"/>
              </a:solidFill>
              <a:latin typeface="Poppins"/>
              <a:ea typeface="Poppins"/>
              <a:cs typeface="Poppins"/>
              <a:sym typeface="Poppins"/>
            </a:endParaRPr>
          </a:p>
        </p:txBody>
      </p:sp>
      <p:sp>
        <p:nvSpPr>
          <p:cNvPr id="412" name="Google Shape;412;p64"/>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FA181F18-7F7E-4D5A-B77D-650F46995A18}"/>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16</a:t>
            </a:fld>
            <a:endParaRPr sz="1200" b="1">
              <a:solidFill>
                <a:srgbClr val="40C1AC"/>
              </a:solidFill>
              <a:latin typeface="Poppins"/>
              <a:ea typeface="Poppins"/>
              <a:cs typeface="Poppins"/>
              <a:sym typeface="Poppins"/>
            </a:endParaRPr>
          </a:p>
        </p:txBody>
      </p:sp>
      <p:sp>
        <p:nvSpPr>
          <p:cNvPr id="418" name="Google Shape;418;p6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curriculum and instruction</a:t>
            </a:r>
            <a:endParaRPr sz="3000" b="1" dirty="0">
              <a:latin typeface="Poppins"/>
              <a:ea typeface="Poppins"/>
              <a:cs typeface="Poppins"/>
              <a:sym typeface="Poppins"/>
            </a:endParaRPr>
          </a:p>
        </p:txBody>
      </p:sp>
      <p:sp>
        <p:nvSpPr>
          <p:cNvPr id="419" name="Google Shape;419;p65"/>
          <p:cNvSpPr txBox="1"/>
          <p:nvPr/>
        </p:nvSpPr>
        <p:spPr>
          <a:xfrm>
            <a:off x="625250" y="1424375"/>
            <a:ext cx="7763400" cy="30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Based on the guiding questions in the Assignment Review Protocol, we can see that the original task </a:t>
            </a:r>
            <a:r>
              <a:rPr lang="en-US" sz="2200" i="1">
                <a:solidFill>
                  <a:srgbClr val="666666"/>
                </a:solidFill>
                <a:latin typeface="Poppins"/>
                <a:ea typeface="Poppins"/>
                <a:cs typeface="Poppins"/>
                <a:sym typeface="Poppins"/>
              </a:rPr>
              <a:t>as written</a:t>
            </a:r>
            <a:r>
              <a:rPr lang="en-US" sz="2200">
                <a:solidFill>
                  <a:srgbClr val="666666"/>
                </a:solidFill>
                <a:latin typeface="Poppins"/>
                <a:ea typeface="Poppins"/>
                <a:cs typeface="Poppins"/>
                <a:sym typeface="Poppins"/>
              </a:rPr>
              <a:t> </a:t>
            </a:r>
            <a:r>
              <a:rPr lang="en-US" sz="2200" u="sng">
                <a:solidFill>
                  <a:srgbClr val="666666"/>
                </a:solidFill>
                <a:latin typeface="Poppins"/>
                <a:ea typeface="Poppins"/>
                <a:cs typeface="Poppins"/>
                <a:sym typeface="Poppins"/>
              </a:rPr>
              <a:t>does not</a:t>
            </a:r>
            <a:r>
              <a:rPr lang="en-US" sz="2200">
                <a:solidFill>
                  <a:srgbClr val="666666"/>
                </a:solidFill>
                <a:latin typeface="Poppins"/>
                <a:ea typeface="Poppins"/>
                <a:cs typeface="Poppins"/>
                <a:sym typeface="Poppins"/>
              </a:rPr>
              <a:t> meet the target of the standard, which calls for application to real world contexts.</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3000" b="1">
                <a:solidFill>
                  <a:srgbClr val="666666"/>
                </a:solidFill>
                <a:latin typeface="Poppins"/>
                <a:ea typeface="Poppins"/>
                <a:cs typeface="Poppins"/>
                <a:sym typeface="Poppins"/>
              </a:rPr>
              <a:t>How was the task revised to align to the target of the standard?</a:t>
            </a:r>
            <a:endParaRPr sz="3000" b="1">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20" name="Google Shape;420;p65"/>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99FCEF10-2709-4111-B300-B39E0BBA6ADE}"/>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17</a:t>
            </a:fld>
            <a:endParaRPr sz="1200" b="1">
              <a:solidFill>
                <a:srgbClr val="40C1AC"/>
              </a:solidFill>
              <a:latin typeface="Poppins"/>
              <a:ea typeface="Poppins"/>
              <a:cs typeface="Poppins"/>
              <a:sym typeface="Poppins"/>
            </a:endParaRPr>
          </a:p>
        </p:txBody>
      </p:sp>
      <p:sp>
        <p:nvSpPr>
          <p:cNvPr id="426" name="Google Shape;426;p6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curriculum and instruction</a:t>
            </a:r>
            <a:endParaRPr sz="3000" b="1" dirty="0">
              <a:latin typeface="Poppins"/>
              <a:ea typeface="Poppins"/>
              <a:cs typeface="Poppins"/>
              <a:sym typeface="Poppins"/>
            </a:endParaRPr>
          </a:p>
        </p:txBody>
      </p:sp>
      <p:sp>
        <p:nvSpPr>
          <p:cNvPr id="427" name="Google Shape;427;p66"/>
          <p:cNvSpPr txBox="1"/>
          <p:nvPr/>
        </p:nvSpPr>
        <p:spPr>
          <a:xfrm>
            <a:off x="625250" y="1424375"/>
            <a:ext cx="7763400" cy="9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Think ahead to next week’s session - </a:t>
            </a: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2200">
                <a:solidFill>
                  <a:srgbClr val="666666"/>
                </a:solidFill>
                <a:latin typeface="Poppins"/>
                <a:ea typeface="Poppins"/>
                <a:cs typeface="Poppins"/>
                <a:sym typeface="Poppins"/>
              </a:rPr>
              <a:t>Session 8: Planning &amp; Practice. </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28" name="Google Shape;428;p66"/>
          <p:cNvSpPr/>
          <p:nvPr/>
        </p:nvSpPr>
        <p:spPr>
          <a:xfrm>
            <a:off x="6508843" y="4625982"/>
            <a:ext cx="18477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a:t>
            </a:r>
            <a:endParaRPr sz="1800">
              <a:solidFill>
                <a:srgbClr val="FFFFFF"/>
              </a:solidFill>
              <a:latin typeface="Poppins SemiBold"/>
              <a:ea typeface="Poppins SemiBold"/>
              <a:cs typeface="Poppins SemiBold"/>
              <a:sym typeface="Poppins SemiBold"/>
            </a:endParaRPr>
          </a:p>
        </p:txBody>
      </p:sp>
      <p:pic>
        <p:nvPicPr>
          <p:cNvPr id="429" name="Google Shape;429;p66" descr="This is an image of the Session 8 Lesson Planning Tool, participants will have access to during the next session. "/>
          <p:cNvPicPr preferRelativeResize="0"/>
          <p:nvPr/>
        </p:nvPicPr>
        <p:blipFill rotWithShape="1">
          <a:blip r:embed="rId3">
            <a:alphaModFix/>
          </a:blip>
          <a:srcRect t="13127" b="20537"/>
          <a:stretch/>
        </p:blipFill>
        <p:spPr>
          <a:xfrm>
            <a:off x="893850" y="2407375"/>
            <a:ext cx="4373249" cy="2218600"/>
          </a:xfrm>
          <a:prstGeom prst="rect">
            <a:avLst/>
          </a:prstGeom>
          <a:noFill/>
          <a:ln w="28575" cap="flat" cmpd="sng">
            <a:solidFill>
              <a:schemeClr val="dk2"/>
            </a:solidFill>
            <a:prstDash val="solid"/>
            <a:round/>
            <a:headEnd type="none" w="sm" len="sm"/>
            <a:tailEnd type="none" w="sm" len="sm"/>
          </a:ln>
        </p:spPr>
      </p:pic>
      <p:sp>
        <p:nvSpPr>
          <p:cNvPr id="430" name="Google Shape;430;p66">
            <a:extLst>
              <a:ext uri="{C183D7F6-B498-43B3-948B-1728B52AA6E4}">
                <adec:decorative xmlns:adec="http://schemas.microsoft.com/office/drawing/2017/decorative" val="1"/>
              </a:ext>
            </a:extLst>
          </p:cNvPr>
          <p:cNvSpPr/>
          <p:nvPr/>
        </p:nvSpPr>
        <p:spPr>
          <a:xfrm>
            <a:off x="5337975" y="3923250"/>
            <a:ext cx="1668300" cy="437400"/>
          </a:xfrm>
          <a:prstGeom prst="leftArrow">
            <a:avLst>
              <a:gd name="adj1" fmla="val 50000"/>
              <a:gd name="adj2" fmla="val 50000"/>
            </a:avLst>
          </a:prstGeom>
          <a:solidFill>
            <a:srgbClr val="FF575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Kentucky Department of Education (KDE) logo.">
            <a:extLst>
              <a:ext uri="{FF2B5EF4-FFF2-40B4-BE49-F238E27FC236}">
                <a16:creationId xmlns:a16="http://schemas.microsoft.com/office/drawing/2014/main" id="{36911D4C-B3FC-4715-8526-BAD03EB01877}"/>
              </a:ext>
            </a:extLst>
          </p:cNvPr>
          <p:cNvPicPr>
            <a:picLocks noChangeAspect="1"/>
          </p:cNvPicPr>
          <p:nvPr/>
        </p:nvPicPr>
        <p:blipFill>
          <a:blip r:embed="rId4"/>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18</a:t>
            </a:fld>
            <a:endParaRPr sz="1200" b="1">
              <a:solidFill>
                <a:srgbClr val="40C1AC"/>
              </a:solidFill>
              <a:latin typeface="Poppins"/>
              <a:ea typeface="Poppins"/>
              <a:cs typeface="Poppins"/>
              <a:sym typeface="Poppins"/>
            </a:endParaRPr>
          </a:p>
        </p:txBody>
      </p:sp>
      <p:sp>
        <p:nvSpPr>
          <p:cNvPr id="436" name="Google Shape;436;p67"/>
          <p:cNvSpPr txBox="1">
            <a:spLocks noGrp="1"/>
          </p:cNvSpPr>
          <p:nvPr>
            <p:ph type="title"/>
          </p:nvPr>
        </p:nvSpPr>
        <p:spPr>
          <a:xfrm>
            <a:off x="625250" y="960124"/>
            <a:ext cx="7864200" cy="5529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Guiding questions for planning</a:t>
            </a:r>
            <a:endParaRPr sz="3000" b="1" dirty="0">
              <a:latin typeface="Poppins"/>
              <a:ea typeface="Poppins"/>
              <a:cs typeface="Poppins"/>
              <a:sym typeface="Poppins"/>
            </a:endParaRPr>
          </a:p>
          <a:p>
            <a:pPr marL="0" lvl="0" indent="0" algn="ctr" rtl="0">
              <a:spcBef>
                <a:spcPts val="0"/>
              </a:spcBef>
              <a:spcAft>
                <a:spcPts val="0"/>
              </a:spcAft>
              <a:buNone/>
            </a:pPr>
            <a:endParaRPr sz="3000" b="1" dirty="0">
              <a:latin typeface="Poppins"/>
              <a:ea typeface="Poppins"/>
              <a:cs typeface="Poppins"/>
              <a:sym typeface="Poppins"/>
            </a:endParaRPr>
          </a:p>
        </p:txBody>
      </p:sp>
      <p:sp>
        <p:nvSpPr>
          <p:cNvPr id="437" name="Google Shape;437;p67"/>
          <p:cNvSpPr txBox="1"/>
          <p:nvPr/>
        </p:nvSpPr>
        <p:spPr>
          <a:xfrm>
            <a:off x="625250" y="1348175"/>
            <a:ext cx="77634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666666"/>
                </a:solidFill>
                <a:latin typeface="Poppins"/>
                <a:ea typeface="Poppins"/>
                <a:cs typeface="Poppins"/>
                <a:sym typeface="Poppins"/>
              </a:rPr>
              <a:t>Based on the Mathematics Assignment Review Protocol, does my lesson/task meet the target of the standard? If not:</a:t>
            </a:r>
            <a:endParaRPr sz="1800" b="1" dirty="0">
              <a:solidFill>
                <a:srgbClr val="666666"/>
              </a:solidFill>
              <a:latin typeface="Poppins"/>
              <a:ea typeface="Poppins"/>
              <a:cs typeface="Poppins"/>
              <a:sym typeface="Poppins"/>
            </a:endParaRPr>
          </a:p>
          <a:p>
            <a:pPr marL="0" lvl="0" indent="0" algn="l" rtl="0">
              <a:spcBef>
                <a:spcPts val="0"/>
              </a:spcBef>
              <a:spcAft>
                <a:spcPts val="0"/>
              </a:spcAft>
              <a:buNone/>
            </a:pPr>
            <a:endParaRPr sz="1600" dirty="0">
              <a:solidFill>
                <a:srgbClr val="666666"/>
              </a:solidFill>
              <a:latin typeface="Poppins"/>
              <a:ea typeface="Poppins"/>
              <a:cs typeface="Poppins"/>
              <a:sym typeface="Poppins"/>
            </a:endParaRPr>
          </a:p>
          <a:p>
            <a:pPr marL="0" lvl="0" indent="0" algn="l" rtl="0">
              <a:spcBef>
                <a:spcPts val="0"/>
              </a:spcBef>
              <a:spcAft>
                <a:spcPts val="0"/>
              </a:spcAft>
              <a:buNone/>
            </a:pPr>
            <a:endParaRPr sz="16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p:txBody>
      </p:sp>
      <p:sp>
        <p:nvSpPr>
          <p:cNvPr id="438" name="Google Shape;438;p67"/>
          <p:cNvSpPr txBox="1"/>
          <p:nvPr/>
        </p:nvSpPr>
        <p:spPr>
          <a:xfrm>
            <a:off x="726075" y="2172250"/>
            <a:ext cx="7763400" cy="23688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conceptual understandings missing? How can I ask students to demonstrate their understanding using representational and abstract (algebraic)  methods?</a:t>
            </a:r>
            <a:endParaRPr sz="1600">
              <a:solidFill>
                <a:srgbClr val="666666"/>
              </a:solidFill>
              <a:latin typeface="Poppins"/>
              <a:ea typeface="Poppins"/>
              <a:cs typeface="Poppins"/>
              <a:sym typeface="Poppins"/>
            </a:endParaRPr>
          </a:p>
          <a:p>
            <a:pPr marL="457200" lvl="0" indent="0" algn="l" rtl="0">
              <a:spcBef>
                <a:spcPts val="0"/>
              </a:spcBef>
              <a:spcAft>
                <a:spcPts val="0"/>
              </a:spcAft>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opportunities for application missing? How can I add real world context or real world problems to get students to apply their understanding?</a:t>
            </a:r>
            <a:endParaRPr sz="1600">
              <a:solidFill>
                <a:srgbClr val="666666"/>
              </a:solidFill>
              <a:latin typeface="Poppins"/>
              <a:ea typeface="Poppins"/>
              <a:cs typeface="Poppins"/>
              <a:sym typeface="Poppins"/>
            </a:endParaRPr>
          </a:p>
          <a:p>
            <a:pPr marL="0" lvl="0" indent="0" algn="l" rtl="0">
              <a:spcBef>
                <a:spcPts val="0"/>
              </a:spcBef>
              <a:spcAft>
                <a:spcPts val="0"/>
              </a:spcAft>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Will students engage in the Mathematical Practices by completing this task? How can offer explicit opportunities within the task and/or during instruction to ensure students meet the practice standards?</a:t>
            </a:r>
            <a:endParaRPr>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C4132F3F-3346-4B02-B101-13308CEC202A}"/>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19</a:t>
            </a:fld>
            <a:endParaRPr sz="1200" b="1">
              <a:solidFill>
                <a:srgbClr val="40C1AC"/>
              </a:solidFill>
              <a:latin typeface="Poppins"/>
              <a:ea typeface="Poppins"/>
              <a:cs typeface="Poppins"/>
              <a:sym typeface="Poppins"/>
            </a:endParaRPr>
          </a:p>
        </p:txBody>
      </p:sp>
      <p:sp>
        <p:nvSpPr>
          <p:cNvPr id="444" name="Google Shape;444;p6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Reconnecting to our “Why”- Equity</a:t>
            </a:r>
            <a:endParaRPr sz="3000" b="1" dirty="0">
              <a:latin typeface="Poppins"/>
              <a:ea typeface="Poppins"/>
              <a:cs typeface="Poppins"/>
              <a:sym typeface="Poppins"/>
            </a:endParaRPr>
          </a:p>
        </p:txBody>
      </p:sp>
      <p:sp>
        <p:nvSpPr>
          <p:cNvPr id="445" name="Google Shape;445;p68"/>
          <p:cNvSpPr txBox="1"/>
          <p:nvPr/>
        </p:nvSpPr>
        <p:spPr>
          <a:xfrm>
            <a:off x="725875" y="1610025"/>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How might explicitly teaching SMP 4 support both mathematical understanding and productive struggle for students, especially our most vulnerable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How might SMP 4 help students in accessing the target of the standard and/or task?</a:t>
            </a:r>
            <a:endParaRPr sz="2400">
              <a:solidFill>
                <a:srgbClr val="666666"/>
              </a:solidFill>
              <a:latin typeface="Poppins"/>
              <a:ea typeface="Poppins"/>
              <a:cs typeface="Poppins"/>
              <a:sym typeface="Poppins"/>
            </a:endParaRPr>
          </a:p>
        </p:txBody>
      </p:sp>
      <p:sp>
        <p:nvSpPr>
          <p:cNvPr id="446" name="Google Shape;446;p68"/>
          <p:cNvSpPr/>
          <p:nvPr/>
        </p:nvSpPr>
        <p:spPr>
          <a:xfrm>
            <a:off x="6483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0BDD65E0-76E0-4009-AD3F-99FA97B7330B}"/>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
        <p:nvSpPr>
          <p:cNvPr id="287" name="Google Shape;287;p51"/>
          <p:cNvSpPr txBox="1"/>
          <p:nvPr/>
        </p:nvSpPr>
        <p:spPr>
          <a:xfrm>
            <a:off x="904725" y="690533"/>
            <a:ext cx="7681500" cy="678000"/>
          </a:xfrm>
          <a:prstGeom prst="rect">
            <a:avLst/>
          </a:prstGeom>
          <a:noFill/>
          <a:ln>
            <a:noFill/>
          </a:ln>
        </p:spPr>
        <p:txBody>
          <a:bodyPr spcFirstLastPara="1" wrap="square" lIns="0" tIns="0" rIns="91425" bIns="0" anchor="t" anchorCtr="0">
            <a:noAutofit/>
          </a:bodyPr>
          <a:lstStyle/>
          <a:p>
            <a:pPr marL="0" lvl="0" indent="0" algn="ctr" rtl="0">
              <a:spcBef>
                <a:spcPts val="0"/>
              </a:spcBef>
              <a:spcAft>
                <a:spcPts val="0"/>
              </a:spcAft>
              <a:buNone/>
            </a:pPr>
            <a:r>
              <a:rPr lang="en-US" sz="2200">
                <a:solidFill>
                  <a:srgbClr val="2D68C4"/>
                </a:solidFill>
                <a:latin typeface="Poppins SemiBold"/>
                <a:ea typeface="Poppins SemiBold"/>
                <a:cs typeface="Poppins SemiBold"/>
                <a:sym typeface="Poppins SemiBold"/>
              </a:rPr>
              <a:t>Building a Culture of Math Learning</a:t>
            </a:r>
            <a:endParaRPr sz="2200">
              <a:solidFill>
                <a:srgbClr val="2D68C4"/>
              </a:solidFill>
              <a:latin typeface="Poppins SemiBold"/>
              <a:ea typeface="Poppins SemiBold"/>
              <a:cs typeface="Poppins SemiBold"/>
              <a:sym typeface="Poppins SemiBold"/>
            </a:endParaRPr>
          </a:p>
        </p:txBody>
      </p:sp>
      <p:sp>
        <p:nvSpPr>
          <p:cNvPr id="288" name="Google Shape;288;p51"/>
          <p:cNvSpPr txBox="1"/>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a:solidFill>
                  <a:srgbClr val="2D68C4"/>
                </a:solidFill>
                <a:latin typeface="Poppins SemiBold"/>
                <a:ea typeface="Poppins SemiBold"/>
                <a:cs typeface="Poppins SemiBold"/>
                <a:sym typeface="Poppins SemiBold"/>
              </a:rPr>
              <a:t>The Standards for Mathematical Practice support a culture of math learning where students feel empowered to take academic risks, persevere in problem solving, make meaning of mathematics,  explain their thinking, and reflect on their own learning.</a:t>
            </a:r>
            <a:endParaRPr>
              <a:solidFill>
                <a:srgbClr val="2D68C4"/>
              </a:solidFill>
              <a:latin typeface="Poppins SemiBold"/>
              <a:ea typeface="Poppins SemiBold"/>
              <a:cs typeface="Poppins SemiBold"/>
              <a:sym typeface="Poppins SemiBold"/>
            </a:endParaRPr>
          </a:p>
        </p:txBody>
      </p:sp>
      <p:graphicFrame>
        <p:nvGraphicFramePr>
          <p:cNvPr id="289" name="Google Shape;289;p51"/>
          <p:cNvGraphicFramePr/>
          <p:nvPr>
            <p:extLst>
              <p:ext uri="{D42A27DB-BD31-4B8C-83A1-F6EECF244321}">
                <p14:modId xmlns:p14="http://schemas.microsoft.com/office/powerpoint/2010/main" val="336586920"/>
              </p:ext>
            </p:extLst>
          </p:nvPr>
        </p:nvGraphicFramePr>
        <p:xfrm>
          <a:off x="685625" y="2271200"/>
          <a:ext cx="7824400" cy="2631525"/>
        </p:xfrm>
        <a:graphic>
          <a:graphicData uri="http://schemas.openxmlformats.org/drawingml/2006/table">
            <a:tbl>
              <a:tblPr firstRow="1">
                <a:noFill/>
                <a:tableStyleId>{59310B60-3A36-4C18-B8B1-F3F42AE142CC}</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Introduction to the Standards for Mathematical Practice</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rgbClr val="FFFFFF"/>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290" name="Google Shape;290;p51" descr="This star indicates the participant is in the SMP 4: Model with Mathematics section of the learning cycle. "/>
          <p:cNvSpPr/>
          <p:nvPr/>
        </p:nvSpPr>
        <p:spPr>
          <a:xfrm>
            <a:off x="5077725" y="2962717"/>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1" descr="This box indicates that with the content cycle for SMP4, the participant is in Week 1: Shared Learning. "/>
          <p:cNvSpPr/>
          <p:nvPr/>
        </p:nvSpPr>
        <p:spPr>
          <a:xfrm>
            <a:off x="4674523" y="4037600"/>
            <a:ext cx="1631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a:extLst>
              <a:ext uri="{FF2B5EF4-FFF2-40B4-BE49-F238E27FC236}">
                <a16:creationId xmlns:a16="http://schemas.microsoft.com/office/drawing/2014/main" id="{00B1E152-F295-482D-8A92-21FB0DA334E2}"/>
              </a:ext>
            </a:extLst>
          </p:cNvPr>
          <p:cNvSpPr>
            <a:spLocks noGrp="1"/>
          </p:cNvSpPr>
          <p:nvPr>
            <p:ph type="title"/>
          </p:nvPr>
        </p:nvSpPr>
        <p:spPr/>
        <p:txBody>
          <a:bodyPr/>
          <a:lstStyle/>
          <a:p>
            <a:r>
              <a:rPr lang="en-US" dirty="0"/>
              <a:t>Content Cycle</a:t>
            </a:r>
            <a:r>
              <a:rPr lang="en-US" baseline="0" dirty="0"/>
              <a:t> Overview</a:t>
            </a:r>
            <a:endParaRPr lang="en-US" dirty="0"/>
          </a:p>
        </p:txBody>
      </p:sp>
      <p:pic>
        <p:nvPicPr>
          <p:cNvPr id="9" name="Picture 8" descr="Kentucky Department of Education (KDE) logo.">
            <a:extLst>
              <a:ext uri="{FF2B5EF4-FFF2-40B4-BE49-F238E27FC236}">
                <a16:creationId xmlns:a16="http://schemas.microsoft.com/office/drawing/2014/main" id="{7DA993CD-D326-4004-B600-67E1EEA0EA48}"/>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69">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453" name="Google Shape;453;p69">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pic>
        <p:nvPicPr>
          <p:cNvPr id="455" name="Google Shape;455;p69"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56" name="Google Shape;456;p69"/>
          <p:cNvSpPr txBox="1"/>
          <p:nvPr/>
        </p:nvSpPr>
        <p:spPr>
          <a:xfrm>
            <a:off x="342075" y="981600"/>
            <a:ext cx="8001000" cy="799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Criteria for Success</a:t>
            </a:r>
            <a:endParaRPr sz="3000" dirty="0">
              <a:solidFill>
                <a:srgbClr val="FFFFFF"/>
              </a:solidFill>
              <a:latin typeface="Poppins SemiBold"/>
              <a:ea typeface="Poppins SemiBold"/>
              <a:cs typeface="Poppins SemiBold"/>
              <a:sym typeface="Poppins SemiBold"/>
            </a:endParaRPr>
          </a:p>
        </p:txBody>
      </p:sp>
      <p:sp>
        <p:nvSpPr>
          <p:cNvPr id="457" name="Google Shape;457;p69"/>
          <p:cNvSpPr txBox="1"/>
          <p:nvPr/>
        </p:nvSpPr>
        <p:spPr>
          <a:xfrm>
            <a:off x="401850" y="1763150"/>
            <a:ext cx="8340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2400" b="1"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b="1" dirty="0">
                <a:solidFill>
                  <a:schemeClr val="lt1"/>
                </a:solidFill>
                <a:latin typeface="Poppins"/>
                <a:ea typeface="Poppins"/>
                <a:cs typeface="Poppins"/>
                <a:sym typeface="Poppins"/>
              </a:rPr>
              <a:t>Read the teacher and student look-</a:t>
            </a:r>
            <a:r>
              <a:rPr lang="en-US" sz="2400" b="1" dirty="0" err="1">
                <a:solidFill>
                  <a:schemeClr val="lt1"/>
                </a:solidFill>
                <a:latin typeface="Poppins"/>
                <a:ea typeface="Poppins"/>
                <a:cs typeface="Poppins"/>
                <a:sym typeface="Poppins"/>
              </a:rPr>
              <a:t>fors</a:t>
            </a:r>
            <a:r>
              <a:rPr lang="en-US" sz="2400" b="1" dirty="0">
                <a:solidFill>
                  <a:schemeClr val="lt1"/>
                </a:solidFill>
                <a:latin typeface="Poppins"/>
                <a:ea typeface="Poppins"/>
                <a:cs typeface="Poppins"/>
                <a:sym typeface="Poppins"/>
              </a:rPr>
              <a:t> found on your handout.</a:t>
            </a:r>
            <a:endParaRPr sz="2400" b="1"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dirty="0">
                <a:solidFill>
                  <a:schemeClr val="lt1"/>
                </a:solidFill>
                <a:latin typeface="Poppins"/>
                <a:ea typeface="Poppins"/>
                <a:cs typeface="Poppins"/>
                <a:sym typeface="Poppins"/>
              </a:rPr>
              <a:t>How do these teacher and student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connect to the focus for our learning this cycle? </a:t>
            </a: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r>
              <a:rPr lang="en-US" sz="2400" dirty="0">
                <a:solidFill>
                  <a:schemeClr val="lt1"/>
                </a:solidFill>
                <a:latin typeface="Poppins"/>
                <a:ea typeface="Poppins"/>
                <a:cs typeface="Poppins"/>
                <a:sym typeface="Poppins"/>
              </a:rPr>
              <a:t>Are there any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you would add to the list? </a:t>
            </a:r>
            <a:endParaRPr sz="2400" b="1" dirty="0">
              <a:solidFill>
                <a:schemeClr val="lt1"/>
              </a:solidFill>
              <a:latin typeface="Poppins"/>
              <a:ea typeface="Poppins"/>
              <a:cs typeface="Poppins"/>
              <a:sym typeface="Poppins"/>
            </a:endParaRPr>
          </a:p>
        </p:txBody>
      </p:sp>
      <p:sp>
        <p:nvSpPr>
          <p:cNvPr id="458" name="Google Shape;458;p69"/>
          <p:cNvSpPr/>
          <p:nvPr/>
        </p:nvSpPr>
        <p:spPr>
          <a:xfrm>
            <a:off x="6349750" y="51374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459" name="Google Shape;459;p6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20</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825207F0-381B-4E3F-AF4E-BA8ED0C8F9C5}"/>
              </a:ext>
            </a:extLst>
          </p:cNvPr>
          <p:cNvSpPr>
            <a:spLocks noGrp="1"/>
          </p:cNvSpPr>
          <p:nvPr>
            <p:ph type="title" idx="4294967295"/>
          </p:nvPr>
        </p:nvSpPr>
        <p:spPr/>
        <p:txBody>
          <a:bodyPr/>
          <a:lstStyle/>
          <a:p>
            <a:r>
              <a:rPr lang="en-US" dirty="0"/>
              <a:t>Criteria</a:t>
            </a:r>
            <a:r>
              <a:rPr lang="en-US" baseline="0" dirty="0"/>
              <a:t> for Success</a:t>
            </a:r>
            <a:endParaRPr lang="en-US" dirty="0"/>
          </a:p>
        </p:txBody>
      </p:sp>
      <p:pic>
        <p:nvPicPr>
          <p:cNvPr id="10" name="Picture 9" descr="Kentucky Department of Education (KDE) logo.">
            <a:extLst>
              <a:ext uri="{FF2B5EF4-FFF2-40B4-BE49-F238E27FC236}">
                <a16:creationId xmlns:a16="http://schemas.microsoft.com/office/drawing/2014/main" id="{8D674517-54B7-49CA-97AA-6158ED8DCFF1}"/>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21</a:t>
            </a:fld>
            <a:endParaRPr sz="1200" b="1">
              <a:solidFill>
                <a:srgbClr val="40C1AC"/>
              </a:solidFill>
              <a:latin typeface="Poppins"/>
              <a:ea typeface="Poppins"/>
              <a:cs typeface="Poppins"/>
              <a:sym typeface="Poppins"/>
            </a:endParaRPr>
          </a:p>
        </p:txBody>
      </p:sp>
      <p:sp>
        <p:nvSpPr>
          <p:cNvPr id="465" name="Google Shape;465;p70"/>
          <p:cNvSpPr txBox="1">
            <a:spLocks noGrp="1"/>
          </p:cNvSpPr>
          <p:nvPr>
            <p:ph type="title"/>
          </p:nvPr>
        </p:nvSpPr>
        <p:spPr>
          <a:xfrm>
            <a:off x="577925" y="92887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u="sng" dirty="0">
                <a:latin typeface="Poppins"/>
                <a:ea typeface="Poppins"/>
                <a:cs typeface="Poppins"/>
                <a:sym typeface="Poppins"/>
              </a:rPr>
              <a:t>Reflection and Looking Ahead</a:t>
            </a:r>
            <a:endParaRPr sz="3000" b="1" u="sng" dirty="0">
              <a:latin typeface="Poppins"/>
              <a:ea typeface="Poppins"/>
              <a:cs typeface="Poppins"/>
              <a:sym typeface="Poppins"/>
            </a:endParaRPr>
          </a:p>
        </p:txBody>
      </p:sp>
      <p:sp>
        <p:nvSpPr>
          <p:cNvPr id="466" name="Google Shape;466;p70"/>
          <p:cNvSpPr txBox="1"/>
          <p:nvPr/>
        </p:nvSpPr>
        <p:spPr>
          <a:xfrm>
            <a:off x="923175" y="1848975"/>
            <a:ext cx="7518900" cy="18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666666"/>
                </a:solidFill>
                <a:latin typeface="Poppins"/>
                <a:ea typeface="Poppins"/>
                <a:cs typeface="Poppins"/>
                <a:sym typeface="Poppins"/>
              </a:rPr>
              <a:t>Complete the reflection on today’s session learnings, including a possible application of this learning to upcoming planning and instruction.</a:t>
            </a:r>
            <a:endParaRPr sz="2400" dirty="0">
              <a:solidFill>
                <a:srgbClr val="666666"/>
              </a:solidFill>
              <a:latin typeface="Poppins"/>
              <a:ea typeface="Poppins"/>
              <a:cs typeface="Poppins"/>
              <a:sym typeface="Poppins"/>
            </a:endParaRPr>
          </a:p>
          <a:p>
            <a:pPr marL="0" lvl="0" indent="0" algn="ctr" rtl="0">
              <a:spcBef>
                <a:spcPts val="0"/>
              </a:spcBef>
              <a:spcAft>
                <a:spcPts val="0"/>
              </a:spcAft>
              <a:buNone/>
            </a:pPr>
            <a:endParaRPr sz="2400" dirty="0">
              <a:solidFill>
                <a:srgbClr val="666666"/>
              </a:solidFill>
              <a:latin typeface="Poppins"/>
              <a:ea typeface="Poppins"/>
              <a:cs typeface="Poppins"/>
              <a:sym typeface="Poppins"/>
            </a:endParaRPr>
          </a:p>
          <a:p>
            <a:pPr marL="0" lvl="0" indent="0" algn="ctr" rtl="0">
              <a:spcBef>
                <a:spcPts val="0"/>
              </a:spcBef>
              <a:spcAft>
                <a:spcPts val="0"/>
              </a:spcAft>
              <a:buNone/>
            </a:pPr>
            <a:endParaRPr sz="2400" dirty="0">
              <a:solidFill>
                <a:srgbClr val="666666"/>
              </a:solidFill>
              <a:latin typeface="Poppins"/>
              <a:ea typeface="Poppins"/>
              <a:cs typeface="Poppins"/>
              <a:sym typeface="Poppins"/>
            </a:endParaRPr>
          </a:p>
          <a:p>
            <a:pPr marL="0" lvl="0" indent="0" algn="l" rtl="0">
              <a:spcBef>
                <a:spcPts val="0"/>
              </a:spcBef>
              <a:spcAft>
                <a:spcPts val="0"/>
              </a:spcAft>
              <a:buNone/>
            </a:pPr>
            <a:endParaRPr sz="2400" dirty="0">
              <a:solidFill>
                <a:srgbClr val="666666"/>
              </a:solidFill>
              <a:latin typeface="Poppins"/>
              <a:ea typeface="Poppins"/>
              <a:cs typeface="Poppins"/>
              <a:sym typeface="Poppins"/>
            </a:endParaRPr>
          </a:p>
        </p:txBody>
      </p:sp>
      <p:sp>
        <p:nvSpPr>
          <p:cNvPr id="467" name="Google Shape;467;p70"/>
          <p:cNvSpPr/>
          <p:nvPr/>
        </p:nvSpPr>
        <p:spPr>
          <a:xfrm>
            <a:off x="6326150" y="45278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F4372536-6DD3-4647-9290-8C8AA2DC780F}"/>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474" name="Google Shape;474;p71">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475" name="Google Shape;475;p71"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76" name="Google Shape;476;p71"/>
          <p:cNvSpPr/>
          <p:nvPr/>
        </p:nvSpPr>
        <p:spPr>
          <a:xfrm>
            <a:off x="365750" y="884175"/>
            <a:ext cx="8389500" cy="7092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Closing Whip Around</a:t>
            </a:r>
            <a:endParaRPr sz="3000" dirty="0">
              <a:solidFill>
                <a:srgbClr val="FFFFFF"/>
              </a:solidFill>
              <a:latin typeface="Poppins SemiBold"/>
              <a:ea typeface="Poppins SemiBold"/>
              <a:cs typeface="Poppins SemiBold"/>
              <a:sym typeface="Poppins SemiBold"/>
            </a:endParaRPr>
          </a:p>
        </p:txBody>
      </p:sp>
      <p:sp>
        <p:nvSpPr>
          <p:cNvPr id="477" name="Google Shape;477;p71"/>
          <p:cNvSpPr txBox="1"/>
          <p:nvPr/>
        </p:nvSpPr>
        <p:spPr>
          <a:xfrm>
            <a:off x="470375" y="2096925"/>
            <a:ext cx="7598400" cy="26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Poppins"/>
                <a:ea typeface="Poppins"/>
                <a:cs typeface="Poppins"/>
                <a:sym typeface="Poppins"/>
              </a:rPr>
              <a:t>How might you explicitly teach students SMP 4 in an upcoming lesson?</a:t>
            </a:r>
            <a:endParaRPr sz="2400">
              <a:solidFill>
                <a:srgbClr val="FFFFFF"/>
              </a:solidFill>
              <a:latin typeface="Poppins"/>
              <a:ea typeface="Poppins"/>
              <a:cs typeface="Poppins"/>
              <a:sym typeface="Poppins"/>
            </a:endParaRPr>
          </a:p>
          <a:p>
            <a:pPr marL="0" lvl="0" indent="0" algn="l" rtl="0">
              <a:spcBef>
                <a:spcPts val="0"/>
              </a:spcBef>
              <a:spcAft>
                <a:spcPts val="0"/>
              </a:spcAft>
              <a:buNone/>
            </a:pPr>
            <a:endParaRPr sz="2400">
              <a:solidFill>
                <a:srgbClr val="FFFFFF"/>
              </a:solidFill>
              <a:latin typeface="Poppins"/>
              <a:ea typeface="Poppins"/>
              <a:cs typeface="Poppins"/>
              <a:sym typeface="Poppins"/>
            </a:endParaRPr>
          </a:p>
          <a:p>
            <a:pPr marL="0" lvl="0" indent="0" algn="l" rtl="0">
              <a:spcBef>
                <a:spcPts val="0"/>
              </a:spcBef>
              <a:spcAft>
                <a:spcPts val="0"/>
              </a:spcAft>
              <a:buNone/>
            </a:pPr>
            <a:r>
              <a:rPr lang="en-US" sz="2400">
                <a:solidFill>
                  <a:srgbClr val="FFFFFF"/>
                </a:solidFill>
                <a:latin typeface="Poppins"/>
                <a:ea typeface="Poppins"/>
                <a:cs typeface="Poppins"/>
                <a:sym typeface="Poppins"/>
              </a:rPr>
              <a:t>How will you integrate SMP 4 so that it supports the mathematical content of the lesson, instead of isolated concepts or skills?</a:t>
            </a:r>
            <a:endParaRPr sz="2400">
              <a:solidFill>
                <a:srgbClr val="FFFFFF"/>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586D5499-A01B-4210-A762-058CA3633AA8}"/>
              </a:ext>
            </a:extLst>
          </p:cNvPr>
          <p:cNvSpPr>
            <a:spLocks noGrp="1"/>
          </p:cNvSpPr>
          <p:nvPr>
            <p:ph type="title" idx="4294967295"/>
          </p:nvPr>
        </p:nvSpPr>
        <p:spPr/>
        <p:txBody>
          <a:bodyPr/>
          <a:lstStyle/>
          <a:p>
            <a:r>
              <a:rPr lang="en-US" dirty="0"/>
              <a:t>Closing Whip Around</a:t>
            </a:r>
          </a:p>
        </p:txBody>
      </p:sp>
      <p:pic>
        <p:nvPicPr>
          <p:cNvPr id="8" name="Picture 7" descr="Kentucky Department of Education (KDE) logo.">
            <a:extLst>
              <a:ext uri="{FF2B5EF4-FFF2-40B4-BE49-F238E27FC236}">
                <a16:creationId xmlns:a16="http://schemas.microsoft.com/office/drawing/2014/main" id="{F9BE08A8-2200-43F5-8706-5483B6C3BEBF}"/>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2"/>
          <p:cNvSpPr txBox="1"/>
          <p:nvPr/>
        </p:nvSpPr>
        <p:spPr>
          <a:xfrm>
            <a:off x="7016911" y="5413797"/>
            <a:ext cx="2037000" cy="301200"/>
          </a:xfrm>
          <a:prstGeom prst="rect">
            <a:avLst/>
          </a:prstGeom>
          <a:noFill/>
          <a:ln>
            <a:noFill/>
          </a:ln>
        </p:spPr>
        <p:txBody>
          <a:bodyPr spcFirstLastPara="1" wrap="square" lIns="73150" tIns="36550" rIns="73150" bIns="36550" anchor="ctr" anchorCtr="0">
            <a:noAutofit/>
          </a:bodyPr>
          <a:lstStyle/>
          <a:p>
            <a:pPr marL="0" lvl="0" indent="0" algn="r" rtl="0">
              <a:spcBef>
                <a:spcPts val="0"/>
              </a:spcBef>
              <a:spcAft>
                <a:spcPts val="0"/>
              </a:spcAft>
              <a:buNone/>
            </a:pPr>
            <a:fld id="{00000000-1234-1234-1234-123412341234}" type="slidenum">
              <a:rPr lang="en-US" sz="1100">
                <a:solidFill>
                  <a:srgbClr val="FFFFFF"/>
                </a:solidFill>
                <a:latin typeface="Rockwell"/>
                <a:ea typeface="Rockwell"/>
                <a:cs typeface="Rockwell"/>
                <a:sym typeface="Rockwell"/>
              </a:rPr>
              <a:t>23</a:t>
            </a:fld>
            <a:endParaRPr sz="1100">
              <a:solidFill>
                <a:srgbClr val="FFFFFF"/>
              </a:solidFill>
              <a:latin typeface="Rockwell"/>
              <a:ea typeface="Rockwell"/>
              <a:cs typeface="Rockwell"/>
              <a:sym typeface="Rockwell"/>
            </a:endParaRPr>
          </a:p>
        </p:txBody>
      </p:sp>
      <p:sp>
        <p:nvSpPr>
          <p:cNvPr id="485" name="Google Shape;485;p72">
            <a:extLst>
              <a:ext uri="{C183D7F6-B498-43B3-948B-1728B52AA6E4}">
                <adec:decorative xmlns:adec="http://schemas.microsoft.com/office/drawing/2017/decorative" val="1"/>
              </a:ext>
            </a:extLst>
          </p:cNvPr>
          <p:cNvSpPr/>
          <p:nvPr/>
        </p:nvSpPr>
        <p:spPr>
          <a:xfrm>
            <a:off x="610800" y="622168"/>
            <a:ext cx="7922400" cy="4545900"/>
          </a:xfrm>
          <a:prstGeom prst="rect">
            <a:avLst/>
          </a:prstGeom>
          <a:solidFill>
            <a:srgbClr val="E8E8E3"/>
          </a:solidFill>
          <a:ln>
            <a:noFill/>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sp>
        <p:nvSpPr>
          <p:cNvPr id="486" name="Google Shape;486;p72"/>
          <p:cNvSpPr txBox="1"/>
          <p:nvPr/>
        </p:nvSpPr>
        <p:spPr>
          <a:xfrm>
            <a:off x="779350" y="716200"/>
            <a:ext cx="4681800" cy="1501800"/>
          </a:xfrm>
          <a:prstGeom prst="rect">
            <a:avLst/>
          </a:prstGeom>
          <a:noFill/>
          <a:ln>
            <a:noFill/>
          </a:ln>
        </p:spPr>
        <p:txBody>
          <a:bodyPr spcFirstLastPara="1" wrap="square" lIns="73150" tIns="73150" rIns="73150" bIns="73150" anchor="t" anchorCtr="0">
            <a:noAutofit/>
          </a:bodyPr>
          <a:lstStyle/>
          <a:p>
            <a:pPr marL="0" lvl="0" indent="0" algn="l" rtl="0">
              <a:spcBef>
                <a:spcPts val="0"/>
              </a:spcBef>
              <a:spcAft>
                <a:spcPts val="0"/>
              </a:spcAft>
              <a:buNone/>
            </a:pPr>
            <a:endParaRPr lang="en-US"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2D68C4"/>
                </a:solidFill>
                <a:latin typeface="Poppins SemiBold"/>
                <a:ea typeface="Poppins SemiBold"/>
                <a:cs typeface="Poppins SemiBold"/>
                <a:sym typeface="Poppins SemiBold"/>
              </a:rPr>
              <a:t>What's Next?</a:t>
            </a:r>
            <a:endParaRPr sz="2000" dirty="0">
              <a:solidFill>
                <a:srgbClr val="666666"/>
              </a:solidFill>
              <a:latin typeface="Poppins"/>
              <a:ea typeface="Poppins"/>
              <a:cs typeface="Poppins"/>
              <a:sym typeface="Poppins"/>
            </a:endParaRPr>
          </a:p>
          <a:p>
            <a:pPr marL="0" lvl="0" indent="0" algn="l" rtl="0">
              <a:spcBef>
                <a:spcPts val="0"/>
              </a:spcBef>
              <a:spcAft>
                <a:spcPts val="0"/>
              </a:spcAft>
              <a:buNone/>
            </a:pPr>
            <a:endParaRPr sz="2000" dirty="0">
              <a:solidFill>
                <a:srgbClr val="666666"/>
              </a:solidFill>
              <a:latin typeface="Poppins"/>
              <a:ea typeface="Poppins"/>
              <a:cs typeface="Poppins"/>
              <a:sym typeface="Poppins"/>
            </a:endParaRPr>
          </a:p>
          <a:p>
            <a:pPr marL="0" lvl="0" indent="0" algn="l" rtl="0">
              <a:spcBef>
                <a:spcPts val="0"/>
              </a:spcBef>
              <a:spcAft>
                <a:spcPts val="0"/>
              </a:spcAft>
              <a:buNone/>
            </a:pPr>
            <a:r>
              <a:rPr lang="en-US" sz="2000" b="1" dirty="0">
                <a:solidFill>
                  <a:srgbClr val="666666"/>
                </a:solidFill>
                <a:latin typeface="Poppins"/>
                <a:ea typeface="Poppins"/>
                <a:cs typeface="Poppins"/>
                <a:sym typeface="Poppins"/>
              </a:rPr>
              <a:t>Session 8:  Planning and Practice</a:t>
            </a:r>
            <a:endParaRPr sz="2000" b="1" dirty="0">
              <a:solidFill>
                <a:srgbClr val="666666"/>
              </a:solidFill>
              <a:latin typeface="Poppins"/>
              <a:ea typeface="Poppins"/>
              <a:cs typeface="Poppins"/>
              <a:sym typeface="Poppins"/>
            </a:endParaRPr>
          </a:p>
        </p:txBody>
      </p:sp>
      <p:pic>
        <p:nvPicPr>
          <p:cNvPr id="487" name="Google Shape;487;p72">
            <a:extLst>
              <a:ext uri="{C183D7F6-B498-43B3-948B-1728B52AA6E4}">
                <adec:decorative xmlns:adec="http://schemas.microsoft.com/office/drawing/2017/decorative" val="1"/>
              </a:ext>
            </a:extLst>
          </p:cNvPr>
          <p:cNvPicPr preferRelativeResize="0"/>
          <p:nvPr/>
        </p:nvPicPr>
        <p:blipFill rotWithShape="1">
          <a:blip r:embed="rId3">
            <a:alphaModFix/>
          </a:blip>
          <a:srcRect l="5488" r="7668"/>
          <a:stretch/>
        </p:blipFill>
        <p:spPr>
          <a:xfrm>
            <a:off x="833328" y="2602799"/>
            <a:ext cx="4260197" cy="2308501"/>
          </a:xfrm>
          <a:prstGeom prst="rect">
            <a:avLst/>
          </a:prstGeom>
          <a:noFill/>
          <a:ln>
            <a:noFill/>
          </a:ln>
        </p:spPr>
      </p:pic>
      <p:sp>
        <p:nvSpPr>
          <p:cNvPr id="488" name="Google Shape;488;p72"/>
          <p:cNvSpPr txBox="1"/>
          <p:nvPr/>
        </p:nvSpPr>
        <p:spPr>
          <a:xfrm>
            <a:off x="5093525" y="823700"/>
            <a:ext cx="3363300" cy="3980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Identify the implementation characteristics of SMP 4 and apply to planning and practice</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Give and receive feedback from colleagues in order to revise plans and refine practices</a:t>
            </a:r>
            <a:endParaRPr sz="2200">
              <a:solidFill>
                <a:srgbClr val="666666"/>
              </a:solidFill>
              <a:latin typeface="Poppins"/>
              <a:ea typeface="Poppins"/>
              <a:cs typeface="Poppins"/>
              <a:sym typeface="Poppins"/>
            </a:endParaRPr>
          </a:p>
          <a:p>
            <a:pPr marL="457200" lvl="0" indent="0" algn="l" rtl="0">
              <a:spcBef>
                <a:spcPts val="0"/>
              </a:spcBef>
              <a:spcAft>
                <a:spcPts val="0"/>
              </a:spcAft>
              <a:buNone/>
            </a:pPr>
            <a:endParaRPr sz="1600">
              <a:latin typeface="Calibri"/>
              <a:ea typeface="Calibri"/>
              <a:cs typeface="Calibri"/>
              <a:sym typeface="Calibri"/>
            </a:endParaRPr>
          </a:p>
        </p:txBody>
      </p:sp>
      <p:sp>
        <p:nvSpPr>
          <p:cNvPr id="489" name="Google Shape;489;p7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44379E9C-7DC9-44F6-B43C-4ABD26F5C7F5}"/>
              </a:ext>
            </a:extLst>
          </p:cNvPr>
          <p:cNvSpPr>
            <a:spLocks noGrp="1"/>
          </p:cNvSpPr>
          <p:nvPr>
            <p:ph type="title" idx="4294967295"/>
          </p:nvPr>
        </p:nvSpPr>
        <p:spPr/>
        <p:txBody>
          <a:bodyPr/>
          <a:lstStyle/>
          <a:p>
            <a:r>
              <a:rPr lang="en-US" dirty="0"/>
              <a:t>What’s Next</a:t>
            </a:r>
          </a:p>
        </p:txBody>
      </p:sp>
      <p:pic>
        <p:nvPicPr>
          <p:cNvPr id="9" name="Picture 8" descr="Kentucky Department of Education (KDE) logo.">
            <a:extLst>
              <a:ext uri="{FF2B5EF4-FFF2-40B4-BE49-F238E27FC236}">
                <a16:creationId xmlns:a16="http://schemas.microsoft.com/office/drawing/2014/main" id="{1EA53960-C890-49B0-87A9-CE1FAEA01714}"/>
              </a:ext>
            </a:extLst>
          </p:cNvPr>
          <p:cNvPicPr>
            <a:picLocks noChangeAspect="1"/>
          </p:cNvPicPr>
          <p:nvPr/>
        </p:nvPicPr>
        <p:blipFill>
          <a:blip r:embed="rId4"/>
          <a:stretch>
            <a:fillRect/>
          </a:stretch>
        </p:blipFill>
        <p:spPr>
          <a:xfrm>
            <a:off x="217763" y="211984"/>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2">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298" name="Google Shape;298;p52">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299" name="Google Shape;299;p52"/>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300" name="Google Shape;300;p52">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301" name="Google Shape;301;p52"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302" name="Google Shape;302;p52"/>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E46FA7EC-B54D-442A-9A54-909FEFDD4CD8}"/>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82361AA8-4A0C-40AE-8071-C3FDBBF5A631}"/>
              </a:ext>
            </a:extLst>
          </p:cNvPr>
          <p:cNvPicPr>
            <a:picLocks noChangeAspect="1"/>
          </p:cNvPicPr>
          <p:nvPr/>
        </p:nvPicPr>
        <p:blipFill>
          <a:blip r:embed="rId6"/>
          <a:stretch>
            <a:fillRect/>
          </a:stretch>
        </p:blipFill>
        <p:spPr>
          <a:xfrm>
            <a:off x="236249" y="181381"/>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1008800" y="6528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308" name="Google Shape;308;p53"/>
          <p:cNvSpPr txBox="1">
            <a:spLocks noGrp="1"/>
          </p:cNvSpPr>
          <p:nvPr>
            <p:ph type="subTitle" idx="2"/>
          </p:nvPr>
        </p:nvSpPr>
        <p:spPr>
          <a:xfrm>
            <a:off x="6047025" y="652825"/>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309" name="Google Shape;309;p5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310" name="Google Shape;310;p53"/>
          <p:cNvSpPr txBox="1"/>
          <p:nvPr/>
        </p:nvSpPr>
        <p:spPr>
          <a:xfrm>
            <a:off x="592500" y="1481325"/>
            <a:ext cx="4499400" cy="32205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666666"/>
              </a:buClr>
              <a:buSzPts val="1800"/>
              <a:buFont typeface="Poppins"/>
              <a:buAutoNum type="arabicPeriod"/>
            </a:pPr>
            <a:r>
              <a:rPr lang="en-US" sz="1800" b="1" dirty="0">
                <a:solidFill>
                  <a:srgbClr val="666666"/>
                </a:solidFill>
                <a:latin typeface="Poppins"/>
                <a:ea typeface="Poppins"/>
                <a:cs typeface="Poppins"/>
                <a:sym typeface="Poppins"/>
              </a:rPr>
              <a:t>Internalize the language and look-</a:t>
            </a:r>
            <a:r>
              <a:rPr lang="en-US" sz="1800" b="1" dirty="0" err="1">
                <a:solidFill>
                  <a:srgbClr val="666666"/>
                </a:solidFill>
                <a:latin typeface="Poppins"/>
                <a:ea typeface="Poppins"/>
                <a:cs typeface="Poppins"/>
                <a:sym typeface="Poppins"/>
              </a:rPr>
              <a:t>fors</a:t>
            </a:r>
            <a:r>
              <a:rPr lang="en-US" sz="1800" b="1" dirty="0">
                <a:solidFill>
                  <a:srgbClr val="666666"/>
                </a:solidFill>
                <a:latin typeface="Poppins"/>
                <a:ea typeface="Poppins"/>
                <a:cs typeface="Poppins"/>
                <a:sym typeface="Poppins"/>
              </a:rPr>
              <a:t> of SMP 4 </a:t>
            </a:r>
            <a:r>
              <a:rPr lang="en-US" sz="1800" dirty="0">
                <a:solidFill>
                  <a:srgbClr val="666666"/>
                </a:solidFill>
                <a:latin typeface="Poppins"/>
                <a:ea typeface="Poppins"/>
                <a:cs typeface="Poppins"/>
                <a:sym typeface="Poppins"/>
              </a:rPr>
              <a:t>and draw connections between SMP 4 competencies and increased student access to conceptual understanding</a:t>
            </a:r>
          </a:p>
          <a:p>
            <a:pPr marL="457200" lvl="0" indent="-342900" algn="l" rtl="0">
              <a:spcBef>
                <a:spcPts val="0"/>
              </a:spcBef>
              <a:spcAft>
                <a:spcPts val="0"/>
              </a:spcAft>
              <a:buClr>
                <a:srgbClr val="666666"/>
              </a:buClr>
              <a:buSzPts val="1800"/>
              <a:buFont typeface="Poppins"/>
              <a:buAutoNum type="arabicPeriod"/>
            </a:pPr>
            <a:endParaRPr lang="en-US" sz="1800" dirty="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AutoNum type="arabicPeriod"/>
            </a:pPr>
            <a:r>
              <a:rPr lang="en-US" sz="1800" dirty="0">
                <a:solidFill>
                  <a:srgbClr val="666666"/>
                </a:solidFill>
                <a:latin typeface="Poppins"/>
                <a:ea typeface="Poppins"/>
                <a:cs typeface="Poppins"/>
                <a:sym typeface="Poppins"/>
              </a:rPr>
              <a:t>Analyze specific </a:t>
            </a:r>
            <a:r>
              <a:rPr lang="en-US" sz="1800" b="1" dirty="0">
                <a:solidFill>
                  <a:srgbClr val="666666"/>
                </a:solidFill>
                <a:latin typeface="Poppins"/>
                <a:ea typeface="Poppins"/>
                <a:cs typeface="Poppins"/>
                <a:sym typeface="Poppins"/>
              </a:rPr>
              <a:t>teacher planning and instructional moves around incorporating SMP 4 </a:t>
            </a:r>
            <a:r>
              <a:rPr lang="en-US" sz="1800" dirty="0">
                <a:solidFill>
                  <a:srgbClr val="666666"/>
                </a:solidFill>
                <a:latin typeface="Poppins"/>
                <a:ea typeface="Poppins"/>
                <a:cs typeface="Poppins"/>
                <a:sym typeface="Poppins"/>
              </a:rPr>
              <a:t>within the lesson and the </a:t>
            </a:r>
            <a:r>
              <a:rPr lang="en-US" sz="1800" b="1" dirty="0">
                <a:solidFill>
                  <a:srgbClr val="666666"/>
                </a:solidFill>
                <a:latin typeface="Poppins"/>
                <a:ea typeface="Poppins"/>
                <a:cs typeface="Poppins"/>
                <a:sym typeface="Poppins"/>
              </a:rPr>
              <a:t>impact on student learning</a:t>
            </a: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0"/>
              </a:spcAft>
              <a:buNone/>
            </a:pP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1000"/>
              </a:spcAft>
              <a:buNone/>
            </a:pPr>
            <a:endParaRPr sz="1800" b="1" dirty="0">
              <a:solidFill>
                <a:srgbClr val="666666"/>
              </a:solidFill>
              <a:latin typeface="Poppins"/>
              <a:ea typeface="Poppins"/>
              <a:cs typeface="Poppins"/>
              <a:sym typeface="Poppins"/>
            </a:endParaRPr>
          </a:p>
        </p:txBody>
      </p:sp>
      <p:sp>
        <p:nvSpPr>
          <p:cNvPr id="311" name="Google Shape;311;p53"/>
          <p:cNvSpPr txBox="1"/>
          <p:nvPr/>
        </p:nvSpPr>
        <p:spPr>
          <a:xfrm>
            <a:off x="5226075" y="1481325"/>
            <a:ext cx="3252900" cy="2776500"/>
          </a:xfrm>
          <a:prstGeom prst="rect">
            <a:avLst/>
          </a:prstGeom>
          <a:noFill/>
          <a:ln>
            <a:noFill/>
          </a:ln>
        </p:spPr>
        <p:txBody>
          <a:bodyPr spcFirstLastPara="1" wrap="square" lIns="0" tIns="0" rIns="0" bIns="0" anchor="t" anchorCtr="0">
            <a:noAutofit/>
          </a:bodyPr>
          <a:lstStyle/>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Revisit </a:t>
            </a:r>
            <a:r>
              <a:rPr lang="en-US" sz="1300" b="1">
                <a:solidFill>
                  <a:srgbClr val="666666"/>
                </a:solidFill>
                <a:latin typeface="Poppins"/>
                <a:ea typeface="Poppins"/>
                <a:cs typeface="Poppins"/>
                <a:sym typeface="Poppins"/>
              </a:rPr>
              <a:t>SMP 4</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r>
              <a:rPr lang="en-US" sz="1300" b="1">
                <a:solidFill>
                  <a:srgbClr val="666666"/>
                </a:solidFill>
                <a:latin typeface="Poppins"/>
                <a:ea typeface="Poppins"/>
                <a:cs typeface="Poppins"/>
                <a:sym typeface="Poppins"/>
              </a:rPr>
              <a:t> </a:t>
            </a: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Create an exemplar student response to a task </a:t>
            </a:r>
            <a:r>
              <a:rPr lang="en-US" sz="1300">
                <a:solidFill>
                  <a:srgbClr val="666666"/>
                </a:solidFill>
                <a:latin typeface="Poppins"/>
                <a:ea typeface="Poppins"/>
                <a:cs typeface="Poppins"/>
                <a:sym typeface="Poppins"/>
              </a:rPr>
              <a:t>by determining the target of the standard</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Observe teacher moves in utilizing SMP 4 </a:t>
            </a:r>
            <a:r>
              <a:rPr lang="en-US" sz="1300">
                <a:solidFill>
                  <a:srgbClr val="666666"/>
                </a:solidFill>
                <a:latin typeface="Poppins"/>
                <a:ea typeface="Poppins"/>
                <a:cs typeface="Poppins"/>
                <a:sym typeface="Poppins"/>
              </a:rPr>
              <a:t>to increase student access to conceptual understanding</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Reconnect to our </a:t>
            </a:r>
            <a:r>
              <a:rPr lang="en-US" sz="1300" b="1">
                <a:solidFill>
                  <a:srgbClr val="666666"/>
                </a:solidFill>
                <a:latin typeface="Poppins"/>
                <a:ea typeface="Poppins"/>
                <a:cs typeface="Poppins"/>
                <a:sym typeface="Poppins"/>
              </a:rPr>
              <a:t>“Why” - </a:t>
            </a:r>
            <a:r>
              <a:rPr lang="en-US" sz="1300" b="1" i="1">
                <a:solidFill>
                  <a:srgbClr val="666666"/>
                </a:solidFill>
                <a:latin typeface="Poppins"/>
                <a:ea typeface="Poppins"/>
                <a:cs typeface="Poppins"/>
                <a:sym typeface="Poppins"/>
              </a:rPr>
              <a:t>Equity</a:t>
            </a:r>
            <a:endParaRPr sz="1300" b="1" i="1">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Reflect on </a:t>
            </a:r>
            <a:r>
              <a:rPr lang="en-US" sz="1300" b="1">
                <a:solidFill>
                  <a:srgbClr val="666666"/>
                </a:solidFill>
                <a:latin typeface="Poppins"/>
                <a:ea typeface="Poppins"/>
                <a:cs typeface="Poppins"/>
                <a:sym typeface="Poppins"/>
              </a:rPr>
              <a:t>Criteria for Success </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endParaRPr sz="1300" b="1">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Closing and next steps</a:t>
            </a:r>
            <a:endParaRPr sz="1300">
              <a:solidFill>
                <a:srgbClr val="666666"/>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970AEC72-C2C4-4978-9418-866148BA40FD}"/>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54">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318" name="Google Shape;318;p54">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sp>
        <p:nvSpPr>
          <p:cNvPr id="320" name="Google Shape;320;p54"/>
          <p:cNvSpPr txBox="1"/>
          <p:nvPr/>
        </p:nvSpPr>
        <p:spPr>
          <a:xfrm>
            <a:off x="401850" y="1093475"/>
            <a:ext cx="8340300" cy="24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These are the look-fors we will be focusing on during Topic 3. </a:t>
            </a:r>
            <a:endParaRPr sz="3000">
              <a:solidFill>
                <a:schemeClr val="lt1"/>
              </a:solidFill>
              <a:latin typeface="Poppins"/>
              <a:ea typeface="Poppins"/>
              <a:cs typeface="Poppins"/>
              <a:sym typeface="Poppins"/>
            </a:endParaRPr>
          </a:p>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As we go through the session, identify connections between today’s learning and progress toward these look-fors.</a:t>
            </a:r>
            <a:endParaRPr sz="3000" baseline="30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p:txBody>
      </p:sp>
      <p:sp>
        <p:nvSpPr>
          <p:cNvPr id="321" name="Google Shape;321;p5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
        <p:nvSpPr>
          <p:cNvPr id="322" name="Google Shape;322;p54"/>
          <p:cNvSpPr txBox="1">
            <a:spLocks noGrp="1"/>
          </p:cNvSpPr>
          <p:nvPr>
            <p:ph type="title" idx="4294967295"/>
          </p:nvPr>
        </p:nvSpPr>
        <p:spPr>
          <a:xfrm>
            <a:off x="625250" y="731520"/>
            <a:ext cx="7864200" cy="773100"/>
          </a:xfrm>
          <a:prstGeom prst="rect">
            <a:avLst/>
          </a:prstGeom>
        </p:spPr>
        <p:txBody>
          <a:bodyPr spcFirstLastPara="1" wrap="square" lIns="91450" tIns="91450" rIns="91450" bIns="91450" anchor="ctr" anchorCtr="0">
            <a:noAutofit/>
          </a:bodyPr>
          <a:lstStyle/>
          <a:p>
            <a:pPr marL="0" lvl="0" indent="0" algn="ctr" rtl="0">
              <a:spcBef>
                <a:spcPts val="0"/>
              </a:spcBef>
              <a:spcAft>
                <a:spcPts val="0"/>
              </a:spcAft>
              <a:buNone/>
            </a:pPr>
            <a:r>
              <a:rPr lang="en-US" sz="3000" b="1">
                <a:solidFill>
                  <a:srgbClr val="FFFFFF"/>
                </a:solidFill>
                <a:latin typeface="Poppins"/>
                <a:ea typeface="Poppins"/>
                <a:cs typeface="Poppins"/>
                <a:sym typeface="Poppins"/>
              </a:rPr>
              <a:t>Preview Criteria for Success</a:t>
            </a:r>
            <a:endParaRPr sz="3000" b="1">
              <a:solidFill>
                <a:srgbClr val="FFFFFF"/>
              </a:solidFill>
              <a:latin typeface="Poppins"/>
              <a:ea typeface="Poppins"/>
              <a:cs typeface="Poppins"/>
              <a:sym typeface="Poppins"/>
            </a:endParaRPr>
          </a:p>
        </p:txBody>
      </p:sp>
      <p:pic>
        <p:nvPicPr>
          <p:cNvPr id="323" name="Google Shape;323;p54"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324" name="Google Shape;324;p54"/>
          <p:cNvSpPr/>
          <p:nvPr/>
        </p:nvSpPr>
        <p:spPr>
          <a:xfrm>
            <a:off x="5330800" y="5137400"/>
            <a:ext cx="29553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 Page 5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4E1BBC26-7C2E-4F87-A293-65374BA2913F}"/>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330" name="Google Shape;330;p5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a:latin typeface="Poppins"/>
                <a:ea typeface="Poppins"/>
                <a:cs typeface="Poppins"/>
                <a:sym typeface="Poppins"/>
              </a:rPr>
              <a:t>Focusing on SMP 4</a:t>
            </a:r>
            <a:endParaRPr sz="3000" b="1">
              <a:latin typeface="Poppins"/>
              <a:ea typeface="Poppins"/>
              <a:cs typeface="Poppins"/>
              <a:sym typeface="Poppins"/>
            </a:endParaRPr>
          </a:p>
        </p:txBody>
      </p:sp>
      <p:sp>
        <p:nvSpPr>
          <p:cNvPr id="331" name="Google Shape;331;p55"/>
          <p:cNvSpPr txBox="1"/>
          <p:nvPr/>
        </p:nvSpPr>
        <p:spPr>
          <a:xfrm>
            <a:off x="725875" y="1686225"/>
            <a:ext cx="77634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666666"/>
                </a:solidFill>
                <a:latin typeface="Poppins"/>
                <a:ea typeface="Poppins"/>
                <a:cs typeface="Poppins"/>
                <a:sym typeface="Poppins"/>
              </a:rPr>
              <a:t>SMP 4:</a:t>
            </a:r>
            <a:r>
              <a:rPr lang="en-US" sz="2400" b="1">
                <a:solidFill>
                  <a:srgbClr val="666666"/>
                </a:solidFill>
                <a:latin typeface="Poppins"/>
                <a:ea typeface="Poppins"/>
                <a:cs typeface="Poppins"/>
                <a:sym typeface="Poppins"/>
              </a:rPr>
              <a:t> </a:t>
            </a:r>
            <a:r>
              <a:rPr lang="en-US" sz="2400">
                <a:solidFill>
                  <a:srgbClr val="666666"/>
                </a:solidFill>
                <a:latin typeface="Poppins"/>
                <a:ea typeface="Poppins"/>
                <a:cs typeface="Poppins"/>
                <a:sym typeface="Poppins"/>
              </a:rPr>
              <a:t>Model with mathematics.</a:t>
            </a:r>
            <a:endParaRPr sz="2400">
              <a:solidFill>
                <a:srgbClr val="666666"/>
              </a:solidFill>
              <a:latin typeface="Poppins"/>
              <a:ea typeface="Poppins"/>
              <a:cs typeface="Poppins"/>
              <a:sym typeface="Poppins"/>
            </a:endParaRPr>
          </a:p>
        </p:txBody>
      </p:sp>
      <p:sp>
        <p:nvSpPr>
          <p:cNvPr id="333" name="Google Shape;333;p55"/>
          <p:cNvSpPr/>
          <p:nvPr/>
        </p:nvSpPr>
        <p:spPr>
          <a:xfrm>
            <a:off x="6476568" y="460400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34" name="Google Shape;334;p55"/>
          <p:cNvSpPr txBox="1"/>
          <p:nvPr/>
        </p:nvSpPr>
        <p:spPr>
          <a:xfrm>
            <a:off x="725875" y="2807600"/>
            <a:ext cx="7598400" cy="11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Jot down your key takeaways on SMP 4 from our first shared learning session. What would utilizing SMP 4 look like for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pic>
        <p:nvPicPr>
          <p:cNvPr id="7" name="Picture 6" descr="Kentucky Department of Education (KDE) logo.">
            <a:extLst>
              <a:ext uri="{FF2B5EF4-FFF2-40B4-BE49-F238E27FC236}">
                <a16:creationId xmlns:a16="http://schemas.microsoft.com/office/drawing/2014/main" id="{989116FD-8005-45D1-8FF8-AC626F73D6EE}"/>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340" name="Google Shape;340;p5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a:latin typeface="Poppins"/>
                <a:ea typeface="Poppins"/>
                <a:cs typeface="Poppins"/>
                <a:sym typeface="Poppins"/>
              </a:rPr>
              <a:t>SMP 4 Share-Out</a:t>
            </a:r>
            <a:endParaRPr sz="3000" b="1">
              <a:latin typeface="Poppins"/>
              <a:ea typeface="Poppins"/>
              <a:cs typeface="Poppins"/>
              <a:sym typeface="Poppins"/>
            </a:endParaRPr>
          </a:p>
        </p:txBody>
      </p:sp>
      <p:sp>
        <p:nvSpPr>
          <p:cNvPr id="341" name="Google Shape;341;p56"/>
          <p:cNvSpPr txBox="1"/>
          <p:nvPr/>
        </p:nvSpPr>
        <p:spPr>
          <a:xfrm>
            <a:off x="625250" y="1534200"/>
            <a:ext cx="7864200" cy="2189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Mathematically proficient students can apply the mathematics they know to solve problems arising in everyday life, society, and the workplace.</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In middle grades, a student might apply proportional reasoning to plan a school event or analyze a problem in the community. </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By high school, a student might use geometry to solve a design problem or use a function to describe how one quantity of interest depends on another. </a:t>
            </a:r>
            <a:endParaRPr sz="18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42" name="Google Shape;342;p56"/>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9A871F64-3C7A-4588-9843-350440C39CE5}"/>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348" name="Google Shape;348;p57"/>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a:latin typeface="Poppins"/>
                <a:ea typeface="Poppins"/>
                <a:cs typeface="Poppins"/>
                <a:sym typeface="Poppins"/>
              </a:rPr>
              <a:t>SMP 4 Share-Out</a:t>
            </a:r>
            <a:endParaRPr sz="3000" b="1">
              <a:latin typeface="Poppins"/>
              <a:ea typeface="Poppins"/>
              <a:cs typeface="Poppins"/>
              <a:sym typeface="Poppins"/>
            </a:endParaRPr>
          </a:p>
        </p:txBody>
      </p:sp>
      <p:sp>
        <p:nvSpPr>
          <p:cNvPr id="349" name="Google Shape;349;p57"/>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50" name="Google Shape;350;p57"/>
          <p:cNvSpPr txBox="1"/>
          <p:nvPr/>
        </p:nvSpPr>
        <p:spPr>
          <a:xfrm>
            <a:off x="625250" y="1381800"/>
            <a:ext cx="7864200" cy="2189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Mathematically proficient students who can apply what they know are comfortable making assumptions and approximations to simplify a complicated situation, realizing that these may need revision later.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are able to identify important quantities in a practical situation and map their relationships using such tools as diagrams, two-way tables, graphs, flowcharts and formulas.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can analyze those relationships mathematically to draw conclusions. They routinely interpret their mathematical results in the context of the situation and reflect on whether the results make sense, possibly improving the model if it has not served its purpose.</a:t>
            </a: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32F60692-1BF8-4D2B-8826-F917A5525AF2}"/>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356" name="Google Shape;356;p5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a:latin typeface="Poppins"/>
                <a:ea typeface="Poppins"/>
                <a:cs typeface="Poppins"/>
                <a:sym typeface="Poppins"/>
              </a:rPr>
              <a:t>SMP 4 Share-Out</a:t>
            </a:r>
            <a:endParaRPr sz="3000" b="1">
              <a:latin typeface="Poppins"/>
              <a:ea typeface="Poppins"/>
              <a:cs typeface="Poppins"/>
              <a:sym typeface="Poppins"/>
            </a:endParaRPr>
          </a:p>
        </p:txBody>
      </p:sp>
      <p:pic>
        <p:nvPicPr>
          <p:cNvPr id="357" name="Google Shape;357;p58" descr="This is an image of the supports within the front matter of the Kentucky Academic Standards (KAS) for Mathematics, specifically the description of the Modeling Process from pages 8-9. The KAS for Mathematics can be accessed at www.kystandards.org. "/>
          <p:cNvPicPr preferRelativeResize="0"/>
          <p:nvPr/>
        </p:nvPicPr>
        <p:blipFill>
          <a:blip r:embed="rId3">
            <a:alphaModFix/>
          </a:blip>
          <a:stretch>
            <a:fillRect/>
          </a:stretch>
        </p:blipFill>
        <p:spPr>
          <a:xfrm>
            <a:off x="678288" y="1526574"/>
            <a:ext cx="7787425" cy="1278175"/>
          </a:xfrm>
          <a:prstGeom prst="rect">
            <a:avLst/>
          </a:prstGeom>
          <a:noFill/>
          <a:ln>
            <a:noFill/>
          </a:ln>
        </p:spPr>
      </p:pic>
      <p:pic>
        <p:nvPicPr>
          <p:cNvPr id="358" name="Google Shape;358;p58" descr="This is an image of the supports within the front matter of the Kentucky Academic Standards (KAS) for Mathematics, specifically the description of the Modeling Process from pages 8-9. The KAS for Mathematics can be accessed at www.kystandards.org. "/>
          <p:cNvPicPr preferRelativeResize="0"/>
          <p:nvPr/>
        </p:nvPicPr>
        <p:blipFill>
          <a:blip r:embed="rId4">
            <a:alphaModFix/>
          </a:blip>
          <a:stretch>
            <a:fillRect/>
          </a:stretch>
        </p:blipFill>
        <p:spPr>
          <a:xfrm>
            <a:off x="2327900" y="2962313"/>
            <a:ext cx="4488199" cy="2137675"/>
          </a:xfrm>
          <a:prstGeom prst="rect">
            <a:avLst/>
          </a:prstGeom>
          <a:noFill/>
          <a:ln>
            <a:noFill/>
          </a:ln>
        </p:spPr>
      </p:pic>
      <p:sp>
        <p:nvSpPr>
          <p:cNvPr id="359" name="Google Shape;359;p58"/>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16524203-2754-44DF-BBFD-029B7C46EE30}"/>
              </a:ext>
            </a:extLst>
          </p:cNvPr>
          <p:cNvPicPr>
            <a:picLocks noChangeAspect="1"/>
          </p:cNvPicPr>
          <p:nvPr/>
        </p:nvPicPr>
        <p:blipFill>
          <a:blip r:embed="rId5"/>
          <a:stretch>
            <a:fillRect/>
          </a:stretch>
        </p:blipFill>
        <p:spPr>
          <a:xfrm>
            <a:off x="217763" y="211984"/>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KYED-536-976</_dlc_DocId>
    <_dlc_DocIdUrl xmlns="3a62de7d-ba57-4f43-9dae-9623ba637be0">
      <Url>https://www.education.ky.gov/curriculum/standards/kyacadstand/_layouts/15/DocIdRedir.aspx?ID=KYED-536-976</Url>
      <Description>KYED-536-976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D9F2B55-3E6D-47BE-B7AC-0C09C14B7D0D}"/>
</file>

<file path=customXml/itemProps2.xml><?xml version="1.0" encoding="utf-8"?>
<ds:datastoreItem xmlns:ds="http://schemas.openxmlformats.org/officeDocument/2006/customXml" ds:itemID="{CDD23688-D2DF-4ACE-99F1-7D6832642E40}">
  <ds:schemaRefs>
    <ds:schemaRef ds:uri="http://schemas.microsoft.com/sharepoint/v3/contenttype/forms"/>
  </ds:schemaRefs>
</ds:datastoreItem>
</file>

<file path=customXml/itemProps3.xml><?xml version="1.0" encoding="utf-8"?>
<ds:datastoreItem xmlns:ds="http://schemas.openxmlformats.org/officeDocument/2006/customXml" ds:itemID="{58893E01-DFFD-465B-8E9A-0A3985EE46E2}">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D47EE941-EEA1-49F3-AC8C-A6EB0112893D}"/>
</file>

<file path=docProps/app.xml><?xml version="1.0" encoding="utf-8"?>
<Properties xmlns="http://schemas.openxmlformats.org/officeDocument/2006/extended-properties" xmlns:vt="http://schemas.openxmlformats.org/officeDocument/2006/docPropsVTypes">
  <TotalTime>54</TotalTime>
  <Words>1227</Words>
  <Application>Microsoft Office PowerPoint</Application>
  <PresentationFormat>On-screen Show (16:10)</PresentationFormat>
  <Paragraphs>202</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Poppins ExtraBold</vt:lpstr>
      <vt:lpstr>Rockwell</vt:lpstr>
      <vt:lpstr>Calibri</vt:lpstr>
      <vt:lpstr>Poppins</vt:lpstr>
      <vt:lpstr>Poppins SemiBold</vt:lpstr>
      <vt:lpstr>Bitter</vt:lpstr>
      <vt:lpstr>Office Theme</vt:lpstr>
      <vt:lpstr>Simple Light</vt:lpstr>
      <vt:lpstr>Office Theme</vt:lpstr>
      <vt:lpstr>Grades 9-12 BCML Session 7</vt:lpstr>
      <vt:lpstr>Content Cycle Overview</vt:lpstr>
      <vt:lpstr>Norms</vt:lpstr>
      <vt:lpstr>Objectives</vt:lpstr>
      <vt:lpstr>Preview Criteria for Success</vt:lpstr>
      <vt:lpstr>Focusing on SMP 4</vt:lpstr>
      <vt:lpstr>SMP 4 Share-Out</vt:lpstr>
      <vt:lpstr>SMP 4 Share-Out</vt:lpstr>
      <vt:lpstr>SMP 4 Share-Out</vt:lpstr>
      <vt:lpstr>Creating Exemplar Student Responses</vt:lpstr>
      <vt:lpstr>Task Share Out: Grades 9-12</vt:lpstr>
      <vt:lpstr>SMP 4 in Action: Grades 9-12 Video Observation</vt:lpstr>
      <vt:lpstr>Video Share Out: Grades 9-12</vt:lpstr>
      <vt:lpstr>Instructional Share Out: Grades 9-12</vt:lpstr>
      <vt:lpstr>Revising our curriculum and instruction</vt:lpstr>
      <vt:lpstr>Revising our curriculum and instruction</vt:lpstr>
      <vt:lpstr>Revising our curriculum and instruction</vt:lpstr>
      <vt:lpstr>Guiding questions for planning </vt:lpstr>
      <vt:lpstr>Reconnecting to our “Why”- Equity</vt:lpstr>
      <vt:lpstr>Criteria for Success</vt:lpstr>
      <vt:lpstr>Reflection and Looking Ahead</vt:lpstr>
      <vt:lpstr>Closing Whip Around</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Doyle, Maggie - Division of Academic Program Standards</cp:lastModifiedBy>
  <cp:revision>1</cp:revision>
  <dcterms:modified xsi:type="dcterms:W3CDTF">2020-08-17T18:43:02Z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9860d462-2f25-4fc2-bc57-6826c0ffecb8</vt:lpwstr>
  </property>
</Properties>
</file>