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notesSlides/notesSlide8.xml" ContentType="application/vnd.openxmlformats-officedocument.presentationml.notesSlid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ppt/theme/theme6.xml" ContentType="application/vnd.openxmlformats-officedocument.theme+xml"/>
  <Override PartName="/ppt/theme/theme5.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4" r:id="rId4"/>
    <p:sldMasterId id="2147483762" r:id="rId5"/>
    <p:sldMasterId id="2147483698" r:id="rId6"/>
    <p:sldMasterId id="2147483799" r:id="rId7"/>
  </p:sldMasterIdLst>
  <p:notesMasterIdLst>
    <p:notesMasterId r:id="rId38"/>
  </p:notesMasterIdLst>
  <p:handoutMasterIdLst>
    <p:handoutMasterId r:id="rId39"/>
  </p:handout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1062" r:id="rId21"/>
    <p:sldId id="1100" r:id="rId22"/>
    <p:sldId id="1279" r:id="rId23"/>
    <p:sldId id="1754" r:id="rId24"/>
    <p:sldId id="1902" r:id="rId25"/>
    <p:sldId id="1891" r:id="rId26"/>
    <p:sldId id="1903" r:id="rId27"/>
    <p:sldId id="1900" r:id="rId28"/>
    <p:sldId id="1888" r:id="rId29"/>
    <p:sldId id="1908" r:id="rId30"/>
    <p:sldId id="1909" r:id="rId31"/>
    <p:sldId id="1913" r:id="rId32"/>
    <p:sldId id="1894" r:id="rId33"/>
    <p:sldId id="1912" r:id="rId34"/>
    <p:sldId id="1121" r:id="rId35"/>
    <p:sldId id="1886" r:id="rId36"/>
    <p:sldId id="112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837518-1401-5F33-B076-B184D9B3687C}" name="Stan Swim" initials="SS" userId="S::sswim@billofrightsinstitute.org::98895851-68f3-4aa3-b0d2-2f24d06848ff" providerId="AD"/>
  <p188:author id="{7BB5B624-817E-28CB-6F7B-126769F7FA03}" name="Rachel Wildavsky" initials="RW" userId="S::rwildavsky@billofrightsinstitute.org::1ae7d705-a5f8-4d13-abdb-e7143b8b5103" providerId="AD"/>
  <p188:author id="{55140739-96CF-BEE8-CC94-AB4B3BA57C69}" name="David Bobb" initials="DB" userId="S::dbobb@billofrightsinstitute.org::6318a34a-c3f6-4f1d-8728-f6362b5a9ad8" providerId="AD"/>
  <p188:author id="{8F137845-7882-EF76-159F-1424132156EE}" name="Ransom, Heather - Division of Academic Program Standards" initials="HR" userId="S::heather.ransom@education.ky.gov::ed548f38-0560-4130-ae33-b0b6cd237eeb" providerId="AD"/>
  <p188:author id="{5D54115F-1430-CE5E-FC8C-919C19E41487}" name="Kerry Flanagan-Owen" initials="KF" userId="S::kflanagan@billofrightsinstitute.org::a0bc0f2f-ada3-4097-891b-2e565ad343d6" providerId="AD"/>
  <p188:author id="{285F9F84-12B5-FEA8-6756-4C2BFCE17300}" name="Erin Graybeal" initials="EG" userId="S::egraybeal@mybri.org::04195609-3053-4e4e-b9c6-884b3aa4dcb0" providerId="AD"/>
  <p188:author id="{1C894A89-EF7D-E276-53EF-489CD8A8D899}" name="Lori Rech" initials="LR" userId="S::lrech@mybri.org::43c7c949-6f59-4481-acc0-738e590e0c9b" providerId="AD"/>
  <p188:author id="{B707EB8C-FF2B-3895-1359-D90D2CA527D4}" name="Erin Graybeal" initials="" userId="S::Egraybeal@mybri.org::04195609-3053-4e4e-b9c6-884b3aa4dcb0" providerId="AD"/>
  <p188:author id="{E56D73AD-DD7D-0AE2-8AE8-586FEE342CE5}" name="Chris Janson" initials="CJ" userId="S::cjanson@billofrightsinstitute.org::8f158e54-7d5c-4449-9211-07386d240dfa" providerId="AD"/>
  <p188:author id="{CB0430DA-E7A7-60FB-5FF6-B62800A6460D}" name="Kerry Flanagan-Owen" initials="KF" userId="S::KFlanagan@billofrightsinstitute.org::a0bc0f2f-ada3-4097-891b-2e565ad343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C4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92051"/>
  </p:normalViewPr>
  <p:slideViewPr>
    <p:cSldViewPr snapToGrid="0">
      <p:cViewPr varScale="1">
        <p:scale>
          <a:sx n="64" d="100"/>
          <a:sy n="64" d="100"/>
        </p:scale>
        <p:origin x="282"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45" Type="http://schemas.openxmlformats.org/officeDocument/2006/relationships/customXml" Target="../customXml/item4.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accent1"/>
                </a:solidFill>
                <a:latin typeface="Libre Franklin" pitchFamily="2" charset="77"/>
                <a:ea typeface="+mn-ea"/>
                <a:cs typeface="+mn-cs"/>
              </a:defRPr>
            </a:pPr>
            <a:r>
              <a:rPr lang="en-US" sz="2800" baseline="0">
                <a:solidFill>
                  <a:schemeClr val="accent1"/>
                </a:solidFill>
                <a:latin typeface="Libre Franklin" pitchFamily="2" charset="77"/>
              </a:rPr>
              <a:t>BRI’s Path to 100,000 Teachers</a:t>
            </a:r>
          </a:p>
          <a:p>
            <a:pPr>
              <a:defRPr>
                <a:solidFill>
                  <a:schemeClr val="accent1"/>
                </a:solidFill>
                <a:latin typeface="Libre Franklin" pitchFamily="2" charset="77"/>
              </a:defRPr>
            </a:pPr>
            <a:r>
              <a:rPr lang="en-US" sz="1400" b="0" baseline="0">
                <a:solidFill>
                  <a:schemeClr val="accent1"/>
                </a:solidFill>
                <a:latin typeface="Libre Franklin" pitchFamily="2" charset="77"/>
              </a:rPr>
              <a:t>with 2024-2026 projected growth</a:t>
            </a:r>
          </a:p>
        </c:rich>
      </c:tx>
      <c:overlay val="0"/>
      <c:spPr>
        <a:solidFill>
          <a:schemeClr val="bg1"/>
        </a:solidFill>
        <a:ln>
          <a:noFill/>
        </a:ln>
        <a:effectLst/>
      </c:spPr>
      <c:txPr>
        <a:bodyPr rot="0" spcFirstLastPara="1" vertOverflow="ellipsis" vert="horz" wrap="square" anchor="ctr" anchorCtr="1"/>
        <a:lstStyle/>
        <a:p>
          <a:pPr>
            <a:defRPr sz="2128" b="1" i="0" u="none" strike="noStrike" kern="1200" baseline="0">
              <a:solidFill>
                <a:schemeClr val="accent1"/>
              </a:solidFill>
              <a:latin typeface="Libre Franklin" pitchFamily="2" charset="77"/>
              <a:ea typeface="+mn-ea"/>
              <a:cs typeface="+mn-cs"/>
            </a:defRPr>
          </a:pPr>
          <a:endParaRPr lang="en-US"/>
        </a:p>
      </c:txPr>
    </c:title>
    <c:autoTitleDeleted val="0"/>
    <c:plotArea>
      <c:layout>
        <c:manualLayout>
          <c:layoutTarget val="inner"/>
          <c:xMode val="edge"/>
          <c:yMode val="edge"/>
          <c:x val="7.8415155156614014E-2"/>
          <c:y val="0.13223818138862009"/>
          <c:w val="0.92765388602866894"/>
          <c:h val="0.77710504573019012"/>
        </c:manualLayout>
      </c:layout>
      <c:barChart>
        <c:barDir val="col"/>
        <c:grouping val="stacked"/>
        <c:varyColors val="0"/>
        <c:ser>
          <c:idx val="0"/>
          <c:order val="0"/>
          <c:tx>
            <c:strRef>
              <c:f>Sheet1!$B$1</c:f>
              <c:strCache>
                <c:ptCount val="1"/>
                <c:pt idx="0">
                  <c:v>BRI teachers </c:v>
                </c:pt>
              </c:strCache>
            </c:strRef>
          </c:tx>
          <c:spPr>
            <a:solidFill>
              <a:schemeClr val="tx2"/>
            </a:solidFill>
            <a:ln>
              <a:noFill/>
            </a:ln>
            <a:effectLst>
              <a:outerShdw blurRad="115915" dir="5400000" algn="ctr" rotWithShape="0">
                <a:srgbClr val="000000">
                  <a:alpha val="63000"/>
                </a:srgbClr>
              </a:outerShdw>
            </a:effectLst>
          </c:spPr>
          <c:invertIfNegative val="0"/>
          <c:dPt>
            <c:idx val="8"/>
            <c:invertIfNegative val="0"/>
            <c:bubble3D val="0"/>
            <c:spPr>
              <a:solidFill>
                <a:schemeClr val="tx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1-3D3F-1C4D-AB8A-2C1A42F88446}"/>
              </c:ext>
            </c:extLst>
          </c:dPt>
          <c:dPt>
            <c:idx val="9"/>
            <c:invertIfNegative val="0"/>
            <c:bubble3D val="0"/>
            <c:spPr>
              <a:solidFill>
                <a:schemeClr val="tx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3-3D3F-1C4D-AB8A-2C1A42F88446}"/>
              </c:ext>
            </c:extLst>
          </c:dPt>
          <c:dPt>
            <c:idx val="10"/>
            <c:invertIfNegative val="0"/>
            <c:bubble3D val="0"/>
            <c:spPr>
              <a:solidFill>
                <a:schemeClr val="tx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5-3D3F-1C4D-AB8A-2C1A42F88446}"/>
              </c:ext>
            </c:extLst>
          </c:dPt>
          <c:dPt>
            <c:idx val="11"/>
            <c:invertIfNegative val="0"/>
            <c:bubble3D val="0"/>
            <c:spPr>
              <a:solidFill>
                <a:schemeClr val="accent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7-3D3F-1C4D-AB8A-2C1A42F88446}"/>
              </c:ext>
            </c:extLst>
          </c:dPt>
          <c:dPt>
            <c:idx val="12"/>
            <c:invertIfNegative val="0"/>
            <c:bubble3D val="0"/>
            <c:spPr>
              <a:solidFill>
                <a:schemeClr val="accent6">
                  <a:lumMod val="40000"/>
                  <a:lumOff val="60000"/>
                </a:schemeClr>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9-3D3F-1C4D-AB8A-2C1A42F88446}"/>
              </c:ext>
            </c:extLst>
          </c:dPt>
          <c:dPt>
            <c:idx val="13"/>
            <c:invertIfNegative val="0"/>
            <c:bubble3D val="0"/>
            <c:spPr>
              <a:solidFill>
                <a:schemeClr val="accent6">
                  <a:lumMod val="40000"/>
                  <a:lumOff val="60000"/>
                </a:schemeClr>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B-3D3F-1C4D-AB8A-2C1A42F88446}"/>
              </c:ext>
            </c:extLst>
          </c:dPt>
          <c:dPt>
            <c:idx val="14"/>
            <c:invertIfNegative val="0"/>
            <c:bubble3D val="0"/>
            <c:spPr>
              <a:solidFill>
                <a:schemeClr val="accent6">
                  <a:lumMod val="40000"/>
                  <a:lumOff val="60000"/>
                </a:schemeClr>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D-3D3F-1C4D-AB8A-2C1A42F88446}"/>
              </c:ext>
            </c:extLst>
          </c:dPt>
          <c:dLbls>
            <c:dLbl>
              <c:idx val="10"/>
              <c:tx>
                <c:rich>
                  <a:bodyPr/>
                  <a:lstStyle/>
                  <a:p>
                    <a:fld id="{D2B30408-686B-A643-A694-A18AD593EEE5}" type="VALUE">
                      <a:rPr lang="en-US" b="0"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D3F-1C4D-AB8A-2C1A42F88446}"/>
                </c:ext>
              </c:extLst>
            </c:dLbl>
            <c:dLbl>
              <c:idx val="1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Libre Franklin" pitchFamily="2" charset="77"/>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3D3F-1C4D-AB8A-2C1A42F8844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Libre Franklin"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Sheet1!$A$2:$A$16</c:f>
              <c:numCache>
                <c:formatCode>General</c:formatCode>
                <c:ptCount val="15"/>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numCache>
            </c:numRef>
          </c:cat>
          <c:val>
            <c:numRef>
              <c:f>Sheet1!$B$2:$B$16</c:f>
              <c:numCache>
                <c:formatCode>#,##0</c:formatCode>
                <c:ptCount val="15"/>
                <c:pt idx="0">
                  <c:v>17159</c:v>
                </c:pt>
                <c:pt idx="1">
                  <c:v>19167</c:v>
                </c:pt>
                <c:pt idx="2">
                  <c:v>26270</c:v>
                </c:pt>
                <c:pt idx="3">
                  <c:v>35217</c:v>
                </c:pt>
                <c:pt idx="4">
                  <c:v>38450</c:v>
                </c:pt>
                <c:pt idx="5">
                  <c:v>42147</c:v>
                </c:pt>
                <c:pt idx="6">
                  <c:v>46469</c:v>
                </c:pt>
                <c:pt idx="7">
                  <c:v>50015</c:v>
                </c:pt>
                <c:pt idx="8">
                  <c:v>53401</c:v>
                </c:pt>
                <c:pt idx="9">
                  <c:v>59440</c:v>
                </c:pt>
                <c:pt idx="10">
                  <c:v>68174</c:v>
                </c:pt>
                <c:pt idx="11">
                  <c:v>75276</c:v>
                </c:pt>
                <c:pt idx="12">
                  <c:v>81643</c:v>
                </c:pt>
                <c:pt idx="13">
                  <c:v>91696</c:v>
                </c:pt>
                <c:pt idx="14">
                  <c:v>101214</c:v>
                </c:pt>
              </c:numCache>
            </c:numRef>
          </c:val>
          <c:extLst>
            <c:ext xmlns:c16="http://schemas.microsoft.com/office/drawing/2014/chart" uri="{C3380CC4-5D6E-409C-BE32-E72D297353CC}">
              <c16:uniqueId val="{0000000E-3D3F-1C4D-AB8A-2C1A42F88446}"/>
            </c:ext>
          </c:extLst>
        </c:ser>
        <c:dLbls>
          <c:showLegendKey val="0"/>
          <c:showVal val="1"/>
          <c:showCatName val="0"/>
          <c:showSerName val="0"/>
          <c:showPercent val="0"/>
          <c:showBubbleSize val="0"/>
        </c:dLbls>
        <c:gapWidth val="25"/>
        <c:overlap val="100"/>
        <c:axId val="693500688"/>
        <c:axId val="693502000"/>
      </c:barChart>
      <c:catAx>
        <c:axId val="6935006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Libre Franklin" pitchFamily="2" charset="77"/>
                <a:ea typeface="+mn-ea"/>
                <a:cs typeface="+mn-cs"/>
              </a:defRPr>
            </a:pPr>
            <a:endParaRPr lang="en-US"/>
          </a:p>
        </c:txPr>
        <c:crossAx val="693502000"/>
        <c:crosses val="autoZero"/>
        <c:auto val="1"/>
        <c:lblAlgn val="ctr"/>
        <c:lblOffset val="100"/>
        <c:noMultiLvlLbl val="0"/>
      </c:catAx>
      <c:valAx>
        <c:axId val="693502000"/>
        <c:scaling>
          <c:orientation val="minMax"/>
          <c:max val="110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Libre Franklin" pitchFamily="2" charset="77"/>
                <a:ea typeface="+mn-ea"/>
                <a:cs typeface="+mn-cs"/>
              </a:defRPr>
            </a:pPr>
            <a:endParaRPr lang="en-US"/>
          </a:p>
        </c:txPr>
        <c:crossAx val="693500688"/>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A39EB6-EAE0-E54F-9841-DDC361CA35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Libre Franklin" pitchFamily="2" charset="77"/>
            </a:endParaRPr>
          </a:p>
        </p:txBody>
      </p:sp>
      <p:sp>
        <p:nvSpPr>
          <p:cNvPr id="3" name="Date Placeholder 2">
            <a:extLst>
              <a:ext uri="{FF2B5EF4-FFF2-40B4-BE49-F238E27FC236}">
                <a16:creationId xmlns:a16="http://schemas.microsoft.com/office/drawing/2014/main" id="{9D72BD6F-9737-5548-9B4E-EBE0E52B8B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D0008A-46D7-5B42-846A-E05830A9A538}" type="datetimeFigureOut">
              <a:rPr lang="en-US" smtClean="0">
                <a:latin typeface="Libre Franklin" pitchFamily="2" charset="77"/>
              </a:rPr>
              <a:t>1/17/2025</a:t>
            </a:fld>
            <a:endParaRPr lang="en-US">
              <a:latin typeface="Libre Franklin" pitchFamily="2" charset="77"/>
            </a:endParaRPr>
          </a:p>
        </p:txBody>
      </p:sp>
      <p:sp>
        <p:nvSpPr>
          <p:cNvPr id="4" name="Footer Placeholder 3">
            <a:extLst>
              <a:ext uri="{FF2B5EF4-FFF2-40B4-BE49-F238E27FC236}">
                <a16:creationId xmlns:a16="http://schemas.microsoft.com/office/drawing/2014/main" id="{8D45282D-5E2E-3D47-91B2-40A481C864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Libre Franklin" pitchFamily="2" charset="77"/>
            </a:endParaRPr>
          </a:p>
        </p:txBody>
      </p:sp>
      <p:sp>
        <p:nvSpPr>
          <p:cNvPr id="5" name="Slide Number Placeholder 4">
            <a:extLst>
              <a:ext uri="{FF2B5EF4-FFF2-40B4-BE49-F238E27FC236}">
                <a16:creationId xmlns:a16="http://schemas.microsoft.com/office/drawing/2014/main" id="{468F5488-F964-D84C-8BC0-BB3D292763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29A686-A741-6A4B-9155-AB5039EC92F9}" type="slidenum">
              <a:rPr lang="en-US" smtClean="0">
                <a:latin typeface="Libre Franklin" pitchFamily="2" charset="77"/>
              </a:rPr>
              <a:t>‹#›</a:t>
            </a:fld>
            <a:endParaRPr lang="en-US">
              <a:latin typeface="Libre Franklin" pitchFamily="2" charset="77"/>
            </a:endParaRPr>
          </a:p>
        </p:txBody>
      </p:sp>
    </p:spTree>
    <p:extLst>
      <p:ext uri="{BB962C8B-B14F-4D97-AF65-F5344CB8AC3E}">
        <p14:creationId xmlns:p14="http://schemas.microsoft.com/office/powerpoint/2010/main" val="29148601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Libre Franklin"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Libre Franklin" pitchFamily="2" charset="77"/>
              </a:defRPr>
            </a:lvl1pPr>
          </a:lstStyle>
          <a:p>
            <a:fld id="{CC05B35D-E967-254F-A474-764748914505}" type="datetimeFigureOut">
              <a:rPr lang="en-US" smtClean="0"/>
              <a:pPr/>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Libre Franklin"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Libre Franklin" pitchFamily="2" charset="77"/>
              </a:defRPr>
            </a:lvl1pPr>
          </a:lstStyle>
          <a:p>
            <a:fld id="{82282166-58BA-DD45-B88A-EE20C74A2369}" type="slidenum">
              <a:rPr lang="en-US" smtClean="0"/>
              <a:pPr/>
              <a:t>‹#›</a:t>
            </a:fld>
            <a:endParaRPr lang="en-US"/>
          </a:p>
        </p:txBody>
      </p:sp>
    </p:spTree>
    <p:extLst>
      <p:ext uri="{BB962C8B-B14F-4D97-AF65-F5344CB8AC3E}">
        <p14:creationId xmlns:p14="http://schemas.microsoft.com/office/powerpoint/2010/main" val="1706254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ibre Franklin"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p>
        </p:txBody>
      </p:sp>
      <p:sp>
        <p:nvSpPr>
          <p:cNvPr id="136" name="Google Shape;136;p1: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7" name="Google Shape;137;p1: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6/1/2018</a:t>
            </a: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8" name="Google Shape;138;p1: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9" name="Google Shape;139;p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47: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
        <p:nvSpPr>
          <p:cNvPr id="215" name="Google Shape;215;p47: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48: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p:txBody>
      </p:sp>
      <p:sp>
        <p:nvSpPr>
          <p:cNvPr id="224" name="Google Shape;224;p48: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49: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The fourth step is to determine the level of proficiency students are required to be at for a particular grade. Most often this can be identified using Bloom’s taxonomy and/or </a:t>
            </a:r>
            <a:r>
              <a:rPr lang="en-US" dirty="0" err="1"/>
              <a:t>Webbs</a:t>
            </a:r>
            <a:r>
              <a:rPr lang="en-US" dirty="0"/>
              <a:t> Depth of Knowledge.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It is important to note that when determining the DOK of a standard, the verb, such as analyze, should not be separated from the rest of the standard as the content and skills outlined in the standard impact the level of rigor students need to engage in order to demonstrate mastery of the standards. For example, in the DOK handout provided, “analyze similarities and differences in issues and problems” is a DOK 3 while “analyzing and synthesizing information from multiple sources” is a DOK 4. </a:t>
            </a:r>
            <a:endParaRPr dirty="0"/>
          </a:p>
        </p:txBody>
      </p:sp>
      <p:sp>
        <p:nvSpPr>
          <p:cNvPr id="234" name="Google Shape;234;p49: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b97e3c4ae1_0_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b97e3c4ae1_0_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44" name="Google Shape;244;g2b97e3c4ae1_0_0: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g2b97e3c4ae1_0_0: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6/1/2018</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g2b97e3c4ae1_0_0: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g2b97e3c4ae1_0_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Prompt attendees to say hi and where they are from in the chat, we will use the chat extensively in this session so make sure you are familiar! (1-2 minutes before session start time).</a:t>
            </a:r>
          </a:p>
        </p:txBody>
      </p:sp>
      <p:sp>
        <p:nvSpPr>
          <p:cNvPr id="4" name="Slide Number Placeholder 3"/>
          <p:cNvSpPr>
            <a:spLocks noGrp="1"/>
          </p:cNvSpPr>
          <p:nvPr>
            <p:ph type="sldNum" sz="quarter" idx="5"/>
          </p:nvPr>
        </p:nvSpPr>
        <p:spPr/>
        <p:txBody>
          <a:bodyPr/>
          <a:lstStyle/>
          <a:p>
            <a:fld id="{82282166-58BA-DD45-B88A-EE20C74A2369}" type="slidenum">
              <a:rPr lang="en-US" smtClean="0"/>
              <a:pPr/>
              <a:t>14</a:t>
            </a:fld>
            <a:endParaRPr lang="en-US"/>
          </a:p>
        </p:txBody>
      </p:sp>
    </p:spTree>
    <p:extLst>
      <p:ext uri="{BB962C8B-B14F-4D97-AF65-F5344CB8AC3E}">
        <p14:creationId xmlns:p14="http://schemas.microsoft.com/office/powerpoint/2010/main" val="1065616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Introduce title and ask what people teach in the chat (1-2 minutes)</a:t>
            </a:r>
          </a:p>
        </p:txBody>
      </p:sp>
      <p:sp>
        <p:nvSpPr>
          <p:cNvPr id="4" name="Slide Number Placeholder 3"/>
          <p:cNvSpPr>
            <a:spLocks noGrp="1"/>
          </p:cNvSpPr>
          <p:nvPr>
            <p:ph type="sldNum" sz="quarter" idx="5"/>
          </p:nvPr>
        </p:nvSpPr>
        <p:spPr/>
        <p:txBody>
          <a:bodyPr/>
          <a:lstStyle/>
          <a:p>
            <a:fld id="{82282166-58BA-DD45-B88A-EE20C74A2369}" type="slidenum">
              <a:rPr lang="en-US" smtClean="0"/>
              <a:pPr/>
              <a:t>15</a:t>
            </a:fld>
            <a:endParaRPr lang="en-US"/>
          </a:p>
        </p:txBody>
      </p:sp>
    </p:spTree>
    <p:extLst>
      <p:ext uri="{BB962C8B-B14F-4D97-AF65-F5344CB8AC3E}">
        <p14:creationId xmlns:p14="http://schemas.microsoft.com/office/powerpoint/2010/main" val="2834374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This is the part you came here for: Are you ready for some tangible ideas and resources? Give me a thumbs up if you are ready.</a:t>
            </a:r>
          </a:p>
        </p:txBody>
      </p:sp>
      <p:sp>
        <p:nvSpPr>
          <p:cNvPr id="4" name="Slide Number Placeholder 3"/>
          <p:cNvSpPr>
            <a:spLocks noGrp="1"/>
          </p:cNvSpPr>
          <p:nvPr>
            <p:ph type="sldNum" sz="quarter" idx="5"/>
          </p:nvPr>
        </p:nvSpPr>
        <p:spPr/>
        <p:txBody>
          <a:bodyPr/>
          <a:lstStyle/>
          <a:p>
            <a:fld id="{82282166-58BA-DD45-B88A-EE20C74A2369}" type="slidenum">
              <a:rPr lang="en-US" smtClean="0"/>
              <a:pPr/>
              <a:t>19</a:t>
            </a:fld>
            <a:endParaRPr lang="en-US"/>
          </a:p>
        </p:txBody>
      </p:sp>
    </p:spTree>
    <p:extLst>
      <p:ext uri="{BB962C8B-B14F-4D97-AF65-F5344CB8AC3E}">
        <p14:creationId xmlns:p14="http://schemas.microsoft.com/office/powerpoint/2010/main" val="106860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282166-58BA-DD45-B88A-EE20C74A2369}" type="slidenum">
              <a:rPr lang="en-US" smtClean="0"/>
              <a:pPr/>
              <a:t>21</a:t>
            </a:fld>
            <a:endParaRPr lang="en-US"/>
          </a:p>
        </p:txBody>
      </p:sp>
    </p:spTree>
    <p:extLst>
      <p:ext uri="{BB962C8B-B14F-4D97-AF65-F5344CB8AC3E}">
        <p14:creationId xmlns:p14="http://schemas.microsoft.com/office/powerpoint/2010/main" val="1166138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This sample is an activity from Lesson 2 of our U.S. History curriculum for grades 3-5. In Lesson 2, students investigate the Causes of the American Revolution. </a:t>
            </a:r>
          </a:p>
          <a:p>
            <a:r>
              <a:rPr lang="en-US" dirty="0">
                <a:latin typeface="Calibri"/>
                <a:ea typeface="Calibri"/>
                <a:cs typeface="Calibri"/>
              </a:rPr>
              <a:t>In the curriculum there is a detailed lesson plan, additional scaffold supports, and a slide deck for use in the classroom. Here, you see the Students Handout that accompanies the Declaration of Independence investigation. </a:t>
            </a:r>
          </a:p>
          <a:p>
            <a:r>
              <a:rPr lang="en-US" dirty="0">
                <a:latin typeface="Calibri"/>
                <a:ea typeface="Calibri"/>
                <a:cs typeface="Calibri"/>
              </a:rPr>
              <a:t>We use several strategies in this activity to make the Declaration of Independence accessible to young learners. </a:t>
            </a:r>
          </a:p>
          <a:p>
            <a:pPr marL="228600" indent="-228600">
              <a:buAutoNum type="arabicPeriod"/>
            </a:pPr>
            <a:r>
              <a:rPr lang="en-US" dirty="0">
                <a:latin typeface="Libre Franklin"/>
              </a:rPr>
              <a:t>Viewing the </a:t>
            </a:r>
            <a:r>
              <a:rPr lang="en-US" dirty="0" err="1">
                <a:latin typeface="Libre Franklin"/>
              </a:rPr>
              <a:t>DoI</a:t>
            </a:r>
            <a:r>
              <a:rPr lang="en-US" dirty="0">
                <a:latin typeface="Libre Franklin"/>
              </a:rPr>
              <a:t> like art: You can see at the bottom of the Handout, students are participating in a see, think, wonder activity. The first step of accessing the primary source is just looking at it like a piece of art. This removes the barrier of needing to read the text which is beyond their level at this age. </a:t>
            </a:r>
          </a:p>
          <a:p>
            <a:pPr marL="228600" indent="-228600">
              <a:buAutoNum type="arabicPeriod"/>
            </a:pPr>
            <a:r>
              <a:rPr lang="en-US" dirty="0"/>
              <a:t>Scaffolding: The see, think, wonder activity is scaffolded with additional prompts so that students have additional support to engage with the document.</a:t>
            </a:r>
          </a:p>
        </p:txBody>
      </p:sp>
      <p:sp>
        <p:nvSpPr>
          <p:cNvPr id="4" name="Slide Number Placeholder 3"/>
          <p:cNvSpPr>
            <a:spLocks noGrp="1"/>
          </p:cNvSpPr>
          <p:nvPr>
            <p:ph type="sldNum" sz="quarter" idx="5"/>
          </p:nvPr>
        </p:nvSpPr>
        <p:spPr/>
        <p:txBody>
          <a:bodyPr/>
          <a:lstStyle/>
          <a:p>
            <a:fld id="{82282166-58BA-DD45-B88A-EE20C74A2369}" type="slidenum">
              <a:rPr lang="en-US" smtClean="0"/>
              <a:pPr/>
              <a:t>22</a:t>
            </a:fld>
            <a:endParaRPr lang="en-US"/>
          </a:p>
        </p:txBody>
      </p:sp>
    </p:spTree>
    <p:extLst>
      <p:ext uri="{BB962C8B-B14F-4D97-AF65-F5344CB8AC3E}">
        <p14:creationId xmlns:p14="http://schemas.microsoft.com/office/powerpoint/2010/main" val="3533302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You could do nothing but look at the Declaration of Independence or read is aloud to your students and pat yourself on the back for a job well done. Seriously! You students HAVE interacted with a primary source document. I think sometimes we over complicate primary sources for young learners. </a:t>
            </a:r>
            <a:endParaRPr lang="en-US" dirty="0"/>
          </a:p>
          <a:p>
            <a:r>
              <a:rPr lang="en-US" dirty="0">
                <a:latin typeface="Calibri"/>
                <a:cs typeface="Calibri"/>
              </a:rPr>
              <a:t>If you wanted to go a step further and allow your students to interact with the text, these are some strategies for you:</a:t>
            </a:r>
          </a:p>
          <a:p>
            <a:pPr marL="228600" indent="-228600">
              <a:buAutoNum type="arabicPeriod"/>
            </a:pPr>
            <a:r>
              <a:rPr lang="en-US" dirty="0">
                <a:latin typeface="Calibri"/>
                <a:cs typeface="Calibri"/>
              </a:rPr>
              <a:t>Chunking- dividing the text into "chunks" so that students can more easily interact with smaller sections. </a:t>
            </a:r>
          </a:p>
          <a:p>
            <a:pPr marL="228600" indent="-228600">
              <a:buAutoNum type="arabicPeriod"/>
            </a:pPr>
            <a:r>
              <a:rPr lang="en-US" dirty="0">
                <a:latin typeface="Calibri"/>
                <a:cs typeface="Calibri"/>
              </a:rPr>
              <a:t>Vocabulary support- we define the tricky terms right next to the text, rather than having a vocabulary box. </a:t>
            </a:r>
          </a:p>
          <a:p>
            <a:pPr marL="228600" indent="-228600">
              <a:buAutoNum type="arabicPeriod"/>
            </a:pPr>
            <a:r>
              <a:rPr lang="en-US" dirty="0">
                <a:latin typeface="Calibri"/>
                <a:cs typeface="Calibri"/>
              </a:rPr>
              <a:t>Interaction through questioning- Remember how we discussed students being wired for investigation and exploration? This gives them a structured way to do that so they don't get overwhelmed and give up. </a:t>
            </a:r>
          </a:p>
        </p:txBody>
      </p:sp>
      <p:sp>
        <p:nvSpPr>
          <p:cNvPr id="4" name="Slide Number Placeholder 3"/>
          <p:cNvSpPr>
            <a:spLocks noGrp="1"/>
          </p:cNvSpPr>
          <p:nvPr>
            <p:ph type="sldNum" sz="quarter" idx="5"/>
          </p:nvPr>
        </p:nvSpPr>
        <p:spPr/>
        <p:txBody>
          <a:bodyPr/>
          <a:lstStyle/>
          <a:p>
            <a:fld id="{82282166-58BA-DD45-B88A-EE20C74A2369}" type="slidenum">
              <a:rPr lang="en-US" smtClean="0"/>
              <a:pPr/>
              <a:t>26</a:t>
            </a:fld>
            <a:endParaRPr lang="en-US"/>
          </a:p>
        </p:txBody>
      </p:sp>
    </p:spTree>
    <p:extLst>
      <p:ext uri="{BB962C8B-B14F-4D97-AF65-F5344CB8AC3E}">
        <p14:creationId xmlns:p14="http://schemas.microsoft.com/office/powerpoint/2010/main" val="386610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b517606b8b_1_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b517606b8b_1_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6" name="Google Shape;146;g2b517606b8b_1_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282166-58BA-DD45-B88A-EE20C74A2369}" type="slidenum">
              <a:rPr lang="en-US" smtClean="0"/>
              <a:pPr/>
              <a:t>28</a:t>
            </a:fld>
            <a:endParaRPr lang="en-US"/>
          </a:p>
        </p:txBody>
      </p:sp>
    </p:spTree>
    <p:extLst>
      <p:ext uri="{BB962C8B-B14F-4D97-AF65-F5344CB8AC3E}">
        <p14:creationId xmlns:p14="http://schemas.microsoft.com/office/powerpoint/2010/main" val="3879995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1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9" name="Google Shape;1119;p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84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8: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52" name="Google Shape;152;p3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chemeClr val="dk1"/>
              </a:buClr>
              <a:buSzPts val="1100"/>
              <a:buFont typeface="Arial"/>
              <a:buNone/>
            </a:pPr>
            <a:endParaRPr dirty="0"/>
          </a:p>
        </p:txBody>
      </p:sp>
      <p:sp>
        <p:nvSpPr>
          <p:cNvPr id="160" name="Google Shape;160;p4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43: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67" name="Google Shape;167;p43: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4: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2" name="Google Shape;182;p4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4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45: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endParaRPr dirty="0">
              <a:solidFill>
                <a:srgbClr val="000000"/>
              </a:solidFill>
            </a:endParaRPr>
          </a:p>
        </p:txBody>
      </p:sp>
      <p:sp>
        <p:nvSpPr>
          <p:cNvPr id="191" name="Google Shape;191;p45: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fc3474b257_0_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99" name="Google Shape;199;g2fc3474b257_0_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46: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06" name="Google Shape;206;p4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25.emf"/><Relationship Id="rId4" Type="http://schemas.openxmlformats.org/officeDocument/2006/relationships/image" Target="../media/image24.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5.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8.svg"/><Relationship Id="rId7" Type="http://schemas.openxmlformats.org/officeDocument/2006/relationships/image" Target="../media/image24.emf"/><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23.emf"/><Relationship Id="rId5" Type="http://schemas.openxmlformats.org/officeDocument/2006/relationships/image" Target="../media/image25.emf"/><Relationship Id="rId4" Type="http://schemas.openxmlformats.org/officeDocument/2006/relationships/image" Target="../media/image22.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2.emf"/><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24.emf"/><Relationship Id="rId4" Type="http://schemas.openxmlformats.org/officeDocument/2006/relationships/image" Target="../media/image23.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25.emf"/><Relationship Id="rId4" Type="http://schemas.openxmlformats.org/officeDocument/2006/relationships/image" Target="../media/image24.emf"/></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tural Backdrop">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defRPr b="1">
                <a:solidFill>
                  <a:schemeClr val="tx2"/>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B57087B1-89C5-4C48-8AB8-A407B90CED65}" type="datetime1">
              <a:rPr lang="en-US" smtClean="0"/>
              <a:t>1/17/2025</a:t>
            </a:fld>
            <a:endParaRPr lang="en-US"/>
          </a:p>
        </p:txBody>
      </p:sp>
      <p:pic>
        <p:nvPicPr>
          <p:cNvPr id="2" name="Picture 1" descr="A close up of a logo&#10;&#10;Description automatically generated">
            <a:extLst>
              <a:ext uri="{FF2B5EF4-FFF2-40B4-BE49-F238E27FC236}">
                <a16:creationId xmlns:a16="http://schemas.microsoft.com/office/drawing/2014/main" id="{4DF488FC-6005-6F5A-8952-AD8B6491215F}"/>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3" name="Text Placeholder 2">
            <a:extLst>
              <a:ext uri="{FF2B5EF4-FFF2-40B4-BE49-F238E27FC236}">
                <a16:creationId xmlns:a16="http://schemas.microsoft.com/office/drawing/2014/main" id="{52DF55E6-D067-9082-6231-480DB699D97C}"/>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468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EC2D4922-579E-612F-262A-63ECF61B62CC}"/>
              </a:ext>
            </a:extLst>
          </p:cNvPr>
          <p:cNvPicPr>
            <a:picLocks noChangeAspect="1"/>
          </p:cNvPicPr>
          <p:nvPr userDrawn="1"/>
        </p:nvPicPr>
        <p:blipFill>
          <a:blip r:embed="rId3"/>
          <a:stretch>
            <a:fillRect/>
          </a:stretch>
        </p:blipFill>
        <p:spPr>
          <a:xfrm>
            <a:off x="3596916" y="1776829"/>
            <a:ext cx="5399805" cy="2111275"/>
          </a:xfrm>
          <a:prstGeom prst="rect">
            <a:avLst/>
          </a:prstGeom>
        </p:spPr>
      </p:pic>
      <p:sp>
        <p:nvSpPr>
          <p:cNvPr id="4" name="Text Placeholder 15">
            <a:extLst>
              <a:ext uri="{FF2B5EF4-FFF2-40B4-BE49-F238E27FC236}">
                <a16:creationId xmlns:a16="http://schemas.microsoft.com/office/drawing/2014/main" id="{A51F0AF9-71FB-43F3-9084-09855012D085}"/>
              </a:ext>
            </a:extLst>
          </p:cNvPr>
          <p:cNvSpPr>
            <a:spLocks noGrp="1"/>
          </p:cNvSpPr>
          <p:nvPr>
            <p:ph type="body" sz="quarter" idx="11"/>
          </p:nvPr>
        </p:nvSpPr>
        <p:spPr>
          <a:xfrm>
            <a:off x="3023162" y="4837541"/>
            <a:ext cx="6659419" cy="506620"/>
          </a:xfrm>
          <a:solidFill>
            <a:schemeClr val="bg2"/>
          </a:solidFill>
          <a:effectLst>
            <a:outerShdw blurRad="177800" dist="38100" dir="2700000" algn="tl" rotWithShape="0">
              <a:prstClr val="black">
                <a:alpha val="40000"/>
              </a:prstClr>
            </a:outerShdw>
          </a:effectLst>
        </p:spPr>
        <p:txBody>
          <a:bodyPr anchor="b">
            <a:normAutofit/>
          </a:bodyPr>
          <a:lstStyle>
            <a:lvl1pPr marL="0" indent="0" algn="ctr">
              <a:buNone/>
              <a:defRPr sz="24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
        <p:nvSpPr>
          <p:cNvPr id="13" name="Text Placeholder 13">
            <a:extLst>
              <a:ext uri="{FF2B5EF4-FFF2-40B4-BE49-F238E27FC236}">
                <a16:creationId xmlns:a16="http://schemas.microsoft.com/office/drawing/2014/main" id="{0A7236C1-429C-78C1-A6C1-70DB7A14C31B}"/>
              </a:ext>
            </a:extLst>
          </p:cNvPr>
          <p:cNvSpPr>
            <a:spLocks noGrp="1"/>
          </p:cNvSpPr>
          <p:nvPr>
            <p:ph type="body" sz="quarter" idx="10"/>
          </p:nvPr>
        </p:nvSpPr>
        <p:spPr>
          <a:xfrm>
            <a:off x="1813416" y="4061041"/>
            <a:ext cx="9078912" cy="804863"/>
          </a:xfrm>
          <a:solidFill>
            <a:schemeClr val="tx1"/>
          </a:solidFill>
          <a:effectLst>
            <a:outerShdw blurRad="177800" dist="38100" dir="2700000" algn="tl" rotWithShape="0">
              <a:prstClr val="black">
                <a:alpha val="40000"/>
              </a:prstClr>
            </a:outerShdw>
          </a:effectLst>
        </p:spPr>
        <p:txBody>
          <a:bodyPr anchor="ctr">
            <a:normAutofit/>
          </a:bodyPr>
          <a:lstStyle>
            <a:lvl1pPr marL="0" indent="0" algn="ctr">
              <a:buNone/>
              <a:defRPr sz="3600" b="1" i="0">
                <a:solidFill>
                  <a:schemeClr val="accent2"/>
                </a:solidFill>
                <a:latin typeface="Libre Franklin"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319886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creen with Date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EC2D4922-579E-612F-262A-63ECF61B62CC}"/>
              </a:ext>
            </a:extLst>
          </p:cNvPr>
          <p:cNvPicPr>
            <a:picLocks noChangeAspect="1"/>
          </p:cNvPicPr>
          <p:nvPr userDrawn="1"/>
        </p:nvPicPr>
        <p:blipFill>
          <a:blip r:embed="rId3"/>
          <a:stretch>
            <a:fillRect/>
          </a:stretch>
        </p:blipFill>
        <p:spPr>
          <a:xfrm>
            <a:off x="3596916" y="1776829"/>
            <a:ext cx="5399805" cy="2111275"/>
          </a:xfrm>
          <a:prstGeom prst="rect">
            <a:avLst/>
          </a:prstGeom>
        </p:spPr>
      </p:pic>
      <p:sp>
        <p:nvSpPr>
          <p:cNvPr id="11" name="Text Placeholder 15">
            <a:extLst>
              <a:ext uri="{FF2B5EF4-FFF2-40B4-BE49-F238E27FC236}">
                <a16:creationId xmlns:a16="http://schemas.microsoft.com/office/drawing/2014/main" id="{76E791CA-EA78-01F5-E03B-B2ADA98687B6}"/>
              </a:ext>
            </a:extLst>
          </p:cNvPr>
          <p:cNvSpPr>
            <a:spLocks noGrp="1"/>
          </p:cNvSpPr>
          <p:nvPr>
            <p:ph type="body" sz="quarter" idx="11"/>
          </p:nvPr>
        </p:nvSpPr>
        <p:spPr>
          <a:xfrm>
            <a:off x="3023162" y="4837541"/>
            <a:ext cx="6659419" cy="506620"/>
          </a:xfrm>
          <a:solidFill>
            <a:schemeClr val="bg2"/>
          </a:solidFill>
          <a:effectLst>
            <a:outerShdw blurRad="177800" dist="38100" dir="2700000" algn="tl" rotWithShape="0">
              <a:prstClr val="black">
                <a:alpha val="40000"/>
              </a:prstClr>
            </a:outerShdw>
          </a:effectLst>
        </p:spPr>
        <p:txBody>
          <a:bodyPr anchor="b">
            <a:normAutofit/>
          </a:bodyPr>
          <a:lstStyle>
            <a:lvl1pPr marL="0" indent="0" algn="ctr">
              <a:buNone/>
              <a:defRPr sz="24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
        <p:nvSpPr>
          <p:cNvPr id="13" name="Text Placeholder 13">
            <a:extLst>
              <a:ext uri="{FF2B5EF4-FFF2-40B4-BE49-F238E27FC236}">
                <a16:creationId xmlns:a16="http://schemas.microsoft.com/office/drawing/2014/main" id="{0A7236C1-429C-78C1-A6C1-70DB7A14C31B}"/>
              </a:ext>
            </a:extLst>
          </p:cNvPr>
          <p:cNvSpPr>
            <a:spLocks noGrp="1"/>
          </p:cNvSpPr>
          <p:nvPr>
            <p:ph type="body" sz="quarter" idx="10"/>
          </p:nvPr>
        </p:nvSpPr>
        <p:spPr>
          <a:xfrm>
            <a:off x="1813416" y="4061041"/>
            <a:ext cx="9078912" cy="804863"/>
          </a:xfrm>
          <a:solidFill>
            <a:schemeClr val="tx1"/>
          </a:solidFill>
          <a:effectLst>
            <a:outerShdw blurRad="177800" dist="38100" dir="2700000" algn="tl" rotWithShape="0">
              <a:prstClr val="black">
                <a:alpha val="40000"/>
              </a:prstClr>
            </a:outerShdw>
          </a:effectLst>
        </p:spPr>
        <p:txBody>
          <a:bodyPr anchor="ctr">
            <a:normAutofit/>
          </a:bodyPr>
          <a:lstStyle>
            <a:lvl1pPr marL="0" indent="0" algn="ctr">
              <a:buNone/>
              <a:defRPr sz="3600" b="1" i="0">
                <a:solidFill>
                  <a:schemeClr val="accent2"/>
                </a:solidFill>
                <a:latin typeface="Libre Franklin"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ext Placeholder 15">
            <a:extLst>
              <a:ext uri="{FF2B5EF4-FFF2-40B4-BE49-F238E27FC236}">
                <a16:creationId xmlns:a16="http://schemas.microsoft.com/office/drawing/2014/main" id="{06E8B5D7-FE40-B141-BC5C-86F242238B8A}"/>
              </a:ext>
            </a:extLst>
          </p:cNvPr>
          <p:cNvSpPr>
            <a:spLocks noGrp="1"/>
          </p:cNvSpPr>
          <p:nvPr>
            <p:ph type="body" sz="quarter" idx="12"/>
          </p:nvPr>
        </p:nvSpPr>
        <p:spPr>
          <a:xfrm>
            <a:off x="4628492" y="5907991"/>
            <a:ext cx="3448758" cy="506620"/>
          </a:xfrm>
          <a:solidFill>
            <a:schemeClr val="tx2"/>
          </a:solidFill>
          <a:effectLst>
            <a:outerShdw blurRad="177800" dist="38100" dir="2700000" algn="tl" rotWithShape="0">
              <a:prstClr val="black">
                <a:alpha val="40000"/>
              </a:prstClr>
            </a:outerShdw>
          </a:effectLst>
        </p:spPr>
        <p:txBody>
          <a:bodyPr anchor="ctr">
            <a:normAutofit/>
          </a:bodyPr>
          <a:lstStyle>
            <a:lvl1pPr marL="0" indent="0" algn="ctr">
              <a:buNone/>
              <a:defRPr sz="18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Tree>
    <p:extLst>
      <p:ext uri="{BB962C8B-B14F-4D97-AF65-F5344CB8AC3E}">
        <p14:creationId xmlns:p14="http://schemas.microsoft.com/office/powerpoint/2010/main" val="2300624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ock - Primary">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2"/>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2715767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ock - Orang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2"/>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2134692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ock -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3"/>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589191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ock - Green">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4"/>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2270761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Natural backgroun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E31659C-C7AE-2A42-A4FF-74E9DD8AF785}"/>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159D6D2F-9D37-A947-8010-9BB2FA5F228A}"/>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3" name="Date Placeholder 3">
            <a:extLst>
              <a:ext uri="{FF2B5EF4-FFF2-40B4-BE49-F238E27FC236}">
                <a16:creationId xmlns:a16="http://schemas.microsoft.com/office/drawing/2014/main" id="{014BF3EE-35C3-1647-B2B9-DA3175F3FF86}"/>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FD91BF93-D36E-2E4C-B22D-795FD6CF4C38}" type="datetime1">
              <a:rPr lang="en-US" smtClean="0"/>
              <a:pPr/>
              <a:t>1/17/2025</a:t>
            </a:fld>
            <a:endParaRPr lang="en-US"/>
          </a:p>
        </p:txBody>
      </p:sp>
      <p:pic>
        <p:nvPicPr>
          <p:cNvPr id="2" name="Picture 1" descr="A close up of a logo&#10;&#10;Description automatically generated">
            <a:extLst>
              <a:ext uri="{FF2B5EF4-FFF2-40B4-BE49-F238E27FC236}">
                <a16:creationId xmlns:a16="http://schemas.microsoft.com/office/drawing/2014/main" id="{20FFC107-F544-419F-A7F9-C0384284D308}"/>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3856880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Welcom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a:solidFill>
                  <a:srgbClr val="FF8300"/>
                </a:solidFill>
                <a:latin typeface="Libre Franklin" pitchFamily="2" charset="77"/>
              </a:rPr>
              <a:t>Welcome!</a:t>
            </a:r>
          </a:p>
        </p:txBody>
      </p:sp>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3"/>
          <a:stretch>
            <a:fillRect/>
          </a:stretch>
        </p:blipFill>
        <p:spPr>
          <a:xfrm rot="555489">
            <a:off x="2518293" y="0"/>
            <a:ext cx="6858000" cy="6858000"/>
          </a:xfrm>
          <a:prstGeom prst="rect">
            <a:avLst/>
          </a:prstGeom>
        </p:spPr>
      </p:pic>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4"/>
          <a:stretch>
            <a:fillRect/>
          </a:stretch>
        </p:blipFill>
        <p:spPr>
          <a:xfrm>
            <a:off x="4054780" y="4504861"/>
            <a:ext cx="4165219" cy="1384335"/>
          </a:xfrm>
          <a:prstGeom prst="rect">
            <a:avLst/>
          </a:prstGeom>
        </p:spPr>
      </p:pic>
    </p:spTree>
    <p:extLst>
      <p:ext uri="{BB962C8B-B14F-4D97-AF65-F5344CB8AC3E}">
        <p14:creationId xmlns:p14="http://schemas.microsoft.com/office/powerpoint/2010/main" val="1989988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63FED576-9CE0-F501-430E-8465DE1D8904}"/>
              </a:ext>
            </a:extLst>
          </p:cNvPr>
          <p:cNvSpPr>
            <a:spLocks noGrp="1"/>
          </p:cNvSpPr>
          <p:nvPr>
            <p:ph type="ctrTitle"/>
          </p:nvPr>
        </p:nvSpPr>
        <p:spPr>
          <a:xfrm>
            <a:off x="451945" y="3534100"/>
            <a:ext cx="11204027" cy="1563415"/>
          </a:xfrm>
        </p:spPr>
        <p:txBody>
          <a:bodyPr anchor="b">
            <a:normAutofit/>
          </a:bodyPr>
          <a:lstStyle>
            <a:lvl1pPr algn="ctr">
              <a:defRPr sz="4800"/>
            </a:lvl1pPr>
          </a:lstStyle>
          <a:p>
            <a:r>
              <a:rPr lang="en-US"/>
              <a:t>Click to edit Master title style</a:t>
            </a:r>
          </a:p>
        </p:txBody>
      </p:sp>
      <p:sp>
        <p:nvSpPr>
          <p:cNvPr id="32" name="Subtitle 2">
            <a:extLst>
              <a:ext uri="{FF2B5EF4-FFF2-40B4-BE49-F238E27FC236}">
                <a16:creationId xmlns:a16="http://schemas.microsoft.com/office/drawing/2014/main" id="{247421DA-49C7-1DA7-E6A2-27296D7B2E80}"/>
              </a:ext>
            </a:extLst>
          </p:cNvPr>
          <p:cNvSpPr>
            <a:spLocks noGrp="1"/>
          </p:cNvSpPr>
          <p:nvPr>
            <p:ph type="subTitle" idx="1"/>
          </p:nvPr>
        </p:nvSpPr>
        <p:spPr>
          <a:xfrm>
            <a:off x="1524000" y="5097516"/>
            <a:ext cx="9144000" cy="809297"/>
          </a:xfrm>
        </p:spPr>
        <p:txBody>
          <a:bodyPr/>
          <a:lstStyle>
            <a:lvl1pPr marL="0" indent="0" algn="ctr">
              <a:buNone/>
              <a:defRPr sz="2400" i="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3" name="Picture 32">
            <a:extLst>
              <a:ext uri="{FF2B5EF4-FFF2-40B4-BE49-F238E27FC236}">
                <a16:creationId xmlns:a16="http://schemas.microsoft.com/office/drawing/2014/main" id="{D012C94C-23BD-F3C1-D9B7-F7E0C640E7AF}"/>
              </a:ext>
            </a:extLst>
          </p:cNvPr>
          <p:cNvPicPr>
            <a:picLocks noChangeAspect="1"/>
          </p:cNvPicPr>
          <p:nvPr userDrawn="1"/>
        </p:nvPicPr>
        <p:blipFill>
          <a:blip r:embed="rId2"/>
          <a:stretch>
            <a:fillRect/>
          </a:stretch>
        </p:blipFill>
        <p:spPr>
          <a:xfrm>
            <a:off x="2846143" y="689126"/>
            <a:ext cx="6499713" cy="2844975"/>
          </a:xfrm>
          <a:prstGeom prst="rect">
            <a:avLst/>
          </a:prstGeom>
        </p:spPr>
      </p:pic>
    </p:spTree>
    <p:extLst>
      <p:ext uri="{BB962C8B-B14F-4D97-AF65-F5344CB8AC3E}">
        <p14:creationId xmlns:p14="http://schemas.microsoft.com/office/powerpoint/2010/main" val="253859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resenter (Right)">
  <p:cSld name="Presenter (Right)">
    <p:spTree>
      <p:nvGrpSpPr>
        <p:cNvPr id="1" name="Shape 47"/>
        <p:cNvGrpSpPr/>
        <p:nvPr/>
      </p:nvGrpSpPr>
      <p:grpSpPr>
        <a:xfrm>
          <a:off x="0" y="0"/>
          <a:ext cx="0" cy="0"/>
          <a:chOff x="0" y="0"/>
          <a:chExt cx="0" cy="0"/>
        </a:xfrm>
      </p:grpSpPr>
      <p:sp>
        <p:nvSpPr>
          <p:cNvPr id="48" name="Google Shape;48;p85"/>
          <p:cNvSpPr txBox="1">
            <a:spLocks noGrp="1"/>
          </p:cNvSpPr>
          <p:nvPr>
            <p:ph type="title"/>
          </p:nvPr>
        </p:nvSpPr>
        <p:spPr>
          <a:xfrm>
            <a:off x="268224" y="322262"/>
            <a:ext cx="7407166" cy="907098"/>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accent1"/>
              </a:buClr>
              <a:buSzPts val="3600"/>
              <a:buFont typeface="Libre Franklin"/>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5"/>
          <p:cNvSpPr>
            <a:spLocks noGrp="1"/>
          </p:cNvSpPr>
          <p:nvPr>
            <p:ph type="pic" idx="2"/>
          </p:nvPr>
        </p:nvSpPr>
        <p:spPr>
          <a:xfrm>
            <a:off x="7928324" y="322262"/>
            <a:ext cx="3948203" cy="4036378"/>
          </a:xfrm>
          <a:prstGeom prst="rect">
            <a:avLst/>
          </a:prstGeom>
          <a:noFill/>
          <a:ln>
            <a:noFill/>
          </a:ln>
          <a:effectLst>
            <a:outerShdw blurRad="316295" dist="38100" dir="2700000" algn="tl" rotWithShape="0">
              <a:srgbClr val="000000">
                <a:alpha val="40000"/>
              </a:srgbClr>
            </a:outerShdw>
          </a:effectLst>
        </p:spPr>
      </p:sp>
      <p:sp>
        <p:nvSpPr>
          <p:cNvPr id="50" name="Google Shape;50;p85"/>
          <p:cNvSpPr txBox="1">
            <a:spLocks noGrp="1"/>
          </p:cNvSpPr>
          <p:nvPr>
            <p:ph type="body" idx="1"/>
          </p:nvPr>
        </p:nvSpPr>
        <p:spPr>
          <a:xfrm>
            <a:off x="268224" y="2255520"/>
            <a:ext cx="7407166" cy="382016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dk1"/>
              </a:buClr>
              <a:buSzPts val="1800"/>
              <a:buNone/>
              <a:defRPr sz="18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51" name="Google Shape;51;p85"/>
          <p:cNvPicPr preferRelativeResize="0"/>
          <p:nvPr/>
        </p:nvPicPr>
        <p:blipFill rotWithShape="1">
          <a:blip r:embed="rId2">
            <a:alphaModFix/>
          </a:blip>
          <a:srcRect/>
          <a:stretch/>
        </p:blipFill>
        <p:spPr>
          <a:xfrm>
            <a:off x="372097" y="6397365"/>
            <a:ext cx="1215538" cy="475265"/>
          </a:xfrm>
          <a:prstGeom prst="rect">
            <a:avLst/>
          </a:prstGeom>
          <a:noFill/>
          <a:ln>
            <a:noFill/>
          </a:ln>
        </p:spPr>
      </p:pic>
      <p:sp>
        <p:nvSpPr>
          <p:cNvPr id="52" name="Google Shape;52;p85"/>
          <p:cNvSpPr txBox="1">
            <a:spLocks noGrp="1"/>
          </p:cNvSpPr>
          <p:nvPr>
            <p:ph type="sldNum" idx="12"/>
          </p:nvPr>
        </p:nvSpPr>
        <p:spPr>
          <a:xfrm>
            <a:off x="11101549" y="6442414"/>
            <a:ext cx="877617"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9pPr>
          </a:lstStyle>
          <a:p>
            <a:pPr marL="0" lvl="0" indent="0" algn="ctr" rtl="0">
              <a:spcBef>
                <a:spcPts val="0"/>
              </a:spcBef>
              <a:spcAft>
                <a:spcPts val="0"/>
              </a:spcAft>
              <a:buNone/>
            </a:pPr>
            <a:fld id="{00000000-1234-1234-1234-123412341234}" type="slidenum">
              <a:rPr lang="en-US"/>
              <a:t>‹#›</a:t>
            </a:fld>
            <a:endParaRPr/>
          </a:p>
        </p:txBody>
      </p:sp>
      <p:sp>
        <p:nvSpPr>
          <p:cNvPr id="53" name="Google Shape;53;p85"/>
          <p:cNvSpPr txBox="1">
            <a:spLocks noGrp="1"/>
          </p:cNvSpPr>
          <p:nvPr>
            <p:ph type="ftr" idx="11"/>
          </p:nvPr>
        </p:nvSpPr>
        <p:spPr>
          <a:xfrm>
            <a:off x="4038600" y="6442414"/>
            <a:ext cx="663728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100" b="0" i="1">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5"/>
          <p:cNvSpPr txBox="1">
            <a:spLocks noGrp="1"/>
          </p:cNvSpPr>
          <p:nvPr>
            <p:ph type="dt" idx="10"/>
          </p:nvPr>
        </p:nvSpPr>
        <p:spPr>
          <a:xfrm>
            <a:off x="2270234" y="6442414"/>
            <a:ext cx="15555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100" b="0" i="0">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5"/>
          <p:cNvSpPr txBox="1">
            <a:spLocks noGrp="1"/>
          </p:cNvSpPr>
          <p:nvPr>
            <p:ph type="body" idx="3"/>
          </p:nvPr>
        </p:nvSpPr>
        <p:spPr>
          <a:xfrm>
            <a:off x="268224" y="1365504"/>
            <a:ext cx="7407166" cy="707135"/>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accent2"/>
              </a:buClr>
              <a:buSzPts val="2400"/>
              <a:buNone/>
              <a:defRPr sz="2400" i="1">
                <a:solidFill>
                  <a:schemeClr val="accent2"/>
                </a:solidFill>
              </a:defRPr>
            </a:lvl1pPr>
            <a:lvl2pPr marL="914400" lvl="1" indent="-228600" algn="l">
              <a:lnSpc>
                <a:spcPct val="100000"/>
              </a:lnSpc>
              <a:spcBef>
                <a:spcPts val="500"/>
              </a:spcBef>
              <a:spcAft>
                <a:spcPts val="0"/>
              </a:spcAft>
              <a:buClr>
                <a:schemeClr val="accent2"/>
              </a:buClr>
              <a:buSzPts val="2400"/>
              <a:buNone/>
              <a:defRPr i="1">
                <a:solidFill>
                  <a:schemeClr val="accent2"/>
                </a:solidFill>
              </a:defRPr>
            </a:lvl2pPr>
            <a:lvl3pPr marL="1371600" lvl="2" indent="-228600" algn="l">
              <a:lnSpc>
                <a:spcPct val="100000"/>
              </a:lnSpc>
              <a:spcBef>
                <a:spcPts val="500"/>
              </a:spcBef>
              <a:spcAft>
                <a:spcPts val="0"/>
              </a:spcAft>
              <a:buClr>
                <a:schemeClr val="accent2"/>
              </a:buClr>
              <a:buSzPts val="2000"/>
              <a:buNone/>
              <a:defRPr i="1">
                <a:solidFill>
                  <a:schemeClr val="accent2"/>
                </a:solidFill>
              </a:defRPr>
            </a:lvl3pPr>
            <a:lvl4pPr marL="1828800" lvl="3" indent="-228600" algn="l">
              <a:lnSpc>
                <a:spcPct val="100000"/>
              </a:lnSpc>
              <a:spcBef>
                <a:spcPts val="500"/>
              </a:spcBef>
              <a:spcAft>
                <a:spcPts val="0"/>
              </a:spcAft>
              <a:buClr>
                <a:schemeClr val="accent2"/>
              </a:buClr>
              <a:buSzPts val="1800"/>
              <a:buNone/>
              <a:defRPr i="1">
                <a:solidFill>
                  <a:schemeClr val="accent2"/>
                </a:solidFill>
              </a:defRPr>
            </a:lvl4pPr>
            <a:lvl5pPr marL="2286000" lvl="4" indent="-228600" algn="l">
              <a:lnSpc>
                <a:spcPct val="100000"/>
              </a:lnSpc>
              <a:spcBef>
                <a:spcPts val="500"/>
              </a:spcBef>
              <a:spcAft>
                <a:spcPts val="0"/>
              </a:spcAft>
              <a:buClr>
                <a:schemeClr val="accent2"/>
              </a:buClr>
              <a:buSzPts val="1800"/>
              <a:buNone/>
              <a:defRPr i="1">
                <a:solidFill>
                  <a:schemeClr val="accen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70822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Backdrop">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0F6667D3-13BA-644A-A70F-EAA1B31CA4D2}" type="datetime1">
              <a:rPr lang="en-US" smtClean="0"/>
              <a:t>1/17/2025</a:t>
            </a:fld>
            <a:endParaRPr lang="en-US"/>
          </a:p>
        </p:txBody>
      </p:sp>
      <p:sp>
        <p:nvSpPr>
          <p:cNvPr id="2" name="Text Placeholder 2">
            <a:extLst>
              <a:ext uri="{FF2B5EF4-FFF2-40B4-BE49-F238E27FC236}">
                <a16:creationId xmlns:a16="http://schemas.microsoft.com/office/drawing/2014/main" id="{44F3EB92-AC85-6DDC-0AEE-9C4E820DC31D}"/>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6DF8976B-9112-3F21-FFF5-7EB7EE460738}"/>
              </a:ext>
            </a:extLst>
          </p:cNvPr>
          <p:cNvSpPr>
            <a:spLocks noGrp="1"/>
          </p:cNvSpPr>
          <p:nvPr>
            <p:ph type="title"/>
          </p:nvPr>
        </p:nvSpPr>
        <p:spPr>
          <a:xfrm>
            <a:off x="207578" y="136525"/>
            <a:ext cx="11771587" cy="1325563"/>
          </a:xfrm>
        </p:spPr>
        <p:txBody>
          <a:bodyPr/>
          <a:lstStyle>
            <a:lvl1pPr>
              <a:defRPr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352654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Green Backdrop">
  <p:cSld name="Green Backdrop">
    <p:bg>
      <p:bgPr>
        <a:solidFill>
          <a:srgbClr val="3ABEAC"/>
        </a:solidFill>
        <a:effectLst/>
      </p:bgPr>
    </p:bg>
    <p:spTree>
      <p:nvGrpSpPr>
        <p:cNvPr id="1" name="Shape 48"/>
        <p:cNvGrpSpPr/>
        <p:nvPr/>
      </p:nvGrpSpPr>
      <p:grpSpPr>
        <a:xfrm>
          <a:off x="0" y="0"/>
          <a:ext cx="0" cy="0"/>
          <a:chOff x="0" y="0"/>
          <a:chExt cx="0" cy="0"/>
        </a:xfrm>
      </p:grpSpPr>
      <p:sp>
        <p:nvSpPr>
          <p:cNvPr id="49" name="Google Shape;49;p80"/>
          <p:cNvSpPr txBox="1">
            <a:spLocks noGrp="1"/>
          </p:cNvSpPr>
          <p:nvPr>
            <p:ph type="sldNum" idx="12"/>
          </p:nvPr>
        </p:nvSpPr>
        <p:spPr>
          <a:xfrm>
            <a:off x="11101547" y="6356351"/>
            <a:ext cx="877613"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7F4F1"/>
              </a:buClr>
              <a:buSzPts val="1200"/>
              <a:buFont typeface="Libre Franklin Black"/>
              <a:buNone/>
              <a:defRPr>
                <a:solidFill>
                  <a:srgbClr val="F7F4F1"/>
                </a:solidFill>
              </a:defRPr>
            </a:lvl1pPr>
            <a:lvl2pPr marL="0" marR="0" lvl="1" indent="0" algn="r">
              <a:lnSpc>
                <a:spcPct val="100000"/>
              </a:lnSpc>
              <a:spcBef>
                <a:spcPts val="0"/>
              </a:spcBef>
              <a:spcAft>
                <a:spcPts val="0"/>
              </a:spcAft>
              <a:buClr>
                <a:srgbClr val="F7F4F1"/>
              </a:buClr>
              <a:buSzPts val="1200"/>
              <a:buFont typeface="Libre Franklin Black"/>
              <a:buNone/>
              <a:defRPr>
                <a:solidFill>
                  <a:srgbClr val="F7F4F1"/>
                </a:solidFill>
              </a:defRPr>
            </a:lvl2pPr>
            <a:lvl3pPr marL="0" marR="0" lvl="2" indent="0" algn="r">
              <a:lnSpc>
                <a:spcPct val="100000"/>
              </a:lnSpc>
              <a:spcBef>
                <a:spcPts val="0"/>
              </a:spcBef>
              <a:spcAft>
                <a:spcPts val="0"/>
              </a:spcAft>
              <a:buClr>
                <a:srgbClr val="F7F4F1"/>
              </a:buClr>
              <a:buSzPts val="1200"/>
              <a:buFont typeface="Libre Franklin Black"/>
              <a:buNone/>
              <a:defRPr>
                <a:solidFill>
                  <a:srgbClr val="F7F4F1"/>
                </a:solidFill>
              </a:defRPr>
            </a:lvl3pPr>
            <a:lvl4pPr marL="0" marR="0" lvl="3" indent="0" algn="r">
              <a:lnSpc>
                <a:spcPct val="100000"/>
              </a:lnSpc>
              <a:spcBef>
                <a:spcPts val="0"/>
              </a:spcBef>
              <a:spcAft>
                <a:spcPts val="0"/>
              </a:spcAft>
              <a:buClr>
                <a:srgbClr val="F7F4F1"/>
              </a:buClr>
              <a:buSzPts val="1200"/>
              <a:buFont typeface="Libre Franklin Black"/>
              <a:buNone/>
              <a:defRPr>
                <a:solidFill>
                  <a:srgbClr val="F7F4F1"/>
                </a:solidFill>
              </a:defRPr>
            </a:lvl4pPr>
            <a:lvl5pPr marL="0" marR="0" lvl="4" indent="0" algn="r">
              <a:lnSpc>
                <a:spcPct val="100000"/>
              </a:lnSpc>
              <a:spcBef>
                <a:spcPts val="0"/>
              </a:spcBef>
              <a:spcAft>
                <a:spcPts val="0"/>
              </a:spcAft>
              <a:buClr>
                <a:srgbClr val="F7F4F1"/>
              </a:buClr>
              <a:buSzPts val="1200"/>
              <a:buFont typeface="Libre Franklin Black"/>
              <a:buNone/>
              <a:defRPr>
                <a:solidFill>
                  <a:srgbClr val="F7F4F1"/>
                </a:solidFill>
              </a:defRPr>
            </a:lvl5pPr>
            <a:lvl6pPr marL="0" marR="0" lvl="5" indent="0" algn="r">
              <a:lnSpc>
                <a:spcPct val="100000"/>
              </a:lnSpc>
              <a:spcBef>
                <a:spcPts val="0"/>
              </a:spcBef>
              <a:spcAft>
                <a:spcPts val="0"/>
              </a:spcAft>
              <a:buClr>
                <a:srgbClr val="F7F4F1"/>
              </a:buClr>
              <a:buSzPts val="1200"/>
              <a:buFont typeface="Libre Franklin Black"/>
              <a:buNone/>
              <a:defRPr>
                <a:solidFill>
                  <a:srgbClr val="F7F4F1"/>
                </a:solidFill>
              </a:defRPr>
            </a:lvl6pPr>
            <a:lvl7pPr marL="0" marR="0" lvl="6" indent="0" algn="r">
              <a:lnSpc>
                <a:spcPct val="100000"/>
              </a:lnSpc>
              <a:spcBef>
                <a:spcPts val="0"/>
              </a:spcBef>
              <a:spcAft>
                <a:spcPts val="0"/>
              </a:spcAft>
              <a:buClr>
                <a:srgbClr val="F7F4F1"/>
              </a:buClr>
              <a:buSzPts val="1200"/>
              <a:buFont typeface="Libre Franklin Black"/>
              <a:buNone/>
              <a:defRPr>
                <a:solidFill>
                  <a:srgbClr val="F7F4F1"/>
                </a:solidFill>
              </a:defRPr>
            </a:lvl7pPr>
            <a:lvl8pPr marL="0" marR="0" lvl="7" indent="0" algn="r">
              <a:lnSpc>
                <a:spcPct val="100000"/>
              </a:lnSpc>
              <a:spcBef>
                <a:spcPts val="0"/>
              </a:spcBef>
              <a:spcAft>
                <a:spcPts val="0"/>
              </a:spcAft>
              <a:buClr>
                <a:srgbClr val="F7F4F1"/>
              </a:buClr>
              <a:buSzPts val="1200"/>
              <a:buFont typeface="Libre Franklin Black"/>
              <a:buNone/>
              <a:defRPr>
                <a:solidFill>
                  <a:srgbClr val="F7F4F1"/>
                </a:solidFill>
              </a:defRPr>
            </a:lvl8pPr>
            <a:lvl9pPr marL="0" marR="0" lvl="8" indent="0" algn="r">
              <a:lnSpc>
                <a:spcPct val="100000"/>
              </a:lnSpc>
              <a:spcBef>
                <a:spcPts val="0"/>
              </a:spcBef>
              <a:spcAft>
                <a:spcPts val="0"/>
              </a:spcAft>
              <a:buClr>
                <a:srgbClr val="F7F4F1"/>
              </a:buClr>
              <a:buSzPts val="1200"/>
              <a:buFont typeface="Libre Franklin Black"/>
              <a:buNone/>
              <a:defRPr>
                <a:solidFill>
                  <a:srgbClr val="F7F4F1"/>
                </a:solidFill>
              </a:defRPr>
            </a:lvl9pPr>
          </a:lstStyle>
          <a:p>
            <a:pPr marL="0" lvl="0" indent="0" algn="r" rtl="0">
              <a:spcBef>
                <a:spcPts val="0"/>
              </a:spcBef>
              <a:spcAft>
                <a:spcPts val="0"/>
              </a:spcAft>
              <a:buNone/>
            </a:pPr>
            <a:fld id="{00000000-1234-1234-1234-123412341234}" type="slidenum">
              <a:rPr lang="en-US"/>
              <a:t>‹#›</a:t>
            </a:fld>
            <a:endParaRPr sz="1200" b="1" i="0" u="none" strike="noStrike" cap="none">
              <a:latin typeface="Libre Franklin Black"/>
              <a:ea typeface="Libre Franklin Black"/>
              <a:cs typeface="Libre Franklin Black"/>
              <a:sym typeface="Libre Franklin Black"/>
            </a:endParaRPr>
          </a:p>
        </p:txBody>
      </p:sp>
      <p:sp>
        <p:nvSpPr>
          <p:cNvPr id="50" name="Google Shape;50;p80"/>
          <p:cNvSpPr txBox="1">
            <a:spLocks noGrp="1"/>
          </p:cNvSpPr>
          <p:nvPr>
            <p:ph type="ftr" idx="11"/>
          </p:nvPr>
        </p:nvSpPr>
        <p:spPr>
          <a:xfrm>
            <a:off x="4038603" y="6356351"/>
            <a:ext cx="6637282"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F7F4F1"/>
              </a:buClr>
              <a:buSzPts val="1200"/>
              <a:buFont typeface="Libre Franklin"/>
              <a:buNone/>
              <a:defRPr>
                <a:solidFill>
                  <a:srgbClr val="F7F4F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0"/>
          <p:cNvSpPr txBox="1">
            <a:spLocks noGrp="1"/>
          </p:cNvSpPr>
          <p:nvPr>
            <p:ph type="dt" idx="10"/>
          </p:nvPr>
        </p:nvSpPr>
        <p:spPr>
          <a:xfrm>
            <a:off x="2270235" y="6356351"/>
            <a:ext cx="1555531"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7F4F1"/>
              </a:buClr>
              <a:buSzPts val="1200"/>
              <a:buFont typeface="Libre Franklin"/>
              <a:buNone/>
              <a:defRPr>
                <a:solidFill>
                  <a:srgbClr val="F7F4F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2" name="Google Shape;52;p80"/>
          <p:cNvPicPr preferRelativeResize="0"/>
          <p:nvPr/>
        </p:nvPicPr>
        <p:blipFill rotWithShape="1">
          <a:blip r:embed="rId2">
            <a:alphaModFix/>
          </a:blip>
          <a:srcRect/>
          <a:stretch/>
        </p:blipFill>
        <p:spPr>
          <a:xfrm>
            <a:off x="357347" y="6238667"/>
            <a:ext cx="1443151" cy="564257"/>
          </a:xfrm>
          <a:prstGeom prst="rect">
            <a:avLst/>
          </a:prstGeom>
          <a:noFill/>
          <a:ln>
            <a:noFill/>
          </a:ln>
        </p:spPr>
      </p:pic>
      <p:sp>
        <p:nvSpPr>
          <p:cNvPr id="53" name="Google Shape;53;p80"/>
          <p:cNvSpPr txBox="1">
            <a:spLocks noGrp="1"/>
          </p:cNvSpPr>
          <p:nvPr>
            <p:ph type="title"/>
          </p:nvPr>
        </p:nvSpPr>
        <p:spPr>
          <a:xfrm>
            <a:off x="207577" y="136529"/>
            <a:ext cx="11771583"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7F4F1"/>
              </a:buClr>
              <a:buSzPts val="4400"/>
              <a:buFont typeface="Libre Franklin"/>
              <a:buNone/>
              <a:defRPr>
                <a:solidFill>
                  <a:srgbClr val="F7F4F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365799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Natural Backdrop">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defRPr b="1">
                <a:solidFill>
                  <a:schemeClr val="tx2"/>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1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D5B7602C-2812-1A42-9498-56458DBB1707}" type="datetimeFigureOut">
              <a:rPr lang="en-US" smtClean="0"/>
              <a:pPr/>
              <a:t>1/17/2025</a:t>
            </a:fld>
            <a:endParaRPr lang="en-US"/>
          </a:p>
        </p:txBody>
      </p:sp>
      <p:pic>
        <p:nvPicPr>
          <p:cNvPr id="2" name="Picture 1" descr="A close up of a logo&#10;&#10;Description automatically generated">
            <a:extLst>
              <a:ext uri="{FF2B5EF4-FFF2-40B4-BE49-F238E27FC236}">
                <a16:creationId xmlns:a16="http://schemas.microsoft.com/office/drawing/2014/main" id="{4DF488FC-6005-6F5A-8952-AD8B6491215F}"/>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3082626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453A-423A-3249-A001-C2D6E9FFDF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DA2B21-2698-CA4A-8F1A-F4CD65EAA96E}"/>
              </a:ext>
            </a:extLst>
          </p:cNvPr>
          <p:cNvSpPr>
            <a:spLocks noGrp="1"/>
          </p:cNvSpPr>
          <p:nvPr>
            <p:ph idx="1"/>
          </p:nvPr>
        </p:nvSpPr>
        <p:spPr>
          <a:xfrm>
            <a:off x="591671" y="1629675"/>
            <a:ext cx="11387494" cy="46451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4D103FF9-8030-0441-9E6D-03B14ABF9BDA}"/>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12" name="Footer Placeholder 4">
            <a:extLst>
              <a:ext uri="{FF2B5EF4-FFF2-40B4-BE49-F238E27FC236}">
                <a16:creationId xmlns:a16="http://schemas.microsoft.com/office/drawing/2014/main" id="{5DEFF256-0A1A-E646-A221-886DD067C9A9}"/>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a:p>
        </p:txBody>
      </p:sp>
      <p:sp>
        <p:nvSpPr>
          <p:cNvPr id="11" name="Date Placeholder 3">
            <a:extLst>
              <a:ext uri="{FF2B5EF4-FFF2-40B4-BE49-F238E27FC236}">
                <a16:creationId xmlns:a16="http://schemas.microsoft.com/office/drawing/2014/main" id="{51976A10-74B4-7043-8A99-2BB9B3D840C4}"/>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D5B7602C-2812-1A42-9498-56458DBB1707}" type="datetimeFigureOut">
              <a:rPr lang="en-US" smtClean="0"/>
              <a:pPr/>
              <a:t>1/17/2025</a:t>
            </a:fld>
            <a:endParaRPr lang="en-US"/>
          </a:p>
        </p:txBody>
      </p:sp>
      <p:pic>
        <p:nvPicPr>
          <p:cNvPr id="4" name="Picture 3">
            <a:extLst>
              <a:ext uri="{FF2B5EF4-FFF2-40B4-BE49-F238E27FC236}">
                <a16:creationId xmlns:a16="http://schemas.microsoft.com/office/drawing/2014/main" id="{6D104208-BF51-5780-6852-A03709D9CC9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7458" y="6419236"/>
            <a:ext cx="1052402" cy="411480"/>
          </a:xfrm>
          <a:prstGeom prst="rect">
            <a:avLst/>
          </a:prstGeom>
        </p:spPr>
      </p:pic>
    </p:spTree>
    <p:extLst>
      <p:ext uri="{BB962C8B-B14F-4D97-AF65-F5344CB8AC3E}">
        <p14:creationId xmlns:p14="http://schemas.microsoft.com/office/powerpoint/2010/main" val="691496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hank you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a:solidFill>
                  <a:srgbClr val="FF8300"/>
                </a:solidFill>
                <a:latin typeface="Libre Franklin" pitchFamily="2" charset="77"/>
              </a:rPr>
              <a:t>Thank You!</a:t>
            </a:r>
          </a:p>
        </p:txBody>
      </p:sp>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3"/>
          <a:stretch>
            <a:fillRect/>
          </a:stretch>
        </p:blipFill>
        <p:spPr>
          <a:xfrm>
            <a:off x="4054780" y="4504861"/>
            <a:ext cx="4165219" cy="1384335"/>
          </a:xfrm>
          <a:prstGeom prst="rect">
            <a:avLst/>
          </a:prstGeom>
        </p:spPr>
      </p:pic>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4"/>
          <a:stretch>
            <a:fillRect/>
          </a:stretch>
        </p:blipFill>
        <p:spPr>
          <a:xfrm rot="555489">
            <a:off x="2708390" y="158269"/>
            <a:ext cx="6858000" cy="6858000"/>
          </a:xfrm>
          <a:prstGeom prst="rect">
            <a:avLst/>
          </a:prstGeom>
        </p:spPr>
      </p:pic>
    </p:spTree>
    <p:extLst>
      <p:ext uri="{BB962C8B-B14F-4D97-AF65-F5344CB8AC3E}">
        <p14:creationId xmlns:p14="http://schemas.microsoft.com/office/powerpoint/2010/main" val="4056752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ue Backdrop">
  <p:cSld name="1_Blue Backdrop">
    <p:bg>
      <p:bgPr>
        <a:solidFill>
          <a:schemeClr val="accent1"/>
        </a:solidFill>
        <a:effectLst/>
      </p:bgPr>
    </p:bg>
    <p:spTree>
      <p:nvGrpSpPr>
        <p:cNvPr id="1" name="Shape 93"/>
        <p:cNvGrpSpPr/>
        <p:nvPr/>
      </p:nvGrpSpPr>
      <p:grpSpPr>
        <a:xfrm>
          <a:off x="0" y="0"/>
          <a:ext cx="0" cy="0"/>
          <a:chOff x="0" y="0"/>
          <a:chExt cx="0" cy="0"/>
        </a:xfrm>
      </p:grpSpPr>
      <p:pic>
        <p:nvPicPr>
          <p:cNvPr id="94" name="Google Shape;94;p147"/>
          <p:cNvPicPr preferRelativeResize="0"/>
          <p:nvPr/>
        </p:nvPicPr>
        <p:blipFill rotWithShape="1">
          <a:blip r:embed="rId2">
            <a:alphaModFix/>
          </a:blip>
          <a:srcRect/>
          <a:stretch/>
        </p:blipFill>
        <p:spPr>
          <a:xfrm>
            <a:off x="84301" y="6406011"/>
            <a:ext cx="1026949" cy="401528"/>
          </a:xfrm>
          <a:prstGeom prst="rect">
            <a:avLst/>
          </a:prstGeom>
          <a:noFill/>
          <a:ln>
            <a:noFill/>
          </a:ln>
        </p:spPr>
      </p:pic>
      <p:sp>
        <p:nvSpPr>
          <p:cNvPr id="95" name="Google Shape;95;p147"/>
          <p:cNvSpPr txBox="1">
            <a:spLocks noGrp="1"/>
          </p:cNvSpPr>
          <p:nvPr>
            <p:ph type="title"/>
          </p:nvPr>
        </p:nvSpPr>
        <p:spPr>
          <a:xfrm>
            <a:off x="250371" y="136525"/>
            <a:ext cx="1172879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7"/>
          <p:cNvSpPr txBox="1">
            <a:spLocks noGrp="1"/>
          </p:cNvSpPr>
          <p:nvPr>
            <p:ph type="sldNum" idx="12"/>
          </p:nvPr>
        </p:nvSpPr>
        <p:spPr>
          <a:xfrm>
            <a:off x="11101549" y="6442414"/>
            <a:ext cx="877617"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1pPr>
            <a:lvl2pPr marL="0" lvl="1"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2pPr>
            <a:lvl3pPr marL="0" lvl="2"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3pPr>
            <a:lvl4pPr marL="0" lvl="3"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4pPr>
            <a:lvl5pPr marL="0" lvl="4"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5pPr>
            <a:lvl6pPr marL="0" lvl="5"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6pPr>
            <a:lvl7pPr marL="0" lvl="6"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7pPr>
            <a:lvl8pPr marL="0" lvl="7"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8pPr>
            <a:lvl9pPr marL="0" lvl="8"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9pPr>
          </a:lstStyle>
          <a:p>
            <a:pPr marL="0" lvl="0" indent="0" algn="ctr" rtl="0">
              <a:spcBef>
                <a:spcPts val="0"/>
              </a:spcBef>
              <a:spcAft>
                <a:spcPts val="0"/>
              </a:spcAft>
              <a:buNone/>
            </a:pPr>
            <a:fld id="{00000000-1234-1234-1234-123412341234}" type="slidenum">
              <a:rPr lang="en-US"/>
              <a:t>‹#›</a:t>
            </a:fld>
            <a:endParaRPr/>
          </a:p>
        </p:txBody>
      </p:sp>
      <p:sp>
        <p:nvSpPr>
          <p:cNvPr id="97" name="Google Shape;97;p147"/>
          <p:cNvSpPr txBox="1">
            <a:spLocks noGrp="1"/>
          </p:cNvSpPr>
          <p:nvPr>
            <p:ph type="ftr" idx="11"/>
          </p:nvPr>
        </p:nvSpPr>
        <p:spPr>
          <a:xfrm>
            <a:off x="4038600" y="6442414"/>
            <a:ext cx="663728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100" b="0" i="1">
                <a:solidFill>
                  <a:schemeClr val="dk2"/>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47"/>
          <p:cNvSpPr txBox="1">
            <a:spLocks noGrp="1"/>
          </p:cNvSpPr>
          <p:nvPr>
            <p:ph type="dt" idx="10"/>
          </p:nvPr>
        </p:nvSpPr>
        <p:spPr>
          <a:xfrm>
            <a:off x="2270234" y="6442414"/>
            <a:ext cx="15555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100" b="0" i="0">
                <a:solidFill>
                  <a:schemeClr val="dk2"/>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78216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345E-7C93-9747-939A-732AC73EF6A8}"/>
              </a:ext>
            </a:extLst>
          </p:cNvPr>
          <p:cNvSpPr>
            <a:spLocks noGrp="1"/>
          </p:cNvSpPr>
          <p:nvPr>
            <p:ph type="title"/>
          </p:nvPr>
        </p:nvSpPr>
        <p:spPr>
          <a:xfrm>
            <a:off x="254000" y="254000"/>
            <a:ext cx="4162425" cy="1803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A09F82-33C7-034A-9D40-3144197A5AFC}"/>
              </a:ext>
            </a:extLst>
          </p:cNvPr>
          <p:cNvSpPr>
            <a:spLocks noGrp="1"/>
          </p:cNvSpPr>
          <p:nvPr>
            <p:ph idx="1"/>
          </p:nvPr>
        </p:nvSpPr>
        <p:spPr>
          <a:xfrm>
            <a:off x="4689476" y="457201"/>
            <a:ext cx="7018335" cy="575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F9D768-0FBB-2E4B-BBB7-84AD7F70CA9B}"/>
              </a:ext>
            </a:extLst>
          </p:cNvPr>
          <p:cNvSpPr>
            <a:spLocks noGrp="1"/>
          </p:cNvSpPr>
          <p:nvPr>
            <p:ph type="body" sz="half" idx="2"/>
          </p:nvPr>
        </p:nvSpPr>
        <p:spPr>
          <a:xfrm>
            <a:off x="254000" y="2159000"/>
            <a:ext cx="4162425" cy="4048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id="{9BE52161-BF2A-9D4F-A8C7-8488EC4F3CA5}"/>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12" name="Footer Placeholder 4">
            <a:extLst>
              <a:ext uri="{FF2B5EF4-FFF2-40B4-BE49-F238E27FC236}">
                <a16:creationId xmlns:a16="http://schemas.microsoft.com/office/drawing/2014/main" id="{700EC8E8-AAA1-6741-9D12-0E1B20ED5D0D}"/>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a:p>
        </p:txBody>
      </p:sp>
      <p:sp>
        <p:nvSpPr>
          <p:cNvPr id="16" name="Date Placeholder 3">
            <a:extLst>
              <a:ext uri="{FF2B5EF4-FFF2-40B4-BE49-F238E27FC236}">
                <a16:creationId xmlns:a16="http://schemas.microsoft.com/office/drawing/2014/main" id="{69AB9F99-67B3-4645-9AA3-06427E3C9560}"/>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D5B7602C-2812-1A42-9498-56458DBB1707}" type="datetimeFigureOut">
              <a:rPr lang="en-US" smtClean="0"/>
              <a:pPr/>
              <a:t>1/17/2025</a:t>
            </a:fld>
            <a:endParaRPr lang="en-US"/>
          </a:p>
        </p:txBody>
      </p:sp>
      <p:pic>
        <p:nvPicPr>
          <p:cNvPr id="6" name="Picture 5">
            <a:extLst>
              <a:ext uri="{FF2B5EF4-FFF2-40B4-BE49-F238E27FC236}">
                <a16:creationId xmlns:a16="http://schemas.microsoft.com/office/drawing/2014/main" id="{AD223B29-C849-FBBB-DE08-15EAB06EFC8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7458" y="6419236"/>
            <a:ext cx="1052402" cy="411480"/>
          </a:xfrm>
          <a:prstGeom prst="rect">
            <a:avLst/>
          </a:prstGeom>
        </p:spPr>
      </p:pic>
    </p:spTree>
    <p:extLst>
      <p:ext uri="{BB962C8B-B14F-4D97-AF65-F5344CB8AC3E}">
        <p14:creationId xmlns:p14="http://schemas.microsoft.com/office/powerpoint/2010/main" val="3666476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sion &amp; Mission">
    <p:bg>
      <p:bgPr>
        <a:solidFill>
          <a:schemeClr val="bg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74D3A9BF-68AE-0448-872C-266802DBC14B}" type="datetime1">
              <a:rPr lang="en-US" smtClean="0"/>
              <a:t>1/17/2025</a:t>
            </a:fld>
            <a:endParaRPr lang="en-US"/>
          </a:p>
        </p:txBody>
      </p:sp>
      <p:graphicFrame>
        <p:nvGraphicFramePr>
          <p:cNvPr id="2" name="Table 7">
            <a:extLst>
              <a:ext uri="{FF2B5EF4-FFF2-40B4-BE49-F238E27FC236}">
                <a16:creationId xmlns:a16="http://schemas.microsoft.com/office/drawing/2014/main" id="{8A48BADA-3F75-C4BC-D233-B9257FABD745}"/>
              </a:ext>
            </a:extLst>
          </p:cNvPr>
          <p:cNvGraphicFramePr>
            <a:graphicFrameLocks noGrp="1"/>
          </p:cNvGraphicFramePr>
          <p:nvPr userDrawn="1"/>
        </p:nvGraphicFramePr>
        <p:xfrm>
          <a:off x="815310" y="1075482"/>
          <a:ext cx="10561380" cy="4707036"/>
        </p:xfrm>
        <a:graphic>
          <a:graphicData uri="http://schemas.openxmlformats.org/drawingml/2006/table">
            <a:tbl>
              <a:tblPr firstRow="1" bandRow="1">
                <a:effectLst>
                  <a:outerShdw blurRad="312003" dist="38100" dir="2700000" algn="tl" rotWithShape="0">
                    <a:prstClr val="black">
                      <a:alpha val="40000"/>
                    </a:prstClr>
                  </a:outerShdw>
                </a:effectLst>
                <a:tableStyleId>{2D5ABB26-0587-4C30-8999-92F81FD0307C}</a:tableStyleId>
              </a:tblPr>
              <a:tblGrid>
                <a:gridCol w="2695521">
                  <a:extLst>
                    <a:ext uri="{9D8B030D-6E8A-4147-A177-3AD203B41FA5}">
                      <a16:colId xmlns:a16="http://schemas.microsoft.com/office/drawing/2014/main" val="302956687"/>
                    </a:ext>
                  </a:extLst>
                </a:gridCol>
                <a:gridCol w="7865859">
                  <a:extLst>
                    <a:ext uri="{9D8B030D-6E8A-4147-A177-3AD203B41FA5}">
                      <a16:colId xmlns:a16="http://schemas.microsoft.com/office/drawing/2014/main" val="616250808"/>
                    </a:ext>
                  </a:extLst>
                </a:gridCol>
              </a:tblGrid>
              <a:tr h="2801807">
                <a:tc>
                  <a:txBody>
                    <a:bodyPr/>
                    <a:lstStyle/>
                    <a:p>
                      <a:pPr algn="ctr"/>
                      <a:r>
                        <a:rPr lang="en-US" sz="4800" b="1">
                          <a:solidFill>
                            <a:schemeClr val="bg2"/>
                          </a:solidFill>
                          <a:latin typeface="Libre Franklin" pitchFamily="2" charset="77"/>
                        </a:rPr>
                        <a:t>Vision</a:t>
                      </a:r>
                    </a:p>
                  </a:txBody>
                  <a:tcPr anchor="c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1" u="none" strike="noStrike">
                          <a:solidFill>
                            <a:schemeClr val="tx1"/>
                          </a:solidFill>
                          <a:effectLst/>
                          <a:latin typeface="Libre Baskerville" panose="02000000000000000000" pitchFamily="2" charset="0"/>
                        </a:rPr>
                        <a:t>The Bill of Rights Institute seeks an America where we more perfectly realize the promise of liberty and equality expressed in the Declaration of Independence.  This calls for civic education that helps students examine the story of our country and exercise the skills of citizenship.</a:t>
                      </a:r>
                    </a:p>
                  </a:txBody>
                  <a:tcPr marL="365760" marR="365760" anchor="ctr">
                    <a:solidFill>
                      <a:schemeClr val="tx2">
                        <a:lumMod val="20000"/>
                        <a:lumOff val="80000"/>
                      </a:schemeClr>
                    </a:solidFill>
                  </a:tcPr>
                </a:tc>
                <a:extLst>
                  <a:ext uri="{0D108BD9-81ED-4DB2-BD59-A6C34878D82A}">
                    <a16:rowId xmlns:a16="http://schemas.microsoft.com/office/drawing/2014/main" val="529637701"/>
                  </a:ext>
                </a:extLst>
              </a:tr>
              <a:tr h="1905229">
                <a:tc>
                  <a:txBody>
                    <a:bodyPr/>
                    <a:lstStyle/>
                    <a:p>
                      <a:pPr algn="ctr"/>
                      <a:r>
                        <a:rPr lang="en-US" sz="4800" b="1">
                          <a:solidFill>
                            <a:schemeClr val="bg2"/>
                          </a:solidFill>
                          <a:latin typeface="Libre Franklin" pitchFamily="2" charset="77"/>
                        </a:rPr>
                        <a:t>Mission</a:t>
                      </a:r>
                    </a:p>
                  </a:txBody>
                  <a:tcPr anchor="c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1" u="none" strike="noStrike">
                          <a:solidFill>
                            <a:schemeClr val="tx1"/>
                          </a:solidFill>
                          <a:effectLst/>
                          <a:latin typeface="Libre Baskerville" panose="02000000000000000000" pitchFamily="2" charset="0"/>
                        </a:rPr>
                        <a:t>The Bill of Rights Institute teaches civics. We equip students and teachers to live the ideals of a free and just society.</a:t>
                      </a:r>
                    </a:p>
                  </a:txBody>
                  <a:tcPr marL="365760" marR="365760" anchor="ctr">
                    <a:solidFill>
                      <a:schemeClr val="accent2">
                        <a:lumMod val="20000"/>
                        <a:lumOff val="80000"/>
                      </a:schemeClr>
                    </a:solidFill>
                  </a:tcPr>
                </a:tc>
                <a:extLst>
                  <a:ext uri="{0D108BD9-81ED-4DB2-BD59-A6C34878D82A}">
                    <a16:rowId xmlns:a16="http://schemas.microsoft.com/office/drawing/2014/main" val="4015424962"/>
                  </a:ext>
                </a:extLst>
              </a:tr>
            </a:tbl>
          </a:graphicData>
        </a:graphic>
      </p:graphicFrame>
      <p:pic>
        <p:nvPicPr>
          <p:cNvPr id="3" name="Picture 2" descr="A close up of a logo&#10;&#10;Description automatically generated">
            <a:extLst>
              <a:ext uri="{FF2B5EF4-FFF2-40B4-BE49-F238E27FC236}">
                <a16:creationId xmlns:a16="http://schemas.microsoft.com/office/drawing/2014/main" id="{16B2AC35-F4D1-7C43-1B98-E5D82F431A0E}"/>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1346846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I Promise">
    <p:bg>
      <p:bgPr>
        <a:solidFill>
          <a:schemeClr val="bg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3EB4F27F-1EAF-8240-85E2-B361F6E50C8D}" type="datetime1">
              <a:rPr lang="en-US" smtClean="0"/>
              <a:t>1/17/2025</a:t>
            </a:fld>
            <a:endParaRPr lang="en-US"/>
          </a:p>
        </p:txBody>
      </p:sp>
      <p:pic>
        <p:nvPicPr>
          <p:cNvPr id="2" name="Picture 1" descr="A close up of a logo&#10;&#10;Description automatically generated">
            <a:extLst>
              <a:ext uri="{FF2B5EF4-FFF2-40B4-BE49-F238E27FC236}">
                <a16:creationId xmlns:a16="http://schemas.microsoft.com/office/drawing/2014/main" id="{D6A989DA-FAEF-C946-3725-91AE1C23D42A}"/>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graphicFrame>
        <p:nvGraphicFramePr>
          <p:cNvPr id="4" name="Table 3">
            <a:extLst>
              <a:ext uri="{FF2B5EF4-FFF2-40B4-BE49-F238E27FC236}">
                <a16:creationId xmlns:a16="http://schemas.microsoft.com/office/drawing/2014/main" id="{B39FCFDA-4DC7-F703-274A-DFF04FB1AC99}"/>
              </a:ext>
            </a:extLst>
          </p:cNvPr>
          <p:cNvGraphicFramePr>
            <a:graphicFrameLocks noGrp="1"/>
          </p:cNvGraphicFramePr>
          <p:nvPr userDrawn="1">
            <p:extLst>
              <p:ext uri="{D42A27DB-BD31-4B8C-83A1-F6EECF244321}">
                <p14:modId xmlns:p14="http://schemas.microsoft.com/office/powerpoint/2010/main" val="1913792804"/>
              </p:ext>
            </p:extLst>
          </p:nvPr>
        </p:nvGraphicFramePr>
        <p:xfrm>
          <a:off x="1093847" y="675409"/>
          <a:ext cx="10004305" cy="5205845"/>
        </p:xfrm>
        <a:graphic>
          <a:graphicData uri="http://schemas.openxmlformats.org/drawingml/2006/table">
            <a:tbl>
              <a:tblPr firstRow="1" bandRow="1">
                <a:effectLst>
                  <a:outerShdw blurRad="312003" dist="38100" dir="2700000" algn="tl" rotWithShape="0">
                    <a:prstClr val="black">
                      <a:alpha val="40000"/>
                    </a:prstClr>
                  </a:outerShdw>
                </a:effectLst>
                <a:tableStyleId>{2D5ABB26-0587-4C30-8999-92F81FD0307C}</a:tableStyleId>
              </a:tblPr>
              <a:tblGrid>
                <a:gridCol w="10004305">
                  <a:extLst>
                    <a:ext uri="{9D8B030D-6E8A-4147-A177-3AD203B41FA5}">
                      <a16:colId xmlns:a16="http://schemas.microsoft.com/office/drawing/2014/main" val="4229119503"/>
                    </a:ext>
                  </a:extLst>
                </a:gridCol>
              </a:tblGrid>
              <a:tr h="822715">
                <a:tc>
                  <a:txBody>
                    <a:bodyPr/>
                    <a:lstStyle/>
                    <a:p>
                      <a:pPr algn="ctr"/>
                      <a:r>
                        <a:rPr lang="en-US" sz="4400" b="1">
                          <a:solidFill>
                            <a:schemeClr val="bg2"/>
                          </a:solidFill>
                          <a:latin typeface="Libre Franklin" pitchFamily="2" charset="77"/>
                        </a:rPr>
                        <a:t> Our Promise</a:t>
                      </a:r>
                    </a:p>
                  </a:txBody>
                  <a:tcPr anchor="ctr">
                    <a:solidFill>
                      <a:schemeClr val="accent1"/>
                    </a:solidFill>
                  </a:tcPr>
                </a:tc>
                <a:extLst>
                  <a:ext uri="{0D108BD9-81ED-4DB2-BD59-A6C34878D82A}">
                    <a16:rowId xmlns:a16="http://schemas.microsoft.com/office/drawing/2014/main" val="2102129244"/>
                  </a:ext>
                </a:extLst>
              </a:tr>
              <a:tr h="4383130">
                <a:tc>
                  <a:txBody>
                    <a:bodyPr/>
                    <a:lstStyle/>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Uphold strict standards of academic integrity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Teach America’s Founding principles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Tell our whole history—including when we live up to our ideals and when we fall short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Foster understanding of government that is constitutionally-limited and just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Cultivate moral and civic virtues that make strong individual character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Foster civility and mutual respect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Promote curiosity, inquiry, and an openness to diverse viewpoints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Build independent thinking and reasoning skills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Encourage vibrant learning communities between teachers and parents</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Prepare students to contribute to society as lifelong learners and engaged citizens</a:t>
                      </a:r>
                    </a:p>
                  </a:txBody>
                  <a:tcPr anchor="ctr">
                    <a:solidFill>
                      <a:schemeClr val="accent2">
                        <a:lumMod val="20000"/>
                        <a:lumOff val="80000"/>
                      </a:schemeClr>
                    </a:solidFill>
                  </a:tcPr>
                </a:tc>
                <a:extLst>
                  <a:ext uri="{0D108BD9-81ED-4DB2-BD59-A6C34878D82A}">
                    <a16:rowId xmlns:a16="http://schemas.microsoft.com/office/drawing/2014/main" val="2015560436"/>
                  </a:ext>
                </a:extLst>
              </a:tr>
            </a:tbl>
          </a:graphicData>
        </a:graphic>
      </p:graphicFrame>
    </p:spTree>
    <p:extLst>
      <p:ext uri="{BB962C8B-B14F-4D97-AF65-F5344CB8AC3E}">
        <p14:creationId xmlns:p14="http://schemas.microsoft.com/office/powerpoint/2010/main" val="415860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rategic Go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D003-F61A-8F4B-DD0E-0659ED70791F}"/>
              </a:ext>
            </a:extLst>
          </p:cNvPr>
          <p:cNvSpPr>
            <a:spLocks noGrp="1"/>
          </p:cNvSpPr>
          <p:nvPr>
            <p:ph type="title" hasCustomPrompt="1"/>
          </p:nvPr>
        </p:nvSpPr>
        <p:spPr/>
        <p:txBody>
          <a:bodyPr/>
          <a:lstStyle>
            <a:lvl1pPr>
              <a:defRPr>
                <a:solidFill>
                  <a:schemeClr val="tx2"/>
                </a:solidFill>
              </a:defRPr>
            </a:lvl1pPr>
          </a:lstStyle>
          <a:p>
            <a:r>
              <a:rPr lang="en-US"/>
              <a:t>Our Strategic Goals</a:t>
            </a:r>
          </a:p>
        </p:txBody>
      </p:sp>
      <p:sp>
        <p:nvSpPr>
          <p:cNvPr id="3" name="Slide Number Placeholder 2">
            <a:extLst>
              <a:ext uri="{FF2B5EF4-FFF2-40B4-BE49-F238E27FC236}">
                <a16:creationId xmlns:a16="http://schemas.microsoft.com/office/drawing/2014/main" id="{8EEBAA13-F69B-CB36-5300-4C8842874DF2}"/>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81F9BBAE-2D11-C177-1D7F-CBC7E6AAB5A6}"/>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B4E36EA1-74C9-D3D1-8742-D53D6E17ED0D}"/>
              </a:ext>
            </a:extLst>
          </p:cNvPr>
          <p:cNvSpPr>
            <a:spLocks noGrp="1"/>
          </p:cNvSpPr>
          <p:nvPr>
            <p:ph type="dt" sz="half" idx="12"/>
          </p:nvPr>
        </p:nvSpPr>
        <p:spPr/>
        <p:txBody>
          <a:bodyPr/>
          <a:lstStyle/>
          <a:p>
            <a:fld id="{A28E5BD1-723F-5743-815C-AA13F68B6F1E}" type="datetime1">
              <a:rPr lang="en-US" smtClean="0"/>
              <a:t>1/17/2025</a:t>
            </a:fld>
            <a:endParaRPr lang="en-US"/>
          </a:p>
        </p:txBody>
      </p:sp>
      <p:grpSp>
        <p:nvGrpSpPr>
          <p:cNvPr id="6" name="Group 5">
            <a:extLst>
              <a:ext uri="{FF2B5EF4-FFF2-40B4-BE49-F238E27FC236}">
                <a16:creationId xmlns:a16="http://schemas.microsoft.com/office/drawing/2014/main" id="{E47CD7AF-02E8-A19C-E066-3E01E044C3F3}"/>
              </a:ext>
            </a:extLst>
          </p:cNvPr>
          <p:cNvGrpSpPr/>
          <p:nvPr userDrawn="1"/>
        </p:nvGrpSpPr>
        <p:grpSpPr>
          <a:xfrm>
            <a:off x="1806598" y="1590744"/>
            <a:ext cx="9343059" cy="4568511"/>
            <a:chOff x="1977079" y="1528751"/>
            <a:chExt cx="9343059" cy="4568511"/>
          </a:xfrm>
        </p:grpSpPr>
        <p:sp>
          <p:nvSpPr>
            <p:cNvPr id="7" name="TextBox 6">
              <a:extLst>
                <a:ext uri="{FF2B5EF4-FFF2-40B4-BE49-F238E27FC236}">
                  <a16:creationId xmlns:a16="http://schemas.microsoft.com/office/drawing/2014/main" id="{43B5612B-E68C-B6F2-06EF-A4420138C1AA}"/>
                </a:ext>
              </a:extLst>
            </p:cNvPr>
            <p:cNvSpPr txBox="1"/>
            <p:nvPr/>
          </p:nvSpPr>
          <p:spPr>
            <a:xfrm>
              <a:off x="1977079" y="2479589"/>
              <a:ext cx="1458097" cy="769441"/>
            </a:xfrm>
            <a:prstGeom prst="rect">
              <a:avLst/>
            </a:prstGeom>
            <a:solidFill>
              <a:schemeClr val="accent2"/>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#2</a:t>
              </a:r>
            </a:p>
          </p:txBody>
        </p:sp>
        <p:sp>
          <p:nvSpPr>
            <p:cNvPr id="8" name="TextBox 7">
              <a:extLst>
                <a:ext uri="{FF2B5EF4-FFF2-40B4-BE49-F238E27FC236}">
                  <a16:creationId xmlns:a16="http://schemas.microsoft.com/office/drawing/2014/main" id="{3C621502-E77B-81F0-855C-BCD051B0A735}"/>
                </a:ext>
              </a:extLst>
            </p:cNvPr>
            <p:cNvSpPr txBox="1"/>
            <p:nvPr/>
          </p:nvSpPr>
          <p:spPr>
            <a:xfrm>
              <a:off x="1977079" y="1528751"/>
              <a:ext cx="1458097" cy="769441"/>
            </a:xfrm>
            <a:prstGeom prst="rect">
              <a:avLst/>
            </a:prstGeom>
            <a:solidFill>
              <a:schemeClr val="tx2"/>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#1</a:t>
              </a:r>
            </a:p>
          </p:txBody>
        </p:sp>
        <p:sp>
          <p:nvSpPr>
            <p:cNvPr id="9" name="TextBox 8">
              <a:extLst>
                <a:ext uri="{FF2B5EF4-FFF2-40B4-BE49-F238E27FC236}">
                  <a16:creationId xmlns:a16="http://schemas.microsoft.com/office/drawing/2014/main" id="{D85D7734-2BC4-A586-5A3D-AE339EE3B942}"/>
                </a:ext>
              </a:extLst>
            </p:cNvPr>
            <p:cNvSpPr txBox="1"/>
            <p:nvPr/>
          </p:nvSpPr>
          <p:spPr>
            <a:xfrm>
              <a:off x="1977079" y="4378411"/>
              <a:ext cx="1458097" cy="769441"/>
            </a:xfrm>
            <a:prstGeom prst="rect">
              <a:avLst/>
            </a:prstGeom>
            <a:solidFill>
              <a:schemeClr val="accent4"/>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#4</a:t>
              </a:r>
            </a:p>
          </p:txBody>
        </p:sp>
        <p:sp>
          <p:nvSpPr>
            <p:cNvPr id="10" name="TextBox 9">
              <a:extLst>
                <a:ext uri="{FF2B5EF4-FFF2-40B4-BE49-F238E27FC236}">
                  <a16:creationId xmlns:a16="http://schemas.microsoft.com/office/drawing/2014/main" id="{E846C18F-2272-EE92-35CB-5EE8E7724949}"/>
                </a:ext>
              </a:extLst>
            </p:cNvPr>
            <p:cNvSpPr txBox="1"/>
            <p:nvPr/>
          </p:nvSpPr>
          <p:spPr>
            <a:xfrm>
              <a:off x="3822355" y="1528751"/>
              <a:ext cx="6772565"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Product &amp; Service Usage</a:t>
              </a:r>
            </a:p>
          </p:txBody>
        </p:sp>
        <p:sp>
          <p:nvSpPr>
            <p:cNvPr id="11" name="TextBox 10">
              <a:extLst>
                <a:ext uri="{FF2B5EF4-FFF2-40B4-BE49-F238E27FC236}">
                  <a16:creationId xmlns:a16="http://schemas.microsoft.com/office/drawing/2014/main" id="{AB5AE960-6AD8-2B5A-C1A2-8FB11EB024E1}"/>
                </a:ext>
              </a:extLst>
            </p:cNvPr>
            <p:cNvSpPr txBox="1"/>
            <p:nvPr/>
          </p:nvSpPr>
          <p:spPr>
            <a:xfrm>
              <a:off x="3822356" y="2479588"/>
              <a:ext cx="7497782"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100,000 Educator Network</a:t>
              </a:r>
            </a:p>
          </p:txBody>
        </p:sp>
        <p:sp>
          <p:nvSpPr>
            <p:cNvPr id="12" name="TextBox 11">
              <a:extLst>
                <a:ext uri="{FF2B5EF4-FFF2-40B4-BE49-F238E27FC236}">
                  <a16:creationId xmlns:a16="http://schemas.microsoft.com/office/drawing/2014/main" id="{7951EB5D-D3C4-8DB8-5DEE-6649EA27DDF6}"/>
                </a:ext>
              </a:extLst>
            </p:cNvPr>
            <p:cNvSpPr txBox="1"/>
            <p:nvPr/>
          </p:nvSpPr>
          <p:spPr>
            <a:xfrm>
              <a:off x="3822357" y="4378410"/>
              <a:ext cx="5494638"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Thought Leadership</a:t>
              </a:r>
            </a:p>
          </p:txBody>
        </p:sp>
        <p:sp>
          <p:nvSpPr>
            <p:cNvPr id="13" name="TextBox 12">
              <a:extLst>
                <a:ext uri="{FF2B5EF4-FFF2-40B4-BE49-F238E27FC236}">
                  <a16:creationId xmlns:a16="http://schemas.microsoft.com/office/drawing/2014/main" id="{6B20F830-4398-CCE8-8D99-96C6966673C2}"/>
                </a:ext>
              </a:extLst>
            </p:cNvPr>
            <p:cNvSpPr txBox="1"/>
            <p:nvPr/>
          </p:nvSpPr>
          <p:spPr>
            <a:xfrm>
              <a:off x="1977080" y="5327821"/>
              <a:ext cx="1458097" cy="769441"/>
            </a:xfrm>
            <a:prstGeom prst="rect">
              <a:avLst/>
            </a:prstGeom>
            <a:solidFill>
              <a:schemeClr val="tx1"/>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#5</a:t>
              </a:r>
            </a:p>
          </p:txBody>
        </p:sp>
        <p:sp>
          <p:nvSpPr>
            <p:cNvPr id="14" name="TextBox 13">
              <a:extLst>
                <a:ext uri="{FF2B5EF4-FFF2-40B4-BE49-F238E27FC236}">
                  <a16:creationId xmlns:a16="http://schemas.microsoft.com/office/drawing/2014/main" id="{490B8F58-B81E-198A-CBEC-140953E98056}"/>
                </a:ext>
              </a:extLst>
            </p:cNvPr>
            <p:cNvSpPr txBox="1"/>
            <p:nvPr/>
          </p:nvSpPr>
          <p:spPr>
            <a:xfrm>
              <a:off x="1977079" y="3429000"/>
              <a:ext cx="1458097" cy="769441"/>
            </a:xfrm>
            <a:prstGeom prst="rect">
              <a:avLst/>
            </a:prstGeom>
            <a:solidFill>
              <a:schemeClr val="accent3"/>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#3</a:t>
              </a:r>
            </a:p>
          </p:txBody>
        </p:sp>
        <p:sp>
          <p:nvSpPr>
            <p:cNvPr id="15" name="TextBox 14">
              <a:extLst>
                <a:ext uri="{FF2B5EF4-FFF2-40B4-BE49-F238E27FC236}">
                  <a16:creationId xmlns:a16="http://schemas.microsoft.com/office/drawing/2014/main" id="{D310BD7F-5350-B574-846C-5C96091355A6}"/>
                </a:ext>
              </a:extLst>
            </p:cNvPr>
            <p:cNvSpPr txBox="1"/>
            <p:nvPr/>
          </p:nvSpPr>
          <p:spPr>
            <a:xfrm>
              <a:off x="3822355" y="3429000"/>
              <a:ext cx="4871315"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Financial Support</a:t>
              </a:r>
            </a:p>
          </p:txBody>
        </p:sp>
        <p:sp>
          <p:nvSpPr>
            <p:cNvPr id="16" name="TextBox 15">
              <a:extLst>
                <a:ext uri="{FF2B5EF4-FFF2-40B4-BE49-F238E27FC236}">
                  <a16:creationId xmlns:a16="http://schemas.microsoft.com/office/drawing/2014/main" id="{2A5B915F-7BE7-430A-1217-AC5F18CC7190}"/>
                </a:ext>
              </a:extLst>
            </p:cNvPr>
            <p:cNvSpPr txBox="1"/>
            <p:nvPr/>
          </p:nvSpPr>
          <p:spPr>
            <a:xfrm>
              <a:off x="3822357" y="5327820"/>
              <a:ext cx="5494638"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Business Excellence</a:t>
              </a:r>
            </a:p>
          </p:txBody>
        </p:sp>
      </p:grpSp>
      <p:pic>
        <p:nvPicPr>
          <p:cNvPr id="17" name="Picture 16" descr="A close up of a logo&#10;&#10;Description automatically generated">
            <a:extLst>
              <a:ext uri="{FF2B5EF4-FFF2-40B4-BE49-F238E27FC236}">
                <a16:creationId xmlns:a16="http://schemas.microsoft.com/office/drawing/2014/main" id="{93FA122B-C0CF-4174-99B0-E52516828405}"/>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4185229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th to 100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E9D114-06F6-AAD8-3C0B-9C25C8856889}"/>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CFA79BD5-C53B-B6EF-CC7B-FB118E8B158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B86CFCA-B0FC-858B-CA4B-77B25BC50688}"/>
              </a:ext>
            </a:extLst>
          </p:cNvPr>
          <p:cNvSpPr>
            <a:spLocks noGrp="1"/>
          </p:cNvSpPr>
          <p:nvPr>
            <p:ph type="dt" sz="half" idx="12"/>
          </p:nvPr>
        </p:nvSpPr>
        <p:spPr/>
        <p:txBody>
          <a:bodyPr/>
          <a:lstStyle/>
          <a:p>
            <a:fld id="{A28E5BD1-723F-5743-815C-AA13F68B6F1E}" type="datetime1">
              <a:rPr lang="en-US" smtClean="0"/>
              <a:t>1/17/2025</a:t>
            </a:fld>
            <a:endParaRPr lang="en-US"/>
          </a:p>
        </p:txBody>
      </p:sp>
      <p:graphicFrame>
        <p:nvGraphicFramePr>
          <p:cNvPr id="6" name="Chart 5">
            <a:extLst>
              <a:ext uri="{FF2B5EF4-FFF2-40B4-BE49-F238E27FC236}">
                <a16:creationId xmlns:a16="http://schemas.microsoft.com/office/drawing/2014/main" id="{DF923110-7994-21CA-71EC-B3ADB54587FA}"/>
              </a:ext>
            </a:extLst>
          </p:cNvPr>
          <p:cNvGraphicFramePr/>
          <p:nvPr userDrawn="1">
            <p:extLst>
              <p:ext uri="{D42A27DB-BD31-4B8C-83A1-F6EECF244321}">
                <p14:modId xmlns:p14="http://schemas.microsoft.com/office/powerpoint/2010/main" val="2574825697"/>
              </p:ext>
            </p:extLst>
          </p:nvPr>
        </p:nvGraphicFramePr>
        <p:xfrm>
          <a:off x="439725" y="249369"/>
          <a:ext cx="11312550" cy="6123999"/>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A close up of a logo&#10;&#10;Description automatically generated">
            <a:extLst>
              <a:ext uri="{FF2B5EF4-FFF2-40B4-BE49-F238E27FC236}">
                <a16:creationId xmlns:a16="http://schemas.microsoft.com/office/drawing/2014/main" id="{77DF9BDC-B2DF-44F4-1C95-DF6AFEB95399}"/>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1905020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Blue backdrop">
    <p:bg>
      <p:bgPr>
        <a:solidFill>
          <a:schemeClr val="accent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585D29A-C5C0-A444-81D5-062ED544558E}"/>
              </a:ext>
            </a:extLst>
          </p:cNvPr>
          <p:cNvSpPr>
            <a:spLocks noGrp="1"/>
          </p:cNvSpPr>
          <p:nvPr>
            <p:ph type="title"/>
          </p:nvPr>
        </p:nvSpPr>
        <p:spPr>
          <a:xfrm>
            <a:off x="207578" y="136525"/>
            <a:ext cx="11771587" cy="1325563"/>
          </a:xfrm>
        </p:spPr>
        <p:txBody>
          <a:bodyPr/>
          <a:lstStyle>
            <a:lvl1pPr>
              <a:defRPr b="1">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9ADDF9DC-B88E-D14A-BD70-9F551E139937}"/>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0"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4E6E35F7-1176-574C-84DB-0892D649246A}"/>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41F6C6C9-06FC-D94C-BD7C-6BC30F431B6F}"/>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AF05C9C5-01E9-0944-852B-46FC7EC73E84}" type="datetime1">
              <a:rPr lang="en-US" smtClean="0"/>
              <a:t>1/17/2025</a:t>
            </a:fld>
            <a:endParaRPr lang="en-US"/>
          </a:p>
        </p:txBody>
      </p:sp>
      <p:pic>
        <p:nvPicPr>
          <p:cNvPr id="2" name="Picture 1">
            <a:extLst>
              <a:ext uri="{FF2B5EF4-FFF2-40B4-BE49-F238E27FC236}">
                <a16:creationId xmlns:a16="http://schemas.microsoft.com/office/drawing/2014/main" id="{71D0725D-E369-5C71-909F-D12C0B7FE5B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3" name="Text Placeholder 2">
            <a:extLst>
              <a:ext uri="{FF2B5EF4-FFF2-40B4-BE49-F238E27FC236}">
                <a16:creationId xmlns:a16="http://schemas.microsoft.com/office/drawing/2014/main" id="{41ACF60B-785B-C567-EB11-E86432397FA2}"/>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138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ipelin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6D6F338-E0E9-41F9-6AAA-2EAF81F4246C}"/>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7AEEE2D-5AE0-E4F0-693E-0E8D33573532}"/>
              </a:ext>
            </a:extLst>
          </p:cNvPr>
          <p:cNvSpPr>
            <a:spLocks noGrp="1"/>
          </p:cNvSpPr>
          <p:nvPr>
            <p:ph type="dt" sz="half" idx="12"/>
          </p:nvPr>
        </p:nvSpPr>
        <p:spPr/>
        <p:txBody>
          <a:bodyPr/>
          <a:lstStyle/>
          <a:p>
            <a:fld id="{A28E5BD1-723F-5743-815C-AA13F68B6F1E}" type="datetime1">
              <a:rPr lang="en-US" smtClean="0"/>
              <a:t>1/17/2025</a:t>
            </a:fld>
            <a:endParaRPr lang="en-US"/>
          </a:p>
        </p:txBody>
      </p:sp>
      <p:pic>
        <p:nvPicPr>
          <p:cNvPr id="6" name="Picture 5" descr="A close up of a logo&#10;&#10;Description automatically generated">
            <a:extLst>
              <a:ext uri="{FF2B5EF4-FFF2-40B4-BE49-F238E27FC236}">
                <a16:creationId xmlns:a16="http://schemas.microsoft.com/office/drawing/2014/main" id="{204A4CC0-B5ED-BC47-9EF0-3CCCD8C6EF20}"/>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263463F5-B307-D141-3267-C2A3EE91C48B}"/>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67099" y="2482589"/>
            <a:ext cx="1912632" cy="2560320"/>
          </a:xfrm>
          <a:prstGeom prst="rect">
            <a:avLst/>
          </a:prstGeom>
          <a:effectLst>
            <a:outerShdw blurRad="304800" dist="38100" dir="2700000" algn="tl" rotWithShape="0">
              <a:schemeClr val="tx1">
                <a:lumMod val="60000"/>
                <a:lumOff val="40000"/>
              </a:schemeClr>
            </a:outerShdw>
          </a:effectLst>
        </p:spPr>
      </p:pic>
      <p:sp>
        <p:nvSpPr>
          <p:cNvPr id="8" name="Title 1">
            <a:extLst>
              <a:ext uri="{FF2B5EF4-FFF2-40B4-BE49-F238E27FC236}">
                <a16:creationId xmlns:a16="http://schemas.microsoft.com/office/drawing/2014/main" id="{3A3F8470-28D4-4028-D31A-204BB3B4C6A8}"/>
              </a:ext>
            </a:extLst>
          </p:cNvPr>
          <p:cNvSpPr>
            <a:spLocks noGrp="1"/>
          </p:cNvSpPr>
          <p:nvPr>
            <p:ph type="title"/>
          </p:nvPr>
        </p:nvSpPr>
        <p:spPr>
          <a:xfrm>
            <a:off x="212835" y="139927"/>
            <a:ext cx="11766331" cy="1325563"/>
          </a:xfrm>
        </p:spPr>
        <p:txBody>
          <a:bodyPr/>
          <a:lstStyle>
            <a:lvl1pPr>
              <a:defRPr>
                <a:solidFill>
                  <a:schemeClr val="tx2"/>
                </a:solidFill>
              </a:defRPr>
            </a:lvl1pPr>
          </a:lstStyle>
          <a:p>
            <a:r>
              <a:rPr lang="en-US"/>
              <a:t>Curriculum Pipeline</a:t>
            </a:r>
          </a:p>
        </p:txBody>
      </p:sp>
      <p:pic>
        <p:nvPicPr>
          <p:cNvPr id="9" name="Picture 8" descr="A picture containing text, photo, person, sign&#10;&#10;Description automatically generated">
            <a:extLst>
              <a:ext uri="{FF2B5EF4-FFF2-40B4-BE49-F238E27FC236}">
                <a16:creationId xmlns:a16="http://schemas.microsoft.com/office/drawing/2014/main" id="{EF62462E-AD52-8541-4928-59539A27E7DC}"/>
              </a:ext>
            </a:extLst>
          </p:cNvPr>
          <p:cNvPicPr>
            <a:picLocks noChangeAspect="1"/>
          </p:cNvPicPr>
          <p:nvPr userDrawn="1"/>
        </p:nvPicPr>
        <p:blipFill>
          <a:blip r:embed="rId4">
            <a:alphaModFix/>
          </a:blip>
          <a:stretch>
            <a:fillRect/>
          </a:stretch>
        </p:blipFill>
        <p:spPr>
          <a:xfrm>
            <a:off x="1226399" y="2226857"/>
            <a:ext cx="2238113" cy="2971800"/>
          </a:xfrm>
          <a:prstGeom prst="rect">
            <a:avLst/>
          </a:prstGeom>
          <a:effectLst>
            <a:outerShdw blurRad="304800" dist="38100" dir="2700000" algn="tl" rotWithShape="0">
              <a:schemeClr val="tx1">
                <a:lumMod val="60000"/>
                <a:lumOff val="40000"/>
              </a:schemeClr>
            </a:outerShdw>
          </a:effectLst>
        </p:spPr>
      </p:pic>
      <p:pic>
        <p:nvPicPr>
          <p:cNvPr id="10" name="Picture 5" descr="A picture containing calendar&#10;&#10;Description automatically generated">
            <a:extLst>
              <a:ext uri="{FF2B5EF4-FFF2-40B4-BE49-F238E27FC236}">
                <a16:creationId xmlns:a16="http://schemas.microsoft.com/office/drawing/2014/main" id="{99F84E3B-9BDB-05F0-B33F-49152EB9498B}"/>
              </a:ext>
            </a:extLst>
          </p:cNvPr>
          <p:cNvPicPr>
            <a:picLocks noChangeAspect="1"/>
          </p:cNvPicPr>
          <p:nvPr userDrawn="1"/>
        </p:nvPicPr>
        <p:blipFill>
          <a:blip r:embed="rId5"/>
          <a:stretch>
            <a:fillRect/>
          </a:stretch>
        </p:blipFill>
        <p:spPr>
          <a:xfrm>
            <a:off x="2548945" y="2094623"/>
            <a:ext cx="2625911" cy="3336252"/>
          </a:xfrm>
          <a:prstGeom prst="rect">
            <a:avLst/>
          </a:prstGeom>
          <a:effectLst>
            <a:outerShdw blurRad="304800" dist="38100" dir="2700000" algn="tl" rotWithShape="0">
              <a:prstClr val="black">
                <a:alpha val="40000"/>
              </a:prstClr>
            </a:outerShdw>
          </a:effectLst>
        </p:spPr>
      </p:pic>
      <p:pic>
        <p:nvPicPr>
          <p:cNvPr id="11" name="Picture 10" descr="Timeline&#10;&#10;Description automatically generated">
            <a:extLst>
              <a:ext uri="{FF2B5EF4-FFF2-40B4-BE49-F238E27FC236}">
                <a16:creationId xmlns:a16="http://schemas.microsoft.com/office/drawing/2014/main" id="{BBAF2F01-EEE2-07F2-A392-32652AA96651}"/>
              </a:ext>
            </a:extLst>
          </p:cNvPr>
          <p:cNvPicPr>
            <a:picLocks noChangeAspect="1"/>
          </p:cNvPicPr>
          <p:nvPr userDrawn="1"/>
        </p:nvPicPr>
        <p:blipFill>
          <a:blip r:embed="rId6"/>
          <a:stretch>
            <a:fillRect/>
          </a:stretch>
        </p:blipFill>
        <p:spPr>
          <a:xfrm>
            <a:off x="4591200" y="4249441"/>
            <a:ext cx="2297616" cy="1472259"/>
          </a:xfrm>
          <a:prstGeom prst="rect">
            <a:avLst/>
          </a:prstGeom>
          <a:effectLst>
            <a:outerShdw blurRad="304800" dist="38100" dir="2700000" algn="tl" rotWithShape="0">
              <a:prstClr val="black">
                <a:alpha val="40000"/>
              </a:prstClr>
            </a:outerShdw>
          </a:effectLst>
        </p:spPr>
      </p:pic>
      <p:grpSp>
        <p:nvGrpSpPr>
          <p:cNvPr id="12" name="Group 11">
            <a:extLst>
              <a:ext uri="{FF2B5EF4-FFF2-40B4-BE49-F238E27FC236}">
                <a16:creationId xmlns:a16="http://schemas.microsoft.com/office/drawing/2014/main" id="{F4529322-C2FF-7776-835D-E897909E4B7E}"/>
              </a:ext>
            </a:extLst>
          </p:cNvPr>
          <p:cNvGrpSpPr/>
          <p:nvPr userDrawn="1"/>
        </p:nvGrpSpPr>
        <p:grpSpPr>
          <a:xfrm>
            <a:off x="9851142" y="5528140"/>
            <a:ext cx="2340858" cy="1047197"/>
            <a:chOff x="9722700" y="4743703"/>
            <a:chExt cx="2340858" cy="1047197"/>
          </a:xfrm>
        </p:grpSpPr>
        <p:pic>
          <p:nvPicPr>
            <p:cNvPr id="13" name="Picture 12">
              <a:extLst>
                <a:ext uri="{FF2B5EF4-FFF2-40B4-BE49-F238E27FC236}">
                  <a16:creationId xmlns:a16="http://schemas.microsoft.com/office/drawing/2014/main" id="{DBD847BA-45A2-D5F0-F3B0-33015880CA0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722700" y="4743703"/>
              <a:ext cx="2340858" cy="1047197"/>
            </a:xfrm>
            <a:prstGeom prst="rect">
              <a:avLst/>
            </a:prstGeom>
            <a:effectLst>
              <a:outerShdw blurRad="304800" dist="38100" dir="2700000" algn="tl" rotWithShape="0">
                <a:prstClr val="black">
                  <a:alpha val="40000"/>
                </a:prstClr>
              </a:outerShdw>
            </a:effectLst>
          </p:spPr>
        </p:pic>
        <p:sp>
          <p:nvSpPr>
            <p:cNvPr id="14" name="Content Placeholder 4">
              <a:extLst>
                <a:ext uri="{FF2B5EF4-FFF2-40B4-BE49-F238E27FC236}">
                  <a16:creationId xmlns:a16="http://schemas.microsoft.com/office/drawing/2014/main" id="{236A97FA-70D0-91EC-BEE7-AE5EDB31E81D}"/>
                </a:ext>
              </a:extLst>
            </p:cNvPr>
            <p:cNvSpPr txBox="1">
              <a:spLocks/>
            </p:cNvSpPr>
            <p:nvPr/>
          </p:nvSpPr>
          <p:spPr>
            <a:xfrm>
              <a:off x="11249608" y="5383317"/>
              <a:ext cx="735243" cy="320040"/>
            </a:xfrm>
            <a:prstGeom prst="rect">
              <a:avLst/>
            </a:prstGeom>
            <a:solidFill>
              <a:schemeClr val="tx1">
                <a:alpha val="90000"/>
              </a:schemeClr>
            </a:solidFill>
            <a:effectLst>
              <a:outerShdw blurRad="190500" dist="38100" dir="2700000" algn="tl" rotWithShape="0">
                <a:prstClr val="black">
                  <a:alpha val="40000"/>
                </a:prstClr>
              </a:outerShdw>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chemeClr val="bg1"/>
                  </a:solidFill>
                  <a:latin typeface="Libre Franklin Medium" pitchFamily="2" charset="77"/>
                </a:rPr>
                <a:t>‘24-26</a:t>
              </a:r>
            </a:p>
          </p:txBody>
        </p:sp>
      </p:grpSp>
      <p:grpSp>
        <p:nvGrpSpPr>
          <p:cNvPr id="15" name="Group 14">
            <a:extLst>
              <a:ext uri="{FF2B5EF4-FFF2-40B4-BE49-F238E27FC236}">
                <a16:creationId xmlns:a16="http://schemas.microsoft.com/office/drawing/2014/main" id="{13BE61C5-CF28-F921-A56B-A1FF85154B20}"/>
              </a:ext>
            </a:extLst>
          </p:cNvPr>
          <p:cNvGrpSpPr/>
          <p:nvPr userDrawn="1"/>
        </p:nvGrpSpPr>
        <p:grpSpPr>
          <a:xfrm>
            <a:off x="9851142" y="662810"/>
            <a:ext cx="2340858" cy="1828800"/>
            <a:chOff x="9851142" y="1192027"/>
            <a:chExt cx="2340858" cy="1828800"/>
          </a:xfrm>
        </p:grpSpPr>
        <p:sp>
          <p:nvSpPr>
            <p:cNvPr id="16" name="Content Placeholder 4">
              <a:extLst>
                <a:ext uri="{FF2B5EF4-FFF2-40B4-BE49-F238E27FC236}">
                  <a16:creationId xmlns:a16="http://schemas.microsoft.com/office/drawing/2014/main" id="{DD62ABB5-B423-3EA8-E624-4C945F75D0B8}"/>
                </a:ext>
              </a:extLst>
            </p:cNvPr>
            <p:cNvSpPr txBox="1">
              <a:spLocks/>
            </p:cNvSpPr>
            <p:nvPr/>
          </p:nvSpPr>
          <p:spPr>
            <a:xfrm>
              <a:off x="9851142" y="1192027"/>
              <a:ext cx="2340858" cy="1828800"/>
            </a:xfrm>
            <a:prstGeom prst="rect">
              <a:avLst/>
            </a:prstGeom>
            <a:solidFill>
              <a:schemeClr val="accent3">
                <a:lumMod val="40000"/>
                <a:lumOff val="60000"/>
              </a:schemeClr>
            </a:solidFill>
            <a:effectLst>
              <a:outerShdw blurRad="304800" dist="38100" dir="2700000" algn="tl"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Libre Franklin Medium" pitchFamily="2" charset="77"/>
                </a:rPr>
                <a:t>K-8 </a:t>
              </a:r>
            </a:p>
            <a:p>
              <a:pPr marL="0" indent="0">
                <a:buFont typeface="Arial" panose="020B0604020202020204" pitchFamily="34" charset="0"/>
                <a:buNone/>
              </a:pPr>
              <a:r>
                <a:rPr lang="en-US" sz="2000">
                  <a:latin typeface="Libre Franklin Medium" pitchFamily="2" charset="77"/>
                </a:rPr>
                <a:t>Resources</a:t>
              </a:r>
            </a:p>
          </p:txBody>
        </p:sp>
        <p:sp>
          <p:nvSpPr>
            <p:cNvPr id="17" name="Content Placeholder 4">
              <a:extLst>
                <a:ext uri="{FF2B5EF4-FFF2-40B4-BE49-F238E27FC236}">
                  <a16:creationId xmlns:a16="http://schemas.microsoft.com/office/drawing/2014/main" id="{126C597F-D61C-3A59-9A4B-C0EC7478F8E1}"/>
                </a:ext>
              </a:extLst>
            </p:cNvPr>
            <p:cNvSpPr txBox="1">
              <a:spLocks/>
            </p:cNvSpPr>
            <p:nvPr/>
          </p:nvSpPr>
          <p:spPr>
            <a:xfrm>
              <a:off x="11372931" y="2584539"/>
              <a:ext cx="731520" cy="320040"/>
            </a:xfrm>
            <a:prstGeom prst="rect">
              <a:avLst/>
            </a:prstGeom>
            <a:solidFill>
              <a:schemeClr val="accent1">
                <a:alpha val="76089"/>
              </a:schemeClr>
            </a:solidFill>
            <a:effectLst>
              <a:outerShdw blurRad="190500" dist="38100" dir="2700000" algn="tl" rotWithShape="0">
                <a:prstClr val="black">
                  <a:alpha val="40000"/>
                </a:prstClr>
              </a:outerShdw>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chemeClr val="bg1"/>
                  </a:solidFill>
                  <a:latin typeface="Libre Franklin Medium" pitchFamily="2" charset="77"/>
                </a:rPr>
                <a:t>’24-26</a:t>
              </a:r>
            </a:p>
          </p:txBody>
        </p:sp>
      </p:grpSp>
      <p:pic>
        <p:nvPicPr>
          <p:cNvPr id="18" name="Picture 17" descr="A picture containing text&#10;&#10;Description automatically generated">
            <a:extLst>
              <a:ext uri="{FF2B5EF4-FFF2-40B4-BE49-F238E27FC236}">
                <a16:creationId xmlns:a16="http://schemas.microsoft.com/office/drawing/2014/main" id="{1610D511-7C24-962B-F572-ECD5A53E5FFD}"/>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4562615" y="1803798"/>
            <a:ext cx="2340858" cy="2340858"/>
          </a:xfrm>
          <a:prstGeom prst="rect">
            <a:avLst/>
          </a:prstGeom>
          <a:effectLst>
            <a:outerShdw blurRad="203200" dist="38100" dir="2700000" algn="tl" rotWithShape="0">
              <a:prstClr val="black">
                <a:alpha val="40000"/>
              </a:prstClr>
            </a:outerShdw>
          </a:effectLst>
        </p:spPr>
      </p:pic>
      <p:grpSp>
        <p:nvGrpSpPr>
          <p:cNvPr id="19" name="Group 4">
            <a:extLst>
              <a:ext uri="{FF2B5EF4-FFF2-40B4-BE49-F238E27FC236}">
                <a16:creationId xmlns:a16="http://schemas.microsoft.com/office/drawing/2014/main" id="{221AA6FC-1ACF-1502-D556-819E00884E9D}"/>
              </a:ext>
            </a:extLst>
          </p:cNvPr>
          <p:cNvGrpSpPr>
            <a:grpSpLocks noChangeAspect="1"/>
          </p:cNvGrpSpPr>
          <p:nvPr userDrawn="1"/>
        </p:nvGrpSpPr>
        <p:grpSpPr>
          <a:xfrm>
            <a:off x="6497402" y="3790687"/>
            <a:ext cx="3206045" cy="2378102"/>
            <a:chOff x="0" y="3"/>
            <a:chExt cx="10069851" cy="7469367"/>
          </a:xfrm>
          <a:effectLst>
            <a:outerShdw blurRad="177800" dist="38100" dir="2700000" algn="tl" rotWithShape="0">
              <a:prstClr val="black">
                <a:alpha val="40000"/>
              </a:prstClr>
            </a:outerShdw>
          </a:effectLst>
        </p:grpSpPr>
        <p:pic>
          <p:nvPicPr>
            <p:cNvPr id="20" name="Picture 5">
              <a:extLst>
                <a:ext uri="{FF2B5EF4-FFF2-40B4-BE49-F238E27FC236}">
                  <a16:creationId xmlns:a16="http://schemas.microsoft.com/office/drawing/2014/main" id="{28F1E840-C9F7-08F6-3CDC-A1B3F08E94F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0" y="3"/>
              <a:ext cx="10069851" cy="7469367"/>
            </a:xfrm>
            <a:prstGeom prst="rect">
              <a:avLst/>
            </a:prstGeom>
          </p:spPr>
        </p:pic>
      </p:grpSp>
      <p:pic>
        <p:nvPicPr>
          <p:cNvPr id="21" name="Picture 4">
            <a:extLst>
              <a:ext uri="{FF2B5EF4-FFF2-40B4-BE49-F238E27FC236}">
                <a16:creationId xmlns:a16="http://schemas.microsoft.com/office/drawing/2014/main" id="{DE7FB240-23B8-6538-5F31-6913C9AD9672}"/>
              </a:ext>
            </a:extLst>
          </p:cNvPr>
          <p:cNvPicPr>
            <a:picLocks noChangeAspect="1"/>
          </p:cNvPicPr>
          <p:nvPr userDrawn="1"/>
        </p:nvPicPr>
        <p:blipFill rotWithShape="1">
          <a:blip r:embed="rId10" cstate="print">
            <a:extLst>
              <a:ext uri="{28A0092B-C50C-407E-A947-70E740481C1C}">
                <a14:useLocalDpi xmlns:a14="http://schemas.microsoft.com/office/drawing/2010/main"/>
              </a:ext>
            </a:extLst>
          </a:blip>
          <a:srcRect/>
          <a:stretch/>
        </p:blipFill>
        <p:spPr>
          <a:xfrm>
            <a:off x="6497402" y="1465490"/>
            <a:ext cx="3206045" cy="2232462"/>
          </a:xfrm>
          <a:prstGeom prst="rect">
            <a:avLst/>
          </a:prstGeom>
          <a:effectLst>
            <a:outerShdw blurRad="177800" dist="38100" dir="2700000" algn="tl" rotWithShape="0">
              <a:prstClr val="black">
                <a:alpha val="40000"/>
              </a:prstClr>
            </a:outerShdw>
          </a:effectLst>
        </p:spPr>
      </p:pic>
      <p:grpSp>
        <p:nvGrpSpPr>
          <p:cNvPr id="22" name="Group 21">
            <a:extLst>
              <a:ext uri="{FF2B5EF4-FFF2-40B4-BE49-F238E27FC236}">
                <a16:creationId xmlns:a16="http://schemas.microsoft.com/office/drawing/2014/main" id="{C226E09A-F1D4-6ED6-A000-E097831E92FD}"/>
              </a:ext>
            </a:extLst>
          </p:cNvPr>
          <p:cNvGrpSpPr/>
          <p:nvPr userDrawn="1"/>
        </p:nvGrpSpPr>
        <p:grpSpPr>
          <a:xfrm>
            <a:off x="9851142" y="2590960"/>
            <a:ext cx="2340858" cy="1828800"/>
            <a:chOff x="9851142" y="3068633"/>
            <a:chExt cx="2340858" cy="1828800"/>
          </a:xfrm>
        </p:grpSpPr>
        <p:sp>
          <p:nvSpPr>
            <p:cNvPr id="23" name="Content Placeholder 4">
              <a:extLst>
                <a:ext uri="{FF2B5EF4-FFF2-40B4-BE49-F238E27FC236}">
                  <a16:creationId xmlns:a16="http://schemas.microsoft.com/office/drawing/2014/main" id="{243B136C-8B08-8E4F-43E8-0E5316966A2F}"/>
                </a:ext>
              </a:extLst>
            </p:cNvPr>
            <p:cNvSpPr txBox="1">
              <a:spLocks/>
            </p:cNvSpPr>
            <p:nvPr/>
          </p:nvSpPr>
          <p:spPr>
            <a:xfrm>
              <a:off x="9851142" y="3068633"/>
              <a:ext cx="2340858" cy="1828800"/>
            </a:xfrm>
            <a:prstGeom prst="rect">
              <a:avLst/>
            </a:prstGeom>
            <a:solidFill>
              <a:schemeClr val="accent2">
                <a:lumMod val="60000"/>
                <a:lumOff val="40000"/>
              </a:schemeClr>
            </a:solidFill>
            <a:effectLst>
              <a:outerShdw blurRad="304800" dist="38100" dir="2700000" algn="tl"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Libre Franklin Medium" pitchFamily="2" charset="77"/>
                </a:rPr>
                <a:t>Digital Civics Resource</a:t>
              </a:r>
            </a:p>
          </p:txBody>
        </p:sp>
        <p:sp>
          <p:nvSpPr>
            <p:cNvPr id="24" name="Content Placeholder 4">
              <a:extLst>
                <a:ext uri="{FF2B5EF4-FFF2-40B4-BE49-F238E27FC236}">
                  <a16:creationId xmlns:a16="http://schemas.microsoft.com/office/drawing/2014/main" id="{581DCDAB-51D2-C9BD-026E-41CD21C7CA0A}"/>
                </a:ext>
              </a:extLst>
            </p:cNvPr>
            <p:cNvSpPr txBox="1">
              <a:spLocks/>
            </p:cNvSpPr>
            <p:nvPr/>
          </p:nvSpPr>
          <p:spPr>
            <a:xfrm>
              <a:off x="11372931" y="4546921"/>
              <a:ext cx="731520" cy="320040"/>
            </a:xfrm>
            <a:prstGeom prst="rect">
              <a:avLst/>
            </a:prstGeom>
            <a:solidFill>
              <a:schemeClr val="accent1">
                <a:alpha val="76089"/>
              </a:schemeClr>
            </a:solidFill>
            <a:effectLst>
              <a:outerShdw blurRad="190500" dist="38100" dir="2700000" algn="tl" rotWithShape="0">
                <a:prstClr val="black">
                  <a:alpha val="40000"/>
                </a:prstClr>
              </a:outerShdw>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chemeClr val="bg1"/>
                  </a:solidFill>
                  <a:latin typeface="Libre Franklin Medium" pitchFamily="2" charset="77"/>
                </a:rPr>
                <a:t>’24-25</a:t>
              </a:r>
            </a:p>
          </p:txBody>
        </p:sp>
      </p:grpSp>
      <p:grpSp>
        <p:nvGrpSpPr>
          <p:cNvPr id="25" name="Group 24">
            <a:extLst>
              <a:ext uri="{FF2B5EF4-FFF2-40B4-BE49-F238E27FC236}">
                <a16:creationId xmlns:a16="http://schemas.microsoft.com/office/drawing/2014/main" id="{C744AA08-599B-24B7-311C-093415610459}"/>
              </a:ext>
            </a:extLst>
          </p:cNvPr>
          <p:cNvGrpSpPr/>
          <p:nvPr userDrawn="1"/>
        </p:nvGrpSpPr>
        <p:grpSpPr>
          <a:xfrm>
            <a:off x="9851142" y="4514390"/>
            <a:ext cx="2340858" cy="914400"/>
            <a:chOff x="9869186" y="3153521"/>
            <a:chExt cx="2340858" cy="914400"/>
          </a:xfrm>
        </p:grpSpPr>
        <p:sp>
          <p:nvSpPr>
            <p:cNvPr id="26" name="Content Placeholder 4">
              <a:extLst>
                <a:ext uri="{FF2B5EF4-FFF2-40B4-BE49-F238E27FC236}">
                  <a16:creationId xmlns:a16="http://schemas.microsoft.com/office/drawing/2014/main" id="{8B2806F7-EC44-1B60-59E6-6686F305D943}"/>
                </a:ext>
              </a:extLst>
            </p:cNvPr>
            <p:cNvSpPr txBox="1">
              <a:spLocks/>
            </p:cNvSpPr>
            <p:nvPr/>
          </p:nvSpPr>
          <p:spPr>
            <a:xfrm>
              <a:off x="9869186" y="3153521"/>
              <a:ext cx="2340858" cy="914400"/>
            </a:xfrm>
            <a:prstGeom prst="rect">
              <a:avLst/>
            </a:prstGeom>
            <a:solidFill>
              <a:schemeClr val="tx2">
                <a:lumMod val="20000"/>
                <a:lumOff val="80000"/>
              </a:schemeClr>
            </a:solidFill>
            <a:effectLst>
              <a:outerShdw blurRad="304800" dist="38100" dir="2700000" algn="tl"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Libre Franklin Medium" pitchFamily="2" charset="77"/>
                </a:rPr>
                <a:t>Civics Bee</a:t>
              </a:r>
            </a:p>
          </p:txBody>
        </p:sp>
        <p:sp>
          <p:nvSpPr>
            <p:cNvPr id="27" name="Content Placeholder 4">
              <a:extLst>
                <a:ext uri="{FF2B5EF4-FFF2-40B4-BE49-F238E27FC236}">
                  <a16:creationId xmlns:a16="http://schemas.microsoft.com/office/drawing/2014/main" id="{3755EA53-8DBD-AB86-F5F0-36DD6248A269}"/>
                </a:ext>
              </a:extLst>
            </p:cNvPr>
            <p:cNvSpPr txBox="1">
              <a:spLocks/>
            </p:cNvSpPr>
            <p:nvPr/>
          </p:nvSpPr>
          <p:spPr>
            <a:xfrm>
              <a:off x="11387957" y="3631633"/>
              <a:ext cx="731520" cy="320040"/>
            </a:xfrm>
            <a:prstGeom prst="rect">
              <a:avLst/>
            </a:prstGeom>
            <a:solidFill>
              <a:schemeClr val="accent1">
                <a:alpha val="76089"/>
              </a:schemeClr>
            </a:solidFill>
            <a:effectLst>
              <a:outerShdw blurRad="190500" dist="38100" dir="2700000" algn="tl" rotWithShape="0">
                <a:prstClr val="black">
                  <a:alpha val="40000"/>
                </a:prstClr>
              </a:outerShdw>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chemeClr val="bg1"/>
                  </a:solidFill>
                  <a:latin typeface="Libre Franklin Medium" pitchFamily="2" charset="77"/>
                </a:rPr>
                <a:t>’24-25</a:t>
              </a:r>
            </a:p>
          </p:txBody>
        </p:sp>
      </p:grpSp>
    </p:spTree>
    <p:extLst>
      <p:ext uri="{BB962C8B-B14F-4D97-AF65-F5344CB8AC3E}">
        <p14:creationId xmlns:p14="http://schemas.microsoft.com/office/powerpoint/2010/main" val="3655985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inciples Virtues">
    <p:bg>
      <p:bgPr>
        <a:solidFill>
          <a:schemeClr val="bg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3EB4F27F-1EAF-8240-85E2-B361F6E50C8D}" type="datetime1">
              <a:rPr lang="en-US" smtClean="0"/>
              <a:t>1/17/2025</a:t>
            </a:fld>
            <a:endParaRPr lang="en-US"/>
          </a:p>
        </p:txBody>
      </p:sp>
      <p:pic>
        <p:nvPicPr>
          <p:cNvPr id="2" name="Picture 1" descr="A close up of a logo&#10;&#10;Description automatically generated">
            <a:extLst>
              <a:ext uri="{FF2B5EF4-FFF2-40B4-BE49-F238E27FC236}">
                <a16:creationId xmlns:a16="http://schemas.microsoft.com/office/drawing/2014/main" id="{D6A989DA-FAEF-C946-3725-91AE1C23D42A}"/>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4FCF12EC-3308-C9C5-1CFD-84680D39AF43}"/>
              </a:ext>
            </a:extLst>
          </p:cNvPr>
          <p:cNvPicPr>
            <a:picLocks noChangeAspect="1"/>
          </p:cNvPicPr>
          <p:nvPr userDrawn="1"/>
        </p:nvPicPr>
        <p:blipFill>
          <a:blip r:embed="rId3"/>
          <a:stretch>
            <a:fillRect/>
          </a:stretch>
        </p:blipFill>
        <p:spPr>
          <a:xfrm rot="21300000">
            <a:off x="402927" y="212458"/>
            <a:ext cx="8273161" cy="5029200"/>
          </a:xfrm>
          <a:prstGeom prst="rect">
            <a:avLst/>
          </a:prstGeom>
          <a:effectLst>
            <a:outerShdw blurRad="304800" dist="38100" dir="2700000" algn="tl" rotWithShape="0">
              <a:prstClr val="black">
                <a:alpha val="40000"/>
              </a:prstClr>
            </a:outerShdw>
          </a:effectLst>
        </p:spPr>
      </p:pic>
      <p:pic>
        <p:nvPicPr>
          <p:cNvPr id="5" name="Picture 4" descr="Timeline&#10;&#10;Description automatically generated">
            <a:extLst>
              <a:ext uri="{FF2B5EF4-FFF2-40B4-BE49-F238E27FC236}">
                <a16:creationId xmlns:a16="http://schemas.microsoft.com/office/drawing/2014/main" id="{BD567B6B-405A-3478-00B7-D7ADE8F4002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rot="21300000">
            <a:off x="3801434" y="1616257"/>
            <a:ext cx="8271231" cy="5029200"/>
          </a:xfrm>
          <a:prstGeom prst="rect">
            <a:avLst/>
          </a:prstGeom>
          <a:effectLst>
            <a:outerShdw blurRad="304800" dist="38100" dir="2700000" algn="tl" rotWithShape="0">
              <a:prstClr val="black">
                <a:alpha val="40000"/>
              </a:prstClr>
            </a:outerShdw>
          </a:effectLst>
        </p:spPr>
      </p:pic>
    </p:spTree>
    <p:extLst>
      <p:ext uri="{BB962C8B-B14F-4D97-AF65-F5344CB8AC3E}">
        <p14:creationId xmlns:p14="http://schemas.microsoft.com/office/powerpoint/2010/main" val="716487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ivic Virtu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D841C-1740-082E-39E7-B2F121069E23}"/>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B03E2E50-4157-5697-F139-79657A7FD03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EB5A763-820B-2079-8026-C59C5A13CAE2}"/>
              </a:ext>
            </a:extLst>
          </p:cNvPr>
          <p:cNvSpPr>
            <a:spLocks noGrp="1"/>
          </p:cNvSpPr>
          <p:nvPr>
            <p:ph type="dt" sz="half" idx="12"/>
          </p:nvPr>
        </p:nvSpPr>
        <p:spPr/>
        <p:txBody>
          <a:bodyPr/>
          <a:lstStyle/>
          <a:p>
            <a:fld id="{A28E5BD1-723F-5743-815C-AA13F68B6F1E}" type="datetime1">
              <a:rPr lang="en-US" smtClean="0"/>
              <a:t>1/17/2025</a:t>
            </a:fld>
            <a:endParaRPr lang="en-US"/>
          </a:p>
        </p:txBody>
      </p:sp>
      <p:pic>
        <p:nvPicPr>
          <p:cNvPr id="6" name="Picture 5" descr="Graphical user interface, text, application, email&#10;&#10;Description automatically generated">
            <a:extLst>
              <a:ext uri="{FF2B5EF4-FFF2-40B4-BE49-F238E27FC236}">
                <a16:creationId xmlns:a16="http://schemas.microsoft.com/office/drawing/2014/main" id="{E4DCA103-1205-A8BC-66BE-5CFB2F9FFF5A}"/>
              </a:ext>
            </a:extLst>
          </p:cNvPr>
          <p:cNvPicPr>
            <a:picLocks noChangeAspect="1"/>
          </p:cNvPicPr>
          <p:nvPr userDrawn="1"/>
        </p:nvPicPr>
        <p:blipFill>
          <a:blip r:embed="rId2"/>
          <a:stretch>
            <a:fillRect/>
          </a:stretch>
        </p:blipFill>
        <p:spPr>
          <a:xfrm>
            <a:off x="-115598" y="-39315"/>
            <a:ext cx="12423196" cy="6936630"/>
          </a:xfrm>
          <a:prstGeom prst="rect">
            <a:avLst/>
          </a:prstGeom>
          <a:effectLst>
            <a:outerShdw blurRad="304800" dist="38100" dir="2700000" algn="tl" rotWithShape="0">
              <a:prstClr val="black">
                <a:alpha val="40000"/>
              </a:prstClr>
            </a:outerShdw>
          </a:effectLst>
        </p:spPr>
      </p:pic>
    </p:spTree>
    <p:extLst>
      <p:ext uri="{BB962C8B-B14F-4D97-AF65-F5344CB8AC3E}">
        <p14:creationId xmlns:p14="http://schemas.microsoft.com/office/powerpoint/2010/main" val="423117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nding Princip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E2313B-A0B5-68E8-6970-53CD173F8BD8}"/>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0B5923B4-EB9C-A6E9-0F92-3CE9C2F10FBC}"/>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59276EAE-F93D-0F23-2D87-FDC0284E983C}"/>
              </a:ext>
            </a:extLst>
          </p:cNvPr>
          <p:cNvSpPr>
            <a:spLocks noGrp="1"/>
          </p:cNvSpPr>
          <p:nvPr>
            <p:ph type="dt" sz="half" idx="12"/>
          </p:nvPr>
        </p:nvSpPr>
        <p:spPr/>
        <p:txBody>
          <a:bodyPr/>
          <a:lstStyle/>
          <a:p>
            <a:fld id="{A28E5BD1-723F-5743-815C-AA13F68B6F1E}" type="datetime1">
              <a:rPr lang="en-US" smtClean="0"/>
              <a:t>1/17/2025</a:t>
            </a:fld>
            <a:endParaRPr lang="en-US"/>
          </a:p>
        </p:txBody>
      </p:sp>
      <p:pic>
        <p:nvPicPr>
          <p:cNvPr id="6" name="Picture 5" descr="Timeline&#10;&#10;Description automatically generated">
            <a:extLst>
              <a:ext uri="{FF2B5EF4-FFF2-40B4-BE49-F238E27FC236}">
                <a16:creationId xmlns:a16="http://schemas.microsoft.com/office/drawing/2014/main" id="{2A115EA1-2EB1-E587-A253-CBA1DA562915}"/>
              </a:ext>
            </a:extLst>
          </p:cNvPr>
          <p:cNvPicPr>
            <a:picLocks noChangeAspect="1"/>
          </p:cNvPicPr>
          <p:nvPr userDrawn="1"/>
        </p:nvPicPr>
        <p:blipFill>
          <a:blip r:embed="rId2"/>
          <a:stretch>
            <a:fillRect/>
          </a:stretch>
        </p:blipFill>
        <p:spPr>
          <a:xfrm>
            <a:off x="-46617" y="-1597"/>
            <a:ext cx="12285233" cy="6859597"/>
          </a:xfrm>
          <a:prstGeom prst="rect">
            <a:avLst/>
          </a:prstGeom>
          <a:effectLst>
            <a:outerShdw blurRad="304800" dist="38100" dir="2700000" algn="tl" rotWithShape="0">
              <a:prstClr val="black">
                <a:alpha val="40000"/>
              </a:prstClr>
            </a:outerShdw>
          </a:effectLst>
        </p:spPr>
      </p:pic>
    </p:spTree>
    <p:extLst>
      <p:ext uri="{BB962C8B-B14F-4D97-AF65-F5344CB8AC3E}">
        <p14:creationId xmlns:p14="http://schemas.microsoft.com/office/powerpoint/2010/main" val="2735977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ogo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EFCD28-87F5-1F49-8D4B-24024A2B2E7F}"/>
              </a:ext>
            </a:extLst>
          </p:cNvPr>
          <p:cNvPicPr>
            <a:picLocks noChangeAspect="1"/>
          </p:cNvPicPr>
          <p:nvPr userDrawn="1"/>
        </p:nvPicPr>
        <p:blipFill>
          <a:blip r:embed="rId3"/>
          <a:stretch>
            <a:fillRect/>
          </a:stretch>
        </p:blipFill>
        <p:spPr>
          <a:xfrm>
            <a:off x="1690871" y="2199155"/>
            <a:ext cx="8810258" cy="2928141"/>
          </a:xfrm>
          <a:prstGeom prst="rect">
            <a:avLst/>
          </a:prstGeom>
        </p:spPr>
      </p:pic>
    </p:spTree>
    <p:extLst>
      <p:ext uri="{BB962C8B-B14F-4D97-AF65-F5344CB8AC3E}">
        <p14:creationId xmlns:p14="http://schemas.microsoft.com/office/powerpoint/2010/main" val="173629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Welcom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a:solidFill>
                  <a:srgbClr val="FF8300"/>
                </a:solidFill>
                <a:latin typeface="Libre Franklin" pitchFamily="2" charset="77"/>
              </a:rPr>
              <a:t>Welcome!</a:t>
            </a:r>
          </a:p>
        </p:txBody>
      </p:sp>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3"/>
          <a:stretch>
            <a:fillRect/>
          </a:stretch>
        </p:blipFill>
        <p:spPr>
          <a:xfrm rot="555489">
            <a:off x="2518293" y="0"/>
            <a:ext cx="6858000" cy="6858000"/>
          </a:xfrm>
          <a:prstGeom prst="rect">
            <a:avLst/>
          </a:prstGeom>
        </p:spPr>
      </p:pic>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54780" y="4504861"/>
            <a:ext cx="4165219" cy="1384335"/>
          </a:xfrm>
          <a:prstGeom prst="rect">
            <a:avLst/>
          </a:prstGeom>
        </p:spPr>
      </p:pic>
    </p:spTree>
    <p:extLst>
      <p:ext uri="{BB962C8B-B14F-4D97-AF65-F5344CB8AC3E}">
        <p14:creationId xmlns:p14="http://schemas.microsoft.com/office/powerpoint/2010/main" val="3767515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hank you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a:solidFill>
                  <a:srgbClr val="FF8300"/>
                </a:solidFill>
                <a:latin typeface="Libre Franklin" pitchFamily="2" charset="77"/>
              </a:rPr>
              <a:t>Thank You!</a:t>
            </a:r>
          </a:p>
        </p:txBody>
      </p:sp>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54780" y="4504861"/>
            <a:ext cx="4165219" cy="1384335"/>
          </a:xfrm>
          <a:prstGeom prst="rect">
            <a:avLst/>
          </a:prstGeom>
        </p:spPr>
      </p:pic>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4"/>
          <a:stretch>
            <a:fillRect/>
          </a:stretch>
        </p:blipFill>
        <p:spPr>
          <a:xfrm rot="555489">
            <a:off x="2708390" y="158269"/>
            <a:ext cx="6858000" cy="6858000"/>
          </a:xfrm>
          <a:prstGeom prst="rect">
            <a:avLst/>
          </a:prstGeom>
        </p:spPr>
      </p:pic>
    </p:spTree>
    <p:extLst>
      <p:ext uri="{BB962C8B-B14F-4D97-AF65-F5344CB8AC3E}">
        <p14:creationId xmlns:p14="http://schemas.microsoft.com/office/powerpoint/2010/main" val="3806907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er Journey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628F2D-2AEC-8355-2830-42D5F8EB06F5}"/>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7C4CAFBC-5C0E-E673-284E-874939833E5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D69DC3FC-92BE-3245-C37A-CEC6F11FD0CA}"/>
              </a:ext>
            </a:extLst>
          </p:cNvPr>
          <p:cNvSpPr>
            <a:spLocks noGrp="1"/>
          </p:cNvSpPr>
          <p:nvPr>
            <p:ph type="dt" sz="half" idx="12"/>
          </p:nvPr>
        </p:nvSpPr>
        <p:spPr/>
        <p:txBody>
          <a:bodyPr/>
          <a:lstStyle/>
          <a:p>
            <a:fld id="{A28E5BD1-723F-5743-815C-AA13F68B6F1E}" type="datetime1">
              <a:rPr lang="en-US" smtClean="0"/>
              <a:t>1/17/2025</a:t>
            </a:fld>
            <a:endParaRPr lang="en-US"/>
          </a:p>
        </p:txBody>
      </p:sp>
      <p:sp>
        <p:nvSpPr>
          <p:cNvPr id="6" name="Rectangle 5">
            <a:extLst>
              <a:ext uri="{FF2B5EF4-FFF2-40B4-BE49-F238E27FC236}">
                <a16:creationId xmlns:a16="http://schemas.microsoft.com/office/drawing/2014/main" id="{C3546048-3489-559E-DFB0-ADA927044F9B}"/>
              </a:ext>
            </a:extLst>
          </p:cNvPr>
          <p:cNvSpPr/>
          <p:nvPr userDrawn="1"/>
        </p:nvSpPr>
        <p:spPr>
          <a:xfrm>
            <a:off x="4469811" y="508659"/>
            <a:ext cx="5789006" cy="5912366"/>
          </a:xfrm>
          <a:prstGeom prst="rect">
            <a:avLst/>
          </a:prstGeom>
          <a:gradFill flip="none" rotWithShape="1">
            <a:gsLst>
              <a:gs pos="0">
                <a:schemeClr val="tx2"/>
              </a:gs>
              <a:gs pos="10000">
                <a:schemeClr val="accent6">
                  <a:lumMod val="45000"/>
                  <a:lumOff val="55000"/>
                </a:schemeClr>
              </a:gs>
              <a:gs pos="100000">
                <a:schemeClr val="bg2"/>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Learning Experiences</a:t>
            </a: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p:txBody>
      </p:sp>
      <p:sp>
        <p:nvSpPr>
          <p:cNvPr id="7" name="Rectangle 6">
            <a:extLst>
              <a:ext uri="{FF2B5EF4-FFF2-40B4-BE49-F238E27FC236}">
                <a16:creationId xmlns:a16="http://schemas.microsoft.com/office/drawing/2014/main" id="{2AFA5447-DD2B-04ED-C054-6E2A3A5F0B2B}"/>
              </a:ext>
            </a:extLst>
          </p:cNvPr>
          <p:cNvSpPr/>
          <p:nvPr userDrawn="1"/>
        </p:nvSpPr>
        <p:spPr>
          <a:xfrm rot="16200000">
            <a:off x="4564990" y="-1188143"/>
            <a:ext cx="3703394" cy="10011449"/>
          </a:xfrm>
          <a:prstGeom prst="rect">
            <a:avLst/>
          </a:prstGeom>
          <a:gradFill flip="none" rotWithShape="1">
            <a:gsLst>
              <a:gs pos="0">
                <a:schemeClr val="tx2"/>
              </a:gs>
              <a:gs pos="11000">
                <a:schemeClr val="accent6">
                  <a:lumMod val="45000"/>
                  <a:lumOff val="55000"/>
                </a:schemeClr>
              </a:gs>
              <a:gs pos="100000">
                <a:schemeClr val="bg2"/>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Original Content</a:t>
            </a: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r>
              <a:rPr lang="en-US" b="1">
                <a:latin typeface="Libre Franklin" pitchFamily="2" charset="77"/>
              </a:rPr>
              <a:t>t</a:t>
            </a: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p:txBody>
      </p:sp>
      <p:sp>
        <p:nvSpPr>
          <p:cNvPr id="8" name="Rectangle 7">
            <a:extLst>
              <a:ext uri="{FF2B5EF4-FFF2-40B4-BE49-F238E27FC236}">
                <a16:creationId xmlns:a16="http://schemas.microsoft.com/office/drawing/2014/main" id="{0746F03F-13B8-1F44-A3DB-939318A193EE}"/>
              </a:ext>
            </a:extLst>
          </p:cNvPr>
          <p:cNvSpPr/>
          <p:nvPr userDrawn="1"/>
        </p:nvSpPr>
        <p:spPr>
          <a:xfrm>
            <a:off x="9624780" y="2855457"/>
            <a:ext cx="1797630" cy="1939781"/>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same</a:t>
            </a:r>
          </a:p>
        </p:txBody>
      </p:sp>
      <p:sp>
        <p:nvSpPr>
          <p:cNvPr id="9" name="Freeform 8">
            <a:extLst>
              <a:ext uri="{FF2B5EF4-FFF2-40B4-BE49-F238E27FC236}">
                <a16:creationId xmlns:a16="http://schemas.microsoft.com/office/drawing/2014/main" id="{15F5D7AC-0843-49B4-78A2-C00184224D16}"/>
              </a:ext>
            </a:extLst>
          </p:cNvPr>
          <p:cNvSpPr/>
          <p:nvPr userDrawn="1"/>
        </p:nvSpPr>
        <p:spPr>
          <a:xfrm rot="5400000">
            <a:off x="7644840" y="2586171"/>
            <a:ext cx="1939779" cy="247835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607E26EC-C6B4-96A6-6039-EDAFFB39A99F}"/>
              </a:ext>
            </a:extLst>
          </p:cNvPr>
          <p:cNvSpPr/>
          <p:nvPr userDrawn="1"/>
        </p:nvSpPr>
        <p:spPr>
          <a:xfrm rot="5400000">
            <a:off x="5484474" y="2559273"/>
            <a:ext cx="1940050"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5D3AB6D5-55E9-48C1-013F-F8A77BE9A422}"/>
              </a:ext>
            </a:extLst>
          </p:cNvPr>
          <p:cNvSpPr/>
          <p:nvPr userDrawn="1"/>
        </p:nvSpPr>
        <p:spPr>
          <a:xfrm rot="5400000">
            <a:off x="3302562" y="2616746"/>
            <a:ext cx="1939782" cy="241722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D502180-4C70-8976-A75A-ADEC56FA2A52}"/>
              </a:ext>
            </a:extLst>
          </p:cNvPr>
          <p:cNvSpPr txBox="1"/>
          <p:nvPr userDrawn="1"/>
        </p:nvSpPr>
        <p:spPr>
          <a:xfrm>
            <a:off x="5557345" y="3767582"/>
            <a:ext cx="1794307"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13" name="TextBox 12">
            <a:extLst>
              <a:ext uri="{FF2B5EF4-FFF2-40B4-BE49-F238E27FC236}">
                <a16:creationId xmlns:a16="http://schemas.microsoft.com/office/drawing/2014/main" id="{BCF1F80E-5AAF-F4EF-D4CB-B2F7620610EE}"/>
              </a:ext>
            </a:extLst>
          </p:cNvPr>
          <p:cNvSpPr txBox="1"/>
          <p:nvPr userDrawn="1"/>
        </p:nvSpPr>
        <p:spPr>
          <a:xfrm>
            <a:off x="7631566" y="3766731"/>
            <a:ext cx="2010008"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14" name="TextBox 13">
            <a:extLst>
              <a:ext uri="{FF2B5EF4-FFF2-40B4-BE49-F238E27FC236}">
                <a16:creationId xmlns:a16="http://schemas.microsoft.com/office/drawing/2014/main" id="{A12CBF20-B1C3-DAAE-8053-BD4F70BF76CA}"/>
              </a:ext>
            </a:extLst>
          </p:cNvPr>
          <p:cNvSpPr txBox="1"/>
          <p:nvPr userDrawn="1"/>
        </p:nvSpPr>
        <p:spPr>
          <a:xfrm>
            <a:off x="9743942" y="3768725"/>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15" name="Picture 14">
            <a:extLst>
              <a:ext uri="{FF2B5EF4-FFF2-40B4-BE49-F238E27FC236}">
                <a16:creationId xmlns:a16="http://schemas.microsoft.com/office/drawing/2014/main" id="{47063C24-493C-9484-142B-53B82D69E3AA}"/>
              </a:ext>
            </a:extLst>
          </p:cNvPr>
          <p:cNvPicPr>
            <a:picLocks noChangeAspect="1"/>
          </p:cNvPicPr>
          <p:nvPr userDrawn="1"/>
        </p:nvPicPr>
        <p:blipFill>
          <a:blip r:embed="rId2"/>
          <a:stretch>
            <a:fillRect/>
          </a:stretch>
        </p:blipFill>
        <p:spPr>
          <a:xfrm>
            <a:off x="6002176" y="3082544"/>
            <a:ext cx="873838" cy="685916"/>
          </a:xfrm>
          <a:prstGeom prst="rect">
            <a:avLst/>
          </a:prstGeom>
        </p:spPr>
      </p:pic>
      <p:pic>
        <p:nvPicPr>
          <p:cNvPr id="16" name="Picture 15">
            <a:extLst>
              <a:ext uri="{FF2B5EF4-FFF2-40B4-BE49-F238E27FC236}">
                <a16:creationId xmlns:a16="http://schemas.microsoft.com/office/drawing/2014/main" id="{2D592550-20CF-574F-5E74-77F0CCCCEC05}"/>
              </a:ext>
            </a:extLst>
          </p:cNvPr>
          <p:cNvPicPr>
            <a:picLocks noChangeAspect="1"/>
          </p:cNvPicPr>
          <p:nvPr userDrawn="1"/>
        </p:nvPicPr>
        <p:blipFill>
          <a:blip r:embed="rId3"/>
          <a:stretch>
            <a:fillRect/>
          </a:stretch>
        </p:blipFill>
        <p:spPr>
          <a:xfrm>
            <a:off x="10211324" y="3025360"/>
            <a:ext cx="594571" cy="719744"/>
          </a:xfrm>
          <a:prstGeom prst="rect">
            <a:avLst/>
          </a:prstGeom>
        </p:spPr>
      </p:pic>
      <p:pic>
        <p:nvPicPr>
          <p:cNvPr id="17" name="Picture 16">
            <a:extLst>
              <a:ext uri="{FF2B5EF4-FFF2-40B4-BE49-F238E27FC236}">
                <a16:creationId xmlns:a16="http://schemas.microsoft.com/office/drawing/2014/main" id="{BD6A26A3-CEE1-BA1F-3E23-91FEE72EE3BD}"/>
              </a:ext>
            </a:extLst>
          </p:cNvPr>
          <p:cNvPicPr>
            <a:picLocks noChangeAspect="1"/>
          </p:cNvPicPr>
          <p:nvPr userDrawn="1"/>
        </p:nvPicPr>
        <p:blipFill>
          <a:blip r:embed="rId4"/>
          <a:stretch>
            <a:fillRect/>
          </a:stretch>
        </p:blipFill>
        <p:spPr>
          <a:xfrm>
            <a:off x="8169212" y="3002212"/>
            <a:ext cx="879660" cy="762372"/>
          </a:xfrm>
          <a:prstGeom prst="rect">
            <a:avLst/>
          </a:prstGeom>
        </p:spPr>
      </p:pic>
      <p:sp>
        <p:nvSpPr>
          <p:cNvPr id="18" name="Rounded Rectangle 4">
            <a:extLst>
              <a:ext uri="{FF2B5EF4-FFF2-40B4-BE49-F238E27FC236}">
                <a16:creationId xmlns:a16="http://schemas.microsoft.com/office/drawing/2014/main" id="{E54CB5D2-D4B2-9131-8B89-D929BDBDDF69}"/>
              </a:ext>
            </a:extLst>
          </p:cNvPr>
          <p:cNvSpPr txBox="1"/>
          <p:nvPr userDrawn="1"/>
        </p:nvSpPr>
        <p:spPr>
          <a:xfrm>
            <a:off x="5441957" y="4103430"/>
            <a:ext cx="1989270"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a:solidFill>
                  <a:srgbClr val="4D4D4C"/>
                </a:solidFill>
                <a:latin typeface="TeXGyreSchola" pitchFamily="2" charset="77"/>
              </a:rPr>
              <a:t>Digital Participant</a:t>
            </a:r>
          </a:p>
        </p:txBody>
      </p:sp>
      <p:sp>
        <p:nvSpPr>
          <p:cNvPr id="19" name="Rounded Rectangle 4">
            <a:extLst>
              <a:ext uri="{FF2B5EF4-FFF2-40B4-BE49-F238E27FC236}">
                <a16:creationId xmlns:a16="http://schemas.microsoft.com/office/drawing/2014/main" id="{86EB3E20-6F0C-6E25-C380-9C127D44FCF6}"/>
              </a:ext>
            </a:extLst>
          </p:cNvPr>
          <p:cNvSpPr txBox="1"/>
          <p:nvPr userDrawn="1"/>
        </p:nvSpPr>
        <p:spPr>
          <a:xfrm>
            <a:off x="7533595" y="4186732"/>
            <a:ext cx="2171342"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In-person Participant</a:t>
            </a:r>
          </a:p>
        </p:txBody>
      </p:sp>
      <p:sp>
        <p:nvSpPr>
          <p:cNvPr id="20" name="Rounded Rectangle 4">
            <a:extLst>
              <a:ext uri="{FF2B5EF4-FFF2-40B4-BE49-F238E27FC236}">
                <a16:creationId xmlns:a16="http://schemas.microsoft.com/office/drawing/2014/main" id="{7B11F2B1-CD89-B317-96E9-93041C8EF4B0}"/>
              </a:ext>
            </a:extLst>
          </p:cNvPr>
          <p:cNvSpPr txBox="1"/>
          <p:nvPr userDrawn="1"/>
        </p:nvSpPr>
        <p:spPr>
          <a:xfrm>
            <a:off x="9945426" y="4166918"/>
            <a:ext cx="1168217"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Mentor &amp; Co-creator</a:t>
            </a:r>
          </a:p>
        </p:txBody>
      </p:sp>
      <p:sp>
        <p:nvSpPr>
          <p:cNvPr id="21" name="Rectangle 20">
            <a:extLst>
              <a:ext uri="{FF2B5EF4-FFF2-40B4-BE49-F238E27FC236}">
                <a16:creationId xmlns:a16="http://schemas.microsoft.com/office/drawing/2014/main" id="{9F015BB8-1DF6-1819-6B73-8FB01C293307}"/>
              </a:ext>
            </a:extLst>
          </p:cNvPr>
          <p:cNvSpPr/>
          <p:nvPr userDrawn="1"/>
        </p:nvSpPr>
        <p:spPr>
          <a:xfrm>
            <a:off x="8581391" y="1205155"/>
            <a:ext cx="2841019" cy="1536501"/>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400" b="1">
              <a:latin typeface="Libre Franklin" pitchFamily="2" charset="77"/>
            </a:endParaRPr>
          </a:p>
        </p:txBody>
      </p:sp>
      <p:sp>
        <p:nvSpPr>
          <p:cNvPr id="22" name="Freeform 21">
            <a:extLst>
              <a:ext uri="{FF2B5EF4-FFF2-40B4-BE49-F238E27FC236}">
                <a16:creationId xmlns:a16="http://schemas.microsoft.com/office/drawing/2014/main" id="{C99B1DDA-F00E-10A3-F107-EB2C0262B447}"/>
              </a:ext>
            </a:extLst>
          </p:cNvPr>
          <p:cNvSpPr/>
          <p:nvPr userDrawn="1"/>
        </p:nvSpPr>
        <p:spPr>
          <a:xfrm rot="5400000">
            <a:off x="6554036" y="335642"/>
            <a:ext cx="1536498" cy="327553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a:latin typeface="Libre Franklin" pitchFamily="2" charset="77"/>
            </a:endParaRPr>
          </a:p>
        </p:txBody>
      </p:sp>
      <p:sp>
        <p:nvSpPr>
          <p:cNvPr id="23" name="Freeform 22">
            <a:extLst>
              <a:ext uri="{FF2B5EF4-FFF2-40B4-BE49-F238E27FC236}">
                <a16:creationId xmlns:a16="http://schemas.microsoft.com/office/drawing/2014/main" id="{741A7D91-8F03-785A-E9C6-C28C8F2D2845}"/>
              </a:ext>
            </a:extLst>
          </p:cNvPr>
          <p:cNvSpPr/>
          <p:nvPr userDrawn="1"/>
        </p:nvSpPr>
        <p:spPr>
          <a:xfrm rot="5400000">
            <a:off x="3763190" y="502505"/>
            <a:ext cx="1535761" cy="294221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a:latin typeface="Libre Franklin" pitchFamily="2" charset="77"/>
            </a:endParaRPr>
          </a:p>
        </p:txBody>
      </p:sp>
      <p:sp>
        <p:nvSpPr>
          <p:cNvPr id="24" name="Rounded Rectangle 4">
            <a:extLst>
              <a:ext uri="{FF2B5EF4-FFF2-40B4-BE49-F238E27FC236}">
                <a16:creationId xmlns:a16="http://schemas.microsoft.com/office/drawing/2014/main" id="{16F6B0D7-A680-E3E3-CA19-A590961B32CE}"/>
              </a:ext>
            </a:extLst>
          </p:cNvPr>
          <p:cNvSpPr txBox="1"/>
          <p:nvPr userDrawn="1"/>
        </p:nvSpPr>
        <p:spPr>
          <a:xfrm>
            <a:off x="3183888" y="4098184"/>
            <a:ext cx="2088598"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a:solidFill>
                  <a:srgbClr val="4D4D4C"/>
                </a:solidFill>
                <a:latin typeface="TeXGyreSchola" pitchFamily="2" charset="77"/>
              </a:rPr>
              <a:t>Digital Consumer</a:t>
            </a:r>
          </a:p>
        </p:txBody>
      </p:sp>
      <p:sp>
        <p:nvSpPr>
          <p:cNvPr id="25" name="TextBox 24">
            <a:extLst>
              <a:ext uri="{FF2B5EF4-FFF2-40B4-BE49-F238E27FC236}">
                <a16:creationId xmlns:a16="http://schemas.microsoft.com/office/drawing/2014/main" id="{426FD821-B841-82A6-DD54-02E27D5CC4A4}"/>
              </a:ext>
            </a:extLst>
          </p:cNvPr>
          <p:cNvSpPr txBox="1"/>
          <p:nvPr userDrawn="1"/>
        </p:nvSpPr>
        <p:spPr>
          <a:xfrm>
            <a:off x="3463520" y="3767582"/>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pic>
        <p:nvPicPr>
          <p:cNvPr id="26" name="Picture 25">
            <a:extLst>
              <a:ext uri="{FF2B5EF4-FFF2-40B4-BE49-F238E27FC236}">
                <a16:creationId xmlns:a16="http://schemas.microsoft.com/office/drawing/2014/main" id="{CDE705DF-3152-A300-4EF1-A76B51115324}"/>
              </a:ext>
            </a:extLst>
          </p:cNvPr>
          <p:cNvPicPr>
            <a:picLocks noChangeAspect="1"/>
          </p:cNvPicPr>
          <p:nvPr userDrawn="1"/>
        </p:nvPicPr>
        <p:blipFill>
          <a:blip r:embed="rId5"/>
          <a:stretch>
            <a:fillRect/>
          </a:stretch>
        </p:blipFill>
        <p:spPr>
          <a:xfrm>
            <a:off x="3851589" y="3132108"/>
            <a:ext cx="672060" cy="648058"/>
          </a:xfrm>
          <a:prstGeom prst="rect">
            <a:avLst/>
          </a:prstGeom>
        </p:spPr>
      </p:pic>
      <p:sp>
        <p:nvSpPr>
          <p:cNvPr id="27" name="TextBox 26">
            <a:extLst>
              <a:ext uri="{FF2B5EF4-FFF2-40B4-BE49-F238E27FC236}">
                <a16:creationId xmlns:a16="http://schemas.microsoft.com/office/drawing/2014/main" id="{60A692A8-9C95-A76D-856D-31AD6B58BE79}"/>
              </a:ext>
            </a:extLst>
          </p:cNvPr>
          <p:cNvSpPr txBox="1"/>
          <p:nvPr userDrawn="1"/>
        </p:nvSpPr>
        <p:spPr>
          <a:xfrm>
            <a:off x="3607572" y="1631230"/>
            <a:ext cx="1794307" cy="338554"/>
          </a:xfrm>
          <a:prstGeom prst="rect">
            <a:avLst/>
          </a:prstGeom>
          <a:noFill/>
        </p:spPr>
        <p:txBody>
          <a:bodyPr wrap="square" rtlCol="0">
            <a:spAutoFit/>
          </a:bodyPr>
          <a:lstStyle/>
          <a:p>
            <a:pPr algn="ctr"/>
            <a:r>
              <a:rPr lang="en-US" sz="1200">
                <a:solidFill>
                  <a:schemeClr val="tx2">
                    <a:lumMod val="60000"/>
                    <a:lumOff val="40000"/>
                  </a:schemeClr>
                </a:solidFill>
                <a:latin typeface="Libre Franklin" pitchFamily="2" charset="77"/>
              </a:rPr>
              <a:t> </a:t>
            </a:r>
            <a:r>
              <a:rPr lang="en-US" sz="1600" b="1" spc="300">
                <a:solidFill>
                  <a:schemeClr val="tx2">
                    <a:lumMod val="60000"/>
                    <a:lumOff val="40000"/>
                  </a:schemeClr>
                </a:solidFill>
                <a:latin typeface="Libre Franklin" pitchFamily="2" charset="77"/>
              </a:rPr>
              <a:t>ACTIVE</a:t>
            </a:r>
          </a:p>
        </p:txBody>
      </p:sp>
      <p:sp>
        <p:nvSpPr>
          <p:cNvPr id="28" name="TextBox 27">
            <a:extLst>
              <a:ext uri="{FF2B5EF4-FFF2-40B4-BE49-F238E27FC236}">
                <a16:creationId xmlns:a16="http://schemas.microsoft.com/office/drawing/2014/main" id="{E6FAEAD3-CBC6-6933-091D-ABDA5BFCC06E}"/>
              </a:ext>
            </a:extLst>
          </p:cNvPr>
          <p:cNvSpPr txBox="1"/>
          <p:nvPr userDrawn="1"/>
        </p:nvSpPr>
        <p:spPr>
          <a:xfrm>
            <a:off x="9207896" y="1632626"/>
            <a:ext cx="2010008" cy="338554"/>
          </a:xfrm>
          <a:prstGeom prst="rect">
            <a:avLst/>
          </a:prstGeom>
          <a:noFill/>
        </p:spPr>
        <p:txBody>
          <a:bodyPr wrap="square" rtlCol="0">
            <a:spAutoFit/>
          </a:bodyPr>
          <a:lstStyle/>
          <a:p>
            <a:pPr algn="ctr"/>
            <a:r>
              <a:rPr lang="en-US" sz="1600" b="1" spc="300">
                <a:solidFill>
                  <a:schemeClr val="tx2">
                    <a:lumMod val="60000"/>
                    <a:lumOff val="40000"/>
                  </a:schemeClr>
                </a:solidFill>
                <a:latin typeface="Libre Franklin" pitchFamily="2" charset="77"/>
              </a:rPr>
              <a:t>COMMUNITY</a:t>
            </a:r>
          </a:p>
        </p:txBody>
      </p:sp>
      <p:sp>
        <p:nvSpPr>
          <p:cNvPr id="29" name="TextBox 28">
            <a:extLst>
              <a:ext uri="{FF2B5EF4-FFF2-40B4-BE49-F238E27FC236}">
                <a16:creationId xmlns:a16="http://schemas.microsoft.com/office/drawing/2014/main" id="{97B47FAC-F5F5-2779-7D60-EA1A174D94C9}"/>
              </a:ext>
            </a:extLst>
          </p:cNvPr>
          <p:cNvSpPr txBox="1"/>
          <p:nvPr userDrawn="1"/>
        </p:nvSpPr>
        <p:spPr>
          <a:xfrm>
            <a:off x="6410049" y="1633768"/>
            <a:ext cx="2010008" cy="338554"/>
          </a:xfrm>
          <a:prstGeom prst="rect">
            <a:avLst/>
          </a:prstGeom>
          <a:noFill/>
        </p:spPr>
        <p:txBody>
          <a:bodyPr wrap="square" rtlCol="0">
            <a:spAutoFit/>
          </a:bodyPr>
          <a:lstStyle/>
          <a:p>
            <a:pPr algn="ctr"/>
            <a:r>
              <a:rPr lang="en-US" sz="1600" b="1" spc="300">
                <a:solidFill>
                  <a:schemeClr val="tx2">
                    <a:lumMod val="60000"/>
                    <a:lumOff val="40000"/>
                  </a:schemeClr>
                </a:solidFill>
                <a:latin typeface="Libre Franklin" pitchFamily="2" charset="77"/>
              </a:rPr>
              <a:t>ASSOCIATED</a:t>
            </a:r>
          </a:p>
        </p:txBody>
      </p:sp>
      <p:sp>
        <p:nvSpPr>
          <p:cNvPr id="30" name="Rounded Rectangle 4">
            <a:extLst>
              <a:ext uri="{FF2B5EF4-FFF2-40B4-BE49-F238E27FC236}">
                <a16:creationId xmlns:a16="http://schemas.microsoft.com/office/drawing/2014/main" id="{C33E711F-BCE6-A528-2284-32AAB2A54987}"/>
              </a:ext>
            </a:extLst>
          </p:cNvPr>
          <p:cNvSpPr txBox="1"/>
          <p:nvPr userDrawn="1"/>
        </p:nvSpPr>
        <p:spPr>
          <a:xfrm>
            <a:off x="3745319" y="1863429"/>
            <a:ext cx="1563453"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spcBef>
                <a:spcPct val="0"/>
              </a:spcBef>
            </a:pPr>
            <a:r>
              <a:rPr lang="en-US" sz="1200" i="1">
                <a:solidFill>
                  <a:srgbClr val="4D4D4C"/>
                </a:solidFill>
                <a:latin typeface="TeXGyreSchola" pitchFamily="2" charset="77"/>
              </a:rPr>
              <a:t>Signed on to a writing or presenting project</a:t>
            </a:r>
          </a:p>
        </p:txBody>
      </p:sp>
      <p:sp>
        <p:nvSpPr>
          <p:cNvPr id="31" name="Rounded Rectangle 4">
            <a:extLst>
              <a:ext uri="{FF2B5EF4-FFF2-40B4-BE49-F238E27FC236}">
                <a16:creationId xmlns:a16="http://schemas.microsoft.com/office/drawing/2014/main" id="{509023DD-9581-A88B-F564-963CC27E26CA}"/>
              </a:ext>
            </a:extLst>
          </p:cNvPr>
          <p:cNvSpPr txBox="1"/>
          <p:nvPr userDrawn="1"/>
        </p:nvSpPr>
        <p:spPr>
          <a:xfrm>
            <a:off x="6248715" y="1863429"/>
            <a:ext cx="2171342"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Has completed 1+ projects,</a:t>
            </a:r>
          </a:p>
          <a:p>
            <a:pPr marL="0" lvl="1" algn="ctr" defTabSz="777875"/>
            <a:r>
              <a:rPr lang="en-US" sz="1200" i="1">
                <a:solidFill>
                  <a:srgbClr val="4D4D4C"/>
                </a:solidFill>
                <a:latin typeface="TeXGyreSchola" pitchFamily="2" charset="77"/>
              </a:rPr>
              <a:t>Receives BRI Scholar comms</a:t>
            </a:r>
          </a:p>
        </p:txBody>
      </p:sp>
      <p:sp>
        <p:nvSpPr>
          <p:cNvPr id="32" name="Rounded Rectangle 4">
            <a:extLst>
              <a:ext uri="{FF2B5EF4-FFF2-40B4-BE49-F238E27FC236}">
                <a16:creationId xmlns:a16="http://schemas.microsoft.com/office/drawing/2014/main" id="{264A52C7-DAB1-4178-6456-F52535E43524}"/>
              </a:ext>
            </a:extLst>
          </p:cNvPr>
          <p:cNvSpPr txBox="1"/>
          <p:nvPr userDrawn="1"/>
        </p:nvSpPr>
        <p:spPr>
          <a:xfrm>
            <a:off x="9020362" y="1840055"/>
            <a:ext cx="2290830"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Completed 5+ projects, hosts BRI on campus, publicly endorses BRI</a:t>
            </a:r>
          </a:p>
        </p:txBody>
      </p:sp>
      <p:sp>
        <p:nvSpPr>
          <p:cNvPr id="33" name="Rectangle 32">
            <a:extLst>
              <a:ext uri="{FF2B5EF4-FFF2-40B4-BE49-F238E27FC236}">
                <a16:creationId xmlns:a16="http://schemas.microsoft.com/office/drawing/2014/main" id="{171B98C2-01CA-3E4B-2E56-78089D2830D9}"/>
              </a:ext>
            </a:extLst>
          </p:cNvPr>
          <p:cNvSpPr/>
          <p:nvPr userDrawn="1"/>
        </p:nvSpPr>
        <p:spPr>
          <a:xfrm rot="16200000">
            <a:off x="1757791" y="3489185"/>
            <a:ext cx="1940049" cy="672058"/>
          </a:xfrm>
          <a:prstGeom prst="rect">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TEACHERS</a:t>
            </a:r>
          </a:p>
        </p:txBody>
      </p:sp>
      <p:sp>
        <p:nvSpPr>
          <p:cNvPr id="34" name="Rectangle 33">
            <a:extLst>
              <a:ext uri="{FF2B5EF4-FFF2-40B4-BE49-F238E27FC236}">
                <a16:creationId xmlns:a16="http://schemas.microsoft.com/office/drawing/2014/main" id="{D7CBCC3D-1BB1-40C9-CCF3-EE415A289309}"/>
              </a:ext>
            </a:extLst>
          </p:cNvPr>
          <p:cNvSpPr/>
          <p:nvPr userDrawn="1"/>
        </p:nvSpPr>
        <p:spPr>
          <a:xfrm rot="16200000">
            <a:off x="1955687" y="1637377"/>
            <a:ext cx="1536500" cy="672058"/>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SCHOLARS</a:t>
            </a:r>
          </a:p>
        </p:txBody>
      </p:sp>
      <p:sp>
        <p:nvSpPr>
          <p:cNvPr id="35" name="Rectangle 34">
            <a:extLst>
              <a:ext uri="{FF2B5EF4-FFF2-40B4-BE49-F238E27FC236}">
                <a16:creationId xmlns:a16="http://schemas.microsoft.com/office/drawing/2014/main" id="{83FA629F-2610-B087-3690-411A80C4CDC2}"/>
              </a:ext>
            </a:extLst>
          </p:cNvPr>
          <p:cNvSpPr/>
          <p:nvPr userDrawn="1"/>
        </p:nvSpPr>
        <p:spPr>
          <a:xfrm>
            <a:off x="3754489" y="4913123"/>
            <a:ext cx="2618820" cy="1508283"/>
          </a:xfrm>
          <a:prstGeom prst="rect">
            <a:avLst/>
          </a:prstGeom>
          <a:solidFill>
            <a:schemeClr val="bg2"/>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Libre Franklin" pitchFamily="2" charset="77"/>
              </a:rPr>
              <a:t>Think the Vote</a:t>
            </a:r>
          </a:p>
          <a:p>
            <a:pPr algn="ctr"/>
            <a:r>
              <a:rPr lang="en-US" b="1">
                <a:solidFill>
                  <a:schemeClr val="tx1"/>
                </a:solidFill>
                <a:latin typeface="Libre Franklin" pitchFamily="2" charset="77"/>
              </a:rPr>
              <a:t>We the Students</a:t>
            </a:r>
          </a:p>
        </p:txBody>
      </p:sp>
      <p:sp>
        <p:nvSpPr>
          <p:cNvPr id="36" name="Rectangle 35">
            <a:extLst>
              <a:ext uri="{FF2B5EF4-FFF2-40B4-BE49-F238E27FC236}">
                <a16:creationId xmlns:a16="http://schemas.microsoft.com/office/drawing/2014/main" id="{EB7FEE84-5739-C924-C745-F0197FB59B81}"/>
              </a:ext>
            </a:extLst>
          </p:cNvPr>
          <p:cNvSpPr/>
          <p:nvPr userDrawn="1"/>
        </p:nvSpPr>
        <p:spPr>
          <a:xfrm rot="16200000">
            <a:off x="2665507" y="5332043"/>
            <a:ext cx="1505907" cy="672058"/>
          </a:xfrm>
          <a:prstGeom prst="rect">
            <a:avLst/>
          </a:prstGeom>
          <a:solidFill>
            <a:schemeClr val="accent3">
              <a:lumMod val="60000"/>
              <a:lumOff val="4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Voice</a:t>
            </a:r>
          </a:p>
        </p:txBody>
      </p:sp>
      <p:sp>
        <p:nvSpPr>
          <p:cNvPr id="37" name="Rectangle 36">
            <a:extLst>
              <a:ext uri="{FF2B5EF4-FFF2-40B4-BE49-F238E27FC236}">
                <a16:creationId xmlns:a16="http://schemas.microsoft.com/office/drawing/2014/main" id="{CBF4876E-7928-83D2-54B4-44B987409BC3}"/>
              </a:ext>
            </a:extLst>
          </p:cNvPr>
          <p:cNvSpPr/>
          <p:nvPr userDrawn="1"/>
        </p:nvSpPr>
        <p:spPr>
          <a:xfrm>
            <a:off x="7045368" y="4913123"/>
            <a:ext cx="4377041" cy="1508283"/>
          </a:xfrm>
          <a:prstGeom prst="rect">
            <a:avLst/>
          </a:prstGeom>
          <a:solidFill>
            <a:schemeClr val="bg2"/>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Libre Franklin" pitchFamily="2" charset="77"/>
              </a:rPr>
              <a:t>My Impact Challenge</a:t>
            </a:r>
          </a:p>
          <a:p>
            <a:pPr algn="ctr"/>
            <a:r>
              <a:rPr lang="en-US" b="1">
                <a:solidFill>
                  <a:schemeClr val="tx1"/>
                </a:solidFill>
                <a:latin typeface="Libre Franklin" pitchFamily="2" charset="77"/>
              </a:rPr>
              <a:t>Student Fellowship</a:t>
            </a:r>
          </a:p>
        </p:txBody>
      </p:sp>
      <p:sp>
        <p:nvSpPr>
          <p:cNvPr id="38" name="Rectangle 37">
            <a:extLst>
              <a:ext uri="{FF2B5EF4-FFF2-40B4-BE49-F238E27FC236}">
                <a16:creationId xmlns:a16="http://schemas.microsoft.com/office/drawing/2014/main" id="{E0E9E841-C097-27D9-742B-A7880A91337A}"/>
              </a:ext>
            </a:extLst>
          </p:cNvPr>
          <p:cNvSpPr/>
          <p:nvPr userDrawn="1"/>
        </p:nvSpPr>
        <p:spPr>
          <a:xfrm rot="16200000">
            <a:off x="5956386" y="5332042"/>
            <a:ext cx="1505907" cy="672058"/>
          </a:xfrm>
          <a:prstGeom prst="rect">
            <a:avLst/>
          </a:prstGeom>
          <a:solidFill>
            <a:schemeClr val="accent3">
              <a:lumMod val="75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latin typeface="Libre Franklin" pitchFamily="2" charset="77"/>
              </a:rPr>
              <a:t>Agency</a:t>
            </a:r>
          </a:p>
        </p:txBody>
      </p:sp>
      <p:sp>
        <p:nvSpPr>
          <p:cNvPr id="39" name="Rectangle 38">
            <a:extLst>
              <a:ext uri="{FF2B5EF4-FFF2-40B4-BE49-F238E27FC236}">
                <a16:creationId xmlns:a16="http://schemas.microsoft.com/office/drawing/2014/main" id="{F14120E6-C37E-B89C-4A70-6DBAB289204A}"/>
              </a:ext>
            </a:extLst>
          </p:cNvPr>
          <p:cNvSpPr/>
          <p:nvPr userDrawn="1"/>
        </p:nvSpPr>
        <p:spPr>
          <a:xfrm rot="16200000">
            <a:off x="1970983" y="5332042"/>
            <a:ext cx="1505907" cy="672058"/>
          </a:xfrm>
          <a:prstGeom prst="rect">
            <a:avLst/>
          </a:prstGeom>
          <a:solidFill>
            <a:schemeClr val="accent3">
              <a:lumMod val="5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STUDENTS</a:t>
            </a:r>
          </a:p>
        </p:txBody>
      </p:sp>
      <p:pic>
        <p:nvPicPr>
          <p:cNvPr id="41" name="Picture 40" descr="A close up of a logo&#10;&#10;Description automatically generated">
            <a:extLst>
              <a:ext uri="{FF2B5EF4-FFF2-40B4-BE49-F238E27FC236}">
                <a16:creationId xmlns:a16="http://schemas.microsoft.com/office/drawing/2014/main" id="{647B441C-372E-B7A9-7886-F9314C9D175F}"/>
              </a:ext>
            </a:extLst>
          </p:cNvPr>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175178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1" name="Picture 40" descr="A close up of a logo&#10;&#10;Description automatically generated">
            <a:extLst>
              <a:ext uri="{FF2B5EF4-FFF2-40B4-BE49-F238E27FC236}">
                <a16:creationId xmlns:a16="http://schemas.microsoft.com/office/drawing/2014/main" id="{647B441C-372E-B7A9-7886-F9314C9D175F}"/>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2" name="TextBox 1">
            <a:extLst>
              <a:ext uri="{FF2B5EF4-FFF2-40B4-BE49-F238E27FC236}">
                <a16:creationId xmlns:a16="http://schemas.microsoft.com/office/drawing/2014/main" id="{63155804-B4CA-F4CD-537D-370EF6884B4B}"/>
              </a:ext>
            </a:extLst>
          </p:cNvPr>
          <p:cNvSpPr txBox="1"/>
          <p:nvPr userDrawn="1"/>
        </p:nvSpPr>
        <p:spPr>
          <a:xfrm>
            <a:off x="1649573" y="148913"/>
            <a:ext cx="3549650" cy="5478423"/>
          </a:xfrm>
          <a:prstGeom prst="rect">
            <a:avLst/>
          </a:prstGeom>
          <a:noFill/>
          <a:effectLst>
            <a:outerShdw blurRad="177800" dist="68678" dir="2700000" algn="tl" rotWithShape="0">
              <a:prstClr val="black">
                <a:alpha val="30252"/>
              </a:prstClr>
            </a:outerShdw>
          </a:effectLst>
        </p:spPr>
        <p:txBody>
          <a:bodyPr wrap="square" rtlCol="0">
            <a:spAutoFit/>
          </a:bodyPr>
          <a:lstStyle/>
          <a:p>
            <a:pPr algn="ctr"/>
            <a:r>
              <a:rPr lang="en-US" sz="35000" b="1">
                <a:solidFill>
                  <a:schemeClr val="accent2"/>
                </a:solidFill>
                <a:latin typeface="Libre Baskerville" panose="02000000000000000000" pitchFamily="2" charset="0"/>
              </a:rPr>
              <a:t>Q</a:t>
            </a:r>
          </a:p>
        </p:txBody>
      </p:sp>
      <p:sp>
        <p:nvSpPr>
          <p:cNvPr id="40" name="Rectangle 39">
            <a:extLst>
              <a:ext uri="{FF2B5EF4-FFF2-40B4-BE49-F238E27FC236}">
                <a16:creationId xmlns:a16="http://schemas.microsoft.com/office/drawing/2014/main" id="{6FBE9251-7A1F-BB29-40FD-168F8B1C9763}"/>
              </a:ext>
            </a:extLst>
          </p:cNvPr>
          <p:cNvSpPr/>
          <p:nvPr userDrawn="1"/>
        </p:nvSpPr>
        <p:spPr>
          <a:xfrm>
            <a:off x="6340271" y="1266513"/>
            <a:ext cx="4334841" cy="6247864"/>
          </a:xfrm>
          <a:prstGeom prst="rect">
            <a:avLst/>
          </a:prstGeom>
          <a:effectLst>
            <a:outerShdw blurRad="177800" dist="68678" dir="2700000" algn="tl" rotWithShape="0">
              <a:prstClr val="black">
                <a:alpha val="30252"/>
              </a:prstClr>
            </a:outerShdw>
          </a:effectLst>
        </p:spPr>
        <p:txBody>
          <a:bodyPr wrap="none">
            <a:spAutoFit/>
          </a:bodyPr>
          <a:lstStyle/>
          <a:p>
            <a:r>
              <a:rPr lang="en-US" sz="40000" b="1">
                <a:solidFill>
                  <a:schemeClr val="tx2"/>
                </a:solidFill>
                <a:latin typeface="Libre Baskerville" panose="02000000000000000000" pitchFamily="2" charset="0"/>
              </a:rPr>
              <a:t>A</a:t>
            </a:r>
            <a:endParaRPr lang="en-US" sz="40000">
              <a:solidFill>
                <a:schemeClr val="tx2"/>
              </a:solidFill>
            </a:endParaRPr>
          </a:p>
        </p:txBody>
      </p:sp>
      <p:pic>
        <p:nvPicPr>
          <p:cNvPr id="42" name="Picture 41" descr="Logo&#10;&#10;Description automatically generated">
            <a:extLst>
              <a:ext uri="{FF2B5EF4-FFF2-40B4-BE49-F238E27FC236}">
                <a16:creationId xmlns:a16="http://schemas.microsoft.com/office/drawing/2014/main" id="{6EC95141-10D3-91A5-A0F8-5407FAD3284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84125" y="1118307"/>
            <a:ext cx="4621386" cy="4621386"/>
          </a:xfrm>
          <a:prstGeom prst="rect">
            <a:avLst/>
          </a:prstGeom>
          <a:effectLst>
            <a:outerShdw blurRad="177800" dist="38100" dir="2700000" algn="tl" rotWithShape="0">
              <a:prstClr val="black">
                <a:alpha val="28020"/>
              </a:prstClr>
            </a:outerShdw>
          </a:effectLst>
        </p:spPr>
      </p:pic>
    </p:spTree>
    <p:extLst>
      <p:ext uri="{BB962C8B-B14F-4D97-AF65-F5344CB8AC3E}">
        <p14:creationId xmlns:p14="http://schemas.microsoft.com/office/powerpoint/2010/main" val="2215373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cher Journ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E13A-2788-304E-A3C8-5EA01C64753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AB71F1E2-F74E-B94D-9E57-A6846BD363A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D8F8277D-4F92-0841-9607-464D6969B253}"/>
              </a:ext>
            </a:extLst>
          </p:cNvPr>
          <p:cNvSpPr>
            <a:spLocks noGrp="1"/>
          </p:cNvSpPr>
          <p:nvPr>
            <p:ph type="dt" sz="half" idx="12"/>
          </p:nvPr>
        </p:nvSpPr>
        <p:spPr/>
        <p:txBody>
          <a:bodyPr/>
          <a:lstStyle/>
          <a:p>
            <a:fld id="{1D3B299F-83DB-CB4B-BC5A-4989F825D468}" type="datetime1">
              <a:rPr lang="en-US" smtClean="0"/>
              <a:t>1/17/2025</a:t>
            </a:fld>
            <a:endParaRPr lang="en-US"/>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8" name="Rectangle 7">
            <a:extLst>
              <a:ext uri="{FF2B5EF4-FFF2-40B4-BE49-F238E27FC236}">
                <a16:creationId xmlns:a16="http://schemas.microsoft.com/office/drawing/2014/main" id="{BE1EF332-1259-32AD-5617-2BDF383058E2}"/>
              </a:ext>
            </a:extLst>
          </p:cNvPr>
          <p:cNvSpPr/>
          <p:nvPr userDrawn="1"/>
        </p:nvSpPr>
        <p:spPr>
          <a:xfrm>
            <a:off x="10175961" y="1572998"/>
            <a:ext cx="1754051" cy="3509212"/>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2"/>
              </a:solidFill>
              <a:latin typeface="Libre Franklin" pitchFamily="2" charset="77"/>
            </a:endParaRPr>
          </a:p>
        </p:txBody>
      </p:sp>
      <p:sp>
        <p:nvSpPr>
          <p:cNvPr id="9" name="Rectangle 8">
            <a:extLst>
              <a:ext uri="{FF2B5EF4-FFF2-40B4-BE49-F238E27FC236}">
                <a16:creationId xmlns:a16="http://schemas.microsoft.com/office/drawing/2014/main" id="{1D4083D1-E60D-AE98-75E3-4DF2CDF096D8}"/>
              </a:ext>
            </a:extLst>
          </p:cNvPr>
          <p:cNvSpPr/>
          <p:nvPr userDrawn="1"/>
        </p:nvSpPr>
        <p:spPr>
          <a:xfrm>
            <a:off x="7178662" y="1572998"/>
            <a:ext cx="2997300" cy="3509212"/>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same</a:t>
            </a:r>
          </a:p>
        </p:txBody>
      </p:sp>
      <p:sp>
        <p:nvSpPr>
          <p:cNvPr id="10" name="Freeform 9">
            <a:extLst>
              <a:ext uri="{FF2B5EF4-FFF2-40B4-BE49-F238E27FC236}">
                <a16:creationId xmlns:a16="http://schemas.microsoft.com/office/drawing/2014/main" id="{F5A3BAAA-0E13-8795-3955-042B57274E2B}"/>
              </a:ext>
            </a:extLst>
          </p:cNvPr>
          <p:cNvSpPr/>
          <p:nvPr userDrawn="1"/>
        </p:nvSpPr>
        <p:spPr>
          <a:xfrm rot="5400000">
            <a:off x="4289970" y="1960036"/>
            <a:ext cx="3509211" cy="273514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64CEE9E5-2A9E-7614-1EF3-144DB2EFCB34}"/>
              </a:ext>
            </a:extLst>
          </p:cNvPr>
          <p:cNvSpPr/>
          <p:nvPr userDrawn="1"/>
        </p:nvSpPr>
        <p:spPr>
          <a:xfrm rot="5400000">
            <a:off x="1904889" y="2118985"/>
            <a:ext cx="3509701" cy="2417995"/>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565E8F59-1362-B9E7-4DF7-65E27611B8F9}"/>
              </a:ext>
            </a:extLst>
          </p:cNvPr>
          <p:cNvSpPr/>
          <p:nvPr userDrawn="1"/>
        </p:nvSpPr>
        <p:spPr>
          <a:xfrm rot="5400000">
            <a:off x="-293754" y="2146106"/>
            <a:ext cx="3509213" cy="236300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4">
            <a:extLst>
              <a:ext uri="{FF2B5EF4-FFF2-40B4-BE49-F238E27FC236}">
                <a16:creationId xmlns:a16="http://schemas.microsoft.com/office/drawing/2014/main" id="{D8044500-E924-1A9C-CA70-7CE288E1FDB6}"/>
              </a:ext>
            </a:extLst>
          </p:cNvPr>
          <p:cNvSpPr txBox="1"/>
          <p:nvPr userDrawn="1"/>
        </p:nvSpPr>
        <p:spPr>
          <a:xfrm>
            <a:off x="7226299" y="3280760"/>
            <a:ext cx="2977476" cy="15322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a:solidFill>
                  <a:srgbClr val="4D4D4C"/>
                </a:solidFill>
                <a:latin typeface="Libre Franklin" pitchFamily="2" charset="77"/>
              </a:rPr>
              <a:t>Teacher attends multiple programs, and collaborates with BRI by:</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Pilot testing</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Leading professional development</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Writing curriculum, e-lessons</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Serve on National Teacher Council</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Attends a Master Teacher event</a:t>
            </a:r>
          </a:p>
        </p:txBody>
      </p:sp>
      <p:sp>
        <p:nvSpPr>
          <p:cNvPr id="14" name="Rounded Rectangle 4">
            <a:extLst>
              <a:ext uri="{FF2B5EF4-FFF2-40B4-BE49-F238E27FC236}">
                <a16:creationId xmlns:a16="http://schemas.microsoft.com/office/drawing/2014/main" id="{474AED74-AB03-BE40-CCAF-5737238A6D93}"/>
              </a:ext>
            </a:extLst>
          </p:cNvPr>
          <p:cNvSpPr txBox="1"/>
          <p:nvPr userDrawn="1"/>
        </p:nvSpPr>
        <p:spPr>
          <a:xfrm>
            <a:off x="4711794" y="3292874"/>
            <a:ext cx="2541774" cy="13255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a:solidFill>
                  <a:srgbClr val="4D4D4C"/>
                </a:solidFill>
                <a:latin typeface="Libre Franklin" pitchFamily="2" charset="77"/>
              </a:rPr>
              <a:t>Teacher deepens engagement by:</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Attending an Institute program</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Sharing BRI content with colleagues or via social media</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Begins a BRI badge</a:t>
            </a:r>
          </a:p>
        </p:txBody>
      </p:sp>
      <p:sp>
        <p:nvSpPr>
          <p:cNvPr id="15" name="Rounded Rectangle 4">
            <a:extLst>
              <a:ext uri="{FF2B5EF4-FFF2-40B4-BE49-F238E27FC236}">
                <a16:creationId xmlns:a16="http://schemas.microsoft.com/office/drawing/2014/main" id="{5131E199-5A46-E237-0D1B-79D6995C6B45}"/>
              </a:ext>
            </a:extLst>
          </p:cNvPr>
          <p:cNvSpPr txBox="1"/>
          <p:nvPr userDrawn="1"/>
        </p:nvSpPr>
        <p:spPr>
          <a:xfrm>
            <a:off x="2497487" y="3298068"/>
            <a:ext cx="2181968" cy="1266704"/>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a:solidFill>
                  <a:srgbClr val="4D4D4C"/>
                </a:solidFill>
                <a:latin typeface="Libre Franklin" pitchFamily="2" charset="77"/>
              </a:rPr>
              <a:t>Teacher completes profile and:</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Signs up for BRI newsletter(s)</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Signs up for </a:t>
            </a:r>
            <a:r>
              <a:rPr lang="en-US" sz="1250" err="1">
                <a:solidFill>
                  <a:srgbClr val="4D4D4C"/>
                </a:solidFill>
                <a:latin typeface="Libre Franklin" pitchFamily="2" charset="77"/>
              </a:rPr>
              <a:t>eLessons</a:t>
            </a:r>
            <a:endParaRPr lang="en-US" sz="1250">
              <a:solidFill>
                <a:srgbClr val="4D4D4C"/>
              </a:solidFill>
              <a:latin typeface="Libre Franklin" pitchFamily="2" charset="77"/>
            </a:endParaRP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Attends webinar</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Registers for badging</a:t>
            </a:r>
          </a:p>
        </p:txBody>
      </p:sp>
      <p:sp>
        <p:nvSpPr>
          <p:cNvPr id="16" name="Rounded Rectangle 4">
            <a:extLst>
              <a:ext uri="{FF2B5EF4-FFF2-40B4-BE49-F238E27FC236}">
                <a16:creationId xmlns:a16="http://schemas.microsoft.com/office/drawing/2014/main" id="{AC78D8FF-D116-72E5-9299-1F244D547CBE}"/>
              </a:ext>
            </a:extLst>
          </p:cNvPr>
          <p:cNvSpPr txBox="1"/>
          <p:nvPr userDrawn="1"/>
        </p:nvSpPr>
        <p:spPr>
          <a:xfrm>
            <a:off x="521269" y="2801455"/>
            <a:ext cx="1734297"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400" i="1">
                <a:solidFill>
                  <a:srgbClr val="4D4D4C"/>
                </a:solidFill>
                <a:latin typeface="Libre Baskerville" panose="02000000000000000000" pitchFamily="2" charset="0"/>
              </a:rPr>
              <a:t>Digital Consumer</a:t>
            </a:r>
          </a:p>
        </p:txBody>
      </p:sp>
      <p:sp>
        <p:nvSpPr>
          <p:cNvPr id="17" name="TextBox 16">
            <a:extLst>
              <a:ext uri="{FF2B5EF4-FFF2-40B4-BE49-F238E27FC236}">
                <a16:creationId xmlns:a16="http://schemas.microsoft.com/office/drawing/2014/main" id="{BC031BF5-D34E-C770-7318-0327EA27C53E}"/>
              </a:ext>
            </a:extLst>
          </p:cNvPr>
          <p:cNvSpPr txBox="1"/>
          <p:nvPr userDrawn="1"/>
        </p:nvSpPr>
        <p:spPr>
          <a:xfrm>
            <a:off x="624865" y="2484498"/>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sp>
        <p:nvSpPr>
          <p:cNvPr id="18" name="TextBox 17">
            <a:extLst>
              <a:ext uri="{FF2B5EF4-FFF2-40B4-BE49-F238E27FC236}">
                <a16:creationId xmlns:a16="http://schemas.microsoft.com/office/drawing/2014/main" id="{62402A50-30F8-CF86-E2DA-120F3FCD5E6A}"/>
              </a:ext>
            </a:extLst>
          </p:cNvPr>
          <p:cNvSpPr txBox="1"/>
          <p:nvPr userDrawn="1"/>
        </p:nvSpPr>
        <p:spPr>
          <a:xfrm>
            <a:off x="2720560" y="2484016"/>
            <a:ext cx="1794307"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19" name="TextBox 18">
            <a:extLst>
              <a:ext uri="{FF2B5EF4-FFF2-40B4-BE49-F238E27FC236}">
                <a16:creationId xmlns:a16="http://schemas.microsoft.com/office/drawing/2014/main" id="{05DE7EE4-C5B4-A72B-E1E9-DD710BDD4066}"/>
              </a:ext>
            </a:extLst>
          </p:cNvPr>
          <p:cNvSpPr txBox="1"/>
          <p:nvPr userDrawn="1"/>
        </p:nvSpPr>
        <p:spPr>
          <a:xfrm>
            <a:off x="5016055" y="2488510"/>
            <a:ext cx="2010008"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20" name="TextBox 19">
            <a:extLst>
              <a:ext uri="{FF2B5EF4-FFF2-40B4-BE49-F238E27FC236}">
                <a16:creationId xmlns:a16="http://schemas.microsoft.com/office/drawing/2014/main" id="{11AF990D-A5EB-6BBB-2386-4E60B465E455}"/>
              </a:ext>
            </a:extLst>
          </p:cNvPr>
          <p:cNvSpPr txBox="1"/>
          <p:nvPr userDrawn="1"/>
        </p:nvSpPr>
        <p:spPr>
          <a:xfrm>
            <a:off x="7978786" y="2489278"/>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21" name="Picture 20">
            <a:extLst>
              <a:ext uri="{FF2B5EF4-FFF2-40B4-BE49-F238E27FC236}">
                <a16:creationId xmlns:a16="http://schemas.microsoft.com/office/drawing/2014/main" id="{ED10C6C3-E00D-6003-1FEB-16313F18A3AD}"/>
              </a:ext>
            </a:extLst>
          </p:cNvPr>
          <p:cNvPicPr>
            <a:picLocks noChangeAspect="1"/>
          </p:cNvPicPr>
          <p:nvPr userDrawn="1"/>
        </p:nvPicPr>
        <p:blipFill>
          <a:blip r:embed="rId3"/>
          <a:stretch>
            <a:fillRect/>
          </a:stretch>
        </p:blipFill>
        <p:spPr>
          <a:xfrm>
            <a:off x="3176397" y="1674215"/>
            <a:ext cx="873838" cy="685916"/>
          </a:xfrm>
          <a:prstGeom prst="rect">
            <a:avLst/>
          </a:prstGeom>
        </p:spPr>
      </p:pic>
      <p:pic>
        <p:nvPicPr>
          <p:cNvPr id="22" name="Picture 21">
            <a:extLst>
              <a:ext uri="{FF2B5EF4-FFF2-40B4-BE49-F238E27FC236}">
                <a16:creationId xmlns:a16="http://schemas.microsoft.com/office/drawing/2014/main" id="{6EDC225A-C887-A92C-23AA-18CC9A73D959}"/>
              </a:ext>
            </a:extLst>
          </p:cNvPr>
          <p:cNvPicPr>
            <a:picLocks noChangeAspect="1"/>
          </p:cNvPicPr>
          <p:nvPr userDrawn="1"/>
        </p:nvPicPr>
        <p:blipFill>
          <a:blip r:embed="rId4"/>
          <a:stretch>
            <a:fillRect/>
          </a:stretch>
        </p:blipFill>
        <p:spPr>
          <a:xfrm>
            <a:off x="1053502" y="1693144"/>
            <a:ext cx="672060" cy="648058"/>
          </a:xfrm>
          <a:prstGeom prst="rect">
            <a:avLst/>
          </a:prstGeom>
        </p:spPr>
      </p:pic>
      <p:pic>
        <p:nvPicPr>
          <p:cNvPr id="23" name="Picture 22">
            <a:extLst>
              <a:ext uri="{FF2B5EF4-FFF2-40B4-BE49-F238E27FC236}">
                <a16:creationId xmlns:a16="http://schemas.microsoft.com/office/drawing/2014/main" id="{1386A9CE-CD28-A8F0-B4E2-161E07E98CF0}"/>
              </a:ext>
            </a:extLst>
          </p:cNvPr>
          <p:cNvPicPr>
            <a:picLocks noChangeAspect="1"/>
          </p:cNvPicPr>
          <p:nvPr userDrawn="1"/>
        </p:nvPicPr>
        <p:blipFill>
          <a:blip r:embed="rId5"/>
          <a:stretch>
            <a:fillRect/>
          </a:stretch>
        </p:blipFill>
        <p:spPr>
          <a:xfrm>
            <a:off x="8449973" y="1669390"/>
            <a:ext cx="594571" cy="719744"/>
          </a:xfrm>
          <a:prstGeom prst="rect">
            <a:avLst/>
          </a:prstGeom>
        </p:spPr>
      </p:pic>
      <p:pic>
        <p:nvPicPr>
          <p:cNvPr id="24" name="Picture 23">
            <a:extLst>
              <a:ext uri="{FF2B5EF4-FFF2-40B4-BE49-F238E27FC236}">
                <a16:creationId xmlns:a16="http://schemas.microsoft.com/office/drawing/2014/main" id="{1F6B71B7-8065-02A9-B88D-C79282B6E3D9}"/>
              </a:ext>
            </a:extLst>
          </p:cNvPr>
          <p:cNvPicPr>
            <a:picLocks noChangeAspect="1"/>
          </p:cNvPicPr>
          <p:nvPr userDrawn="1"/>
        </p:nvPicPr>
        <p:blipFill>
          <a:blip r:embed="rId6"/>
          <a:stretch>
            <a:fillRect/>
          </a:stretch>
        </p:blipFill>
        <p:spPr>
          <a:xfrm>
            <a:off x="5581229" y="1614993"/>
            <a:ext cx="879660" cy="762372"/>
          </a:xfrm>
          <a:prstGeom prst="rect">
            <a:avLst/>
          </a:prstGeom>
        </p:spPr>
      </p:pic>
      <p:sp>
        <p:nvSpPr>
          <p:cNvPr id="25" name="Rounded Rectangle 4">
            <a:extLst>
              <a:ext uri="{FF2B5EF4-FFF2-40B4-BE49-F238E27FC236}">
                <a16:creationId xmlns:a16="http://schemas.microsoft.com/office/drawing/2014/main" id="{7392BC83-B90A-5FF8-54D6-88D85095984C}"/>
              </a:ext>
            </a:extLst>
          </p:cNvPr>
          <p:cNvSpPr txBox="1"/>
          <p:nvPr userDrawn="1"/>
        </p:nvSpPr>
        <p:spPr>
          <a:xfrm>
            <a:off x="320949" y="3277788"/>
            <a:ext cx="2204700" cy="1274561"/>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a:solidFill>
                  <a:srgbClr val="4D4D4C"/>
                </a:solidFill>
                <a:latin typeface="Libre Franklin" pitchFamily="2" charset="77"/>
              </a:rPr>
              <a:t>Teacher signs up for BRI materials through:</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BRI’s website</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Meeting at a conference</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Partner data share</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Following on social media</a:t>
            </a:r>
          </a:p>
        </p:txBody>
      </p:sp>
      <p:sp>
        <p:nvSpPr>
          <p:cNvPr id="26" name="Rounded Rectangle 4">
            <a:extLst>
              <a:ext uri="{FF2B5EF4-FFF2-40B4-BE49-F238E27FC236}">
                <a16:creationId xmlns:a16="http://schemas.microsoft.com/office/drawing/2014/main" id="{D3F78D46-7A25-1FD1-EA9F-ECF507A768F0}"/>
              </a:ext>
            </a:extLst>
          </p:cNvPr>
          <p:cNvSpPr txBox="1"/>
          <p:nvPr userDrawn="1"/>
        </p:nvSpPr>
        <p:spPr>
          <a:xfrm>
            <a:off x="2651439" y="2813964"/>
            <a:ext cx="1921526"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400" i="1">
                <a:solidFill>
                  <a:srgbClr val="4D4D4C"/>
                </a:solidFill>
                <a:latin typeface="Libre Baskerville" panose="02000000000000000000" pitchFamily="2" charset="0"/>
              </a:rPr>
              <a:t>Digital Participant</a:t>
            </a:r>
          </a:p>
        </p:txBody>
      </p:sp>
      <p:sp>
        <p:nvSpPr>
          <p:cNvPr id="27" name="Rounded Rectangle 4">
            <a:extLst>
              <a:ext uri="{FF2B5EF4-FFF2-40B4-BE49-F238E27FC236}">
                <a16:creationId xmlns:a16="http://schemas.microsoft.com/office/drawing/2014/main" id="{D15FDA37-2716-4CE5-FA5D-E5CDEE930CC6}"/>
              </a:ext>
            </a:extLst>
          </p:cNvPr>
          <p:cNvSpPr txBox="1"/>
          <p:nvPr userDrawn="1"/>
        </p:nvSpPr>
        <p:spPr>
          <a:xfrm>
            <a:off x="4929995" y="2861202"/>
            <a:ext cx="2171342" cy="49077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400" i="1">
                <a:solidFill>
                  <a:srgbClr val="4D4D4C"/>
                </a:solidFill>
                <a:latin typeface="Libre Baskerville" panose="02000000000000000000" pitchFamily="2" charset="0"/>
              </a:rPr>
              <a:t>In-person Participant</a:t>
            </a:r>
          </a:p>
        </p:txBody>
      </p:sp>
      <p:sp>
        <p:nvSpPr>
          <p:cNvPr id="28" name="Rounded Rectangle 4">
            <a:extLst>
              <a:ext uri="{FF2B5EF4-FFF2-40B4-BE49-F238E27FC236}">
                <a16:creationId xmlns:a16="http://schemas.microsoft.com/office/drawing/2014/main" id="{9792FA07-D063-518E-4F2D-4812148177BD}"/>
              </a:ext>
            </a:extLst>
          </p:cNvPr>
          <p:cNvSpPr txBox="1"/>
          <p:nvPr userDrawn="1"/>
        </p:nvSpPr>
        <p:spPr>
          <a:xfrm>
            <a:off x="7704761" y="2873477"/>
            <a:ext cx="2171342" cy="49077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400" i="1">
                <a:solidFill>
                  <a:srgbClr val="4D4D4C"/>
                </a:solidFill>
                <a:latin typeface="Libre Baskerville" panose="02000000000000000000" pitchFamily="2" charset="0"/>
              </a:rPr>
              <a:t>Mentor &amp; Co-Creator</a:t>
            </a:r>
          </a:p>
        </p:txBody>
      </p:sp>
      <p:sp>
        <p:nvSpPr>
          <p:cNvPr id="29" name="Rectangle 28">
            <a:extLst>
              <a:ext uri="{FF2B5EF4-FFF2-40B4-BE49-F238E27FC236}">
                <a16:creationId xmlns:a16="http://schemas.microsoft.com/office/drawing/2014/main" id="{F6B5E4AC-4168-C2BA-D442-451FB8519DAD}"/>
              </a:ext>
            </a:extLst>
          </p:cNvPr>
          <p:cNvSpPr/>
          <p:nvPr userDrawn="1"/>
        </p:nvSpPr>
        <p:spPr>
          <a:xfrm>
            <a:off x="7174576" y="5082207"/>
            <a:ext cx="3001385" cy="609603"/>
          </a:xfrm>
          <a:prstGeom prst="rect">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Libre Franklin" pitchFamily="2" charset="77"/>
            </a:endParaRPr>
          </a:p>
        </p:txBody>
      </p:sp>
      <p:sp>
        <p:nvSpPr>
          <p:cNvPr id="30" name="Freeform 29">
            <a:extLst>
              <a:ext uri="{FF2B5EF4-FFF2-40B4-BE49-F238E27FC236}">
                <a16:creationId xmlns:a16="http://schemas.microsoft.com/office/drawing/2014/main" id="{E14DAD78-03E5-6892-B583-11D37A99C5CF}"/>
              </a:ext>
            </a:extLst>
          </p:cNvPr>
          <p:cNvSpPr/>
          <p:nvPr userDrawn="1"/>
        </p:nvSpPr>
        <p:spPr>
          <a:xfrm rot="5400000">
            <a:off x="5735688" y="4019441"/>
            <a:ext cx="609603" cy="273514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sp>
        <p:nvSpPr>
          <p:cNvPr id="31" name="Freeform 30">
            <a:extLst>
              <a:ext uri="{FF2B5EF4-FFF2-40B4-BE49-F238E27FC236}">
                <a16:creationId xmlns:a16="http://schemas.microsoft.com/office/drawing/2014/main" id="{D0AF2CF3-E993-C6F7-462F-0369B7EBB7C1}"/>
              </a:ext>
            </a:extLst>
          </p:cNvPr>
          <p:cNvSpPr/>
          <p:nvPr userDrawn="1"/>
        </p:nvSpPr>
        <p:spPr>
          <a:xfrm rot="5400000">
            <a:off x="3352855" y="4176551"/>
            <a:ext cx="609686" cy="24220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sp>
        <p:nvSpPr>
          <p:cNvPr id="32" name="Freeform 31">
            <a:extLst>
              <a:ext uri="{FF2B5EF4-FFF2-40B4-BE49-F238E27FC236}">
                <a16:creationId xmlns:a16="http://schemas.microsoft.com/office/drawing/2014/main" id="{90B5BEBB-2476-A19C-69FF-0FB2FD287887}"/>
              </a:ext>
            </a:extLst>
          </p:cNvPr>
          <p:cNvSpPr/>
          <p:nvPr userDrawn="1"/>
        </p:nvSpPr>
        <p:spPr>
          <a:xfrm rot="5400000">
            <a:off x="1151966" y="4205515"/>
            <a:ext cx="609601" cy="236301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20000"/>
              <a:lumOff val="80000"/>
            </a:schemeClr>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solidFill>
                <a:schemeClr val="tx2"/>
              </a:solidFill>
              <a:latin typeface="Libre Franklin" pitchFamily="2" charset="77"/>
            </a:endParaRPr>
          </a:p>
        </p:txBody>
      </p:sp>
      <p:grpSp>
        <p:nvGrpSpPr>
          <p:cNvPr id="82" name="Group 81">
            <a:extLst>
              <a:ext uri="{FF2B5EF4-FFF2-40B4-BE49-F238E27FC236}">
                <a16:creationId xmlns:a16="http://schemas.microsoft.com/office/drawing/2014/main" id="{5A8FBEB4-9E1B-34E6-A1AE-421E62D3CB80}"/>
              </a:ext>
            </a:extLst>
          </p:cNvPr>
          <p:cNvGrpSpPr/>
          <p:nvPr userDrawn="1"/>
        </p:nvGrpSpPr>
        <p:grpSpPr>
          <a:xfrm>
            <a:off x="10369058" y="3531525"/>
            <a:ext cx="1417393" cy="1411439"/>
            <a:chOff x="10369058" y="3531525"/>
            <a:chExt cx="1417393" cy="1411439"/>
          </a:xfrm>
        </p:grpSpPr>
        <p:pic>
          <p:nvPicPr>
            <p:cNvPr id="33" name="Picture 32">
              <a:extLst>
                <a:ext uri="{FF2B5EF4-FFF2-40B4-BE49-F238E27FC236}">
                  <a16:creationId xmlns:a16="http://schemas.microsoft.com/office/drawing/2014/main" id="{DA7FE199-394B-8B3B-F6A9-F0E91528F849}"/>
                </a:ext>
              </a:extLst>
            </p:cNvPr>
            <p:cNvPicPr>
              <a:picLocks noChangeAspect="1"/>
            </p:cNvPicPr>
            <p:nvPr userDrawn="1"/>
          </p:nvPicPr>
          <p:blipFill>
            <a:blip r:embed="rId3"/>
            <a:stretch>
              <a:fillRect/>
            </a:stretch>
          </p:blipFill>
          <p:spPr>
            <a:xfrm>
              <a:off x="11203991" y="4453862"/>
              <a:ext cx="582460" cy="457200"/>
            </a:xfrm>
            <a:prstGeom prst="rect">
              <a:avLst/>
            </a:prstGeom>
          </p:spPr>
        </p:pic>
        <p:pic>
          <p:nvPicPr>
            <p:cNvPr id="34" name="Picture 33">
              <a:extLst>
                <a:ext uri="{FF2B5EF4-FFF2-40B4-BE49-F238E27FC236}">
                  <a16:creationId xmlns:a16="http://schemas.microsoft.com/office/drawing/2014/main" id="{CA9D7253-B43C-603F-C334-269A4E29E49F}"/>
                </a:ext>
              </a:extLst>
            </p:cNvPr>
            <p:cNvPicPr>
              <a:picLocks noChangeAspect="1"/>
            </p:cNvPicPr>
            <p:nvPr userDrawn="1"/>
          </p:nvPicPr>
          <p:blipFill>
            <a:blip r:embed="rId4"/>
            <a:stretch>
              <a:fillRect/>
            </a:stretch>
          </p:blipFill>
          <p:spPr>
            <a:xfrm>
              <a:off x="10369058" y="4485764"/>
              <a:ext cx="474133" cy="457200"/>
            </a:xfrm>
            <a:prstGeom prst="rect">
              <a:avLst/>
            </a:prstGeom>
          </p:spPr>
        </p:pic>
        <p:pic>
          <p:nvPicPr>
            <p:cNvPr id="35" name="Picture 34">
              <a:extLst>
                <a:ext uri="{FF2B5EF4-FFF2-40B4-BE49-F238E27FC236}">
                  <a16:creationId xmlns:a16="http://schemas.microsoft.com/office/drawing/2014/main" id="{CCA789E4-64E1-E2E3-BA93-2FC43739BE11}"/>
                </a:ext>
              </a:extLst>
            </p:cNvPr>
            <p:cNvPicPr>
              <a:picLocks noChangeAspect="1"/>
            </p:cNvPicPr>
            <p:nvPr userDrawn="1"/>
          </p:nvPicPr>
          <p:blipFill>
            <a:blip r:embed="rId5"/>
            <a:stretch>
              <a:fillRect/>
            </a:stretch>
          </p:blipFill>
          <p:spPr>
            <a:xfrm>
              <a:off x="10493383" y="3550509"/>
              <a:ext cx="377687" cy="457200"/>
            </a:xfrm>
            <a:prstGeom prst="rect">
              <a:avLst/>
            </a:prstGeom>
          </p:spPr>
        </p:pic>
        <p:pic>
          <p:nvPicPr>
            <p:cNvPr id="66" name="Picture 65">
              <a:extLst>
                <a:ext uri="{FF2B5EF4-FFF2-40B4-BE49-F238E27FC236}">
                  <a16:creationId xmlns:a16="http://schemas.microsoft.com/office/drawing/2014/main" id="{0C2AD301-E9A9-A732-C277-083B05129D0D}"/>
                </a:ext>
              </a:extLst>
            </p:cNvPr>
            <p:cNvPicPr>
              <a:picLocks noChangeAspect="1"/>
            </p:cNvPicPr>
            <p:nvPr userDrawn="1"/>
          </p:nvPicPr>
          <p:blipFill>
            <a:blip r:embed="rId6"/>
            <a:stretch>
              <a:fillRect/>
            </a:stretch>
          </p:blipFill>
          <p:spPr>
            <a:xfrm>
              <a:off x="11226322" y="3531525"/>
              <a:ext cx="527538" cy="457200"/>
            </a:xfrm>
            <a:prstGeom prst="rect">
              <a:avLst/>
            </a:prstGeom>
          </p:spPr>
        </p:pic>
        <p:sp>
          <p:nvSpPr>
            <p:cNvPr id="68" name="TextBox 67">
              <a:extLst>
                <a:ext uri="{FF2B5EF4-FFF2-40B4-BE49-F238E27FC236}">
                  <a16:creationId xmlns:a16="http://schemas.microsoft.com/office/drawing/2014/main" id="{CA3C4A5B-3E18-C83A-B6FF-1170802D5032}"/>
                </a:ext>
              </a:extLst>
            </p:cNvPr>
            <p:cNvSpPr txBox="1"/>
            <p:nvPr userDrawn="1"/>
          </p:nvSpPr>
          <p:spPr>
            <a:xfrm>
              <a:off x="10791813" y="3802066"/>
              <a:ext cx="508218" cy="923330"/>
            </a:xfrm>
            <a:prstGeom prst="rect">
              <a:avLst/>
            </a:prstGeom>
            <a:noFill/>
          </p:spPr>
          <p:txBody>
            <a:bodyPr wrap="square" rtlCol="0">
              <a:spAutoFit/>
            </a:bodyPr>
            <a:lstStyle/>
            <a:p>
              <a:pPr algn="ctr"/>
              <a:r>
                <a:rPr lang="en-US" sz="5400" b="1">
                  <a:solidFill>
                    <a:schemeClr val="accent2"/>
                  </a:solidFill>
                  <a:latin typeface="Libre Franklin" pitchFamily="2" charset="77"/>
                </a:rPr>
                <a:t>+</a:t>
              </a:r>
            </a:p>
          </p:txBody>
        </p:sp>
      </p:grpSp>
      <p:sp>
        <p:nvSpPr>
          <p:cNvPr id="69" name="TextBox 68">
            <a:extLst>
              <a:ext uri="{FF2B5EF4-FFF2-40B4-BE49-F238E27FC236}">
                <a16:creationId xmlns:a16="http://schemas.microsoft.com/office/drawing/2014/main" id="{61093A4E-6CAE-6092-5EA0-AD480109B33D}"/>
              </a:ext>
            </a:extLst>
          </p:cNvPr>
          <p:cNvSpPr txBox="1"/>
          <p:nvPr userDrawn="1"/>
        </p:nvSpPr>
        <p:spPr>
          <a:xfrm>
            <a:off x="10163328" y="2510319"/>
            <a:ext cx="1776690" cy="338554"/>
          </a:xfrm>
          <a:prstGeom prst="rect">
            <a:avLst/>
          </a:prstGeom>
          <a:noFill/>
        </p:spPr>
        <p:txBody>
          <a:bodyPr wrap="square" rtlCol="0">
            <a:spAutoFit/>
          </a:bodyPr>
          <a:lstStyle/>
          <a:p>
            <a:pPr algn="ctr"/>
            <a:r>
              <a:rPr lang="en-US" sz="1600" b="1">
                <a:solidFill>
                  <a:schemeClr val="bg1"/>
                </a:solidFill>
                <a:latin typeface="Libre Franklin" pitchFamily="2" charset="77"/>
              </a:rPr>
              <a:t>Total as of</a:t>
            </a:r>
          </a:p>
        </p:txBody>
      </p:sp>
      <p:sp>
        <p:nvSpPr>
          <p:cNvPr id="70" name="Rectangle 69">
            <a:extLst>
              <a:ext uri="{FF2B5EF4-FFF2-40B4-BE49-F238E27FC236}">
                <a16:creationId xmlns:a16="http://schemas.microsoft.com/office/drawing/2014/main" id="{4C63D47A-A319-7992-FCC8-D159E3011ACE}"/>
              </a:ext>
            </a:extLst>
          </p:cNvPr>
          <p:cNvSpPr/>
          <p:nvPr userDrawn="1"/>
        </p:nvSpPr>
        <p:spPr>
          <a:xfrm>
            <a:off x="10175960" y="5082207"/>
            <a:ext cx="1754052" cy="609603"/>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Libre Franklin" pitchFamily="2" charset="77"/>
            </a:endParaRPr>
          </a:p>
        </p:txBody>
      </p:sp>
      <p:sp>
        <p:nvSpPr>
          <p:cNvPr id="71" name="Text Placeholder 6">
            <a:extLst>
              <a:ext uri="{FF2B5EF4-FFF2-40B4-BE49-F238E27FC236}">
                <a16:creationId xmlns:a16="http://schemas.microsoft.com/office/drawing/2014/main" id="{D3A648C3-1B40-3E7B-1597-0112359F905E}"/>
              </a:ext>
            </a:extLst>
          </p:cNvPr>
          <p:cNvSpPr>
            <a:spLocks noGrp="1"/>
          </p:cNvSpPr>
          <p:nvPr>
            <p:ph type="body" sz="quarter" idx="16"/>
          </p:nvPr>
        </p:nvSpPr>
        <p:spPr>
          <a:xfrm>
            <a:off x="344484" y="5138865"/>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2" name="Text Placeholder 6">
            <a:extLst>
              <a:ext uri="{FF2B5EF4-FFF2-40B4-BE49-F238E27FC236}">
                <a16:creationId xmlns:a16="http://schemas.microsoft.com/office/drawing/2014/main" id="{D5514EBE-0550-D03C-0BA4-2A6433152D68}"/>
              </a:ext>
            </a:extLst>
          </p:cNvPr>
          <p:cNvSpPr>
            <a:spLocks noGrp="1"/>
          </p:cNvSpPr>
          <p:nvPr>
            <p:ph type="body" sz="quarter" idx="17"/>
          </p:nvPr>
        </p:nvSpPr>
        <p:spPr>
          <a:xfrm>
            <a:off x="2715992" y="5125522"/>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4" name="Text Placeholder 6">
            <a:extLst>
              <a:ext uri="{FF2B5EF4-FFF2-40B4-BE49-F238E27FC236}">
                <a16:creationId xmlns:a16="http://schemas.microsoft.com/office/drawing/2014/main" id="{586DB53E-F3F6-C534-56A1-A2875370A06F}"/>
              </a:ext>
            </a:extLst>
          </p:cNvPr>
          <p:cNvSpPr>
            <a:spLocks noGrp="1"/>
          </p:cNvSpPr>
          <p:nvPr>
            <p:ph type="body" sz="quarter" idx="18"/>
          </p:nvPr>
        </p:nvSpPr>
        <p:spPr>
          <a:xfrm>
            <a:off x="5005097" y="5125522"/>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6" name="Text Placeholder 6">
            <a:extLst>
              <a:ext uri="{FF2B5EF4-FFF2-40B4-BE49-F238E27FC236}">
                <a16:creationId xmlns:a16="http://schemas.microsoft.com/office/drawing/2014/main" id="{FE24E3B6-B689-453C-B22D-FE23D303BF2A}"/>
              </a:ext>
            </a:extLst>
          </p:cNvPr>
          <p:cNvSpPr>
            <a:spLocks noGrp="1"/>
          </p:cNvSpPr>
          <p:nvPr>
            <p:ph type="body" sz="quarter" idx="19"/>
          </p:nvPr>
        </p:nvSpPr>
        <p:spPr>
          <a:xfrm>
            <a:off x="7704761" y="5138865"/>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7" name="Text Placeholder 6">
            <a:extLst>
              <a:ext uri="{FF2B5EF4-FFF2-40B4-BE49-F238E27FC236}">
                <a16:creationId xmlns:a16="http://schemas.microsoft.com/office/drawing/2014/main" id="{37F63342-ABED-7C51-C79B-2BD2F62C61FE}"/>
              </a:ext>
            </a:extLst>
          </p:cNvPr>
          <p:cNvSpPr>
            <a:spLocks noGrp="1"/>
          </p:cNvSpPr>
          <p:nvPr>
            <p:ph type="body" sz="quarter" idx="20"/>
          </p:nvPr>
        </p:nvSpPr>
        <p:spPr>
          <a:xfrm>
            <a:off x="10220839" y="5145434"/>
            <a:ext cx="1649042"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9" name="Text Placeholder 6">
            <a:extLst>
              <a:ext uri="{FF2B5EF4-FFF2-40B4-BE49-F238E27FC236}">
                <a16:creationId xmlns:a16="http://schemas.microsoft.com/office/drawing/2014/main" id="{7160CCFF-CEB7-EC6B-75A9-86A251E099C4}"/>
              </a:ext>
            </a:extLst>
          </p:cNvPr>
          <p:cNvSpPr>
            <a:spLocks noGrp="1"/>
          </p:cNvSpPr>
          <p:nvPr>
            <p:ph type="body" sz="quarter" idx="21"/>
          </p:nvPr>
        </p:nvSpPr>
        <p:spPr>
          <a:xfrm>
            <a:off x="10348208" y="2878888"/>
            <a:ext cx="1455565" cy="313932"/>
          </a:xfrm>
          <a:noFill/>
        </p:spPr>
        <p:txBody>
          <a:bodyPr wrap="square" rtlCol="0">
            <a:spAutoFit/>
          </a:bodyPr>
          <a:lstStyle>
            <a:lvl1pPr marL="0" indent="0">
              <a:buNone/>
              <a:defRPr lang="en-US" sz="1600" b="1" dirty="0">
                <a:solidFill>
                  <a:schemeClr val="bg1"/>
                </a:solidFill>
              </a:defRPr>
            </a:lvl1pPr>
          </a:lstStyle>
          <a:p>
            <a:pPr marL="0" lvl="0" algn="ctr"/>
            <a:endParaRPr lang="en-US"/>
          </a:p>
        </p:txBody>
      </p:sp>
    </p:spTree>
    <p:extLst>
      <p:ext uri="{BB962C8B-B14F-4D97-AF65-F5344CB8AC3E}">
        <p14:creationId xmlns:p14="http://schemas.microsoft.com/office/powerpoint/2010/main" val="365562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en backdrop">
    <p:bg>
      <p:bgPr>
        <a:solidFill>
          <a:schemeClr val="accent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4D45D8-AF5E-4647-BB24-7DA76FD1DA98}"/>
              </a:ext>
            </a:extLst>
          </p:cNvPr>
          <p:cNvSpPr>
            <a:spLocks noGrp="1"/>
          </p:cNvSpPr>
          <p:nvPr>
            <p:ph type="title"/>
          </p:nvPr>
        </p:nvSpPr>
        <p:spPr>
          <a:xfrm>
            <a:off x="207578" y="136525"/>
            <a:ext cx="11771587" cy="1325563"/>
          </a:xfrm>
        </p:spPr>
        <p:txBody>
          <a:bodyPr/>
          <a:lstStyle>
            <a:lvl1pPr>
              <a:defRPr b="1">
                <a:solidFill>
                  <a:schemeClr val="accent1"/>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DB35865D-8650-C84E-862C-28682A267625}"/>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33256A77-03CE-0942-A7F7-A681684C1B91}"/>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F2E5C234-1CE0-1749-A3A0-277EF274E01B}"/>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B0262A67-A95A-C445-B46F-37CAC45543B8}" type="datetime1">
              <a:rPr lang="en-US" smtClean="0"/>
              <a:t>1/17/2025</a:t>
            </a:fld>
            <a:endParaRPr lang="en-US"/>
          </a:p>
        </p:txBody>
      </p:sp>
      <p:pic>
        <p:nvPicPr>
          <p:cNvPr id="2" name="Picture 1">
            <a:extLst>
              <a:ext uri="{FF2B5EF4-FFF2-40B4-BE49-F238E27FC236}">
                <a16:creationId xmlns:a16="http://schemas.microsoft.com/office/drawing/2014/main" id="{303867CA-40CF-CF21-FB09-7D37309C4C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3" name="Text Placeholder 2">
            <a:extLst>
              <a:ext uri="{FF2B5EF4-FFF2-40B4-BE49-F238E27FC236}">
                <a16:creationId xmlns:a16="http://schemas.microsoft.com/office/drawing/2014/main" id="{27FA5B33-B07C-3A9A-5A95-A7B9A5D737C1}"/>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7843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nnel + Journey Levels">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509B207C-8688-73E6-3EE0-3AE51614CAC4}"/>
              </a:ext>
            </a:extLst>
          </p:cNvPr>
          <p:cNvGrpSpPr/>
          <p:nvPr userDrawn="1"/>
        </p:nvGrpSpPr>
        <p:grpSpPr>
          <a:xfrm>
            <a:off x="337548" y="1772921"/>
            <a:ext cx="11459105" cy="4170683"/>
            <a:chOff x="337548" y="1772921"/>
            <a:chExt cx="11459105" cy="4170683"/>
          </a:xfrm>
        </p:grpSpPr>
        <p:grpSp>
          <p:nvGrpSpPr>
            <p:cNvPr id="38" name="Group 37">
              <a:extLst>
                <a:ext uri="{FF2B5EF4-FFF2-40B4-BE49-F238E27FC236}">
                  <a16:creationId xmlns:a16="http://schemas.microsoft.com/office/drawing/2014/main" id="{F804B395-4D6B-4528-EFFB-4F1F10F43A11}"/>
                </a:ext>
              </a:extLst>
            </p:cNvPr>
            <p:cNvGrpSpPr/>
            <p:nvPr userDrawn="1"/>
          </p:nvGrpSpPr>
          <p:grpSpPr>
            <a:xfrm>
              <a:off x="337548" y="1772921"/>
              <a:ext cx="1946636" cy="4170683"/>
              <a:chOff x="337548" y="1772921"/>
              <a:chExt cx="1946636" cy="4170683"/>
            </a:xfrm>
          </p:grpSpPr>
          <p:sp>
            <p:nvSpPr>
              <p:cNvPr id="14" name="Trapezoid 13">
                <a:extLst>
                  <a:ext uri="{FF2B5EF4-FFF2-40B4-BE49-F238E27FC236}">
                    <a16:creationId xmlns:a16="http://schemas.microsoft.com/office/drawing/2014/main" id="{BD403BAE-B7A6-58F5-AFE7-6C2C6F4A0FC5}"/>
                  </a:ext>
                </a:extLst>
              </p:cNvPr>
              <p:cNvSpPr/>
              <p:nvPr userDrawn="1"/>
            </p:nvSpPr>
            <p:spPr>
              <a:xfrm rot="5400000">
                <a:off x="-787673" y="2898142"/>
                <a:ext cx="4170683" cy="1920241"/>
              </a:xfrm>
              <a:prstGeom prst="trapezoid">
                <a:avLst>
                  <a:gd name="adj" fmla="val 27834"/>
                </a:avLst>
              </a:prstGeom>
              <a:gradFill>
                <a:gsLst>
                  <a:gs pos="0">
                    <a:schemeClr val="bg1"/>
                  </a:gs>
                  <a:gs pos="74000">
                    <a:schemeClr val="accent2">
                      <a:lumMod val="40000"/>
                      <a:lumOff val="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4">
                <a:extLst>
                  <a:ext uri="{FF2B5EF4-FFF2-40B4-BE49-F238E27FC236}">
                    <a16:creationId xmlns:a16="http://schemas.microsoft.com/office/drawing/2014/main" id="{C75E0C54-C675-6569-BB34-CBD9F48C065A}"/>
                  </a:ext>
                </a:extLst>
              </p:cNvPr>
              <p:cNvSpPr txBox="1"/>
              <p:nvPr userDrawn="1"/>
            </p:nvSpPr>
            <p:spPr>
              <a:xfrm>
                <a:off x="455384" y="3784915"/>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Identified teachers not yet in our network</a:t>
                </a:r>
              </a:p>
            </p:txBody>
          </p:sp>
          <p:pic>
            <p:nvPicPr>
              <p:cNvPr id="57" name="Graphic 56" descr="Classroom outline">
                <a:extLst>
                  <a:ext uri="{FF2B5EF4-FFF2-40B4-BE49-F238E27FC236}">
                    <a16:creationId xmlns:a16="http://schemas.microsoft.com/office/drawing/2014/main" id="{E2D481B7-81B4-9323-9C01-6D78055441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4277" y="2763762"/>
                <a:ext cx="914400" cy="914400"/>
              </a:xfrm>
              <a:prstGeom prst="rect">
                <a:avLst/>
              </a:prstGeom>
            </p:spPr>
          </p:pic>
        </p:grpSp>
        <p:grpSp>
          <p:nvGrpSpPr>
            <p:cNvPr id="40" name="Group 39">
              <a:extLst>
                <a:ext uri="{FF2B5EF4-FFF2-40B4-BE49-F238E27FC236}">
                  <a16:creationId xmlns:a16="http://schemas.microsoft.com/office/drawing/2014/main" id="{D6EE8B58-CB36-9264-58E6-0922AEAA5647}"/>
                </a:ext>
              </a:extLst>
            </p:cNvPr>
            <p:cNvGrpSpPr/>
            <p:nvPr userDrawn="1"/>
          </p:nvGrpSpPr>
          <p:grpSpPr>
            <a:xfrm>
              <a:off x="7840586" y="2320046"/>
              <a:ext cx="1920241" cy="3075517"/>
              <a:chOff x="6582438" y="1565117"/>
              <a:chExt cx="1920241" cy="3075517"/>
            </a:xfrm>
          </p:grpSpPr>
          <p:sp>
            <p:nvSpPr>
              <p:cNvPr id="9" name="Rectangle 8">
                <a:extLst>
                  <a:ext uri="{FF2B5EF4-FFF2-40B4-BE49-F238E27FC236}">
                    <a16:creationId xmlns:a16="http://schemas.microsoft.com/office/drawing/2014/main" id="{1D4083D1-E60D-AE98-75E3-4DF2CDF096D8}"/>
                  </a:ext>
                </a:extLst>
              </p:cNvPr>
              <p:cNvSpPr/>
              <p:nvPr userDrawn="1"/>
            </p:nvSpPr>
            <p:spPr>
              <a:xfrm>
                <a:off x="6582438" y="1565117"/>
                <a:ext cx="1920240" cy="246888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sameΩ</a:t>
                </a:r>
                <a:endParaRPr lang="en-US"/>
              </a:p>
            </p:txBody>
          </p:sp>
          <p:sp>
            <p:nvSpPr>
              <p:cNvPr id="29" name="Rectangle 28">
                <a:extLst>
                  <a:ext uri="{FF2B5EF4-FFF2-40B4-BE49-F238E27FC236}">
                    <a16:creationId xmlns:a16="http://schemas.microsoft.com/office/drawing/2014/main" id="{F6B5E4AC-4168-C2BA-D442-451FB8519DAD}"/>
                  </a:ext>
                </a:extLst>
              </p:cNvPr>
              <p:cNvSpPr/>
              <p:nvPr userDrawn="1"/>
            </p:nvSpPr>
            <p:spPr>
              <a:xfrm>
                <a:off x="6582439" y="4031030"/>
                <a:ext cx="1920240" cy="609604"/>
              </a:xfrm>
              <a:prstGeom prst="rect">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Libre Franklin" pitchFamily="2" charset="77"/>
                </a:endParaRPr>
              </a:p>
            </p:txBody>
          </p:sp>
        </p:grpSp>
        <p:grpSp>
          <p:nvGrpSpPr>
            <p:cNvPr id="37" name="Group 36">
              <a:extLst>
                <a:ext uri="{FF2B5EF4-FFF2-40B4-BE49-F238E27FC236}">
                  <a16:creationId xmlns:a16="http://schemas.microsoft.com/office/drawing/2014/main" id="{10722521-A654-997A-71E5-333F1B970727}"/>
                </a:ext>
              </a:extLst>
            </p:cNvPr>
            <p:cNvGrpSpPr/>
            <p:nvPr userDrawn="1"/>
          </p:nvGrpSpPr>
          <p:grpSpPr>
            <a:xfrm>
              <a:off x="5977352" y="2321877"/>
              <a:ext cx="2011680" cy="3072971"/>
              <a:chOff x="5400465" y="1573001"/>
              <a:chExt cx="2011680" cy="3072971"/>
            </a:xfrm>
          </p:grpSpPr>
          <p:sp>
            <p:nvSpPr>
              <p:cNvPr id="10" name="Freeform 9">
                <a:extLst>
                  <a:ext uri="{FF2B5EF4-FFF2-40B4-BE49-F238E27FC236}">
                    <a16:creationId xmlns:a16="http://schemas.microsoft.com/office/drawing/2014/main" id="{F5A3BAAA-0E13-8795-3955-042B57274E2B}"/>
                  </a:ext>
                </a:extLst>
              </p:cNvPr>
              <p:cNvSpPr/>
              <p:nvPr userDrawn="1"/>
            </p:nvSpPr>
            <p:spPr>
              <a:xfrm rot="5400000">
                <a:off x="5171865" y="1801601"/>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14DAD78-03E5-6892-B583-11D37A99C5CF}"/>
                  </a:ext>
                </a:extLst>
              </p:cNvPr>
              <p:cNvSpPr/>
              <p:nvPr userDrawn="1"/>
            </p:nvSpPr>
            <p:spPr>
              <a:xfrm rot="5400000">
                <a:off x="6028351" y="3408483"/>
                <a:ext cx="609603" cy="1865376"/>
              </a:xfrm>
              <a:prstGeom prst="rect">
                <a:avLst/>
              </a:prstGeom>
              <a:solidFill>
                <a:schemeClr val="tx2">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grpSp>
        <p:grpSp>
          <p:nvGrpSpPr>
            <p:cNvPr id="39" name="Group 38">
              <a:extLst>
                <a:ext uri="{FF2B5EF4-FFF2-40B4-BE49-F238E27FC236}">
                  <a16:creationId xmlns:a16="http://schemas.microsoft.com/office/drawing/2014/main" id="{CBFDF92E-9DCF-B8C7-1031-28ACB17E3AB3}"/>
                </a:ext>
              </a:extLst>
            </p:cNvPr>
            <p:cNvGrpSpPr/>
            <p:nvPr userDrawn="1"/>
          </p:nvGrpSpPr>
          <p:grpSpPr>
            <a:xfrm>
              <a:off x="4114094" y="2321924"/>
              <a:ext cx="2012790" cy="3072924"/>
              <a:chOff x="2855946" y="1566995"/>
              <a:chExt cx="2012790" cy="3072924"/>
            </a:xfrm>
          </p:grpSpPr>
          <p:sp>
            <p:nvSpPr>
              <p:cNvPr id="11" name="Freeform 10">
                <a:extLst>
                  <a:ext uri="{FF2B5EF4-FFF2-40B4-BE49-F238E27FC236}">
                    <a16:creationId xmlns:a16="http://schemas.microsoft.com/office/drawing/2014/main" id="{64CEE9E5-2A9E-7614-1EF3-144DB2EFCB34}"/>
                  </a:ext>
                </a:extLst>
              </p:cNvPr>
              <p:cNvSpPr/>
              <p:nvPr userDrawn="1"/>
            </p:nvSpPr>
            <p:spPr>
              <a:xfrm rot="5400000">
                <a:off x="2628456" y="1795595"/>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0AF2CF3-E993-C6F7-462F-0369B7EBB7C1}"/>
                  </a:ext>
                </a:extLst>
              </p:cNvPr>
              <p:cNvSpPr/>
              <p:nvPr userDrawn="1"/>
            </p:nvSpPr>
            <p:spPr>
              <a:xfrm rot="5400000">
                <a:off x="3483791" y="3402388"/>
                <a:ext cx="609686" cy="1865376"/>
              </a:xfrm>
              <a:prstGeom prst="rect">
                <a:avLst/>
              </a:prstGeom>
              <a:solidFill>
                <a:schemeClr val="tx2">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grpSp>
        <p:grpSp>
          <p:nvGrpSpPr>
            <p:cNvPr id="7" name="Group 6">
              <a:extLst>
                <a:ext uri="{FF2B5EF4-FFF2-40B4-BE49-F238E27FC236}">
                  <a16:creationId xmlns:a16="http://schemas.microsoft.com/office/drawing/2014/main" id="{63E72832-B06E-DBF0-BFA0-E2A8C0CAA249}"/>
                </a:ext>
              </a:extLst>
            </p:cNvPr>
            <p:cNvGrpSpPr/>
            <p:nvPr userDrawn="1"/>
          </p:nvGrpSpPr>
          <p:grpSpPr>
            <a:xfrm>
              <a:off x="2256009" y="2320046"/>
              <a:ext cx="2013466" cy="3077761"/>
              <a:chOff x="628890" y="1573003"/>
              <a:chExt cx="2013466" cy="3069773"/>
            </a:xfrm>
          </p:grpSpPr>
          <p:sp>
            <p:nvSpPr>
              <p:cNvPr id="12" name="Freeform 11">
                <a:extLst>
                  <a:ext uri="{FF2B5EF4-FFF2-40B4-BE49-F238E27FC236}">
                    <a16:creationId xmlns:a16="http://schemas.microsoft.com/office/drawing/2014/main" id="{565E8F59-1362-B9E7-4DF7-65E27611B8F9}"/>
                  </a:ext>
                </a:extLst>
              </p:cNvPr>
              <p:cNvSpPr/>
              <p:nvPr userDrawn="1"/>
            </p:nvSpPr>
            <p:spPr>
              <a:xfrm rot="5400000">
                <a:off x="402076" y="1801603"/>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0B5BEBB-2476-A19C-69FF-0FB2FD287887}"/>
                  </a:ext>
                </a:extLst>
              </p:cNvPr>
              <p:cNvSpPr/>
              <p:nvPr userDrawn="1"/>
            </p:nvSpPr>
            <p:spPr>
              <a:xfrm rot="5400000">
                <a:off x="1255694" y="3403324"/>
                <a:ext cx="612648" cy="1866255"/>
              </a:xfrm>
              <a:prstGeom prst="rect">
                <a:avLst/>
              </a:prstGeom>
              <a:solidFill>
                <a:schemeClr val="tx2">
                  <a:lumMod val="20000"/>
                  <a:lumOff val="80000"/>
                </a:schemeClr>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solidFill>
                    <a:schemeClr val="tx2"/>
                  </a:solidFill>
                  <a:latin typeface="Libre Franklin" pitchFamily="2" charset="77"/>
                </a:endParaRPr>
              </a:p>
            </p:txBody>
          </p:sp>
        </p:grpSp>
        <p:sp>
          <p:nvSpPr>
            <p:cNvPr id="16" name="Rounded Rectangle 4">
              <a:extLst>
                <a:ext uri="{FF2B5EF4-FFF2-40B4-BE49-F238E27FC236}">
                  <a16:creationId xmlns:a16="http://schemas.microsoft.com/office/drawing/2014/main" id="{AC78D8FF-D116-72E5-9299-1F244D547CBE}"/>
                </a:ext>
              </a:extLst>
            </p:cNvPr>
            <p:cNvSpPr txBox="1"/>
            <p:nvPr userDrawn="1"/>
          </p:nvSpPr>
          <p:spPr>
            <a:xfrm>
              <a:off x="2285294" y="4122084"/>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Digital </a:t>
              </a:r>
            </a:p>
            <a:p>
              <a:pPr marL="0" lvl="1" algn="ctr" defTabSz="777875">
                <a:lnSpc>
                  <a:spcPct val="100000"/>
                </a:lnSpc>
                <a:spcBef>
                  <a:spcPct val="0"/>
                </a:spcBef>
              </a:pPr>
              <a:r>
                <a:rPr lang="en-US" sz="1400" i="1">
                  <a:solidFill>
                    <a:srgbClr val="4D4D4C"/>
                  </a:solidFill>
                  <a:latin typeface="Libre Baskerville" panose="02000000000000000000" pitchFamily="2" charset="0"/>
                </a:rPr>
                <a:t>Consumer</a:t>
              </a:r>
            </a:p>
          </p:txBody>
        </p:sp>
        <p:sp>
          <p:nvSpPr>
            <p:cNvPr id="17" name="TextBox 16">
              <a:extLst>
                <a:ext uri="{FF2B5EF4-FFF2-40B4-BE49-F238E27FC236}">
                  <a16:creationId xmlns:a16="http://schemas.microsoft.com/office/drawing/2014/main" id="{BC031BF5-D34E-C770-7318-0327EA27C53E}"/>
                </a:ext>
              </a:extLst>
            </p:cNvPr>
            <p:cNvSpPr txBox="1"/>
            <p:nvPr userDrawn="1"/>
          </p:nvSpPr>
          <p:spPr>
            <a:xfrm>
              <a:off x="2259193" y="3625026"/>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sp>
          <p:nvSpPr>
            <p:cNvPr id="18" name="TextBox 17">
              <a:extLst>
                <a:ext uri="{FF2B5EF4-FFF2-40B4-BE49-F238E27FC236}">
                  <a16:creationId xmlns:a16="http://schemas.microsoft.com/office/drawing/2014/main" id="{62402A50-30F8-CF86-E2DA-120F3FCD5E6A}"/>
                </a:ext>
              </a:extLst>
            </p:cNvPr>
            <p:cNvSpPr txBox="1"/>
            <p:nvPr userDrawn="1"/>
          </p:nvSpPr>
          <p:spPr>
            <a:xfrm>
              <a:off x="4157518" y="3625026"/>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19" name="TextBox 18">
              <a:extLst>
                <a:ext uri="{FF2B5EF4-FFF2-40B4-BE49-F238E27FC236}">
                  <a16:creationId xmlns:a16="http://schemas.microsoft.com/office/drawing/2014/main" id="{05DE7EE4-C5B4-A72B-E1E9-DD710BDD4066}"/>
                </a:ext>
              </a:extLst>
            </p:cNvPr>
            <p:cNvSpPr txBox="1"/>
            <p:nvPr userDrawn="1"/>
          </p:nvSpPr>
          <p:spPr>
            <a:xfrm>
              <a:off x="5986318" y="3627392"/>
              <a:ext cx="1890622"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20" name="TextBox 19">
              <a:extLst>
                <a:ext uri="{FF2B5EF4-FFF2-40B4-BE49-F238E27FC236}">
                  <a16:creationId xmlns:a16="http://schemas.microsoft.com/office/drawing/2014/main" id="{11AF990D-A5EB-6BBB-2386-4E60B465E455}"/>
                </a:ext>
              </a:extLst>
            </p:cNvPr>
            <p:cNvSpPr txBox="1"/>
            <p:nvPr userDrawn="1"/>
          </p:nvSpPr>
          <p:spPr>
            <a:xfrm>
              <a:off x="7848466" y="3626678"/>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21" name="Picture 20">
              <a:extLst>
                <a:ext uri="{FF2B5EF4-FFF2-40B4-BE49-F238E27FC236}">
                  <a16:creationId xmlns:a16="http://schemas.microsoft.com/office/drawing/2014/main" id="{ED10C6C3-E00D-6003-1FEB-16313F18A3AD}"/>
                </a:ext>
              </a:extLst>
            </p:cNvPr>
            <p:cNvPicPr>
              <a:picLocks noChangeAspect="1"/>
            </p:cNvPicPr>
            <p:nvPr userDrawn="1"/>
          </p:nvPicPr>
          <p:blipFill>
            <a:blip r:embed="rId4"/>
            <a:stretch>
              <a:fillRect/>
            </a:stretch>
          </p:blipFill>
          <p:spPr>
            <a:xfrm>
              <a:off x="4634999" y="2882101"/>
              <a:ext cx="873838" cy="685916"/>
            </a:xfrm>
            <a:prstGeom prst="rect">
              <a:avLst/>
            </a:prstGeom>
          </p:spPr>
        </p:pic>
        <p:pic>
          <p:nvPicPr>
            <p:cNvPr id="22" name="Picture 21">
              <a:extLst>
                <a:ext uri="{FF2B5EF4-FFF2-40B4-BE49-F238E27FC236}">
                  <a16:creationId xmlns:a16="http://schemas.microsoft.com/office/drawing/2014/main" id="{6EDC225A-C887-A92C-23AA-18CC9A73D959}"/>
                </a:ext>
              </a:extLst>
            </p:cNvPr>
            <p:cNvPicPr>
              <a:picLocks noChangeAspect="1"/>
            </p:cNvPicPr>
            <p:nvPr userDrawn="1"/>
          </p:nvPicPr>
          <p:blipFill>
            <a:blip r:embed="rId5"/>
            <a:stretch>
              <a:fillRect/>
            </a:stretch>
          </p:blipFill>
          <p:spPr>
            <a:xfrm>
              <a:off x="2898184" y="2901030"/>
              <a:ext cx="672060" cy="648058"/>
            </a:xfrm>
            <a:prstGeom prst="rect">
              <a:avLst/>
            </a:prstGeom>
          </p:spPr>
        </p:pic>
        <p:pic>
          <p:nvPicPr>
            <p:cNvPr id="23" name="Picture 22">
              <a:extLst>
                <a:ext uri="{FF2B5EF4-FFF2-40B4-BE49-F238E27FC236}">
                  <a16:creationId xmlns:a16="http://schemas.microsoft.com/office/drawing/2014/main" id="{1386A9CE-CD28-A8F0-B4E2-161E07E98CF0}"/>
                </a:ext>
              </a:extLst>
            </p:cNvPr>
            <p:cNvPicPr>
              <a:picLocks noChangeAspect="1"/>
            </p:cNvPicPr>
            <p:nvPr userDrawn="1"/>
          </p:nvPicPr>
          <p:blipFill>
            <a:blip r:embed="rId6"/>
            <a:stretch>
              <a:fillRect/>
            </a:stretch>
          </p:blipFill>
          <p:spPr>
            <a:xfrm>
              <a:off x="8590577" y="2844921"/>
              <a:ext cx="594571" cy="719744"/>
            </a:xfrm>
            <a:prstGeom prst="rect">
              <a:avLst/>
            </a:prstGeom>
          </p:spPr>
        </p:pic>
        <p:pic>
          <p:nvPicPr>
            <p:cNvPr id="24" name="Picture 23">
              <a:extLst>
                <a:ext uri="{FF2B5EF4-FFF2-40B4-BE49-F238E27FC236}">
                  <a16:creationId xmlns:a16="http://schemas.microsoft.com/office/drawing/2014/main" id="{1F6B71B7-8065-02A9-B88D-C79282B6E3D9}"/>
                </a:ext>
              </a:extLst>
            </p:cNvPr>
            <p:cNvPicPr>
              <a:picLocks noChangeAspect="1"/>
            </p:cNvPicPr>
            <p:nvPr userDrawn="1"/>
          </p:nvPicPr>
          <p:blipFill>
            <a:blip r:embed="rId7"/>
            <a:stretch>
              <a:fillRect/>
            </a:stretch>
          </p:blipFill>
          <p:spPr>
            <a:xfrm>
              <a:off x="6469139" y="2805645"/>
              <a:ext cx="879660" cy="762372"/>
            </a:xfrm>
            <a:prstGeom prst="rect">
              <a:avLst/>
            </a:prstGeom>
          </p:spPr>
        </p:pic>
        <p:sp>
          <p:nvSpPr>
            <p:cNvPr id="26" name="Rounded Rectangle 4">
              <a:extLst>
                <a:ext uri="{FF2B5EF4-FFF2-40B4-BE49-F238E27FC236}">
                  <a16:creationId xmlns:a16="http://schemas.microsoft.com/office/drawing/2014/main" id="{D3F78D46-7A25-1FD1-EA9F-ECF507A768F0}"/>
                </a:ext>
              </a:extLst>
            </p:cNvPr>
            <p:cNvSpPr txBox="1"/>
            <p:nvPr userDrawn="1"/>
          </p:nvSpPr>
          <p:spPr>
            <a:xfrm>
              <a:off x="4121481" y="4117935"/>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Digital </a:t>
              </a:r>
            </a:p>
            <a:p>
              <a:pPr marL="0" lvl="1" algn="ctr" defTabSz="777875">
                <a:lnSpc>
                  <a:spcPct val="100000"/>
                </a:lnSpc>
                <a:spcBef>
                  <a:spcPct val="0"/>
                </a:spcBef>
              </a:pPr>
              <a:r>
                <a:rPr lang="en-US" sz="1400" i="1">
                  <a:solidFill>
                    <a:srgbClr val="4D4D4C"/>
                  </a:solidFill>
                  <a:latin typeface="Libre Baskerville" panose="02000000000000000000" pitchFamily="2" charset="0"/>
                </a:rPr>
                <a:t>Participant</a:t>
              </a:r>
            </a:p>
          </p:txBody>
        </p:sp>
        <p:sp>
          <p:nvSpPr>
            <p:cNvPr id="27" name="Rounded Rectangle 4">
              <a:extLst>
                <a:ext uri="{FF2B5EF4-FFF2-40B4-BE49-F238E27FC236}">
                  <a16:creationId xmlns:a16="http://schemas.microsoft.com/office/drawing/2014/main" id="{D15FDA37-2716-4CE5-FA5D-E5CDEE930CC6}"/>
                </a:ext>
              </a:extLst>
            </p:cNvPr>
            <p:cNvSpPr txBox="1"/>
            <p:nvPr userDrawn="1"/>
          </p:nvSpPr>
          <p:spPr>
            <a:xfrm>
              <a:off x="5994569" y="4117935"/>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rgbClr val="4D4D4C"/>
                  </a:solidFill>
                  <a:latin typeface="Libre Baskerville" panose="02000000000000000000" pitchFamily="2" charset="0"/>
                </a:rPr>
                <a:t>In-person </a:t>
              </a:r>
            </a:p>
            <a:p>
              <a:pPr marL="0" lvl="1" algn="ctr" defTabSz="777875">
                <a:lnSpc>
                  <a:spcPct val="100000"/>
                </a:lnSpc>
              </a:pPr>
              <a:r>
                <a:rPr lang="en-US" sz="1400" i="1">
                  <a:solidFill>
                    <a:srgbClr val="4D4D4C"/>
                  </a:solidFill>
                  <a:latin typeface="Libre Baskerville" panose="02000000000000000000" pitchFamily="2" charset="0"/>
                </a:rPr>
                <a:t>Participant</a:t>
              </a:r>
            </a:p>
          </p:txBody>
        </p:sp>
        <p:sp>
          <p:nvSpPr>
            <p:cNvPr id="28" name="Rounded Rectangle 4">
              <a:extLst>
                <a:ext uri="{FF2B5EF4-FFF2-40B4-BE49-F238E27FC236}">
                  <a16:creationId xmlns:a16="http://schemas.microsoft.com/office/drawing/2014/main" id="{9792FA07-D063-518E-4F2D-4812148177BD}"/>
                </a:ext>
              </a:extLst>
            </p:cNvPr>
            <p:cNvSpPr txBox="1"/>
            <p:nvPr userDrawn="1"/>
          </p:nvSpPr>
          <p:spPr>
            <a:xfrm>
              <a:off x="7862961" y="4126829"/>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rgbClr val="4D4D4C"/>
                  </a:solidFill>
                  <a:latin typeface="Libre Baskerville" panose="02000000000000000000" pitchFamily="2" charset="0"/>
                </a:rPr>
                <a:t>Mentor &amp; </a:t>
              </a:r>
            </a:p>
            <a:p>
              <a:pPr marL="0" lvl="1" algn="ctr" defTabSz="777875">
                <a:lnSpc>
                  <a:spcPct val="100000"/>
                </a:lnSpc>
              </a:pPr>
              <a:r>
                <a:rPr lang="en-US" sz="1400" i="1">
                  <a:solidFill>
                    <a:srgbClr val="4D4D4C"/>
                  </a:solidFill>
                  <a:latin typeface="Libre Baskerville" panose="02000000000000000000" pitchFamily="2" charset="0"/>
                </a:rPr>
                <a:t>Co-Creator</a:t>
              </a:r>
            </a:p>
          </p:txBody>
        </p:sp>
        <p:grpSp>
          <p:nvGrpSpPr>
            <p:cNvPr id="63" name="Group 62">
              <a:extLst>
                <a:ext uri="{FF2B5EF4-FFF2-40B4-BE49-F238E27FC236}">
                  <a16:creationId xmlns:a16="http://schemas.microsoft.com/office/drawing/2014/main" id="{2684AEAE-177C-E8AC-1836-F594525648D8}"/>
                </a:ext>
              </a:extLst>
            </p:cNvPr>
            <p:cNvGrpSpPr/>
            <p:nvPr userDrawn="1"/>
          </p:nvGrpSpPr>
          <p:grpSpPr>
            <a:xfrm>
              <a:off x="9760825" y="2320047"/>
              <a:ext cx="2035828" cy="3075044"/>
              <a:chOff x="9943337" y="2207262"/>
              <a:chExt cx="2035828" cy="3075044"/>
            </a:xfrm>
          </p:grpSpPr>
          <p:sp>
            <p:nvSpPr>
              <p:cNvPr id="8" name="Rectangle 7">
                <a:extLst>
                  <a:ext uri="{FF2B5EF4-FFF2-40B4-BE49-F238E27FC236}">
                    <a16:creationId xmlns:a16="http://schemas.microsoft.com/office/drawing/2014/main" id="{BE1EF332-1259-32AD-5617-2BDF383058E2}"/>
                  </a:ext>
                </a:extLst>
              </p:cNvPr>
              <p:cNvSpPr/>
              <p:nvPr userDrawn="1"/>
            </p:nvSpPr>
            <p:spPr>
              <a:xfrm>
                <a:off x="9957833" y="2207262"/>
                <a:ext cx="2021332" cy="2476868"/>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2"/>
                  </a:solidFill>
                  <a:latin typeface="Libre Franklin" pitchFamily="2" charset="77"/>
                </a:endParaRPr>
              </a:p>
            </p:txBody>
          </p:sp>
          <p:sp>
            <p:nvSpPr>
              <p:cNvPr id="70" name="Rectangle 69">
                <a:extLst>
                  <a:ext uri="{FF2B5EF4-FFF2-40B4-BE49-F238E27FC236}">
                    <a16:creationId xmlns:a16="http://schemas.microsoft.com/office/drawing/2014/main" id="{4C63D47A-A319-7992-FCC8-D159E3011ACE}"/>
                  </a:ext>
                </a:extLst>
              </p:cNvPr>
              <p:cNvSpPr/>
              <p:nvPr userDrawn="1"/>
            </p:nvSpPr>
            <p:spPr>
              <a:xfrm>
                <a:off x="9943337" y="4672703"/>
                <a:ext cx="2035827" cy="609603"/>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Libre Franklin" pitchFamily="2" charset="77"/>
                </a:endParaRPr>
              </a:p>
            </p:txBody>
          </p:sp>
          <p:grpSp>
            <p:nvGrpSpPr>
              <p:cNvPr id="61" name="Group 60">
                <a:extLst>
                  <a:ext uri="{FF2B5EF4-FFF2-40B4-BE49-F238E27FC236}">
                    <a16:creationId xmlns:a16="http://schemas.microsoft.com/office/drawing/2014/main" id="{DAD471EC-D332-FBE3-B032-BDFE0906F557}"/>
                  </a:ext>
                </a:extLst>
              </p:cNvPr>
              <p:cNvGrpSpPr/>
              <p:nvPr userDrawn="1"/>
            </p:nvGrpSpPr>
            <p:grpSpPr>
              <a:xfrm>
                <a:off x="10217661" y="3253713"/>
                <a:ext cx="1515938" cy="1235890"/>
                <a:chOff x="10303695" y="3075334"/>
                <a:chExt cx="1515938" cy="1235890"/>
              </a:xfrm>
            </p:grpSpPr>
            <p:pic>
              <p:nvPicPr>
                <p:cNvPr id="33" name="Picture 32">
                  <a:extLst>
                    <a:ext uri="{FF2B5EF4-FFF2-40B4-BE49-F238E27FC236}">
                      <a16:creationId xmlns:a16="http://schemas.microsoft.com/office/drawing/2014/main" id="{DA7FE199-394B-8B3B-F6A9-F0E91528F849}"/>
                    </a:ext>
                  </a:extLst>
                </p:cNvPr>
                <p:cNvPicPr>
                  <a:picLocks noChangeAspect="1"/>
                </p:cNvPicPr>
                <p:nvPr userDrawn="1"/>
              </p:nvPicPr>
              <p:blipFill>
                <a:blip r:embed="rId4"/>
                <a:stretch>
                  <a:fillRect/>
                </a:stretch>
              </p:blipFill>
              <p:spPr>
                <a:xfrm>
                  <a:off x="10303695" y="3881405"/>
                  <a:ext cx="547577" cy="429819"/>
                </a:xfrm>
                <a:prstGeom prst="rect">
                  <a:avLst/>
                </a:prstGeom>
              </p:spPr>
            </p:pic>
            <p:pic>
              <p:nvPicPr>
                <p:cNvPr id="34" name="Picture 33">
                  <a:extLst>
                    <a:ext uri="{FF2B5EF4-FFF2-40B4-BE49-F238E27FC236}">
                      <a16:creationId xmlns:a16="http://schemas.microsoft.com/office/drawing/2014/main" id="{CA9D7253-B43C-603F-C334-269A4E29E49F}"/>
                    </a:ext>
                  </a:extLst>
                </p:cNvPr>
                <p:cNvPicPr>
                  <a:picLocks noChangeAspect="1"/>
                </p:cNvPicPr>
                <p:nvPr userDrawn="1"/>
              </p:nvPicPr>
              <p:blipFill>
                <a:blip r:embed="rId5"/>
                <a:stretch>
                  <a:fillRect/>
                </a:stretch>
              </p:blipFill>
              <p:spPr>
                <a:xfrm>
                  <a:off x="11338578" y="3877740"/>
                  <a:ext cx="445738" cy="429819"/>
                </a:xfrm>
                <a:prstGeom prst="rect">
                  <a:avLst/>
                </a:prstGeom>
              </p:spPr>
            </p:pic>
            <p:pic>
              <p:nvPicPr>
                <p:cNvPr id="35" name="Picture 34">
                  <a:extLst>
                    <a:ext uri="{FF2B5EF4-FFF2-40B4-BE49-F238E27FC236}">
                      <a16:creationId xmlns:a16="http://schemas.microsoft.com/office/drawing/2014/main" id="{CCA789E4-64E1-E2E3-BA93-2FC43739BE11}"/>
                    </a:ext>
                  </a:extLst>
                </p:cNvPr>
                <p:cNvPicPr>
                  <a:picLocks noChangeAspect="1"/>
                </p:cNvPicPr>
                <p:nvPr userDrawn="1"/>
              </p:nvPicPr>
              <p:blipFill>
                <a:blip r:embed="rId6"/>
                <a:stretch>
                  <a:fillRect/>
                </a:stretch>
              </p:blipFill>
              <p:spPr>
                <a:xfrm>
                  <a:off x="10401486" y="3078999"/>
                  <a:ext cx="355067" cy="429819"/>
                </a:xfrm>
                <a:prstGeom prst="rect">
                  <a:avLst/>
                </a:prstGeom>
              </p:spPr>
            </p:pic>
            <p:pic>
              <p:nvPicPr>
                <p:cNvPr id="66" name="Picture 65">
                  <a:extLst>
                    <a:ext uri="{FF2B5EF4-FFF2-40B4-BE49-F238E27FC236}">
                      <a16:creationId xmlns:a16="http://schemas.microsoft.com/office/drawing/2014/main" id="{0C2AD301-E9A9-A732-C277-083B05129D0D}"/>
                    </a:ext>
                  </a:extLst>
                </p:cNvPr>
                <p:cNvPicPr>
                  <a:picLocks noChangeAspect="1"/>
                </p:cNvPicPr>
                <p:nvPr userDrawn="1"/>
              </p:nvPicPr>
              <p:blipFill>
                <a:blip r:embed="rId7"/>
                <a:stretch>
                  <a:fillRect/>
                </a:stretch>
              </p:blipFill>
              <p:spPr>
                <a:xfrm>
                  <a:off x="11323688" y="3075334"/>
                  <a:ext cx="495945" cy="429819"/>
                </a:xfrm>
                <a:prstGeom prst="rect">
                  <a:avLst/>
                </a:prstGeom>
              </p:spPr>
            </p:pic>
            <p:sp>
              <p:nvSpPr>
                <p:cNvPr id="68" name="TextBox 67">
                  <a:extLst>
                    <a:ext uri="{FF2B5EF4-FFF2-40B4-BE49-F238E27FC236}">
                      <a16:creationId xmlns:a16="http://schemas.microsoft.com/office/drawing/2014/main" id="{CA3C4A5B-3E18-C83A-B6FF-1170802D5032}"/>
                    </a:ext>
                  </a:extLst>
                </p:cNvPr>
                <p:cNvSpPr txBox="1"/>
                <p:nvPr userDrawn="1"/>
              </p:nvSpPr>
              <p:spPr>
                <a:xfrm>
                  <a:off x="10771048" y="3142800"/>
                  <a:ext cx="508218" cy="1015663"/>
                </a:xfrm>
                <a:prstGeom prst="rect">
                  <a:avLst/>
                </a:prstGeom>
                <a:noFill/>
              </p:spPr>
              <p:txBody>
                <a:bodyPr wrap="square" rtlCol="0" anchor="ctr">
                  <a:spAutoFit/>
                </a:bodyPr>
                <a:lstStyle/>
                <a:p>
                  <a:pPr algn="ctr"/>
                  <a:r>
                    <a:rPr lang="en-US" sz="6000" b="1">
                      <a:solidFill>
                        <a:schemeClr val="accent6">
                          <a:lumMod val="40000"/>
                          <a:lumOff val="60000"/>
                        </a:schemeClr>
                      </a:solidFill>
                      <a:latin typeface="Libre Franklin" pitchFamily="2" charset="77"/>
                    </a:rPr>
                    <a:t>+</a:t>
                  </a:r>
                </a:p>
              </p:txBody>
            </p:sp>
          </p:grpSp>
          <p:sp>
            <p:nvSpPr>
              <p:cNvPr id="62" name="Rounded Rectangle 4">
                <a:extLst>
                  <a:ext uri="{FF2B5EF4-FFF2-40B4-BE49-F238E27FC236}">
                    <a16:creationId xmlns:a16="http://schemas.microsoft.com/office/drawing/2014/main" id="{867D25A2-1E15-733B-0F5B-1C3206C7570B}"/>
                  </a:ext>
                </a:extLst>
              </p:cNvPr>
              <p:cNvSpPr txBox="1"/>
              <p:nvPr userDrawn="1"/>
            </p:nvSpPr>
            <p:spPr>
              <a:xfrm>
                <a:off x="10517945" y="2364382"/>
                <a:ext cx="895756" cy="28623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chemeClr val="bg1"/>
                    </a:solidFill>
                    <a:latin typeface="Libre Baskerville" panose="02000000000000000000" pitchFamily="2" charset="0"/>
                  </a:rPr>
                  <a:t>As of</a:t>
                </a:r>
              </a:p>
            </p:txBody>
          </p:sp>
        </p:grpSp>
      </p:grpSp>
      <p:sp>
        <p:nvSpPr>
          <p:cNvPr id="2" name="Title 1">
            <a:extLst>
              <a:ext uri="{FF2B5EF4-FFF2-40B4-BE49-F238E27FC236}">
                <a16:creationId xmlns:a16="http://schemas.microsoft.com/office/drawing/2014/main" id="{5855E13A-2788-304E-A3C8-5EA01C647532}"/>
              </a:ext>
            </a:extLst>
          </p:cNvPr>
          <p:cNvSpPr>
            <a:spLocks noGrp="1"/>
          </p:cNvSpPr>
          <p:nvPr userDrawn="1">
            <p:ph type="title"/>
          </p:nvPr>
        </p:nvSpPr>
        <p:spPr/>
        <p:txBody>
          <a:bodyPr/>
          <a:lstStyle/>
          <a:p>
            <a:endParaRPr lang="en-US"/>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userDrawn="1">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AB71F1E2-F74E-B94D-9E57-A6846BD363AA}"/>
              </a:ext>
            </a:extLst>
          </p:cNvPr>
          <p:cNvSpPr>
            <a:spLocks noGrp="1"/>
          </p:cNvSpPr>
          <p:nvPr userDrawn="1">
            <p:ph type="ftr" sz="quarter" idx="11"/>
          </p:nvPr>
        </p:nvSpPr>
        <p:spPr/>
        <p:txBody>
          <a:bodyPr/>
          <a:lstStyle/>
          <a:p>
            <a:endParaRPr lang="en-US"/>
          </a:p>
        </p:txBody>
      </p:sp>
      <p:sp>
        <p:nvSpPr>
          <p:cNvPr id="5" name="Date Placeholder 4">
            <a:extLst>
              <a:ext uri="{FF2B5EF4-FFF2-40B4-BE49-F238E27FC236}">
                <a16:creationId xmlns:a16="http://schemas.microsoft.com/office/drawing/2014/main" id="{D8F8277D-4F92-0841-9607-464D6969B253}"/>
              </a:ext>
            </a:extLst>
          </p:cNvPr>
          <p:cNvSpPr>
            <a:spLocks noGrp="1"/>
          </p:cNvSpPr>
          <p:nvPr userDrawn="1">
            <p:ph type="dt" sz="half" idx="12"/>
          </p:nvPr>
        </p:nvSpPr>
        <p:spPr/>
        <p:txBody>
          <a:bodyPr/>
          <a:lstStyle/>
          <a:p>
            <a:fld id="{1B2E86CE-67D6-CD4E-8469-628484E4B584}" type="datetime1">
              <a:rPr lang="en-US" smtClean="0"/>
              <a:t>1/17/2025</a:t>
            </a:fld>
            <a:endParaRPr lang="en-US"/>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8"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71" name="Text Placeholder 6">
            <a:extLst>
              <a:ext uri="{FF2B5EF4-FFF2-40B4-BE49-F238E27FC236}">
                <a16:creationId xmlns:a16="http://schemas.microsoft.com/office/drawing/2014/main" id="{D3A648C3-1B40-3E7B-1597-0112359F905E}"/>
              </a:ext>
            </a:extLst>
          </p:cNvPr>
          <p:cNvSpPr>
            <a:spLocks noGrp="1"/>
          </p:cNvSpPr>
          <p:nvPr userDrawn="1">
            <p:ph type="body" sz="quarter" idx="16"/>
          </p:nvPr>
        </p:nvSpPr>
        <p:spPr>
          <a:xfrm>
            <a:off x="2366177" y="4849124"/>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2" name="Text Placeholder 6">
            <a:extLst>
              <a:ext uri="{FF2B5EF4-FFF2-40B4-BE49-F238E27FC236}">
                <a16:creationId xmlns:a16="http://schemas.microsoft.com/office/drawing/2014/main" id="{D5514EBE-0550-D03C-0BA4-2A6433152D68}"/>
              </a:ext>
            </a:extLst>
          </p:cNvPr>
          <p:cNvSpPr>
            <a:spLocks noGrp="1"/>
          </p:cNvSpPr>
          <p:nvPr userDrawn="1">
            <p:ph type="body" sz="quarter" idx="17"/>
          </p:nvPr>
        </p:nvSpPr>
        <p:spPr>
          <a:xfrm>
            <a:off x="4248958" y="4841628"/>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4" name="Text Placeholder 6">
            <a:extLst>
              <a:ext uri="{FF2B5EF4-FFF2-40B4-BE49-F238E27FC236}">
                <a16:creationId xmlns:a16="http://schemas.microsoft.com/office/drawing/2014/main" id="{586DB53E-F3F6-C534-56A1-A2875370A06F}"/>
              </a:ext>
            </a:extLst>
          </p:cNvPr>
          <p:cNvSpPr>
            <a:spLocks noGrp="1"/>
          </p:cNvSpPr>
          <p:nvPr userDrawn="1">
            <p:ph type="body" sz="quarter" idx="18"/>
          </p:nvPr>
        </p:nvSpPr>
        <p:spPr>
          <a:xfrm>
            <a:off x="6112194" y="4840631"/>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6" name="Text Placeholder 6">
            <a:extLst>
              <a:ext uri="{FF2B5EF4-FFF2-40B4-BE49-F238E27FC236}">
                <a16:creationId xmlns:a16="http://schemas.microsoft.com/office/drawing/2014/main" id="{FE24E3B6-B689-453C-B22D-FE23D303BF2A}"/>
              </a:ext>
            </a:extLst>
          </p:cNvPr>
          <p:cNvSpPr>
            <a:spLocks noGrp="1"/>
          </p:cNvSpPr>
          <p:nvPr userDrawn="1">
            <p:ph type="body" sz="quarter" idx="19"/>
          </p:nvPr>
        </p:nvSpPr>
        <p:spPr>
          <a:xfrm>
            <a:off x="7989287" y="4853696"/>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7" name="Text Placeholder 6">
            <a:extLst>
              <a:ext uri="{FF2B5EF4-FFF2-40B4-BE49-F238E27FC236}">
                <a16:creationId xmlns:a16="http://schemas.microsoft.com/office/drawing/2014/main" id="{37F63342-ABED-7C51-C79B-2BD2F62C61FE}"/>
              </a:ext>
            </a:extLst>
          </p:cNvPr>
          <p:cNvSpPr>
            <a:spLocks noGrp="1"/>
          </p:cNvSpPr>
          <p:nvPr userDrawn="1">
            <p:ph type="body" sz="quarter" idx="20"/>
          </p:nvPr>
        </p:nvSpPr>
        <p:spPr>
          <a:xfrm>
            <a:off x="9824302" y="4848715"/>
            <a:ext cx="1920239"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9" name="Text Placeholder 6">
            <a:extLst>
              <a:ext uri="{FF2B5EF4-FFF2-40B4-BE49-F238E27FC236}">
                <a16:creationId xmlns:a16="http://schemas.microsoft.com/office/drawing/2014/main" id="{7160CCFF-CEB7-EC6B-75A9-86A251E099C4}"/>
              </a:ext>
            </a:extLst>
          </p:cNvPr>
          <p:cNvSpPr>
            <a:spLocks noGrp="1"/>
          </p:cNvSpPr>
          <p:nvPr userDrawn="1">
            <p:ph type="body" sz="quarter" idx="21"/>
          </p:nvPr>
        </p:nvSpPr>
        <p:spPr>
          <a:xfrm>
            <a:off x="10088781" y="2753780"/>
            <a:ext cx="1455565" cy="286232"/>
          </a:xfrm>
          <a:noFill/>
        </p:spPr>
        <p:txBody>
          <a:bodyPr wrap="square" rtlCol="0">
            <a:spAutoFit/>
          </a:bodyPr>
          <a:lstStyle>
            <a:lvl1pPr marL="0" indent="0">
              <a:buNone/>
              <a:defRPr lang="en-US" sz="1400" b="1" dirty="0">
                <a:solidFill>
                  <a:schemeClr val="bg1"/>
                </a:solidFill>
              </a:defRPr>
            </a:lvl1pPr>
          </a:lstStyle>
          <a:p>
            <a:pPr marL="0" lvl="0" algn="ctr"/>
            <a:endParaRPr lang="en-US"/>
          </a:p>
        </p:txBody>
      </p:sp>
      <p:sp>
        <p:nvSpPr>
          <p:cNvPr id="47" name="Text Placeholder 6">
            <a:extLst>
              <a:ext uri="{FF2B5EF4-FFF2-40B4-BE49-F238E27FC236}">
                <a16:creationId xmlns:a16="http://schemas.microsoft.com/office/drawing/2014/main" id="{8FFA4189-512F-CC54-F02D-5A4C13B28709}"/>
              </a:ext>
            </a:extLst>
          </p:cNvPr>
          <p:cNvSpPr>
            <a:spLocks noGrp="1"/>
          </p:cNvSpPr>
          <p:nvPr userDrawn="1">
            <p:ph type="body" sz="quarter" idx="22"/>
          </p:nvPr>
        </p:nvSpPr>
        <p:spPr>
          <a:xfrm>
            <a:off x="513499" y="4518764"/>
            <a:ext cx="1645920"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Tree>
    <p:extLst>
      <p:ext uri="{BB962C8B-B14F-4D97-AF65-F5344CB8AC3E}">
        <p14:creationId xmlns:p14="http://schemas.microsoft.com/office/powerpoint/2010/main" val="3915888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Journey Levels only">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6EE8B58-CB36-9264-58E6-0922AEAA5647}"/>
              </a:ext>
            </a:extLst>
          </p:cNvPr>
          <p:cNvGrpSpPr/>
          <p:nvPr userDrawn="1"/>
        </p:nvGrpSpPr>
        <p:grpSpPr>
          <a:xfrm>
            <a:off x="7551177" y="2928926"/>
            <a:ext cx="2209650" cy="2466637"/>
            <a:chOff x="6582438" y="1565117"/>
            <a:chExt cx="1920240" cy="3075517"/>
          </a:xfrm>
        </p:grpSpPr>
        <p:sp>
          <p:nvSpPr>
            <p:cNvPr id="9" name="Rectangle 8">
              <a:extLst>
                <a:ext uri="{FF2B5EF4-FFF2-40B4-BE49-F238E27FC236}">
                  <a16:creationId xmlns:a16="http://schemas.microsoft.com/office/drawing/2014/main" id="{1D4083D1-E60D-AE98-75E3-4DF2CDF096D8}"/>
                </a:ext>
              </a:extLst>
            </p:cNvPr>
            <p:cNvSpPr/>
            <p:nvPr userDrawn="1"/>
          </p:nvSpPr>
          <p:spPr>
            <a:xfrm>
              <a:off x="6582438" y="1565117"/>
              <a:ext cx="1920240" cy="246888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sameΩ</a:t>
              </a:r>
              <a:endParaRPr lang="en-US"/>
            </a:p>
          </p:txBody>
        </p:sp>
        <p:sp>
          <p:nvSpPr>
            <p:cNvPr id="29" name="Rectangle 28">
              <a:extLst>
                <a:ext uri="{FF2B5EF4-FFF2-40B4-BE49-F238E27FC236}">
                  <a16:creationId xmlns:a16="http://schemas.microsoft.com/office/drawing/2014/main" id="{F6B5E4AC-4168-C2BA-D442-451FB8519DAD}"/>
                </a:ext>
              </a:extLst>
            </p:cNvPr>
            <p:cNvSpPr/>
            <p:nvPr userDrawn="1"/>
          </p:nvSpPr>
          <p:spPr>
            <a:xfrm>
              <a:off x="6582438" y="3915494"/>
              <a:ext cx="1920240" cy="725140"/>
            </a:xfrm>
            <a:prstGeom prst="rect">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Libre Franklin" pitchFamily="2" charset="77"/>
              </a:endParaRPr>
            </a:p>
          </p:txBody>
        </p:sp>
      </p:grpSp>
      <p:grpSp>
        <p:nvGrpSpPr>
          <p:cNvPr id="37" name="Group 36">
            <a:extLst>
              <a:ext uri="{FF2B5EF4-FFF2-40B4-BE49-F238E27FC236}">
                <a16:creationId xmlns:a16="http://schemas.microsoft.com/office/drawing/2014/main" id="{10722521-A654-997A-71E5-333F1B970727}"/>
              </a:ext>
            </a:extLst>
          </p:cNvPr>
          <p:cNvGrpSpPr/>
          <p:nvPr userDrawn="1"/>
        </p:nvGrpSpPr>
        <p:grpSpPr>
          <a:xfrm>
            <a:off x="5287318" y="2928926"/>
            <a:ext cx="2468057" cy="2464892"/>
            <a:chOff x="5400464" y="1566108"/>
            <a:chExt cx="2011682" cy="3068008"/>
          </a:xfrm>
        </p:grpSpPr>
        <p:sp>
          <p:nvSpPr>
            <p:cNvPr id="10" name="Freeform 9">
              <a:extLst>
                <a:ext uri="{FF2B5EF4-FFF2-40B4-BE49-F238E27FC236}">
                  <a16:creationId xmlns:a16="http://schemas.microsoft.com/office/drawing/2014/main" id="{F5A3BAAA-0E13-8795-3955-042B57274E2B}"/>
                </a:ext>
              </a:extLst>
            </p:cNvPr>
            <p:cNvSpPr/>
            <p:nvPr userDrawn="1"/>
          </p:nvSpPr>
          <p:spPr>
            <a:xfrm rot="5400000">
              <a:off x="5168419" y="1798155"/>
              <a:ext cx="2475773"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14DAD78-03E5-6892-B583-11D37A99C5CF}"/>
                </a:ext>
              </a:extLst>
            </p:cNvPr>
            <p:cNvSpPr/>
            <p:nvPr userDrawn="1"/>
          </p:nvSpPr>
          <p:spPr>
            <a:xfrm rot="5400000">
              <a:off x="5966369" y="3334645"/>
              <a:ext cx="733566" cy="1865376"/>
            </a:xfrm>
            <a:prstGeom prst="rect">
              <a:avLst/>
            </a:prstGeom>
            <a:solidFill>
              <a:schemeClr val="tx2">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grpSp>
      <p:grpSp>
        <p:nvGrpSpPr>
          <p:cNvPr id="39" name="Group 38">
            <a:extLst>
              <a:ext uri="{FF2B5EF4-FFF2-40B4-BE49-F238E27FC236}">
                <a16:creationId xmlns:a16="http://schemas.microsoft.com/office/drawing/2014/main" id="{CBFDF92E-9DCF-B8C7-1031-28ACB17E3AB3}"/>
              </a:ext>
            </a:extLst>
          </p:cNvPr>
          <p:cNvGrpSpPr/>
          <p:nvPr userDrawn="1"/>
        </p:nvGrpSpPr>
        <p:grpSpPr>
          <a:xfrm>
            <a:off x="3018437" y="2929301"/>
            <a:ext cx="2465646" cy="2465781"/>
            <a:chOff x="2331205" y="1571144"/>
            <a:chExt cx="2012790" cy="3069065"/>
          </a:xfrm>
        </p:grpSpPr>
        <p:sp>
          <p:nvSpPr>
            <p:cNvPr id="11" name="Freeform 10">
              <a:extLst>
                <a:ext uri="{FF2B5EF4-FFF2-40B4-BE49-F238E27FC236}">
                  <a16:creationId xmlns:a16="http://schemas.microsoft.com/office/drawing/2014/main" id="{64CEE9E5-2A9E-7614-1EF3-144DB2EFCB34}"/>
                </a:ext>
              </a:extLst>
            </p:cNvPr>
            <p:cNvSpPr/>
            <p:nvPr userDrawn="1"/>
          </p:nvSpPr>
          <p:spPr>
            <a:xfrm rot="5400000">
              <a:off x="2100288" y="1803171"/>
              <a:ext cx="2475733"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0AF2CF3-E993-C6F7-462F-0369B7EBB7C1}"/>
                </a:ext>
              </a:extLst>
            </p:cNvPr>
            <p:cNvSpPr/>
            <p:nvPr userDrawn="1"/>
          </p:nvSpPr>
          <p:spPr>
            <a:xfrm rot="5400000">
              <a:off x="2894005" y="3337634"/>
              <a:ext cx="739775" cy="1865376"/>
            </a:xfrm>
            <a:prstGeom prst="rect">
              <a:avLst/>
            </a:prstGeom>
            <a:solidFill>
              <a:schemeClr val="tx2">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grpSp>
      <p:grpSp>
        <p:nvGrpSpPr>
          <p:cNvPr id="7" name="Group 6">
            <a:extLst>
              <a:ext uri="{FF2B5EF4-FFF2-40B4-BE49-F238E27FC236}">
                <a16:creationId xmlns:a16="http://schemas.microsoft.com/office/drawing/2014/main" id="{63E72832-B06E-DBF0-BFA0-E2A8C0CAA249}"/>
              </a:ext>
            </a:extLst>
          </p:cNvPr>
          <p:cNvGrpSpPr/>
          <p:nvPr userDrawn="1"/>
        </p:nvGrpSpPr>
        <p:grpSpPr>
          <a:xfrm>
            <a:off x="742392" y="2928927"/>
            <a:ext cx="2467834" cy="2468881"/>
            <a:chOff x="628891" y="1573003"/>
            <a:chExt cx="2013465" cy="3069774"/>
          </a:xfrm>
        </p:grpSpPr>
        <p:sp>
          <p:nvSpPr>
            <p:cNvPr id="12" name="Freeform 11">
              <a:extLst>
                <a:ext uri="{FF2B5EF4-FFF2-40B4-BE49-F238E27FC236}">
                  <a16:creationId xmlns:a16="http://schemas.microsoft.com/office/drawing/2014/main" id="{565E8F59-1362-B9E7-4DF7-65E27611B8F9}"/>
                </a:ext>
              </a:extLst>
            </p:cNvPr>
            <p:cNvSpPr/>
            <p:nvPr userDrawn="1"/>
          </p:nvSpPr>
          <p:spPr>
            <a:xfrm rot="5400000">
              <a:off x="402076" y="1801603"/>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0B5BEBB-2476-A19C-69FF-0FB2FD287887}"/>
                </a:ext>
              </a:extLst>
            </p:cNvPr>
            <p:cNvSpPr/>
            <p:nvPr userDrawn="1"/>
          </p:nvSpPr>
          <p:spPr>
            <a:xfrm rot="5400000">
              <a:off x="1188449" y="3336080"/>
              <a:ext cx="747139" cy="1866255"/>
            </a:xfrm>
            <a:prstGeom prst="rect">
              <a:avLst/>
            </a:prstGeom>
            <a:solidFill>
              <a:schemeClr val="tx2">
                <a:lumMod val="20000"/>
                <a:lumOff val="80000"/>
              </a:schemeClr>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solidFill>
                  <a:schemeClr val="tx2"/>
                </a:solidFill>
                <a:latin typeface="Libre Franklin" pitchFamily="2" charset="77"/>
              </a:endParaRPr>
            </a:p>
          </p:txBody>
        </p:sp>
      </p:grpSp>
      <p:sp>
        <p:nvSpPr>
          <p:cNvPr id="16" name="Rounded Rectangle 4">
            <a:extLst>
              <a:ext uri="{FF2B5EF4-FFF2-40B4-BE49-F238E27FC236}">
                <a16:creationId xmlns:a16="http://schemas.microsoft.com/office/drawing/2014/main" id="{AC78D8FF-D116-72E5-9299-1F244D547CBE}"/>
              </a:ext>
            </a:extLst>
          </p:cNvPr>
          <p:cNvSpPr txBox="1"/>
          <p:nvPr userDrawn="1"/>
        </p:nvSpPr>
        <p:spPr>
          <a:xfrm>
            <a:off x="1010949" y="4382509"/>
            <a:ext cx="1828800" cy="32754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Digital Consumer</a:t>
            </a:r>
          </a:p>
        </p:txBody>
      </p:sp>
      <p:sp>
        <p:nvSpPr>
          <p:cNvPr id="17" name="TextBox 16">
            <a:extLst>
              <a:ext uri="{FF2B5EF4-FFF2-40B4-BE49-F238E27FC236}">
                <a16:creationId xmlns:a16="http://schemas.microsoft.com/office/drawing/2014/main" id="{BC031BF5-D34E-C770-7318-0327EA27C53E}"/>
              </a:ext>
            </a:extLst>
          </p:cNvPr>
          <p:cNvSpPr txBox="1"/>
          <p:nvPr userDrawn="1"/>
        </p:nvSpPr>
        <p:spPr>
          <a:xfrm>
            <a:off x="984848" y="3885451"/>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sp>
        <p:nvSpPr>
          <p:cNvPr id="18" name="TextBox 17">
            <a:extLst>
              <a:ext uri="{FF2B5EF4-FFF2-40B4-BE49-F238E27FC236}">
                <a16:creationId xmlns:a16="http://schemas.microsoft.com/office/drawing/2014/main" id="{62402A50-30F8-CF86-E2DA-120F3FCD5E6A}"/>
              </a:ext>
            </a:extLst>
          </p:cNvPr>
          <p:cNvSpPr txBox="1"/>
          <p:nvPr userDrawn="1"/>
        </p:nvSpPr>
        <p:spPr>
          <a:xfrm>
            <a:off x="3334558" y="3881167"/>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19" name="TextBox 18">
            <a:extLst>
              <a:ext uri="{FF2B5EF4-FFF2-40B4-BE49-F238E27FC236}">
                <a16:creationId xmlns:a16="http://schemas.microsoft.com/office/drawing/2014/main" id="{05DE7EE4-C5B4-A72B-E1E9-DD710BDD4066}"/>
              </a:ext>
            </a:extLst>
          </p:cNvPr>
          <p:cNvSpPr txBox="1"/>
          <p:nvPr userDrawn="1"/>
        </p:nvSpPr>
        <p:spPr>
          <a:xfrm>
            <a:off x="5570366" y="3890953"/>
            <a:ext cx="1890622"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20" name="TextBox 19">
            <a:extLst>
              <a:ext uri="{FF2B5EF4-FFF2-40B4-BE49-F238E27FC236}">
                <a16:creationId xmlns:a16="http://schemas.microsoft.com/office/drawing/2014/main" id="{11AF990D-A5EB-6BBB-2386-4E60B465E455}"/>
              </a:ext>
            </a:extLst>
          </p:cNvPr>
          <p:cNvSpPr txBox="1"/>
          <p:nvPr userDrawn="1"/>
        </p:nvSpPr>
        <p:spPr>
          <a:xfrm>
            <a:off x="7768485" y="3927148"/>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21" name="Picture 20">
            <a:extLst>
              <a:ext uri="{FF2B5EF4-FFF2-40B4-BE49-F238E27FC236}">
                <a16:creationId xmlns:a16="http://schemas.microsoft.com/office/drawing/2014/main" id="{ED10C6C3-E00D-6003-1FEB-16313F18A3AD}"/>
              </a:ext>
            </a:extLst>
          </p:cNvPr>
          <p:cNvPicPr>
            <a:picLocks noChangeAspect="1"/>
          </p:cNvPicPr>
          <p:nvPr userDrawn="1"/>
        </p:nvPicPr>
        <p:blipFill>
          <a:blip r:embed="rId2"/>
          <a:stretch>
            <a:fillRect/>
          </a:stretch>
        </p:blipFill>
        <p:spPr>
          <a:xfrm>
            <a:off x="3819945" y="3179219"/>
            <a:ext cx="873838" cy="685916"/>
          </a:xfrm>
          <a:prstGeom prst="rect">
            <a:avLst/>
          </a:prstGeom>
        </p:spPr>
      </p:pic>
      <p:pic>
        <p:nvPicPr>
          <p:cNvPr id="22" name="Picture 21">
            <a:extLst>
              <a:ext uri="{FF2B5EF4-FFF2-40B4-BE49-F238E27FC236}">
                <a16:creationId xmlns:a16="http://schemas.microsoft.com/office/drawing/2014/main" id="{6EDC225A-C887-A92C-23AA-18CC9A73D959}"/>
              </a:ext>
            </a:extLst>
          </p:cNvPr>
          <p:cNvPicPr>
            <a:picLocks noChangeAspect="1"/>
          </p:cNvPicPr>
          <p:nvPr userDrawn="1"/>
        </p:nvPicPr>
        <p:blipFill>
          <a:blip r:embed="rId3"/>
          <a:stretch>
            <a:fillRect/>
          </a:stretch>
        </p:blipFill>
        <p:spPr>
          <a:xfrm>
            <a:off x="1623839" y="3161455"/>
            <a:ext cx="672060" cy="648058"/>
          </a:xfrm>
          <a:prstGeom prst="rect">
            <a:avLst/>
          </a:prstGeom>
        </p:spPr>
      </p:pic>
      <p:pic>
        <p:nvPicPr>
          <p:cNvPr id="23" name="Picture 22">
            <a:extLst>
              <a:ext uri="{FF2B5EF4-FFF2-40B4-BE49-F238E27FC236}">
                <a16:creationId xmlns:a16="http://schemas.microsoft.com/office/drawing/2014/main" id="{1386A9CE-CD28-A8F0-B4E2-161E07E98CF0}"/>
              </a:ext>
            </a:extLst>
          </p:cNvPr>
          <p:cNvPicPr>
            <a:picLocks noChangeAspect="1"/>
          </p:cNvPicPr>
          <p:nvPr userDrawn="1"/>
        </p:nvPicPr>
        <p:blipFill>
          <a:blip r:embed="rId4"/>
          <a:stretch>
            <a:fillRect/>
          </a:stretch>
        </p:blipFill>
        <p:spPr>
          <a:xfrm>
            <a:off x="8510596" y="3145391"/>
            <a:ext cx="594571" cy="719744"/>
          </a:xfrm>
          <a:prstGeom prst="rect">
            <a:avLst/>
          </a:prstGeom>
        </p:spPr>
      </p:pic>
      <p:pic>
        <p:nvPicPr>
          <p:cNvPr id="24" name="Picture 23">
            <a:extLst>
              <a:ext uri="{FF2B5EF4-FFF2-40B4-BE49-F238E27FC236}">
                <a16:creationId xmlns:a16="http://schemas.microsoft.com/office/drawing/2014/main" id="{1F6B71B7-8065-02A9-B88D-C79282B6E3D9}"/>
              </a:ext>
            </a:extLst>
          </p:cNvPr>
          <p:cNvPicPr>
            <a:picLocks noChangeAspect="1"/>
          </p:cNvPicPr>
          <p:nvPr userDrawn="1"/>
        </p:nvPicPr>
        <p:blipFill>
          <a:blip r:embed="rId5"/>
          <a:stretch>
            <a:fillRect/>
          </a:stretch>
        </p:blipFill>
        <p:spPr>
          <a:xfrm>
            <a:off x="6053187" y="3069206"/>
            <a:ext cx="879660" cy="762372"/>
          </a:xfrm>
          <a:prstGeom prst="rect">
            <a:avLst/>
          </a:prstGeom>
        </p:spPr>
      </p:pic>
      <p:sp>
        <p:nvSpPr>
          <p:cNvPr id="26" name="Rounded Rectangle 4">
            <a:extLst>
              <a:ext uri="{FF2B5EF4-FFF2-40B4-BE49-F238E27FC236}">
                <a16:creationId xmlns:a16="http://schemas.microsoft.com/office/drawing/2014/main" id="{D3F78D46-7A25-1FD1-EA9F-ECF507A768F0}"/>
              </a:ext>
            </a:extLst>
          </p:cNvPr>
          <p:cNvSpPr txBox="1"/>
          <p:nvPr userDrawn="1"/>
        </p:nvSpPr>
        <p:spPr>
          <a:xfrm>
            <a:off x="3248784" y="4408672"/>
            <a:ext cx="2016160" cy="263845"/>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Digital Participant</a:t>
            </a:r>
          </a:p>
        </p:txBody>
      </p:sp>
      <p:sp>
        <p:nvSpPr>
          <p:cNvPr id="27" name="Rounded Rectangle 4">
            <a:extLst>
              <a:ext uri="{FF2B5EF4-FFF2-40B4-BE49-F238E27FC236}">
                <a16:creationId xmlns:a16="http://schemas.microsoft.com/office/drawing/2014/main" id="{D15FDA37-2716-4CE5-FA5D-E5CDEE930CC6}"/>
              </a:ext>
            </a:extLst>
          </p:cNvPr>
          <p:cNvSpPr txBox="1"/>
          <p:nvPr userDrawn="1"/>
        </p:nvSpPr>
        <p:spPr>
          <a:xfrm>
            <a:off x="5410617" y="4386652"/>
            <a:ext cx="2117044" cy="26813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rgbClr val="4D4D4C"/>
                </a:solidFill>
                <a:latin typeface="Libre Baskerville" panose="02000000000000000000" pitchFamily="2" charset="0"/>
              </a:rPr>
              <a:t>In-person Participant</a:t>
            </a:r>
          </a:p>
        </p:txBody>
      </p:sp>
      <p:sp>
        <p:nvSpPr>
          <p:cNvPr id="28" name="Rounded Rectangle 4">
            <a:extLst>
              <a:ext uri="{FF2B5EF4-FFF2-40B4-BE49-F238E27FC236}">
                <a16:creationId xmlns:a16="http://schemas.microsoft.com/office/drawing/2014/main" id="{9792FA07-D063-518E-4F2D-4812148177BD}"/>
              </a:ext>
            </a:extLst>
          </p:cNvPr>
          <p:cNvSpPr txBox="1"/>
          <p:nvPr userDrawn="1"/>
        </p:nvSpPr>
        <p:spPr>
          <a:xfrm>
            <a:off x="7619350" y="4376140"/>
            <a:ext cx="2069212" cy="35403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rgbClr val="4D4D4C"/>
                </a:solidFill>
                <a:latin typeface="Libre Baskerville" panose="02000000000000000000" pitchFamily="2" charset="0"/>
              </a:rPr>
              <a:t>Mentor &amp; Co-Creator</a:t>
            </a:r>
          </a:p>
        </p:txBody>
      </p:sp>
      <p:grpSp>
        <p:nvGrpSpPr>
          <p:cNvPr id="63" name="Group 62">
            <a:extLst>
              <a:ext uri="{FF2B5EF4-FFF2-40B4-BE49-F238E27FC236}">
                <a16:creationId xmlns:a16="http://schemas.microsoft.com/office/drawing/2014/main" id="{2684AEAE-177C-E8AC-1836-F594525648D8}"/>
              </a:ext>
            </a:extLst>
          </p:cNvPr>
          <p:cNvGrpSpPr/>
          <p:nvPr userDrawn="1"/>
        </p:nvGrpSpPr>
        <p:grpSpPr>
          <a:xfrm>
            <a:off x="9760825" y="2928925"/>
            <a:ext cx="2035828" cy="2466166"/>
            <a:chOff x="9943337" y="2816140"/>
            <a:chExt cx="2035828" cy="2466166"/>
          </a:xfrm>
        </p:grpSpPr>
        <p:sp>
          <p:nvSpPr>
            <p:cNvPr id="8" name="Rectangle 7">
              <a:extLst>
                <a:ext uri="{FF2B5EF4-FFF2-40B4-BE49-F238E27FC236}">
                  <a16:creationId xmlns:a16="http://schemas.microsoft.com/office/drawing/2014/main" id="{BE1EF332-1259-32AD-5617-2BDF383058E2}"/>
                </a:ext>
              </a:extLst>
            </p:cNvPr>
            <p:cNvSpPr/>
            <p:nvPr userDrawn="1"/>
          </p:nvSpPr>
          <p:spPr>
            <a:xfrm>
              <a:off x="9957833" y="2816140"/>
              <a:ext cx="2021332" cy="1867989"/>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2"/>
                </a:solidFill>
                <a:latin typeface="Libre Franklin" pitchFamily="2" charset="77"/>
              </a:endParaRPr>
            </a:p>
          </p:txBody>
        </p:sp>
        <p:sp>
          <p:nvSpPr>
            <p:cNvPr id="70" name="Rectangle 69">
              <a:extLst>
                <a:ext uri="{FF2B5EF4-FFF2-40B4-BE49-F238E27FC236}">
                  <a16:creationId xmlns:a16="http://schemas.microsoft.com/office/drawing/2014/main" id="{4C63D47A-A319-7992-FCC8-D159E3011ACE}"/>
                </a:ext>
              </a:extLst>
            </p:cNvPr>
            <p:cNvSpPr/>
            <p:nvPr userDrawn="1"/>
          </p:nvSpPr>
          <p:spPr>
            <a:xfrm>
              <a:off x="9943337" y="4672703"/>
              <a:ext cx="2035827" cy="609603"/>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Libre Franklin" pitchFamily="2" charset="77"/>
              </a:endParaRPr>
            </a:p>
          </p:txBody>
        </p:sp>
        <p:grpSp>
          <p:nvGrpSpPr>
            <p:cNvPr id="61" name="Group 60">
              <a:extLst>
                <a:ext uri="{FF2B5EF4-FFF2-40B4-BE49-F238E27FC236}">
                  <a16:creationId xmlns:a16="http://schemas.microsoft.com/office/drawing/2014/main" id="{DAD471EC-D332-FBE3-B032-BDFE0906F557}"/>
                </a:ext>
              </a:extLst>
            </p:cNvPr>
            <p:cNvGrpSpPr/>
            <p:nvPr userDrawn="1"/>
          </p:nvGrpSpPr>
          <p:grpSpPr>
            <a:xfrm>
              <a:off x="10217661" y="3443832"/>
              <a:ext cx="1515938" cy="1100090"/>
              <a:chOff x="10303695" y="3265453"/>
              <a:chExt cx="1515938" cy="1100090"/>
            </a:xfrm>
          </p:grpSpPr>
          <p:pic>
            <p:nvPicPr>
              <p:cNvPr id="33" name="Picture 32">
                <a:extLst>
                  <a:ext uri="{FF2B5EF4-FFF2-40B4-BE49-F238E27FC236}">
                    <a16:creationId xmlns:a16="http://schemas.microsoft.com/office/drawing/2014/main" id="{DA7FE199-394B-8B3B-F6A9-F0E91528F849}"/>
                  </a:ext>
                </a:extLst>
              </p:cNvPr>
              <p:cNvPicPr>
                <a:picLocks noChangeAspect="1"/>
              </p:cNvPicPr>
              <p:nvPr userDrawn="1"/>
            </p:nvPicPr>
            <p:blipFill>
              <a:blip r:embed="rId2"/>
              <a:stretch>
                <a:fillRect/>
              </a:stretch>
            </p:blipFill>
            <p:spPr>
              <a:xfrm>
                <a:off x="10303695" y="3935724"/>
                <a:ext cx="547577" cy="429819"/>
              </a:xfrm>
              <a:prstGeom prst="rect">
                <a:avLst/>
              </a:prstGeom>
            </p:spPr>
          </p:pic>
          <p:pic>
            <p:nvPicPr>
              <p:cNvPr id="34" name="Picture 33">
                <a:extLst>
                  <a:ext uri="{FF2B5EF4-FFF2-40B4-BE49-F238E27FC236}">
                    <a16:creationId xmlns:a16="http://schemas.microsoft.com/office/drawing/2014/main" id="{CA9D7253-B43C-603F-C334-269A4E29E49F}"/>
                  </a:ext>
                </a:extLst>
              </p:cNvPr>
              <p:cNvPicPr>
                <a:picLocks noChangeAspect="1"/>
              </p:cNvPicPr>
              <p:nvPr userDrawn="1"/>
            </p:nvPicPr>
            <p:blipFill>
              <a:blip r:embed="rId3"/>
              <a:stretch>
                <a:fillRect/>
              </a:stretch>
            </p:blipFill>
            <p:spPr>
              <a:xfrm>
                <a:off x="11338578" y="3932059"/>
                <a:ext cx="445738" cy="429819"/>
              </a:xfrm>
              <a:prstGeom prst="rect">
                <a:avLst/>
              </a:prstGeom>
            </p:spPr>
          </p:pic>
          <p:pic>
            <p:nvPicPr>
              <p:cNvPr id="35" name="Picture 34">
                <a:extLst>
                  <a:ext uri="{FF2B5EF4-FFF2-40B4-BE49-F238E27FC236}">
                    <a16:creationId xmlns:a16="http://schemas.microsoft.com/office/drawing/2014/main" id="{CCA789E4-64E1-E2E3-BA93-2FC43739BE11}"/>
                  </a:ext>
                </a:extLst>
              </p:cNvPr>
              <p:cNvPicPr>
                <a:picLocks noChangeAspect="1"/>
              </p:cNvPicPr>
              <p:nvPr userDrawn="1"/>
            </p:nvPicPr>
            <p:blipFill>
              <a:blip r:embed="rId4"/>
              <a:stretch>
                <a:fillRect/>
              </a:stretch>
            </p:blipFill>
            <p:spPr>
              <a:xfrm>
                <a:off x="10401486" y="3269118"/>
                <a:ext cx="355067" cy="429819"/>
              </a:xfrm>
              <a:prstGeom prst="rect">
                <a:avLst/>
              </a:prstGeom>
            </p:spPr>
          </p:pic>
          <p:pic>
            <p:nvPicPr>
              <p:cNvPr id="66" name="Picture 65">
                <a:extLst>
                  <a:ext uri="{FF2B5EF4-FFF2-40B4-BE49-F238E27FC236}">
                    <a16:creationId xmlns:a16="http://schemas.microsoft.com/office/drawing/2014/main" id="{0C2AD301-E9A9-A732-C277-083B05129D0D}"/>
                  </a:ext>
                </a:extLst>
              </p:cNvPr>
              <p:cNvPicPr>
                <a:picLocks noChangeAspect="1"/>
              </p:cNvPicPr>
              <p:nvPr userDrawn="1"/>
            </p:nvPicPr>
            <p:blipFill>
              <a:blip r:embed="rId5"/>
              <a:stretch>
                <a:fillRect/>
              </a:stretch>
            </p:blipFill>
            <p:spPr>
              <a:xfrm>
                <a:off x="11323688" y="3265453"/>
                <a:ext cx="495945" cy="429819"/>
              </a:xfrm>
              <a:prstGeom prst="rect">
                <a:avLst/>
              </a:prstGeom>
            </p:spPr>
          </p:pic>
          <p:sp>
            <p:nvSpPr>
              <p:cNvPr id="68" name="TextBox 67">
                <a:extLst>
                  <a:ext uri="{FF2B5EF4-FFF2-40B4-BE49-F238E27FC236}">
                    <a16:creationId xmlns:a16="http://schemas.microsoft.com/office/drawing/2014/main" id="{CA3C4A5B-3E18-C83A-B6FF-1170802D5032}"/>
                  </a:ext>
                </a:extLst>
              </p:cNvPr>
              <p:cNvSpPr txBox="1"/>
              <p:nvPr userDrawn="1"/>
            </p:nvSpPr>
            <p:spPr>
              <a:xfrm>
                <a:off x="10760369" y="3319886"/>
                <a:ext cx="508218" cy="1015663"/>
              </a:xfrm>
              <a:prstGeom prst="rect">
                <a:avLst/>
              </a:prstGeom>
              <a:noFill/>
            </p:spPr>
            <p:txBody>
              <a:bodyPr wrap="square" rtlCol="0" anchor="ctr">
                <a:spAutoFit/>
              </a:bodyPr>
              <a:lstStyle/>
              <a:p>
                <a:pPr algn="ctr"/>
                <a:r>
                  <a:rPr lang="en-US" sz="6000" b="1">
                    <a:solidFill>
                      <a:schemeClr val="accent6">
                        <a:lumMod val="40000"/>
                        <a:lumOff val="60000"/>
                      </a:schemeClr>
                    </a:solidFill>
                    <a:latin typeface="Libre Franklin" pitchFamily="2" charset="77"/>
                  </a:rPr>
                  <a:t>+</a:t>
                </a:r>
              </a:p>
            </p:txBody>
          </p:sp>
        </p:grpSp>
      </p:grpSp>
      <p:sp>
        <p:nvSpPr>
          <p:cNvPr id="2" name="Title 1">
            <a:extLst>
              <a:ext uri="{FF2B5EF4-FFF2-40B4-BE49-F238E27FC236}">
                <a16:creationId xmlns:a16="http://schemas.microsoft.com/office/drawing/2014/main" id="{5855E13A-2788-304E-A3C8-5EA01C647532}"/>
              </a:ext>
            </a:extLst>
          </p:cNvPr>
          <p:cNvSpPr>
            <a:spLocks noGrp="1"/>
          </p:cNvSpPr>
          <p:nvPr userDrawn="1">
            <p:ph type="title"/>
          </p:nvPr>
        </p:nvSpPr>
        <p:spPr/>
        <p:txBody>
          <a:bodyPr/>
          <a:lstStyle/>
          <a:p>
            <a:endParaRPr lang="en-US"/>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userDrawn="1">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AB71F1E2-F74E-B94D-9E57-A6846BD363AA}"/>
              </a:ext>
            </a:extLst>
          </p:cNvPr>
          <p:cNvSpPr>
            <a:spLocks noGrp="1"/>
          </p:cNvSpPr>
          <p:nvPr userDrawn="1">
            <p:ph type="ftr" sz="quarter" idx="11"/>
          </p:nvPr>
        </p:nvSpPr>
        <p:spPr/>
        <p:txBody>
          <a:bodyPr/>
          <a:lstStyle/>
          <a:p>
            <a:endParaRPr lang="en-US"/>
          </a:p>
        </p:txBody>
      </p:sp>
      <p:sp>
        <p:nvSpPr>
          <p:cNvPr id="5" name="Date Placeholder 4">
            <a:extLst>
              <a:ext uri="{FF2B5EF4-FFF2-40B4-BE49-F238E27FC236}">
                <a16:creationId xmlns:a16="http://schemas.microsoft.com/office/drawing/2014/main" id="{D8F8277D-4F92-0841-9607-464D6969B253}"/>
              </a:ext>
            </a:extLst>
          </p:cNvPr>
          <p:cNvSpPr>
            <a:spLocks noGrp="1"/>
          </p:cNvSpPr>
          <p:nvPr userDrawn="1">
            <p:ph type="dt" sz="half" idx="12"/>
          </p:nvPr>
        </p:nvSpPr>
        <p:spPr/>
        <p:txBody>
          <a:bodyPr/>
          <a:lstStyle/>
          <a:p>
            <a:fld id="{1B2E86CE-67D6-CD4E-8469-628484E4B584}" type="datetime1">
              <a:rPr lang="en-US" smtClean="0"/>
              <a:t>1/17/2025</a:t>
            </a:fld>
            <a:endParaRPr lang="en-US"/>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71" name="Text Placeholder 6">
            <a:extLst>
              <a:ext uri="{FF2B5EF4-FFF2-40B4-BE49-F238E27FC236}">
                <a16:creationId xmlns:a16="http://schemas.microsoft.com/office/drawing/2014/main" id="{D3A648C3-1B40-3E7B-1597-0112359F905E}"/>
              </a:ext>
            </a:extLst>
          </p:cNvPr>
          <p:cNvSpPr>
            <a:spLocks noGrp="1"/>
          </p:cNvSpPr>
          <p:nvPr userDrawn="1">
            <p:ph type="body" sz="quarter" idx="16"/>
          </p:nvPr>
        </p:nvSpPr>
        <p:spPr>
          <a:xfrm>
            <a:off x="804967" y="4857079"/>
            <a:ext cx="215551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2" name="Text Placeholder 6">
            <a:extLst>
              <a:ext uri="{FF2B5EF4-FFF2-40B4-BE49-F238E27FC236}">
                <a16:creationId xmlns:a16="http://schemas.microsoft.com/office/drawing/2014/main" id="{D5514EBE-0550-D03C-0BA4-2A6433152D68}"/>
              </a:ext>
            </a:extLst>
          </p:cNvPr>
          <p:cNvSpPr>
            <a:spLocks noGrp="1"/>
          </p:cNvSpPr>
          <p:nvPr userDrawn="1">
            <p:ph type="body" sz="quarter" idx="17"/>
          </p:nvPr>
        </p:nvSpPr>
        <p:spPr>
          <a:xfrm>
            <a:off x="3140528" y="4848715"/>
            <a:ext cx="2093812"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4" name="Text Placeholder 6">
            <a:extLst>
              <a:ext uri="{FF2B5EF4-FFF2-40B4-BE49-F238E27FC236}">
                <a16:creationId xmlns:a16="http://schemas.microsoft.com/office/drawing/2014/main" id="{586DB53E-F3F6-C534-56A1-A2875370A06F}"/>
              </a:ext>
            </a:extLst>
          </p:cNvPr>
          <p:cNvSpPr>
            <a:spLocks noGrp="1"/>
          </p:cNvSpPr>
          <p:nvPr userDrawn="1">
            <p:ph type="body" sz="quarter" idx="18"/>
          </p:nvPr>
        </p:nvSpPr>
        <p:spPr>
          <a:xfrm>
            <a:off x="5410618" y="4840631"/>
            <a:ext cx="208124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6" name="Text Placeholder 6">
            <a:extLst>
              <a:ext uri="{FF2B5EF4-FFF2-40B4-BE49-F238E27FC236}">
                <a16:creationId xmlns:a16="http://schemas.microsoft.com/office/drawing/2014/main" id="{FE24E3B6-B689-453C-B22D-FE23D303BF2A}"/>
              </a:ext>
            </a:extLst>
          </p:cNvPr>
          <p:cNvSpPr>
            <a:spLocks noGrp="1"/>
          </p:cNvSpPr>
          <p:nvPr userDrawn="1">
            <p:ph type="body" sz="quarter" idx="19"/>
          </p:nvPr>
        </p:nvSpPr>
        <p:spPr>
          <a:xfrm>
            <a:off x="7682995" y="4853696"/>
            <a:ext cx="1952212"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7" name="Text Placeholder 6">
            <a:extLst>
              <a:ext uri="{FF2B5EF4-FFF2-40B4-BE49-F238E27FC236}">
                <a16:creationId xmlns:a16="http://schemas.microsoft.com/office/drawing/2014/main" id="{37F63342-ABED-7C51-C79B-2BD2F62C61FE}"/>
              </a:ext>
            </a:extLst>
          </p:cNvPr>
          <p:cNvSpPr>
            <a:spLocks noGrp="1"/>
          </p:cNvSpPr>
          <p:nvPr userDrawn="1">
            <p:ph type="body" sz="quarter" idx="20"/>
          </p:nvPr>
        </p:nvSpPr>
        <p:spPr>
          <a:xfrm>
            <a:off x="9824302" y="4848715"/>
            <a:ext cx="1920239"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9" name="Text Placeholder 6">
            <a:extLst>
              <a:ext uri="{FF2B5EF4-FFF2-40B4-BE49-F238E27FC236}">
                <a16:creationId xmlns:a16="http://schemas.microsoft.com/office/drawing/2014/main" id="{7160CCFF-CEB7-EC6B-75A9-86A251E099C4}"/>
              </a:ext>
            </a:extLst>
          </p:cNvPr>
          <p:cNvSpPr>
            <a:spLocks noGrp="1"/>
          </p:cNvSpPr>
          <p:nvPr userDrawn="1">
            <p:ph type="body" sz="quarter" idx="21"/>
          </p:nvPr>
        </p:nvSpPr>
        <p:spPr>
          <a:xfrm>
            <a:off x="10084792" y="3079215"/>
            <a:ext cx="1455565" cy="286232"/>
          </a:xfrm>
          <a:noFill/>
        </p:spPr>
        <p:txBody>
          <a:bodyPr wrap="square" rtlCol="0">
            <a:spAutoFit/>
          </a:bodyPr>
          <a:lstStyle>
            <a:lvl1pPr marL="0" indent="0">
              <a:buNone/>
              <a:defRPr lang="en-US" sz="1400" b="1" dirty="0">
                <a:solidFill>
                  <a:schemeClr val="bg1"/>
                </a:solidFill>
              </a:defRPr>
            </a:lvl1pPr>
          </a:lstStyle>
          <a:p>
            <a:pPr marL="0" lvl="0" algn="ctr"/>
            <a:endParaRPr lang="en-US"/>
          </a:p>
        </p:txBody>
      </p:sp>
    </p:spTree>
    <p:extLst>
      <p:ext uri="{BB962C8B-B14F-4D97-AF65-F5344CB8AC3E}">
        <p14:creationId xmlns:p14="http://schemas.microsoft.com/office/powerpoint/2010/main" val="11804184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Journey Levels - Comp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E13A-2788-304E-A3C8-5EA01C64753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AB71F1E2-F74E-B94D-9E57-A6846BD363A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D8F8277D-4F92-0841-9607-464D6969B253}"/>
              </a:ext>
            </a:extLst>
          </p:cNvPr>
          <p:cNvSpPr>
            <a:spLocks noGrp="1"/>
          </p:cNvSpPr>
          <p:nvPr>
            <p:ph type="dt" sz="half" idx="12"/>
          </p:nvPr>
        </p:nvSpPr>
        <p:spPr/>
        <p:txBody>
          <a:bodyPr/>
          <a:lstStyle/>
          <a:p>
            <a:fld id="{FDAF528A-71B3-2942-92A4-2924BF7379DB}" type="datetime1">
              <a:rPr lang="en-US" smtClean="0"/>
              <a:t>1/17/2025</a:t>
            </a:fld>
            <a:endParaRPr lang="en-US"/>
          </a:p>
        </p:txBody>
      </p:sp>
      <p:sp>
        <p:nvSpPr>
          <p:cNvPr id="36" name="Freeform 35">
            <a:extLst>
              <a:ext uri="{FF2B5EF4-FFF2-40B4-BE49-F238E27FC236}">
                <a16:creationId xmlns:a16="http://schemas.microsoft.com/office/drawing/2014/main" id="{C4AC21FC-13F9-8C47-BE40-CC3F80ACAAD8}"/>
              </a:ext>
            </a:extLst>
          </p:cNvPr>
          <p:cNvSpPr/>
          <p:nvPr userDrawn="1"/>
        </p:nvSpPr>
        <p:spPr>
          <a:xfrm rot="5400000">
            <a:off x="1006237" y="1564929"/>
            <a:ext cx="2142211" cy="305468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7D8602D9-BD7F-6942-9ACD-143F9498CB0B}"/>
              </a:ext>
            </a:extLst>
          </p:cNvPr>
          <p:cNvSpPr/>
          <p:nvPr userDrawn="1"/>
        </p:nvSpPr>
        <p:spPr>
          <a:xfrm rot="5400000">
            <a:off x="1738128" y="2969764"/>
            <a:ext cx="680826" cy="305468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a:solidFill>
                  <a:schemeClr val="bg2"/>
                </a:solidFill>
                <a:latin typeface="Libre Franklin" pitchFamily="2" charset="77"/>
              </a:rPr>
              <a:t>              </a:t>
            </a:r>
          </a:p>
        </p:txBody>
      </p:sp>
      <p:sp>
        <p:nvSpPr>
          <p:cNvPr id="38" name="Freeform 37">
            <a:extLst>
              <a:ext uri="{FF2B5EF4-FFF2-40B4-BE49-F238E27FC236}">
                <a16:creationId xmlns:a16="http://schemas.microsoft.com/office/drawing/2014/main" id="{AFC1E134-6A57-CF4E-8531-829F5723AC06}"/>
              </a:ext>
            </a:extLst>
          </p:cNvPr>
          <p:cNvSpPr/>
          <p:nvPr userDrawn="1"/>
        </p:nvSpPr>
        <p:spPr>
          <a:xfrm rot="5400000">
            <a:off x="1733984" y="3685238"/>
            <a:ext cx="689113" cy="3054687"/>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a:solidFill>
                  <a:schemeClr val="bg2"/>
                </a:solidFill>
                <a:latin typeface="Libre Franklin" pitchFamily="2" charset="77"/>
              </a:rPr>
              <a:t>         </a:t>
            </a:r>
          </a:p>
        </p:txBody>
      </p:sp>
      <p:sp>
        <p:nvSpPr>
          <p:cNvPr id="39" name="Rectangle 38">
            <a:extLst>
              <a:ext uri="{FF2B5EF4-FFF2-40B4-BE49-F238E27FC236}">
                <a16:creationId xmlns:a16="http://schemas.microsoft.com/office/drawing/2014/main" id="{B1BB6324-AD6F-EC43-82A8-57F89F95E01F}"/>
              </a:ext>
            </a:extLst>
          </p:cNvPr>
          <p:cNvSpPr/>
          <p:nvPr userDrawn="1"/>
        </p:nvSpPr>
        <p:spPr>
          <a:xfrm>
            <a:off x="9900126" y="2021167"/>
            <a:ext cx="1797630" cy="2142210"/>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same</a:t>
            </a:r>
          </a:p>
        </p:txBody>
      </p:sp>
      <p:sp>
        <p:nvSpPr>
          <p:cNvPr id="40" name="Freeform 39">
            <a:extLst>
              <a:ext uri="{FF2B5EF4-FFF2-40B4-BE49-F238E27FC236}">
                <a16:creationId xmlns:a16="http://schemas.microsoft.com/office/drawing/2014/main" id="{FE2E4056-95E3-0D44-9ED9-867E49558CD5}"/>
              </a:ext>
            </a:extLst>
          </p:cNvPr>
          <p:cNvSpPr/>
          <p:nvPr userDrawn="1"/>
        </p:nvSpPr>
        <p:spPr>
          <a:xfrm rot="5400000">
            <a:off x="7818971" y="1853094"/>
            <a:ext cx="2142210" cy="247835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27D77821-A8C7-D44F-92C0-D18DBB1295C9}"/>
              </a:ext>
            </a:extLst>
          </p:cNvPr>
          <p:cNvSpPr/>
          <p:nvPr userDrawn="1"/>
        </p:nvSpPr>
        <p:spPr>
          <a:xfrm rot="5400000">
            <a:off x="5658592" y="1826183"/>
            <a:ext cx="2142507"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2A454AEA-ABD8-0F4F-A213-8A71653AEFD8}"/>
              </a:ext>
            </a:extLst>
          </p:cNvPr>
          <p:cNvSpPr/>
          <p:nvPr userDrawn="1"/>
        </p:nvSpPr>
        <p:spPr>
          <a:xfrm rot="5400000">
            <a:off x="3476694" y="1883670"/>
            <a:ext cx="2142211" cy="241722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F720C94-DACD-4D41-975C-C86F388B800B}"/>
              </a:ext>
            </a:extLst>
          </p:cNvPr>
          <p:cNvSpPr txBox="1"/>
          <p:nvPr userDrawn="1"/>
        </p:nvSpPr>
        <p:spPr>
          <a:xfrm>
            <a:off x="5832691" y="3135720"/>
            <a:ext cx="1794307"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44" name="TextBox 43">
            <a:extLst>
              <a:ext uri="{FF2B5EF4-FFF2-40B4-BE49-F238E27FC236}">
                <a16:creationId xmlns:a16="http://schemas.microsoft.com/office/drawing/2014/main" id="{A1ADFE79-2CFF-D140-BE60-6AB32592B775}"/>
              </a:ext>
            </a:extLst>
          </p:cNvPr>
          <p:cNvSpPr txBox="1"/>
          <p:nvPr userDrawn="1"/>
        </p:nvSpPr>
        <p:spPr>
          <a:xfrm>
            <a:off x="7906912" y="3134869"/>
            <a:ext cx="2010008"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45" name="TextBox 44">
            <a:extLst>
              <a:ext uri="{FF2B5EF4-FFF2-40B4-BE49-F238E27FC236}">
                <a16:creationId xmlns:a16="http://schemas.microsoft.com/office/drawing/2014/main" id="{EE1CE4F7-E0D0-B74E-A96B-C7E8C39B9190}"/>
              </a:ext>
            </a:extLst>
          </p:cNvPr>
          <p:cNvSpPr txBox="1"/>
          <p:nvPr userDrawn="1"/>
        </p:nvSpPr>
        <p:spPr>
          <a:xfrm>
            <a:off x="10019288" y="3136863"/>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46" name="Picture 45">
            <a:extLst>
              <a:ext uri="{FF2B5EF4-FFF2-40B4-BE49-F238E27FC236}">
                <a16:creationId xmlns:a16="http://schemas.microsoft.com/office/drawing/2014/main" id="{62CE8A6B-52FC-9348-8102-EC73DABDEFD7}"/>
              </a:ext>
            </a:extLst>
          </p:cNvPr>
          <p:cNvPicPr>
            <a:picLocks noChangeAspect="1"/>
          </p:cNvPicPr>
          <p:nvPr userDrawn="1"/>
        </p:nvPicPr>
        <p:blipFill>
          <a:blip r:embed="rId2"/>
          <a:stretch>
            <a:fillRect/>
          </a:stretch>
        </p:blipFill>
        <p:spPr>
          <a:xfrm>
            <a:off x="6277522" y="2379123"/>
            <a:ext cx="873838" cy="685916"/>
          </a:xfrm>
          <a:prstGeom prst="rect">
            <a:avLst/>
          </a:prstGeom>
        </p:spPr>
      </p:pic>
      <p:pic>
        <p:nvPicPr>
          <p:cNvPr id="47" name="Picture 46">
            <a:extLst>
              <a:ext uri="{FF2B5EF4-FFF2-40B4-BE49-F238E27FC236}">
                <a16:creationId xmlns:a16="http://schemas.microsoft.com/office/drawing/2014/main" id="{A8521650-53BC-B040-BF59-00B63CBF8510}"/>
              </a:ext>
            </a:extLst>
          </p:cNvPr>
          <p:cNvPicPr>
            <a:picLocks noChangeAspect="1"/>
          </p:cNvPicPr>
          <p:nvPr userDrawn="1"/>
        </p:nvPicPr>
        <p:blipFill>
          <a:blip r:embed="rId3"/>
          <a:stretch>
            <a:fillRect/>
          </a:stretch>
        </p:blipFill>
        <p:spPr>
          <a:xfrm>
            <a:off x="10486670" y="2321939"/>
            <a:ext cx="594571" cy="719744"/>
          </a:xfrm>
          <a:prstGeom prst="rect">
            <a:avLst/>
          </a:prstGeom>
        </p:spPr>
      </p:pic>
      <p:pic>
        <p:nvPicPr>
          <p:cNvPr id="48" name="Picture 47">
            <a:extLst>
              <a:ext uri="{FF2B5EF4-FFF2-40B4-BE49-F238E27FC236}">
                <a16:creationId xmlns:a16="http://schemas.microsoft.com/office/drawing/2014/main" id="{392F2FB0-219D-9A4A-9A7E-3813FA8B542C}"/>
              </a:ext>
            </a:extLst>
          </p:cNvPr>
          <p:cNvPicPr>
            <a:picLocks noChangeAspect="1"/>
          </p:cNvPicPr>
          <p:nvPr userDrawn="1"/>
        </p:nvPicPr>
        <p:blipFill>
          <a:blip r:embed="rId4"/>
          <a:stretch>
            <a:fillRect/>
          </a:stretch>
        </p:blipFill>
        <p:spPr>
          <a:xfrm>
            <a:off x="8444558" y="2298791"/>
            <a:ext cx="879660" cy="762372"/>
          </a:xfrm>
          <a:prstGeom prst="rect">
            <a:avLst/>
          </a:prstGeom>
        </p:spPr>
      </p:pic>
      <p:sp>
        <p:nvSpPr>
          <p:cNvPr id="49" name="Rounded Rectangle 4">
            <a:extLst>
              <a:ext uri="{FF2B5EF4-FFF2-40B4-BE49-F238E27FC236}">
                <a16:creationId xmlns:a16="http://schemas.microsoft.com/office/drawing/2014/main" id="{4D9FCE45-888F-9645-B7D5-DF16C3A3F41A}"/>
              </a:ext>
            </a:extLst>
          </p:cNvPr>
          <p:cNvSpPr txBox="1"/>
          <p:nvPr userDrawn="1"/>
        </p:nvSpPr>
        <p:spPr>
          <a:xfrm>
            <a:off x="5717303" y="3471568"/>
            <a:ext cx="1989270"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a:solidFill>
                  <a:srgbClr val="4D4D4C"/>
                </a:solidFill>
                <a:latin typeface="TeXGyreSchola" pitchFamily="2" charset="77"/>
              </a:rPr>
              <a:t>Digital Participant</a:t>
            </a:r>
          </a:p>
        </p:txBody>
      </p:sp>
      <p:sp>
        <p:nvSpPr>
          <p:cNvPr id="50" name="Rounded Rectangle 4">
            <a:extLst>
              <a:ext uri="{FF2B5EF4-FFF2-40B4-BE49-F238E27FC236}">
                <a16:creationId xmlns:a16="http://schemas.microsoft.com/office/drawing/2014/main" id="{25057BF4-509D-8241-84D8-566AC601152C}"/>
              </a:ext>
            </a:extLst>
          </p:cNvPr>
          <p:cNvSpPr txBox="1"/>
          <p:nvPr userDrawn="1"/>
        </p:nvSpPr>
        <p:spPr>
          <a:xfrm>
            <a:off x="7808941" y="3554870"/>
            <a:ext cx="2171342"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In-person Participant</a:t>
            </a:r>
          </a:p>
        </p:txBody>
      </p:sp>
      <p:sp>
        <p:nvSpPr>
          <p:cNvPr id="51" name="Rounded Rectangle 4">
            <a:extLst>
              <a:ext uri="{FF2B5EF4-FFF2-40B4-BE49-F238E27FC236}">
                <a16:creationId xmlns:a16="http://schemas.microsoft.com/office/drawing/2014/main" id="{90F0FB99-48F1-1E43-9A10-33708E33A4B5}"/>
              </a:ext>
            </a:extLst>
          </p:cNvPr>
          <p:cNvSpPr txBox="1"/>
          <p:nvPr userDrawn="1"/>
        </p:nvSpPr>
        <p:spPr>
          <a:xfrm>
            <a:off x="10220772" y="3535056"/>
            <a:ext cx="1168217"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Mentor &amp; Co-creator</a:t>
            </a:r>
          </a:p>
        </p:txBody>
      </p:sp>
      <p:sp>
        <p:nvSpPr>
          <p:cNvPr id="52" name="Rectangle 51">
            <a:extLst>
              <a:ext uri="{FF2B5EF4-FFF2-40B4-BE49-F238E27FC236}">
                <a16:creationId xmlns:a16="http://schemas.microsoft.com/office/drawing/2014/main" id="{7DE3F05B-20BA-4C43-9403-9CE6F5E2F026}"/>
              </a:ext>
            </a:extLst>
          </p:cNvPr>
          <p:cNvSpPr/>
          <p:nvPr userDrawn="1"/>
        </p:nvSpPr>
        <p:spPr>
          <a:xfrm>
            <a:off x="9900126" y="4148404"/>
            <a:ext cx="1797629" cy="689114"/>
          </a:xfrm>
          <a:prstGeom prst="rect">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b="1">
              <a:latin typeface="Libre Franklin" pitchFamily="2" charset="77"/>
            </a:endParaRPr>
          </a:p>
        </p:txBody>
      </p:sp>
      <p:sp>
        <p:nvSpPr>
          <p:cNvPr id="53" name="Freeform 52">
            <a:extLst>
              <a:ext uri="{FF2B5EF4-FFF2-40B4-BE49-F238E27FC236}">
                <a16:creationId xmlns:a16="http://schemas.microsoft.com/office/drawing/2014/main" id="{6D11446F-FD8A-6E43-AACA-1688857AD6B5}"/>
              </a:ext>
            </a:extLst>
          </p:cNvPr>
          <p:cNvSpPr/>
          <p:nvPr userDrawn="1"/>
        </p:nvSpPr>
        <p:spPr>
          <a:xfrm rot="5400000">
            <a:off x="8546111" y="3253786"/>
            <a:ext cx="689113" cy="247835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60000"/>
              <a:lumOff val="40000"/>
            </a:schemeClr>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latin typeface="Libre Franklin" pitchFamily="2" charset="77"/>
            </a:endParaRPr>
          </a:p>
        </p:txBody>
      </p:sp>
      <p:sp>
        <p:nvSpPr>
          <p:cNvPr id="54" name="Freeform 53">
            <a:extLst>
              <a:ext uri="{FF2B5EF4-FFF2-40B4-BE49-F238E27FC236}">
                <a16:creationId xmlns:a16="http://schemas.microsoft.com/office/drawing/2014/main" id="{D90EC175-7F72-3946-B261-D7BD201EFB22}"/>
              </a:ext>
            </a:extLst>
          </p:cNvPr>
          <p:cNvSpPr/>
          <p:nvPr userDrawn="1"/>
        </p:nvSpPr>
        <p:spPr>
          <a:xfrm rot="5400000">
            <a:off x="6382868" y="3230737"/>
            <a:ext cx="693954"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40000"/>
              <a:lumOff val="60000"/>
            </a:schemeClr>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latin typeface="Libre Franklin" pitchFamily="2" charset="77"/>
            </a:endParaRPr>
          </a:p>
        </p:txBody>
      </p:sp>
      <p:sp>
        <p:nvSpPr>
          <p:cNvPr id="55" name="Freeform 54">
            <a:extLst>
              <a:ext uri="{FF2B5EF4-FFF2-40B4-BE49-F238E27FC236}">
                <a16:creationId xmlns:a16="http://schemas.microsoft.com/office/drawing/2014/main" id="{A1EB7B2B-6C7F-8541-9BCD-B0D78CBB0A58}"/>
              </a:ext>
            </a:extLst>
          </p:cNvPr>
          <p:cNvSpPr/>
          <p:nvPr userDrawn="1"/>
        </p:nvSpPr>
        <p:spPr>
          <a:xfrm rot="5400000">
            <a:off x="4203244" y="3284362"/>
            <a:ext cx="689113" cy="241721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20000"/>
              <a:lumOff val="80000"/>
            </a:schemeClr>
          </a:solid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a:solidFill>
                  <a:schemeClr val="tx1">
                    <a:lumMod val="60000"/>
                    <a:lumOff val="40000"/>
                  </a:schemeClr>
                </a:solidFill>
                <a:latin typeface="Libre Franklin" pitchFamily="2" charset="77"/>
              </a:rPr>
              <a:t>      </a:t>
            </a:r>
          </a:p>
        </p:txBody>
      </p:sp>
      <p:sp>
        <p:nvSpPr>
          <p:cNvPr id="56" name="Rectangle 55">
            <a:extLst>
              <a:ext uri="{FF2B5EF4-FFF2-40B4-BE49-F238E27FC236}">
                <a16:creationId xmlns:a16="http://schemas.microsoft.com/office/drawing/2014/main" id="{F8A8ED06-318E-094A-ABCB-34A8062AD78F}"/>
              </a:ext>
            </a:extLst>
          </p:cNvPr>
          <p:cNvSpPr/>
          <p:nvPr userDrawn="1"/>
        </p:nvSpPr>
        <p:spPr>
          <a:xfrm>
            <a:off x="9900126" y="4867653"/>
            <a:ext cx="1797629" cy="689114"/>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b="1">
              <a:latin typeface="Libre Franklin" pitchFamily="2" charset="77"/>
            </a:endParaRPr>
          </a:p>
        </p:txBody>
      </p:sp>
      <p:sp>
        <p:nvSpPr>
          <p:cNvPr id="57" name="Freeform 56">
            <a:extLst>
              <a:ext uri="{FF2B5EF4-FFF2-40B4-BE49-F238E27FC236}">
                <a16:creationId xmlns:a16="http://schemas.microsoft.com/office/drawing/2014/main" id="{6695BBB4-2B08-2440-B7D6-992A9B87A34F}"/>
              </a:ext>
            </a:extLst>
          </p:cNvPr>
          <p:cNvSpPr/>
          <p:nvPr userDrawn="1"/>
        </p:nvSpPr>
        <p:spPr>
          <a:xfrm rot="5400000">
            <a:off x="8545613" y="3973037"/>
            <a:ext cx="689113" cy="247835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latin typeface="Libre Franklin" pitchFamily="2" charset="77"/>
            </a:endParaRPr>
          </a:p>
        </p:txBody>
      </p:sp>
      <p:sp>
        <p:nvSpPr>
          <p:cNvPr id="58" name="Freeform 57">
            <a:extLst>
              <a:ext uri="{FF2B5EF4-FFF2-40B4-BE49-F238E27FC236}">
                <a16:creationId xmlns:a16="http://schemas.microsoft.com/office/drawing/2014/main" id="{CA6FAEA8-7A37-4E4F-B711-888C50CA64FC}"/>
              </a:ext>
            </a:extLst>
          </p:cNvPr>
          <p:cNvSpPr/>
          <p:nvPr userDrawn="1"/>
        </p:nvSpPr>
        <p:spPr>
          <a:xfrm rot="5400000">
            <a:off x="6385458" y="3946006"/>
            <a:ext cx="688782"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latin typeface="Libre Franklin" pitchFamily="2" charset="77"/>
            </a:endParaRPr>
          </a:p>
        </p:txBody>
      </p:sp>
      <p:sp>
        <p:nvSpPr>
          <p:cNvPr id="59" name="Freeform 58">
            <a:extLst>
              <a:ext uri="{FF2B5EF4-FFF2-40B4-BE49-F238E27FC236}">
                <a16:creationId xmlns:a16="http://schemas.microsoft.com/office/drawing/2014/main" id="{618888AC-F785-804A-8DB5-0A9FC96F2D28}"/>
              </a:ext>
            </a:extLst>
          </p:cNvPr>
          <p:cNvSpPr/>
          <p:nvPr userDrawn="1"/>
        </p:nvSpPr>
        <p:spPr>
          <a:xfrm rot="5400000">
            <a:off x="4203244" y="4003611"/>
            <a:ext cx="689113" cy="241721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lumMod val="20000"/>
              <a:lumOff val="80000"/>
            </a:schemeClr>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solidFill>
                <a:schemeClr val="tx1">
                  <a:lumMod val="60000"/>
                  <a:lumOff val="40000"/>
                </a:schemeClr>
              </a:solidFill>
              <a:latin typeface="Libre Franklin" pitchFamily="2" charset="77"/>
            </a:endParaRPr>
          </a:p>
        </p:txBody>
      </p:sp>
      <p:sp>
        <p:nvSpPr>
          <p:cNvPr id="60" name="Rounded Rectangle 4">
            <a:extLst>
              <a:ext uri="{FF2B5EF4-FFF2-40B4-BE49-F238E27FC236}">
                <a16:creationId xmlns:a16="http://schemas.microsoft.com/office/drawing/2014/main" id="{01122DDA-58FD-8540-ACE3-6011539ECA0B}"/>
              </a:ext>
            </a:extLst>
          </p:cNvPr>
          <p:cNvSpPr txBox="1"/>
          <p:nvPr userDrawn="1"/>
        </p:nvSpPr>
        <p:spPr>
          <a:xfrm>
            <a:off x="3459234" y="3466322"/>
            <a:ext cx="2088598"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a:solidFill>
                  <a:srgbClr val="4D4D4C"/>
                </a:solidFill>
                <a:latin typeface="TeXGyreSchola" pitchFamily="2" charset="77"/>
              </a:rPr>
              <a:t>Digital Consumer</a:t>
            </a:r>
          </a:p>
        </p:txBody>
      </p:sp>
      <p:sp>
        <p:nvSpPr>
          <p:cNvPr id="61" name="TextBox 60">
            <a:extLst>
              <a:ext uri="{FF2B5EF4-FFF2-40B4-BE49-F238E27FC236}">
                <a16:creationId xmlns:a16="http://schemas.microsoft.com/office/drawing/2014/main" id="{9D8C8BDA-A8ED-AB46-88BC-A6244171EE0C}"/>
              </a:ext>
            </a:extLst>
          </p:cNvPr>
          <p:cNvSpPr txBox="1"/>
          <p:nvPr userDrawn="1"/>
        </p:nvSpPr>
        <p:spPr>
          <a:xfrm>
            <a:off x="3738866" y="3135720"/>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pic>
        <p:nvPicPr>
          <p:cNvPr id="62" name="Picture 61">
            <a:extLst>
              <a:ext uri="{FF2B5EF4-FFF2-40B4-BE49-F238E27FC236}">
                <a16:creationId xmlns:a16="http://schemas.microsoft.com/office/drawing/2014/main" id="{EB07D889-31F3-464D-A674-30FB0EFE9949}"/>
              </a:ext>
            </a:extLst>
          </p:cNvPr>
          <p:cNvPicPr>
            <a:picLocks noChangeAspect="1"/>
          </p:cNvPicPr>
          <p:nvPr userDrawn="1"/>
        </p:nvPicPr>
        <p:blipFill>
          <a:blip r:embed="rId5"/>
          <a:stretch>
            <a:fillRect/>
          </a:stretch>
        </p:blipFill>
        <p:spPr>
          <a:xfrm>
            <a:off x="4126935" y="2428687"/>
            <a:ext cx="672060" cy="648058"/>
          </a:xfrm>
          <a:prstGeom prst="rect">
            <a:avLst/>
          </a:prstGeom>
        </p:spPr>
      </p:pic>
      <p:sp>
        <p:nvSpPr>
          <p:cNvPr id="63" name="TextBox 62">
            <a:extLst>
              <a:ext uri="{FF2B5EF4-FFF2-40B4-BE49-F238E27FC236}">
                <a16:creationId xmlns:a16="http://schemas.microsoft.com/office/drawing/2014/main" id="{B8CD9C26-CD68-B144-A2EF-5212B3DAC4EC}"/>
              </a:ext>
            </a:extLst>
          </p:cNvPr>
          <p:cNvSpPr txBox="1"/>
          <p:nvPr userDrawn="1"/>
        </p:nvSpPr>
        <p:spPr>
          <a:xfrm>
            <a:off x="784779" y="2570247"/>
            <a:ext cx="2337572" cy="1200329"/>
          </a:xfrm>
          <a:prstGeom prst="rect">
            <a:avLst/>
          </a:prstGeom>
          <a:noFill/>
        </p:spPr>
        <p:txBody>
          <a:bodyPr wrap="square" rtlCol="0">
            <a:spAutoFit/>
          </a:bodyPr>
          <a:lstStyle/>
          <a:p>
            <a:pPr algn="ctr"/>
            <a:r>
              <a:rPr lang="en-US" sz="2400" b="1" spc="300">
                <a:solidFill>
                  <a:srgbClr val="FF8300"/>
                </a:solidFill>
                <a:latin typeface="Libre Franklin" pitchFamily="2" charset="77"/>
              </a:rPr>
              <a:t>TEACHERS IN NETWORK</a:t>
            </a:r>
          </a:p>
        </p:txBody>
      </p:sp>
      <p:sp>
        <p:nvSpPr>
          <p:cNvPr id="64" name="Rectangle 63">
            <a:extLst>
              <a:ext uri="{FF2B5EF4-FFF2-40B4-BE49-F238E27FC236}">
                <a16:creationId xmlns:a16="http://schemas.microsoft.com/office/drawing/2014/main" id="{38BD05E2-D433-0A4B-8A76-A6AF4077A589}"/>
              </a:ext>
            </a:extLst>
          </p:cNvPr>
          <p:cNvSpPr/>
          <p:nvPr userDrawn="1"/>
        </p:nvSpPr>
        <p:spPr>
          <a:xfrm rot="5400000">
            <a:off x="813077" y="4033300"/>
            <a:ext cx="548640" cy="9144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b="1">
              <a:solidFill>
                <a:schemeClr val="tx1"/>
              </a:solidFill>
              <a:latin typeface="Libre Franklin" pitchFamily="2" charset="77"/>
            </a:endParaRPr>
          </a:p>
        </p:txBody>
      </p:sp>
      <p:sp>
        <p:nvSpPr>
          <p:cNvPr id="65" name="Rectangle 64">
            <a:extLst>
              <a:ext uri="{FF2B5EF4-FFF2-40B4-BE49-F238E27FC236}">
                <a16:creationId xmlns:a16="http://schemas.microsoft.com/office/drawing/2014/main" id="{E61856D2-AE83-E64D-B7F1-9E8B8DF2482E}"/>
              </a:ext>
            </a:extLst>
          </p:cNvPr>
          <p:cNvSpPr/>
          <p:nvPr userDrawn="1"/>
        </p:nvSpPr>
        <p:spPr>
          <a:xfrm rot="5400000">
            <a:off x="813077" y="4755010"/>
            <a:ext cx="548640" cy="9144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b="1">
              <a:solidFill>
                <a:schemeClr val="tx1"/>
              </a:solidFill>
              <a:latin typeface="Libre Franklin" pitchFamily="2" charset="77"/>
            </a:endParaRPr>
          </a:p>
        </p:txBody>
      </p:sp>
      <p:sp>
        <p:nvSpPr>
          <p:cNvPr id="7" name="Text Placeholder 6">
            <a:extLst>
              <a:ext uri="{FF2B5EF4-FFF2-40B4-BE49-F238E27FC236}">
                <a16:creationId xmlns:a16="http://schemas.microsoft.com/office/drawing/2014/main" id="{F43B1ACA-5EDE-4D44-84F3-9F1F00BED370}"/>
              </a:ext>
            </a:extLst>
          </p:cNvPr>
          <p:cNvSpPr>
            <a:spLocks noGrp="1"/>
          </p:cNvSpPr>
          <p:nvPr>
            <p:ph type="body" sz="quarter" idx="13"/>
          </p:nvPr>
        </p:nvSpPr>
        <p:spPr>
          <a:xfrm>
            <a:off x="630196" y="4245990"/>
            <a:ext cx="914400" cy="496286"/>
          </a:xfrm>
        </p:spPr>
        <p:txBody>
          <a:bodyPr anchor="ctr">
            <a:noAutofit/>
          </a:bodyPr>
          <a:lstStyle>
            <a:lvl1pPr marL="0" indent="0" algn="ctr">
              <a:buNone/>
              <a:defRPr sz="1400">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67" name="Text Placeholder 6">
            <a:extLst>
              <a:ext uri="{FF2B5EF4-FFF2-40B4-BE49-F238E27FC236}">
                <a16:creationId xmlns:a16="http://schemas.microsoft.com/office/drawing/2014/main" id="{06F5AE0C-49F2-5D46-BAC5-6830A8A3B962}"/>
              </a:ext>
            </a:extLst>
          </p:cNvPr>
          <p:cNvSpPr>
            <a:spLocks noGrp="1"/>
          </p:cNvSpPr>
          <p:nvPr>
            <p:ph type="body" sz="quarter" idx="14"/>
          </p:nvPr>
        </p:nvSpPr>
        <p:spPr>
          <a:xfrm>
            <a:off x="630196" y="4964067"/>
            <a:ext cx="914400" cy="496286"/>
          </a:xfrm>
        </p:spPr>
        <p:txBody>
          <a:bodyPr anchor="ctr">
            <a:noAutofit/>
          </a:bodyPr>
          <a:lstStyle>
            <a:lvl1pPr marL="0" indent="0" algn="ctr">
              <a:buNone/>
              <a:defRPr sz="1400">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3" name="Text Placeholder 6">
            <a:extLst>
              <a:ext uri="{FF2B5EF4-FFF2-40B4-BE49-F238E27FC236}">
                <a16:creationId xmlns:a16="http://schemas.microsoft.com/office/drawing/2014/main" id="{C39C619A-78EA-D648-80DA-CD58EA34CDB8}"/>
              </a:ext>
            </a:extLst>
          </p:cNvPr>
          <p:cNvSpPr>
            <a:spLocks noGrp="1"/>
          </p:cNvSpPr>
          <p:nvPr>
            <p:ph type="body" sz="quarter" idx="16"/>
          </p:nvPr>
        </p:nvSpPr>
        <p:spPr>
          <a:xfrm>
            <a:off x="1654792" y="4241843"/>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5" name="Text Placeholder 6">
            <a:extLst>
              <a:ext uri="{FF2B5EF4-FFF2-40B4-BE49-F238E27FC236}">
                <a16:creationId xmlns:a16="http://schemas.microsoft.com/office/drawing/2014/main" id="{5A4C5983-4ECC-414A-A1DA-E4535E5BE80E}"/>
              </a:ext>
            </a:extLst>
          </p:cNvPr>
          <p:cNvSpPr>
            <a:spLocks noGrp="1"/>
          </p:cNvSpPr>
          <p:nvPr>
            <p:ph type="body" sz="quarter" idx="18"/>
          </p:nvPr>
        </p:nvSpPr>
        <p:spPr>
          <a:xfrm>
            <a:off x="1645156" y="4961822"/>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8" name="Text Placeholder 6">
            <a:extLst>
              <a:ext uri="{FF2B5EF4-FFF2-40B4-BE49-F238E27FC236}">
                <a16:creationId xmlns:a16="http://schemas.microsoft.com/office/drawing/2014/main" id="{4AECD36E-CC7F-0A4E-9156-5AFF7593ABE7}"/>
              </a:ext>
            </a:extLst>
          </p:cNvPr>
          <p:cNvSpPr>
            <a:spLocks noGrp="1"/>
          </p:cNvSpPr>
          <p:nvPr>
            <p:ph type="body" sz="quarter" idx="19"/>
          </p:nvPr>
        </p:nvSpPr>
        <p:spPr>
          <a:xfrm>
            <a:off x="3668878" y="4245845"/>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0" name="Text Placeholder 6">
            <a:extLst>
              <a:ext uri="{FF2B5EF4-FFF2-40B4-BE49-F238E27FC236}">
                <a16:creationId xmlns:a16="http://schemas.microsoft.com/office/drawing/2014/main" id="{A74301D4-1FFB-9A47-855B-B9EC95A70902}"/>
              </a:ext>
            </a:extLst>
          </p:cNvPr>
          <p:cNvSpPr>
            <a:spLocks noGrp="1"/>
          </p:cNvSpPr>
          <p:nvPr>
            <p:ph type="body" sz="quarter" idx="21"/>
          </p:nvPr>
        </p:nvSpPr>
        <p:spPr>
          <a:xfrm>
            <a:off x="3659242" y="4965824"/>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1" name="Text Placeholder 6">
            <a:extLst>
              <a:ext uri="{FF2B5EF4-FFF2-40B4-BE49-F238E27FC236}">
                <a16:creationId xmlns:a16="http://schemas.microsoft.com/office/drawing/2014/main" id="{81F526A8-A54B-9542-B8B4-8E7DA77390CD}"/>
              </a:ext>
            </a:extLst>
          </p:cNvPr>
          <p:cNvSpPr>
            <a:spLocks noGrp="1"/>
          </p:cNvSpPr>
          <p:nvPr>
            <p:ph type="body" sz="quarter" idx="22"/>
          </p:nvPr>
        </p:nvSpPr>
        <p:spPr>
          <a:xfrm>
            <a:off x="5932583" y="4247311"/>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3" name="Text Placeholder 6">
            <a:extLst>
              <a:ext uri="{FF2B5EF4-FFF2-40B4-BE49-F238E27FC236}">
                <a16:creationId xmlns:a16="http://schemas.microsoft.com/office/drawing/2014/main" id="{A5B3D807-9A25-1046-9080-2BAB0DB04C8E}"/>
              </a:ext>
            </a:extLst>
          </p:cNvPr>
          <p:cNvSpPr>
            <a:spLocks noGrp="1"/>
          </p:cNvSpPr>
          <p:nvPr>
            <p:ph type="body" sz="quarter" idx="24"/>
          </p:nvPr>
        </p:nvSpPr>
        <p:spPr>
          <a:xfrm>
            <a:off x="5922947" y="4967290"/>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5" name="Text Placeholder 6">
            <a:extLst>
              <a:ext uri="{FF2B5EF4-FFF2-40B4-BE49-F238E27FC236}">
                <a16:creationId xmlns:a16="http://schemas.microsoft.com/office/drawing/2014/main" id="{4575FC58-3780-5F46-9004-9A487486B072}"/>
              </a:ext>
            </a:extLst>
          </p:cNvPr>
          <p:cNvSpPr>
            <a:spLocks noGrp="1"/>
          </p:cNvSpPr>
          <p:nvPr>
            <p:ph type="body" sz="quarter" idx="25"/>
          </p:nvPr>
        </p:nvSpPr>
        <p:spPr>
          <a:xfrm>
            <a:off x="8156444" y="4241843"/>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7" name="Text Placeholder 6">
            <a:extLst>
              <a:ext uri="{FF2B5EF4-FFF2-40B4-BE49-F238E27FC236}">
                <a16:creationId xmlns:a16="http://schemas.microsoft.com/office/drawing/2014/main" id="{960045A1-2EA2-8441-91E3-C31522DBF843}"/>
              </a:ext>
            </a:extLst>
          </p:cNvPr>
          <p:cNvSpPr>
            <a:spLocks noGrp="1"/>
          </p:cNvSpPr>
          <p:nvPr>
            <p:ph type="body" sz="quarter" idx="27"/>
          </p:nvPr>
        </p:nvSpPr>
        <p:spPr>
          <a:xfrm>
            <a:off x="8146808" y="4961822"/>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8" name="Text Placeholder 6">
            <a:extLst>
              <a:ext uri="{FF2B5EF4-FFF2-40B4-BE49-F238E27FC236}">
                <a16:creationId xmlns:a16="http://schemas.microsoft.com/office/drawing/2014/main" id="{F4814273-DEF6-7B4D-9EA8-DA4A447CEAAD}"/>
              </a:ext>
            </a:extLst>
          </p:cNvPr>
          <p:cNvSpPr>
            <a:spLocks noGrp="1"/>
          </p:cNvSpPr>
          <p:nvPr>
            <p:ph type="body" sz="quarter" idx="28"/>
          </p:nvPr>
        </p:nvSpPr>
        <p:spPr>
          <a:xfrm>
            <a:off x="10279557" y="4246893"/>
            <a:ext cx="128224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90" name="Text Placeholder 6">
            <a:extLst>
              <a:ext uri="{FF2B5EF4-FFF2-40B4-BE49-F238E27FC236}">
                <a16:creationId xmlns:a16="http://schemas.microsoft.com/office/drawing/2014/main" id="{BEC019F3-AD7E-6243-B9E8-11F8469CF541}"/>
              </a:ext>
            </a:extLst>
          </p:cNvPr>
          <p:cNvSpPr>
            <a:spLocks noGrp="1"/>
          </p:cNvSpPr>
          <p:nvPr>
            <p:ph type="body" sz="quarter" idx="30"/>
          </p:nvPr>
        </p:nvSpPr>
        <p:spPr>
          <a:xfrm>
            <a:off x="10269921" y="4966872"/>
            <a:ext cx="128224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899912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2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7" name="Google Shape;17;p12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900"/>
              <a:buNone/>
              <a:defRPr sz="19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19" name="Google Shape;19;p12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00778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0" name="Google Shape;20;p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8292925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
        <p:cNvGrpSpPr/>
        <p:nvPr/>
      </p:nvGrpSpPr>
      <p:grpSpPr>
        <a:xfrm>
          <a:off x="0" y="0"/>
          <a:ext cx="0" cy="0"/>
          <a:chOff x="0" y="0"/>
          <a:chExt cx="0" cy="0"/>
        </a:xfrm>
      </p:grpSpPr>
      <p:sp>
        <p:nvSpPr>
          <p:cNvPr id="22" name="Google Shape;22;p130"/>
          <p:cNvSpPr txBox="1">
            <a:spLocks noGrp="1"/>
          </p:cNvSpPr>
          <p:nvPr>
            <p:ph type="title"/>
          </p:nvPr>
        </p:nvSpPr>
        <p:spPr>
          <a:xfrm>
            <a:off x="555786" y="257216"/>
            <a:ext cx="8992572" cy="1320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72B6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0"/>
          <p:cNvSpPr txBox="1">
            <a:spLocks noGrp="1"/>
          </p:cNvSpPr>
          <p:nvPr>
            <p:ph type="sldNum" idx="12"/>
          </p:nvPr>
        </p:nvSpPr>
        <p:spPr>
          <a:xfrm>
            <a:off x="11016766" y="6309650"/>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24" name="Google Shape;24;p130"/>
          <p:cNvSpPr txBox="1">
            <a:spLocks noGrp="1"/>
          </p:cNvSpPr>
          <p:nvPr>
            <p:ph type="body" idx="1"/>
          </p:nvPr>
        </p:nvSpPr>
        <p:spPr>
          <a:xfrm>
            <a:off x="581634" y="1796387"/>
            <a:ext cx="9090025" cy="48783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600"/>
              <a:buNone/>
              <a:defRPr/>
            </a:lvl1pPr>
            <a:lvl2pPr marL="914400" lvl="1" indent="-320040" algn="l">
              <a:lnSpc>
                <a:spcPct val="90000"/>
              </a:lnSpc>
              <a:spcBef>
                <a:spcPts val="1000"/>
              </a:spcBef>
              <a:spcAft>
                <a:spcPts val="0"/>
              </a:spcAft>
              <a:buSzPts val="144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20039" algn="l">
              <a:lnSpc>
                <a:spcPct val="90000"/>
              </a:lnSpc>
              <a:spcBef>
                <a:spcPts val="1000"/>
              </a:spcBef>
              <a:spcAft>
                <a:spcPts val="0"/>
              </a:spcAft>
              <a:buSzPts val="1440"/>
              <a:buChar char="►"/>
              <a:defRPr/>
            </a:lvl6pPr>
            <a:lvl7pPr marL="3200400" lvl="6" indent="-320039" algn="l">
              <a:lnSpc>
                <a:spcPct val="90000"/>
              </a:lnSpc>
              <a:spcBef>
                <a:spcPts val="1000"/>
              </a:spcBef>
              <a:spcAft>
                <a:spcPts val="0"/>
              </a:spcAft>
              <a:buSzPts val="1440"/>
              <a:buChar char="►"/>
              <a:defRPr/>
            </a:lvl7pPr>
            <a:lvl8pPr marL="3657600" lvl="7" indent="-320040" algn="l">
              <a:lnSpc>
                <a:spcPct val="90000"/>
              </a:lnSpc>
              <a:spcBef>
                <a:spcPts val="1000"/>
              </a:spcBef>
              <a:spcAft>
                <a:spcPts val="0"/>
              </a:spcAft>
              <a:buSzPts val="1440"/>
              <a:buChar char="►"/>
              <a:defRPr/>
            </a:lvl8pPr>
            <a:lvl9pPr marL="4114800" lvl="8" indent="-320040" algn="l">
              <a:lnSpc>
                <a:spcPct val="90000"/>
              </a:lnSpc>
              <a:spcBef>
                <a:spcPts val="1000"/>
              </a:spcBef>
              <a:spcAft>
                <a:spcPts val="0"/>
              </a:spcAft>
              <a:buSzPts val="1440"/>
              <a:buChar char="►"/>
              <a:defRPr/>
            </a:lvl9pPr>
          </a:lstStyle>
          <a:p>
            <a:endParaRPr/>
          </a:p>
        </p:txBody>
      </p:sp>
    </p:spTree>
    <p:extLst>
      <p:ext uri="{BB962C8B-B14F-4D97-AF65-F5344CB8AC3E}">
        <p14:creationId xmlns:p14="http://schemas.microsoft.com/office/powerpoint/2010/main" val="2660748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 name="Google Shape;27;p1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atin typeface="Libre Franklin"/>
                <a:ea typeface="Libre Franklin"/>
                <a:cs typeface="Libre Franklin"/>
                <a:sym typeface="Libre Franklin"/>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8" name="Google Shape;28;p1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9" name="Google Shape;29;p12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0" name="Google Shape;30;p12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0188239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
        <p:cNvGrpSpPr/>
        <p:nvPr/>
      </p:nvGrpSpPr>
      <p:grpSpPr>
        <a:xfrm>
          <a:off x="0" y="0"/>
          <a:ext cx="0" cy="0"/>
          <a:chOff x="0" y="0"/>
          <a:chExt cx="0" cy="0"/>
        </a:xfrm>
      </p:grpSpPr>
      <p:sp>
        <p:nvSpPr>
          <p:cNvPr id="32" name="Google Shape;32;p13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 name="Google Shape;33;p131"/>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31"/>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5" name="Google Shape;35;p131"/>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131"/>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7" name="Google Shape;37;p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8" name="Google Shape;38;p1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9" name="Google Shape;39;p131"/>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9179947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0"/>
        <p:cNvGrpSpPr/>
        <p:nvPr/>
      </p:nvGrpSpPr>
      <p:grpSpPr>
        <a:xfrm>
          <a:off x="0" y="0"/>
          <a:ext cx="0" cy="0"/>
          <a:chOff x="0" y="0"/>
          <a:chExt cx="0" cy="0"/>
        </a:xfrm>
      </p:grpSpPr>
      <p:sp>
        <p:nvSpPr>
          <p:cNvPr id="41" name="Google Shape;41;p1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 name="Google Shape;42;p13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3" name="Google Shape;43;p13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4" name="Google Shape;44;p1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5" name="Google Shape;45;p13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6" name="Google Shape;46;p132"/>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3584612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3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9" name="Google Shape;49;p1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1" name="Google Shape;51;p133"/>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2" name="Google Shape;52;p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902671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5" name="Google Shape;55;p13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6" name="Google Shape;56;p134"/>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795233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range Backdrop">
    <p:bg>
      <p:bgPr>
        <a:solidFill>
          <a:schemeClr val="accent2"/>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D1B1BB8-DB9D-0F41-9138-BD11EFE63D37}"/>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9" name="Title 1">
            <a:extLst>
              <a:ext uri="{FF2B5EF4-FFF2-40B4-BE49-F238E27FC236}">
                <a16:creationId xmlns:a16="http://schemas.microsoft.com/office/drawing/2014/main" id="{53BB8D5E-9C61-D04D-92AC-1778BD1FDDCE}"/>
              </a:ext>
            </a:extLst>
          </p:cNvPr>
          <p:cNvSpPr>
            <a:spLocks noGrp="1"/>
          </p:cNvSpPr>
          <p:nvPr>
            <p:ph type="title"/>
          </p:nvPr>
        </p:nvSpPr>
        <p:spPr>
          <a:xfrm>
            <a:off x="212835" y="139927"/>
            <a:ext cx="11766331" cy="1325563"/>
          </a:xfrm>
        </p:spPr>
        <p:txBody>
          <a:bodyPr/>
          <a:lstStyle>
            <a:lvl1pPr>
              <a:defRPr b="1">
                <a:solidFill>
                  <a:schemeClr val="tx1"/>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D09BE48A-C01E-5642-AB1A-89B288240D43}"/>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7797EE07-432B-F246-A19B-7E6F210FFDDE}"/>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B8513CE-634F-9B47-8669-61648C8445B0}"/>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89655031-04CB-4E47-A3F2-6D368CDBB47A}" type="datetime1">
              <a:rPr lang="en-US" smtClean="0"/>
              <a:t>1/17/2025</a:t>
            </a:fld>
            <a:endParaRPr lang="en-US"/>
          </a:p>
        </p:txBody>
      </p:sp>
      <p:sp>
        <p:nvSpPr>
          <p:cNvPr id="2" name="Text Placeholder 2">
            <a:extLst>
              <a:ext uri="{FF2B5EF4-FFF2-40B4-BE49-F238E27FC236}">
                <a16:creationId xmlns:a16="http://schemas.microsoft.com/office/drawing/2014/main" id="{8E21AE4B-BE1E-4E80-4365-9FDA2AD14448}"/>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2072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 name="Google Shape;59;p1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0" name="Google Shape;60;p1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1" name="Google Shape;61;p135"/>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8661241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sp>
        <p:nvSpPr>
          <p:cNvPr id="70" name="Google Shape;70;p137"/>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1" name="Google Shape;71;p137"/>
          <p:cNvSpPr>
            <a:spLocks noGrp="1"/>
          </p:cNvSpPr>
          <p:nvPr>
            <p:ph type="pic" idx="2"/>
          </p:nvPr>
        </p:nvSpPr>
        <p:spPr>
          <a:xfrm>
            <a:off x="5183188" y="987425"/>
            <a:ext cx="6172500" cy="4873500"/>
          </a:xfrm>
          <a:prstGeom prst="rect">
            <a:avLst/>
          </a:prstGeom>
          <a:noFill/>
          <a:ln>
            <a:noFill/>
          </a:ln>
        </p:spPr>
      </p:sp>
      <p:sp>
        <p:nvSpPr>
          <p:cNvPr id="72" name="Google Shape;72;p13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73" name="Google Shape;73;p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4" name="Google Shape;74;p13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5" name="Google Shape;75;p13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2441504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6"/>
        <p:cNvGrpSpPr/>
        <p:nvPr/>
      </p:nvGrpSpPr>
      <p:grpSpPr>
        <a:xfrm>
          <a:off x="0" y="0"/>
          <a:ext cx="0" cy="0"/>
          <a:chOff x="0" y="0"/>
          <a:chExt cx="0" cy="0"/>
        </a:xfrm>
      </p:grpSpPr>
      <p:sp>
        <p:nvSpPr>
          <p:cNvPr id="77" name="Google Shape;77;p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8" name="Google Shape;78;p13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9" name="Google Shape;79;p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0" name="Google Shape;80;p13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1" name="Google Shape;81;p138"/>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0349668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2"/>
        <p:cNvGrpSpPr/>
        <p:nvPr/>
      </p:nvGrpSpPr>
      <p:grpSpPr>
        <a:xfrm>
          <a:off x="0" y="0"/>
          <a:ext cx="0" cy="0"/>
          <a:chOff x="0" y="0"/>
          <a:chExt cx="0" cy="0"/>
        </a:xfrm>
      </p:grpSpPr>
      <p:sp>
        <p:nvSpPr>
          <p:cNvPr id="83" name="Google Shape;83;p13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 name="Google Shape;84;p13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 name="Google Shape;85;p1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6" name="Google Shape;86;p13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7" name="Google Shape;87;p13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2892515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8"/>
        <p:cNvGrpSpPr/>
        <p:nvPr/>
      </p:nvGrpSpPr>
      <p:grpSpPr>
        <a:xfrm>
          <a:off x="0" y="0"/>
          <a:ext cx="0" cy="0"/>
          <a:chOff x="0" y="0"/>
          <a:chExt cx="0" cy="0"/>
        </a:xfrm>
      </p:grpSpPr>
      <p:sp>
        <p:nvSpPr>
          <p:cNvPr id="89" name="Google Shape;89;p14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0" name="Google Shape;90;p140"/>
          <p:cNvSpPr txBox="1">
            <a:spLocks noGrp="1"/>
          </p:cNvSpPr>
          <p:nvPr>
            <p:ph type="body" idx="1"/>
          </p:nvPr>
        </p:nvSpPr>
        <p:spPr>
          <a:xfrm>
            <a:off x="4156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1" name="Google Shape;91;p140"/>
          <p:cNvSpPr txBox="1">
            <a:spLocks noGrp="1"/>
          </p:cNvSpPr>
          <p:nvPr>
            <p:ph type="body" idx="2"/>
          </p:nvPr>
        </p:nvSpPr>
        <p:spPr>
          <a:xfrm>
            <a:off x="64432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2" name="Google Shape;92;p140"/>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772861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3"/>
        <p:cNvGrpSpPr/>
        <p:nvPr/>
      </p:nvGrpSpPr>
      <p:grpSpPr>
        <a:xfrm>
          <a:off x="0" y="0"/>
          <a:ext cx="0" cy="0"/>
          <a:chOff x="0" y="0"/>
          <a:chExt cx="0" cy="0"/>
        </a:xfrm>
      </p:grpSpPr>
      <p:sp>
        <p:nvSpPr>
          <p:cNvPr id="94" name="Google Shape;94;p141"/>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5" name="Google Shape;95;p141"/>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9250" algn="l">
              <a:lnSpc>
                <a:spcPct val="90000"/>
              </a:lnSpc>
              <a:spcBef>
                <a:spcPts val="500"/>
              </a:spcBef>
              <a:spcAft>
                <a:spcPts val="0"/>
              </a:spcAft>
              <a:buSzPts val="1900"/>
              <a:buChar char="•"/>
              <a:defRPr/>
            </a:lvl4pPr>
            <a:lvl5pPr marL="2286000" lvl="4" indent="-349250" algn="l">
              <a:lnSpc>
                <a:spcPct val="90000"/>
              </a:lnSpc>
              <a:spcBef>
                <a:spcPts val="500"/>
              </a:spcBef>
              <a:spcAft>
                <a:spcPts val="0"/>
              </a:spcAft>
              <a:buSzPts val="1900"/>
              <a:buChar char="•"/>
              <a:defRPr/>
            </a:lvl5pPr>
            <a:lvl6pPr marL="2743200" lvl="5" indent="-349250" algn="l">
              <a:lnSpc>
                <a:spcPct val="90000"/>
              </a:lnSpc>
              <a:spcBef>
                <a:spcPts val="500"/>
              </a:spcBef>
              <a:spcAft>
                <a:spcPts val="0"/>
              </a:spcAft>
              <a:buSzPts val="1900"/>
              <a:buChar char="•"/>
              <a:defRPr/>
            </a:lvl6pPr>
            <a:lvl7pPr marL="3200400" lvl="6" indent="-349250" algn="l">
              <a:lnSpc>
                <a:spcPct val="90000"/>
              </a:lnSpc>
              <a:spcBef>
                <a:spcPts val="500"/>
              </a:spcBef>
              <a:spcAft>
                <a:spcPts val="0"/>
              </a:spcAft>
              <a:buSzPts val="1900"/>
              <a:buChar char="•"/>
              <a:defRPr/>
            </a:lvl7pPr>
            <a:lvl8pPr marL="3657600" lvl="7" indent="-349250" algn="l">
              <a:lnSpc>
                <a:spcPct val="90000"/>
              </a:lnSpc>
              <a:spcBef>
                <a:spcPts val="500"/>
              </a:spcBef>
              <a:spcAft>
                <a:spcPts val="0"/>
              </a:spcAft>
              <a:buSzPts val="1900"/>
              <a:buChar char="•"/>
              <a:defRPr/>
            </a:lvl8pPr>
            <a:lvl9pPr marL="4114800" lvl="8" indent="-349250" algn="l">
              <a:lnSpc>
                <a:spcPct val="90000"/>
              </a:lnSpc>
              <a:spcBef>
                <a:spcPts val="500"/>
              </a:spcBef>
              <a:spcAft>
                <a:spcPts val="0"/>
              </a:spcAft>
              <a:buSzPts val="1900"/>
              <a:buChar char="•"/>
              <a:defRPr/>
            </a:lvl9pPr>
          </a:lstStyle>
          <a:p>
            <a:endParaRPr/>
          </a:p>
        </p:txBody>
      </p:sp>
      <p:sp>
        <p:nvSpPr>
          <p:cNvPr id="96" name="Google Shape;96;p141"/>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2666655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7"/>
        <p:cNvGrpSpPr/>
        <p:nvPr/>
      </p:nvGrpSpPr>
      <p:grpSpPr>
        <a:xfrm>
          <a:off x="0" y="0"/>
          <a:ext cx="0" cy="0"/>
          <a:chOff x="0" y="0"/>
          <a:chExt cx="0" cy="0"/>
        </a:xfrm>
      </p:grpSpPr>
      <p:sp>
        <p:nvSpPr>
          <p:cNvPr id="98" name="Google Shape;98;p142"/>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99" name="Google Shape;99;p142"/>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0" name="Google Shape;100;p142"/>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41836360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01"/>
        <p:cNvGrpSpPr/>
        <p:nvPr/>
      </p:nvGrpSpPr>
      <p:grpSpPr>
        <a:xfrm>
          <a:off x="0" y="0"/>
          <a:ext cx="0" cy="0"/>
          <a:chOff x="0" y="0"/>
          <a:chExt cx="0" cy="0"/>
        </a:xfrm>
      </p:grpSpPr>
      <p:sp>
        <p:nvSpPr>
          <p:cNvPr id="102" name="Google Shape;102;p143"/>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3" name="Google Shape;103;p14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4267011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4"/>
        <p:cNvGrpSpPr/>
        <p:nvPr/>
      </p:nvGrpSpPr>
      <p:grpSpPr>
        <a:xfrm>
          <a:off x="0" y="0"/>
          <a:ext cx="0" cy="0"/>
          <a:chOff x="0" y="0"/>
          <a:chExt cx="0" cy="0"/>
        </a:xfrm>
      </p:grpSpPr>
      <p:sp>
        <p:nvSpPr>
          <p:cNvPr id="105" name="Google Shape;105;p144"/>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6" name="Google Shape;106;p14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7" name="Google Shape;107;p144"/>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08" name="Google Shape;108;p144"/>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6094471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9"/>
        <p:cNvGrpSpPr/>
        <p:nvPr/>
      </p:nvGrpSpPr>
      <p:grpSpPr>
        <a:xfrm>
          <a:off x="0" y="0"/>
          <a:ext cx="0" cy="0"/>
          <a:chOff x="0" y="0"/>
          <a:chExt cx="0" cy="0"/>
        </a:xfrm>
      </p:grpSpPr>
      <p:sp>
        <p:nvSpPr>
          <p:cNvPr id="110" name="Google Shape;110;p145"/>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11" name="Google Shape;111;p145"/>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12" name="Google Shape;112;p145"/>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3" name="Google Shape;113;p145"/>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4" name="Google Shape;114;p145"/>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5" name="Google Shape;115;p145"/>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6" name="Google Shape;116;p145"/>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7" name="Google Shape;117;p145"/>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8" name="Google Shape;118;p145"/>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9" name="Google Shape;119;p145"/>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0" name="Google Shape;120;p145"/>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1" name="Google Shape;121;p145"/>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2" name="Google Shape;122;p145"/>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3" name="Google Shape;123;p145"/>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4" name="Google Shape;124;p145"/>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5" name="Google Shape;125;p145"/>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356400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rbon Backdrop">
    <p:bg>
      <p:bgPr>
        <a:solidFill>
          <a:schemeClr val="tx1">
            <a:alpha val="93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4D45D8-AF5E-4647-BB24-7DA76FD1DA98}"/>
              </a:ext>
            </a:extLst>
          </p:cNvPr>
          <p:cNvSpPr>
            <a:spLocks noGrp="1"/>
          </p:cNvSpPr>
          <p:nvPr>
            <p:ph type="title"/>
          </p:nvPr>
        </p:nvSpPr>
        <p:spPr>
          <a:xfrm>
            <a:off x="207578" y="136525"/>
            <a:ext cx="11771587" cy="1325563"/>
          </a:xfrm>
        </p:spPr>
        <p:txBody>
          <a:bodyPr/>
          <a:lstStyle>
            <a:lvl1pPr>
              <a:defRPr b="1">
                <a:solidFill>
                  <a:schemeClr val="accent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8DD9888C-9DE5-9249-8A08-C2D5A5A34F26}"/>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33B30CAC-E896-754E-9ECB-54201D8EBEA1}"/>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7C284100-BD53-ED4E-8E01-EC5EE0F03EE5}"/>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CA2064BA-3E40-5F45-A4E3-7121DCF04726}" type="datetime1">
              <a:rPr lang="en-US" smtClean="0"/>
              <a:t>1/17/2025</a:t>
            </a:fld>
            <a:endParaRPr lang="en-US"/>
          </a:p>
        </p:txBody>
      </p:sp>
      <p:pic>
        <p:nvPicPr>
          <p:cNvPr id="2" name="Picture 1">
            <a:extLst>
              <a:ext uri="{FF2B5EF4-FFF2-40B4-BE49-F238E27FC236}">
                <a16:creationId xmlns:a16="http://schemas.microsoft.com/office/drawing/2014/main" id="{574F7913-A99A-7138-9F73-720C861B1E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3" name="Text Placeholder 2">
            <a:extLst>
              <a:ext uri="{FF2B5EF4-FFF2-40B4-BE49-F238E27FC236}">
                <a16:creationId xmlns:a16="http://schemas.microsoft.com/office/drawing/2014/main" id="{77DD4158-7112-9704-FA82-E419741555D4}"/>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6802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6"/>
        <p:cNvGrpSpPr/>
        <p:nvPr/>
      </p:nvGrpSpPr>
      <p:grpSpPr>
        <a:xfrm>
          <a:off x="0" y="0"/>
          <a:ext cx="0" cy="0"/>
          <a:chOff x="0" y="0"/>
          <a:chExt cx="0" cy="0"/>
        </a:xfrm>
      </p:grpSpPr>
      <p:sp>
        <p:nvSpPr>
          <p:cNvPr id="127" name="Google Shape;127;p14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28" name="Google Shape;128;p14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29" name="Google Shape;129;p146"/>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0" name="Google Shape;130;p146"/>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1" name="Google Shape;131;p146"/>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2" name="Google Shape;132;p146"/>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682122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Blue sideba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9D033-5E4A-B665-F0E4-FD119255FF85}"/>
              </a:ext>
            </a:extLst>
          </p:cNvPr>
          <p:cNvSpPr/>
          <p:nvPr userDrawn="1"/>
        </p:nvSpPr>
        <p:spPr>
          <a:xfrm>
            <a:off x="0" y="0"/>
            <a:ext cx="12618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rot="16200000">
            <a:off x="-2426308" y="2713221"/>
            <a:ext cx="6124207" cy="1008660"/>
          </a:xfrm>
        </p:spPr>
        <p:txBody>
          <a:bodyPr/>
          <a:lstStyle>
            <a:lvl1pPr algn="ctr">
              <a:defRPr b="1">
                <a:solidFill>
                  <a:schemeClr val="accent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FEBFDD36-92EC-224F-9528-05E57BA25072}" type="datetime1">
              <a:rPr lang="en-US" smtClean="0"/>
              <a:t>1/17/2025</a:t>
            </a:fld>
            <a:endParaRPr lang="en-US"/>
          </a:p>
        </p:txBody>
      </p:sp>
      <p:sp>
        <p:nvSpPr>
          <p:cNvPr id="2" name="Content Placeholder 2">
            <a:extLst>
              <a:ext uri="{FF2B5EF4-FFF2-40B4-BE49-F238E27FC236}">
                <a16:creationId xmlns:a16="http://schemas.microsoft.com/office/drawing/2014/main" id="{03C0F96E-2D76-183F-062B-8C51FBC5168C}"/>
              </a:ext>
            </a:extLst>
          </p:cNvPr>
          <p:cNvSpPr>
            <a:spLocks noGrp="1"/>
          </p:cNvSpPr>
          <p:nvPr>
            <p:ph idx="1"/>
          </p:nvPr>
        </p:nvSpPr>
        <p:spPr>
          <a:xfrm>
            <a:off x="1651380" y="395785"/>
            <a:ext cx="10140286" cy="5883870"/>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804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eature, Orange sideba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9D033-5E4A-B665-F0E4-FD119255FF85}"/>
              </a:ext>
            </a:extLst>
          </p:cNvPr>
          <p:cNvSpPr/>
          <p:nvPr userDrawn="1"/>
        </p:nvSpPr>
        <p:spPr>
          <a:xfrm>
            <a:off x="0" y="0"/>
            <a:ext cx="126187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rot="16200000">
            <a:off x="-2426308" y="2713221"/>
            <a:ext cx="6124207" cy="1008660"/>
          </a:xfrm>
        </p:spPr>
        <p:txBody>
          <a:bodyPr/>
          <a:lstStyle>
            <a:lvl1pPr algn="ctr">
              <a:defRPr b="1">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0"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B645692F-50A9-1A49-A9A7-EE5FD031884C}" type="datetime1">
              <a:rPr lang="en-US" smtClean="0"/>
              <a:t>1/17/2025</a:t>
            </a:fld>
            <a:endParaRPr lang="en-US"/>
          </a:p>
        </p:txBody>
      </p:sp>
      <p:sp>
        <p:nvSpPr>
          <p:cNvPr id="2" name="Content Placeholder 2">
            <a:extLst>
              <a:ext uri="{FF2B5EF4-FFF2-40B4-BE49-F238E27FC236}">
                <a16:creationId xmlns:a16="http://schemas.microsoft.com/office/drawing/2014/main" id="{03C0F96E-2D76-183F-062B-8C51FBC5168C}"/>
              </a:ext>
            </a:extLst>
          </p:cNvPr>
          <p:cNvSpPr>
            <a:spLocks noGrp="1"/>
          </p:cNvSpPr>
          <p:nvPr>
            <p:ph idx="1"/>
          </p:nvPr>
        </p:nvSpPr>
        <p:spPr>
          <a:xfrm>
            <a:off x="1651380" y="395785"/>
            <a:ext cx="10140286" cy="5883870"/>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6045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eature, Green sideba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9D033-5E4A-B665-F0E4-FD119255FF85}"/>
              </a:ext>
            </a:extLst>
          </p:cNvPr>
          <p:cNvSpPr/>
          <p:nvPr userDrawn="1"/>
        </p:nvSpPr>
        <p:spPr>
          <a:xfrm>
            <a:off x="0" y="0"/>
            <a:ext cx="126187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rot="16200000">
            <a:off x="-2426308" y="2713221"/>
            <a:ext cx="6124207" cy="1008660"/>
          </a:xfrm>
        </p:spPr>
        <p:txBody>
          <a:bodyPr/>
          <a:lstStyle>
            <a:lvl1pPr algn="ctr">
              <a:defRPr b="1">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0"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B645692F-50A9-1A49-A9A7-EE5FD031884C}" type="datetime1">
              <a:rPr lang="en-US" smtClean="0"/>
              <a:t>1/17/2025</a:t>
            </a:fld>
            <a:endParaRPr lang="en-US"/>
          </a:p>
        </p:txBody>
      </p:sp>
      <p:sp>
        <p:nvSpPr>
          <p:cNvPr id="2" name="Content Placeholder 2">
            <a:extLst>
              <a:ext uri="{FF2B5EF4-FFF2-40B4-BE49-F238E27FC236}">
                <a16:creationId xmlns:a16="http://schemas.microsoft.com/office/drawing/2014/main" id="{03C0F96E-2D76-183F-062B-8C51FBC5168C}"/>
              </a:ext>
            </a:extLst>
          </p:cNvPr>
          <p:cNvSpPr>
            <a:spLocks noGrp="1"/>
          </p:cNvSpPr>
          <p:nvPr>
            <p:ph idx="1"/>
          </p:nvPr>
        </p:nvSpPr>
        <p:spPr>
          <a:xfrm>
            <a:off x="1651380" y="395785"/>
            <a:ext cx="10140286" cy="5883870"/>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851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image" Target="../media/image29.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theme" Target="../theme/theme4.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0C2A32-AD7B-C543-A508-523AF9C101B7}"/>
              </a:ext>
            </a:extLst>
          </p:cNvPr>
          <p:cNvSpPr>
            <a:spLocks noGrp="1"/>
          </p:cNvSpPr>
          <p:nvPr>
            <p:ph type="body"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7470F885-0D3A-214D-9A25-1A554036814F}"/>
              </a:ext>
            </a:extLst>
          </p:cNvPr>
          <p:cNvSpPr>
            <a:spLocks noGrp="1"/>
          </p:cNvSpPr>
          <p:nvPr>
            <p:ph type="title"/>
          </p:nvPr>
        </p:nvSpPr>
        <p:spPr>
          <a:xfrm>
            <a:off x="207578" y="136525"/>
            <a:ext cx="11771587" cy="1325563"/>
          </a:xfrm>
          <a:prstGeom prst="rect">
            <a:avLst/>
          </a:prstGeom>
        </p:spPr>
        <p:txBody>
          <a:bodyPr vert="horz" lIns="91440" tIns="45720" rIns="91440" bIns="45720" rtlCol="0" anchor="ctr">
            <a:normAutofit/>
          </a:bodyPr>
          <a:lstStyle/>
          <a:p>
            <a:r>
              <a:rPr lang="en-US"/>
              <a:t>Click to edit Master title style</a:t>
            </a:r>
          </a:p>
        </p:txBody>
      </p:sp>
      <p:sp>
        <p:nvSpPr>
          <p:cNvPr id="11" name="Slide Number Placeholder 5">
            <a:extLst>
              <a:ext uri="{FF2B5EF4-FFF2-40B4-BE49-F238E27FC236}">
                <a16:creationId xmlns:a16="http://schemas.microsoft.com/office/drawing/2014/main" id="{E094AB4D-A502-914A-B761-417E333105C1}"/>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12" name="Footer Placeholder 4">
            <a:extLst>
              <a:ext uri="{FF2B5EF4-FFF2-40B4-BE49-F238E27FC236}">
                <a16:creationId xmlns:a16="http://schemas.microsoft.com/office/drawing/2014/main" id="{8FE2E6F1-6348-7242-91FB-86C5D31FA68D}"/>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3" name="Date Placeholder 3">
            <a:extLst>
              <a:ext uri="{FF2B5EF4-FFF2-40B4-BE49-F238E27FC236}">
                <a16:creationId xmlns:a16="http://schemas.microsoft.com/office/drawing/2014/main" id="{B9D7FB36-B3A6-F84B-8C67-50449ED59BFA}"/>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8F7FDAD1-B49F-9C47-9449-69530D5E4B2C}" type="datetime1">
              <a:rPr lang="en-US" smtClean="0"/>
              <a:t>1/17/2025</a:t>
            </a:fld>
            <a:endParaRPr lang="en-US"/>
          </a:p>
        </p:txBody>
      </p:sp>
    </p:spTree>
    <p:extLst>
      <p:ext uri="{BB962C8B-B14F-4D97-AF65-F5344CB8AC3E}">
        <p14:creationId xmlns:p14="http://schemas.microsoft.com/office/powerpoint/2010/main" val="3542257644"/>
      </p:ext>
    </p:extLst>
  </p:cSld>
  <p:clrMap bg1="lt1" tx1="dk1" bg2="lt2" tx2="dk2" accent1="accent1" accent2="accent2" accent3="accent3" accent4="accent4" accent5="accent5" accent6="accent6" hlink="hlink" folHlink="folHlink"/>
  <p:sldLayoutIdLst>
    <p:sldLayoutId id="2147483680" r:id="rId1"/>
    <p:sldLayoutId id="2147483662" r:id="rId2"/>
    <p:sldLayoutId id="2147483679" r:id="rId3"/>
    <p:sldLayoutId id="2147483703" r:id="rId4"/>
    <p:sldLayoutId id="2147483661" r:id="rId5"/>
    <p:sldLayoutId id="2147483678" r:id="rId6"/>
    <p:sldLayoutId id="2147483753" r:id="rId7"/>
    <p:sldLayoutId id="2147483759" r:id="rId8"/>
    <p:sldLayoutId id="2147483779" r:id="rId9"/>
  </p:sldLayoutIdLst>
  <p:hf hdr="0" ftr="0" dt="0"/>
  <p:txStyles>
    <p:titleStyle>
      <a:lvl1pPr algn="l" defTabSz="914400" rtl="0" eaLnBrk="1" latinLnBrk="0" hangingPunct="1">
        <a:lnSpc>
          <a:spcPct val="90000"/>
        </a:lnSpc>
        <a:spcBef>
          <a:spcPct val="0"/>
        </a:spcBef>
        <a:buNone/>
        <a:defRPr sz="4400" b="1" kern="1200">
          <a:solidFill>
            <a:schemeClr val="tx2"/>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C42"/>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C42"/>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0C2A32-AD7B-C543-A508-523AF9C101B7}"/>
              </a:ext>
            </a:extLst>
          </p:cNvPr>
          <p:cNvSpPr>
            <a:spLocks noGrp="1"/>
          </p:cNvSpPr>
          <p:nvPr>
            <p:ph type="body"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7470F885-0D3A-214D-9A25-1A554036814F}"/>
              </a:ext>
            </a:extLst>
          </p:cNvPr>
          <p:cNvSpPr>
            <a:spLocks noGrp="1"/>
          </p:cNvSpPr>
          <p:nvPr>
            <p:ph type="title"/>
          </p:nvPr>
        </p:nvSpPr>
        <p:spPr>
          <a:xfrm>
            <a:off x="207578" y="136525"/>
            <a:ext cx="11771587" cy="1325563"/>
          </a:xfrm>
          <a:prstGeom prst="rect">
            <a:avLst/>
          </a:prstGeom>
        </p:spPr>
        <p:txBody>
          <a:bodyPr vert="horz" lIns="91440" tIns="45720" rIns="91440" bIns="45720" rtlCol="0" anchor="ctr">
            <a:normAutofit/>
          </a:bodyPr>
          <a:lstStyle/>
          <a:p>
            <a:r>
              <a:rPr lang="en-US"/>
              <a:t>Click to edit Master title style</a:t>
            </a:r>
          </a:p>
        </p:txBody>
      </p:sp>
      <p:sp>
        <p:nvSpPr>
          <p:cNvPr id="11" name="Slide Number Placeholder 5">
            <a:extLst>
              <a:ext uri="{FF2B5EF4-FFF2-40B4-BE49-F238E27FC236}">
                <a16:creationId xmlns:a16="http://schemas.microsoft.com/office/drawing/2014/main" id="{E094AB4D-A502-914A-B761-417E333105C1}"/>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12" name="Footer Placeholder 4">
            <a:extLst>
              <a:ext uri="{FF2B5EF4-FFF2-40B4-BE49-F238E27FC236}">
                <a16:creationId xmlns:a16="http://schemas.microsoft.com/office/drawing/2014/main" id="{8FE2E6F1-6348-7242-91FB-86C5D31FA68D}"/>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3" name="Date Placeholder 3">
            <a:extLst>
              <a:ext uri="{FF2B5EF4-FFF2-40B4-BE49-F238E27FC236}">
                <a16:creationId xmlns:a16="http://schemas.microsoft.com/office/drawing/2014/main" id="{B9D7FB36-B3A6-F84B-8C67-50449ED59BFA}"/>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8F7FDAD1-B49F-9C47-9449-69530D5E4B2C}" type="datetime1">
              <a:rPr lang="en-US" smtClean="0"/>
              <a:t>1/17/2025</a:t>
            </a:fld>
            <a:endParaRPr lang="en-US"/>
          </a:p>
        </p:txBody>
      </p:sp>
    </p:spTree>
    <p:extLst>
      <p:ext uri="{BB962C8B-B14F-4D97-AF65-F5344CB8AC3E}">
        <p14:creationId xmlns:p14="http://schemas.microsoft.com/office/powerpoint/2010/main" val="312990019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73" r:id="rId3"/>
    <p:sldLayoutId id="2147483766" r:id="rId4"/>
    <p:sldLayoutId id="2147483771" r:id="rId5"/>
    <p:sldLayoutId id="2147483772" r:id="rId6"/>
    <p:sldLayoutId id="2147483767" r:id="rId7"/>
    <p:sldLayoutId id="2147483784" r:id="rId8"/>
    <p:sldLayoutId id="2147483785" r:id="rId9"/>
    <p:sldLayoutId id="2147483786" r:id="rId10"/>
    <p:sldLayoutId id="2147483787" r:id="rId11"/>
    <p:sldLayoutId id="2147483788" r:id="rId12"/>
    <p:sldLayoutId id="2147483789" r:id="rId13"/>
    <p:sldLayoutId id="2147483795" r:id="rId14"/>
    <p:sldLayoutId id="2147483796" r:id="rId15"/>
    <p:sldLayoutId id="2147483798" r:id="rId16"/>
  </p:sldLayoutIdLst>
  <p:hf hdr="0" ftr="0" dt="0"/>
  <p:txStyles>
    <p:titleStyle>
      <a:lvl1pPr algn="l" defTabSz="914400" rtl="0" eaLnBrk="1" latinLnBrk="0" hangingPunct="1">
        <a:lnSpc>
          <a:spcPct val="90000"/>
        </a:lnSpc>
        <a:spcBef>
          <a:spcPct val="0"/>
        </a:spcBef>
        <a:buNone/>
        <a:defRPr sz="4400" b="1" kern="1200">
          <a:solidFill>
            <a:srgbClr val="333C42"/>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C42"/>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C42"/>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0C2A32-AD7B-C543-A508-523AF9C101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7470F885-0D3A-214D-9A25-1A554036814F}"/>
              </a:ext>
            </a:extLst>
          </p:cNvPr>
          <p:cNvSpPr>
            <a:spLocks noGrp="1"/>
          </p:cNvSpPr>
          <p:nvPr>
            <p:ph type="title"/>
          </p:nvPr>
        </p:nvSpPr>
        <p:spPr>
          <a:xfrm>
            <a:off x="207578" y="136525"/>
            <a:ext cx="11771587" cy="1325563"/>
          </a:xfrm>
          <a:prstGeom prst="rect">
            <a:avLst/>
          </a:prstGeom>
        </p:spPr>
        <p:txBody>
          <a:bodyPr vert="horz" lIns="91440" tIns="45720" rIns="91440" bIns="45720" rtlCol="0" anchor="ctr">
            <a:normAutofit/>
          </a:bodyPr>
          <a:lstStyle/>
          <a:p>
            <a:r>
              <a:rPr lang="en-US"/>
              <a:t>Click to edit Master title style</a:t>
            </a:r>
          </a:p>
        </p:txBody>
      </p:sp>
      <p:sp>
        <p:nvSpPr>
          <p:cNvPr id="11" name="Slide Number Placeholder 5">
            <a:extLst>
              <a:ext uri="{FF2B5EF4-FFF2-40B4-BE49-F238E27FC236}">
                <a16:creationId xmlns:a16="http://schemas.microsoft.com/office/drawing/2014/main" id="{187DF112-8719-B745-8A60-1445319CDEB1}"/>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12" name="Footer Placeholder 4">
            <a:extLst>
              <a:ext uri="{FF2B5EF4-FFF2-40B4-BE49-F238E27FC236}">
                <a16:creationId xmlns:a16="http://schemas.microsoft.com/office/drawing/2014/main" id="{BF3F1E45-F1FB-DA48-98C6-5FB06D2BE3A8}"/>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3" name="Date Placeholder 3">
            <a:extLst>
              <a:ext uri="{FF2B5EF4-FFF2-40B4-BE49-F238E27FC236}">
                <a16:creationId xmlns:a16="http://schemas.microsoft.com/office/drawing/2014/main" id="{C111C806-C257-424D-B341-7C3A857E313F}"/>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A28E5BD1-723F-5743-815C-AA13F68B6F1E}" type="datetime1">
              <a:rPr lang="en-US" smtClean="0"/>
              <a:t>1/17/2025</a:t>
            </a:fld>
            <a:endParaRPr lang="en-US"/>
          </a:p>
        </p:txBody>
      </p:sp>
    </p:spTree>
    <p:extLst>
      <p:ext uri="{BB962C8B-B14F-4D97-AF65-F5344CB8AC3E}">
        <p14:creationId xmlns:p14="http://schemas.microsoft.com/office/powerpoint/2010/main" val="3979147550"/>
      </p:ext>
    </p:extLst>
  </p:cSld>
  <p:clrMap bg1="lt1" tx1="dk1" bg2="lt2" tx2="dk2" accent1="accent1" accent2="accent2" accent3="accent3" accent4="accent4" accent5="accent5" accent6="accent6" hlink="hlink" folHlink="folHlink"/>
  <p:sldLayoutIdLst>
    <p:sldLayoutId id="2147483705" r:id="rId1"/>
    <p:sldLayoutId id="2147483749" r:id="rId2"/>
    <p:sldLayoutId id="2147483780" r:id="rId3"/>
    <p:sldLayoutId id="2147483777" r:id="rId4"/>
    <p:sldLayoutId id="2147483778" r:id="rId5"/>
    <p:sldLayoutId id="2147483770" r:id="rId6"/>
    <p:sldLayoutId id="2147483783" r:id="rId7"/>
    <p:sldLayoutId id="2147483782" r:id="rId8"/>
    <p:sldLayoutId id="2147483700" r:id="rId9"/>
    <p:sldLayoutId id="2147483701" r:id="rId10"/>
    <p:sldLayoutId id="2147483702" r:id="rId11"/>
    <p:sldLayoutId id="2147483775" r:id="rId12"/>
    <p:sldLayoutId id="2147483776" r:id="rId13"/>
    <p:sldLayoutId id="2147483745" r:id="rId14"/>
    <p:sldLayoutId id="2147483757" r:id="rId15"/>
    <p:sldLayoutId id="2147483761" r:id="rId16"/>
    <p:sldLayoutId id="2147483752" r:id="rId17"/>
  </p:sldLayoutIdLst>
  <p:hf hdr="0" ftr="0" dt="0"/>
  <p:txStyles>
    <p:titleStyle>
      <a:lvl1pPr algn="l" defTabSz="914400" rtl="0" eaLnBrk="1" latinLnBrk="0" hangingPunct="1">
        <a:lnSpc>
          <a:spcPct val="90000"/>
        </a:lnSpc>
        <a:spcBef>
          <a:spcPct val="0"/>
        </a:spcBef>
        <a:buNone/>
        <a:defRPr sz="4400" b="1" kern="1200">
          <a:solidFill>
            <a:srgbClr val="333C42"/>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C42"/>
          </a:solidFill>
          <a:latin typeface="Libre Frankl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C42"/>
          </a:solidFill>
          <a:latin typeface="Libre Frankl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ibre Frankl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Frankl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p1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 name="Google Shape;11;p1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3" name="Google Shape;13;p12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4" name="Google Shape;14;p12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182968180"/>
      </p:ext>
    </p:extLst>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hyperlink" Target="https://static.pdesas.org/content/documents/m1-slide_19_dok_wheel_slide.pdf" TargetMode="External"/><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5.xml"/><Relationship Id="rId1" Type="http://schemas.openxmlformats.org/officeDocument/2006/relationships/video" Target="https://www.youtube.com/embed/wNmQLAL2-mk?feature=oembed" TargetMode="Externa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hyperlink" Target="https://education.ky.gov/curriculum/standards/kyacadstand/Documents/KAS_for_Social_Studies_Glossary_of_Terms.pdf" TargetMode="External"/><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
          <p:cNvSpPr txBox="1">
            <a:spLocks noGrp="1"/>
          </p:cNvSpPr>
          <p:nvPr>
            <p:ph type="ctrTitle"/>
          </p:nvPr>
        </p:nvSpPr>
        <p:spPr>
          <a:xfrm>
            <a:off x="2571874" y="1617775"/>
            <a:ext cx="9344700" cy="16464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sym typeface="Libre Franklin Medium"/>
              </a:rPr>
              <a:t>What do the </a:t>
            </a:r>
            <a:r>
              <a:rPr lang="en-US" sz="5300" i="1" dirty="0">
                <a:latin typeface="Franklin Gothic Medium" panose="020B0603020102020204" pitchFamily="34" charset="0"/>
                <a:sym typeface="Libre Franklin Medium"/>
              </a:rPr>
              <a:t>Kentucky Academic Standards (KAS) for Social Studies</a:t>
            </a:r>
            <a:r>
              <a:rPr lang="en-US" sz="5300" dirty="0">
                <a:latin typeface="Franklin Gothic Medium" panose="020B0603020102020204" pitchFamily="34" charset="0"/>
                <a:sym typeface="Libre Franklin Medium"/>
              </a:rPr>
              <a:t> look like in practice?</a:t>
            </a:r>
            <a:endParaRPr sz="5300" dirty="0">
              <a:latin typeface="Franklin Gothic Medium" panose="020B0603020102020204" pitchFamily="34" charset="0"/>
              <a:sym typeface="Libre Franklin Medium"/>
            </a:endParaRPr>
          </a:p>
        </p:txBody>
      </p:sp>
      <p:sp>
        <p:nvSpPr>
          <p:cNvPr id="142" name="Google Shape;142;p1"/>
          <p:cNvSpPr txBox="1"/>
          <p:nvPr/>
        </p:nvSpPr>
        <p:spPr>
          <a:xfrm>
            <a:off x="3007175" y="3638925"/>
            <a:ext cx="8592000" cy="2247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A webinar designed to deepen social studies content knowledge and pedagogy.</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45720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Topic Focus:</a:t>
            </a: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 Grade </a:t>
            </a:r>
            <a:r>
              <a:rPr lang="en-US" sz="2800" kern="0" dirty="0">
                <a:solidFill>
                  <a:srgbClr val="3A757A"/>
                </a:solidFill>
                <a:latin typeface="Franklin Gothic Medium" panose="020B0603020102020204" pitchFamily="34" charset="0"/>
                <a:ea typeface="Libre Franklin"/>
                <a:cs typeface="Libre Franklin"/>
                <a:sym typeface="Libre Franklin"/>
              </a:rPr>
              <a:t>8 </a:t>
            </a: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History</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Libre Franklin Medium"/>
              <a:ea typeface="Libre Franklin Medium"/>
              <a:cs typeface="Libre Franklin Medium"/>
              <a:sym typeface="Libre Franklin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7">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18" name="Google Shape;218;p47"/>
          <p:cNvSpPr txBox="1">
            <a:spLocks noGrp="1"/>
          </p:cNvSpPr>
          <p:nvPr>
            <p:ph type="title"/>
          </p:nvPr>
        </p:nvSpPr>
        <p:spPr>
          <a:xfrm>
            <a:off x="642809" y="104659"/>
            <a:ext cx="10690800" cy="100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sym typeface="Libre Franklin Medium"/>
              </a:rPr>
              <a:t>Step 2: What Knowledge, Concepts, Vocabulary will they need to Master? (</a:t>
            </a:r>
            <a:r>
              <a:rPr lang="en-US" sz="3600" dirty="0">
                <a:latin typeface="Franklin Gothic Medium" panose="020B0603020102020204" pitchFamily="34" charset="0"/>
              </a:rPr>
              <a:t>4</a:t>
            </a:r>
            <a:r>
              <a:rPr lang="en-US" sz="3600" dirty="0">
                <a:latin typeface="Franklin Gothic Medium" panose="020B0603020102020204" pitchFamily="34" charset="0"/>
                <a:sym typeface="Libre Franklin Medium"/>
              </a:rPr>
              <a:t>)</a:t>
            </a:r>
            <a:endParaRPr sz="3600" dirty="0">
              <a:latin typeface="Franklin Gothic Medium" panose="020B0603020102020204" pitchFamily="34" charset="0"/>
              <a:sym typeface="Libre Franklin Medium"/>
            </a:endParaRPr>
          </a:p>
        </p:txBody>
      </p:sp>
      <p:sp>
        <p:nvSpPr>
          <p:cNvPr id="219" name="Google Shape;219;p47"/>
          <p:cNvSpPr txBox="1"/>
          <p:nvPr/>
        </p:nvSpPr>
        <p:spPr>
          <a:xfrm>
            <a:off x="4294225" y="1229400"/>
            <a:ext cx="76974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20" name="Google Shape;220;p47"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429449664"/>
              </p:ext>
            </p:extLst>
          </p:nvPr>
        </p:nvGraphicFramePr>
        <p:xfrm>
          <a:off x="580026" y="1752610"/>
          <a:ext cx="11411600" cy="3779540"/>
        </p:xfrm>
        <a:graphic>
          <a:graphicData uri="http://schemas.openxmlformats.org/drawingml/2006/table">
            <a:tbl>
              <a:tblPr firstRow="1">
                <a:noFill/>
              </a:tblPr>
              <a:tblGrid>
                <a:gridCol w="2852900">
                  <a:extLst>
                    <a:ext uri="{9D8B030D-6E8A-4147-A177-3AD203B41FA5}">
                      <a16:colId xmlns:a16="http://schemas.microsoft.com/office/drawing/2014/main" val="20000"/>
                    </a:ext>
                  </a:extLst>
                </a:gridCol>
                <a:gridCol w="3742775">
                  <a:extLst>
                    <a:ext uri="{9D8B030D-6E8A-4147-A177-3AD203B41FA5}">
                      <a16:colId xmlns:a16="http://schemas.microsoft.com/office/drawing/2014/main" val="20001"/>
                    </a:ext>
                  </a:extLst>
                </a:gridCol>
                <a:gridCol w="2746125">
                  <a:extLst>
                    <a:ext uri="{9D8B030D-6E8A-4147-A177-3AD203B41FA5}">
                      <a16:colId xmlns:a16="http://schemas.microsoft.com/office/drawing/2014/main" val="20002"/>
                    </a:ext>
                  </a:extLst>
                </a:gridCol>
                <a:gridCol w="2069800">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812177">
                <a:tc>
                  <a:txBody>
                    <a:bodyPr/>
                    <a:lstStyle/>
                    <a:p>
                      <a:r>
                        <a:rPr lang="en-US" sz="1800" b="0" i="0" u="none" strike="noStrike" cap="none" dirty="0">
                          <a:solidFill>
                            <a:schemeClr val="tx1"/>
                          </a:solidFill>
                          <a:effectLst/>
                          <a:latin typeface="+mn-lt"/>
                          <a:ea typeface="+mn-ea"/>
                          <a:cs typeface="+mn-cs"/>
                          <a:sym typeface="Arial"/>
                        </a:rPr>
                        <a:t>8.H.CH.6 Analyze the impact of fundamental documents and speeches on the development of the United States from 1600-1877…</a:t>
                      </a: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000" dirty="0">
                          <a:latin typeface="Calibri"/>
                          <a:ea typeface="Calibri"/>
                          <a:cs typeface="Calibri"/>
                          <a:sym typeface="Calibri"/>
                        </a:rPr>
                        <a:t>Fundamental documents</a:t>
                      </a:r>
                      <a:endParaRPr sz="20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2000" dirty="0">
                          <a:latin typeface="Calibri"/>
                          <a:ea typeface="Calibri"/>
                          <a:cs typeface="Calibri"/>
                          <a:sym typeface="Calibri"/>
                        </a:rPr>
                        <a:t>their impact on development of the U.S.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000" b="1"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Fundamental documents: documents that provide significant insight into key actions, movements or moments or help establish a precedent or core principles.</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8">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27" name="Google Shape;227;p48"/>
          <p:cNvSpPr txBox="1">
            <a:spLocks noGrp="1"/>
          </p:cNvSpPr>
          <p:nvPr>
            <p:ph type="title"/>
          </p:nvPr>
        </p:nvSpPr>
        <p:spPr>
          <a:xfrm>
            <a:off x="-1" y="3"/>
            <a:ext cx="124851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sym typeface="Libre Franklin Medium"/>
              </a:rPr>
              <a:t>Step 3: What Skills will they need to Master?</a:t>
            </a:r>
            <a:endParaRPr sz="3600" dirty="0">
              <a:latin typeface="Franklin Gothic Medium" panose="020B0603020102020204" pitchFamily="34" charset="0"/>
              <a:sym typeface="Libre Franklin Medium"/>
            </a:endParaRPr>
          </a:p>
        </p:txBody>
      </p:sp>
      <p:sp>
        <p:nvSpPr>
          <p:cNvPr id="228" name="Google Shape;228;p48"/>
          <p:cNvSpPr txBox="1">
            <a:spLocks noGrp="1"/>
          </p:cNvSpPr>
          <p:nvPr>
            <p:ph type="body" idx="1"/>
          </p:nvPr>
        </p:nvSpPr>
        <p:spPr>
          <a:xfrm>
            <a:off x="263700" y="607653"/>
            <a:ext cx="11403600" cy="4351200"/>
          </a:xfrm>
          <a:prstGeom prst="rect">
            <a:avLst/>
          </a:prstGeom>
          <a:noFill/>
          <a:ln>
            <a:noFill/>
          </a:ln>
        </p:spPr>
        <p:txBody>
          <a:bodyPr spcFirstLastPara="1" wrap="square" lIns="91425" tIns="45700" rIns="91425" bIns="45700" anchor="t" anchorCtr="0">
            <a:normAutofit/>
          </a:bodyPr>
          <a:lstStyle/>
          <a:p>
            <a:pPr marL="342900" lvl="0" indent="-323850" algn="l" rtl="0">
              <a:lnSpc>
                <a:spcPct val="90000"/>
              </a:lnSpc>
              <a:spcBef>
                <a:spcPts val="0"/>
              </a:spcBef>
              <a:spcAft>
                <a:spcPts val="0"/>
              </a:spcAft>
              <a:buSzPts val="2100"/>
              <a:buFont typeface="Arial"/>
              <a:buChar char="•"/>
            </a:pPr>
            <a:r>
              <a:rPr lang="en-US" sz="2500" dirty="0">
                <a:latin typeface="Franklin Gothic Book" panose="020B0503020102020204" pitchFamily="34" charset="0"/>
                <a:sym typeface="Libre Franklin"/>
              </a:rPr>
              <a:t>Closely look at the standard and identify the skills </a:t>
            </a:r>
            <a:endParaRPr sz="2900" dirty="0">
              <a:latin typeface="Franklin Gothic Book" panose="020B0503020102020204" pitchFamily="34" charset="0"/>
              <a:sym typeface="Libre Franklin"/>
            </a:endParaRPr>
          </a:p>
          <a:p>
            <a:pPr marL="342900" lvl="0" indent="-323850" algn="l" rtl="0">
              <a:lnSpc>
                <a:spcPct val="90000"/>
              </a:lnSpc>
              <a:spcBef>
                <a:spcPts val="700"/>
              </a:spcBef>
              <a:spcAft>
                <a:spcPts val="0"/>
              </a:spcAft>
              <a:buSzPts val="2100"/>
              <a:buFont typeface="Arial"/>
              <a:buChar char="•"/>
            </a:pPr>
            <a:r>
              <a:rPr lang="en-US" sz="2500" b="1" i="1" dirty="0">
                <a:latin typeface="Franklin Gothic Book" panose="020B0503020102020204" pitchFamily="34" charset="0"/>
                <a:sym typeface="Libre Franklin"/>
              </a:rPr>
              <a:t>Skills</a:t>
            </a:r>
            <a:r>
              <a:rPr lang="en-US" sz="2500" dirty="0">
                <a:latin typeface="Franklin Gothic Book" panose="020B0503020102020204" pitchFamily="34" charset="0"/>
                <a:sym typeface="Libre Franklin"/>
              </a:rPr>
              <a:t> include the thinking skills and mental processes that require skillful application of the knowledge to solve problems, make a decision, etc. </a:t>
            </a:r>
            <a:endParaRPr sz="29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2500" dirty="0">
              <a:solidFill>
                <a:schemeClr val="dk1"/>
              </a:solidFill>
            </a:endParaRPr>
          </a:p>
          <a:p>
            <a:pPr marL="0" lvl="0" indent="0" algn="l" rtl="0">
              <a:lnSpc>
                <a:spcPct val="90000"/>
              </a:lnSpc>
              <a:spcBef>
                <a:spcPts val="1000"/>
              </a:spcBef>
              <a:spcAft>
                <a:spcPts val="0"/>
              </a:spcAft>
              <a:buSzPts val="3600"/>
              <a:buNone/>
            </a:pPr>
            <a:endParaRPr sz="2500" dirty="0">
              <a:solidFill>
                <a:schemeClr val="dk1"/>
              </a:solidFill>
              <a:latin typeface="Arial"/>
              <a:ea typeface="Arial"/>
              <a:cs typeface="Arial"/>
              <a:sym typeface="Arial"/>
            </a:endParaRPr>
          </a:p>
          <a:p>
            <a:pPr marL="0" lvl="0" indent="0" algn="l" rtl="0">
              <a:lnSpc>
                <a:spcPct val="90000"/>
              </a:lnSpc>
              <a:spcBef>
                <a:spcPts val="1000"/>
              </a:spcBef>
              <a:spcAft>
                <a:spcPts val="0"/>
              </a:spcAft>
              <a:buSzPts val="3600"/>
              <a:buNone/>
            </a:pPr>
            <a:endParaRPr sz="2500" dirty="0">
              <a:latin typeface="Arial"/>
              <a:ea typeface="Arial"/>
              <a:cs typeface="Arial"/>
              <a:sym typeface="Arial"/>
            </a:endParaRPr>
          </a:p>
        </p:txBody>
      </p:sp>
      <p:sp>
        <p:nvSpPr>
          <p:cNvPr id="229" name="Google Shape;229;p48"/>
          <p:cNvSpPr txBox="1"/>
          <p:nvPr/>
        </p:nvSpPr>
        <p:spPr>
          <a:xfrm>
            <a:off x="3349875" y="1812100"/>
            <a:ext cx="83175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30" name="Google Shape;230;p48"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178926525"/>
              </p:ext>
            </p:extLst>
          </p:nvPr>
        </p:nvGraphicFramePr>
        <p:xfrm>
          <a:off x="259701" y="2335310"/>
          <a:ext cx="11411600" cy="3368060"/>
        </p:xfrm>
        <a:graphic>
          <a:graphicData uri="http://schemas.openxmlformats.org/drawingml/2006/table">
            <a:tbl>
              <a:tblPr firstRow="1">
                <a:noFill/>
              </a:tblPr>
              <a:tblGrid>
                <a:gridCol w="3090175">
                  <a:extLst>
                    <a:ext uri="{9D8B030D-6E8A-4147-A177-3AD203B41FA5}">
                      <a16:colId xmlns:a16="http://schemas.microsoft.com/office/drawing/2014/main" val="20000"/>
                    </a:ext>
                  </a:extLst>
                </a:gridCol>
                <a:gridCol w="4015700">
                  <a:extLst>
                    <a:ext uri="{9D8B030D-6E8A-4147-A177-3AD203B41FA5}">
                      <a16:colId xmlns:a16="http://schemas.microsoft.com/office/drawing/2014/main" val="20001"/>
                    </a:ext>
                  </a:extLst>
                </a:gridCol>
                <a:gridCol w="1452825">
                  <a:extLst>
                    <a:ext uri="{9D8B030D-6E8A-4147-A177-3AD203B41FA5}">
                      <a16:colId xmlns:a16="http://schemas.microsoft.com/office/drawing/2014/main" val="20002"/>
                    </a:ext>
                  </a:extLst>
                </a:gridCol>
                <a:gridCol w="2852900">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r>
                        <a:rPr lang="en-US" sz="2000" b="0" i="0" u="none" strike="noStrike" cap="none" dirty="0">
                          <a:solidFill>
                            <a:schemeClr val="tx1"/>
                          </a:solidFill>
                          <a:effectLst/>
                          <a:latin typeface="+mn-lt"/>
                          <a:ea typeface="+mn-ea"/>
                          <a:cs typeface="+mn-cs"/>
                          <a:sym typeface="Arial"/>
                        </a:rPr>
                        <a:t>8.H.CH.6 Analyze the impact of fundamental documents and speeches on the development of the United States from 1600-1877…</a:t>
                      </a: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dirty="0">
                          <a:latin typeface="Calibri"/>
                          <a:ea typeface="Calibri"/>
                          <a:cs typeface="Calibri"/>
                          <a:sym typeface="Calibri"/>
                        </a:rPr>
                        <a:t>Fundamental documents</a:t>
                      </a:r>
                    </a:p>
                    <a:p>
                      <a:pPr marL="0" marR="0" lvl="0" indent="0" algn="l" rtl="0">
                        <a:lnSpc>
                          <a:spcPct val="100000"/>
                        </a:lnSpc>
                        <a:spcBef>
                          <a:spcPts val="0"/>
                        </a:spcBef>
                        <a:spcAft>
                          <a:spcPts val="0"/>
                        </a:spcAft>
                        <a:buClr>
                          <a:srgbClr val="000000"/>
                        </a:buClr>
                        <a:buSzPts val="1400"/>
                        <a:buFont typeface="Arial"/>
                        <a:buNone/>
                      </a:pPr>
                      <a:r>
                        <a:rPr lang="en-US" sz="1800" dirty="0">
                          <a:latin typeface="Calibri"/>
                          <a:ea typeface="Calibri"/>
                          <a:cs typeface="Calibri"/>
                          <a:sym typeface="Calibri"/>
                        </a:rPr>
                        <a:t>their impact on development of the U.S.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1"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Fundamental documents: documents that provide significant insight into key actions, movements or moments or help establish a precedent or core principles.</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200" b="1" dirty="0">
                          <a:latin typeface="Calibri"/>
                          <a:ea typeface="Calibri"/>
                          <a:cs typeface="Calibri"/>
                          <a:sym typeface="Calibri"/>
                        </a:rPr>
                        <a:t>Analyze</a:t>
                      </a:r>
                      <a:endParaRPr sz="2200" b="1" i="0" u="none" strike="noStrike" cap="none"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9">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37" name="Google Shape;237;p49"/>
          <p:cNvSpPr txBox="1">
            <a:spLocks noGrp="1"/>
          </p:cNvSpPr>
          <p:nvPr>
            <p:ph type="title"/>
          </p:nvPr>
        </p:nvSpPr>
        <p:spPr>
          <a:xfrm>
            <a:off x="64386" y="153998"/>
            <a:ext cx="113784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3200"/>
              <a:buFont typeface="Georgia"/>
              <a:buNone/>
            </a:pPr>
            <a:r>
              <a:rPr lang="en-US" sz="3200" dirty="0">
                <a:latin typeface="Franklin Gothic Medium" panose="020B0603020102020204" pitchFamily="34" charset="0"/>
                <a:sym typeface="Libre Franklin Medium"/>
              </a:rPr>
              <a:t>Step 4: What Level of Proficiency do Students need to be in order to Reach this Standard? </a:t>
            </a:r>
            <a:endParaRPr dirty="0">
              <a:latin typeface="Franklin Gothic Medium" panose="020B0603020102020204" pitchFamily="34" charset="0"/>
              <a:sym typeface="Libre Franklin Medium"/>
            </a:endParaRPr>
          </a:p>
        </p:txBody>
      </p:sp>
      <p:sp>
        <p:nvSpPr>
          <p:cNvPr id="238" name="Google Shape;238;p49"/>
          <p:cNvSpPr txBox="1">
            <a:spLocks noGrp="1"/>
          </p:cNvSpPr>
          <p:nvPr>
            <p:ph type="body" idx="1"/>
          </p:nvPr>
        </p:nvSpPr>
        <p:spPr>
          <a:xfrm>
            <a:off x="161098" y="1051028"/>
            <a:ext cx="11869800" cy="4351200"/>
          </a:xfrm>
          <a:prstGeom prst="rect">
            <a:avLst/>
          </a:prstGeom>
          <a:noFill/>
          <a:ln>
            <a:noFill/>
          </a:ln>
        </p:spPr>
        <p:txBody>
          <a:bodyPr spcFirstLastPara="1" wrap="square" lIns="0" tIns="0" rIns="0" bIns="0" anchor="t" anchorCtr="0">
            <a:noAutofit/>
          </a:bodyPr>
          <a:lstStyle/>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Look at the standard and identify what level of proficiency students will need to be in order to reach this standard.</a:t>
            </a:r>
            <a:endParaRPr sz="2700" dirty="0">
              <a:latin typeface="Franklin Gothic Book" panose="020B0503020102020204" pitchFamily="34" charset="0"/>
              <a:sym typeface="Libre Franklin"/>
            </a:endParaRPr>
          </a:p>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One way to determine answers to this question is to look at the </a:t>
            </a:r>
            <a:r>
              <a:rPr lang="en-US" sz="2300" b="1" u="sng" dirty="0">
                <a:solidFill>
                  <a:schemeClr val="hlink"/>
                </a:solidFill>
                <a:latin typeface="Franklin Gothic Book" panose="020B0503020102020204" pitchFamily="34" charset="0"/>
                <a:sym typeface="Libre Franklin"/>
                <a:hlinkClick r:id="rId3"/>
              </a:rPr>
              <a:t>Depth of Knowledge</a:t>
            </a:r>
            <a:r>
              <a:rPr lang="en-US" sz="2300" b="1" dirty="0">
                <a:latin typeface="Libre Franklin"/>
                <a:ea typeface="Libre Franklin"/>
                <a:cs typeface="Libre Franklin"/>
                <a:sym typeface="Libre Franklin"/>
              </a:rPr>
              <a:t>.</a:t>
            </a:r>
            <a:endParaRPr sz="2300" b="1" dirty="0">
              <a:latin typeface="Libre Franklin"/>
              <a:ea typeface="Libre Franklin"/>
              <a:cs typeface="Libre Franklin"/>
              <a:sym typeface="Libre Franklin"/>
            </a:endParaRPr>
          </a:p>
        </p:txBody>
      </p:sp>
      <p:sp>
        <p:nvSpPr>
          <p:cNvPr id="239" name="Google Shape;239;p49"/>
          <p:cNvSpPr txBox="1"/>
          <p:nvPr/>
        </p:nvSpPr>
        <p:spPr>
          <a:xfrm>
            <a:off x="3124425" y="2200200"/>
            <a:ext cx="85587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40" name="Google Shape;240;p49"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1587087202"/>
              </p:ext>
            </p:extLst>
          </p:nvPr>
        </p:nvGraphicFramePr>
        <p:xfrm>
          <a:off x="271526" y="2723410"/>
          <a:ext cx="11411600" cy="2874983"/>
        </p:xfrm>
        <a:graphic>
          <a:graphicData uri="http://schemas.openxmlformats.org/drawingml/2006/table">
            <a:tbl>
              <a:tblPr firstRow="1">
                <a:noFill/>
              </a:tblPr>
              <a:tblGrid>
                <a:gridCol w="2852900">
                  <a:extLst>
                    <a:ext uri="{9D8B030D-6E8A-4147-A177-3AD203B41FA5}">
                      <a16:colId xmlns:a16="http://schemas.microsoft.com/office/drawing/2014/main" val="20000"/>
                    </a:ext>
                  </a:extLst>
                </a:gridCol>
                <a:gridCol w="4407225">
                  <a:extLst>
                    <a:ext uri="{9D8B030D-6E8A-4147-A177-3AD203B41FA5}">
                      <a16:colId xmlns:a16="http://schemas.microsoft.com/office/drawing/2014/main" val="20001"/>
                    </a:ext>
                  </a:extLst>
                </a:gridCol>
                <a:gridCol w="1974875">
                  <a:extLst>
                    <a:ext uri="{9D8B030D-6E8A-4147-A177-3AD203B41FA5}">
                      <a16:colId xmlns:a16="http://schemas.microsoft.com/office/drawing/2014/main" val="20002"/>
                    </a:ext>
                  </a:extLst>
                </a:gridCol>
                <a:gridCol w="2176600">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pPr marL="0" lvl="0" indent="0" algn="l" rtl="0">
                        <a:lnSpc>
                          <a:spcPct val="107000"/>
                        </a:lnSpc>
                        <a:spcBef>
                          <a:spcPts val="1200"/>
                        </a:spcBef>
                        <a:spcAft>
                          <a:spcPts val="0"/>
                        </a:spcAft>
                        <a:buClr>
                          <a:schemeClr val="dk1"/>
                        </a:buClr>
                        <a:buSzPts val="1100"/>
                        <a:buFont typeface="Arial"/>
                        <a:buNone/>
                      </a:pPr>
                      <a:r>
                        <a:rPr lang="en-US" sz="1900" dirty="0">
                          <a:solidFill>
                            <a:srgbClr val="3F3F3F"/>
                          </a:solidFill>
                        </a:rPr>
                        <a:t>5.H.CH.1 Describe the impact of fundamental documents on the development of the United States.</a:t>
                      </a:r>
                      <a:endParaRPr sz="1900" dirty="0">
                        <a:solidFill>
                          <a:srgbClr val="3F3F3F"/>
                        </a:solidFill>
                      </a:endParaRPr>
                    </a:p>
                    <a:p>
                      <a:pPr marL="0" marR="0" lvl="0" indent="0" algn="l" rtl="0">
                        <a:lnSpc>
                          <a:spcPct val="100000"/>
                        </a:lnSpc>
                        <a:spcBef>
                          <a:spcPts val="0"/>
                        </a:spcBef>
                        <a:spcAft>
                          <a:spcPts val="0"/>
                        </a:spcAft>
                        <a:buClr>
                          <a:srgbClr val="3F3F3F"/>
                        </a:buClr>
                        <a:buSzPts val="1400"/>
                        <a:buFont typeface="Libre Franklin Medium"/>
                        <a:buNone/>
                      </a:pPr>
                      <a:endParaRPr sz="1900"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Fundamental documents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their impact on development of the U.S.</a:t>
                      </a:r>
                      <a:endParaRPr sz="1900"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dirty="0">
                          <a:latin typeface="Calibri"/>
                          <a:ea typeface="Calibri"/>
                          <a:cs typeface="Calibri"/>
                          <a:sym typeface="Calibri"/>
                        </a:rPr>
                        <a:t>Analyze</a:t>
                      </a:r>
                      <a:endParaRPr sz="2100" i="0" strike="noStrike" cap="none"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2300" b="1" dirty="0">
                          <a:latin typeface="Calibri"/>
                          <a:ea typeface="Calibri"/>
                          <a:cs typeface="Calibri"/>
                          <a:sym typeface="Calibri"/>
                        </a:rPr>
                        <a:t>3</a:t>
                      </a:r>
                      <a:endParaRPr sz="2300" b="1" i="0" u="none" strike="noStrike" cap="none"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b97e3c4ae1_0_0"/>
          <p:cNvSpPr txBox="1">
            <a:spLocks noGrp="1"/>
          </p:cNvSpPr>
          <p:nvPr>
            <p:ph type="ctrTitle"/>
          </p:nvPr>
        </p:nvSpPr>
        <p:spPr>
          <a:xfrm>
            <a:off x="2595199" y="1330100"/>
            <a:ext cx="9344700" cy="1646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sym typeface="Libre Franklin Medium"/>
              </a:rPr>
              <a:t>What do the </a:t>
            </a:r>
            <a:r>
              <a:rPr lang="en-US" sz="5300" i="1" dirty="0">
                <a:latin typeface="Franklin Gothic Medium" panose="020B0603020102020204" pitchFamily="34" charset="0"/>
                <a:sym typeface="Libre Franklin Medium"/>
              </a:rPr>
              <a:t>KAS for Social Studies</a:t>
            </a:r>
            <a:r>
              <a:rPr lang="en-US" sz="5300" dirty="0">
                <a:latin typeface="Franklin Gothic Medium" panose="020B0603020102020204" pitchFamily="34" charset="0"/>
                <a:sym typeface="Libre Franklin Medium"/>
              </a:rPr>
              <a:t> look like in practice?</a:t>
            </a:r>
            <a:endParaRPr sz="5300" dirty="0">
              <a:latin typeface="Franklin Gothic Medium" panose="020B0603020102020204" pitchFamily="34" charset="0"/>
              <a:sym typeface="Libre Franklin Medium"/>
            </a:endParaRPr>
          </a:p>
        </p:txBody>
      </p:sp>
      <p:sp>
        <p:nvSpPr>
          <p:cNvPr id="250" name="Google Shape;250;g2b97e3c4ae1_0_0"/>
          <p:cNvSpPr txBox="1"/>
          <p:nvPr/>
        </p:nvSpPr>
        <p:spPr>
          <a:xfrm>
            <a:off x="2971549" y="3046025"/>
            <a:ext cx="8592000" cy="954300"/>
          </a:xfrm>
          <a:prstGeom prst="rect">
            <a:avLst/>
          </a:prstGeom>
          <a:noFill/>
          <a:ln>
            <a:noFill/>
          </a:ln>
        </p:spPr>
        <p:txBody>
          <a:bodyPr spcFirstLastPara="1" wrap="square" lIns="91425" tIns="45700" rIns="91425" bIns="45700" anchor="t" anchorCtr="0">
            <a:spAutoFit/>
          </a:bodyPr>
          <a:lstStyle/>
          <a:p>
            <a:pPr marL="0" marR="0" lvl="0" indent="45720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Topic Focus:</a:t>
            </a: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 Grade 5 History</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Libre Franklin Medium"/>
              <a:ea typeface="Libre Franklin Medium"/>
              <a:cs typeface="Libre Franklin Medium"/>
              <a:sym typeface="Libre Franklin Medium"/>
            </a:endParaRPr>
          </a:p>
        </p:txBody>
      </p:sp>
      <p:pic>
        <p:nvPicPr>
          <p:cNvPr id="251" name="Google Shape;251;g2b97e3c4ae1_0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776425" y="3880150"/>
            <a:ext cx="4124325" cy="1638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with a black text&#10;&#10;Description automatically generated">
            <a:extLst>
              <a:ext uri="{FF2B5EF4-FFF2-40B4-BE49-F238E27FC236}">
                <a16:creationId xmlns:a16="http://schemas.microsoft.com/office/drawing/2014/main" id="{94B04E21-1953-B407-EC1F-5A2CA9752EDB}"/>
              </a:ext>
            </a:extLst>
          </p:cNvPr>
          <p:cNvPicPr>
            <a:picLocks noChangeAspect="1"/>
          </p:cNvPicPr>
          <p:nvPr/>
        </p:nvPicPr>
        <p:blipFill>
          <a:blip r:embed="rId3"/>
          <a:stretch>
            <a:fillRect/>
          </a:stretch>
        </p:blipFill>
        <p:spPr>
          <a:xfrm>
            <a:off x="9255443" y="128588"/>
            <a:ext cx="2809875" cy="2790825"/>
          </a:xfrm>
          <a:prstGeom prst="rect">
            <a:avLst/>
          </a:prstGeom>
        </p:spPr>
      </p:pic>
      <p:sp>
        <p:nvSpPr>
          <p:cNvPr id="5" name="TextBox 4">
            <a:extLst>
              <a:ext uri="{FF2B5EF4-FFF2-40B4-BE49-F238E27FC236}">
                <a16:creationId xmlns:a16="http://schemas.microsoft.com/office/drawing/2014/main" id="{E069823A-419D-84D7-CB99-5632D5881E27}"/>
              </a:ext>
            </a:extLst>
          </p:cNvPr>
          <p:cNvSpPr txBox="1"/>
          <p:nvPr/>
        </p:nvSpPr>
        <p:spPr>
          <a:xfrm>
            <a:off x="9492795" y="2977791"/>
            <a:ext cx="23331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Libre Baskerville"/>
              </a:rPr>
              <a:t>Please take a moment to sign in with the QR code.</a:t>
            </a:r>
            <a:endParaRPr lang="en-US">
              <a:solidFill>
                <a:schemeClr val="tx1"/>
              </a:solidFill>
              <a:latin typeface="Libre Baskerville" panose="02000000000000000000" pitchFamily="2" charset="0"/>
            </a:endParaRPr>
          </a:p>
        </p:txBody>
      </p:sp>
    </p:spTree>
    <p:extLst>
      <p:ext uri="{BB962C8B-B14F-4D97-AF65-F5344CB8AC3E}">
        <p14:creationId xmlns:p14="http://schemas.microsoft.com/office/powerpoint/2010/main" val="1600097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953452-41AA-08FC-01F5-E95FEC84EDF6}"/>
              </a:ext>
            </a:extLst>
          </p:cNvPr>
          <p:cNvSpPr>
            <a:spLocks noGrp="1"/>
          </p:cNvSpPr>
          <p:nvPr>
            <p:ph type="ctrTitle"/>
          </p:nvPr>
        </p:nvSpPr>
        <p:spPr>
          <a:xfrm>
            <a:off x="411461" y="4677914"/>
            <a:ext cx="11323743" cy="1784261"/>
          </a:xfrm>
        </p:spPr>
        <p:txBody>
          <a:bodyPr>
            <a:normAutofit fontScale="90000"/>
          </a:bodyPr>
          <a:lstStyle/>
          <a:p>
            <a:r>
              <a:rPr lang="en-US" sz="4400" b="0" dirty="0">
                <a:solidFill>
                  <a:schemeClr val="tx2"/>
                </a:solidFill>
                <a:latin typeface="Libre Franklin"/>
                <a:ea typeface="Verdana"/>
              </a:rPr>
              <a:t>Examining the U.S. Constitution in Eighth Grade U.S. History </a:t>
            </a:r>
            <a:br>
              <a:rPr lang="en-US" sz="4400" b="0" dirty="0">
                <a:solidFill>
                  <a:schemeClr val="tx2"/>
                </a:solidFill>
                <a:latin typeface="Libre Franklin"/>
                <a:ea typeface="Verdana"/>
              </a:rPr>
            </a:br>
            <a:br>
              <a:rPr lang="en-US" sz="4400" b="0" dirty="0">
                <a:solidFill>
                  <a:schemeClr val="tx2"/>
                </a:solidFill>
                <a:latin typeface="Libre Franklin"/>
                <a:ea typeface="Verdana"/>
              </a:rPr>
            </a:br>
            <a:r>
              <a:rPr lang="en-US" sz="3600" b="0" i="1" dirty="0">
                <a:solidFill>
                  <a:schemeClr val="tx2"/>
                </a:solidFill>
                <a:latin typeface="Libre Franklin"/>
                <a:ea typeface="Verdana"/>
              </a:rPr>
              <a:t>Kentucky Department of Education</a:t>
            </a:r>
            <a:br>
              <a:rPr lang="en-US" sz="3600" b="0" i="1" dirty="0">
                <a:solidFill>
                  <a:schemeClr val="tx2"/>
                </a:solidFill>
                <a:latin typeface="Libre Franklin"/>
                <a:ea typeface="Verdana"/>
              </a:rPr>
            </a:br>
            <a:r>
              <a:rPr lang="en-US" sz="3600" b="0" i="1" dirty="0">
                <a:solidFill>
                  <a:schemeClr val="tx2"/>
                </a:solidFill>
                <a:latin typeface="Libre Franklin"/>
                <a:ea typeface="Verdana"/>
              </a:rPr>
              <a:t>January 15, 2025</a:t>
            </a:r>
            <a:endParaRPr lang="en-US" sz="3600" i="1" dirty="0">
              <a:solidFill>
                <a:schemeClr val="tx2"/>
              </a:solidFill>
            </a:endParaRPr>
          </a:p>
        </p:txBody>
      </p:sp>
    </p:spTree>
    <p:extLst>
      <p:ext uri="{BB962C8B-B14F-4D97-AF65-F5344CB8AC3E}">
        <p14:creationId xmlns:p14="http://schemas.microsoft.com/office/powerpoint/2010/main" val="2647363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7">
            <a:extLst>
              <a:ext uri="{FF2B5EF4-FFF2-40B4-BE49-F238E27FC236}">
                <a16:creationId xmlns:a16="http://schemas.microsoft.com/office/drawing/2014/main" id="{DF6AB870-A00D-4634-8C2A-132555D69AEE}"/>
              </a:ext>
            </a:extLst>
          </p:cNvPr>
          <p:cNvGraphicFramePr>
            <a:graphicFrameLocks noGrp="1"/>
          </p:cNvGraphicFramePr>
          <p:nvPr>
            <p:extLst>
              <p:ext uri="{D42A27DB-BD31-4B8C-83A1-F6EECF244321}">
                <p14:modId xmlns:p14="http://schemas.microsoft.com/office/powerpoint/2010/main" val="274434343"/>
              </p:ext>
            </p:extLst>
          </p:nvPr>
        </p:nvGraphicFramePr>
        <p:xfrm>
          <a:off x="815310" y="1075482"/>
          <a:ext cx="10561380" cy="4707036"/>
        </p:xfrm>
        <a:graphic>
          <a:graphicData uri="http://schemas.openxmlformats.org/drawingml/2006/table">
            <a:tbl>
              <a:tblPr firstRow="1" bandRow="1">
                <a:effectLst>
                  <a:outerShdw blurRad="312003" dist="38100" dir="2700000" algn="tl" rotWithShape="0">
                    <a:prstClr val="black">
                      <a:alpha val="40000"/>
                    </a:prstClr>
                  </a:outerShdw>
                </a:effectLst>
                <a:tableStyleId>{2D5ABB26-0587-4C30-8999-92F81FD0307C}</a:tableStyleId>
              </a:tblPr>
              <a:tblGrid>
                <a:gridCol w="2695521">
                  <a:extLst>
                    <a:ext uri="{9D8B030D-6E8A-4147-A177-3AD203B41FA5}">
                      <a16:colId xmlns:a16="http://schemas.microsoft.com/office/drawing/2014/main" val="302956687"/>
                    </a:ext>
                  </a:extLst>
                </a:gridCol>
                <a:gridCol w="7865859">
                  <a:extLst>
                    <a:ext uri="{9D8B030D-6E8A-4147-A177-3AD203B41FA5}">
                      <a16:colId xmlns:a16="http://schemas.microsoft.com/office/drawing/2014/main" val="616250808"/>
                    </a:ext>
                  </a:extLst>
                </a:gridCol>
              </a:tblGrid>
              <a:tr h="2801807">
                <a:tc>
                  <a:txBody>
                    <a:bodyPr/>
                    <a:lstStyle/>
                    <a:p>
                      <a:pPr algn="ctr"/>
                      <a:r>
                        <a:rPr lang="en-US" sz="4800" b="1">
                          <a:solidFill>
                            <a:schemeClr val="bg2"/>
                          </a:solidFill>
                          <a:latin typeface="Libre Franklin" pitchFamily="2" charset="77"/>
                        </a:rPr>
                        <a:t>Vision</a:t>
                      </a:r>
                    </a:p>
                  </a:txBody>
                  <a:tcPr anchor="c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1" u="none" strike="noStrike">
                          <a:solidFill>
                            <a:srgbClr val="000000"/>
                          </a:solidFill>
                          <a:effectLst/>
                          <a:latin typeface="Libre Baskerville" panose="02000000000000000000" pitchFamily="2" charset="0"/>
                        </a:rPr>
                        <a:t>The Bill of Rights Institute seeks an America where we more perfectly realize the promise of liberty and equality expressed in the Declaration of Independence.  This calls for civic education that helps students examine the story of our country and exercise the skills of citizenship.</a:t>
                      </a:r>
                    </a:p>
                  </a:txBody>
                  <a:tcPr marL="365760" marR="365760" anchor="ctr">
                    <a:solidFill>
                      <a:schemeClr val="tx2">
                        <a:lumMod val="20000"/>
                        <a:lumOff val="80000"/>
                      </a:schemeClr>
                    </a:solidFill>
                  </a:tcPr>
                </a:tc>
                <a:extLst>
                  <a:ext uri="{0D108BD9-81ED-4DB2-BD59-A6C34878D82A}">
                    <a16:rowId xmlns:a16="http://schemas.microsoft.com/office/drawing/2014/main" val="529637701"/>
                  </a:ext>
                </a:extLst>
              </a:tr>
              <a:tr h="1905229">
                <a:tc>
                  <a:txBody>
                    <a:bodyPr/>
                    <a:lstStyle/>
                    <a:p>
                      <a:pPr algn="ctr"/>
                      <a:r>
                        <a:rPr lang="en-US" sz="4800" b="1">
                          <a:solidFill>
                            <a:schemeClr val="bg2"/>
                          </a:solidFill>
                          <a:latin typeface="Libre Franklin" pitchFamily="2" charset="77"/>
                        </a:rPr>
                        <a:t>Mission</a:t>
                      </a:r>
                    </a:p>
                  </a:txBody>
                  <a:tcPr anchor="c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rgbClr val="000000"/>
                          </a:solidFill>
                          <a:effectLst/>
                          <a:latin typeface="Libre Baskerville" panose="02000000000000000000" pitchFamily="2" charset="0"/>
                        </a:rPr>
                        <a:t>The Bill of Rights Institute teaches history and civics. We equip students and teachers to live the ideals of a free and just society.</a:t>
                      </a:r>
                    </a:p>
                  </a:txBody>
                  <a:tcPr marL="365760" marR="365760" anchor="ctr">
                    <a:solidFill>
                      <a:schemeClr val="accent2">
                        <a:lumMod val="20000"/>
                        <a:lumOff val="80000"/>
                      </a:schemeClr>
                    </a:solidFill>
                  </a:tcPr>
                </a:tc>
                <a:extLst>
                  <a:ext uri="{0D108BD9-81ED-4DB2-BD59-A6C34878D82A}">
                    <a16:rowId xmlns:a16="http://schemas.microsoft.com/office/drawing/2014/main" val="4015424962"/>
                  </a:ext>
                </a:extLst>
              </a:tr>
            </a:tbl>
          </a:graphicData>
        </a:graphic>
      </p:graphicFrame>
    </p:spTree>
    <p:extLst>
      <p:ext uri="{BB962C8B-B14F-4D97-AF65-F5344CB8AC3E}">
        <p14:creationId xmlns:p14="http://schemas.microsoft.com/office/powerpoint/2010/main" val="3673804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7526B-4067-7100-7130-F38B96EC34C1}"/>
              </a:ext>
            </a:extLst>
          </p:cNvPr>
          <p:cNvSpPr>
            <a:spLocks noGrp="1"/>
          </p:cNvSpPr>
          <p:nvPr>
            <p:ph type="title"/>
          </p:nvPr>
        </p:nvSpPr>
        <p:spPr>
          <a:xfrm>
            <a:off x="207578" y="1"/>
            <a:ext cx="11771587" cy="1462088"/>
          </a:xfrm>
        </p:spPr>
        <p:txBody>
          <a:bodyPr/>
          <a:lstStyle/>
          <a:p>
            <a:br>
              <a:rPr lang="en-US" dirty="0"/>
            </a:br>
            <a:endParaRPr lang="en-US" dirty="0"/>
          </a:p>
        </p:txBody>
      </p:sp>
      <p:sp>
        <p:nvSpPr>
          <p:cNvPr id="3" name="Content Placeholder 2">
            <a:extLst>
              <a:ext uri="{FF2B5EF4-FFF2-40B4-BE49-F238E27FC236}">
                <a16:creationId xmlns:a16="http://schemas.microsoft.com/office/drawing/2014/main" id="{408B8D01-0227-1ABE-D02C-59F72886FABE}"/>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4" name="Title 1">
            <a:extLst>
              <a:ext uri="{FF2B5EF4-FFF2-40B4-BE49-F238E27FC236}">
                <a16:creationId xmlns:a16="http://schemas.microsoft.com/office/drawing/2014/main" id="{F63AA4F0-A14B-6532-9106-518D735A6F3E}"/>
              </a:ext>
            </a:extLst>
          </p:cNvPr>
          <p:cNvSpPr txBox="1">
            <a:spLocks/>
          </p:cNvSpPr>
          <p:nvPr/>
        </p:nvSpPr>
        <p:spPr>
          <a:xfrm>
            <a:off x="268224" y="1120840"/>
            <a:ext cx="7407166" cy="907098"/>
          </a:xfrm>
          <a:prstGeom prst="rect">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3600" b="1" i="0" kern="1200">
                <a:solidFill>
                  <a:schemeClr val="accent1"/>
                </a:solidFill>
                <a:latin typeface="Libre Franklin" pitchFamily="2" charset="77"/>
                <a:ea typeface="+mj-ea"/>
                <a:cs typeface="+mj-cs"/>
              </a:defRPr>
            </a:lvl1pPr>
          </a:lstStyle>
          <a:p>
            <a:r>
              <a:rPr lang="en-US" dirty="0">
                <a:latin typeface="Libre Franklin"/>
              </a:rPr>
              <a:t>Christopher Janson</a:t>
            </a:r>
            <a:endParaRPr lang="en-US" dirty="0"/>
          </a:p>
        </p:txBody>
      </p:sp>
      <p:sp>
        <p:nvSpPr>
          <p:cNvPr id="5" name="Text Placeholder 3">
            <a:extLst>
              <a:ext uri="{FF2B5EF4-FFF2-40B4-BE49-F238E27FC236}">
                <a16:creationId xmlns:a16="http://schemas.microsoft.com/office/drawing/2014/main" id="{EDB2E4F1-466E-1A39-C4EC-B8AA6E041D53}"/>
              </a:ext>
            </a:extLst>
          </p:cNvPr>
          <p:cNvSpPr txBox="1">
            <a:spLocks/>
          </p:cNvSpPr>
          <p:nvPr/>
        </p:nvSpPr>
        <p:spPr>
          <a:xfrm>
            <a:off x="-100013" y="2614467"/>
            <a:ext cx="7803979" cy="3728720"/>
          </a:xfrm>
          <a:prstGeom prst="rect">
            <a:avLst/>
          </a:prstGeom>
        </p:spPr>
        <p:txBody>
          <a:bodyPr vert="horz" lIns="91440" tIns="45720" rIns="91440" bIns="45720" rtlCol="0" anchor="t">
            <a:normAutofit/>
          </a:bodyPr>
          <a:lstStyle>
            <a:lvl1pPr marL="0" indent="0" algn="r" defTabSz="914400" rtl="0" eaLnBrk="1" latinLnBrk="0" hangingPunct="1">
              <a:lnSpc>
                <a:spcPct val="100000"/>
              </a:lnSpc>
              <a:spcBef>
                <a:spcPts val="1000"/>
              </a:spcBef>
              <a:buFont typeface="Arial" panose="020B0604020202020204" pitchFamily="34" charset="0"/>
              <a:buNone/>
              <a:defRPr sz="1800" kern="1200">
                <a:solidFill>
                  <a:schemeClr val="tx1"/>
                </a:solidFill>
                <a:latin typeface="Libre Baskerville" panose="02000000000000000000" pitchFamily="2"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ibre Baskerville" panose="02000000000000000000" pitchFamily="2"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Libre Baskerville" panose="02000000000000000000" pitchFamily="2"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000" kern="1200">
                <a:solidFill>
                  <a:schemeClr val="tx1"/>
                </a:solidFill>
                <a:latin typeface="Libre Baskerville" panose="02000000000000000000" pitchFamily="2"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000" kern="1200">
                <a:solidFill>
                  <a:schemeClr val="tx1"/>
                </a:solidFill>
                <a:latin typeface="Libre Baskerville" panose="020000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b="1" dirty="0">
                <a:solidFill>
                  <a:schemeClr val="accent2"/>
                </a:solidFill>
                <a:latin typeface="Libre Franklin" pitchFamily="2" charset="77"/>
              </a:rPr>
              <a:t>Joined BRI in February of 2017</a:t>
            </a:r>
          </a:p>
          <a:p>
            <a:pPr marL="285750" indent="-285750">
              <a:buFont typeface="Arial" panose="020B0604020202020204" pitchFamily="34" charset="0"/>
              <a:buChar char="•"/>
            </a:pPr>
            <a:r>
              <a:rPr lang="en-US" b="1" dirty="0">
                <a:solidFill>
                  <a:schemeClr val="accent2"/>
                </a:solidFill>
                <a:latin typeface="Libre Franklin" pitchFamily="2" charset="77"/>
              </a:rPr>
              <a:t>Worked for The Washington Post’s Newspaper in Education Program for 17 years. </a:t>
            </a:r>
          </a:p>
          <a:p>
            <a:pPr marL="285750" indent="-285750">
              <a:buFont typeface="Arial" panose="020B0604020202020204" pitchFamily="34" charset="0"/>
              <a:buChar char="•"/>
            </a:pPr>
            <a:r>
              <a:rPr lang="en-US" b="1" dirty="0">
                <a:solidFill>
                  <a:schemeClr val="accent2"/>
                </a:solidFill>
                <a:latin typeface="Libre Franklin" pitchFamily="2" charset="77"/>
              </a:rPr>
              <a:t>Worked for six years at Smithsonian’s National Portrait Gallery</a:t>
            </a:r>
          </a:p>
          <a:p>
            <a:pPr marL="285750" indent="-285750">
              <a:buFont typeface="Arial" panose="020B0604020202020204" pitchFamily="34" charset="0"/>
              <a:buChar char="•"/>
            </a:pPr>
            <a:r>
              <a:rPr lang="en-US" b="1" dirty="0">
                <a:solidFill>
                  <a:schemeClr val="accent2"/>
                </a:solidFill>
                <a:latin typeface="Libre Franklin" pitchFamily="2" charset="77"/>
              </a:rPr>
              <a:t>B.A. in History and Drama, Thomas More University </a:t>
            </a:r>
          </a:p>
          <a:p>
            <a:pPr marL="285750" indent="-285750">
              <a:buFont typeface="Arial" panose="020B0604020202020204" pitchFamily="34" charset="0"/>
              <a:buChar char="•"/>
            </a:pPr>
            <a:r>
              <a:rPr lang="en-US" b="1" dirty="0">
                <a:solidFill>
                  <a:schemeClr val="accent2"/>
                </a:solidFill>
                <a:latin typeface="Libre Franklin" pitchFamily="2" charset="77"/>
              </a:rPr>
              <a:t>M.A. Theatre History &amp; Literature, Catholic University of America</a:t>
            </a:r>
            <a:endParaRPr lang="en-US" b="1" dirty="0"/>
          </a:p>
        </p:txBody>
      </p:sp>
      <p:sp>
        <p:nvSpPr>
          <p:cNvPr id="6" name="Content Placeholder 4">
            <a:extLst>
              <a:ext uri="{FF2B5EF4-FFF2-40B4-BE49-F238E27FC236}">
                <a16:creationId xmlns:a16="http://schemas.microsoft.com/office/drawing/2014/main" id="{3410DB73-C85C-A057-EDAD-922181BDF849}"/>
              </a:ext>
            </a:extLst>
          </p:cNvPr>
          <p:cNvSpPr txBox="1">
            <a:spLocks/>
          </p:cNvSpPr>
          <p:nvPr/>
        </p:nvSpPr>
        <p:spPr>
          <a:xfrm>
            <a:off x="268224" y="2128019"/>
            <a:ext cx="7407166" cy="707135"/>
          </a:xfrm>
          <a:prstGeom prst="rect">
            <a:avLst/>
          </a:prstGeom>
        </p:spPr>
        <p:txBody>
          <a:bodyPr vert="horz" lIns="91440" tIns="45720" rIns="91440" bIns="45720" rtlCol="0" anchor="t">
            <a:noAutofit/>
          </a:bodyPr>
          <a:lstStyle>
            <a:lvl1pPr marL="0" indent="0" algn="r" defTabSz="914400" rtl="0" eaLnBrk="1" latinLnBrk="0" hangingPunct="1">
              <a:lnSpc>
                <a:spcPct val="100000"/>
              </a:lnSpc>
              <a:spcBef>
                <a:spcPts val="1000"/>
              </a:spcBef>
              <a:buFont typeface="Arial" panose="020B0604020202020204" pitchFamily="34" charset="0"/>
              <a:buNone/>
              <a:defRPr sz="2400" i="1" kern="1200">
                <a:solidFill>
                  <a:schemeClr val="accent2"/>
                </a:solidFill>
                <a:latin typeface="Libre Baskerville" panose="02000000000000000000" pitchFamily="2"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i="1" kern="1200">
                <a:solidFill>
                  <a:schemeClr val="accent2"/>
                </a:solidFill>
                <a:latin typeface="Libre Baskerville" panose="02000000000000000000" pitchFamily="2"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i="1" kern="1200">
                <a:solidFill>
                  <a:schemeClr val="accent2"/>
                </a:solidFill>
                <a:latin typeface="Libre Baskerville" panose="02000000000000000000" pitchFamily="2"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800" i="1" kern="1200">
                <a:solidFill>
                  <a:schemeClr val="accent2"/>
                </a:solidFill>
                <a:latin typeface="Libre Baskerville" panose="02000000000000000000" pitchFamily="2"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i="1" kern="1200">
                <a:solidFill>
                  <a:schemeClr val="accent2"/>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Senior Project Lead, Civic Learning Initiatives</a:t>
            </a:r>
          </a:p>
        </p:txBody>
      </p:sp>
      <p:pic>
        <p:nvPicPr>
          <p:cNvPr id="7" name="Picture Placeholder 5" descr="A person wearing glasses&#10;&#10;Description automatically generated with low confidence">
            <a:extLst>
              <a:ext uri="{FF2B5EF4-FFF2-40B4-BE49-F238E27FC236}">
                <a16:creationId xmlns:a16="http://schemas.microsoft.com/office/drawing/2014/main" id="{F039C181-9C0B-8E60-68CF-B32C2E578DA5}"/>
              </a:ext>
            </a:extLst>
          </p:cNvPr>
          <p:cNvPicPr>
            <a:picLocks noChangeAspect="1"/>
          </p:cNvPicPr>
          <p:nvPr/>
        </p:nvPicPr>
        <p:blipFill>
          <a:blip r:embed="rId2"/>
          <a:srcRect t="16001" b="16001"/>
          <a:stretch>
            <a:fillRect/>
          </a:stretch>
        </p:blipFill>
        <p:spPr>
          <a:xfrm>
            <a:off x="7975600" y="1379163"/>
            <a:ext cx="3948113" cy="4037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5498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AA6C36-9101-2966-42DD-00D99DD1D85A}"/>
              </a:ext>
            </a:extLst>
          </p:cNvPr>
          <p:cNvSpPr>
            <a:spLocks noGrp="1"/>
          </p:cNvSpPr>
          <p:nvPr>
            <p:ph type="sldNum" idx="12"/>
          </p:nvPr>
        </p:nvSpPr>
        <p:spPr>
          <a:xfrm>
            <a:off x="11101547" y="6356351"/>
            <a:ext cx="877613" cy="365129"/>
          </a:xfrm>
        </p:spPr>
        <p:txBody>
          <a:bodyPr wrap="square" anchor="ctr">
            <a:normAutofit/>
          </a:bodyPr>
          <a:lstStyle/>
          <a:p>
            <a:pPr>
              <a:lnSpc>
                <a:spcPct val="90000"/>
              </a:lnSpc>
              <a:spcAft>
                <a:spcPts val="600"/>
              </a:spcAft>
            </a:pPr>
            <a:fld id="{74743CB8-03B1-D240-A0C2-C770526C1FDB}" type="slidenum">
              <a:rPr lang="en-US" sz="1400" smtClean="0"/>
              <a:pPr>
                <a:lnSpc>
                  <a:spcPct val="90000"/>
                </a:lnSpc>
                <a:spcAft>
                  <a:spcPts val="600"/>
                </a:spcAft>
              </a:pPr>
              <a:t>18</a:t>
            </a:fld>
            <a:endParaRPr lang="en-US" sz="1400"/>
          </a:p>
        </p:txBody>
      </p:sp>
      <p:sp>
        <p:nvSpPr>
          <p:cNvPr id="7" name="Title 2">
            <a:extLst>
              <a:ext uri="{FF2B5EF4-FFF2-40B4-BE49-F238E27FC236}">
                <a16:creationId xmlns:a16="http://schemas.microsoft.com/office/drawing/2014/main" id="{BBFC6E9B-423F-6DEC-0A8D-74FBCF786AC4}"/>
              </a:ext>
            </a:extLst>
          </p:cNvPr>
          <p:cNvSpPr>
            <a:spLocks noGrp="1"/>
          </p:cNvSpPr>
          <p:nvPr>
            <p:ph type="title"/>
          </p:nvPr>
        </p:nvSpPr>
        <p:spPr>
          <a:xfrm>
            <a:off x="5555291" y="2507673"/>
            <a:ext cx="6609003" cy="3313778"/>
          </a:xfrm>
        </p:spPr>
        <p:txBody>
          <a:bodyPr>
            <a:noAutofit/>
          </a:bodyPr>
          <a:lstStyle/>
          <a:p>
            <a:br>
              <a:rPr lang="en-US" sz="2000" u="sng" dirty="0"/>
            </a:br>
            <a:r>
              <a:rPr lang="en-US" sz="2000" dirty="0">
                <a:solidFill>
                  <a:schemeClr val="accent1"/>
                </a:solidFill>
              </a:rPr>
              <a:t>+Completely free, comprehensive digital course on history, government, and economics.</a:t>
            </a:r>
            <a:br>
              <a:rPr lang="en-US" sz="2000" dirty="0">
                <a:solidFill>
                  <a:schemeClr val="accent1"/>
                </a:solidFill>
              </a:rPr>
            </a:br>
            <a:br>
              <a:rPr lang="en-US" sz="2000" dirty="0">
                <a:solidFill>
                  <a:schemeClr val="accent1"/>
                </a:solidFill>
              </a:rPr>
            </a:br>
            <a:r>
              <a:rPr lang="en-US" sz="2000" dirty="0">
                <a:solidFill>
                  <a:schemeClr val="accent1"/>
                </a:solidFill>
              </a:rPr>
              <a:t>+ Focused on primary sources.</a:t>
            </a:r>
            <a:br>
              <a:rPr lang="en-US" sz="2000" dirty="0">
                <a:solidFill>
                  <a:schemeClr val="accent1"/>
                </a:solidFill>
              </a:rPr>
            </a:br>
            <a:br>
              <a:rPr lang="en-US" sz="2000" dirty="0">
                <a:solidFill>
                  <a:schemeClr val="accent1"/>
                </a:solidFill>
              </a:rPr>
            </a:br>
            <a:r>
              <a:rPr lang="en-US" sz="2000" dirty="0">
                <a:solidFill>
                  <a:schemeClr val="accent1"/>
                </a:solidFill>
              </a:rPr>
              <a:t>+ Designed to be used as a course or by accessing individual units and lessons.</a:t>
            </a:r>
            <a:br>
              <a:rPr lang="en-US" sz="2000" dirty="0">
                <a:solidFill>
                  <a:schemeClr val="accent1"/>
                </a:solidFill>
              </a:rPr>
            </a:br>
            <a:br>
              <a:rPr lang="en-US" sz="2000" dirty="0">
                <a:solidFill>
                  <a:schemeClr val="accent1"/>
                </a:solidFill>
              </a:rPr>
            </a:br>
            <a:r>
              <a:rPr lang="en-US" sz="2000" dirty="0">
                <a:solidFill>
                  <a:schemeClr val="accent1"/>
                </a:solidFill>
              </a:rPr>
              <a:t>+ Contains 66 ready-made lesson plans, an annotated handbook of Primary Sources, 76 essays, and over 100 student activities.</a:t>
            </a:r>
            <a:br>
              <a:rPr lang="en-US" sz="2000" dirty="0">
                <a:solidFill>
                  <a:schemeClr val="accent1"/>
                </a:solidFill>
              </a:rPr>
            </a:br>
            <a:br>
              <a:rPr lang="en-US" sz="2000" dirty="0">
                <a:solidFill>
                  <a:schemeClr val="accent1"/>
                </a:solidFill>
              </a:rPr>
            </a:br>
            <a:br>
              <a:rPr lang="en-US" sz="2000" u="sng" dirty="0"/>
            </a:br>
            <a:endParaRPr lang="en-US" sz="2000" dirty="0">
              <a:solidFill>
                <a:schemeClr val="accent1"/>
              </a:solidFill>
            </a:endParaRPr>
          </a:p>
        </p:txBody>
      </p:sp>
      <p:sp>
        <p:nvSpPr>
          <p:cNvPr id="6" name="TextBox 5">
            <a:extLst>
              <a:ext uri="{FF2B5EF4-FFF2-40B4-BE49-F238E27FC236}">
                <a16:creationId xmlns:a16="http://schemas.microsoft.com/office/drawing/2014/main" id="{250AF653-7DCB-52ED-BDE8-69B30A327F26}"/>
              </a:ext>
            </a:extLst>
          </p:cNvPr>
          <p:cNvSpPr txBox="1"/>
          <p:nvPr/>
        </p:nvSpPr>
        <p:spPr>
          <a:xfrm>
            <a:off x="5610256" y="1437868"/>
            <a:ext cx="6001964" cy="830997"/>
          </a:xfrm>
          <a:prstGeom prst="rect">
            <a:avLst/>
          </a:prstGeom>
          <a:noFill/>
        </p:spPr>
        <p:txBody>
          <a:bodyPr wrap="none" rtlCol="0">
            <a:spAutoFit/>
          </a:bodyPr>
          <a:lstStyle/>
          <a:p>
            <a:pPr algn="l"/>
            <a:r>
              <a:rPr lang="en-US" sz="4800" b="1" u="sng" dirty="0">
                <a:solidFill>
                  <a:schemeClr val="accent1"/>
                </a:solidFill>
                <a:latin typeface="Libre Franklin" pitchFamily="2" charset="77"/>
              </a:rPr>
              <a:t>Resource Overview</a:t>
            </a:r>
          </a:p>
        </p:txBody>
      </p:sp>
      <p:pic>
        <p:nvPicPr>
          <p:cNvPr id="5" name="Picture 4" descr="A statue of liberty with text above&#10;&#10;Description automatically generated">
            <a:extLst>
              <a:ext uri="{FF2B5EF4-FFF2-40B4-BE49-F238E27FC236}">
                <a16:creationId xmlns:a16="http://schemas.microsoft.com/office/drawing/2014/main" id="{391F5853-FDDC-9393-CEFE-5136E3F882A4}"/>
              </a:ext>
            </a:extLst>
          </p:cNvPr>
          <p:cNvPicPr>
            <a:picLocks noChangeAspect="1"/>
          </p:cNvPicPr>
          <p:nvPr/>
        </p:nvPicPr>
        <p:blipFill>
          <a:blip r:embed="rId2"/>
          <a:stretch>
            <a:fillRect/>
          </a:stretch>
        </p:blipFill>
        <p:spPr>
          <a:xfrm>
            <a:off x="283997" y="670823"/>
            <a:ext cx="5188164" cy="5428194"/>
          </a:xfrm>
          <a:prstGeom prst="rect">
            <a:avLst/>
          </a:prstGeom>
        </p:spPr>
      </p:pic>
    </p:spTree>
    <p:extLst>
      <p:ext uri="{BB962C8B-B14F-4D97-AF65-F5344CB8AC3E}">
        <p14:creationId xmlns:p14="http://schemas.microsoft.com/office/powerpoint/2010/main" val="3933700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C64C3F-1F8E-CD75-DC81-42406339C4CC}"/>
              </a:ext>
            </a:extLst>
          </p:cNvPr>
          <p:cNvSpPr>
            <a:spLocks noGrp="1"/>
          </p:cNvSpPr>
          <p:nvPr>
            <p:ph type="sldNum" sz="quarter" idx="4"/>
          </p:nvPr>
        </p:nvSpPr>
        <p:spPr/>
        <p:txBody>
          <a:bodyPr/>
          <a:lstStyle/>
          <a:p>
            <a:fld id="{74743CB8-03B1-D240-A0C2-C770526C1FDB}" type="slidenum">
              <a:rPr lang="en-US" smtClean="0"/>
              <a:pPr/>
              <a:t>19</a:t>
            </a:fld>
            <a:endParaRPr lang="en-US"/>
          </a:p>
        </p:txBody>
      </p:sp>
      <p:sp>
        <p:nvSpPr>
          <p:cNvPr id="4" name="Text Placeholder 3">
            <a:extLst>
              <a:ext uri="{FF2B5EF4-FFF2-40B4-BE49-F238E27FC236}">
                <a16:creationId xmlns:a16="http://schemas.microsoft.com/office/drawing/2014/main" id="{5DD069A7-F863-B790-FFF5-BAB0A18277EB}"/>
              </a:ext>
            </a:extLst>
          </p:cNvPr>
          <p:cNvSpPr>
            <a:spLocks noGrp="1"/>
          </p:cNvSpPr>
          <p:nvPr>
            <p:ph type="body" sz="quarter" idx="10"/>
          </p:nvPr>
        </p:nvSpPr>
        <p:spPr>
          <a:xfrm>
            <a:off x="289031" y="162113"/>
            <a:ext cx="6978650" cy="6572319"/>
          </a:xfrm>
        </p:spPr>
        <p:txBody>
          <a:bodyPr/>
          <a:lstStyle/>
          <a:p>
            <a:pPr algn="l"/>
            <a:r>
              <a:rPr lang="en-US" sz="3600" dirty="0">
                <a:latin typeface="Libre Franklin"/>
              </a:rPr>
              <a:t>Lesson 2: The Constitution Activity: A Second Study</a:t>
            </a:r>
          </a:p>
        </p:txBody>
      </p:sp>
      <p:pic>
        <p:nvPicPr>
          <p:cNvPr id="7" name="Picture 6" descr="A close-up of a document&#10;&#10;Description automatically generated">
            <a:extLst>
              <a:ext uri="{FF2B5EF4-FFF2-40B4-BE49-F238E27FC236}">
                <a16:creationId xmlns:a16="http://schemas.microsoft.com/office/drawing/2014/main" id="{D7EF55E1-8524-5472-6C2A-B7612082F43C}"/>
              </a:ext>
            </a:extLst>
          </p:cNvPr>
          <p:cNvPicPr>
            <a:picLocks noChangeAspect="1"/>
          </p:cNvPicPr>
          <p:nvPr/>
        </p:nvPicPr>
        <p:blipFill>
          <a:blip r:embed="rId3"/>
          <a:stretch>
            <a:fillRect/>
          </a:stretch>
        </p:blipFill>
        <p:spPr>
          <a:xfrm>
            <a:off x="7530486" y="1874653"/>
            <a:ext cx="4372483" cy="3147237"/>
          </a:xfrm>
          <a:prstGeom prst="rect">
            <a:avLst/>
          </a:prstGeom>
        </p:spPr>
      </p:pic>
    </p:spTree>
    <p:extLst>
      <p:ext uri="{BB962C8B-B14F-4D97-AF65-F5344CB8AC3E}">
        <p14:creationId xmlns:p14="http://schemas.microsoft.com/office/powerpoint/2010/main" val="3855196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b517606b8b_1_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dirty="0">
                <a:latin typeface="Franklin Gothic Medium" panose="020B0603020102020204" pitchFamily="34" charset="0"/>
                <a:sym typeface="Libre Franklin Medium"/>
              </a:rPr>
              <a:t>Webinar Goals</a:t>
            </a:r>
            <a:endParaRPr dirty="0">
              <a:latin typeface="Franklin Gothic Medium" panose="020B0603020102020204" pitchFamily="34" charset="0"/>
              <a:sym typeface="Libre Franklin Medium"/>
            </a:endParaRPr>
          </a:p>
        </p:txBody>
      </p:sp>
      <p:sp>
        <p:nvSpPr>
          <p:cNvPr id="149" name="Google Shape;149;g2b517606b8b_1_1"/>
          <p:cNvSpPr txBox="1">
            <a:spLocks noGrp="1"/>
          </p:cNvSpPr>
          <p:nvPr>
            <p:ph type="body" idx="1"/>
          </p:nvPr>
        </p:nvSpPr>
        <p:spPr>
          <a:xfrm>
            <a:off x="555775" y="1259875"/>
            <a:ext cx="11035500" cy="4878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3600"/>
              <a:buNone/>
            </a:pPr>
            <a:r>
              <a:rPr lang="en-US"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Learning Goal</a:t>
            </a:r>
            <a:endParaRPr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457200" lvl="0" indent="-457200" algn="l" rtl="0">
              <a:lnSpc>
                <a:spcPct val="90000"/>
              </a:lnSpc>
              <a:spcBef>
                <a:spcPts val="1000"/>
              </a:spcBef>
              <a:spcAft>
                <a:spcPts val="0"/>
              </a:spcAft>
              <a:buSzPts val="3600"/>
              <a:buFont typeface="Libre Franklin"/>
              <a:buChar char="●"/>
            </a:pPr>
            <a:r>
              <a:rPr lang="en-US" dirty="0">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I am learning about how to design instructional experiences aligned</a:t>
            </a:r>
            <a:r>
              <a:rPr lang="en-US"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to the </a:t>
            </a:r>
            <a:r>
              <a:rPr lang="en-US" i="1"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KAS for Social Studies</a:t>
            </a:r>
            <a:r>
              <a:rPr lang="en-US"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 by engaging in a demonstration about U.S. </a:t>
            </a:r>
            <a:r>
              <a:rPr lang="en-US" dirty="0">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H</a:t>
            </a:r>
            <a:r>
              <a:rPr lang="en-US"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istory. </a:t>
            </a:r>
            <a:endParaRPr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r>
              <a:rPr lang="en-US" dirty="0">
                <a:latin typeface="Franklin Gothic Book" panose="020B0503020102020204" pitchFamily="34" charset="0"/>
                <a:sym typeface="Libre Franklin"/>
              </a:rPr>
              <a:t>Success Criteria </a:t>
            </a:r>
            <a:endParaRPr dirty="0">
              <a:latin typeface="Franklin Gothic Book" panose="020B0503020102020204" pitchFamily="34" charset="0"/>
              <a:sym typeface="Libre Franklin"/>
            </a:endParaRPr>
          </a:p>
          <a:p>
            <a:pPr marL="914400" lvl="1" indent="-457200" algn="l" rtl="0">
              <a:lnSpc>
                <a:spcPct val="90000"/>
              </a:lnSpc>
              <a:spcBef>
                <a:spcPts val="1000"/>
              </a:spcBef>
              <a:spcAft>
                <a:spcPts val="0"/>
              </a:spcAft>
              <a:buSzPts val="3600"/>
              <a:buChar char="●"/>
            </a:pPr>
            <a:r>
              <a:rPr lang="en-US" dirty="0">
                <a:latin typeface="Franklin Gothic Book" panose="020B0503020102020204" pitchFamily="34" charset="0"/>
                <a:sym typeface="Libre Franklin"/>
              </a:rPr>
              <a:t>I can analyze 8</a:t>
            </a:r>
            <a:r>
              <a:rPr lang="en-US" dirty="0">
                <a:latin typeface="Franklin Gothic Book" panose="020B0503020102020204" pitchFamily="34" charset="0"/>
              </a:rPr>
              <a:t>.H.CH.6</a:t>
            </a:r>
            <a:r>
              <a:rPr lang="en-US" dirty="0">
                <a:latin typeface="Franklin Gothic Book" panose="020B0503020102020204" pitchFamily="34" charset="0"/>
                <a:sym typeface="Libre Franklin"/>
              </a:rPr>
              <a:t> to understand what this standard requires students to know and be able to do.</a:t>
            </a:r>
            <a:endParaRPr dirty="0">
              <a:latin typeface="Franklin Gothic Book" panose="020B0503020102020204" pitchFamily="34" charset="0"/>
              <a:sym typeface="Libre Franklin"/>
            </a:endParaRPr>
          </a:p>
          <a:p>
            <a:pPr marL="914400" lvl="1" indent="-457200" algn="l" rtl="0">
              <a:lnSpc>
                <a:spcPct val="90000"/>
              </a:lnSpc>
              <a:spcBef>
                <a:spcPts val="1000"/>
              </a:spcBef>
              <a:spcAft>
                <a:spcPts val="1000"/>
              </a:spcAft>
              <a:buSzPts val="3600"/>
              <a:buChar char="●"/>
            </a:pPr>
            <a:r>
              <a:rPr lang="en-US" dirty="0">
                <a:latin typeface="Franklin Gothic Book" panose="020B0503020102020204" pitchFamily="34" charset="0"/>
                <a:sym typeface="Libre Franklin"/>
              </a:rPr>
              <a:t>I can improve my content knowledge and pedagogical skills after exploring a grade level sample. </a:t>
            </a:r>
            <a:endParaRPr dirty="0">
              <a:latin typeface="Franklin Gothic Book" panose="020B0503020102020204" pitchFamily="34" charset="0"/>
              <a:sym typeface="Libre Frankl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D94F91-1F72-ECBE-E4FF-367709E62F7E}"/>
              </a:ext>
            </a:extLst>
          </p:cNvPr>
          <p:cNvSpPr>
            <a:spLocks noGrp="1"/>
          </p:cNvSpPr>
          <p:nvPr>
            <p:ph type="sldNum" sz="quarter" idx="4"/>
          </p:nvPr>
        </p:nvSpPr>
        <p:spPr>
          <a:xfrm>
            <a:off x="11101549" y="6442414"/>
            <a:ext cx="877617" cy="365125"/>
          </a:xfrm>
        </p:spPr>
        <p:txBody>
          <a:bodyPr anchor="ctr">
            <a:normAutofit/>
          </a:bodyPr>
          <a:lstStyle/>
          <a:p>
            <a:pPr>
              <a:spcAft>
                <a:spcPts val="600"/>
              </a:spcAft>
            </a:pPr>
            <a:fld id="{74743CB8-03B1-D240-A0C2-C770526C1FDB}" type="slidenum">
              <a:rPr lang="en-US" smtClean="0"/>
              <a:pPr>
                <a:spcAft>
                  <a:spcPts val="600"/>
                </a:spcAft>
              </a:pPr>
              <a:t>20</a:t>
            </a:fld>
            <a:endParaRPr lang="en-US"/>
          </a:p>
        </p:txBody>
      </p:sp>
      <p:sp>
        <p:nvSpPr>
          <p:cNvPr id="9" name="Title 2">
            <a:extLst>
              <a:ext uri="{FF2B5EF4-FFF2-40B4-BE49-F238E27FC236}">
                <a16:creationId xmlns:a16="http://schemas.microsoft.com/office/drawing/2014/main" id="{3DC94B86-29BD-933D-3FEC-09FD8F352E37}"/>
              </a:ext>
            </a:extLst>
          </p:cNvPr>
          <p:cNvSpPr>
            <a:spLocks noGrp="1"/>
          </p:cNvSpPr>
          <p:nvPr>
            <p:ph type="title"/>
          </p:nvPr>
        </p:nvSpPr>
        <p:spPr>
          <a:xfrm>
            <a:off x="7530486" y="130449"/>
            <a:ext cx="4535649" cy="6572388"/>
          </a:xfrm>
        </p:spPr>
        <p:txBody>
          <a:bodyPr/>
          <a:lstStyle/>
          <a:p>
            <a:r>
              <a:rPr lang="en-US" sz="3200" u="sng" dirty="0">
                <a:solidFill>
                  <a:schemeClr val="accent1"/>
                </a:solidFill>
              </a:rPr>
              <a:t>Supporting Question</a:t>
            </a:r>
            <a:r>
              <a:rPr lang="en-US" sz="4000" dirty="0">
                <a:solidFill>
                  <a:schemeClr val="accent1"/>
                </a:solidFill>
              </a:rPr>
              <a:t>:</a:t>
            </a:r>
            <a:br>
              <a:rPr lang="en-US" sz="4000" dirty="0">
                <a:solidFill>
                  <a:schemeClr val="accent1"/>
                </a:solidFill>
              </a:rPr>
            </a:br>
            <a:r>
              <a:rPr lang="en-US" sz="2400" kern="0" dirty="0">
                <a:effectLst/>
                <a:latin typeface="Calibri" panose="020F0502020204030204" pitchFamily="34" charset="0"/>
                <a:ea typeface="Calibri" panose="020F0502020204030204" pitchFamily="34" charset="0"/>
              </a:rPr>
              <a:t>How did the Articles of the Constitution impact the structures and functions of the United States government?</a:t>
            </a:r>
            <a:r>
              <a:rPr lang="en-US" sz="2400" dirty="0">
                <a:effectLst/>
              </a:rPr>
              <a:t> </a:t>
            </a:r>
            <a:endParaRPr lang="en-US" sz="2400" dirty="0">
              <a:solidFill>
                <a:schemeClr val="accent1"/>
              </a:solidFill>
              <a:latin typeface="Libre Baskerville" panose="02000000000000000000" pitchFamily="2" charset="0"/>
            </a:endParaRPr>
          </a:p>
        </p:txBody>
      </p:sp>
      <p:sp>
        <p:nvSpPr>
          <p:cNvPr id="11" name="Text Placeholder 3">
            <a:extLst>
              <a:ext uri="{FF2B5EF4-FFF2-40B4-BE49-F238E27FC236}">
                <a16:creationId xmlns:a16="http://schemas.microsoft.com/office/drawing/2014/main" id="{43E44B1A-416D-246C-57E6-8EF3840AA149}"/>
              </a:ext>
            </a:extLst>
          </p:cNvPr>
          <p:cNvSpPr>
            <a:spLocks noGrp="1"/>
          </p:cNvSpPr>
          <p:nvPr>
            <p:ph type="body" sz="quarter" idx="10"/>
          </p:nvPr>
        </p:nvSpPr>
        <p:spPr>
          <a:xfrm>
            <a:off x="355600" y="142875"/>
            <a:ext cx="6978650" cy="6572319"/>
          </a:xfrm>
        </p:spPr>
        <p:txBody>
          <a:bodyPr/>
          <a:lstStyle/>
          <a:p>
            <a:pPr algn="l"/>
            <a:r>
              <a:rPr lang="en-US" sz="4000" u="sng" dirty="0">
                <a:solidFill>
                  <a:schemeClr val="accent2"/>
                </a:solidFill>
              </a:rPr>
              <a:t>Compelling Question</a:t>
            </a:r>
            <a:r>
              <a:rPr lang="en-US" sz="4000" dirty="0">
                <a:solidFill>
                  <a:schemeClr val="accent2"/>
                </a:solidFill>
              </a:rPr>
              <a:t>:</a:t>
            </a:r>
          </a:p>
          <a:p>
            <a:pPr algn="l"/>
            <a:r>
              <a:rPr lang="en-US" sz="2400" dirty="0">
                <a:solidFill>
                  <a:schemeClr val="accent2"/>
                </a:solidFill>
                <a:latin typeface="Libre Baskerville" panose="02000000000000000000" pitchFamily="2" charset="0"/>
              </a:rPr>
              <a:t>How does the Constitution create a government with limited and specific authority that is strong enough to protect liberty and justice?</a:t>
            </a:r>
          </a:p>
        </p:txBody>
      </p:sp>
    </p:spTree>
    <p:extLst>
      <p:ext uri="{BB962C8B-B14F-4D97-AF65-F5344CB8AC3E}">
        <p14:creationId xmlns:p14="http://schemas.microsoft.com/office/powerpoint/2010/main" val="3902647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0B87-565F-DB29-72E3-7D3BD78C7C6D}"/>
              </a:ext>
            </a:extLst>
          </p:cNvPr>
          <p:cNvSpPr>
            <a:spLocks noGrp="1"/>
          </p:cNvSpPr>
          <p:nvPr>
            <p:ph type="title"/>
          </p:nvPr>
        </p:nvSpPr>
        <p:spPr>
          <a:xfrm>
            <a:off x="259495" y="-806665"/>
            <a:ext cx="11596601" cy="1803400"/>
          </a:xfrm>
        </p:spPr>
        <p:txBody>
          <a:bodyPr>
            <a:noAutofit/>
          </a:bodyPr>
          <a:lstStyle/>
          <a:p>
            <a:r>
              <a:rPr lang="en-US" sz="3000" dirty="0">
                <a:solidFill>
                  <a:schemeClr val="accent1"/>
                </a:solidFill>
              </a:rPr>
              <a:t>Watch the Video: </a:t>
            </a:r>
            <a:r>
              <a:rPr lang="en-US" sz="3000" i="1" dirty="0">
                <a:solidFill>
                  <a:schemeClr val="accent1"/>
                </a:solidFill>
              </a:rPr>
              <a:t>Consequences of the American Revolution</a:t>
            </a:r>
          </a:p>
        </p:txBody>
      </p:sp>
      <p:sp>
        <p:nvSpPr>
          <p:cNvPr id="4" name="Text Placeholder 3">
            <a:extLst>
              <a:ext uri="{FF2B5EF4-FFF2-40B4-BE49-F238E27FC236}">
                <a16:creationId xmlns:a16="http://schemas.microsoft.com/office/drawing/2014/main" id="{06677417-3DED-47C7-FECE-358A827D64B4}"/>
              </a:ext>
            </a:extLst>
          </p:cNvPr>
          <p:cNvSpPr>
            <a:spLocks noGrp="1"/>
          </p:cNvSpPr>
          <p:nvPr>
            <p:ph type="body" sz="half" idx="2"/>
          </p:nvPr>
        </p:nvSpPr>
        <p:spPr>
          <a:xfrm>
            <a:off x="963828" y="5655233"/>
            <a:ext cx="10990624" cy="3792580"/>
          </a:xfrm>
        </p:spPr>
        <p:txBody>
          <a:bodyPr>
            <a:normAutofit/>
          </a:bodyPr>
          <a:lstStyle/>
          <a:p>
            <a:r>
              <a:rPr lang="en-US" sz="2400" dirty="0">
                <a:solidFill>
                  <a:schemeClr val="accent1"/>
                </a:solidFill>
              </a:rPr>
              <a:t>What were some of the reasons for creating a new constitution?</a:t>
            </a:r>
          </a:p>
        </p:txBody>
      </p:sp>
      <p:sp>
        <p:nvSpPr>
          <p:cNvPr id="5" name="Slide Number Placeholder 4">
            <a:extLst>
              <a:ext uri="{FF2B5EF4-FFF2-40B4-BE49-F238E27FC236}">
                <a16:creationId xmlns:a16="http://schemas.microsoft.com/office/drawing/2014/main" id="{34695FC3-2720-3B6A-7EF8-818244C041E7}"/>
              </a:ext>
            </a:extLst>
          </p:cNvPr>
          <p:cNvSpPr>
            <a:spLocks noGrp="1"/>
          </p:cNvSpPr>
          <p:nvPr>
            <p:ph type="sldNum" sz="quarter" idx="12"/>
          </p:nvPr>
        </p:nvSpPr>
        <p:spPr/>
        <p:txBody>
          <a:bodyPr/>
          <a:lstStyle/>
          <a:p>
            <a:fld id="{74743CB8-03B1-D240-A0C2-C770526C1FDB}" type="slidenum">
              <a:rPr lang="en-US" smtClean="0"/>
              <a:pPr/>
              <a:t>21</a:t>
            </a:fld>
            <a:endParaRPr lang="en-US"/>
          </a:p>
        </p:txBody>
      </p:sp>
      <p:pic>
        <p:nvPicPr>
          <p:cNvPr id="9" name="Online Media 8" descr="Elementary Lessons | Consequences of the American Revolution">
            <a:hlinkClick r:id="" action="ppaction://media"/>
            <a:extLst>
              <a:ext uri="{FF2B5EF4-FFF2-40B4-BE49-F238E27FC236}">
                <a16:creationId xmlns:a16="http://schemas.microsoft.com/office/drawing/2014/main" id="{3B1E3FA1-796E-F312-B3D6-54520EEDD771}"/>
              </a:ext>
            </a:extLst>
          </p:cNvPr>
          <p:cNvPicPr>
            <a:picLocks noGrp="1" noRot="1" noChangeAspect="1"/>
          </p:cNvPicPr>
          <p:nvPr>
            <p:ph idx="1"/>
            <a:videoFile r:link="rId1"/>
          </p:nvPr>
        </p:nvPicPr>
        <p:blipFill>
          <a:blip r:embed="rId4"/>
          <a:stretch>
            <a:fillRect/>
          </a:stretch>
        </p:blipFill>
        <p:spPr>
          <a:xfrm>
            <a:off x="2456639" y="1349375"/>
            <a:ext cx="7018338" cy="3965575"/>
          </a:xfrm>
          <a:prstGeom prst="rect">
            <a:avLst/>
          </a:prstGeom>
        </p:spPr>
      </p:pic>
    </p:spTree>
    <p:extLst>
      <p:ext uri="{BB962C8B-B14F-4D97-AF65-F5344CB8AC3E}">
        <p14:creationId xmlns:p14="http://schemas.microsoft.com/office/powerpoint/2010/main" val="37579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E9A081-1D77-9B94-3CE7-F72AC8183C3E}"/>
              </a:ext>
            </a:extLst>
          </p:cNvPr>
          <p:cNvSpPr>
            <a:spLocks noGrp="1"/>
          </p:cNvSpPr>
          <p:nvPr>
            <p:ph type="sldNum" sz="quarter" idx="4"/>
          </p:nvPr>
        </p:nvSpPr>
        <p:spPr/>
        <p:txBody>
          <a:bodyPr/>
          <a:lstStyle/>
          <a:p>
            <a:fld id="{74743CB8-03B1-D240-A0C2-C770526C1FDB}" type="slidenum">
              <a:rPr lang="en-US" smtClean="0"/>
              <a:pPr/>
              <a:t>22</a:t>
            </a:fld>
            <a:endParaRPr lang="en-US"/>
          </a:p>
        </p:txBody>
      </p:sp>
      <p:sp>
        <p:nvSpPr>
          <p:cNvPr id="3" name="Title 2">
            <a:extLst>
              <a:ext uri="{FF2B5EF4-FFF2-40B4-BE49-F238E27FC236}">
                <a16:creationId xmlns:a16="http://schemas.microsoft.com/office/drawing/2014/main" id="{452B2F29-26F8-3762-108A-79C6115E19DD}"/>
              </a:ext>
            </a:extLst>
          </p:cNvPr>
          <p:cNvSpPr>
            <a:spLocks noGrp="1"/>
          </p:cNvSpPr>
          <p:nvPr>
            <p:ph type="title"/>
          </p:nvPr>
        </p:nvSpPr>
        <p:spPr>
          <a:xfrm>
            <a:off x="7530487" y="-950883"/>
            <a:ext cx="4305914" cy="4572629"/>
          </a:xfrm>
        </p:spPr>
        <p:txBody>
          <a:bodyPr/>
          <a:lstStyle/>
          <a:p>
            <a:pPr algn="ctr">
              <a:lnSpc>
                <a:spcPct val="100000"/>
              </a:lnSpc>
              <a:spcBef>
                <a:spcPts val="0"/>
              </a:spcBef>
            </a:pPr>
            <a:br>
              <a:rPr lang="en-US" sz="3200" dirty="0">
                <a:latin typeface="Libre Franklin"/>
              </a:rPr>
            </a:br>
            <a:br>
              <a:rPr lang="en-US" sz="3200" dirty="0">
                <a:latin typeface="Libre Franklin"/>
              </a:rPr>
            </a:br>
            <a:r>
              <a:rPr lang="en-US" sz="3200" b="0" dirty="0">
                <a:latin typeface="Libre Franklin"/>
              </a:rPr>
              <a:t>Use the QR Code to Pull up a PDF of the U.S. Constitution.</a:t>
            </a:r>
            <a:br>
              <a:rPr lang="en-US" sz="3200" b="0" dirty="0">
                <a:latin typeface="Libre Franklin"/>
              </a:rPr>
            </a:br>
            <a:endParaRPr lang="en-US" sz="3200" dirty="0">
              <a:latin typeface="Libre Franklin"/>
            </a:endParaRPr>
          </a:p>
        </p:txBody>
      </p:sp>
      <p:sp>
        <p:nvSpPr>
          <p:cNvPr id="4" name="Text Placeholder 3">
            <a:extLst>
              <a:ext uri="{FF2B5EF4-FFF2-40B4-BE49-F238E27FC236}">
                <a16:creationId xmlns:a16="http://schemas.microsoft.com/office/drawing/2014/main" id="{58402648-82A9-9EE2-DEA0-B076F2D18296}"/>
              </a:ext>
            </a:extLst>
          </p:cNvPr>
          <p:cNvSpPr>
            <a:spLocks noGrp="1"/>
          </p:cNvSpPr>
          <p:nvPr>
            <p:ph type="body" sz="quarter" idx="10"/>
          </p:nvPr>
        </p:nvSpPr>
        <p:spPr>
          <a:xfrm>
            <a:off x="355600" y="232520"/>
            <a:ext cx="6950941" cy="1085919"/>
          </a:xfrm>
        </p:spPr>
        <p:txBody>
          <a:bodyPr/>
          <a:lstStyle/>
          <a:p>
            <a:pPr algn="ctr"/>
            <a:r>
              <a:rPr lang="en-US" sz="3600" dirty="0">
                <a:latin typeface="Libre Franklin"/>
              </a:rPr>
              <a:t>Text of the U.S. Constitution</a:t>
            </a:r>
            <a:endParaRPr lang="en-US" sz="3600" dirty="0"/>
          </a:p>
        </p:txBody>
      </p:sp>
      <p:pic>
        <p:nvPicPr>
          <p:cNvPr id="10" name="Picture 9" descr="A document with text on it&#10;&#10;Description automatically generated">
            <a:extLst>
              <a:ext uri="{FF2B5EF4-FFF2-40B4-BE49-F238E27FC236}">
                <a16:creationId xmlns:a16="http://schemas.microsoft.com/office/drawing/2014/main" id="{C1A7F24D-5985-86C5-310E-248AFFBF801B}"/>
              </a:ext>
            </a:extLst>
          </p:cNvPr>
          <p:cNvPicPr>
            <a:picLocks noChangeAspect="1"/>
          </p:cNvPicPr>
          <p:nvPr/>
        </p:nvPicPr>
        <p:blipFill>
          <a:blip r:embed="rId3"/>
          <a:stretch>
            <a:fillRect/>
          </a:stretch>
        </p:blipFill>
        <p:spPr>
          <a:xfrm>
            <a:off x="1538795" y="1335431"/>
            <a:ext cx="4584550" cy="4881765"/>
          </a:xfrm>
          <a:prstGeom prst="rect">
            <a:avLst/>
          </a:prstGeom>
        </p:spPr>
      </p:pic>
      <p:pic>
        <p:nvPicPr>
          <p:cNvPr id="12" name="Picture 11" descr="A qr code with text&#10;&#10;Description automatically generated">
            <a:extLst>
              <a:ext uri="{FF2B5EF4-FFF2-40B4-BE49-F238E27FC236}">
                <a16:creationId xmlns:a16="http://schemas.microsoft.com/office/drawing/2014/main" id="{BFE8544B-24A0-EF1E-3997-37819D2C2C27}"/>
              </a:ext>
            </a:extLst>
          </p:cNvPr>
          <p:cNvPicPr>
            <a:picLocks noChangeAspect="1"/>
          </p:cNvPicPr>
          <p:nvPr/>
        </p:nvPicPr>
        <p:blipFill>
          <a:blip r:embed="rId4"/>
          <a:stretch>
            <a:fillRect/>
          </a:stretch>
        </p:blipFill>
        <p:spPr>
          <a:xfrm>
            <a:off x="8234881" y="2687740"/>
            <a:ext cx="2897125" cy="3754674"/>
          </a:xfrm>
          <a:prstGeom prst="rect">
            <a:avLst/>
          </a:prstGeom>
        </p:spPr>
      </p:pic>
    </p:spTree>
    <p:extLst>
      <p:ext uri="{BB962C8B-B14F-4D97-AF65-F5344CB8AC3E}">
        <p14:creationId xmlns:p14="http://schemas.microsoft.com/office/powerpoint/2010/main" val="4219219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29004D-3E5E-9540-1967-90BD79C722C6}"/>
              </a:ext>
            </a:extLst>
          </p:cNvPr>
          <p:cNvSpPr>
            <a:spLocks noGrp="1"/>
          </p:cNvSpPr>
          <p:nvPr>
            <p:ph type="sldNum" sz="quarter" idx="4"/>
          </p:nvPr>
        </p:nvSpPr>
        <p:spPr/>
        <p:txBody>
          <a:bodyPr/>
          <a:lstStyle/>
          <a:p>
            <a:fld id="{74743CB8-03B1-D240-A0C2-C770526C1FDB}" type="slidenum">
              <a:rPr lang="en-US" smtClean="0"/>
              <a:pPr/>
              <a:t>23</a:t>
            </a:fld>
            <a:endParaRPr lang="en-US"/>
          </a:p>
        </p:txBody>
      </p:sp>
      <p:sp>
        <p:nvSpPr>
          <p:cNvPr id="3" name="Title 2">
            <a:extLst>
              <a:ext uri="{FF2B5EF4-FFF2-40B4-BE49-F238E27FC236}">
                <a16:creationId xmlns:a16="http://schemas.microsoft.com/office/drawing/2014/main" id="{AFC54281-1BEE-14DC-728E-B8D5A24F6DD2}"/>
              </a:ext>
            </a:extLst>
          </p:cNvPr>
          <p:cNvSpPr>
            <a:spLocks noGrp="1"/>
          </p:cNvSpPr>
          <p:nvPr>
            <p:ph type="title"/>
          </p:nvPr>
        </p:nvSpPr>
        <p:spPr>
          <a:xfrm>
            <a:off x="7530486" y="-1255686"/>
            <a:ext cx="4535649" cy="6572388"/>
          </a:xfrm>
        </p:spPr>
        <p:txBody>
          <a:bodyPr/>
          <a:lstStyle/>
          <a:p>
            <a:pPr algn="ctr"/>
            <a:r>
              <a:rPr lang="en-US" sz="4000" dirty="0">
                <a:solidFill>
                  <a:schemeClr val="accent1"/>
                </a:solidFill>
              </a:rPr>
              <a:t>Pull Up </a:t>
            </a:r>
            <a:br>
              <a:rPr lang="en-US" sz="4000" dirty="0">
                <a:solidFill>
                  <a:schemeClr val="accent1"/>
                </a:solidFill>
              </a:rPr>
            </a:br>
            <a:r>
              <a:rPr lang="en-US" sz="4000" dirty="0">
                <a:solidFill>
                  <a:schemeClr val="accent1"/>
                </a:solidFill>
              </a:rPr>
              <a:t>Handout B: </a:t>
            </a:r>
            <a:br>
              <a:rPr lang="en-US" sz="4000" dirty="0">
                <a:solidFill>
                  <a:schemeClr val="accent1"/>
                </a:solidFill>
              </a:rPr>
            </a:br>
            <a:r>
              <a:rPr lang="en-US" sz="4000" dirty="0">
                <a:solidFill>
                  <a:schemeClr val="accent1"/>
                </a:solidFill>
              </a:rPr>
              <a:t>A Second Study</a:t>
            </a:r>
          </a:p>
        </p:txBody>
      </p:sp>
      <p:sp>
        <p:nvSpPr>
          <p:cNvPr id="4" name="Text Placeholder 3">
            <a:extLst>
              <a:ext uri="{FF2B5EF4-FFF2-40B4-BE49-F238E27FC236}">
                <a16:creationId xmlns:a16="http://schemas.microsoft.com/office/drawing/2014/main" id="{23247BA8-60AB-CBDD-9F3F-43B7D0983160}"/>
              </a:ext>
            </a:extLst>
          </p:cNvPr>
          <p:cNvSpPr>
            <a:spLocks noGrp="1"/>
          </p:cNvSpPr>
          <p:nvPr>
            <p:ph type="body" sz="quarter" idx="10"/>
          </p:nvPr>
        </p:nvSpPr>
        <p:spPr>
          <a:xfrm>
            <a:off x="355600" y="336841"/>
            <a:ext cx="6978650" cy="6572319"/>
          </a:xfrm>
        </p:spPr>
        <p:txBody>
          <a:bodyPr/>
          <a:lstStyle/>
          <a:p>
            <a:pPr algn="ctr"/>
            <a:endParaRPr lang="en-US" sz="3600" dirty="0"/>
          </a:p>
          <a:p>
            <a:pPr algn="ctr"/>
            <a:endParaRPr lang="en-US" sz="3600" dirty="0"/>
          </a:p>
          <a:p>
            <a:pPr algn="ctr"/>
            <a:endParaRPr lang="en-US" sz="2800" dirty="0"/>
          </a:p>
          <a:p>
            <a:pPr algn="ctr"/>
            <a:endParaRPr lang="en-US" sz="2800" dirty="0"/>
          </a:p>
          <a:p>
            <a:pPr algn="ctr"/>
            <a:endParaRPr lang="en-US" sz="2800" dirty="0"/>
          </a:p>
          <a:p>
            <a:pPr algn="ctr"/>
            <a:endParaRPr lang="en-US" sz="2800" dirty="0"/>
          </a:p>
          <a:p>
            <a:pPr algn="ctr"/>
            <a:endParaRPr lang="en-US" sz="2800" dirty="0"/>
          </a:p>
          <a:p>
            <a:pPr algn="ctr"/>
            <a:endParaRPr lang="en-US" sz="2800" dirty="0"/>
          </a:p>
          <a:p>
            <a:pPr algn="ctr"/>
            <a:endParaRPr lang="en-US" sz="2800" dirty="0"/>
          </a:p>
          <a:p>
            <a:pPr algn="ctr"/>
            <a:r>
              <a:rPr lang="en-US" sz="2800" dirty="0"/>
              <a:t>Divide into seven groups and each group will read through the following sections of the document:</a:t>
            </a:r>
          </a:p>
          <a:p>
            <a:pPr marL="514350" indent="-514350" algn="ctr">
              <a:buFont typeface="+mj-lt"/>
              <a:buAutoNum type="arabicPeriod"/>
            </a:pPr>
            <a:r>
              <a:rPr lang="en-US" sz="2800" dirty="0"/>
              <a:t>Article I (A), Sections 1-4</a:t>
            </a:r>
          </a:p>
          <a:p>
            <a:pPr marL="514350" indent="-514350" algn="ctr">
              <a:buFont typeface="+mj-lt"/>
              <a:buAutoNum type="arabicPeriod"/>
            </a:pPr>
            <a:r>
              <a:rPr lang="en-US" sz="2800" dirty="0"/>
              <a:t>Article I (B), Sections 5-7</a:t>
            </a:r>
          </a:p>
          <a:p>
            <a:pPr marL="514350" indent="-514350" algn="ctr">
              <a:buFont typeface="+mj-lt"/>
              <a:buAutoNum type="arabicPeriod"/>
            </a:pPr>
            <a:r>
              <a:rPr lang="en-US" sz="2800" dirty="0"/>
              <a:t>Article I (C), Sections 8-10</a:t>
            </a:r>
          </a:p>
          <a:p>
            <a:pPr marL="514350" indent="-514350" algn="ctr">
              <a:buFont typeface="+mj-lt"/>
              <a:buAutoNum type="arabicPeriod"/>
            </a:pPr>
            <a:r>
              <a:rPr lang="en-US" sz="2800" dirty="0"/>
              <a:t>Article II</a:t>
            </a:r>
          </a:p>
          <a:p>
            <a:pPr marL="514350" indent="-514350" algn="ctr">
              <a:buFont typeface="+mj-lt"/>
              <a:buAutoNum type="arabicPeriod"/>
            </a:pPr>
            <a:r>
              <a:rPr lang="en-US" sz="2800" dirty="0"/>
              <a:t>Article III</a:t>
            </a:r>
          </a:p>
          <a:p>
            <a:pPr marL="514350" indent="-514350" algn="ctr">
              <a:buFont typeface="+mj-lt"/>
              <a:buAutoNum type="arabicPeriod"/>
            </a:pPr>
            <a:r>
              <a:rPr lang="en-US" sz="2800" dirty="0"/>
              <a:t>Articles IV and V</a:t>
            </a:r>
          </a:p>
          <a:p>
            <a:pPr marL="514350" indent="-514350" algn="ctr">
              <a:buFont typeface="+mj-lt"/>
              <a:buAutoNum type="arabicPeriod"/>
            </a:pPr>
            <a:r>
              <a:rPr lang="en-US" sz="2800" dirty="0"/>
              <a:t>Articles VI and VII</a:t>
            </a:r>
          </a:p>
          <a:p>
            <a:pPr algn="ctr"/>
            <a:endParaRPr lang="en-US" sz="4400" dirty="0"/>
          </a:p>
          <a:p>
            <a:pPr algn="ctr"/>
            <a:endParaRPr lang="en-US" sz="4400" dirty="0"/>
          </a:p>
          <a:p>
            <a:pPr algn="ctr"/>
            <a:endParaRPr lang="en-US" sz="4400" dirty="0"/>
          </a:p>
          <a:p>
            <a:pPr algn="ctr"/>
            <a:endParaRPr lang="en-US" sz="4400" dirty="0"/>
          </a:p>
          <a:p>
            <a:pPr algn="ctr"/>
            <a:endParaRPr lang="en-US" sz="4400" dirty="0"/>
          </a:p>
          <a:p>
            <a:pPr algn="ctr"/>
            <a:endParaRPr lang="en-US" sz="4400" dirty="0"/>
          </a:p>
          <a:p>
            <a:pPr algn="ctr"/>
            <a:endParaRPr lang="en-US" sz="4400" dirty="0"/>
          </a:p>
        </p:txBody>
      </p:sp>
      <p:pic>
        <p:nvPicPr>
          <p:cNvPr id="9" name="Picture 8" descr="A qr code on a white background&#10;&#10;Description automatically generated">
            <a:extLst>
              <a:ext uri="{FF2B5EF4-FFF2-40B4-BE49-F238E27FC236}">
                <a16:creationId xmlns:a16="http://schemas.microsoft.com/office/drawing/2014/main" id="{0C204CD9-C095-B47B-3880-CC11E0AE2935}"/>
              </a:ext>
            </a:extLst>
          </p:cNvPr>
          <p:cNvPicPr>
            <a:picLocks noChangeAspect="1"/>
          </p:cNvPicPr>
          <p:nvPr/>
        </p:nvPicPr>
        <p:blipFill>
          <a:blip r:embed="rId2"/>
          <a:stretch>
            <a:fillRect/>
          </a:stretch>
        </p:blipFill>
        <p:spPr>
          <a:xfrm>
            <a:off x="8686525" y="3172691"/>
            <a:ext cx="2223569" cy="2881745"/>
          </a:xfrm>
          <a:prstGeom prst="rect">
            <a:avLst/>
          </a:prstGeom>
        </p:spPr>
      </p:pic>
    </p:spTree>
    <p:extLst>
      <p:ext uri="{BB962C8B-B14F-4D97-AF65-F5344CB8AC3E}">
        <p14:creationId xmlns:p14="http://schemas.microsoft.com/office/powerpoint/2010/main" val="456862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3CFB3-8BB9-DA0F-B5FA-3E423EFD8CE0}"/>
              </a:ext>
            </a:extLst>
          </p:cNvPr>
          <p:cNvSpPr>
            <a:spLocks noGrp="1"/>
          </p:cNvSpPr>
          <p:nvPr>
            <p:ph type="title"/>
          </p:nvPr>
        </p:nvSpPr>
        <p:spPr>
          <a:xfrm>
            <a:off x="254000" y="254000"/>
            <a:ext cx="4162425" cy="1803400"/>
          </a:xfrm>
        </p:spPr>
        <p:txBody>
          <a:bodyPr vert="horz" lIns="91440" tIns="45720" rIns="91440" bIns="45720" rtlCol="0" anchor="b">
            <a:normAutofit/>
          </a:bodyPr>
          <a:lstStyle/>
          <a:p>
            <a:r>
              <a:rPr lang="en-US" b="1" kern="1200" dirty="0">
                <a:latin typeface="Libre Franklin" pitchFamily="2" charset="77"/>
                <a:ea typeface="+mj-ea"/>
                <a:cs typeface="+mj-cs"/>
              </a:rPr>
              <a:t>:</a:t>
            </a:r>
          </a:p>
        </p:txBody>
      </p:sp>
      <p:sp>
        <p:nvSpPr>
          <p:cNvPr id="3" name="Slide Number Placeholder 2">
            <a:extLst>
              <a:ext uri="{FF2B5EF4-FFF2-40B4-BE49-F238E27FC236}">
                <a16:creationId xmlns:a16="http://schemas.microsoft.com/office/drawing/2014/main" id="{D3286E81-8DE3-3B6B-82EB-466B480B2815}"/>
              </a:ext>
            </a:extLst>
          </p:cNvPr>
          <p:cNvSpPr>
            <a:spLocks noGrp="1"/>
          </p:cNvSpPr>
          <p:nvPr>
            <p:ph type="sldNum" sz="quarter" idx="12"/>
          </p:nvPr>
        </p:nvSpPr>
        <p:spPr>
          <a:xfrm>
            <a:off x="11101549" y="6442414"/>
            <a:ext cx="877617" cy="365125"/>
          </a:xfrm>
        </p:spPr>
        <p:txBody>
          <a:bodyPr vert="horz" lIns="91440" tIns="45720" rIns="91440" bIns="45720" rtlCol="0" anchor="ctr">
            <a:normAutofit/>
          </a:bodyPr>
          <a:lstStyle/>
          <a:p>
            <a:pPr lvl="0" indent="0">
              <a:spcBef>
                <a:spcPts val="0"/>
              </a:spcBef>
              <a:spcAft>
                <a:spcPts val="600"/>
              </a:spcAft>
              <a:buNone/>
            </a:pPr>
            <a:fld id="{00000000-1234-1234-1234-123412341234}" type="slidenum">
              <a:rPr lang="en-US" smtClean="0"/>
              <a:pPr lvl="0" indent="0">
                <a:spcBef>
                  <a:spcPts val="0"/>
                </a:spcBef>
                <a:spcAft>
                  <a:spcPts val="600"/>
                </a:spcAft>
                <a:buNone/>
              </a:pPr>
              <a:t>24</a:t>
            </a:fld>
            <a:endParaRPr lang="en-US"/>
          </a:p>
        </p:txBody>
      </p:sp>
      <p:sp>
        <p:nvSpPr>
          <p:cNvPr id="5" name="TextBox 4">
            <a:extLst>
              <a:ext uri="{FF2B5EF4-FFF2-40B4-BE49-F238E27FC236}">
                <a16:creationId xmlns:a16="http://schemas.microsoft.com/office/drawing/2014/main" id="{27A72CB9-DEA3-B7E6-F48C-86B76E8FC063}"/>
              </a:ext>
            </a:extLst>
          </p:cNvPr>
          <p:cNvSpPr txBox="1"/>
          <p:nvPr/>
        </p:nvSpPr>
        <p:spPr>
          <a:xfrm>
            <a:off x="628076" y="1163777"/>
            <a:ext cx="11309923" cy="4462760"/>
          </a:xfrm>
          <a:prstGeom prst="rect">
            <a:avLst/>
          </a:prstGeom>
          <a:noFill/>
        </p:spPr>
        <p:txBody>
          <a:bodyPr wrap="square" rtlCol="0">
            <a:spAutoFit/>
          </a:bodyPr>
          <a:lstStyle/>
          <a:p>
            <a:pPr algn="l"/>
            <a:r>
              <a:rPr lang="en-US" sz="2800" dirty="0">
                <a:solidFill>
                  <a:schemeClr val="accent2"/>
                </a:solidFill>
                <a:latin typeface="Libre Baskerville" panose="02000000000000000000" pitchFamily="2" charset="0"/>
              </a:rPr>
              <a:t>For the next 15 minutes, each group should:</a:t>
            </a:r>
          </a:p>
          <a:p>
            <a:pPr algn="l"/>
            <a:endParaRPr lang="en-US" sz="2800" dirty="0">
              <a:solidFill>
                <a:schemeClr val="accent2"/>
              </a:solidFill>
              <a:latin typeface="Libre Baskerville" panose="02000000000000000000" pitchFamily="2" charset="0"/>
            </a:endParaRPr>
          </a:p>
          <a:p>
            <a:pPr marL="457200" indent="-457200" algn="l">
              <a:buFont typeface="Arial" panose="020B0604020202020204" pitchFamily="34" charset="0"/>
              <a:buChar char="•"/>
            </a:pPr>
            <a:r>
              <a:rPr lang="en-US" sz="2800" dirty="0">
                <a:solidFill>
                  <a:schemeClr val="accent2"/>
                </a:solidFill>
                <a:latin typeface="Libre Baskerville" panose="02000000000000000000" pitchFamily="2" charset="0"/>
              </a:rPr>
              <a:t>Complete the information from the graphic organizer for their section only using </a:t>
            </a:r>
            <a:r>
              <a:rPr lang="en-US" sz="2800" dirty="0" err="1">
                <a:solidFill>
                  <a:schemeClr val="accent2"/>
                </a:solidFill>
                <a:latin typeface="Libre Baskerville" panose="02000000000000000000" pitchFamily="2" charset="0"/>
              </a:rPr>
              <a:t>padlet</a:t>
            </a:r>
            <a:r>
              <a:rPr lang="en-US" sz="2800" dirty="0">
                <a:solidFill>
                  <a:schemeClr val="accent2"/>
                </a:solidFill>
                <a:latin typeface="Libre Baskerville" panose="02000000000000000000" pitchFamily="2" charset="0"/>
              </a:rPr>
              <a:t>. </a:t>
            </a:r>
          </a:p>
          <a:p>
            <a:pPr marL="457200" indent="-457200" algn="l">
              <a:buFont typeface="Arial" panose="020B0604020202020204" pitchFamily="34" charset="0"/>
              <a:buChar char="•"/>
            </a:pPr>
            <a:r>
              <a:rPr lang="en-US" sz="2800" dirty="0">
                <a:solidFill>
                  <a:schemeClr val="accent2"/>
                </a:solidFill>
                <a:latin typeface="Libre Baskerville" panose="02000000000000000000" pitchFamily="2" charset="0"/>
              </a:rPr>
              <a:t>Write down the purpose and a summary of the section in your own words.          </a:t>
            </a:r>
          </a:p>
          <a:p>
            <a:pPr marL="457200" indent="-457200" algn="l">
              <a:buFont typeface="Arial" panose="020B0604020202020204" pitchFamily="34" charset="0"/>
              <a:buChar char="•"/>
            </a:pPr>
            <a:r>
              <a:rPr lang="en-US" sz="2800" dirty="0">
                <a:solidFill>
                  <a:schemeClr val="accent2"/>
                </a:solidFill>
                <a:latin typeface="Libre Baskerville" panose="02000000000000000000" pitchFamily="2" charset="0"/>
              </a:rPr>
              <a:t>As you read, brainstorm some active reading strategies that you can use when implementing this with students. Use strategies from the “Supporting Students in Using Evidence Module</a:t>
            </a:r>
            <a:r>
              <a:rPr lang="en-US" sz="3200" dirty="0">
                <a:solidFill>
                  <a:schemeClr val="accent2"/>
                </a:solidFill>
                <a:latin typeface="Libre Baskerville" panose="02000000000000000000" pitchFamily="2" charset="0"/>
              </a:rPr>
              <a:t>.”</a:t>
            </a:r>
          </a:p>
        </p:txBody>
      </p:sp>
    </p:spTree>
    <p:extLst>
      <p:ext uri="{BB962C8B-B14F-4D97-AF65-F5344CB8AC3E}">
        <p14:creationId xmlns:p14="http://schemas.microsoft.com/office/powerpoint/2010/main" val="915109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3332AD90-94BC-17BA-F539-22B579037375}"/>
            </a:ext>
          </a:extLst>
        </p:cNvPr>
        <p:cNvGrpSpPr/>
        <p:nvPr/>
      </p:nvGrpSpPr>
      <p:grpSpPr>
        <a:xfrm>
          <a:off x="0" y="0"/>
          <a:ext cx="0" cy="0"/>
          <a:chOff x="0" y="0"/>
          <a:chExt cx="0" cy="0"/>
        </a:xfrm>
      </p:grpSpPr>
      <p:pic>
        <p:nvPicPr>
          <p:cNvPr id="7" name="Picture 6" descr="A screenshot of a document&#10;&#10;Description automatically generated">
            <a:extLst>
              <a:ext uri="{FF2B5EF4-FFF2-40B4-BE49-F238E27FC236}">
                <a16:creationId xmlns:a16="http://schemas.microsoft.com/office/drawing/2014/main" id="{C9CCF766-995F-8EA7-BD2C-17D2AB0A750E}"/>
              </a:ext>
            </a:extLst>
          </p:cNvPr>
          <p:cNvPicPr>
            <a:picLocks noChangeAspect="1"/>
          </p:cNvPicPr>
          <p:nvPr/>
        </p:nvPicPr>
        <p:blipFill>
          <a:blip r:embed="rId2"/>
          <a:stretch>
            <a:fillRect/>
          </a:stretch>
        </p:blipFill>
        <p:spPr>
          <a:xfrm>
            <a:off x="5546199" y="457201"/>
            <a:ext cx="5304889" cy="5750560"/>
          </a:xfrm>
          <a:prstGeom prst="rect">
            <a:avLst/>
          </a:prstGeom>
          <a:noFill/>
        </p:spPr>
      </p:pic>
      <p:sp>
        <p:nvSpPr>
          <p:cNvPr id="5" name="TextBox 4">
            <a:extLst>
              <a:ext uri="{FF2B5EF4-FFF2-40B4-BE49-F238E27FC236}">
                <a16:creationId xmlns:a16="http://schemas.microsoft.com/office/drawing/2014/main" id="{548F65CF-E65F-5FC3-107D-D9C24021255D}"/>
              </a:ext>
            </a:extLst>
          </p:cNvPr>
          <p:cNvSpPr txBox="1"/>
          <p:nvPr/>
        </p:nvSpPr>
        <p:spPr>
          <a:xfrm>
            <a:off x="461822" y="2159000"/>
            <a:ext cx="4162425" cy="4048760"/>
          </a:xfrm>
          <a:prstGeom prst="rect">
            <a:avLst/>
          </a:prstGeom>
        </p:spPr>
        <p:txBody>
          <a:bodyPr vert="horz" lIns="91440" tIns="45720" rIns="91440" bIns="45720" rtlCol="0">
            <a:normAutofit/>
          </a:bodyPr>
          <a:lstStyle/>
          <a:p>
            <a:pPr>
              <a:lnSpc>
                <a:spcPct val="90000"/>
              </a:lnSpc>
              <a:spcBef>
                <a:spcPts val="1000"/>
              </a:spcBef>
            </a:pPr>
            <a:r>
              <a:rPr lang="en-US" sz="2800" kern="1200" dirty="0">
                <a:solidFill>
                  <a:schemeClr val="accent2"/>
                </a:solidFill>
                <a:latin typeface="Libre Baskerville" panose="02000000000000000000" pitchFamily="2" charset="0"/>
                <a:ea typeface="+mn-ea"/>
                <a:cs typeface="+mn-cs"/>
              </a:rPr>
              <a:t>Return to the main group and have one representative from each group fill in all of the information from Handout B in the main </a:t>
            </a:r>
            <a:r>
              <a:rPr lang="en-US" sz="2800" kern="1200" dirty="0" err="1">
                <a:solidFill>
                  <a:schemeClr val="accent2"/>
                </a:solidFill>
                <a:latin typeface="Libre Baskerville" panose="02000000000000000000" pitchFamily="2" charset="0"/>
                <a:ea typeface="+mn-ea"/>
                <a:cs typeface="+mn-cs"/>
              </a:rPr>
              <a:t>padlet</a:t>
            </a:r>
            <a:r>
              <a:rPr lang="en-US" sz="2800" kern="1200" dirty="0">
                <a:solidFill>
                  <a:schemeClr val="accent2"/>
                </a:solidFill>
                <a:latin typeface="Libre Baskerville" panose="02000000000000000000" pitchFamily="2" charset="0"/>
                <a:ea typeface="+mn-ea"/>
                <a:cs typeface="+mn-cs"/>
              </a:rPr>
              <a:t> page, in a jigsaw style.</a:t>
            </a:r>
          </a:p>
        </p:txBody>
      </p:sp>
      <p:sp>
        <p:nvSpPr>
          <p:cNvPr id="3" name="Slide Number Placeholder 2">
            <a:extLst>
              <a:ext uri="{FF2B5EF4-FFF2-40B4-BE49-F238E27FC236}">
                <a16:creationId xmlns:a16="http://schemas.microsoft.com/office/drawing/2014/main" id="{47341E81-527F-B51F-FE1F-F2052F6D29F6}"/>
              </a:ext>
            </a:extLst>
          </p:cNvPr>
          <p:cNvSpPr>
            <a:spLocks noGrp="1"/>
          </p:cNvSpPr>
          <p:nvPr>
            <p:ph type="sldNum" sz="quarter" idx="12"/>
          </p:nvPr>
        </p:nvSpPr>
        <p:spPr>
          <a:xfrm>
            <a:off x="11101549" y="6442414"/>
            <a:ext cx="877617" cy="365125"/>
          </a:xfrm>
        </p:spPr>
        <p:txBody>
          <a:bodyPr vert="horz" lIns="91440" tIns="45720" rIns="91440" bIns="45720" rtlCol="0" anchor="ctr">
            <a:normAutofit/>
          </a:bodyPr>
          <a:lstStyle/>
          <a:p>
            <a:pPr lvl="0" indent="0">
              <a:spcBef>
                <a:spcPts val="0"/>
              </a:spcBef>
              <a:spcAft>
                <a:spcPts val="600"/>
              </a:spcAft>
              <a:buNone/>
            </a:pPr>
            <a:fld id="{00000000-1234-1234-1234-123412341234}" type="slidenum">
              <a:rPr lang="en-US" smtClean="0"/>
              <a:pPr lvl="0" indent="0">
                <a:spcBef>
                  <a:spcPts val="0"/>
                </a:spcBef>
                <a:spcAft>
                  <a:spcPts val="600"/>
                </a:spcAft>
                <a:buNone/>
              </a:pPr>
              <a:t>25</a:t>
            </a:fld>
            <a:endParaRPr lang="en-US"/>
          </a:p>
        </p:txBody>
      </p:sp>
      <p:sp>
        <p:nvSpPr>
          <p:cNvPr id="9" name="Title 8">
            <a:extLst>
              <a:ext uri="{FF2B5EF4-FFF2-40B4-BE49-F238E27FC236}">
                <a16:creationId xmlns:a16="http://schemas.microsoft.com/office/drawing/2014/main" id="{FE648CEB-7761-E1DE-F52D-57105A6942B5}"/>
              </a:ext>
            </a:extLst>
          </p:cNvPr>
          <p:cNvSpPr>
            <a:spLocks noGrp="1"/>
          </p:cNvSpPr>
          <p:nvPr>
            <p:ph type="title"/>
          </p:nvPr>
        </p:nvSpPr>
        <p:spPr/>
        <p:txBody>
          <a:bodyPr>
            <a:normAutofit/>
          </a:bodyPr>
          <a:lstStyle/>
          <a:p>
            <a:pPr algn="ctr"/>
            <a:r>
              <a:rPr lang="en-US" sz="4000" dirty="0">
                <a:solidFill>
                  <a:schemeClr val="accent2"/>
                </a:solidFill>
              </a:rPr>
              <a:t>Whole Group Activity</a:t>
            </a:r>
          </a:p>
        </p:txBody>
      </p:sp>
    </p:spTree>
    <p:extLst>
      <p:ext uri="{BB962C8B-B14F-4D97-AF65-F5344CB8AC3E}">
        <p14:creationId xmlns:p14="http://schemas.microsoft.com/office/powerpoint/2010/main" val="3966074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8A7505-6608-AD9C-495C-382E50F7F730}"/>
              </a:ext>
            </a:extLst>
          </p:cNvPr>
          <p:cNvSpPr>
            <a:spLocks noGrp="1"/>
          </p:cNvSpPr>
          <p:nvPr>
            <p:ph type="sldNum" sz="quarter" idx="4"/>
          </p:nvPr>
        </p:nvSpPr>
        <p:spPr/>
        <p:txBody>
          <a:bodyPr/>
          <a:lstStyle/>
          <a:p>
            <a:fld id="{74743CB8-03B1-D240-A0C2-C770526C1FDB}" type="slidenum">
              <a:rPr lang="en-US" smtClean="0"/>
              <a:pPr/>
              <a:t>26</a:t>
            </a:fld>
            <a:endParaRPr lang="en-US"/>
          </a:p>
        </p:txBody>
      </p:sp>
      <p:sp>
        <p:nvSpPr>
          <p:cNvPr id="3" name="Title 2">
            <a:extLst>
              <a:ext uri="{FF2B5EF4-FFF2-40B4-BE49-F238E27FC236}">
                <a16:creationId xmlns:a16="http://schemas.microsoft.com/office/drawing/2014/main" id="{BEAC7889-5694-2C24-35C7-667BDBF6E4D9}"/>
              </a:ext>
            </a:extLst>
          </p:cNvPr>
          <p:cNvSpPr>
            <a:spLocks noGrp="1"/>
          </p:cNvSpPr>
          <p:nvPr>
            <p:ph type="title"/>
          </p:nvPr>
        </p:nvSpPr>
        <p:spPr>
          <a:xfrm>
            <a:off x="7530486" y="142806"/>
            <a:ext cx="4661513" cy="4033662"/>
          </a:xfrm>
        </p:spPr>
        <p:txBody>
          <a:bodyPr/>
          <a:lstStyle/>
          <a:p>
            <a:r>
              <a:rPr lang="en-US" sz="3200" u="sng" dirty="0">
                <a:latin typeface="Libre Franklin"/>
              </a:rPr>
              <a:t>Handout C:</a:t>
            </a:r>
            <a:br>
              <a:rPr lang="en-US" sz="3200" u="sng" dirty="0">
                <a:latin typeface="Libre Franklin"/>
              </a:rPr>
            </a:br>
            <a:r>
              <a:rPr lang="en-US" sz="3200" u="sng" dirty="0">
                <a:latin typeface="Libre Franklin"/>
              </a:rPr>
              <a:t>Constitution Cube</a:t>
            </a:r>
            <a:endParaRPr lang="en-US" sz="3200" b="0" dirty="0"/>
          </a:p>
        </p:txBody>
      </p:sp>
      <p:sp>
        <p:nvSpPr>
          <p:cNvPr id="4" name="Text Placeholder 3">
            <a:extLst>
              <a:ext uri="{FF2B5EF4-FFF2-40B4-BE49-F238E27FC236}">
                <a16:creationId xmlns:a16="http://schemas.microsoft.com/office/drawing/2014/main" id="{3F073D3E-7586-2CAA-B86B-2275F733C292}"/>
              </a:ext>
            </a:extLst>
          </p:cNvPr>
          <p:cNvSpPr>
            <a:spLocks noGrp="1"/>
          </p:cNvSpPr>
          <p:nvPr>
            <p:ph type="body" sz="quarter" idx="10"/>
          </p:nvPr>
        </p:nvSpPr>
        <p:spPr>
          <a:xfrm>
            <a:off x="355600" y="1126562"/>
            <a:ext cx="6978650" cy="771883"/>
          </a:xfrm>
        </p:spPr>
        <p:txBody>
          <a:bodyPr/>
          <a:lstStyle/>
          <a:p>
            <a:pPr algn="l"/>
            <a:r>
              <a:rPr lang="en-US" sz="3200" dirty="0"/>
              <a:t>Review and Prepare</a:t>
            </a:r>
          </a:p>
        </p:txBody>
      </p:sp>
      <p:sp>
        <p:nvSpPr>
          <p:cNvPr id="5" name="TextBox 4">
            <a:extLst>
              <a:ext uri="{FF2B5EF4-FFF2-40B4-BE49-F238E27FC236}">
                <a16:creationId xmlns:a16="http://schemas.microsoft.com/office/drawing/2014/main" id="{81A85128-535C-FEB9-1BFB-EF453B98F074}"/>
              </a:ext>
            </a:extLst>
          </p:cNvPr>
          <p:cNvSpPr txBox="1"/>
          <p:nvPr/>
        </p:nvSpPr>
        <p:spPr>
          <a:xfrm>
            <a:off x="595740" y="2355275"/>
            <a:ext cx="5805055" cy="3046988"/>
          </a:xfrm>
          <a:prstGeom prst="rect">
            <a:avLst/>
          </a:prstGeom>
          <a:noFill/>
        </p:spPr>
        <p:txBody>
          <a:bodyPr wrap="square" rtlCol="0">
            <a:spAutoFit/>
          </a:bodyPr>
          <a:lstStyle/>
          <a:p>
            <a:pPr algn="l"/>
            <a:r>
              <a:rPr lang="en-US" sz="2400" dirty="0">
                <a:solidFill>
                  <a:schemeClr val="accent4"/>
                </a:solidFill>
                <a:latin typeface="Libre Baskerville" panose="02000000000000000000" pitchFamily="2" charset="0"/>
              </a:rPr>
              <a:t>Students can use the Constitution Cube to engage in a prewriting exercise. Have students roll to select a Constitutional principle and complete a quick write to explain how this principle is demonstrated in the Constitution, providing evidence to support their response.</a:t>
            </a:r>
          </a:p>
        </p:txBody>
      </p:sp>
      <p:pic>
        <p:nvPicPr>
          <p:cNvPr id="9" name="Picture 8" descr="A qr code with text&#10;&#10;Description automatically generated">
            <a:extLst>
              <a:ext uri="{FF2B5EF4-FFF2-40B4-BE49-F238E27FC236}">
                <a16:creationId xmlns:a16="http://schemas.microsoft.com/office/drawing/2014/main" id="{008B8E3C-179B-4DA7-1720-C2D0D9D56D63}"/>
              </a:ext>
            </a:extLst>
          </p:cNvPr>
          <p:cNvPicPr>
            <a:picLocks noChangeAspect="1"/>
          </p:cNvPicPr>
          <p:nvPr/>
        </p:nvPicPr>
        <p:blipFill>
          <a:blip r:embed="rId3"/>
          <a:stretch>
            <a:fillRect/>
          </a:stretch>
        </p:blipFill>
        <p:spPr>
          <a:xfrm>
            <a:off x="8357597" y="3013413"/>
            <a:ext cx="2645834" cy="3429001"/>
          </a:xfrm>
          <a:prstGeom prst="rect">
            <a:avLst/>
          </a:prstGeom>
        </p:spPr>
      </p:pic>
    </p:spTree>
    <p:extLst>
      <p:ext uri="{BB962C8B-B14F-4D97-AF65-F5344CB8AC3E}">
        <p14:creationId xmlns:p14="http://schemas.microsoft.com/office/powerpoint/2010/main" val="2220618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029D8-2907-B24F-A43D-BC683E256511}"/>
              </a:ext>
            </a:extLst>
          </p:cNvPr>
          <p:cNvSpPr>
            <a:spLocks noGrp="1"/>
          </p:cNvSpPr>
          <p:nvPr>
            <p:ph type="title"/>
          </p:nvPr>
        </p:nvSpPr>
        <p:spPr>
          <a:xfrm>
            <a:off x="250371" y="1432725"/>
            <a:ext cx="11728794" cy="1325563"/>
          </a:xfrm>
        </p:spPr>
        <p:txBody>
          <a:bodyPr>
            <a:noAutofit/>
          </a:bodyPr>
          <a:lstStyle/>
          <a:p>
            <a:r>
              <a:rPr lang="en-US" u="sng" dirty="0">
                <a:solidFill>
                  <a:schemeClr val="accent2"/>
                </a:solidFill>
              </a:rPr>
              <a:t>Task Aligned to the Supporting Question:</a:t>
            </a:r>
            <a:br>
              <a:rPr lang="en-US" u="sng" dirty="0">
                <a:solidFill>
                  <a:schemeClr val="accent2"/>
                </a:solidFill>
              </a:rPr>
            </a:br>
            <a:endParaRPr lang="en-US" sz="4800" u="sng" dirty="0">
              <a:solidFill>
                <a:schemeClr val="accent2"/>
              </a:solidFill>
            </a:endParaRPr>
          </a:p>
        </p:txBody>
      </p:sp>
      <p:sp>
        <p:nvSpPr>
          <p:cNvPr id="2" name="Slide Number Placeholder 1">
            <a:extLst>
              <a:ext uri="{FF2B5EF4-FFF2-40B4-BE49-F238E27FC236}">
                <a16:creationId xmlns:a16="http://schemas.microsoft.com/office/drawing/2014/main" id="{FB7E5ECD-51EF-C049-54C0-BC74A4D922E1}"/>
              </a:ext>
            </a:extLst>
          </p:cNvPr>
          <p:cNvSpPr>
            <a:spLocks noGrp="1"/>
          </p:cNvSpPr>
          <p:nvPr>
            <p:ph type="sldNum" idx="12"/>
          </p:nvPr>
        </p:nvSpPr>
        <p:spPr/>
        <p:txBody>
          <a:bodyPr/>
          <a:lstStyle/>
          <a:p>
            <a:fld id="{74743CB8-03B1-D240-A0C2-C770526C1FDB}" type="slidenum">
              <a:rPr lang="en-US" smtClean="0"/>
              <a:pPr/>
              <a:t>27</a:t>
            </a:fld>
            <a:endParaRPr lang="en-US"/>
          </a:p>
        </p:txBody>
      </p:sp>
      <p:sp>
        <p:nvSpPr>
          <p:cNvPr id="9" name="TextBox 8">
            <a:extLst>
              <a:ext uri="{FF2B5EF4-FFF2-40B4-BE49-F238E27FC236}">
                <a16:creationId xmlns:a16="http://schemas.microsoft.com/office/drawing/2014/main" id="{E813D25F-9695-8F25-66AC-DDEFE172BD35}"/>
              </a:ext>
            </a:extLst>
          </p:cNvPr>
          <p:cNvSpPr txBox="1"/>
          <p:nvPr/>
        </p:nvSpPr>
        <p:spPr>
          <a:xfrm>
            <a:off x="387921" y="2701631"/>
            <a:ext cx="10367258" cy="2554545"/>
          </a:xfrm>
          <a:prstGeom prst="rect">
            <a:avLst/>
          </a:prstGeom>
          <a:noFill/>
        </p:spPr>
        <p:txBody>
          <a:bodyPr wrap="square" rtlCol="0">
            <a:spAutoFit/>
          </a:bodyPr>
          <a:lstStyle/>
          <a:p>
            <a:pPr algn="ctr"/>
            <a:r>
              <a:rPr lang="en-US" sz="3200" i="1" dirty="0">
                <a:solidFill>
                  <a:schemeClr val="accent2"/>
                </a:solidFill>
              </a:rPr>
              <a:t>Construct an explanation to answer the following question: How did the Articles of the Constitution impact the structure and function of the United States government? In your response, use examples and details from the Constitution to support your response.</a:t>
            </a:r>
            <a:endParaRPr lang="en-US" sz="3200" i="1" dirty="0">
              <a:solidFill>
                <a:schemeClr val="accent2"/>
              </a:solidFill>
              <a:latin typeface="Libre Baskerville" panose="02000000000000000000" pitchFamily="2" charset="0"/>
            </a:endParaRPr>
          </a:p>
        </p:txBody>
      </p:sp>
    </p:spTree>
    <p:extLst>
      <p:ext uri="{BB962C8B-B14F-4D97-AF65-F5344CB8AC3E}">
        <p14:creationId xmlns:p14="http://schemas.microsoft.com/office/powerpoint/2010/main" val="95469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9" grpId="0"/>
      <p:bldP spid="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31C1CF-BE4F-6B45-AA04-8BD32D75DAF1}"/>
              </a:ext>
            </a:extLst>
          </p:cNvPr>
          <p:cNvSpPr txBox="1"/>
          <p:nvPr/>
        </p:nvSpPr>
        <p:spPr>
          <a:xfrm>
            <a:off x="1649573" y="148913"/>
            <a:ext cx="3549650" cy="5478423"/>
          </a:xfrm>
          <a:prstGeom prst="rect">
            <a:avLst/>
          </a:prstGeom>
          <a:noFill/>
          <a:effectLst>
            <a:outerShdw blurRad="177800" dist="68678" dir="2700000" algn="tl" rotWithShape="0">
              <a:prstClr val="black">
                <a:alpha val="30252"/>
              </a:prstClr>
            </a:outerShdw>
          </a:effectLst>
        </p:spPr>
        <p:txBody>
          <a:bodyPr wrap="square" rtlCol="0">
            <a:spAutoFit/>
          </a:bodyPr>
          <a:lstStyle/>
          <a:p>
            <a:pPr algn="ctr"/>
            <a:r>
              <a:rPr lang="en-US" sz="35000" b="1">
                <a:solidFill>
                  <a:schemeClr val="accent2"/>
                </a:solidFill>
                <a:latin typeface="Libre Baskerville" panose="02000000000000000000" pitchFamily="2" charset="0"/>
              </a:rPr>
              <a:t>Q</a:t>
            </a:r>
          </a:p>
        </p:txBody>
      </p:sp>
      <p:sp>
        <p:nvSpPr>
          <p:cNvPr id="4" name="Rectangle 3">
            <a:extLst>
              <a:ext uri="{FF2B5EF4-FFF2-40B4-BE49-F238E27FC236}">
                <a16:creationId xmlns:a16="http://schemas.microsoft.com/office/drawing/2014/main" id="{AA9961A8-8F7D-1A4A-806A-3181243E8159}"/>
              </a:ext>
            </a:extLst>
          </p:cNvPr>
          <p:cNvSpPr/>
          <p:nvPr/>
        </p:nvSpPr>
        <p:spPr>
          <a:xfrm>
            <a:off x="6340271" y="1266513"/>
            <a:ext cx="4334841" cy="6247864"/>
          </a:xfrm>
          <a:prstGeom prst="rect">
            <a:avLst/>
          </a:prstGeom>
          <a:effectLst>
            <a:outerShdw blurRad="177800" dist="68678" dir="2700000" algn="tl" rotWithShape="0">
              <a:prstClr val="black">
                <a:alpha val="30252"/>
              </a:prstClr>
            </a:outerShdw>
          </a:effectLst>
        </p:spPr>
        <p:txBody>
          <a:bodyPr wrap="none">
            <a:spAutoFit/>
          </a:bodyPr>
          <a:lstStyle/>
          <a:p>
            <a:r>
              <a:rPr lang="en-US" sz="40000" b="1">
                <a:solidFill>
                  <a:schemeClr val="tx2"/>
                </a:solidFill>
                <a:latin typeface="Libre Baskerville" panose="02000000000000000000" pitchFamily="2" charset="0"/>
              </a:rPr>
              <a:t>A</a:t>
            </a:r>
            <a:endParaRPr lang="en-US" sz="40000">
              <a:solidFill>
                <a:schemeClr val="tx2"/>
              </a:solidFill>
            </a:endParaRPr>
          </a:p>
        </p:txBody>
      </p:sp>
      <p:pic>
        <p:nvPicPr>
          <p:cNvPr id="6" name="Picture 5" descr="Logo&#10;&#10;Description automatically generated">
            <a:extLst>
              <a:ext uri="{FF2B5EF4-FFF2-40B4-BE49-F238E27FC236}">
                <a16:creationId xmlns:a16="http://schemas.microsoft.com/office/drawing/2014/main" id="{36CC236C-FF21-5E3D-60B2-09EFB47CEF94}"/>
              </a:ext>
            </a:extLst>
          </p:cNvPr>
          <p:cNvPicPr>
            <a:picLocks noChangeAspect="1"/>
          </p:cNvPicPr>
          <p:nvPr/>
        </p:nvPicPr>
        <p:blipFill>
          <a:blip r:embed="rId3"/>
          <a:stretch>
            <a:fillRect/>
          </a:stretch>
        </p:blipFill>
        <p:spPr>
          <a:xfrm>
            <a:off x="4184125" y="1118307"/>
            <a:ext cx="4621386" cy="4621386"/>
          </a:xfrm>
          <a:prstGeom prst="rect">
            <a:avLst/>
          </a:prstGeom>
          <a:effectLst>
            <a:outerShdw blurRad="177800" dist="38100" dir="2700000" algn="tl" rotWithShape="0">
              <a:prstClr val="black">
                <a:alpha val="28020"/>
              </a:prstClr>
            </a:outerShdw>
          </a:effectLst>
        </p:spPr>
      </p:pic>
    </p:spTree>
    <p:extLst>
      <p:ext uri="{BB962C8B-B14F-4D97-AF65-F5344CB8AC3E}">
        <p14:creationId xmlns:p14="http://schemas.microsoft.com/office/powerpoint/2010/main" val="1322704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6A0D1B15-B526-DA20-FF95-9259ACC152BF}"/>
              </a:ext>
            </a:extLst>
          </p:cNvPr>
          <p:cNvPicPr>
            <a:picLocks noChangeAspect="1"/>
          </p:cNvPicPr>
          <p:nvPr/>
        </p:nvPicPr>
        <p:blipFill>
          <a:blip r:embed="rId3"/>
          <a:stretch>
            <a:fillRect/>
          </a:stretch>
        </p:blipFill>
        <p:spPr>
          <a:xfrm>
            <a:off x="0" y="332259"/>
            <a:ext cx="12572997" cy="6836180"/>
          </a:xfrm>
          <a:prstGeom prst="rect">
            <a:avLst/>
          </a:prstGeom>
        </p:spPr>
      </p:pic>
      <p:sp>
        <p:nvSpPr>
          <p:cNvPr id="3" name="TextBox 2">
            <a:extLst>
              <a:ext uri="{FF2B5EF4-FFF2-40B4-BE49-F238E27FC236}">
                <a16:creationId xmlns:a16="http://schemas.microsoft.com/office/drawing/2014/main" id="{7D331369-554A-36FD-6DF1-D84715151266}"/>
              </a:ext>
            </a:extLst>
          </p:cNvPr>
          <p:cNvSpPr txBox="1"/>
          <p:nvPr/>
        </p:nvSpPr>
        <p:spPr>
          <a:xfrm>
            <a:off x="1910854" y="4276811"/>
            <a:ext cx="480782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solidFill>
                  <a:schemeClr val="bg1"/>
                </a:solidFill>
                <a:latin typeface="Libre Baskerville"/>
                <a:ea typeface="+mn-lt"/>
                <a:cs typeface="+mn-lt"/>
              </a:rPr>
              <a:t>https://bit.ly/3z14ctG</a:t>
            </a:r>
            <a:endParaRPr lang="en-US" b="1">
              <a:solidFill>
                <a:schemeClr val="bg1"/>
              </a:solidFill>
              <a:latin typeface="Libre Baskerville"/>
              <a:ea typeface="+mn-lt"/>
              <a:cs typeface="+mn-lt"/>
            </a:endParaRPr>
          </a:p>
        </p:txBody>
      </p:sp>
      <p:pic>
        <p:nvPicPr>
          <p:cNvPr id="5" name="Picture 4" descr="A qr code with a white background&#10;&#10;Description automatically generated">
            <a:extLst>
              <a:ext uri="{FF2B5EF4-FFF2-40B4-BE49-F238E27FC236}">
                <a16:creationId xmlns:a16="http://schemas.microsoft.com/office/drawing/2014/main" id="{3EA54EE7-D38F-8F08-1C83-0C2C20A4E52A}"/>
              </a:ext>
            </a:extLst>
          </p:cNvPr>
          <p:cNvPicPr>
            <a:picLocks noChangeAspect="1"/>
          </p:cNvPicPr>
          <p:nvPr/>
        </p:nvPicPr>
        <p:blipFill>
          <a:blip r:embed="rId4"/>
          <a:stretch>
            <a:fillRect/>
          </a:stretch>
        </p:blipFill>
        <p:spPr>
          <a:xfrm>
            <a:off x="7876148" y="3759617"/>
            <a:ext cx="3104293" cy="3097428"/>
          </a:xfrm>
          <a:prstGeom prst="rect">
            <a:avLst/>
          </a:prstGeom>
        </p:spPr>
      </p:pic>
    </p:spTree>
    <p:extLst>
      <p:ext uri="{BB962C8B-B14F-4D97-AF65-F5344CB8AC3E}">
        <p14:creationId xmlns:p14="http://schemas.microsoft.com/office/powerpoint/2010/main" val="3359325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8"/>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What are Standards?</a:t>
            </a:r>
            <a:endParaRPr dirty="0">
              <a:latin typeface="Franklin Gothic Medium" panose="020B0603020102020204" pitchFamily="34" charset="0"/>
              <a:sym typeface="Libre Franklin Medium"/>
            </a:endParaRPr>
          </a:p>
        </p:txBody>
      </p:sp>
      <p:sp>
        <p:nvSpPr>
          <p:cNvPr id="155" name="Google Shape;155;p38"/>
          <p:cNvSpPr txBox="1">
            <a:spLocks noGrp="1"/>
          </p:cNvSpPr>
          <p:nvPr>
            <p:ph type="body" idx="1"/>
          </p:nvPr>
        </p:nvSpPr>
        <p:spPr>
          <a:xfrm>
            <a:off x="534575" y="1035226"/>
            <a:ext cx="11024100" cy="1812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r>
              <a:rPr lang="en-US" sz="3200" dirty="0">
                <a:solidFill>
                  <a:srgbClr val="595959"/>
                </a:solidFill>
                <a:latin typeface="Franklin Gothic Book" panose="020B0503020102020204" pitchFamily="34" charset="0"/>
                <a:sym typeface="Libre Franklin"/>
              </a:rPr>
              <a:t>Standards define what students should</a:t>
            </a:r>
            <a:r>
              <a:rPr lang="en-US" sz="3200" i="1" dirty="0">
                <a:solidFill>
                  <a:srgbClr val="595959"/>
                </a:solidFill>
                <a:latin typeface="Franklin Gothic Book" panose="020B0503020102020204" pitchFamily="34" charset="0"/>
                <a:sym typeface="Libre Franklin"/>
              </a:rPr>
              <a:t> know</a:t>
            </a:r>
            <a:r>
              <a:rPr lang="en-US" sz="3200" dirty="0">
                <a:solidFill>
                  <a:srgbClr val="595959"/>
                </a:solidFill>
                <a:latin typeface="Franklin Gothic Book" panose="020B0503020102020204" pitchFamily="34" charset="0"/>
                <a:sym typeface="Libre Franklin"/>
              </a:rPr>
              <a:t>, </a:t>
            </a:r>
            <a:r>
              <a:rPr lang="en-US" sz="3200" i="1" dirty="0">
                <a:solidFill>
                  <a:srgbClr val="595959"/>
                </a:solidFill>
                <a:latin typeface="Franklin Gothic Book" panose="020B0503020102020204" pitchFamily="34" charset="0"/>
                <a:sym typeface="Libre Franklin"/>
              </a:rPr>
              <a:t>understand</a:t>
            </a:r>
            <a:r>
              <a:rPr lang="en-US" sz="3200" dirty="0">
                <a:solidFill>
                  <a:srgbClr val="595959"/>
                </a:solidFill>
                <a:latin typeface="Franklin Gothic Book" panose="020B0503020102020204" pitchFamily="34" charset="0"/>
                <a:sym typeface="Libre Franklin"/>
              </a:rPr>
              <a:t> and be able to </a:t>
            </a:r>
            <a:r>
              <a:rPr lang="en-US" sz="3200" i="1" dirty="0">
                <a:solidFill>
                  <a:srgbClr val="595959"/>
                </a:solidFill>
                <a:latin typeface="Franklin Gothic Book" panose="020B0503020102020204" pitchFamily="34" charset="0"/>
                <a:sym typeface="Libre Franklin"/>
              </a:rPr>
              <a:t>do</a:t>
            </a:r>
            <a:r>
              <a:rPr lang="en-US" sz="3200" dirty="0">
                <a:solidFill>
                  <a:srgbClr val="595959"/>
                </a:solidFill>
                <a:latin typeface="Franklin Gothic Book" panose="020B0503020102020204" pitchFamily="34" charset="0"/>
                <a:sym typeface="Libre Franklin"/>
              </a:rPr>
              <a:t> at the end of a grade level.</a:t>
            </a:r>
            <a:endParaRPr sz="32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3200" dirty="0"/>
          </a:p>
        </p:txBody>
      </p:sp>
      <p:graphicFrame>
        <p:nvGraphicFramePr>
          <p:cNvPr id="156" name="Google Shape;156;p38" descr="Standards Definition Chart&#10;&#10;In this chart, the definition of a standard is explored through the terms know, understand and do. &#10;&#10;Know: Refers to facts, dates, places, people, definitions, rules, or information&#10;&#10;Understand: Refers to theories, generalizations, or “big ideas”&#10;&#10;Do: Refers to skills such as communication, reading, computation, application, and transfer to new situations" title="Standards Definition Chart"/>
          <p:cNvGraphicFramePr/>
          <p:nvPr/>
        </p:nvGraphicFramePr>
        <p:xfrm>
          <a:off x="1082200" y="2674167"/>
          <a:ext cx="10027600" cy="2672016"/>
        </p:xfrm>
        <a:graphic>
          <a:graphicData uri="http://schemas.openxmlformats.org/drawingml/2006/table">
            <a:tbl>
              <a:tblPr firstRow="1" firstCol="1">
                <a:noFill/>
              </a:tblPr>
              <a:tblGrid>
                <a:gridCol w="1470525">
                  <a:extLst>
                    <a:ext uri="{9D8B030D-6E8A-4147-A177-3AD203B41FA5}">
                      <a16:colId xmlns:a16="http://schemas.microsoft.com/office/drawing/2014/main" val="20000"/>
                    </a:ext>
                  </a:extLst>
                </a:gridCol>
                <a:gridCol w="8557075">
                  <a:extLst>
                    <a:ext uri="{9D8B030D-6E8A-4147-A177-3AD203B41FA5}">
                      <a16:colId xmlns:a16="http://schemas.microsoft.com/office/drawing/2014/main" val="20001"/>
                    </a:ext>
                  </a:extLst>
                </a:gridCol>
              </a:tblGrid>
              <a:tr h="457175">
                <a:tc>
                  <a:txBody>
                    <a:bodyPr/>
                    <a:lstStyle/>
                    <a:p>
                      <a:pPr marL="0" marR="0" lvl="0" indent="0" algn="l" rtl="0">
                        <a:lnSpc>
                          <a:spcPct val="100000"/>
                        </a:lnSpc>
                        <a:spcBef>
                          <a:spcPts val="0"/>
                        </a:spcBef>
                        <a:spcAft>
                          <a:spcPts val="0"/>
                        </a:spcAft>
                        <a:buClr>
                          <a:schemeClr val="dk1"/>
                        </a:buClr>
                        <a:buSzPts val="1800"/>
                        <a:buFont typeface="Libre Franklin Medium"/>
                        <a:buNone/>
                      </a:pPr>
                      <a:endParaRPr sz="1800" u="none" strike="noStrike" cap="none" dirty="0">
                        <a:latin typeface="Libre Franklin"/>
                        <a:ea typeface="Libre Franklin"/>
                        <a:cs typeface="Libre Franklin"/>
                        <a:sym typeface="Libre Franklin"/>
                      </a:endParaRPr>
                    </a:p>
                  </a:txBody>
                  <a:tcPr marL="91425" marR="91425" marT="91425" marB="91425">
                    <a:solidFill>
                      <a:srgbClr val="B3C0DF"/>
                    </a:solidFill>
                  </a:tcPr>
                </a:tc>
                <a:tc>
                  <a:txBody>
                    <a:bodyPr/>
                    <a:lstStyle/>
                    <a:p>
                      <a:pPr marL="0" marR="0" lvl="0" indent="0" algn="ctr"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Definition</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solidFill>
                      <a:srgbClr val="B3C0DF"/>
                    </a:solidFill>
                  </a:tcPr>
                </a:tc>
                <a:extLst>
                  <a:ext uri="{0D108BD9-81ED-4DB2-BD59-A6C34878D82A}">
                    <a16:rowId xmlns:a16="http://schemas.microsoft.com/office/drawing/2014/main" val="10000"/>
                  </a:ext>
                </a:extLst>
              </a:tr>
              <a:tr h="5895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Know</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facts, dates, places, people, definitions, rules or information</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1"/>
                  </a:ext>
                </a:extLst>
              </a:tr>
              <a:tr h="77262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700" b="1" u="none" strike="noStrike" cap="none" dirty="0">
                          <a:solidFill>
                            <a:srgbClr val="3F3F3F"/>
                          </a:solidFill>
                          <a:latin typeface="Libre Franklin"/>
                          <a:ea typeface="Libre Franklin"/>
                          <a:cs typeface="Libre Franklin"/>
                          <a:sym typeface="Libre Franklin"/>
                        </a:rPr>
                        <a:t>Understand</a:t>
                      </a:r>
                      <a:endParaRPr sz="17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theories, generalizations or “big ideas”</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2"/>
                  </a:ext>
                </a:extLst>
              </a:tr>
              <a:tr h="8346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Do</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skills such as communication, reading, computation, application and transfer to new situations</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00BFE2-F458-EE52-D0A1-D74E153C40CD}"/>
              </a:ext>
            </a:extLst>
          </p:cNvPr>
          <p:cNvSpPr txBox="1"/>
          <p:nvPr/>
        </p:nvSpPr>
        <p:spPr>
          <a:xfrm>
            <a:off x="1617785" y="6209323"/>
            <a:ext cx="89564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7F4F1"/>
                </a:solidFill>
                <a:latin typeface="Libre Franklin Black"/>
              </a:rPr>
              <a:t>Join our Newsletter to know when 3-5 resources arrive:    https://bit.ly/3VBINif</a:t>
            </a:r>
            <a:endParaRPr lang="en-US"/>
          </a:p>
        </p:txBody>
      </p:sp>
      <p:pic>
        <p:nvPicPr>
          <p:cNvPr id="6" name="Picture 5" descr="A qr code with a black text&#10;&#10;Description automatically generated">
            <a:extLst>
              <a:ext uri="{FF2B5EF4-FFF2-40B4-BE49-F238E27FC236}">
                <a16:creationId xmlns:a16="http://schemas.microsoft.com/office/drawing/2014/main" id="{233DA102-E327-861A-345D-E6DD175CF3BC}"/>
              </a:ext>
            </a:extLst>
          </p:cNvPr>
          <p:cNvPicPr>
            <a:picLocks noChangeAspect="1"/>
          </p:cNvPicPr>
          <p:nvPr/>
        </p:nvPicPr>
        <p:blipFill>
          <a:blip r:embed="rId2"/>
          <a:stretch>
            <a:fillRect/>
          </a:stretch>
        </p:blipFill>
        <p:spPr>
          <a:xfrm>
            <a:off x="9255443" y="128588"/>
            <a:ext cx="2809875" cy="2790825"/>
          </a:xfrm>
          <a:prstGeom prst="rect">
            <a:avLst/>
          </a:prstGeom>
        </p:spPr>
      </p:pic>
    </p:spTree>
    <p:extLst>
      <p:ext uri="{BB962C8B-B14F-4D97-AF65-F5344CB8AC3E}">
        <p14:creationId xmlns:p14="http://schemas.microsoft.com/office/powerpoint/2010/main" val="1291753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40"/>
          <p:cNvSpPr txBox="1">
            <a:spLocks noGrp="1"/>
          </p:cNvSpPr>
          <p:nvPr>
            <p:ph type="title"/>
          </p:nvPr>
        </p:nvSpPr>
        <p:spPr>
          <a:xfrm>
            <a:off x="416175" y="151025"/>
            <a:ext cx="11775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What Does it Mean to Unpack a Standard?</a:t>
            </a:r>
            <a:endParaRPr dirty="0">
              <a:latin typeface="Franklin Gothic Medium" panose="020B0603020102020204" pitchFamily="34" charset="0"/>
              <a:sym typeface="Libre Franklin Medium"/>
            </a:endParaRPr>
          </a:p>
        </p:txBody>
      </p:sp>
      <p:sp>
        <p:nvSpPr>
          <p:cNvPr id="163" name="Google Shape;163;p40"/>
          <p:cNvSpPr txBox="1">
            <a:spLocks noGrp="1"/>
          </p:cNvSpPr>
          <p:nvPr>
            <p:ph type="body" idx="1"/>
          </p:nvPr>
        </p:nvSpPr>
        <p:spPr>
          <a:xfrm>
            <a:off x="298011" y="978328"/>
            <a:ext cx="11064000" cy="4901400"/>
          </a:xfrm>
          <a:prstGeom prst="rect">
            <a:avLst/>
          </a:prstGeom>
          <a:noFill/>
          <a:ln>
            <a:noFill/>
          </a:ln>
        </p:spPr>
        <p:txBody>
          <a:bodyPr spcFirstLastPara="1" wrap="square" lIns="0" tIns="0" rIns="0" bIns="0" anchor="t" anchorCtr="0">
            <a:noAutofit/>
          </a:bodyPr>
          <a:lstStyle/>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Breaking a standard into smaller, more explicit chunks for the purposes of curriculum development and/or unit and lesson planning.</a:t>
            </a:r>
            <a:endParaRPr sz="2200" dirty="0">
              <a:solidFill>
                <a:schemeClr val="dk1"/>
              </a:solidFill>
              <a:latin typeface="Franklin Gothic Book" panose="020B0503020102020204" pitchFamily="34" charset="0"/>
              <a:sym typeface="Libre Franklin"/>
            </a:endParaRPr>
          </a:p>
          <a:p>
            <a:pPr marL="457200" lvl="0" indent="0" algn="l" rtl="0">
              <a:lnSpc>
                <a:spcPct val="115000"/>
              </a:lnSpc>
              <a:spcBef>
                <a:spcPts val="800"/>
              </a:spcBef>
              <a:spcAft>
                <a:spcPts val="0"/>
              </a:spcAft>
              <a:buSzPts val="1900"/>
              <a:buNone/>
            </a:pPr>
            <a:endParaRPr sz="2200" dirty="0">
              <a:solidFill>
                <a:schemeClr val="dk1"/>
              </a:solidFill>
              <a:latin typeface="Franklin Gothic Book" panose="020B0503020102020204" pitchFamily="34" charset="0"/>
              <a:sym typeface="Libre Franklin"/>
            </a:endParaRPr>
          </a:p>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For example, analyze the verb in the following standard to determine its meaning in terms of instruction and assessment.  </a:t>
            </a:r>
            <a:endParaRPr sz="2200" dirty="0">
              <a:solidFill>
                <a:schemeClr val="dk1"/>
              </a:solidFill>
              <a:latin typeface="Franklin Gothic Book" panose="020B0503020102020204" pitchFamily="34" charset="0"/>
              <a:sym typeface="Libre Franklin"/>
            </a:endParaRPr>
          </a:p>
          <a:p>
            <a:pPr marL="914400" lvl="1" indent="-368300" algn="l" rtl="0">
              <a:lnSpc>
                <a:spcPct val="115000"/>
              </a:lnSpc>
              <a:spcBef>
                <a:spcPts val="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a:t>
            </a:r>
            <a:r>
              <a:rPr lang="en-US" sz="2200" b="1" dirty="0">
                <a:solidFill>
                  <a:schemeClr val="dk1"/>
                </a:solidFill>
                <a:latin typeface="Franklin Gothic Book" panose="020B0503020102020204" pitchFamily="34" charset="0"/>
                <a:sym typeface="Libre Franklin"/>
              </a:rPr>
              <a:t>understand </a:t>
            </a:r>
            <a:r>
              <a:rPr lang="en-US" sz="2200" dirty="0">
                <a:solidFill>
                  <a:schemeClr val="dk1"/>
                </a:solidFill>
                <a:latin typeface="Franklin Gothic Book" panose="020B0503020102020204" pitchFamily="34" charset="0"/>
                <a:sym typeface="Libre Franklin"/>
              </a:rPr>
              <a:t>the development of important community traditions and events.”</a:t>
            </a:r>
            <a:endParaRPr sz="2200" dirty="0">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a:t>
            </a:r>
            <a:r>
              <a:rPr lang="en-US" sz="1800" i="1" dirty="0">
                <a:solidFill>
                  <a:schemeClr val="dk1"/>
                </a:solidFill>
                <a:latin typeface="Franklin Gothic Book" panose="020B0503020102020204" pitchFamily="34" charset="0"/>
                <a:sym typeface="Libre Franklin"/>
              </a:rPr>
              <a:t>understand</a:t>
            </a:r>
            <a:r>
              <a:rPr lang="en-US" sz="1800" dirty="0">
                <a:solidFill>
                  <a:schemeClr val="dk1"/>
                </a:solidFill>
                <a:latin typeface="Franklin Gothic Book" panose="020B0503020102020204" pitchFamily="34" charset="0"/>
                <a:sym typeface="Libre Franklin"/>
              </a:rPr>
              <a:t> mean in this standard?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“make meaning of” or “transfer”?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to “accurately state and explain”? Or, does it simply mean to “know”?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the verb demand in terms of student learning?</a:t>
            </a:r>
            <a:endParaRPr sz="1800" dirty="0">
              <a:solidFill>
                <a:schemeClr val="dk1"/>
              </a:solidFill>
              <a:latin typeface="Franklin Gothic Book" panose="020B0503020102020204" pitchFamily="34" charset="0"/>
              <a:sym typeface="Libre Frankl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Georgia"/>
              <a:buNone/>
            </a:pPr>
            <a:r>
              <a:rPr lang="en-US" u="sng" dirty="0">
                <a:solidFill>
                  <a:schemeClr val="dk1"/>
                </a:solidFill>
                <a:latin typeface="Franklin Gothic Medium" panose="020B0603020102020204" pitchFamily="34" charset="0"/>
                <a:sym typeface="Libre Franklin Medium"/>
                <a:hlinkClick r:id="rId3">
                  <a:extLst>
                    <a:ext uri="{A12FA001-AC4F-418D-AE19-62706E023703}">
                      <ahyp:hlinkClr xmlns:ahyp="http://schemas.microsoft.com/office/drawing/2018/hyperlinkcolor" val="tx"/>
                    </a:ext>
                  </a:extLst>
                </a:hlinkClick>
              </a:rPr>
              <a:t>Tool to Unpack Standards</a:t>
            </a:r>
            <a:endParaRPr dirty="0">
              <a:solidFill>
                <a:schemeClr val="dk1"/>
              </a:solidFill>
              <a:latin typeface="Franklin Gothic Medium" panose="020B0603020102020204" pitchFamily="34" charset="0"/>
              <a:sym typeface="Libre Franklin Medium"/>
            </a:endParaRPr>
          </a:p>
        </p:txBody>
      </p:sp>
      <p:sp>
        <p:nvSpPr>
          <p:cNvPr id="170" name="Google Shape;170;p43"/>
          <p:cNvSpPr txBox="1"/>
          <p:nvPr/>
        </p:nvSpPr>
        <p:spPr>
          <a:xfrm>
            <a:off x="1169759" y="156535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1</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1" name="Google Shape;171;p43" descr="Indicates that the first column is the standard. " title="Down arrow"/>
          <p:cNvSpPr/>
          <p:nvPr/>
        </p:nvSpPr>
        <p:spPr>
          <a:xfrm>
            <a:off x="1490993" y="197822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2" name="Google Shape;172;p43"/>
          <p:cNvSpPr txBox="1"/>
          <p:nvPr/>
        </p:nvSpPr>
        <p:spPr>
          <a:xfrm>
            <a:off x="3442317" y="132180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2</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3" name="Google Shape;173;p43" descr="Indicates that the second step in this chart is to identify What Knowledge/Concepts/ Vocabulary do students need to know to reach this standard?&#10;" title="Down arrow Step Two"/>
          <p:cNvSpPr/>
          <p:nvPr/>
        </p:nvSpPr>
        <p:spPr>
          <a:xfrm>
            <a:off x="3747367" y="177505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4" name="Google Shape;174;p43"/>
          <p:cNvSpPr txBox="1"/>
          <p:nvPr/>
        </p:nvSpPr>
        <p:spPr>
          <a:xfrm>
            <a:off x="5712338" y="4792065"/>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3</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5" name="Google Shape;175;p43" descr="Indicates that step 3 is identifying what skills do students need to be able to do to reach this standard. &#10;" title="Upward arrow"/>
          <p:cNvSpPr/>
          <p:nvPr/>
        </p:nvSpPr>
        <p:spPr>
          <a:xfrm rot="10800000">
            <a:off x="6032499" y="418986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6" name="Google Shape;176;p43"/>
          <p:cNvSpPr txBox="1"/>
          <p:nvPr/>
        </p:nvSpPr>
        <p:spPr>
          <a:xfrm>
            <a:off x="7987434" y="132180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4</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7" name="Google Shape;177;p43" descr="Indicates that what level of proficiency do students need to be at in order to reach this standard needs to be identified. &#10;" title="Down arrow 4"/>
          <p:cNvSpPr/>
          <p:nvPr/>
        </p:nvSpPr>
        <p:spPr>
          <a:xfrm>
            <a:off x="8307474" y="1799851"/>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8" name="Google Shape;178;p43"/>
          <p:cNvSpPr txBox="1"/>
          <p:nvPr/>
        </p:nvSpPr>
        <p:spPr>
          <a:xfrm>
            <a:off x="2794861" y="2432716"/>
            <a:ext cx="69411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79" name="Google Shape;179;p43"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646994643"/>
              </p:ext>
            </p:extLst>
          </p:nvPr>
        </p:nvGraphicFramePr>
        <p:xfrm>
          <a:off x="699900" y="2956555"/>
          <a:ext cx="9036050" cy="1158250"/>
        </p:xfrm>
        <a:graphic>
          <a:graphicData uri="http://schemas.openxmlformats.org/drawingml/2006/table">
            <a:tbl>
              <a:tblPr firstRow="1" firstCol="1">
                <a:noFill/>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930250">
                <a:tc>
                  <a:txBody>
                    <a:bodyPr/>
                    <a:lstStyle/>
                    <a:p>
                      <a:pPr marL="0" marR="0" lvl="0" indent="0" algn="l" rtl="0">
                        <a:lnSpc>
                          <a:spcPct val="100000"/>
                        </a:lnSpc>
                        <a:spcBef>
                          <a:spcPts val="0"/>
                        </a:spcBef>
                        <a:spcAft>
                          <a:spcPts val="0"/>
                        </a:spcAft>
                        <a:buNone/>
                      </a:pPr>
                      <a:endParaRPr sz="1400" u="none" strike="noStrike" cap="none" dirty="0"/>
                    </a:p>
                    <a:p>
                      <a:pPr marL="0" marR="0" lvl="0" indent="0" algn="l" rtl="0">
                        <a:lnSpc>
                          <a:spcPct val="100000"/>
                        </a:lnSpc>
                        <a:spcBef>
                          <a:spcPts val="0"/>
                        </a:spcBef>
                        <a:spcAft>
                          <a:spcPts val="0"/>
                        </a:spcAft>
                        <a:buNone/>
                      </a:pPr>
                      <a:r>
                        <a:rPr lang="en-US" sz="1400" u="none" strike="noStrike" cap="none" dirty="0">
                          <a:solidFill>
                            <a:schemeClr val="bg1"/>
                          </a:solidFill>
                        </a:rPr>
                        <a:t>Standard</a:t>
                      </a:r>
                      <a:endParaRPr dirty="0">
                        <a:solidFill>
                          <a:schemeClr val="bg1"/>
                        </a:solidFill>
                      </a:endParaRPr>
                    </a:p>
                  </a:txBody>
                  <a:tcPr marL="91450" marR="91450" marT="45725" marB="45725">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4"/>
          <p:cNvSpPr txBox="1">
            <a:spLocks noGrp="1"/>
          </p:cNvSpPr>
          <p:nvPr>
            <p:ph type="title"/>
          </p:nvPr>
        </p:nvSpPr>
        <p:spPr>
          <a:xfrm>
            <a:off x="235436" y="60350"/>
            <a:ext cx="10797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000"/>
              <a:buFont typeface="Georgia"/>
              <a:buNone/>
            </a:pPr>
            <a:r>
              <a:rPr lang="en-US" sz="4000" dirty="0">
                <a:latin typeface="Franklin Gothic Medium" panose="020B0603020102020204" pitchFamily="34" charset="0"/>
                <a:sym typeface="Libre Franklin Medium"/>
              </a:rPr>
              <a:t>Step 1: List the Standard</a:t>
            </a:r>
            <a:endParaRPr dirty="0">
              <a:latin typeface="Franklin Gothic Medium" panose="020B0603020102020204" pitchFamily="34" charset="0"/>
              <a:sym typeface="Libre Franklin Medium"/>
            </a:endParaRPr>
          </a:p>
        </p:txBody>
      </p:sp>
      <p:sp>
        <p:nvSpPr>
          <p:cNvPr id="185" name="Google Shape;185;p44"/>
          <p:cNvSpPr txBox="1">
            <a:spLocks noGrp="1"/>
          </p:cNvSpPr>
          <p:nvPr>
            <p:ph type="body" idx="1"/>
          </p:nvPr>
        </p:nvSpPr>
        <p:spPr>
          <a:xfrm>
            <a:off x="555786" y="947026"/>
            <a:ext cx="9188700" cy="99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dirty="0">
                <a:latin typeface="Franklin Gothic Book" panose="020B0503020102020204" pitchFamily="34" charset="0"/>
                <a:sym typeface="Libre Franklin"/>
              </a:rPr>
              <a:t>Cut and paste the standards, including the inquiry practices, into the furthest left column of the spreadsheet</a:t>
            </a:r>
            <a:endParaRPr dirty="0">
              <a:latin typeface="Franklin Gothic Book" panose="020B0503020102020204" pitchFamily="34" charset="0"/>
              <a:sym typeface="Libre Franklin"/>
            </a:endParaRPr>
          </a:p>
        </p:txBody>
      </p:sp>
      <p:sp>
        <p:nvSpPr>
          <p:cNvPr id="186" name="Google Shape;186;p44"/>
          <p:cNvSpPr txBox="1"/>
          <p:nvPr/>
        </p:nvSpPr>
        <p:spPr>
          <a:xfrm>
            <a:off x="3698899" y="2028425"/>
            <a:ext cx="75012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87"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612018182"/>
              </p:ext>
            </p:extLst>
          </p:nvPr>
        </p:nvGraphicFramePr>
        <p:xfrm>
          <a:off x="555776" y="2551635"/>
          <a:ext cx="10617050" cy="2895620"/>
        </p:xfrm>
        <a:graphic>
          <a:graphicData uri="http://schemas.openxmlformats.org/drawingml/2006/table">
            <a:tbl>
              <a:tblPr firstRow="1">
                <a:noFill/>
              </a:tblPr>
              <a:tblGrid>
                <a:gridCol w="3115950">
                  <a:extLst>
                    <a:ext uri="{9D8B030D-6E8A-4147-A177-3AD203B41FA5}">
                      <a16:colId xmlns:a16="http://schemas.microsoft.com/office/drawing/2014/main" val="20000"/>
                    </a:ext>
                  </a:extLst>
                </a:gridCol>
                <a:gridCol w="2150675">
                  <a:extLst>
                    <a:ext uri="{9D8B030D-6E8A-4147-A177-3AD203B41FA5}">
                      <a16:colId xmlns:a16="http://schemas.microsoft.com/office/drawing/2014/main" val="20001"/>
                    </a:ext>
                  </a:extLst>
                </a:gridCol>
                <a:gridCol w="2264175">
                  <a:extLst>
                    <a:ext uri="{9D8B030D-6E8A-4147-A177-3AD203B41FA5}">
                      <a16:colId xmlns:a16="http://schemas.microsoft.com/office/drawing/2014/main" val="20002"/>
                    </a:ext>
                  </a:extLst>
                </a:gridCol>
                <a:gridCol w="308625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r>
                        <a:rPr lang="en-US" sz="1800" b="1" i="0" u="none" strike="noStrike" cap="none" dirty="0">
                          <a:solidFill>
                            <a:schemeClr val="tx1"/>
                          </a:solidFill>
                          <a:effectLst/>
                          <a:latin typeface="+mn-lt"/>
                          <a:ea typeface="+mn-ea"/>
                          <a:cs typeface="+mn-cs"/>
                          <a:sym typeface="Arial"/>
                        </a:rPr>
                        <a:t>8.H.CH.6 Analyze the impact of fundamental documents and speeches on the development of the United States from 1600-1877…</a:t>
                      </a: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5"/>
          <p:cNvSpPr txBox="1">
            <a:spLocks noGrp="1"/>
          </p:cNvSpPr>
          <p:nvPr>
            <p:ph type="title"/>
          </p:nvPr>
        </p:nvSpPr>
        <p:spPr>
          <a:xfrm>
            <a:off x="0" y="79050"/>
            <a:ext cx="117447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(1)</a:t>
            </a:r>
            <a:endParaRPr dirty="0">
              <a:latin typeface="Franklin Gothic Medium" panose="020B0603020102020204" pitchFamily="34" charset="0"/>
              <a:sym typeface="Libre Franklin Medium"/>
            </a:endParaRPr>
          </a:p>
        </p:txBody>
      </p:sp>
      <p:sp>
        <p:nvSpPr>
          <p:cNvPr id="194" name="Google Shape;194;p45"/>
          <p:cNvSpPr txBox="1">
            <a:spLocks noGrp="1"/>
          </p:cNvSpPr>
          <p:nvPr>
            <p:ph type="body" idx="1"/>
          </p:nvPr>
        </p:nvSpPr>
        <p:spPr>
          <a:xfrm>
            <a:off x="760200" y="1253407"/>
            <a:ext cx="10515600" cy="43512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400"/>
              <a:buFont typeface="Arial"/>
              <a:buChar char="•"/>
            </a:pPr>
            <a:r>
              <a:rPr lang="en-US" dirty="0">
                <a:latin typeface="Franklin Gothic Book" panose="020B0503020102020204" pitchFamily="34" charset="0"/>
                <a:sym typeface="Libre Franklin"/>
              </a:rPr>
              <a:t>Closely look at each standard and identify the Knowledge/Concepts/Vocabulary</a:t>
            </a:r>
            <a:endParaRPr sz="3200" dirty="0">
              <a:latin typeface="Franklin Gothic Book" panose="020B0503020102020204" pitchFamily="34" charset="0"/>
              <a:sym typeface="Libre Franklin"/>
            </a:endParaRPr>
          </a:p>
          <a:p>
            <a:pPr marL="342900" lvl="0" indent="-342900" algn="l" rtl="0">
              <a:lnSpc>
                <a:spcPct val="90000"/>
              </a:lnSpc>
              <a:spcBef>
                <a:spcPts val="700"/>
              </a:spcBef>
              <a:spcAft>
                <a:spcPts val="0"/>
              </a:spcAft>
              <a:buSzPts val="2400"/>
              <a:buFont typeface="Arial"/>
              <a:buChar char="•"/>
            </a:pPr>
            <a:r>
              <a:rPr lang="en-US" dirty="0">
                <a:latin typeface="Franklin Gothic Book" panose="020B0503020102020204" pitchFamily="34" charset="0"/>
                <a:sym typeface="Libre Franklin"/>
              </a:rPr>
              <a:t>The </a:t>
            </a:r>
            <a:r>
              <a:rPr lang="en-US" i="1" dirty="0">
                <a:latin typeface="Franklin Gothic Book" panose="020B0503020102020204" pitchFamily="34" charset="0"/>
                <a:sym typeface="Libre Franklin"/>
              </a:rPr>
              <a:t>“what”</a:t>
            </a:r>
            <a:r>
              <a:rPr lang="en-US" dirty="0">
                <a:latin typeface="Franklin Gothic Book" panose="020B0503020102020204" pitchFamily="34" charset="0"/>
                <a:sym typeface="Libre Franklin"/>
              </a:rPr>
              <a:t> that students should learn</a:t>
            </a:r>
            <a:endParaRPr sz="3200" dirty="0">
              <a:latin typeface="Franklin Gothic Book" panose="020B0503020102020204" pitchFamily="34" charset="0"/>
              <a:sym typeface="Libre Franklin"/>
            </a:endParaRPr>
          </a:p>
          <a:p>
            <a:pPr marL="342900" lvl="0" indent="-165100" algn="l" rtl="0">
              <a:lnSpc>
                <a:spcPct val="90000"/>
              </a:lnSpc>
              <a:spcBef>
                <a:spcPts val="1000"/>
              </a:spcBef>
              <a:spcAft>
                <a:spcPts val="0"/>
              </a:spcAft>
              <a:buSzPts val="2800"/>
              <a:buNone/>
            </a:pPr>
            <a:endParaRPr sz="2800" dirty="0">
              <a:latin typeface="Libre Franklin"/>
              <a:ea typeface="Libre Franklin"/>
              <a:cs typeface="Libre Franklin"/>
              <a:sym typeface="Libre Franklin"/>
            </a:endParaRPr>
          </a:p>
        </p:txBody>
      </p:sp>
      <p:sp>
        <p:nvSpPr>
          <p:cNvPr id="195" name="Google Shape;195;p45"/>
          <p:cNvSpPr txBox="1"/>
          <p:nvPr/>
        </p:nvSpPr>
        <p:spPr>
          <a:xfrm>
            <a:off x="4104375" y="2538600"/>
            <a:ext cx="76974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96" name="Google Shape;196;p45"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1718362449"/>
              </p:ext>
            </p:extLst>
          </p:nvPr>
        </p:nvGraphicFramePr>
        <p:xfrm>
          <a:off x="390176" y="3002460"/>
          <a:ext cx="11411650" cy="2720575"/>
        </p:xfrm>
        <a:graphic>
          <a:graphicData uri="http://schemas.openxmlformats.org/drawingml/2006/table">
            <a:tbl>
              <a:tblPr firstRow="1">
                <a:noFill/>
              </a:tblPr>
              <a:tblGrid>
                <a:gridCol w="3714200">
                  <a:extLst>
                    <a:ext uri="{9D8B030D-6E8A-4147-A177-3AD203B41FA5}">
                      <a16:colId xmlns:a16="http://schemas.microsoft.com/office/drawing/2014/main" val="20000"/>
                    </a:ext>
                  </a:extLst>
                </a:gridCol>
                <a:gridCol w="2892300">
                  <a:extLst>
                    <a:ext uri="{9D8B030D-6E8A-4147-A177-3AD203B41FA5}">
                      <a16:colId xmlns:a16="http://schemas.microsoft.com/office/drawing/2014/main" val="20001"/>
                    </a:ext>
                  </a:extLst>
                </a:gridCol>
                <a:gridCol w="2164875">
                  <a:extLst>
                    <a:ext uri="{9D8B030D-6E8A-4147-A177-3AD203B41FA5}">
                      <a16:colId xmlns:a16="http://schemas.microsoft.com/office/drawing/2014/main" val="20002"/>
                    </a:ext>
                  </a:extLst>
                </a:gridCol>
                <a:gridCol w="2640275">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r>
                        <a:rPr lang="en-US" sz="2000" b="0" i="0" u="none" strike="noStrike" cap="none" dirty="0">
                          <a:solidFill>
                            <a:schemeClr val="tx1"/>
                          </a:solidFill>
                          <a:effectLst/>
                          <a:latin typeface="+mn-lt"/>
                          <a:ea typeface="+mn-ea"/>
                          <a:cs typeface="+mn-cs"/>
                          <a:sym typeface="Arial"/>
                        </a:rPr>
                        <a:t>8.H.CH.6 Analyze the impact of fundamental documents and speeches on the development of the United States from 1600-1877…</a:t>
                      </a: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Fundamental documents</a:t>
                      </a:r>
                      <a:endParaRPr sz="19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their impact on development of the U.S.</a:t>
                      </a:r>
                      <a:endParaRPr sz="1900" b="1"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fc3474b257_0_0">
            <a:extLst>
              <a:ext uri="{C183D7F6-B498-43B3-948B-1728B52AA6E4}">
                <adec:decorative xmlns:adec="http://schemas.microsoft.com/office/drawing/2017/decorative" val="1"/>
              </a:ext>
            </a:extLst>
          </p:cNvPr>
          <p:cNvSpPr/>
          <p:nvPr/>
        </p:nvSpPr>
        <p:spPr>
          <a:xfrm>
            <a:off x="0" y="213550"/>
            <a:ext cx="12192000" cy="685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02" name="Google Shape;202;g2fc3474b257_0_0"/>
          <p:cNvSpPr txBox="1">
            <a:spLocks noGrp="1"/>
          </p:cNvSpPr>
          <p:nvPr>
            <p:ph type="title"/>
          </p:nvPr>
        </p:nvSpPr>
        <p:spPr>
          <a:xfrm>
            <a:off x="136999" y="0"/>
            <a:ext cx="116358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(2)</a:t>
            </a:r>
            <a:endParaRPr dirty="0">
              <a:latin typeface="Franklin Gothic Medium" panose="020B0603020102020204" pitchFamily="34" charset="0"/>
              <a:sym typeface="Libre Franklin Medium"/>
            </a:endParaRPr>
          </a:p>
        </p:txBody>
      </p:sp>
      <p:sp>
        <p:nvSpPr>
          <p:cNvPr id="203" name="Google Shape;203;g2fc3474b257_0_0"/>
          <p:cNvSpPr txBox="1"/>
          <p:nvPr/>
        </p:nvSpPr>
        <p:spPr>
          <a:xfrm>
            <a:off x="138301" y="1816625"/>
            <a:ext cx="11915400" cy="4901400"/>
          </a:xfrm>
          <a:prstGeom prst="rect">
            <a:avLst/>
          </a:prstGeom>
          <a:noFill/>
          <a:ln>
            <a:noFill/>
          </a:ln>
        </p:spPr>
        <p:txBody>
          <a:bodyPr spcFirstLastPara="1" wrap="square" lIns="91425" tIns="45700" rIns="91425" bIns="45700" anchor="t" anchorCtr="0">
            <a:normAutofit/>
          </a:bodyPr>
          <a:lstStyle/>
          <a:p>
            <a:pPr marL="457200" marR="0" lvl="0" indent="-457200" algn="l" defTabSz="914400" rtl="0" eaLnBrk="1" fontAlgn="auto" latinLnBrk="0" hangingPunct="1">
              <a:lnSpc>
                <a:spcPct val="100000"/>
              </a:lnSpc>
              <a:spcBef>
                <a:spcPts val="0"/>
              </a:spcBef>
              <a:spcAft>
                <a:spcPts val="0"/>
              </a:spcAft>
              <a:buClr>
                <a:srgbClr val="262626"/>
              </a:buClr>
              <a:buSzPts val="2800"/>
              <a:buFont typeface="Arial"/>
              <a:buChar char="•"/>
              <a:tabLst/>
              <a:defRPr/>
            </a:pPr>
            <a:r>
              <a:rPr kumimoji="0" lang="en-US" sz="28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Teachers can use the </a:t>
            </a:r>
            <a:r>
              <a:rPr kumimoji="0" lang="en-US" sz="2800" b="0" i="1" u="sng" strike="noStrike" kern="0" cap="none" spc="0" normalizeH="0" baseline="0" noProof="0" dirty="0">
                <a:ln>
                  <a:noFill/>
                </a:ln>
                <a:solidFill>
                  <a:srgbClr val="0563C1"/>
                </a:solidFill>
                <a:effectLst/>
                <a:uLnTx/>
                <a:uFillTx/>
                <a:latin typeface="Franklin Gothic Book" panose="020B0503020102020204" pitchFamily="34" charset="0"/>
                <a:ea typeface="Libre Franklin"/>
                <a:cs typeface="Libre Franklin"/>
                <a:sym typeface="Libre Franklin"/>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Glossary of Terms for the Kentucky Academic Standards (KAS) for Social Studies</a:t>
            </a:r>
            <a:r>
              <a:rPr kumimoji="0" lang="en-US" sz="2800" b="0" i="1" u="sng" strike="noStrike" kern="0" cap="none" spc="0" normalizeH="0" baseline="0" noProof="0" dirty="0">
                <a:ln>
                  <a:noFill/>
                </a:ln>
                <a:solidFill>
                  <a:srgbClr val="0563C1"/>
                </a:solidFill>
                <a:effectLst/>
                <a:uLnTx/>
                <a:uFillTx/>
                <a:latin typeface="Franklin Gothic Book" panose="020B0503020102020204" pitchFamily="34" charset="0"/>
                <a:ea typeface="Libre Franklin"/>
                <a:cs typeface="Libre Franklin"/>
                <a:sym typeface="Libre Franklin"/>
                <a:hlinkClick r:id="rId3"/>
              </a:rPr>
              <a:t> </a:t>
            </a:r>
            <a:r>
              <a:rPr kumimoji="0" lang="en-US" sz="28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to understand the definition of </a:t>
            </a:r>
            <a:r>
              <a:rPr kumimoji="0" lang="en-US" sz="2800" b="1"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fundamental documents. </a:t>
            </a:r>
            <a:endParaRPr kumimoji="0" sz="2800" b="1"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Fundamental documents: documents that provide significant insight into key actions, movements or moments or help establish a precedent or core principles.</a:t>
            </a:r>
            <a:endParaRPr kumimoji="0" sz="2800" b="1"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6">
            <a:extLst>
              <a:ext uri="{C183D7F6-B498-43B3-948B-1728B52AA6E4}">
                <adec:decorative xmlns:adec="http://schemas.microsoft.com/office/drawing/2017/decorative" val="1"/>
              </a:ext>
            </a:extLst>
          </p:cNvPr>
          <p:cNvSpPr/>
          <p:nvPr/>
        </p:nvSpPr>
        <p:spPr>
          <a:xfrm>
            <a:off x="0" y="213550"/>
            <a:ext cx="12192000" cy="685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09" name="Google Shape;209;p46"/>
          <p:cNvSpPr txBox="1">
            <a:spLocks noGrp="1"/>
          </p:cNvSpPr>
          <p:nvPr>
            <p:ph type="title"/>
          </p:nvPr>
        </p:nvSpPr>
        <p:spPr>
          <a:xfrm>
            <a:off x="136999" y="0"/>
            <a:ext cx="116358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a:t>
            </a:r>
            <a:r>
              <a:rPr lang="en-US" dirty="0">
                <a:latin typeface="Franklin Gothic Medium" panose="020B0603020102020204" pitchFamily="34" charset="0"/>
              </a:rPr>
              <a:t>3</a:t>
            </a:r>
            <a:r>
              <a:rPr lang="en-US" dirty="0">
                <a:latin typeface="Franklin Gothic Medium" panose="020B0603020102020204" pitchFamily="34" charset="0"/>
                <a:sym typeface="Libre Franklin Medium"/>
              </a:rPr>
              <a:t>)</a:t>
            </a:r>
            <a:endParaRPr dirty="0">
              <a:latin typeface="Franklin Gothic Medium" panose="020B0603020102020204" pitchFamily="34" charset="0"/>
              <a:sym typeface="Libre Franklin Medium"/>
            </a:endParaRPr>
          </a:p>
        </p:txBody>
      </p:sp>
      <p:sp>
        <p:nvSpPr>
          <p:cNvPr id="210" name="Google Shape;210;p46"/>
          <p:cNvSpPr txBox="1"/>
          <p:nvPr/>
        </p:nvSpPr>
        <p:spPr>
          <a:xfrm>
            <a:off x="138301" y="1191850"/>
            <a:ext cx="11915400" cy="4901400"/>
          </a:xfrm>
          <a:prstGeom prst="rect">
            <a:avLst/>
          </a:prstGeom>
          <a:noFill/>
          <a:ln>
            <a:noFill/>
          </a:ln>
        </p:spPr>
        <p:txBody>
          <a:bodyPr spcFirstLastPara="1" wrap="square" lIns="91425" tIns="45700" rIns="91425" bIns="45700" anchor="t" anchorCtr="0">
            <a:normAutofit/>
          </a:bodyPr>
          <a:lstStyle/>
          <a:p>
            <a:pPr marL="457200" marR="0" lvl="0" indent="-457200" algn="l" defTabSz="914400" rtl="0" eaLnBrk="1" fontAlgn="auto" latinLnBrk="0" hangingPunct="1">
              <a:lnSpc>
                <a:spcPct val="100000"/>
              </a:lnSpc>
              <a:spcBef>
                <a:spcPts val="0"/>
              </a:spcBef>
              <a:spcAft>
                <a:spcPts val="0"/>
              </a:spcAft>
              <a:buClr>
                <a:srgbClr val="262626"/>
              </a:buClr>
              <a:buSzPts val="2800"/>
              <a:buFont typeface="Arial"/>
              <a:buChar char="•"/>
              <a:tabLst/>
              <a:defRPr/>
            </a:pPr>
            <a:r>
              <a:rPr kumimoji="0" lang="en-US"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Teachers can use the disciplinary clarifications to determine the Knowledge/Concepts/Vocabulary.  </a:t>
            </a:r>
            <a:endParaRPr kumimoji="0"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endParaRPr>
          </a:p>
          <a:p>
            <a:pPr marL="742950" marR="0" lvl="1" indent="-285750" algn="l" defTabSz="914400" rtl="0" eaLnBrk="1" fontAlgn="auto" latinLnBrk="0" hangingPunct="1">
              <a:lnSpc>
                <a:spcPct val="100000"/>
              </a:lnSpc>
              <a:spcBef>
                <a:spcPts val="1000"/>
              </a:spcBef>
              <a:spcAft>
                <a:spcPts val="0"/>
              </a:spcAft>
              <a:buClr>
                <a:srgbClr val="262626"/>
              </a:buClr>
              <a:buSzPts val="1920"/>
              <a:buFont typeface="Calibri"/>
              <a:buChar char="●"/>
              <a:tabLst/>
              <a:defRPr/>
            </a:pPr>
            <a:r>
              <a:rPr kumimoji="0" lang="en-US"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The disciplinary clarifications for Grade 8 begin on page </a:t>
            </a:r>
            <a:r>
              <a:rPr lang="en-US" sz="2400" kern="0" dirty="0">
                <a:solidFill>
                  <a:srgbClr val="262626"/>
                </a:solidFill>
                <a:latin typeface="Franklin Gothic Book" panose="020B0503020102020204" pitchFamily="34" charset="0"/>
                <a:ea typeface="Libre Franklin"/>
                <a:cs typeface="Libre Franklin"/>
                <a:sym typeface="Libre Franklin"/>
              </a:rPr>
              <a:t>129</a:t>
            </a:r>
            <a:r>
              <a:rPr kumimoji="0" lang="en-US"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 of the </a:t>
            </a:r>
            <a:r>
              <a:rPr kumimoji="0" lang="en-US" sz="2400" b="0" i="1"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KAS for Social Studies</a:t>
            </a:r>
            <a:r>
              <a:rPr kumimoji="0" lang="en-US"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a:t>
            </a:r>
            <a:endParaRPr kumimoji="0" sz="2400" b="0" i="0" u="none" strike="noStrike" kern="0" cap="none" spc="0" normalizeH="0" baseline="0" noProof="0" dirty="0">
              <a:ln>
                <a:noFill/>
              </a:ln>
              <a:solidFill>
                <a:srgbClr val="595959"/>
              </a:solidFill>
              <a:effectLst/>
              <a:uLnTx/>
              <a:uFillTx/>
              <a:latin typeface="Franklin Gothic Book" panose="020B0503020102020204" pitchFamily="34" charset="0"/>
              <a:ea typeface="Libre Franklin"/>
              <a:cs typeface="Libre Franklin"/>
              <a:sym typeface="Libre Franklin"/>
            </a:endParaRPr>
          </a:p>
          <a:p>
            <a:pPr marL="342900" marR="0" lvl="0" indent="-165100" algn="l" defTabSz="914400" rtl="0" eaLnBrk="1" fontAlgn="auto" latinLnBrk="0" hangingPunct="1">
              <a:lnSpc>
                <a:spcPct val="100000"/>
              </a:lnSpc>
              <a:spcBef>
                <a:spcPts val="1000"/>
              </a:spcBef>
              <a:spcAft>
                <a:spcPts val="0"/>
              </a:spcAft>
              <a:buClr>
                <a:srgbClr val="D2BD24"/>
              </a:buClr>
              <a:buSzPts val="2800"/>
              <a:buFont typeface="Noto Sans Symbols"/>
              <a:buNone/>
              <a:tabLst/>
              <a:defRPr/>
            </a:pPr>
            <a:endParaRPr kumimoji="0" sz="2800" b="0" i="0" u="none" strike="noStrike" kern="0" cap="none" spc="0" normalizeH="0" baseline="0" noProof="0" dirty="0">
              <a:ln>
                <a:noFill/>
              </a:ln>
              <a:solidFill>
                <a:srgbClr val="3F3F3F"/>
              </a:solidFill>
              <a:effectLst/>
              <a:uLnTx/>
              <a:uFillTx/>
              <a:latin typeface="Libre Franklin"/>
              <a:ea typeface="Libre Franklin"/>
              <a:cs typeface="Libre Franklin"/>
              <a:sym typeface="Libre Franklin"/>
            </a:endParaRPr>
          </a:p>
        </p:txBody>
      </p:sp>
      <p:graphicFrame>
        <p:nvGraphicFramePr>
          <p:cNvPr id="211" name="Google Shape;211;p46"/>
          <p:cNvGraphicFramePr/>
          <p:nvPr>
            <p:extLst>
              <p:ext uri="{D42A27DB-BD31-4B8C-83A1-F6EECF244321}">
                <p14:modId xmlns:p14="http://schemas.microsoft.com/office/powerpoint/2010/main" val="1221516917"/>
              </p:ext>
            </p:extLst>
          </p:nvPr>
        </p:nvGraphicFramePr>
        <p:xfrm>
          <a:off x="406274" y="2799040"/>
          <a:ext cx="11097250" cy="4272320"/>
        </p:xfrm>
        <a:graphic>
          <a:graphicData uri="http://schemas.openxmlformats.org/drawingml/2006/table">
            <a:tbl>
              <a:tblPr firstRow="1" bandRow="1">
                <a:noFill/>
              </a:tblPr>
              <a:tblGrid>
                <a:gridCol w="2094225">
                  <a:extLst>
                    <a:ext uri="{9D8B030D-6E8A-4147-A177-3AD203B41FA5}">
                      <a16:colId xmlns:a16="http://schemas.microsoft.com/office/drawing/2014/main" val="20000"/>
                    </a:ext>
                  </a:extLst>
                </a:gridCol>
                <a:gridCol w="3756800">
                  <a:extLst>
                    <a:ext uri="{9D8B030D-6E8A-4147-A177-3AD203B41FA5}">
                      <a16:colId xmlns:a16="http://schemas.microsoft.com/office/drawing/2014/main" val="20001"/>
                    </a:ext>
                  </a:extLst>
                </a:gridCol>
                <a:gridCol w="5246225">
                  <a:extLst>
                    <a:ext uri="{9D8B030D-6E8A-4147-A177-3AD203B41FA5}">
                      <a16:colId xmlns:a16="http://schemas.microsoft.com/office/drawing/2014/main" val="20002"/>
                    </a:ext>
                  </a:extLst>
                </a:gridCol>
              </a:tblGrid>
              <a:tr h="553750">
                <a:tc>
                  <a:txBody>
                    <a:bodyPr/>
                    <a:lstStyle/>
                    <a:p>
                      <a:pPr marL="0" marR="0" lvl="0" indent="0" algn="l" rtl="0">
                        <a:lnSpc>
                          <a:spcPct val="100000"/>
                        </a:lnSpc>
                        <a:spcBef>
                          <a:spcPts val="0"/>
                        </a:spcBef>
                        <a:spcAft>
                          <a:spcPts val="0"/>
                        </a:spcAft>
                        <a:buNone/>
                      </a:pPr>
                      <a:r>
                        <a:rPr lang="en-US" sz="1400" b="1" u="none" strike="noStrike" cap="none" dirty="0">
                          <a:latin typeface="Libre Franklin"/>
                          <a:ea typeface="Libre Franklin"/>
                          <a:cs typeface="Libre Franklin"/>
                          <a:sym typeface="Libre Franklin"/>
                        </a:rPr>
                        <a:t>Concepts and Practices</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None/>
                      </a:pPr>
                      <a:r>
                        <a:rPr lang="en-US" sz="1400" b="1" u="none" strike="noStrike" cap="none" dirty="0">
                          <a:latin typeface="Libre Franklin"/>
                          <a:ea typeface="Libre Franklin"/>
                          <a:cs typeface="Libre Franklin"/>
                          <a:sym typeface="Libre Franklin"/>
                        </a:rPr>
                        <a:t>Standard</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None/>
                      </a:pPr>
                      <a:r>
                        <a:rPr lang="en-US" sz="1400" b="1" u="none" strike="noStrike" cap="none" dirty="0">
                          <a:latin typeface="Libre Franklin"/>
                          <a:ea typeface="Libre Franklin"/>
                          <a:cs typeface="Libre Franklin"/>
                          <a:sym typeface="Libre Franklin"/>
                        </a:rPr>
                        <a:t>Disciplinary Clarifications</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US" b="1" dirty="0">
                          <a:latin typeface="Libre Franklin"/>
                          <a:ea typeface="Libre Franklin"/>
                          <a:cs typeface="Libre Franklin"/>
                          <a:sym typeface="Libre Franklin"/>
                        </a:rPr>
                        <a:t>H: Change and Continuity</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99FF"/>
                    </a:solidFill>
                  </a:tcPr>
                </a:tc>
                <a:tc>
                  <a:txBody>
                    <a:bodyPr/>
                    <a:lstStyle/>
                    <a:p>
                      <a:pPr marL="0" marR="0" lvl="0" indent="0" algn="l" rtl="0">
                        <a:lnSpc>
                          <a:spcPct val="100000"/>
                        </a:lnSpc>
                        <a:spcBef>
                          <a:spcPts val="0"/>
                        </a:spcBef>
                        <a:spcAft>
                          <a:spcPts val="0"/>
                        </a:spcAft>
                        <a:buNone/>
                      </a:pPr>
                      <a:r>
                        <a:rPr lang="en-US" dirty="0">
                          <a:latin typeface="Libre Franklin"/>
                          <a:ea typeface="Libre Franklin"/>
                          <a:cs typeface="Libre Franklin"/>
                          <a:sym typeface="Libre Franklin"/>
                        </a:rPr>
                        <a:t>8.H.CH.6 Analyze the impact of fundamental documents and speeches on the development of the United States from 1600-1877 that shall include but are not limited to: </a:t>
                      </a:r>
                    </a:p>
                    <a:p>
                      <a:pPr marL="285750" marR="0" lvl="0" indent="-285750" algn="l" rtl="0">
                        <a:lnSpc>
                          <a:spcPct val="100000"/>
                        </a:lnSpc>
                        <a:spcBef>
                          <a:spcPts val="0"/>
                        </a:spcBef>
                        <a:spcAft>
                          <a:spcPts val="0"/>
                        </a:spcAft>
                        <a:buFont typeface="Arial" panose="020B0604020202020204" pitchFamily="34" charset="0"/>
                        <a:buChar char="•"/>
                      </a:pPr>
                      <a:r>
                        <a:rPr lang="en-US" dirty="0"/>
                        <a:t>The Mayflower Compact; </a:t>
                      </a:r>
                    </a:p>
                    <a:p>
                      <a:pPr marL="285750" marR="0" lvl="0" indent="-285750" algn="l" rtl="0">
                        <a:lnSpc>
                          <a:spcPct val="100000"/>
                        </a:lnSpc>
                        <a:spcBef>
                          <a:spcPts val="0"/>
                        </a:spcBef>
                        <a:spcAft>
                          <a:spcPts val="0"/>
                        </a:spcAft>
                        <a:buFont typeface="Arial" panose="020B0604020202020204" pitchFamily="34" charset="0"/>
                        <a:buChar char="•"/>
                      </a:pPr>
                      <a:r>
                        <a:rPr lang="en-US" dirty="0"/>
                        <a:t>The Declaration of Independence; </a:t>
                      </a:r>
                    </a:p>
                    <a:p>
                      <a:pPr marL="285750" marR="0" lvl="0" indent="-285750" algn="l" rtl="0">
                        <a:lnSpc>
                          <a:spcPct val="100000"/>
                        </a:lnSpc>
                        <a:spcBef>
                          <a:spcPts val="0"/>
                        </a:spcBef>
                        <a:spcAft>
                          <a:spcPts val="0"/>
                        </a:spcAft>
                        <a:buFont typeface="Arial" panose="020B0604020202020204" pitchFamily="34" charset="0"/>
                        <a:buChar char="•"/>
                      </a:pPr>
                      <a:r>
                        <a:rPr lang="en-US" dirty="0"/>
                        <a:t>The Constitution of the United States; </a:t>
                      </a:r>
                    </a:p>
                    <a:p>
                      <a:pPr marL="285750" marR="0" lvl="0" indent="-285750" algn="l" rtl="0">
                        <a:lnSpc>
                          <a:spcPct val="100000"/>
                        </a:lnSpc>
                        <a:spcBef>
                          <a:spcPts val="0"/>
                        </a:spcBef>
                        <a:spcAft>
                          <a:spcPts val="0"/>
                        </a:spcAft>
                        <a:buFont typeface="Arial" panose="020B0604020202020204" pitchFamily="34" charset="0"/>
                        <a:buChar char="•"/>
                      </a:pPr>
                      <a:r>
                        <a:rPr lang="en-US" dirty="0"/>
                        <a:t>The Federalist No. 1 (Alexander Hamilton); </a:t>
                      </a:r>
                    </a:p>
                    <a:p>
                      <a:pPr marL="285750" marR="0" lvl="0" indent="-285750" algn="l" rtl="0">
                        <a:lnSpc>
                          <a:spcPct val="100000"/>
                        </a:lnSpc>
                        <a:spcBef>
                          <a:spcPts val="0"/>
                        </a:spcBef>
                        <a:spcAft>
                          <a:spcPts val="0"/>
                        </a:spcAft>
                        <a:buFont typeface="Arial" panose="020B0604020202020204" pitchFamily="34" charset="0"/>
                        <a:buChar char="•"/>
                      </a:pPr>
                      <a:r>
                        <a:rPr lang="en-US" dirty="0"/>
                        <a:t>The Federalist Nos. 10 and 51 (James Madison); </a:t>
                      </a:r>
                    </a:p>
                    <a:p>
                      <a:pPr marL="285750" marR="0" lvl="0" indent="-285750" algn="l" rtl="0">
                        <a:lnSpc>
                          <a:spcPct val="100000"/>
                        </a:lnSpc>
                        <a:spcBef>
                          <a:spcPts val="0"/>
                        </a:spcBef>
                        <a:spcAft>
                          <a:spcPts val="0"/>
                        </a:spcAft>
                        <a:buFont typeface="Arial" panose="020B0604020202020204" pitchFamily="34" charset="0"/>
                        <a:buChar char="•"/>
                      </a:pPr>
                      <a:r>
                        <a:rPr lang="en-US" dirty="0"/>
                        <a:t>The June 8, 1789 speech on amendments to the Constitution of the United States by James Madison; </a:t>
                      </a:r>
                    </a:p>
                    <a:p>
                      <a:pPr marL="0" marR="0" lvl="0" indent="0" algn="l" rtl="0">
                        <a:lnSpc>
                          <a:spcPct val="100000"/>
                        </a:lnSpc>
                        <a:spcBef>
                          <a:spcPts val="0"/>
                        </a:spcBef>
                        <a:spcAft>
                          <a:spcPts val="0"/>
                        </a:spcAft>
                        <a:buFont typeface="Arial" panose="020B0604020202020204" pitchFamily="34" charset="0"/>
                        <a:buNone/>
                      </a:pPr>
                      <a:r>
                        <a:rPr lang="en-US" dirty="0"/>
                        <a:t>(continued)</a:t>
                      </a:r>
                    </a:p>
                    <a:p>
                      <a:pPr marL="285750" marR="0" lvl="0" indent="-285750" algn="l" rtl="0">
                        <a:lnSpc>
                          <a:spcPct val="100000"/>
                        </a:lnSpc>
                        <a:spcBef>
                          <a:spcPts val="0"/>
                        </a:spcBef>
                        <a:spcAft>
                          <a:spcPts val="0"/>
                        </a:spcAft>
                        <a:buFont typeface="Arial" panose="020B0604020202020204" pitchFamily="34" charset="0"/>
                        <a:buChar char="•"/>
                      </a:pPr>
                      <a:endParaRPr lang="en-US"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dirty="0">
                          <a:latin typeface="+mj-lt"/>
                          <a:ea typeface="Libre Franklin"/>
                          <a:cs typeface="Libre Franklin"/>
                          <a:sym typeface="Libre Franklin"/>
                        </a:rPr>
                        <a:t>All fundamental documents and speeches listed should be analyzed, as they help form the foundation of the American experience from 1600-1877. The sources listed in the standard are not a comprehensive list of documents needed to fully portray and understand American history, but they do provide insight into key actions, movements, and moments, in addition to establishing precedents and core principles. </a:t>
                      </a:r>
                    </a:p>
                    <a:p>
                      <a:pPr marL="0" marR="0" lvl="0" indent="0" algn="l" rtl="0">
                        <a:lnSpc>
                          <a:spcPct val="100000"/>
                        </a:lnSpc>
                        <a:spcBef>
                          <a:spcPts val="0"/>
                        </a:spcBef>
                        <a:spcAft>
                          <a:spcPts val="0"/>
                        </a:spcAft>
                        <a:buNone/>
                      </a:pPr>
                      <a:endParaRPr lang="en-US" sz="1400" dirty="0">
                        <a:latin typeface="+mj-lt"/>
                        <a:sym typeface="Libre Franklin"/>
                      </a:endParaRPr>
                    </a:p>
                    <a:p>
                      <a:pPr marL="0" marR="0" lvl="0" indent="0" algn="l" rtl="0">
                        <a:lnSpc>
                          <a:spcPct val="100000"/>
                        </a:lnSpc>
                        <a:spcBef>
                          <a:spcPts val="0"/>
                        </a:spcBef>
                        <a:spcAft>
                          <a:spcPts val="0"/>
                        </a:spcAft>
                        <a:buNone/>
                      </a:pPr>
                      <a:r>
                        <a:rPr lang="en-US" sz="1400" dirty="0">
                          <a:latin typeface="+mj-lt"/>
                        </a:rPr>
                        <a:t>In addition to these documents and speeches, multiple source types that capture diverse perspectives and voices may be included to fully contextualize American history. For example, from this list, a teacher could use What to the Slave is the Fourth of July? speech by Frederick Douglas to help their students analyze and evaluate an enslaved person's perspective on the discord between the values of liberty and the institution of slavery. </a:t>
                      </a:r>
                      <a:endParaRPr sz="1400" dirty="0">
                        <a:latin typeface="+mj-lt"/>
                      </a:endParaRPr>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Blank Backgrounds">
  <a:themeElements>
    <a:clrScheme name="BRI Palette">
      <a:dk1>
        <a:srgbClr val="333B41"/>
      </a:dk1>
      <a:lt1>
        <a:srgbClr val="F7F4F1"/>
      </a:lt1>
      <a:dk2>
        <a:srgbClr val="1C335F"/>
      </a:dk2>
      <a:lt2>
        <a:srgbClr val="F7F4F1"/>
      </a:lt2>
      <a:accent1>
        <a:srgbClr val="1C335F"/>
      </a:accent1>
      <a:accent2>
        <a:srgbClr val="FF8300"/>
      </a:accent2>
      <a:accent3>
        <a:srgbClr val="00A6CE"/>
      </a:accent3>
      <a:accent4>
        <a:srgbClr val="3ABEAC"/>
      </a:accent4>
      <a:accent5>
        <a:srgbClr val="CCE9E9"/>
      </a:accent5>
      <a:accent6>
        <a:srgbClr val="2B4F96"/>
      </a:accent6>
      <a:hlink>
        <a:srgbClr val="FFCE9B"/>
      </a:hlink>
      <a:folHlink>
        <a:srgbClr val="75B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noFill/>
        </a:ln>
        <a:effectLst>
          <a:outerShdw blurRad="177800" dist="38100" dir="2700000" algn="tl" rotWithShape="0">
            <a:prstClr val="black">
              <a:alpha val="40000"/>
            </a:prstClr>
          </a:outerShdw>
        </a:effectLst>
      </a:spPr>
      <a:bodyPr rtlCol="0" anchor="ctr"/>
      <a:lstStyle>
        <a:defPPr algn="ctr">
          <a:defRPr dirty="0" smtClean="0">
            <a:solidFill>
              <a:schemeClr val="tx1"/>
            </a:solidFill>
            <a:latin typeface="Libre Baskerville" panose="020000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solidFill>
              <a:schemeClr val="tx1"/>
            </a:solidFill>
            <a:latin typeface="Libre Baskerville" panose="02000000000000000000" pitchFamily="2" charset="0"/>
          </a:defRPr>
        </a:defPPr>
      </a:lstStyle>
    </a:txDef>
  </a:objectDefaults>
  <a:extraClrSchemeLst/>
  <a:extLst>
    <a:ext uri="{05A4C25C-085E-4340-85A3-A5531E510DB2}">
      <thm15:themeFamily xmlns:thm15="http://schemas.microsoft.com/office/thememl/2012/main" name="BRI Slides v01_2024" id="{F2D76D19-49C0-9E48-B9FE-8477C2C3F316}" vid="{76ED1E30-30B9-AB48-8314-D834EFA5571E}"/>
    </a:ext>
  </a:extLst>
</a:theme>
</file>

<file path=ppt/theme/theme2.xml><?xml version="1.0" encoding="utf-8"?>
<a:theme xmlns:a="http://schemas.openxmlformats.org/drawingml/2006/main" name="Title &amp; Section Screens">
  <a:themeElements>
    <a:clrScheme name="BRI Palette">
      <a:dk1>
        <a:srgbClr val="333B41"/>
      </a:dk1>
      <a:lt1>
        <a:srgbClr val="F7F4F1"/>
      </a:lt1>
      <a:dk2>
        <a:srgbClr val="1C335F"/>
      </a:dk2>
      <a:lt2>
        <a:srgbClr val="F7F4F1"/>
      </a:lt2>
      <a:accent1>
        <a:srgbClr val="1C335F"/>
      </a:accent1>
      <a:accent2>
        <a:srgbClr val="FF8300"/>
      </a:accent2>
      <a:accent3>
        <a:srgbClr val="00A6CE"/>
      </a:accent3>
      <a:accent4>
        <a:srgbClr val="3ABEAC"/>
      </a:accent4>
      <a:accent5>
        <a:srgbClr val="CCE9E9"/>
      </a:accent5>
      <a:accent6>
        <a:srgbClr val="2B4F96"/>
      </a:accent6>
      <a:hlink>
        <a:srgbClr val="FFCE9B"/>
      </a:hlink>
      <a:folHlink>
        <a:srgbClr val="75B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solidFill>
              <a:schemeClr val="tx1"/>
            </a:solidFill>
            <a:latin typeface="Libre Baskerville" panose="02000000000000000000" pitchFamily="2" charset="0"/>
          </a:defRPr>
        </a:defPPr>
      </a:lstStyle>
    </a:txDef>
  </a:objectDefaults>
  <a:extraClrSchemeLst/>
  <a:extLst>
    <a:ext uri="{05A4C25C-085E-4340-85A3-A5531E510DB2}">
      <thm15:themeFamily xmlns:thm15="http://schemas.microsoft.com/office/thememl/2012/main" name="BRI Slides v01_2024" id="{F2D76D19-49C0-9E48-B9FE-8477C2C3F316}" vid="{8624848E-3690-C140-9C96-5F8181E7BB55}"/>
    </a:ext>
  </a:extLst>
</a:theme>
</file>

<file path=ppt/theme/theme3.xml><?xml version="1.0" encoding="utf-8"?>
<a:theme xmlns:a="http://schemas.openxmlformats.org/drawingml/2006/main" name="Quick Standards">
  <a:themeElements>
    <a:clrScheme name="BRI Palette">
      <a:dk1>
        <a:srgbClr val="333B41"/>
      </a:dk1>
      <a:lt1>
        <a:srgbClr val="F7F4F1"/>
      </a:lt1>
      <a:dk2>
        <a:srgbClr val="1C335F"/>
      </a:dk2>
      <a:lt2>
        <a:srgbClr val="F7F4F1"/>
      </a:lt2>
      <a:accent1>
        <a:srgbClr val="1C335F"/>
      </a:accent1>
      <a:accent2>
        <a:srgbClr val="FF8300"/>
      </a:accent2>
      <a:accent3>
        <a:srgbClr val="3ABEAC"/>
      </a:accent3>
      <a:accent4>
        <a:srgbClr val="00A6CE"/>
      </a:accent4>
      <a:accent5>
        <a:srgbClr val="CCE9E9"/>
      </a:accent5>
      <a:accent6>
        <a:srgbClr val="2B4F96"/>
      </a:accent6>
      <a:hlink>
        <a:srgbClr val="FFCE9B"/>
      </a:hlink>
      <a:folHlink>
        <a:srgbClr val="75B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solidFill>
              <a:schemeClr val="tx1"/>
            </a:solidFill>
            <a:latin typeface="Libre Baskerville" panose="02000000000000000000" pitchFamily="2" charset="0"/>
          </a:defRPr>
        </a:defPPr>
      </a:lstStyle>
    </a:txDef>
  </a:objectDefaults>
  <a:extraClrSchemeLst/>
  <a:extLst>
    <a:ext uri="{05A4C25C-085E-4340-85A3-A5531E510DB2}">
      <thm15:themeFamily xmlns:thm15="http://schemas.microsoft.com/office/thememl/2012/main" name="BRI Slides v01_2024" id="{F2D76D19-49C0-9E48-B9FE-8477C2C3F316}" vid="{66A3CCD3-A572-0D42-8B89-489FBDC199F6}"/>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a62de7d-ba57-4f43-9dae-9623ba637be0">
      <UserInfo>
        <DisplayName>Rachel D. Humphries</DisplayName>
        <AccountId>13</AccountId>
        <AccountType/>
      </UserInfo>
      <UserInfo>
        <DisplayName>Michael Torres</DisplayName>
        <AccountId>6</AccountId>
        <AccountType/>
      </UserInfo>
    </SharedWithUsers>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2025-01-17T16:44:55+00:00</Publication_x0020_Date>
    <Audience1 xmlns="3a62de7d-ba57-4f43-9dae-9623ba637be0"/>
    <_dlc_DocId xmlns="3a62de7d-ba57-4f43-9dae-9623ba637be0">KYED-536-2196</_dlc_DocId>
    <_dlc_DocIdUrl xmlns="3a62de7d-ba57-4f43-9dae-9623ba637be0">
      <Url>https://education-edit.ky.gov/curriculum/standards/kyacadstand/_layouts/15/DocIdRedir.aspx?ID=KYED-536-2196</Url>
      <Description>KYED-536-2196</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A80CE9D-C4ED-4D81-8203-CF5EB584D2FC}">
  <ds:schemaRefs>
    <ds:schemaRef ds:uri="822e08e5-7231-4e64-b78f-a5a4802c7c1e"/>
    <ds:schemaRef ds:uri="d5d973b5-b314-4168-add3-dadb8ebcd3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2B7608C-79C1-418E-BA7F-5E96AA59A495}"/>
</file>

<file path=customXml/itemProps3.xml><?xml version="1.0" encoding="utf-8"?>
<ds:datastoreItem xmlns:ds="http://schemas.openxmlformats.org/officeDocument/2006/customXml" ds:itemID="{49B0F2F0-2766-4ACB-8C8D-33D24BCEF038}">
  <ds:schemaRefs>
    <ds:schemaRef ds:uri="http://schemas.microsoft.com/sharepoint/v3/contenttype/forms"/>
  </ds:schemaRefs>
</ds:datastoreItem>
</file>

<file path=customXml/itemProps4.xml><?xml version="1.0" encoding="utf-8"?>
<ds:datastoreItem xmlns:ds="http://schemas.openxmlformats.org/officeDocument/2006/customXml" ds:itemID="{16C9852B-A1C3-4122-A2D5-9D0C561D3A0B}"/>
</file>

<file path=docProps/app.xml><?xml version="1.0" encoding="utf-8"?>
<Properties xmlns="http://schemas.openxmlformats.org/officeDocument/2006/extended-properties" xmlns:vt="http://schemas.openxmlformats.org/officeDocument/2006/docPropsVTypes">
  <Template>BRI Theme - Natural</Template>
  <TotalTime>20991</TotalTime>
  <Words>2633</Words>
  <Application>Microsoft Office PowerPoint</Application>
  <PresentationFormat>Widescreen</PresentationFormat>
  <Paragraphs>230</Paragraphs>
  <Slides>30</Slides>
  <Notes>21</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30</vt:i4>
      </vt:variant>
    </vt:vector>
  </HeadingPairs>
  <TitlesOfParts>
    <vt:vector size="45" baseType="lpstr">
      <vt:lpstr>Arial</vt:lpstr>
      <vt:lpstr>Calibri</vt:lpstr>
      <vt:lpstr>Franklin Gothic Book</vt:lpstr>
      <vt:lpstr>Franklin Gothic Medium</vt:lpstr>
      <vt:lpstr>Georgia</vt:lpstr>
      <vt:lpstr>Libre Baskerville</vt:lpstr>
      <vt:lpstr>Libre Franklin</vt:lpstr>
      <vt:lpstr>Libre Franklin Black</vt:lpstr>
      <vt:lpstr>Libre Franklin Medium</vt:lpstr>
      <vt:lpstr>Noto Sans Symbols</vt:lpstr>
      <vt:lpstr>TeXGyreSchola</vt:lpstr>
      <vt:lpstr>Blank Backgrounds</vt:lpstr>
      <vt:lpstr>Title &amp; Section Screens</vt:lpstr>
      <vt:lpstr>Quick Standards</vt:lpstr>
      <vt:lpstr>Office Theme</vt:lpstr>
      <vt:lpstr>What do the Kentucky Academic Standards (KAS) for Social Studies look like in practice?</vt:lpstr>
      <vt:lpstr>Webinar Goals</vt:lpstr>
      <vt:lpstr>What are Standards?</vt:lpstr>
      <vt:lpstr>What Does it Mean to Unpack a Standard?</vt:lpstr>
      <vt:lpstr>Tool to Unpack Standards</vt:lpstr>
      <vt:lpstr>Step 1: List the Standard</vt:lpstr>
      <vt:lpstr>Step 2: What Knowledge, Concepts, Vocabulary will they need to Master? (1)</vt:lpstr>
      <vt:lpstr>Step 2: What Knowledge, Concepts, Vocabulary will they need to Master? (2)</vt:lpstr>
      <vt:lpstr>Step 2: What Knowledge, Concepts, Vocabulary will they need to Master? (3)</vt:lpstr>
      <vt:lpstr>Step 2: What Knowledge, Concepts, Vocabulary will they need to Master? (4)</vt:lpstr>
      <vt:lpstr>Step 3: What Skills will they need to Master?</vt:lpstr>
      <vt:lpstr>Step 4: What Level of Proficiency do Students need to be in order to Reach this Standard? </vt:lpstr>
      <vt:lpstr>What do the KAS for Social Studies look like in practice?</vt:lpstr>
      <vt:lpstr>PowerPoint Presentation</vt:lpstr>
      <vt:lpstr>Examining the U.S. Constitution in Eighth Grade U.S. History   Kentucky Department of Education January 15, 2025</vt:lpstr>
      <vt:lpstr>PowerPoint Presentation</vt:lpstr>
      <vt:lpstr> </vt:lpstr>
      <vt:lpstr> +Completely free, comprehensive digital course on history, government, and economics.  + Focused on primary sources.  + Designed to be used as a course or by accessing individual units and lessons.  + Contains 66 ready-made lesson plans, an annotated handbook of Primary Sources, 76 essays, and over 100 student activities.   </vt:lpstr>
      <vt:lpstr>PowerPoint Presentation</vt:lpstr>
      <vt:lpstr>Supporting Question: How did the Articles of the Constitution impact the structures and functions of the United States government? </vt:lpstr>
      <vt:lpstr>Watch the Video: Consequences of the American Revolution</vt:lpstr>
      <vt:lpstr>  Use the QR Code to Pull up a PDF of the U.S. Constitution. </vt:lpstr>
      <vt:lpstr>Pull Up  Handout B:  A Second Study</vt:lpstr>
      <vt:lpstr>:</vt:lpstr>
      <vt:lpstr>Whole Group Activity</vt:lpstr>
      <vt:lpstr>Handout C: Constitution Cube</vt:lpstr>
      <vt:lpstr>Task Aligned to the Supporting Question: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Rech</dc:creator>
  <cp:lastModifiedBy>Placido, Tabor - Office of Teaching and Learning</cp:lastModifiedBy>
  <cp:revision>251</cp:revision>
  <cp:lastPrinted>2024-06-24T14:01:40Z</cp:lastPrinted>
  <dcterms:created xsi:type="dcterms:W3CDTF">2024-02-20T23:22:02Z</dcterms:created>
  <dcterms:modified xsi:type="dcterms:W3CDTF">2025-01-17T16:44:32Z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MediaServiceImageTags">
    <vt:lpwstr/>
  </property>
  <property fmtid="{D5CDD505-2E9C-101B-9397-08002B2CF9AE}" pid="4" name="MSIP_Label_eb544694-0027-44fa-bee4-2648c0363f9d_Enabled">
    <vt:lpwstr>true</vt:lpwstr>
  </property>
  <property fmtid="{D5CDD505-2E9C-101B-9397-08002B2CF9AE}" pid="5" name="MSIP_Label_eb544694-0027-44fa-bee4-2648c0363f9d_SetDate">
    <vt:lpwstr>2025-01-13T19:08:37Z</vt:lpwstr>
  </property>
  <property fmtid="{D5CDD505-2E9C-101B-9397-08002B2CF9AE}" pid="6" name="MSIP_Label_eb544694-0027-44fa-bee4-2648c0363f9d_Method">
    <vt:lpwstr>Standard</vt:lpwstr>
  </property>
  <property fmtid="{D5CDD505-2E9C-101B-9397-08002B2CF9AE}" pid="7" name="MSIP_Label_eb544694-0027-44fa-bee4-2648c0363f9d_Name">
    <vt:lpwstr>defa4170-0d19-0005-0004-bc88714345d2</vt:lpwstr>
  </property>
  <property fmtid="{D5CDD505-2E9C-101B-9397-08002B2CF9AE}" pid="8" name="MSIP_Label_eb544694-0027-44fa-bee4-2648c0363f9d_SiteId">
    <vt:lpwstr>9360c11f-90e6-4706-ad00-25fcdc9e2ed1</vt:lpwstr>
  </property>
  <property fmtid="{D5CDD505-2E9C-101B-9397-08002B2CF9AE}" pid="9" name="MSIP_Label_eb544694-0027-44fa-bee4-2648c0363f9d_ActionId">
    <vt:lpwstr>6bf536a2-df37-44ef-905f-099c7dbfe4a3</vt:lpwstr>
  </property>
  <property fmtid="{D5CDD505-2E9C-101B-9397-08002B2CF9AE}" pid="10" name="MSIP_Label_eb544694-0027-44fa-bee4-2648c0363f9d_ContentBits">
    <vt:lpwstr>0</vt:lpwstr>
  </property>
  <property fmtid="{D5CDD505-2E9C-101B-9397-08002B2CF9AE}" pid="11" name="_dlc_DocIdItemGuid">
    <vt:lpwstr>e3ef6cab-0b28-4ad6-9809-4aeced0ab770</vt:lpwstr>
  </property>
</Properties>
</file>