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77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715000" type="screen16x10"/>
  <p:notesSz cx="6858000" cy="9144000"/>
  <p:embeddedFontLst>
    <p:embeddedFont>
      <p:font typeface="Bitter" panose="020B0604020202020204" charset="0"/>
      <p:regular r:id="rId22"/>
      <p:bold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Poppins ExtraBold" panose="020B0604020202020204" charset="0"/>
      <p:bold r:id="rId33"/>
      <p:boldItalic r:id="rId34"/>
    </p:embeddedFont>
    <p:embeddedFont>
      <p:font typeface="Poppins SemiBold" panose="020B0604020202020204" charset="0"/>
      <p:regular r:id="rId35"/>
      <p:bold r:id="rId36"/>
      <p:italic r:id="rId37"/>
      <p:boldItalic r:id="rId38"/>
    </p:embeddedFont>
    <p:embeddedFont>
      <p:font typeface="Rockwell" panose="02060603020205020403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25C52B-295A-49BA-A40D-75182D2E08D6}">
  <a:tblStyle styleId="{2F25C52B-295A-49BA-A40D-75182D2E08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65452" autoAdjust="0"/>
  </p:normalViewPr>
  <p:slideViewPr>
    <p:cSldViewPr snapToGrid="0">
      <p:cViewPr varScale="1">
        <p:scale>
          <a:sx n="67" d="100"/>
          <a:sy n="67" d="100"/>
        </p:scale>
        <p:origin x="1325" y="53"/>
      </p:cViewPr>
      <p:guideLst/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4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C6CE4FC7-1607-4791-842A-7860D5AA61ED}"/>
    <pc:docChg chg="modSld">
      <pc:chgData name="Doyle, Maggie - Division of Academic Program Standards" userId="ec05bd37-6ff4-4486-b69e-28175b6d77b4" providerId="ADAL" clId="{C6CE4FC7-1607-4791-842A-7860D5AA61ED}" dt="2020-07-27T18:44:40.662" v="1794" actId="1076"/>
      <pc:docMkLst>
        <pc:docMk/>
      </pc:docMkLst>
      <pc:sldChg chg="addSp modSp">
        <pc:chgData name="Doyle, Maggie - Division of Academic Program Standards" userId="ec05bd37-6ff4-4486-b69e-28175b6d77b4" providerId="ADAL" clId="{C6CE4FC7-1607-4791-842A-7860D5AA61ED}" dt="2020-07-27T18:44:40.662" v="1794" actId="1076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C6CE4FC7-1607-4791-842A-7860D5AA61ED}" dt="2020-07-18T02:59:00.166" v="1695" actId="20577"/>
          <ac:spMkLst>
            <pc:docMk/>
            <pc:sldMk cId="0" sldId="256"/>
            <ac:spMk id="2" creationId="{B5CB4B72-E103-4AE4-A9A0-D52D82D33386}"/>
          </ac:spMkLst>
        </pc:spChg>
        <pc:spChg chg="mod">
          <ac:chgData name="Doyle, Maggie - Division of Academic Program Standards" userId="ec05bd37-6ff4-4486-b69e-28175b6d77b4" providerId="ADAL" clId="{C6CE4FC7-1607-4791-842A-7860D5AA61ED}" dt="2020-07-18T02:51:20.045" v="3" actId="962"/>
          <ac:spMkLst>
            <pc:docMk/>
            <pc:sldMk cId="0" sldId="256"/>
            <ac:spMk id="175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C6CE4FC7-1607-4791-842A-7860D5AA61ED}" dt="2020-07-27T18:44:40.662" v="1794" actId="1076"/>
          <ac:picMkLst>
            <pc:docMk/>
            <pc:sldMk cId="0" sldId="256"/>
            <ac:picMk id="8" creationId="{148F8048-D7A8-4DB7-A2B9-D0F27CC26BC6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1:16.347" v="2" actId="962"/>
          <ac:picMkLst>
            <pc:docMk/>
            <pc:sldMk cId="0" sldId="256"/>
            <ac:picMk id="17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1:23.621" v="4" actId="962"/>
          <ac:picMkLst>
            <pc:docMk/>
            <pc:sldMk cId="0" sldId="256"/>
            <ac:picMk id="17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1:30.847" v="48" actId="962"/>
          <ac:picMkLst>
            <pc:docMk/>
            <pc:sldMk cId="0" sldId="256"/>
            <ac:picMk id="17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0:25.451" v="1772" actId="14100"/>
        <pc:sldMkLst>
          <pc:docMk/>
          <pc:sldMk cId="0" sldId="257"/>
        </pc:sldMkLst>
        <pc:spChg chg="mod">
          <ac:chgData name="Doyle, Maggie - Division of Academic Program Standards" userId="ec05bd37-6ff4-4486-b69e-28175b6d77b4" providerId="ADAL" clId="{C6CE4FC7-1607-4791-842A-7860D5AA61ED}" dt="2020-07-27T15:34:24.769" v="1764" actId="1076"/>
          <ac:spMkLst>
            <pc:docMk/>
            <pc:sldMk cId="0" sldId="257"/>
            <ac:spMk id="18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C6CE4FC7-1607-4791-842A-7860D5AA61ED}" dt="2020-07-18T02:52:57.140" v="616" actId="962"/>
          <ac:spMkLst>
            <pc:docMk/>
            <pc:sldMk cId="0" sldId="257"/>
            <ac:spMk id="188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C6CE4FC7-1607-4791-842A-7860D5AA61ED}" dt="2020-07-18T02:58:19.495" v="1653" actId="13238"/>
          <ac:graphicFrameMkLst>
            <pc:docMk/>
            <pc:sldMk cId="0" sldId="257"/>
            <ac:graphicFrameMk id="186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C6CE4FC7-1607-4791-842A-7860D5AA61ED}" dt="2020-07-27T18:30:25.451" v="1772" actId="14100"/>
          <ac:picMkLst>
            <pc:docMk/>
            <pc:sldMk cId="0" sldId="257"/>
            <ac:picMk id="8" creationId="{148F8048-D7A8-4DB7-A2B9-D0F27CC26BC6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0:16.935" v="1770" actId="1076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C6CE4FC7-1607-4791-842A-7860D5AA61ED}" dt="2020-07-18T02:59:08.029" v="1701" actId="14430"/>
          <ac:spMkLst>
            <pc:docMk/>
            <pc:sldMk cId="0" sldId="258"/>
            <ac:spMk id="2" creationId="{C1C6FFD1-641A-4CBB-B74B-D76EF0899EA0}"/>
          </ac:spMkLst>
        </pc:spChg>
        <pc:spChg chg="mod">
          <ac:chgData name="Doyle, Maggie - Division of Academic Program Standards" userId="ec05bd37-6ff4-4486-b69e-28175b6d77b4" providerId="ADAL" clId="{C6CE4FC7-1607-4791-842A-7860D5AA61ED}" dt="2020-07-18T02:53:17.119" v="618" actId="962"/>
          <ac:spMkLst>
            <pc:docMk/>
            <pc:sldMk cId="0" sldId="258"/>
            <ac:spMk id="195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C6CE4FC7-1607-4791-842A-7860D5AA61ED}" dt="2020-07-27T18:30:16.935" v="1770" actId="1076"/>
          <ac:picMkLst>
            <pc:docMk/>
            <pc:sldMk cId="0" sldId="258"/>
            <ac:picMk id="9" creationId="{148F8048-D7A8-4DB7-A2B9-D0F27CC26BC6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3:01.972" v="617" actId="962"/>
          <ac:picMkLst>
            <pc:docMk/>
            <pc:sldMk cId="0" sldId="258"/>
            <ac:picMk id="19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3:21.227" v="619" actId="962"/>
          <ac:picMkLst>
            <pc:docMk/>
            <pc:sldMk cId="0" sldId="258"/>
            <ac:picMk id="1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3:36.408" v="663" actId="962"/>
          <ac:picMkLst>
            <pc:docMk/>
            <pc:sldMk cId="0" sldId="258"/>
            <ac:picMk id="19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0:31.544" v="1773"/>
        <pc:sldMkLst>
          <pc:docMk/>
          <pc:sldMk cId="0" sldId="259"/>
        </pc:sldMkLst>
        <pc:picChg chg="add">
          <ac:chgData name="Doyle, Maggie - Division of Academic Program Standards" userId="ec05bd37-6ff4-4486-b69e-28175b6d77b4" providerId="ADAL" clId="{C6CE4FC7-1607-4791-842A-7860D5AA61ED}" dt="2020-07-27T18:30:31.544" v="1773"/>
          <ac:picMkLst>
            <pc:docMk/>
            <pc:sldMk cId="0" sldId="259"/>
            <ac:picMk id="7" creationId="{77E12E65-E301-43D2-BA66-D3A76DE8FE22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3:43.876" v="664" actId="962"/>
          <ac:picMkLst>
            <pc:docMk/>
            <pc:sldMk cId="0" sldId="259"/>
            <ac:picMk id="207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0:40.999" v="1779" actId="20577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C6CE4FC7-1607-4791-842A-7860D5AA61ED}" dt="2020-07-27T18:30:40.999" v="1779" actId="20577"/>
          <ac:spMkLst>
            <pc:docMk/>
            <pc:sldMk cId="0" sldId="260"/>
            <ac:spMk id="213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C6CE4FC7-1607-4791-842A-7860D5AA61ED}" dt="2020-07-27T18:30:35.321" v="1774"/>
          <ac:picMkLst>
            <pc:docMk/>
            <pc:sldMk cId="0" sldId="260"/>
            <ac:picMk id="7" creationId="{0F582235-18F2-4B3B-9CC4-9F736FB02F38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0:43.764" v="1780"/>
        <pc:sldMkLst>
          <pc:docMk/>
          <pc:sldMk cId="0" sldId="261"/>
        </pc:sldMkLst>
        <pc:spChg chg="mod">
          <ac:chgData name="Doyle, Maggie - Division of Academic Program Standards" userId="ec05bd37-6ff4-4486-b69e-28175b6d77b4" providerId="ADAL" clId="{C6CE4FC7-1607-4791-842A-7860D5AA61ED}" dt="2020-07-18T02:56:40.800" v="1643" actId="20577"/>
          <ac:spMkLst>
            <pc:docMk/>
            <pc:sldMk cId="0" sldId="261"/>
            <ac:spMk id="228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C6CE4FC7-1607-4791-842A-7860D5AA61ED}" dt="2020-07-18T02:53:54.716" v="665" actId="114"/>
          <ac:spMkLst>
            <pc:docMk/>
            <pc:sldMk cId="0" sldId="261"/>
            <ac:spMk id="22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C6CE4FC7-1607-4791-842A-7860D5AA61ED}" dt="2020-07-27T18:30:43.764" v="1780"/>
          <ac:picMkLst>
            <pc:docMk/>
            <pc:sldMk cId="0" sldId="261"/>
            <ac:picMk id="13" creationId="{0F8C3417-B532-4DF6-8DEC-41DFDFBE95C4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5:05.658" v="1071" actId="962"/>
          <ac:picMkLst>
            <pc:docMk/>
            <pc:sldMk cId="0" sldId="261"/>
            <ac:picMk id="22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5:58.006" v="1451" actId="962"/>
          <ac:picMkLst>
            <pc:docMk/>
            <pc:sldMk cId="0" sldId="261"/>
            <ac:picMk id="23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6:22.202" v="1641" actId="962"/>
          <ac:picMkLst>
            <pc:docMk/>
            <pc:sldMk cId="0" sldId="261"/>
            <ac:picMk id="232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C6CE4FC7-1607-4791-842A-7860D5AA61ED}" dt="2020-07-27T18:30:46.489" v="1781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C6CE4FC7-1607-4791-842A-7860D5AA61ED}" dt="2020-07-27T18:30:46.489" v="1781"/>
          <ac:picMkLst>
            <pc:docMk/>
            <pc:sldMk cId="0" sldId="262"/>
            <ac:picMk id="5" creationId="{C279C60B-F4D0-4181-8A1B-A2C84816802F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0:48.839" v="1782"/>
        <pc:sldMkLst>
          <pc:docMk/>
          <pc:sldMk cId="0" sldId="263"/>
        </pc:sldMkLst>
        <pc:spChg chg="add mod">
          <ac:chgData name="Doyle, Maggie - Division of Academic Program Standards" userId="ec05bd37-6ff4-4486-b69e-28175b6d77b4" providerId="ADAL" clId="{C6CE4FC7-1607-4791-842A-7860D5AA61ED}" dt="2020-07-18T02:59:28.889" v="1716" actId="14430"/>
          <ac:spMkLst>
            <pc:docMk/>
            <pc:sldMk cId="0" sldId="263"/>
            <ac:spMk id="2" creationId="{2806C714-9410-4609-9F61-13A0BE005439}"/>
          </ac:spMkLst>
        </pc:spChg>
        <pc:picChg chg="add">
          <ac:chgData name="Doyle, Maggie - Division of Academic Program Standards" userId="ec05bd37-6ff4-4486-b69e-28175b6d77b4" providerId="ADAL" clId="{C6CE4FC7-1607-4791-842A-7860D5AA61ED}" dt="2020-07-27T18:30:48.839" v="1782"/>
          <ac:picMkLst>
            <pc:docMk/>
            <pc:sldMk cId="0" sldId="263"/>
            <ac:picMk id="7" creationId="{F38BF151-16E4-431E-8DD0-30F7236FA316}"/>
          </ac:picMkLst>
        </pc:picChg>
      </pc:sldChg>
      <pc:sldChg chg="addSp">
        <pc:chgData name="Doyle, Maggie - Division of Academic Program Standards" userId="ec05bd37-6ff4-4486-b69e-28175b6d77b4" providerId="ADAL" clId="{C6CE4FC7-1607-4791-842A-7860D5AA61ED}" dt="2020-07-27T18:30:51.109" v="1783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C6CE4FC7-1607-4791-842A-7860D5AA61ED}" dt="2020-07-27T18:30:51.109" v="1783"/>
          <ac:picMkLst>
            <pc:docMk/>
            <pc:sldMk cId="0" sldId="264"/>
            <ac:picMk id="6" creationId="{7036642D-DB01-46B8-84D9-432C77117426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0:53.966" v="1784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C6CE4FC7-1607-4791-842A-7860D5AA61ED}" dt="2020-07-27T18:30:53.966" v="1784"/>
          <ac:picMkLst>
            <pc:docMk/>
            <pc:sldMk cId="0" sldId="265"/>
            <ac:picMk id="6" creationId="{9F4C47B3-AD44-4F9E-BBBB-76346EAC7234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6:26.102" v="1642" actId="962"/>
          <ac:picMkLst>
            <pc:docMk/>
            <pc:sldMk cId="0" sldId="265"/>
            <ac:picMk id="263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0:55.974" v="1785"/>
        <pc:sldMkLst>
          <pc:docMk/>
          <pc:sldMk cId="0" sldId="266"/>
        </pc:sldMkLst>
        <pc:spChg chg="add mod">
          <ac:chgData name="Doyle, Maggie - Division of Academic Program Standards" userId="ec05bd37-6ff4-4486-b69e-28175b6d77b4" providerId="ADAL" clId="{C6CE4FC7-1607-4791-842A-7860D5AA61ED}" dt="2020-07-18T02:59:48.136" v="1733" actId="14430"/>
          <ac:spMkLst>
            <pc:docMk/>
            <pc:sldMk cId="0" sldId="266"/>
            <ac:spMk id="2" creationId="{DD011DE9-0F1D-478C-9214-1549D66B92D3}"/>
          </ac:spMkLst>
        </pc:spChg>
        <pc:spChg chg="mod">
          <ac:chgData name="Doyle, Maggie - Division of Academic Program Standards" userId="ec05bd37-6ff4-4486-b69e-28175b6d77b4" providerId="ADAL" clId="{C6CE4FC7-1607-4791-842A-7860D5AA61ED}" dt="2020-07-18T02:57:18.513" v="1646" actId="6549"/>
          <ac:spMkLst>
            <pc:docMk/>
            <pc:sldMk cId="0" sldId="266"/>
            <ac:spMk id="26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C6CE4FC7-1607-4791-842A-7860D5AA61ED}" dt="2020-07-27T18:30:55.974" v="1785"/>
          <ac:picMkLst>
            <pc:docMk/>
            <pc:sldMk cId="0" sldId="266"/>
            <ac:picMk id="8" creationId="{250A1BBB-7658-4A88-8DFE-23FF104D04C7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7:05.696" v="1645" actId="962"/>
          <ac:picMkLst>
            <pc:docMk/>
            <pc:sldMk cId="0" sldId="266"/>
            <ac:picMk id="270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C6CE4FC7-1607-4791-842A-7860D5AA61ED}" dt="2020-07-27T18:30:58.312" v="1786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C6CE4FC7-1607-4791-842A-7860D5AA61ED}" dt="2020-07-27T18:30:58.312" v="1786"/>
          <ac:picMkLst>
            <pc:docMk/>
            <pc:sldMk cId="0" sldId="267"/>
            <ac:picMk id="5" creationId="{EE93D4EF-A1C0-44A8-A11A-81A3CFC8C7BC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1:04.500" v="1787"/>
        <pc:sldMkLst>
          <pc:docMk/>
          <pc:sldMk cId="0" sldId="268"/>
        </pc:sldMkLst>
        <pc:spChg chg="add mod">
          <ac:chgData name="Doyle, Maggie - Division of Academic Program Standards" userId="ec05bd37-6ff4-4486-b69e-28175b6d77b4" providerId="ADAL" clId="{C6CE4FC7-1607-4791-842A-7860D5AA61ED}" dt="2020-07-18T03:00:00.869" v="1749" actId="14430"/>
          <ac:spMkLst>
            <pc:docMk/>
            <pc:sldMk cId="0" sldId="268"/>
            <ac:spMk id="2" creationId="{483432B6-832D-4DC1-80B8-840847ADC7A4}"/>
          </ac:spMkLst>
        </pc:spChg>
        <pc:picChg chg="add">
          <ac:chgData name="Doyle, Maggie - Division of Academic Program Standards" userId="ec05bd37-6ff4-4486-b69e-28175b6d77b4" providerId="ADAL" clId="{C6CE4FC7-1607-4791-842A-7860D5AA61ED}" dt="2020-07-27T18:31:04.500" v="1787"/>
          <ac:picMkLst>
            <pc:docMk/>
            <pc:sldMk cId="0" sldId="268"/>
            <ac:picMk id="8" creationId="{3425502F-3839-4E17-BD54-6DE7A556756B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18T02:57:29.812" v="1647" actId="962"/>
          <ac:picMkLst>
            <pc:docMk/>
            <pc:sldMk cId="0" sldId="268"/>
            <ac:picMk id="28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1:07.046" v="1788"/>
        <pc:sldMkLst>
          <pc:docMk/>
          <pc:sldMk cId="0" sldId="269"/>
        </pc:sldMkLst>
        <pc:spChg chg="mod">
          <ac:chgData name="Doyle, Maggie - Division of Academic Program Standards" userId="ec05bd37-6ff4-4486-b69e-28175b6d77b4" providerId="ADAL" clId="{C6CE4FC7-1607-4791-842A-7860D5AA61ED}" dt="2020-07-18T02:57:37.012" v="1648" actId="962"/>
          <ac:spMkLst>
            <pc:docMk/>
            <pc:sldMk cId="0" sldId="269"/>
            <ac:spMk id="293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C6CE4FC7-1607-4791-842A-7860D5AA61ED}" dt="2020-07-18T02:57:40.735" v="1649" actId="962"/>
          <ac:spMkLst>
            <pc:docMk/>
            <pc:sldMk cId="0" sldId="269"/>
            <ac:spMk id="297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C6CE4FC7-1607-4791-842A-7860D5AA61ED}" dt="2020-07-27T18:31:07.046" v="1788"/>
          <ac:picMkLst>
            <pc:docMk/>
            <pc:sldMk cId="0" sldId="269"/>
            <ac:picMk id="9" creationId="{E9F6FA5F-4F09-489A-9CC4-6C1076313C93}"/>
          </ac:picMkLst>
        </pc:picChg>
      </pc:sldChg>
      <pc:sldChg chg="addSp modSp">
        <pc:chgData name="Doyle, Maggie - Division of Academic Program Standards" userId="ec05bd37-6ff4-4486-b69e-28175b6d77b4" providerId="ADAL" clId="{C6CE4FC7-1607-4791-842A-7860D5AA61ED}" dt="2020-07-27T18:32:41.394" v="1793" actId="1076"/>
        <pc:sldMkLst>
          <pc:docMk/>
          <pc:sldMk cId="0" sldId="270"/>
        </pc:sldMkLst>
        <pc:spChg chg="add mod">
          <ac:chgData name="Doyle, Maggie - Division of Academic Program Standards" userId="ec05bd37-6ff4-4486-b69e-28175b6d77b4" providerId="ADAL" clId="{C6CE4FC7-1607-4791-842A-7860D5AA61ED}" dt="2020-07-18T03:00:14.596" v="1763" actId="14430"/>
          <ac:spMkLst>
            <pc:docMk/>
            <pc:sldMk cId="0" sldId="270"/>
            <ac:spMk id="2" creationId="{7EF48C95-0527-4651-BAF9-6995CEBFD727}"/>
          </ac:spMkLst>
        </pc:spChg>
        <pc:spChg chg="mod">
          <ac:chgData name="Doyle, Maggie - Division of Academic Program Standards" userId="ec05bd37-6ff4-4486-b69e-28175b6d77b4" providerId="ADAL" clId="{C6CE4FC7-1607-4791-842A-7860D5AA61ED}" dt="2020-07-18T02:57:53.722" v="1650" actId="962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C6CE4FC7-1607-4791-842A-7860D5AA61ED}" dt="2020-07-18T02:58:06.231" v="1651" actId="962"/>
          <ac:spMkLst>
            <pc:docMk/>
            <pc:sldMk cId="0" sldId="270"/>
            <ac:spMk id="30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C6CE4FC7-1607-4791-842A-7860D5AA61ED}" dt="2020-07-27T18:32:41.394" v="1793" actId="1076"/>
          <ac:spMkLst>
            <pc:docMk/>
            <pc:sldMk cId="0" sldId="270"/>
            <ac:spMk id="30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C6CE4FC7-1607-4791-842A-7860D5AA61ED}" dt="2020-07-27T18:31:09.969" v="1789"/>
          <ac:picMkLst>
            <pc:docMk/>
            <pc:sldMk cId="0" sldId="270"/>
            <ac:picMk id="10" creationId="{18686989-0443-43A9-BB08-C158DC24A2F2}"/>
          </ac:picMkLst>
        </pc:picChg>
        <pc:picChg chg="mod">
          <ac:chgData name="Doyle, Maggie - Division of Academic Program Standards" userId="ec05bd37-6ff4-4486-b69e-28175b6d77b4" providerId="ADAL" clId="{C6CE4FC7-1607-4791-842A-7860D5AA61ED}" dt="2020-07-27T18:31:25.313" v="1792" actId="1076"/>
          <ac:picMkLst>
            <pc:docMk/>
            <pc:sldMk cId="0" sldId="270"/>
            <ac:picMk id="309" creationId="{00000000-0000-0000-0000-000000000000}"/>
          </ac:picMkLst>
        </pc:picChg>
      </pc:sldChg>
    </pc:docChg>
  </pc:docChgLst>
  <pc:docChgLst>
    <pc:chgData name="Doyle, Maggie - Division of Academic Program Standards" userId="ec05bd37-6ff4-4486-b69e-28175b6d77b4" providerId="ADAL" clId="{AA815FCF-6BFC-4826-8E5B-1289E68FD348}"/>
    <pc:docChg chg="modSld">
      <pc:chgData name="Doyle, Maggie - Division of Academic Program Standards" userId="ec05bd37-6ff4-4486-b69e-28175b6d77b4" providerId="ADAL" clId="{AA815FCF-6BFC-4826-8E5B-1289E68FD348}" dt="2020-08-14T18:34:46.050" v="14" actId="6549"/>
      <pc:docMkLst>
        <pc:docMk/>
      </pc:docMkLst>
      <pc:sldChg chg="modNotesTx">
        <pc:chgData name="Doyle, Maggie - Division of Academic Program Standards" userId="ec05bd37-6ff4-4486-b69e-28175b6d77b4" providerId="ADAL" clId="{AA815FCF-6BFC-4826-8E5B-1289E68FD348}" dt="2020-08-14T18:32:58.943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3:06.917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3:12.179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3:18.373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3:23.953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3:35.156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3:49.587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3:56.537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4:04.501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4:11.872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4:16.886" v="10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4:22.976" v="11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4:28.417" v="12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4:40.204" v="13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AA815FCF-6BFC-4826-8E5B-1289E68FD348}" dt="2020-08-14T18:34:46.050" v="14" actId="6549"/>
        <pc:sldMkLst>
          <pc:docMk/>
          <pc:sldMk cId="0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58b62de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758b62de6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72" name="Google Shape;172;g758b62de6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b74f2fe3e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b74f2fe3e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b74f2fe3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b74f2fe3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b74f2fe3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b74f2fe3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b74f2fe3e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b74f2fe3e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a8f7e8170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a8f7e8170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09f171a21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709f171a21_0_4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303" name="Google Shape;303;g709f171a21_0_4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b74f2f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b74f2f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09f171a2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709f171a21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709f171a21_0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b74f2fe3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b74f2fe3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9f171a21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09f171a21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a8f7e8170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a8f7e8170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b74f2fe3e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b74f2fe3e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a8f7e8170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a8f7e8170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f71a5f7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f71a5f7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3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8" name="Google Shape;138;p25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3" name="Google Shape;143;p26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" name="Google Shape;154;p28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225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/>
          <p:nvPr/>
        </p:nvSpPr>
        <p:spPr>
          <a:xfrm>
            <a:off x="2475000" y="864850"/>
            <a:ext cx="660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1: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Introduction to Standards for Mathematical Practice (SMPs)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2: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Planning &amp; Practice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78" name="Google Shape;178;p31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CB4B72-E103-4AE4-A9A0-D52D82D3338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All Grades BCML Session 2</a:t>
            </a: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46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“Why practice?”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4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833775" y="1808050"/>
            <a:ext cx="3363300" cy="251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is lesson rehearsal important? </a:t>
            </a:r>
            <a:endParaRPr sz="24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does it connect to equity?</a:t>
            </a:r>
            <a:endParaRPr sz="24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63" name="Google Shape;263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360" r="9856" b="2572"/>
          <a:stretch/>
        </p:blipFill>
        <p:spPr>
          <a:xfrm>
            <a:off x="4516525" y="1519175"/>
            <a:ext cx="4274124" cy="309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9F4C47B3-AD44-4F9E-BBBB-76346EAC7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41"/>
          <p:cNvSpPr txBox="1">
            <a:spLocks noGrp="1"/>
          </p:cNvSpPr>
          <p:nvPr>
            <p:ph type="body" idx="1"/>
          </p:nvPr>
        </p:nvSpPr>
        <p:spPr>
          <a:xfrm>
            <a:off x="838200" y="1351500"/>
            <a:ext cx="4464900" cy="33777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SemiBold"/>
              <a:buChar char="●"/>
            </a:pPr>
            <a:r>
              <a:rPr lang="en-US" sz="2400" b="1" u="sng" dirty="0">
                <a:solidFill>
                  <a:srgbClr val="666666"/>
                </a:solidFill>
              </a:rPr>
              <a:t>5 min:</a:t>
            </a:r>
            <a:r>
              <a:rPr lang="en-US" sz="2400" dirty="0">
                <a:solidFill>
                  <a:srgbClr val="666666"/>
                </a:solidFill>
              </a:rPr>
              <a:t> Partner 1 delivers lesson segment.</a:t>
            </a:r>
            <a:endParaRPr sz="2400" dirty="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SemiBold"/>
              <a:buChar char="●"/>
            </a:pPr>
            <a:r>
              <a:rPr lang="en-US" sz="2400" b="1" u="sng" dirty="0">
                <a:solidFill>
                  <a:srgbClr val="666666"/>
                </a:solidFill>
              </a:rPr>
              <a:t>2-3 min: </a:t>
            </a:r>
            <a:r>
              <a:rPr lang="en-US" sz="2400" dirty="0">
                <a:solidFill>
                  <a:srgbClr val="666666"/>
                </a:solidFill>
              </a:rPr>
              <a:t>Partner 2 provides feedback; Partner 1 records feedback on                          .</a:t>
            </a:r>
            <a:br>
              <a:rPr lang="en-US" sz="2400" dirty="0">
                <a:solidFill>
                  <a:srgbClr val="666666"/>
                </a:solidFill>
              </a:rPr>
            </a:br>
            <a:r>
              <a:rPr lang="en-US" sz="2400" b="1" dirty="0">
                <a:solidFill>
                  <a:srgbClr val="666666"/>
                </a:solidFill>
              </a:rPr>
              <a:t>Repeat with Partner 2.</a:t>
            </a:r>
            <a:endParaRPr sz="24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99999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99999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solidFill>
                <a:srgbClr val="99999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70" name="Google Shape;270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121" y="2145029"/>
            <a:ext cx="3308203" cy="142493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/>
          <p:nvPr/>
        </p:nvSpPr>
        <p:spPr>
          <a:xfrm>
            <a:off x="3273600" y="355805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662875" y="609600"/>
            <a:ext cx="78918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Begin Practicing (15 min)</a:t>
            </a:r>
            <a:endParaRPr sz="30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11DE9-0F1D-478C-9214-1549D66B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Practicing</a:t>
            </a: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250A1BBB-7658-4A88-8DFE-23FF104D0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title"/>
          </p:nvPr>
        </p:nvSpPr>
        <p:spPr>
          <a:xfrm>
            <a:off x="714550" y="600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Whole Group Share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833775" y="1808050"/>
            <a:ext cx="7479000" cy="251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</a:rPr>
              <a:t>What are my next steps, based on feedback received, that would ensure effective implementation of this lesson for all learners?</a:t>
            </a:r>
            <a:endParaRPr sz="18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Picture 4" descr="Kentucky Department of Education (KDE) logo">
            <a:extLst>
              <a:ext uri="{FF2B5EF4-FFF2-40B4-BE49-F238E27FC236}">
                <a16:creationId xmlns:a16="http://schemas.microsoft.com/office/drawing/2014/main" id="{EE93D4EF-A1C0-44A8-A11A-81A3CFC8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>
            <a:spLocks noGrp="1"/>
          </p:cNvSpPr>
          <p:nvPr>
            <p:ph type="body" idx="1"/>
          </p:nvPr>
        </p:nvSpPr>
        <p:spPr>
          <a:xfrm>
            <a:off x="877850" y="1197725"/>
            <a:ext cx="4622100" cy="359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/>
              <a:t>During this time, independently:</a:t>
            </a:r>
            <a:endParaRPr sz="2200" b="1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Use the feedback provided to revise your instructional plan to better support student progress toward the intended learning outcome.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dirty="0"/>
          </a:p>
        </p:txBody>
      </p:sp>
      <p:sp>
        <p:nvSpPr>
          <p:cNvPr id="285" name="Google Shape;285;p43"/>
          <p:cNvSpPr/>
          <p:nvPr/>
        </p:nvSpPr>
        <p:spPr>
          <a:xfrm>
            <a:off x="3684925" y="42650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662875" y="609600"/>
            <a:ext cx="78918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Begin Revising (15 min)</a:t>
            </a:r>
            <a:endParaRPr sz="30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8" name="Google Shape;288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825" y="1230350"/>
            <a:ext cx="2793825" cy="34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3432B6-832D-4DC1-80B8-840847AD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Revising </a:t>
            </a: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3425502F-3839-4E17-BD54-6DE7A5567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800" y="1046250"/>
            <a:ext cx="3406500" cy="31275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rgbClr val="3BB3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44"/>
          <p:cNvSpPr txBox="1">
            <a:spLocks noGrp="1"/>
          </p:cNvSpPr>
          <p:nvPr>
            <p:ph type="title"/>
          </p:nvPr>
        </p:nvSpPr>
        <p:spPr>
          <a:xfrm>
            <a:off x="1842900" y="1105950"/>
            <a:ext cx="1822200" cy="81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</a:rPr>
              <a:t>Partners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296" name="Google Shape;296;p44"/>
          <p:cNvSpPr txBox="1">
            <a:spLocks noGrp="1"/>
          </p:cNvSpPr>
          <p:nvPr>
            <p:ph type="body" idx="2"/>
          </p:nvPr>
        </p:nvSpPr>
        <p:spPr>
          <a:xfrm>
            <a:off x="1461900" y="2167975"/>
            <a:ext cx="2670300" cy="950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How did you apply your partner’s feedback?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7" name="Google Shape;29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1000" y="1046250"/>
            <a:ext cx="3406500" cy="31275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rgbClr val="40C1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5183700" y="1105950"/>
            <a:ext cx="2758500" cy="81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Whole Group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2"/>
          </p:nvPr>
        </p:nvSpPr>
        <p:spPr>
          <a:xfrm>
            <a:off x="5195700" y="2167975"/>
            <a:ext cx="2670300" cy="950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What did you learn from engaging in the practice and feedback loop today?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E9F6FA5F-4F09-489A-9CC4-6C107631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15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6" name="Google Shape;306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894" y="-381600"/>
            <a:ext cx="262500" cy="678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5"/>
          <p:cNvSpPr txBox="1"/>
          <p:nvPr/>
        </p:nvSpPr>
        <p:spPr>
          <a:xfrm>
            <a:off x="715560" y="655219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3: Student Progress</a:t>
            </a: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9" name="Google Shape;30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29525" y="2597059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5"/>
          <p:cNvSpPr txBox="1"/>
          <p:nvPr/>
        </p:nvSpPr>
        <p:spPr>
          <a:xfrm>
            <a:off x="5377175" y="595100"/>
            <a:ext cx="2937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strengths and gaps in student outcomes for all students</a:t>
            </a: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Prioritize instructional next steps to accelerate learning for all students</a:t>
            </a: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F48C95-0527-4651-BAF9-6995CEBFD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18686989-0443-43A9-BB08-C158DC24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904725" y="690533"/>
            <a:ext cx="7681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a Culture of Math Learning</a:t>
            </a:r>
            <a:endParaRPr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2"/>
          </p:nvPr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 sz="1400"/>
          </a:p>
        </p:txBody>
      </p:sp>
      <p:sp>
        <p:nvSpPr>
          <p:cNvPr id="185" name="Google Shape;185;p3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6" name="Google Shape;186;p32"/>
          <p:cNvGraphicFramePr/>
          <p:nvPr>
            <p:extLst>
              <p:ext uri="{D42A27DB-BD31-4B8C-83A1-F6EECF244321}">
                <p14:modId xmlns:p14="http://schemas.microsoft.com/office/powerpoint/2010/main" val="3080266788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{2F25C52B-295A-49BA-A40D-75182D2E08D6}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7" name="Google Shape;187;p32" descr="This box is to indicate where the participant is in the learning progression. Week 2: Planning &amp; Practice"/>
          <p:cNvSpPr/>
          <p:nvPr/>
        </p:nvSpPr>
        <p:spPr>
          <a:xfrm>
            <a:off x="685625" y="4266818"/>
            <a:ext cx="1898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2" descr="This star indicates where the participant is within the learning progression: Introduction to the Standards for Mathematical Practice (SMPs)."/>
          <p:cNvSpPr/>
          <p:nvPr/>
        </p:nvSpPr>
        <p:spPr>
          <a:xfrm>
            <a:off x="810525" y="31151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7" name="Google Shape;197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C6FFD1-641A-4CBB-B74B-D76EF0899EA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886150" y="754725"/>
            <a:ext cx="7599600" cy="738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Do Now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717550" y="1294800"/>
            <a:ext cx="4280700" cy="251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</a:rPr>
              <a:t>Reflect on the past week using your </a:t>
            </a:r>
            <a:r>
              <a:rPr lang="en-US" sz="2000" b="1" i="1" u="sng">
                <a:solidFill>
                  <a:srgbClr val="666666"/>
                </a:solidFill>
              </a:rPr>
              <a:t>Reflection and Looking Ahead</a:t>
            </a:r>
            <a:r>
              <a:rPr lang="en-US" sz="2000" i="1">
                <a:solidFill>
                  <a:srgbClr val="666666"/>
                </a:solidFill>
              </a:rPr>
              <a:t> </a:t>
            </a:r>
            <a:r>
              <a:rPr lang="en-US" sz="2000">
                <a:solidFill>
                  <a:srgbClr val="666666"/>
                </a:solidFill>
              </a:rPr>
              <a:t>document: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What progress have you made in your goals?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What impact are you noticing on student learning?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What are some ways you want to continue to grow?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207" name="Google Shape;207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370" r="10878"/>
          <a:stretch/>
        </p:blipFill>
        <p:spPr>
          <a:xfrm>
            <a:off x="5213250" y="1682750"/>
            <a:ext cx="3602625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/>
          <p:nvPr/>
        </p:nvSpPr>
        <p:spPr>
          <a:xfrm>
            <a:off x="6638150" y="46442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77E12E65-E301-43D2-BA66-D3A76DE8F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750775" y="1405125"/>
            <a:ext cx="4167600" cy="32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Apply learning to curricular planning and practice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AutoNum type="arabicPeriod"/>
            </a:pPr>
            <a:endParaRPr lang="en-US" sz="2400" dirty="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Give and receive feedback from colleagues in order to revise plans and refine practices</a:t>
            </a:r>
            <a:endParaRPr sz="24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 b="1" dirty="0">
              <a:solidFill>
                <a:srgbClr val="666666"/>
              </a:solidFill>
            </a:endParaRPr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5226075" y="1405125"/>
            <a:ext cx="3252900" cy="27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 SemiBold"/>
              <a:buChar char="●"/>
            </a:pPr>
            <a:r>
              <a:rPr lang="en-US" sz="2200">
                <a:solidFill>
                  <a:srgbClr val="666666"/>
                </a:solidFill>
              </a:rPr>
              <a:t>Opening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 SemiBold"/>
              <a:buChar char="●"/>
            </a:pPr>
            <a:r>
              <a:rPr lang="en-US" sz="2200">
                <a:solidFill>
                  <a:srgbClr val="666666"/>
                </a:solidFill>
              </a:rPr>
              <a:t>Planning</a:t>
            </a:r>
            <a:endParaRPr sz="2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666666"/>
                </a:solidFill>
              </a:rPr>
              <a:t>Practicing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666666"/>
                </a:solidFill>
              </a:rPr>
              <a:t>Revising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666666"/>
                </a:solidFill>
              </a:rPr>
              <a:t>Closing and next steps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/>
          </a:p>
        </p:txBody>
      </p:sp>
      <p:sp>
        <p:nvSpPr>
          <p:cNvPr id="216" name="Google Shape;216;p35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0F582235-18F2-4B3B-9CC4-9F736FB0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714550" y="1301750"/>
            <a:ext cx="4449600" cy="10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5282A"/>
                </a:solidFill>
              </a:rPr>
              <a:t>Gather the following:</a:t>
            </a:r>
            <a:endParaRPr sz="2000" b="1">
              <a:solidFill>
                <a:srgbClr val="2528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Preparing for Planning &amp; Practice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6588150" y="42333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26" name="Google Shape;226;p36" descr="Participants will need Handout 2 from the Session Materials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357" y="3616726"/>
            <a:ext cx="2031639" cy="13579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638350" y="2437275"/>
            <a:ext cx="34140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>
                <a:solidFill>
                  <a:srgbClr val="25282A"/>
                </a:solidFill>
              </a:rPr>
              <a:t>Curriculum and/or resources</a:t>
            </a:r>
            <a:endParaRPr sz="2000">
              <a:solidFill>
                <a:srgbClr val="2528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638350" y="3375300"/>
            <a:ext cx="3506100" cy="10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 dirty="0">
                <a:solidFill>
                  <a:srgbClr val="25282A"/>
                </a:solidFill>
              </a:rPr>
              <a:t>Lesson internalization, planning and review tools</a:t>
            </a:r>
            <a:endParaRPr sz="2000" dirty="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634900" y="1795763"/>
            <a:ext cx="34140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 i="1" dirty="0">
                <a:solidFill>
                  <a:srgbClr val="25282A"/>
                </a:solidFill>
              </a:rPr>
              <a:t>KAS for Mathematics</a:t>
            </a:r>
            <a:endParaRPr sz="2000" i="1" dirty="0">
              <a:solidFill>
                <a:srgbClr val="2528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/>
          </a:p>
        </p:txBody>
      </p:sp>
      <p:pic>
        <p:nvPicPr>
          <p:cNvPr id="230" name="Google Shape;230;p36" descr="Participants will need a copy of the Mathematics Assignment Review Protocol from kystandards.org. The document is also posted here in the Appendix for participant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1789">
            <a:off x="6640115" y="1735299"/>
            <a:ext cx="1974872" cy="138795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36"/>
          <p:cNvSpPr/>
          <p:nvPr/>
        </p:nvSpPr>
        <p:spPr>
          <a:xfrm>
            <a:off x="6601900" y="361672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Appendix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32" name="Google Shape;232;p36" descr="Participants will need access to the Kentucky Academic Standards (KAS) for Mathematics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06077">
            <a:off x="3895262" y="1489388"/>
            <a:ext cx="2388830" cy="18048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Picture 12" descr="Kentucky Department of Education (KDE) logo">
            <a:extLst>
              <a:ext uri="{FF2B5EF4-FFF2-40B4-BE49-F238E27FC236}">
                <a16:creationId xmlns:a16="http://schemas.microsoft.com/office/drawing/2014/main" id="{0F8C3417-B532-4DF6-8DEC-41DFDFBE9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638350" y="1301750"/>
            <a:ext cx="76743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</a:rPr>
              <a:t>Share with a partner:</a:t>
            </a:r>
            <a:endParaRPr sz="2400" b="1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What is the intended student learning outcome for the lesson?</a:t>
            </a:r>
            <a:endParaRPr sz="2400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What should students know and be able to say and do?</a:t>
            </a:r>
            <a:endParaRPr sz="2400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What barriers might exist for students to reach the learning outcome?</a:t>
            </a:r>
            <a:endParaRPr sz="24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“Planning with the end in mind”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Picture 4" descr="Kentucky Department of Education (KDE) logo">
            <a:extLst>
              <a:ext uri="{FF2B5EF4-FFF2-40B4-BE49-F238E27FC236}">
                <a16:creationId xmlns:a16="http://schemas.microsoft.com/office/drawing/2014/main" id="{C279C60B-F4D0-4181-8A1B-A2C848168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877850" y="1197725"/>
            <a:ext cx="73638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/>
              <a:t>During this time, independently:</a:t>
            </a:r>
            <a:endParaRPr sz="2200" b="1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 u="sng" dirty="0"/>
              <a:t>Script/design </a:t>
            </a:r>
            <a:r>
              <a:rPr lang="en-US" sz="2200" dirty="0"/>
              <a:t>a portion of an upcoming lesson using your curricular resources and planning tools </a:t>
            </a:r>
            <a:r>
              <a:rPr lang="en-US" sz="2200" i="1" dirty="0"/>
              <a:t>OR </a:t>
            </a:r>
            <a:r>
              <a:rPr lang="en-US" sz="2200" b="1" u="sng" dirty="0"/>
              <a:t>analyze and adapt </a:t>
            </a:r>
            <a:r>
              <a:rPr lang="en-US" sz="2200" dirty="0"/>
              <a:t>an existing lesson utilizing curricular alignment tools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 u="sng" dirty="0"/>
              <a:t>Select</a:t>
            </a:r>
            <a:r>
              <a:rPr lang="en-US" sz="2200" dirty="0"/>
              <a:t> a 5-minute segment of your lesson you will “rehearse” in front of a partner to get feedback. </a:t>
            </a:r>
            <a:endParaRPr sz="2200" dirty="0"/>
          </a:p>
        </p:txBody>
      </p:sp>
      <p:sp>
        <p:nvSpPr>
          <p:cNvPr id="245" name="Google Shape;245;p38"/>
          <p:cNvSpPr/>
          <p:nvPr/>
        </p:nvSpPr>
        <p:spPr>
          <a:xfrm>
            <a:off x="6485750" y="4949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38"/>
          <p:cNvSpPr txBox="1"/>
          <p:nvPr/>
        </p:nvSpPr>
        <p:spPr>
          <a:xfrm>
            <a:off x="662875" y="609600"/>
            <a:ext cx="78918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Begin Planning (15 min)</a:t>
            </a:r>
            <a:endParaRPr sz="30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06C714-9410-4609-9F61-13A0BE00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Planning</a:t>
            </a: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F38BF151-16E4-431E-8DD0-30F7236FA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625250" y="960124"/>
            <a:ext cx="7864200" cy="5529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Guiding questions for planning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625250" y="1348175"/>
            <a:ext cx="78642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Based on the Assignment Review Protocol, does my lesson/ task meet the target of the standard?</a:t>
            </a:r>
            <a:endParaRPr sz="20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726075" y="2172250"/>
            <a:ext cx="77634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Do the content demands of this assignment align with the expectations defined by </a:t>
            </a:r>
            <a:r>
              <a:rPr lang="en-US" sz="18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grade-appropriate standards?</a:t>
            </a:r>
            <a:endParaRPr sz="18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7F8080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To what extent does the assignment provide meaningful practice opportunities with the </a:t>
            </a:r>
            <a:r>
              <a:rPr lang="en-US" sz="18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Standards for Mathematical Practice?</a:t>
            </a:r>
            <a:endParaRPr sz="18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7F8080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To what extent does the assignment give students an authentic opportunity to </a:t>
            </a:r>
            <a:r>
              <a:rPr lang="en-US" sz="18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connect content standards to real-world issues and/or contexts?</a:t>
            </a:r>
            <a:endParaRPr sz="18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7036642D-DB01-46B8-84D9-432C7711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" y="198019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2020-08-14T04:00:00+00:00</Publication_x0020_Date>
    <Audience1 xmlns="3a62de7d-ba57-4f43-9dae-9623ba637be0"/>
    <_dlc_DocId xmlns="3a62de7d-ba57-4f43-9dae-9623ba637be0">KYED-536-951</_dlc_DocId>
    <_dlc_DocIdUrl xmlns="3a62de7d-ba57-4f43-9dae-9623ba637be0">
      <Url>https://www.education.ky.gov/curriculum/standards/kyacadstand/_layouts/15/DocIdRedir.aspx?ID=KYED-536-951</Url>
      <Description>KYED-536-951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8D52BE1-7382-40DE-BD63-C0D6E8AA8C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B1383E-895B-451D-B6DD-C26AD4896ACC}"/>
</file>

<file path=customXml/itemProps3.xml><?xml version="1.0" encoding="utf-8"?>
<ds:datastoreItem xmlns:ds="http://schemas.openxmlformats.org/officeDocument/2006/customXml" ds:itemID="{B6AE239E-3D32-47DD-85EA-2F6EC96E680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3B39DBC3-0A8E-406B-A15F-7B3687501ABA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677</Words>
  <Application>Microsoft Office PowerPoint</Application>
  <PresentationFormat>On-screen Show (16:10)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Poppins ExtraBold</vt:lpstr>
      <vt:lpstr>Arial</vt:lpstr>
      <vt:lpstr>Poppins SemiBold</vt:lpstr>
      <vt:lpstr>Calibri</vt:lpstr>
      <vt:lpstr>Rockwell</vt:lpstr>
      <vt:lpstr>Poppins</vt:lpstr>
      <vt:lpstr>Bitter</vt:lpstr>
      <vt:lpstr>Office Theme</vt:lpstr>
      <vt:lpstr>Simple Light</vt:lpstr>
      <vt:lpstr>All Grades BCML Session 2</vt:lpstr>
      <vt:lpstr>Building a Culture of Math Learning</vt:lpstr>
      <vt:lpstr>Norms</vt:lpstr>
      <vt:lpstr>Do Now</vt:lpstr>
      <vt:lpstr>Objectives</vt:lpstr>
      <vt:lpstr>Preparing for Planning &amp; Practice</vt:lpstr>
      <vt:lpstr>“Planning with the end in mind”</vt:lpstr>
      <vt:lpstr>Begin Planning</vt:lpstr>
      <vt:lpstr>Guiding questions for planning </vt:lpstr>
      <vt:lpstr>“Why practice?”</vt:lpstr>
      <vt:lpstr>Begin Practicing</vt:lpstr>
      <vt:lpstr>Whole Group Share</vt:lpstr>
      <vt:lpstr>Begin Revising </vt:lpstr>
      <vt:lpstr>Partners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2020-08-14T18:34:51Z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208ffacf-712a-46da-9a4b-c071daa79ffb</vt:lpwstr>
  </property>
</Properties>
</file>