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7" r:id="rId4"/>
    <p:sldMasterId id="2147483749" r:id="rId5"/>
    <p:sldMasterId id="2147483751" r:id="rId6"/>
    <p:sldMasterId id="2147483752" r:id="rId7"/>
    <p:sldMasterId id="2147483708" r:id="rId8"/>
  </p:sldMasterIdLst>
  <p:notesMasterIdLst>
    <p:notesMasterId r:id="rId40"/>
  </p:notesMasterIdLst>
  <p:sldIdLst>
    <p:sldId id="256" r:id="rId9"/>
    <p:sldId id="257" r:id="rId10"/>
    <p:sldId id="301" r:id="rId11"/>
    <p:sldId id="259" r:id="rId12"/>
    <p:sldId id="287" r:id="rId13"/>
    <p:sldId id="266" r:id="rId14"/>
    <p:sldId id="268" r:id="rId15"/>
    <p:sldId id="269" r:id="rId16"/>
    <p:sldId id="270" r:id="rId17"/>
    <p:sldId id="289" r:id="rId18"/>
    <p:sldId id="271" r:id="rId19"/>
    <p:sldId id="273" r:id="rId20"/>
    <p:sldId id="261" r:id="rId21"/>
    <p:sldId id="262" r:id="rId22"/>
    <p:sldId id="263" r:id="rId23"/>
    <p:sldId id="274" r:id="rId24"/>
    <p:sldId id="288" r:id="rId25"/>
    <p:sldId id="276" r:id="rId26"/>
    <p:sldId id="277" r:id="rId27"/>
    <p:sldId id="278" r:id="rId28"/>
    <p:sldId id="290" r:id="rId29"/>
    <p:sldId id="291" r:id="rId30"/>
    <p:sldId id="292" r:id="rId31"/>
    <p:sldId id="281" r:id="rId32"/>
    <p:sldId id="282" r:id="rId33"/>
    <p:sldId id="300" r:id="rId34"/>
    <p:sldId id="298" r:id="rId35"/>
    <p:sldId id="299" r:id="rId36"/>
    <p:sldId id="284" r:id="rId37"/>
    <p:sldId id="286" r:id="rId38"/>
    <p:sldId id="297"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 id="{F39EAD29-0134-3595-3111-43F33F6C85C8}" name="DeMoisey, Fox - Division of Academic Program Standards" initials="DFDoAPS" userId="DeMoisey, Fox - Division of Academic Program Standard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ox DeMois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4D0CEC-915D-4936-956D-D5EB5F3088EA}">
  <a:tblStyle styleId="{264D0CEC-915D-4936-956D-D5EB5F3088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varScale="1">
        <p:scale>
          <a:sx n="82" d="100"/>
          <a:sy n="82"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9"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8.xml"/><Relationship Id="rId24" Type="http://schemas.openxmlformats.org/officeDocument/2006/relationships/slide" Target="slides/slide16.xml"/><Relationship Id="rId79" Type="http://schemas.microsoft.com/office/2018/10/relationships/authors" Target="authors.xml"/><Relationship Id="rId1" Type="http://schemas.openxmlformats.org/officeDocument/2006/relationships/customXml" Target="../customXml/item1.xml"/><Relationship Id="rId32" Type="http://schemas.openxmlformats.org/officeDocument/2006/relationships/slide" Target="slides/slide24.xml"/><Relationship Id="rId6" Type="http://schemas.openxmlformats.org/officeDocument/2006/relationships/slideMaster" Target="slideMasters/slideMaster3.xml"/><Relationship Id="rId11" Type="http://schemas.openxmlformats.org/officeDocument/2006/relationships/slide" Target="slides/slide3.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23" Type="http://schemas.openxmlformats.org/officeDocument/2006/relationships/slide" Target="slides/slide15.xml"/><Relationship Id="rId28" Type="http://schemas.openxmlformats.org/officeDocument/2006/relationships/slide" Target="slides/slide20.xml"/><Relationship Id="rId5" Type="http://schemas.openxmlformats.org/officeDocument/2006/relationships/slideMaster" Target="slideMasters/slideMaster2.xml"/><Relationship Id="rId36" Type="http://schemas.openxmlformats.org/officeDocument/2006/relationships/slide" Target="slides/slide28.xml"/><Relationship Id="rId15" Type="http://schemas.openxmlformats.org/officeDocument/2006/relationships/slide" Target="slides/slide7.xml"/><Relationship Id="rId31" Type="http://schemas.openxmlformats.org/officeDocument/2006/relationships/slide" Target="slides/slide23.xml"/><Relationship Id="rId10" Type="http://schemas.openxmlformats.org/officeDocument/2006/relationships/slide" Target="slides/slide2.xml"/><Relationship Id="rId19" Type="http://schemas.openxmlformats.org/officeDocument/2006/relationships/slide" Target="slides/slide11.xml"/><Relationship Id="rId44"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77" Type="http://schemas.microsoft.com/office/2016/11/relationships/changesInfo" Target="changesInfos/changesInfo1.xml"/><Relationship Id="rId4" Type="http://schemas.openxmlformats.org/officeDocument/2006/relationships/slideMaster" Target="slideMasters/slideMaster1.xml"/><Relationship Id="rId30" Type="http://schemas.openxmlformats.org/officeDocument/2006/relationships/slide" Target="slides/slide22.xml"/><Relationship Id="rId9" Type="http://schemas.openxmlformats.org/officeDocument/2006/relationships/slide" Target="slides/slide1.xml"/><Relationship Id="rId35" Type="http://schemas.openxmlformats.org/officeDocument/2006/relationships/slide" Target="slides/slide27.xml"/><Relationship Id="rId14" Type="http://schemas.openxmlformats.org/officeDocument/2006/relationships/slide" Target="slides/slide6.xml"/><Relationship Id="rId43" Type="http://schemas.openxmlformats.org/officeDocument/2006/relationships/viewProps" Target="viewProps.xml"/><Relationship Id="rId8" Type="http://schemas.openxmlformats.org/officeDocument/2006/relationships/slideMaster" Target="slideMasters/slideMaster5.xml"/><Relationship Id="rId80" Type="http://schemas.openxmlformats.org/officeDocument/2006/relationships/customXml" Target="../customXml/item4.xml"/><Relationship Id="rId3" Type="http://schemas.openxmlformats.org/officeDocument/2006/relationships/customXml" Target="../customXml/item3.xml"/><Relationship Id="rId25" Type="http://schemas.openxmlformats.org/officeDocument/2006/relationships/slide" Target="slides/slide17.xml"/><Relationship Id="rId33" Type="http://schemas.openxmlformats.org/officeDocument/2006/relationships/slide" Target="slides/slide25.xml"/><Relationship Id="rId12" Type="http://schemas.openxmlformats.org/officeDocument/2006/relationships/slide" Target="slides/slide4.xml"/><Relationship Id="rId17" Type="http://schemas.openxmlformats.org/officeDocument/2006/relationships/slide" Target="slides/slide9.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oisey, Fox - Division of Academic Program Standards" userId="02acd998-e3fc-4247-a358-0fda90afdf9d" providerId="ADAL" clId="{715D8F7A-9C40-4252-9FE2-9618F4FC87C5}"/>
    <pc:docChg chg="undo custSel addSld delSld modSld sldOrd">
      <pc:chgData name="DeMoisey, Fox - Division of Academic Program Standards" userId="02acd998-e3fc-4247-a358-0fda90afdf9d" providerId="ADAL" clId="{715D8F7A-9C40-4252-9FE2-9618F4FC87C5}" dt="2022-08-24T13:28:31.123" v="254" actId="20577"/>
      <pc:docMkLst>
        <pc:docMk/>
      </pc:docMkLst>
      <pc:sldChg chg="modSp add del mod">
        <pc:chgData name="DeMoisey, Fox - Division of Academic Program Standards" userId="02acd998-e3fc-4247-a358-0fda90afdf9d" providerId="ADAL" clId="{715D8F7A-9C40-4252-9FE2-9618F4FC87C5}" dt="2022-08-23T21:25:45.523" v="214" actId="2696"/>
        <pc:sldMkLst>
          <pc:docMk/>
          <pc:sldMk cId="0" sldId="258"/>
        </pc:sldMkLst>
        <pc:spChg chg="mod">
          <ac:chgData name="DeMoisey, Fox - Division of Academic Program Standards" userId="02acd998-e3fc-4247-a358-0fda90afdf9d" providerId="ADAL" clId="{715D8F7A-9C40-4252-9FE2-9618F4FC87C5}" dt="2022-08-23T21:21:42.336" v="184" actId="21"/>
          <ac:spMkLst>
            <pc:docMk/>
            <pc:sldMk cId="0" sldId="258"/>
            <ac:spMk id="642" creationId="{00000000-0000-0000-0000-000000000000}"/>
          </ac:spMkLst>
        </pc:spChg>
      </pc:sldChg>
      <pc:sldChg chg="addSp delSp modSp mod ord modNotesTx">
        <pc:chgData name="DeMoisey, Fox - Division of Academic Program Standards" userId="02acd998-e3fc-4247-a358-0fda90afdf9d" providerId="ADAL" clId="{715D8F7A-9C40-4252-9FE2-9618F4FC87C5}" dt="2022-08-24T12:49:44.609" v="241" actId="20577"/>
        <pc:sldMkLst>
          <pc:docMk/>
          <pc:sldMk cId="0" sldId="259"/>
        </pc:sldMkLst>
        <pc:picChg chg="del">
          <ac:chgData name="DeMoisey, Fox - Division of Academic Program Standards" userId="02acd998-e3fc-4247-a358-0fda90afdf9d" providerId="ADAL" clId="{715D8F7A-9C40-4252-9FE2-9618F4FC87C5}" dt="2022-08-23T21:19:31.042" v="170" actId="478"/>
          <ac:picMkLst>
            <pc:docMk/>
            <pc:sldMk cId="0" sldId="259"/>
            <ac:picMk id="2" creationId="{B4CAE21C-8DEB-1437-925B-C532FC5FC776}"/>
          </ac:picMkLst>
        </pc:picChg>
        <pc:picChg chg="add mod">
          <ac:chgData name="DeMoisey, Fox - Division of Academic Program Standards" userId="02acd998-e3fc-4247-a358-0fda90afdf9d" providerId="ADAL" clId="{715D8F7A-9C40-4252-9FE2-9618F4FC87C5}" dt="2022-08-23T21:19:44.744" v="173" actId="1076"/>
          <ac:picMkLst>
            <pc:docMk/>
            <pc:sldMk cId="0" sldId="259"/>
            <ac:picMk id="4" creationId="{510B2A1F-C39B-02DF-FD06-63ABE3CFD332}"/>
          </ac:picMkLst>
        </pc:picChg>
      </pc:sldChg>
      <pc:sldChg chg="modSp mod modAnim modNotesTx">
        <pc:chgData name="DeMoisey, Fox - Division of Academic Program Standards" userId="02acd998-e3fc-4247-a358-0fda90afdf9d" providerId="ADAL" clId="{715D8F7A-9C40-4252-9FE2-9618F4FC87C5}" dt="2022-08-23T21:24:54.870" v="213"/>
        <pc:sldMkLst>
          <pc:docMk/>
          <pc:sldMk cId="2371529488" sldId="287"/>
        </pc:sldMkLst>
        <pc:spChg chg="mod">
          <ac:chgData name="DeMoisey, Fox - Division of Academic Program Standards" userId="02acd998-e3fc-4247-a358-0fda90afdf9d" providerId="ADAL" clId="{715D8F7A-9C40-4252-9FE2-9618F4FC87C5}" dt="2022-08-23T21:21:48.743" v="185"/>
          <ac:spMkLst>
            <pc:docMk/>
            <pc:sldMk cId="2371529488" sldId="287"/>
            <ac:spMk id="642" creationId="{00000000-0000-0000-0000-000000000000}"/>
          </ac:spMkLst>
        </pc:spChg>
      </pc:sldChg>
      <pc:sldChg chg="modSp mod">
        <pc:chgData name="DeMoisey, Fox - Division of Academic Program Standards" userId="02acd998-e3fc-4247-a358-0fda90afdf9d" providerId="ADAL" clId="{715D8F7A-9C40-4252-9FE2-9618F4FC87C5}" dt="2022-08-23T21:27:50.157" v="215"/>
        <pc:sldMkLst>
          <pc:docMk/>
          <pc:sldMk cId="2029752844" sldId="288"/>
        </pc:sldMkLst>
        <pc:spChg chg="mod">
          <ac:chgData name="DeMoisey, Fox - Division of Academic Program Standards" userId="02acd998-e3fc-4247-a358-0fda90afdf9d" providerId="ADAL" clId="{715D8F7A-9C40-4252-9FE2-9618F4FC87C5}" dt="2022-08-23T21:27:50.157" v="215"/>
          <ac:spMkLst>
            <pc:docMk/>
            <pc:sldMk cId="2029752844" sldId="288"/>
            <ac:spMk id="642" creationId="{00000000-0000-0000-0000-000000000000}"/>
          </ac:spMkLst>
        </pc:spChg>
      </pc:sldChg>
      <pc:sldChg chg="modNotesTx">
        <pc:chgData name="DeMoisey, Fox - Division of Academic Program Standards" userId="02acd998-e3fc-4247-a358-0fda90afdf9d" providerId="ADAL" clId="{715D8F7A-9C40-4252-9FE2-9618F4FC87C5}" dt="2022-08-24T12:51:07.303" v="244" actId="20577"/>
        <pc:sldMkLst>
          <pc:docMk/>
          <pc:sldMk cId="699783390" sldId="297"/>
        </pc:sldMkLst>
      </pc:sldChg>
      <pc:sldChg chg="modNotesTx">
        <pc:chgData name="DeMoisey, Fox - Division of Academic Program Standards" userId="02acd998-e3fc-4247-a358-0fda90afdf9d" providerId="ADAL" clId="{715D8F7A-9C40-4252-9FE2-9618F4FC87C5}" dt="2022-08-24T12:59:03.631" v="245" actId="255"/>
        <pc:sldMkLst>
          <pc:docMk/>
          <pc:sldMk cId="0" sldId="298"/>
        </pc:sldMkLst>
      </pc:sldChg>
      <pc:sldChg chg="addSp delSp modSp mod modNotesTx">
        <pc:chgData name="DeMoisey, Fox - Division of Academic Program Standards" userId="02acd998-e3fc-4247-a358-0fda90afdf9d" providerId="ADAL" clId="{715D8F7A-9C40-4252-9FE2-9618F4FC87C5}" dt="2022-08-24T13:28:31.123" v="254" actId="20577"/>
        <pc:sldMkLst>
          <pc:docMk/>
          <pc:sldMk cId="3561850856" sldId="299"/>
        </pc:sldMkLst>
        <pc:spChg chg="mod">
          <ac:chgData name="DeMoisey, Fox - Division of Academic Program Standards" userId="02acd998-e3fc-4247-a358-0fda90afdf9d" providerId="ADAL" clId="{715D8F7A-9C40-4252-9FE2-9618F4FC87C5}" dt="2022-08-23T22:25:47.089" v="233"/>
          <ac:spMkLst>
            <pc:docMk/>
            <pc:sldMk cId="3561850856" sldId="299"/>
            <ac:spMk id="581" creationId="{00000000-0000-0000-0000-000000000000}"/>
          </ac:spMkLst>
        </pc:spChg>
        <pc:graphicFrameChg chg="del">
          <ac:chgData name="DeMoisey, Fox - Division of Academic Program Standards" userId="02acd998-e3fc-4247-a358-0fda90afdf9d" providerId="ADAL" clId="{715D8F7A-9C40-4252-9FE2-9618F4FC87C5}" dt="2022-08-23T21:30:52.623" v="218" actId="21"/>
          <ac:graphicFrameMkLst>
            <pc:docMk/>
            <pc:sldMk cId="3561850856" sldId="299"/>
            <ac:graphicFrameMk id="582" creationId="{00000000-0000-0000-0000-000000000000}"/>
          </ac:graphicFrameMkLst>
        </pc:graphicFrameChg>
        <pc:picChg chg="add del mod">
          <ac:chgData name="DeMoisey, Fox - Division of Academic Program Standards" userId="02acd998-e3fc-4247-a358-0fda90afdf9d" providerId="ADAL" clId="{715D8F7A-9C40-4252-9FE2-9618F4FC87C5}" dt="2022-08-23T22:20:11.079" v="223" actId="21"/>
          <ac:picMkLst>
            <pc:docMk/>
            <pc:sldMk cId="3561850856" sldId="299"/>
            <ac:picMk id="3" creationId="{6964709F-2D0F-D31C-4BEA-18854923710C}"/>
          </ac:picMkLst>
        </pc:picChg>
        <pc:picChg chg="add del mod">
          <ac:chgData name="DeMoisey, Fox - Division of Academic Program Standards" userId="02acd998-e3fc-4247-a358-0fda90afdf9d" providerId="ADAL" clId="{715D8F7A-9C40-4252-9FE2-9618F4FC87C5}" dt="2022-08-23T22:21:36.084" v="226" actId="21"/>
          <ac:picMkLst>
            <pc:docMk/>
            <pc:sldMk cId="3561850856" sldId="299"/>
            <ac:picMk id="4" creationId="{74C881C3-20BF-B4C2-B68F-DA4C160EB1BD}"/>
          </ac:picMkLst>
        </pc:picChg>
        <pc:picChg chg="add mod">
          <ac:chgData name="DeMoisey, Fox - Division of Academic Program Standards" userId="02acd998-e3fc-4247-a358-0fda90afdf9d" providerId="ADAL" clId="{715D8F7A-9C40-4252-9FE2-9618F4FC87C5}" dt="2022-08-23T22:26:00.469" v="235" actId="1076"/>
          <ac:picMkLst>
            <pc:docMk/>
            <pc:sldMk cId="3561850856" sldId="299"/>
            <ac:picMk id="6" creationId="{CD0EE23C-CB40-9452-8B58-54F6506387C4}"/>
          </ac:picMkLst>
        </pc:picChg>
        <pc:picChg chg="mod">
          <ac:chgData name="DeMoisey, Fox - Division of Academic Program Standards" userId="02acd998-e3fc-4247-a358-0fda90afdf9d" providerId="ADAL" clId="{715D8F7A-9C40-4252-9FE2-9618F4FC87C5}" dt="2022-08-24T13:00:07.002" v="246" actId="14100"/>
          <ac:picMkLst>
            <pc:docMk/>
            <pc:sldMk cId="3561850856" sldId="299"/>
            <ac:picMk id="583" creationId="{00000000-0000-0000-0000-000000000000}"/>
          </ac:picMkLst>
        </pc:picChg>
      </pc:sldChg>
      <pc:sldChg chg="modSp mod">
        <pc:chgData name="DeMoisey, Fox - Division of Academic Program Standards" userId="02acd998-e3fc-4247-a358-0fda90afdf9d" providerId="ADAL" clId="{715D8F7A-9C40-4252-9FE2-9618F4FC87C5}" dt="2022-08-23T21:28:14.995" v="216"/>
        <pc:sldMkLst>
          <pc:docMk/>
          <pc:sldMk cId="1886669694" sldId="300"/>
        </pc:sldMkLst>
        <pc:spChg chg="mod">
          <ac:chgData name="DeMoisey, Fox - Division of Academic Program Standards" userId="02acd998-e3fc-4247-a358-0fda90afdf9d" providerId="ADAL" clId="{715D8F7A-9C40-4252-9FE2-9618F4FC87C5}" dt="2022-08-23T21:28:14.995" v="216"/>
          <ac:spMkLst>
            <pc:docMk/>
            <pc:sldMk cId="1886669694" sldId="300"/>
            <ac:spMk id="642" creationId="{00000000-0000-0000-0000-000000000000}"/>
          </ac:spMkLst>
        </pc:spChg>
      </pc:sldChg>
      <pc:sldChg chg="modSp mod modNotesTx">
        <pc:chgData name="DeMoisey, Fox - Division of Academic Program Standards" userId="02acd998-e3fc-4247-a358-0fda90afdf9d" providerId="ADAL" clId="{715D8F7A-9C40-4252-9FE2-9618F4FC87C5}" dt="2022-08-24T12:49:02.964" v="237" actId="20577"/>
        <pc:sldMkLst>
          <pc:docMk/>
          <pc:sldMk cId="311947339" sldId="301"/>
        </pc:sldMkLst>
        <pc:spChg chg="mod">
          <ac:chgData name="DeMoisey, Fox - Division of Academic Program Standards" userId="02acd998-e3fc-4247-a358-0fda90afdf9d" providerId="ADAL" clId="{715D8F7A-9C40-4252-9FE2-9618F4FC87C5}" dt="2022-08-23T21:13:03.470" v="115" actId="20577"/>
          <ac:spMkLst>
            <pc:docMk/>
            <pc:sldMk cId="311947339" sldId="301"/>
            <ac:spMk id="8" creationId="{F058477C-E9FC-49AD-ADB7-01D4EBE8F6D1}"/>
          </ac:spMkLst>
        </pc:spChg>
        <pc:spChg chg="mod">
          <ac:chgData name="DeMoisey, Fox - Division of Academic Program Standards" userId="02acd998-e3fc-4247-a358-0fda90afdf9d" providerId="ADAL" clId="{715D8F7A-9C40-4252-9FE2-9618F4FC87C5}" dt="2022-08-23T21:13:59.517" v="137" actId="20577"/>
          <ac:spMkLst>
            <pc:docMk/>
            <pc:sldMk cId="311947339" sldId="301"/>
            <ac:spMk id="9" creationId="{26685507-2C5B-4858-B478-1D101C885A8E}"/>
          </ac:spMkLst>
        </pc:spChg>
        <pc:spChg chg="mod">
          <ac:chgData name="DeMoisey, Fox - Division of Academic Program Standards" userId="02acd998-e3fc-4247-a358-0fda90afdf9d" providerId="ADAL" clId="{715D8F7A-9C40-4252-9FE2-9618F4FC87C5}" dt="2022-08-23T21:11:32.049" v="42" actId="1076"/>
          <ac:spMkLst>
            <pc:docMk/>
            <pc:sldMk cId="311947339" sldId="301"/>
            <ac:spMk id="11" creationId="{7E23744E-3D53-422C-AE3B-138CF7B107E6}"/>
          </ac:spMkLst>
        </pc:spChg>
      </pc:sldChg>
    </pc:docChg>
  </pc:docChgLst>
  <pc:docChgLst>
    <pc:chgData name="DeMoisey, Fox - Division of Academic Program Standards" userId="02acd998-e3fc-4247-a358-0fda90afdf9d" providerId="ADAL" clId="{79578A47-BCA1-4AA6-8963-35106979A2EE}"/>
    <pc:docChg chg="custSel modSld">
      <pc:chgData name="DeMoisey, Fox - Division of Academic Program Standards" userId="02acd998-e3fc-4247-a358-0fda90afdf9d" providerId="ADAL" clId="{79578A47-BCA1-4AA6-8963-35106979A2EE}" dt="2022-08-12T17:51:51.927" v="301" actId="20577"/>
      <pc:docMkLst>
        <pc:docMk/>
      </pc:docMkLst>
      <pc:sldChg chg="modSp mod modNotesTx">
        <pc:chgData name="DeMoisey, Fox - Division of Academic Program Standards" userId="02acd998-e3fc-4247-a358-0fda90afdf9d" providerId="ADAL" clId="{79578A47-BCA1-4AA6-8963-35106979A2EE}" dt="2022-08-12T17:51:51.927" v="301" actId="20577"/>
        <pc:sldMkLst>
          <pc:docMk/>
          <pc:sldMk cId="0" sldId="276"/>
        </pc:sldMkLst>
        <pc:spChg chg="mod">
          <ac:chgData name="DeMoisey, Fox - Division of Academic Program Standards" userId="02acd998-e3fc-4247-a358-0fda90afdf9d" providerId="ADAL" clId="{79578A47-BCA1-4AA6-8963-35106979A2EE}" dt="2022-08-12T15:44:10.225" v="4" actId="14100"/>
          <ac:spMkLst>
            <pc:docMk/>
            <pc:sldMk cId="0" sldId="276"/>
            <ac:spMk id="792" creationId="{00000000-0000-0000-0000-000000000000}"/>
          </ac:spMkLst>
        </pc:spChg>
        <pc:picChg chg="mod">
          <ac:chgData name="DeMoisey, Fox - Division of Academic Program Standards" userId="02acd998-e3fc-4247-a358-0fda90afdf9d" providerId="ADAL" clId="{79578A47-BCA1-4AA6-8963-35106979A2EE}" dt="2022-08-12T15:44:21.787" v="6" actId="1076"/>
          <ac:picMkLst>
            <pc:docMk/>
            <pc:sldMk cId="0" sldId="276"/>
            <ac:picMk id="2" creationId="{5E49887F-9F9E-49F1-B369-86D0B96C7060}"/>
          </ac:picMkLst>
        </pc:picChg>
      </pc:sldChg>
    </pc:docChg>
  </pc:docChgLst>
  <pc:docChgLst>
    <pc:chgData name="Higgins, Misty - Division of Academic Program Standards" userId="S::misty.higgins@education.ky.gov::d003460c-33fe-4915-8b5f-f22610d64b75" providerId="AD" clId="Web-{6D96E39D-7BA3-416D-A0C3-A4764ED84A9B}"/>
    <pc:docChg chg="modSld">
      <pc:chgData name="Higgins, Misty - Division of Academic Program Standards" userId="S::misty.higgins@education.ky.gov::d003460c-33fe-4915-8b5f-f22610d64b75" providerId="AD" clId="Web-{6D96E39D-7BA3-416D-A0C3-A4764ED84A9B}" dt="2022-08-18T12:11:45.841" v="2" actId="20577"/>
      <pc:docMkLst>
        <pc:docMk/>
      </pc:docMkLst>
      <pc:sldChg chg="modSp">
        <pc:chgData name="Higgins, Misty - Division of Academic Program Standards" userId="S::misty.higgins@education.ky.gov::d003460c-33fe-4915-8b5f-f22610d64b75" providerId="AD" clId="Web-{6D96E39D-7BA3-416D-A0C3-A4764ED84A9B}" dt="2022-08-18T12:11:45.841" v="2" actId="20577"/>
        <pc:sldMkLst>
          <pc:docMk/>
          <pc:sldMk cId="0" sldId="257"/>
        </pc:sldMkLst>
        <pc:spChg chg="mod">
          <ac:chgData name="Higgins, Misty - Division of Academic Program Standards" userId="S::misty.higgins@education.ky.gov::d003460c-33fe-4915-8b5f-f22610d64b75" providerId="AD" clId="Web-{6D96E39D-7BA3-416D-A0C3-A4764ED84A9B}" dt="2022-08-18T12:11:45.841" v="2" actId="20577"/>
          <ac:spMkLst>
            <pc:docMk/>
            <pc:sldMk cId="0" sldId="257"/>
            <ac:spMk id="635" creationId="{00000000-0000-0000-0000-000000000000}"/>
          </ac:spMkLst>
        </pc:spChg>
      </pc:sldChg>
    </pc:docChg>
  </pc:docChgLst>
  <pc:docChgLst>
    <pc:chgData name="Misty Higgins" userId="d003460c-33fe-4915-8b5f-f22610d64b75" providerId="ADAL" clId="{50E69163-810D-43F7-B24E-7925216A47D1}"/>
    <pc:docChg chg="custSel modSld">
      <pc:chgData name="Misty Higgins" userId="d003460c-33fe-4915-8b5f-f22610d64b75" providerId="ADAL" clId="{50E69163-810D-43F7-B24E-7925216A47D1}" dt="2022-08-18T12:45:34.462" v="120"/>
      <pc:docMkLst>
        <pc:docMk/>
      </pc:docMkLst>
      <pc:sldChg chg="modNotesTx">
        <pc:chgData name="Misty Higgins" userId="d003460c-33fe-4915-8b5f-f22610d64b75" providerId="ADAL" clId="{50E69163-810D-43F7-B24E-7925216A47D1}" dt="2022-08-18T12:12:23.483" v="22" actId="20577"/>
        <pc:sldMkLst>
          <pc:docMk/>
          <pc:sldMk cId="0" sldId="256"/>
        </pc:sldMkLst>
      </pc:sldChg>
      <pc:sldChg chg="modNotesTx">
        <pc:chgData name="Misty Higgins" userId="d003460c-33fe-4915-8b5f-f22610d64b75" providerId="ADAL" clId="{50E69163-810D-43F7-B24E-7925216A47D1}" dt="2022-08-18T12:28:50.166" v="81" actId="20577"/>
        <pc:sldMkLst>
          <pc:docMk/>
          <pc:sldMk cId="0" sldId="257"/>
        </pc:sldMkLst>
      </pc:sldChg>
      <pc:sldChg chg="modNotesTx">
        <pc:chgData name="Misty Higgins" userId="d003460c-33fe-4915-8b5f-f22610d64b75" providerId="ADAL" clId="{50E69163-810D-43F7-B24E-7925216A47D1}" dt="2022-08-18T12:29:24.084" v="92" actId="20577"/>
        <pc:sldMkLst>
          <pc:docMk/>
          <pc:sldMk cId="0" sldId="258"/>
        </pc:sldMkLst>
      </pc:sldChg>
      <pc:sldChg chg="modNotesTx">
        <pc:chgData name="Misty Higgins" userId="d003460c-33fe-4915-8b5f-f22610d64b75" providerId="ADAL" clId="{50E69163-810D-43F7-B24E-7925216A47D1}" dt="2022-08-18T12:16:45.248" v="70" actId="20577"/>
        <pc:sldMkLst>
          <pc:docMk/>
          <pc:sldMk cId="0" sldId="268"/>
        </pc:sldMkLst>
      </pc:sldChg>
      <pc:sldChg chg="modNotesTx">
        <pc:chgData name="Misty Higgins" userId="d003460c-33fe-4915-8b5f-f22610d64b75" providerId="ADAL" clId="{50E69163-810D-43F7-B24E-7925216A47D1}" dt="2022-08-18T12:32:34.704" v="113" actId="20577"/>
        <pc:sldMkLst>
          <pc:docMk/>
          <pc:sldMk cId="0" sldId="270"/>
        </pc:sldMkLst>
      </pc:sldChg>
      <pc:sldChg chg="modNotesTx">
        <pc:chgData name="Misty Higgins" userId="d003460c-33fe-4915-8b5f-f22610d64b75" providerId="ADAL" clId="{50E69163-810D-43F7-B24E-7925216A47D1}" dt="2022-08-18T12:30:25.943" v="95" actId="20577"/>
        <pc:sldMkLst>
          <pc:docMk/>
          <pc:sldMk cId="2371529488" sldId="287"/>
        </pc:sldMkLst>
      </pc:sldChg>
      <pc:sldChg chg="addSp delSp">
        <pc:chgData name="Misty Higgins" userId="d003460c-33fe-4915-8b5f-f22610d64b75" providerId="ADAL" clId="{50E69163-810D-43F7-B24E-7925216A47D1}" dt="2022-08-18T12:45:34.462" v="120"/>
        <pc:sldMkLst>
          <pc:docMk/>
          <pc:sldMk cId="443056216" sldId="290"/>
        </pc:sldMkLst>
        <pc:picChg chg="add del">
          <ac:chgData name="Misty Higgins" userId="d003460c-33fe-4915-8b5f-f22610d64b75" providerId="ADAL" clId="{50E69163-810D-43F7-B24E-7925216A47D1}" dt="2022-08-18T12:44:20.051" v="119" actId="478"/>
          <ac:picMkLst>
            <pc:docMk/>
            <pc:sldMk cId="443056216" sldId="290"/>
            <ac:picMk id="2" creationId="{0CE9E2C9-D771-45FC-B765-806655AF7989}"/>
          </ac:picMkLst>
        </pc:picChg>
        <pc:picChg chg="add">
          <ac:chgData name="Misty Higgins" userId="d003460c-33fe-4915-8b5f-f22610d64b75" providerId="ADAL" clId="{50E69163-810D-43F7-B24E-7925216A47D1}" dt="2022-08-18T12:45:34.462" v="120"/>
          <ac:picMkLst>
            <pc:docMk/>
            <pc:sldMk cId="443056216" sldId="290"/>
            <ac:picMk id="3" creationId="{B01E36DE-CD5D-45AE-AC07-ED1D8ED21E5A}"/>
          </ac:picMkLst>
        </pc:picChg>
        <pc:picChg chg="del">
          <ac:chgData name="Misty Higgins" userId="d003460c-33fe-4915-8b5f-f22610d64b75" providerId="ADAL" clId="{50E69163-810D-43F7-B24E-7925216A47D1}" dt="2022-08-18T12:44:06.449" v="117" actId="478"/>
          <ac:picMkLst>
            <pc:docMk/>
            <pc:sldMk cId="443056216" sldId="290"/>
            <ac:picMk id="4" creationId="{72E1261F-C4F9-27DA-824C-FCEE60FF2F01}"/>
          </ac:picMkLst>
        </pc:picChg>
      </pc:sldChg>
      <pc:sldChg chg="modNotesTx">
        <pc:chgData name="Misty Higgins" userId="d003460c-33fe-4915-8b5f-f22610d64b75" providerId="ADAL" clId="{50E69163-810D-43F7-B24E-7925216A47D1}" dt="2022-08-18T12:42:47.485" v="116" actId="948"/>
        <pc:sldMkLst>
          <pc:docMk/>
          <pc:sldMk cId="699783390" sldId="297"/>
        </pc:sldMkLst>
      </pc:sldChg>
      <pc:sldChg chg="modNotesTx">
        <pc:chgData name="Misty Higgins" userId="d003460c-33fe-4915-8b5f-f22610d64b75" providerId="ADAL" clId="{50E69163-810D-43F7-B24E-7925216A47D1}" dt="2022-08-18T12:41:05.812" v="114" actId="20577"/>
        <pc:sldMkLst>
          <pc:docMk/>
          <pc:sldMk cId="0" sldId="298"/>
        </pc:sldMkLst>
      </pc:sldChg>
      <pc:sldChg chg="modNotesTx">
        <pc:chgData name="Misty Higgins" userId="d003460c-33fe-4915-8b5f-f22610d64b75" providerId="ADAL" clId="{50E69163-810D-43F7-B24E-7925216A47D1}" dt="2022-08-18T12:41:22.648" v="115" actId="5793"/>
        <pc:sldMkLst>
          <pc:docMk/>
          <pc:sldMk cId="3561850856" sldId="299"/>
        </pc:sldMkLst>
      </pc:sldChg>
    </pc:docChg>
  </pc:docChgLst>
  <pc:docChgLst>
    <pc:chgData name="DeMoisey, Fox - Division of Academic Program Standards" userId="02acd998-e3fc-4247-a358-0fda90afdf9d" providerId="ADAL" clId="{E8434C4D-F113-450F-91A5-5D15D285B68E}"/>
    <pc:docChg chg="undo custSel modSld">
      <pc:chgData name="DeMoisey, Fox - Division of Academic Program Standards" userId="02acd998-e3fc-4247-a358-0fda90afdf9d" providerId="ADAL" clId="{E8434C4D-F113-450F-91A5-5D15D285B68E}" dt="2022-08-18T13:13:02.040" v="79" actId="20577"/>
      <pc:docMkLst>
        <pc:docMk/>
      </pc:docMkLst>
      <pc:sldChg chg="modNotesTx">
        <pc:chgData name="DeMoisey, Fox - Division of Academic Program Standards" userId="02acd998-e3fc-4247-a358-0fda90afdf9d" providerId="ADAL" clId="{E8434C4D-F113-450F-91A5-5D15D285B68E}" dt="2022-08-18T12:39:41.116" v="7" actId="20577"/>
        <pc:sldMkLst>
          <pc:docMk/>
          <pc:sldMk cId="0" sldId="281"/>
        </pc:sldMkLst>
      </pc:sldChg>
      <pc:sldChg chg="modNotesTx">
        <pc:chgData name="DeMoisey, Fox - Division of Academic Program Standards" userId="02acd998-e3fc-4247-a358-0fda90afdf9d" providerId="ADAL" clId="{E8434C4D-F113-450F-91A5-5D15D285B68E}" dt="2022-08-18T12:40:08.155" v="43" actId="20577"/>
        <pc:sldMkLst>
          <pc:docMk/>
          <pc:sldMk cId="0" sldId="282"/>
        </pc:sldMkLst>
      </pc:sldChg>
      <pc:sldChg chg="addSp delSp modSp mod modNotesTx">
        <pc:chgData name="DeMoisey, Fox - Division of Academic Program Standards" userId="02acd998-e3fc-4247-a358-0fda90afdf9d" providerId="ADAL" clId="{E8434C4D-F113-450F-91A5-5D15D285B68E}" dt="2022-08-18T12:49:29.715" v="73" actId="20577"/>
        <pc:sldMkLst>
          <pc:docMk/>
          <pc:sldMk cId="0" sldId="284"/>
        </pc:sldMkLst>
        <pc:picChg chg="del">
          <ac:chgData name="DeMoisey, Fox - Division of Academic Program Standards" userId="02acd998-e3fc-4247-a358-0fda90afdf9d" providerId="ADAL" clId="{E8434C4D-F113-450F-91A5-5D15D285B68E}" dt="2022-08-18T12:49:00.009" v="67" actId="478"/>
          <ac:picMkLst>
            <pc:docMk/>
            <pc:sldMk cId="0" sldId="284"/>
            <ac:picMk id="3" creationId="{2DEE0608-13E0-4307-A67E-9EEBE4AED1D1}"/>
          </ac:picMkLst>
        </pc:picChg>
        <pc:picChg chg="add mod">
          <ac:chgData name="DeMoisey, Fox - Division of Academic Program Standards" userId="02acd998-e3fc-4247-a358-0fda90afdf9d" providerId="ADAL" clId="{E8434C4D-F113-450F-91A5-5D15D285B68E}" dt="2022-08-18T12:49:22.390" v="72" actId="1076"/>
          <ac:picMkLst>
            <pc:docMk/>
            <pc:sldMk cId="0" sldId="284"/>
            <ac:picMk id="4" creationId="{D22A58EC-30C2-07A3-A10F-70F01C57E7E2}"/>
          </ac:picMkLst>
        </pc:picChg>
      </pc:sldChg>
      <pc:sldChg chg="modNotesTx">
        <pc:chgData name="DeMoisey, Fox - Division of Academic Program Standards" userId="02acd998-e3fc-4247-a358-0fda90afdf9d" providerId="ADAL" clId="{E8434C4D-F113-450F-91A5-5D15D285B68E}" dt="2022-08-18T12:37:10.740" v="5" actId="20577"/>
        <pc:sldMkLst>
          <pc:docMk/>
          <pc:sldMk cId="2029752844" sldId="288"/>
        </pc:sldMkLst>
      </pc:sldChg>
      <pc:sldChg chg="modNotesTx">
        <pc:chgData name="DeMoisey, Fox - Division of Academic Program Standards" userId="02acd998-e3fc-4247-a358-0fda90afdf9d" providerId="ADAL" clId="{E8434C4D-F113-450F-91A5-5D15D285B68E}" dt="2022-08-18T13:13:02.040" v="79" actId="20577"/>
        <pc:sldMkLst>
          <pc:docMk/>
          <pc:sldMk cId="699783390" sldId="297"/>
        </pc:sldMkLst>
      </pc:sldChg>
      <pc:sldChg chg="modNotesTx">
        <pc:chgData name="DeMoisey, Fox - Division of Academic Program Standards" userId="02acd998-e3fc-4247-a358-0fda90afdf9d" providerId="ADAL" clId="{E8434C4D-F113-450F-91A5-5D15D285B68E}" dt="2022-08-18T12:41:05.852" v="44" actId="20577"/>
        <pc:sldMkLst>
          <pc:docMk/>
          <pc:sldMk cId="0" sldId="298"/>
        </pc:sldMkLst>
      </pc:sldChg>
      <pc:sldChg chg="modNotesTx">
        <pc:chgData name="DeMoisey, Fox - Division of Academic Program Standards" userId="02acd998-e3fc-4247-a358-0fda90afdf9d" providerId="ADAL" clId="{E8434C4D-F113-450F-91A5-5D15D285B68E}" dt="2022-08-18T12:41:24.588" v="47" actId="20577"/>
        <pc:sldMkLst>
          <pc:docMk/>
          <pc:sldMk cId="3561850856" sldId="299"/>
        </pc:sldMkLst>
      </pc:sldChg>
    </pc:docChg>
  </pc:docChgLst>
  <pc:docChgLst>
    <pc:chgData name="DeMoisey, Fox - Division of Academic Program Standards" userId="02acd998-e3fc-4247-a358-0fda90afdf9d" providerId="ADAL" clId="{63712011-B837-4368-A493-96A0CD7D7C9B}"/>
    <pc:docChg chg="modSld">
      <pc:chgData name="DeMoisey, Fox - Division of Academic Program Standards" userId="02acd998-e3fc-4247-a358-0fda90afdf9d" providerId="ADAL" clId="{63712011-B837-4368-A493-96A0CD7D7C9B}" dt="2022-08-19T14:32:29.014" v="3" actId="20577"/>
      <pc:docMkLst>
        <pc:docMk/>
      </pc:docMkLst>
      <pc:sldChg chg="modNotesTx">
        <pc:chgData name="DeMoisey, Fox - Division of Academic Program Standards" userId="02acd998-e3fc-4247-a358-0fda90afdf9d" providerId="ADAL" clId="{63712011-B837-4368-A493-96A0CD7D7C9B}" dt="2022-08-19T14:32:29.014" v="3" actId="20577"/>
        <pc:sldMkLst>
          <pc:docMk/>
          <pc:sldMk cId="3561850856" sldId="299"/>
        </pc:sldMkLst>
      </pc:sldChg>
    </pc:docChg>
  </pc:docChgLst>
  <pc:docChgLst>
    <pc:chgData name="DeMoisey, Fox - Division of Academic Program Standards" userId="02acd998-e3fc-4247-a358-0fda90afdf9d" providerId="ADAL" clId="{FB5B0541-C890-4DCE-BFE1-075B768867F1}"/>
    <pc:docChg chg="modSld">
      <pc:chgData name="DeMoisey, Fox - Division of Academic Program Standards" userId="02acd998-e3fc-4247-a358-0fda90afdf9d" providerId="ADAL" clId="{FB5B0541-C890-4DCE-BFE1-075B768867F1}" dt="2022-08-26T13:59:54.926" v="205" actId="962"/>
      <pc:docMkLst>
        <pc:docMk/>
      </pc:docMkLst>
      <pc:sldChg chg="modNotesTx">
        <pc:chgData name="DeMoisey, Fox - Division of Academic Program Standards" userId="02acd998-e3fc-4247-a358-0fda90afdf9d" providerId="ADAL" clId="{FB5B0541-C890-4DCE-BFE1-075B768867F1}" dt="2022-08-25T17:48:59.149" v="1" actId="20577"/>
        <pc:sldMkLst>
          <pc:docMk/>
          <pc:sldMk cId="0" sldId="256"/>
        </pc:sldMkLst>
      </pc:sldChg>
      <pc:sldChg chg="modSp">
        <pc:chgData name="DeMoisey, Fox - Division of Academic Program Standards" userId="02acd998-e3fc-4247-a358-0fda90afdf9d" providerId="ADAL" clId="{FB5B0541-C890-4DCE-BFE1-075B768867F1}" dt="2022-08-25T17:50:25.680" v="187" actId="962"/>
        <pc:sldMkLst>
          <pc:docMk/>
          <pc:sldMk cId="0" sldId="259"/>
        </pc:sldMkLst>
        <pc:picChg chg="mod">
          <ac:chgData name="DeMoisey, Fox - Division of Academic Program Standards" userId="02acd998-e3fc-4247-a358-0fda90afdf9d" providerId="ADAL" clId="{FB5B0541-C890-4DCE-BFE1-075B768867F1}" dt="2022-08-25T17:50:25.680" v="187" actId="962"/>
          <ac:picMkLst>
            <pc:docMk/>
            <pc:sldMk cId="0" sldId="259"/>
            <ac:picMk id="4" creationId="{510B2A1F-C39B-02DF-FD06-63ABE3CFD332}"/>
          </ac:picMkLst>
        </pc:picChg>
      </pc:sldChg>
      <pc:sldChg chg="modSp">
        <pc:chgData name="DeMoisey, Fox - Division of Academic Program Standards" userId="02acd998-e3fc-4247-a358-0fda90afdf9d" providerId="ADAL" clId="{FB5B0541-C890-4DCE-BFE1-075B768867F1}" dt="2022-08-26T13:58:51.882" v="198" actId="962"/>
        <pc:sldMkLst>
          <pc:docMk/>
          <pc:sldMk cId="0" sldId="266"/>
        </pc:sldMkLst>
        <pc:spChg chg="mod">
          <ac:chgData name="DeMoisey, Fox - Division of Academic Program Standards" userId="02acd998-e3fc-4247-a358-0fda90afdf9d" providerId="ADAL" clId="{FB5B0541-C890-4DCE-BFE1-075B768867F1}" dt="2022-08-26T13:58:51.882" v="198" actId="962"/>
          <ac:spMkLst>
            <pc:docMk/>
            <pc:sldMk cId="0" sldId="266"/>
            <ac:spMk id="6" creationId="{D0AADF47-6D5C-4D6E-A99C-F56E7FF742BE}"/>
          </ac:spMkLst>
        </pc:spChg>
      </pc:sldChg>
      <pc:sldChg chg="modSp modNotesTx">
        <pc:chgData name="DeMoisey, Fox - Division of Academic Program Standards" userId="02acd998-e3fc-4247-a358-0fda90afdf9d" providerId="ADAL" clId="{FB5B0541-C890-4DCE-BFE1-075B768867F1}" dt="2022-08-25T17:51:07.655" v="193" actId="20577"/>
        <pc:sldMkLst>
          <pc:docMk/>
          <pc:sldMk cId="0" sldId="271"/>
        </pc:sldMkLst>
        <pc:spChg chg="mod">
          <ac:chgData name="DeMoisey, Fox - Division of Academic Program Standards" userId="02acd998-e3fc-4247-a358-0fda90afdf9d" providerId="ADAL" clId="{FB5B0541-C890-4DCE-BFE1-075B768867F1}" dt="2022-08-25T17:51:03.540" v="191" actId="20577"/>
          <ac:spMkLst>
            <pc:docMk/>
            <pc:sldMk cId="0" sldId="271"/>
            <ac:spMk id="745" creationId="{00000000-0000-0000-0000-000000000000}"/>
          </ac:spMkLst>
        </pc:spChg>
      </pc:sldChg>
      <pc:sldChg chg="modSp">
        <pc:chgData name="DeMoisey, Fox - Division of Academic Program Standards" userId="02acd998-e3fc-4247-a358-0fda90afdf9d" providerId="ADAL" clId="{FB5B0541-C890-4DCE-BFE1-075B768867F1}" dt="2022-08-26T13:59:22.976" v="200" actId="962"/>
        <pc:sldMkLst>
          <pc:docMk/>
          <pc:sldMk cId="0" sldId="278"/>
        </pc:sldMkLst>
        <pc:spChg chg="mod">
          <ac:chgData name="DeMoisey, Fox - Division of Academic Program Standards" userId="02acd998-e3fc-4247-a358-0fda90afdf9d" providerId="ADAL" clId="{FB5B0541-C890-4DCE-BFE1-075B768867F1}" dt="2022-08-26T13:59:22.976" v="200" actId="962"/>
          <ac:spMkLst>
            <pc:docMk/>
            <pc:sldMk cId="0" sldId="278"/>
            <ac:spMk id="810" creationId="{00000000-0000-0000-0000-000000000000}"/>
          </ac:spMkLst>
        </pc:spChg>
      </pc:sldChg>
      <pc:sldChg chg="modSp">
        <pc:chgData name="DeMoisey, Fox - Division of Academic Program Standards" userId="02acd998-e3fc-4247-a358-0fda90afdf9d" providerId="ADAL" clId="{FB5B0541-C890-4DCE-BFE1-075B768867F1}" dt="2022-08-26T13:58:46.980" v="197" actId="962"/>
        <pc:sldMkLst>
          <pc:docMk/>
          <pc:sldMk cId="2371529488" sldId="287"/>
        </pc:sldMkLst>
        <pc:spChg chg="mod">
          <ac:chgData name="DeMoisey, Fox - Division of Academic Program Standards" userId="02acd998-e3fc-4247-a358-0fda90afdf9d" providerId="ADAL" clId="{FB5B0541-C890-4DCE-BFE1-075B768867F1}" dt="2022-08-26T13:58:46.980" v="197" actId="962"/>
          <ac:spMkLst>
            <pc:docMk/>
            <pc:sldMk cId="2371529488" sldId="287"/>
            <ac:spMk id="3" creationId="{6681A19D-D357-408D-4076-515EBF10635F}"/>
          </ac:spMkLst>
        </pc:spChg>
      </pc:sldChg>
      <pc:sldChg chg="modSp">
        <pc:chgData name="DeMoisey, Fox - Division of Academic Program Standards" userId="02acd998-e3fc-4247-a358-0fda90afdf9d" providerId="ADAL" clId="{FB5B0541-C890-4DCE-BFE1-075B768867F1}" dt="2022-08-26T13:59:14.685" v="199" actId="962"/>
        <pc:sldMkLst>
          <pc:docMk/>
          <pc:sldMk cId="2029752844" sldId="288"/>
        </pc:sldMkLst>
        <pc:spChg chg="mod">
          <ac:chgData name="DeMoisey, Fox - Division of Academic Program Standards" userId="02acd998-e3fc-4247-a358-0fda90afdf9d" providerId="ADAL" clId="{FB5B0541-C890-4DCE-BFE1-075B768867F1}" dt="2022-08-26T13:59:14.685" v="199" actId="962"/>
          <ac:spMkLst>
            <pc:docMk/>
            <pc:sldMk cId="2029752844" sldId="288"/>
            <ac:spMk id="3" creationId="{6681A19D-D357-408D-4076-515EBF10635F}"/>
          </ac:spMkLst>
        </pc:spChg>
      </pc:sldChg>
      <pc:sldChg chg="modNotesTx">
        <pc:chgData name="DeMoisey, Fox - Division of Academic Program Standards" userId="02acd998-e3fc-4247-a358-0fda90afdf9d" providerId="ADAL" clId="{FB5B0541-C890-4DCE-BFE1-075B768867F1}" dt="2022-08-25T17:54:30.622" v="195" actId="20577"/>
        <pc:sldMkLst>
          <pc:docMk/>
          <pc:sldMk cId="3349611226" sldId="292"/>
        </pc:sldMkLst>
      </pc:sldChg>
      <pc:sldChg chg="modSp">
        <pc:chgData name="DeMoisey, Fox - Division of Academic Program Standards" userId="02acd998-e3fc-4247-a358-0fda90afdf9d" providerId="ADAL" clId="{FB5B0541-C890-4DCE-BFE1-075B768867F1}" dt="2022-08-26T13:59:43.951" v="202" actId="962"/>
        <pc:sldMkLst>
          <pc:docMk/>
          <pc:sldMk cId="0" sldId="298"/>
        </pc:sldMkLst>
        <pc:picChg chg="mod">
          <ac:chgData name="DeMoisey, Fox - Division of Academic Program Standards" userId="02acd998-e3fc-4247-a358-0fda90afdf9d" providerId="ADAL" clId="{FB5B0541-C890-4DCE-BFE1-075B768867F1}" dt="2022-08-26T13:59:43.951" v="202" actId="962"/>
          <ac:picMkLst>
            <pc:docMk/>
            <pc:sldMk cId="0" sldId="298"/>
            <ac:picMk id="583" creationId="{00000000-0000-0000-0000-000000000000}"/>
          </ac:picMkLst>
        </pc:picChg>
      </pc:sldChg>
      <pc:sldChg chg="modSp">
        <pc:chgData name="DeMoisey, Fox - Division of Academic Program Standards" userId="02acd998-e3fc-4247-a358-0fda90afdf9d" providerId="ADAL" clId="{FB5B0541-C890-4DCE-BFE1-075B768867F1}" dt="2022-08-26T13:59:54.926" v="205" actId="962"/>
        <pc:sldMkLst>
          <pc:docMk/>
          <pc:sldMk cId="3561850856" sldId="299"/>
        </pc:sldMkLst>
        <pc:picChg chg="mod">
          <ac:chgData name="DeMoisey, Fox - Division of Academic Program Standards" userId="02acd998-e3fc-4247-a358-0fda90afdf9d" providerId="ADAL" clId="{FB5B0541-C890-4DCE-BFE1-075B768867F1}" dt="2022-08-26T13:59:54.926" v="205" actId="962"/>
          <ac:picMkLst>
            <pc:docMk/>
            <pc:sldMk cId="3561850856" sldId="299"/>
            <ac:picMk id="583" creationId="{00000000-0000-0000-0000-000000000000}"/>
          </ac:picMkLst>
        </pc:picChg>
      </pc:sldChg>
      <pc:sldChg chg="modSp">
        <pc:chgData name="DeMoisey, Fox - Division of Academic Program Standards" userId="02acd998-e3fc-4247-a358-0fda90afdf9d" providerId="ADAL" clId="{FB5B0541-C890-4DCE-BFE1-075B768867F1}" dt="2022-08-26T13:59:39.158" v="201" actId="962"/>
        <pc:sldMkLst>
          <pc:docMk/>
          <pc:sldMk cId="1886669694" sldId="300"/>
        </pc:sldMkLst>
        <pc:spChg chg="mod">
          <ac:chgData name="DeMoisey, Fox - Division of Academic Program Standards" userId="02acd998-e3fc-4247-a358-0fda90afdf9d" providerId="ADAL" clId="{FB5B0541-C890-4DCE-BFE1-075B768867F1}" dt="2022-08-26T13:59:39.158" v="201" actId="962"/>
          <ac:spMkLst>
            <pc:docMk/>
            <pc:sldMk cId="1886669694" sldId="300"/>
            <ac:spMk id="3" creationId="{6681A19D-D357-408D-4076-515EBF10635F}"/>
          </ac:spMkLst>
        </pc:spChg>
      </pc:sldChg>
      <pc:sldChg chg="modSp">
        <pc:chgData name="DeMoisey, Fox - Division of Academic Program Standards" userId="02acd998-e3fc-4247-a358-0fda90afdf9d" providerId="ADAL" clId="{FB5B0541-C890-4DCE-BFE1-075B768867F1}" dt="2022-08-26T13:58:39.922" v="196" actId="962"/>
        <pc:sldMkLst>
          <pc:docMk/>
          <pc:sldMk cId="311947339" sldId="301"/>
        </pc:sldMkLst>
        <pc:spChg chg="mod">
          <ac:chgData name="DeMoisey, Fox - Division of Academic Program Standards" userId="02acd998-e3fc-4247-a358-0fda90afdf9d" providerId="ADAL" clId="{FB5B0541-C890-4DCE-BFE1-075B768867F1}" dt="2022-08-26T13:58:39.922" v="196" actId="962"/>
          <ac:spMkLst>
            <pc:docMk/>
            <pc:sldMk cId="311947339" sldId="301"/>
            <ac:spMk id="11" creationId="{7E23744E-3D53-422C-AE3B-138CF7B107E6}"/>
          </ac:spMkLst>
        </pc:spChg>
        <pc:picChg chg="mod">
          <ac:chgData name="DeMoisey, Fox - Division of Academic Program Standards" userId="02acd998-e3fc-4247-a358-0fda90afdf9d" providerId="ADAL" clId="{FB5B0541-C890-4DCE-BFE1-075B768867F1}" dt="2022-08-25T17:50:02.207" v="155" actId="962"/>
          <ac:picMkLst>
            <pc:docMk/>
            <pc:sldMk cId="311947339" sldId="301"/>
            <ac:picMk id="7" creationId="{5D1722DF-CFC9-4339-ADE5-B26513D196EB}"/>
          </ac:picMkLst>
        </pc:picChg>
      </pc:sldChg>
    </pc:docChg>
  </pc:docChgLst>
  <pc:docChgLst>
    <pc:chgData name="Higgins, Misty - Division of Academic Program Standards" userId="d003460c-33fe-4915-8b5f-f22610d64b75" providerId="ADAL" clId="{50E69163-810D-43F7-B24E-7925216A47D1}"/>
    <pc:docChg chg="custSel modSld">
      <pc:chgData name="Higgins, Misty - Division of Academic Program Standards" userId="d003460c-33fe-4915-8b5f-f22610d64b75" providerId="ADAL" clId="{50E69163-810D-43F7-B24E-7925216A47D1}" dt="2022-08-24T13:10:39.463" v="355" actId="20577"/>
      <pc:docMkLst>
        <pc:docMk/>
      </pc:docMkLst>
      <pc:sldChg chg="modSp modNotesTx">
        <pc:chgData name="Higgins, Misty - Division of Academic Program Standards" userId="d003460c-33fe-4915-8b5f-f22610d64b75" providerId="ADAL" clId="{50E69163-810D-43F7-B24E-7925216A47D1}" dt="2022-08-24T12:38:28.871" v="55" actId="20577"/>
        <pc:sldMkLst>
          <pc:docMk/>
          <pc:sldMk cId="0" sldId="256"/>
        </pc:sldMkLst>
        <pc:spChg chg="mod">
          <ac:chgData name="Higgins, Misty - Division of Academic Program Standards" userId="d003460c-33fe-4915-8b5f-f22610d64b75" providerId="ADAL" clId="{50E69163-810D-43F7-B24E-7925216A47D1}" dt="2022-08-24T12:38:28.871" v="55" actId="20577"/>
          <ac:spMkLst>
            <pc:docMk/>
            <pc:sldMk cId="0" sldId="256"/>
            <ac:spMk id="628" creationId="{00000000-0000-0000-0000-000000000000}"/>
          </ac:spMkLst>
        </pc:spChg>
      </pc:sldChg>
      <pc:sldChg chg="modSp modNotesTx">
        <pc:chgData name="Higgins, Misty - Division of Academic Program Standards" userId="d003460c-33fe-4915-8b5f-f22610d64b75" providerId="ADAL" clId="{50E69163-810D-43F7-B24E-7925216A47D1}" dt="2022-08-24T13:10:39.463" v="355" actId="20577"/>
        <pc:sldMkLst>
          <pc:docMk/>
          <pc:sldMk cId="0" sldId="257"/>
        </pc:sldMkLst>
        <pc:spChg chg="mod">
          <ac:chgData name="Higgins, Misty - Division of Academic Program Standards" userId="d003460c-33fe-4915-8b5f-f22610d64b75" providerId="ADAL" clId="{50E69163-810D-43F7-B24E-7925216A47D1}" dt="2022-08-24T13:10:33.004" v="345" actId="20577"/>
          <ac:spMkLst>
            <pc:docMk/>
            <pc:sldMk cId="0" sldId="257"/>
            <ac:spMk id="635" creationId="{00000000-0000-0000-0000-000000000000}"/>
          </ac:spMkLst>
        </pc:spChg>
      </pc:sldChg>
      <pc:sldChg chg="modSp">
        <pc:chgData name="Higgins, Misty - Division of Academic Program Standards" userId="d003460c-33fe-4915-8b5f-f22610d64b75" providerId="ADAL" clId="{50E69163-810D-43F7-B24E-7925216A47D1}" dt="2022-08-23T20:46:21.809" v="10" actId="20577"/>
        <pc:sldMkLst>
          <pc:docMk/>
          <pc:sldMk cId="0" sldId="258"/>
        </pc:sldMkLst>
        <pc:spChg chg="mod">
          <ac:chgData name="Higgins, Misty - Division of Academic Program Standards" userId="d003460c-33fe-4915-8b5f-f22610d64b75" providerId="ADAL" clId="{50E69163-810D-43F7-B24E-7925216A47D1}" dt="2022-08-23T20:46:21.809" v="10" actId="20577"/>
          <ac:spMkLst>
            <pc:docMk/>
            <pc:sldMk cId="0" sldId="258"/>
            <ac:spMk id="642" creationId="{00000000-0000-0000-0000-000000000000}"/>
          </ac:spMkLst>
        </pc:spChg>
      </pc:sldChg>
      <pc:sldChg chg="modNotesTx">
        <pc:chgData name="Higgins, Misty - Division of Academic Program Standards" userId="d003460c-33fe-4915-8b5f-f22610d64b75" providerId="ADAL" clId="{50E69163-810D-43F7-B24E-7925216A47D1}" dt="2022-08-24T12:37:55.527" v="38" actId="20577"/>
        <pc:sldMkLst>
          <pc:docMk/>
          <pc:sldMk cId="0" sldId="259"/>
        </pc:sldMkLst>
      </pc:sldChg>
      <pc:sldChg chg="addSp delSp modSp">
        <pc:chgData name="Higgins, Misty - Division of Academic Program Standards" userId="d003460c-33fe-4915-8b5f-f22610d64b75" providerId="ADAL" clId="{50E69163-810D-43F7-B24E-7925216A47D1}" dt="2022-08-12T16:26:57.987" v="6" actId="1076"/>
        <pc:sldMkLst>
          <pc:docMk/>
          <pc:sldMk cId="0" sldId="266"/>
        </pc:sldMkLst>
        <pc:spChg chg="add mod">
          <ac:chgData name="Higgins, Misty - Division of Academic Program Standards" userId="d003460c-33fe-4915-8b5f-f22610d64b75" providerId="ADAL" clId="{50E69163-810D-43F7-B24E-7925216A47D1}" dt="2022-08-12T16:26:57.987" v="6" actId="1076"/>
          <ac:spMkLst>
            <pc:docMk/>
            <pc:sldMk cId="0" sldId="266"/>
            <ac:spMk id="6" creationId="{D0AADF47-6D5C-4D6E-A99C-F56E7FF742BE}"/>
          </ac:spMkLst>
        </pc:spChg>
        <pc:spChg chg="del mod">
          <ac:chgData name="Higgins, Misty - Division of Academic Program Standards" userId="d003460c-33fe-4915-8b5f-f22610d64b75" providerId="ADAL" clId="{50E69163-810D-43F7-B24E-7925216A47D1}" dt="2022-08-12T16:26:49.515" v="3" actId="478"/>
          <ac:spMkLst>
            <pc:docMk/>
            <pc:sldMk cId="0" sldId="266"/>
            <ac:spMk id="707" creationId="{00000000-0000-0000-0000-000000000000}"/>
          </ac:spMkLst>
        </pc:spChg>
        <pc:picChg chg="add">
          <ac:chgData name="Higgins, Misty - Division of Academic Program Standards" userId="d003460c-33fe-4915-8b5f-f22610d64b75" providerId="ADAL" clId="{50E69163-810D-43F7-B24E-7925216A47D1}" dt="2022-08-12T16:26:43.548" v="1"/>
          <ac:picMkLst>
            <pc:docMk/>
            <pc:sldMk cId="0" sldId="266"/>
            <ac:picMk id="2" creationId="{D396B2A3-87B2-4B5D-AAA9-79B0681FB3EF}"/>
          </ac:picMkLst>
        </pc:picChg>
        <pc:picChg chg="del">
          <ac:chgData name="Higgins, Misty - Division of Academic Program Standards" userId="d003460c-33fe-4915-8b5f-f22610d64b75" providerId="ADAL" clId="{50E69163-810D-43F7-B24E-7925216A47D1}" dt="2022-08-12T16:26:41.912" v="0" actId="478"/>
          <ac:picMkLst>
            <pc:docMk/>
            <pc:sldMk cId="0" sldId="266"/>
            <ac:picMk id="706" creationId="{00000000-0000-0000-0000-000000000000}"/>
          </ac:picMkLst>
        </pc:picChg>
      </pc:sldChg>
      <pc:sldChg chg="modNotesTx">
        <pc:chgData name="Higgins, Misty - Division of Academic Program Standards" userId="d003460c-33fe-4915-8b5f-f22610d64b75" providerId="ADAL" clId="{50E69163-810D-43F7-B24E-7925216A47D1}" dt="2022-08-24T12:45:45.760" v="325" actId="20577"/>
        <pc:sldMkLst>
          <pc:docMk/>
          <pc:sldMk cId="0" sldId="269"/>
        </pc:sldMkLst>
      </pc:sldChg>
      <pc:sldChg chg="modNotesTx">
        <pc:chgData name="Higgins, Misty - Division of Academic Program Standards" userId="d003460c-33fe-4915-8b5f-f22610d64b75" providerId="ADAL" clId="{50E69163-810D-43F7-B24E-7925216A47D1}" dt="2022-08-24T12:50:36.542" v="326" actId="20577"/>
        <pc:sldMkLst>
          <pc:docMk/>
          <pc:sldMk cId="0" sldId="274"/>
        </pc:sldMkLst>
      </pc:sldChg>
      <pc:sldChg chg="modSp">
        <pc:chgData name="Higgins, Misty - Division of Academic Program Standards" userId="d003460c-33fe-4915-8b5f-f22610d64b75" providerId="ADAL" clId="{50E69163-810D-43F7-B24E-7925216A47D1}" dt="2022-08-12T16:27:32.378" v="7" actId="1076"/>
        <pc:sldMkLst>
          <pc:docMk/>
          <pc:sldMk cId="0" sldId="277"/>
        </pc:sldMkLst>
        <pc:picChg chg="mod">
          <ac:chgData name="Higgins, Misty - Division of Academic Program Standards" userId="d003460c-33fe-4915-8b5f-f22610d64b75" providerId="ADAL" clId="{50E69163-810D-43F7-B24E-7925216A47D1}" dt="2022-08-12T16:27:32.378" v="7" actId="1076"/>
          <ac:picMkLst>
            <pc:docMk/>
            <pc:sldMk cId="0" sldId="277"/>
            <ac:picMk id="801" creationId="{00000000-0000-0000-0000-000000000000}"/>
          </ac:picMkLst>
        </pc:picChg>
      </pc:sldChg>
      <pc:sldChg chg="addSp delSp modSp">
        <pc:chgData name="Higgins, Misty - Division of Academic Program Standards" userId="d003460c-33fe-4915-8b5f-f22610d64b75" providerId="ADAL" clId="{50E69163-810D-43F7-B24E-7925216A47D1}" dt="2022-08-24T12:52:32.350" v="331" actId="1440"/>
        <pc:sldMkLst>
          <pc:docMk/>
          <pc:sldMk cId="0" sldId="286"/>
        </pc:sldMkLst>
        <pc:picChg chg="del">
          <ac:chgData name="Higgins, Misty - Division of Academic Program Standards" userId="d003460c-33fe-4915-8b5f-f22610d64b75" providerId="ADAL" clId="{50E69163-810D-43F7-B24E-7925216A47D1}" dt="2022-08-24T12:52:22.581" v="327" actId="478"/>
          <ac:picMkLst>
            <pc:docMk/>
            <pc:sldMk cId="0" sldId="286"/>
            <ac:picMk id="2" creationId="{BD3D4FC8-FB8F-86C0-7916-5B45C52D0F81}"/>
          </ac:picMkLst>
        </pc:picChg>
        <pc:picChg chg="add mod">
          <ac:chgData name="Higgins, Misty - Division of Academic Program Standards" userId="d003460c-33fe-4915-8b5f-f22610d64b75" providerId="ADAL" clId="{50E69163-810D-43F7-B24E-7925216A47D1}" dt="2022-08-24T12:52:32.350" v="331" actId="1440"/>
          <ac:picMkLst>
            <pc:docMk/>
            <pc:sldMk cId="0" sldId="286"/>
            <ac:picMk id="3" creationId="{E8DE559D-C5C9-4EA5-9E88-9874F04F6F00}"/>
          </ac:picMkLst>
        </pc:picChg>
      </pc:sldChg>
      <pc:sldChg chg="modNotesTx">
        <pc:chgData name="Higgins, Misty - Division of Academic Program Standards" userId="d003460c-33fe-4915-8b5f-f22610d64b75" providerId="ADAL" clId="{50E69163-810D-43F7-B24E-7925216A47D1}" dt="2022-08-24T12:43:45.338" v="318" actId="20577"/>
        <pc:sldMkLst>
          <pc:docMk/>
          <pc:sldMk cId="2371529488" sldId="287"/>
        </pc:sldMkLst>
      </pc:sldChg>
      <pc:sldChg chg="modNotesTx">
        <pc:chgData name="Higgins, Misty - Division of Academic Program Standards" userId="d003460c-33fe-4915-8b5f-f22610d64b75" providerId="ADAL" clId="{50E69163-810D-43F7-B24E-7925216A47D1}" dt="2022-08-24T12:40:52.145" v="104" actId="20577"/>
        <pc:sldMkLst>
          <pc:docMk/>
          <pc:sldMk cId="311947339" sldId="301"/>
        </pc:sldMkLst>
      </pc:sldChg>
    </pc:docChg>
  </pc:docChgLst>
  <pc:docChgLst>
    <pc:chgData name="DeMoisey, Fox - Division of Academic Program Standards" userId="02acd998-e3fc-4247-a358-0fda90afdf9d" providerId="ADAL" clId="{3945216E-7E5B-4606-8E3E-6D033573AA82}"/>
    <pc:docChg chg="undo custSel modSld">
      <pc:chgData name="DeMoisey, Fox - Division of Academic Program Standards" userId="02acd998-e3fc-4247-a358-0fda90afdf9d" providerId="ADAL" clId="{3945216E-7E5B-4606-8E3E-6D033573AA82}" dt="2022-08-24T20:34:40.973" v="749" actId="20577"/>
      <pc:docMkLst>
        <pc:docMk/>
      </pc:docMkLst>
      <pc:sldChg chg="modNotesTx">
        <pc:chgData name="DeMoisey, Fox - Division of Academic Program Standards" userId="02acd998-e3fc-4247-a358-0fda90afdf9d" providerId="ADAL" clId="{3945216E-7E5B-4606-8E3E-6D033573AA82}" dt="2022-08-24T20:28:03.916" v="329" actId="20577"/>
        <pc:sldMkLst>
          <pc:docMk/>
          <pc:sldMk cId="0" sldId="256"/>
        </pc:sldMkLst>
      </pc:sldChg>
      <pc:sldChg chg="modNotesTx">
        <pc:chgData name="DeMoisey, Fox - Division of Academic Program Standards" userId="02acd998-e3fc-4247-a358-0fda90afdf9d" providerId="ADAL" clId="{3945216E-7E5B-4606-8E3E-6D033573AA82}" dt="2022-08-24T20:23:54.704" v="0" actId="20577"/>
        <pc:sldMkLst>
          <pc:docMk/>
          <pc:sldMk cId="0" sldId="257"/>
        </pc:sldMkLst>
      </pc:sldChg>
      <pc:sldChg chg="modSp mod">
        <pc:chgData name="DeMoisey, Fox - Division of Academic Program Standards" userId="02acd998-e3fc-4247-a358-0fda90afdf9d" providerId="ADAL" clId="{3945216E-7E5B-4606-8E3E-6D033573AA82}" dt="2022-08-24T20:25:48.844" v="142" actId="962"/>
        <pc:sldMkLst>
          <pc:docMk/>
          <pc:sldMk cId="0" sldId="259"/>
        </pc:sldMkLst>
        <pc:picChg chg="mod">
          <ac:chgData name="DeMoisey, Fox - Division of Academic Program Standards" userId="02acd998-e3fc-4247-a358-0fda90afdf9d" providerId="ADAL" clId="{3945216E-7E5B-4606-8E3E-6D033573AA82}" dt="2022-08-24T20:25:48.844" v="142" actId="962"/>
          <ac:picMkLst>
            <pc:docMk/>
            <pc:sldMk cId="0" sldId="259"/>
            <ac:picMk id="4" creationId="{510B2A1F-C39B-02DF-FD06-63ABE3CFD332}"/>
          </ac:picMkLst>
        </pc:picChg>
      </pc:sldChg>
      <pc:sldChg chg="modSp mod">
        <pc:chgData name="DeMoisey, Fox - Division of Academic Program Standards" userId="02acd998-e3fc-4247-a358-0fda90afdf9d" providerId="ADAL" clId="{3945216E-7E5B-4606-8E3E-6D033573AA82}" dt="2022-08-24T20:26:47.242" v="323" actId="962"/>
        <pc:sldMkLst>
          <pc:docMk/>
          <pc:sldMk cId="0" sldId="266"/>
        </pc:sldMkLst>
        <pc:picChg chg="mod">
          <ac:chgData name="DeMoisey, Fox - Division of Academic Program Standards" userId="02acd998-e3fc-4247-a358-0fda90afdf9d" providerId="ADAL" clId="{3945216E-7E5B-4606-8E3E-6D033573AA82}" dt="2022-08-24T20:26:47.242" v="323" actId="962"/>
          <ac:picMkLst>
            <pc:docMk/>
            <pc:sldMk cId="0" sldId="266"/>
            <ac:picMk id="2" creationId="{D396B2A3-87B2-4B5D-AAA9-79B0681FB3EF}"/>
          </ac:picMkLst>
        </pc:picChg>
      </pc:sldChg>
      <pc:sldChg chg="modSp mod">
        <pc:chgData name="DeMoisey, Fox - Division of Academic Program Standards" userId="02acd998-e3fc-4247-a358-0fda90afdf9d" providerId="ADAL" clId="{3945216E-7E5B-4606-8E3E-6D033573AA82}" dt="2022-08-24T20:29:16.457" v="331" actId="1076"/>
        <pc:sldMkLst>
          <pc:docMk/>
          <pc:sldMk cId="0" sldId="274"/>
        </pc:sldMkLst>
        <pc:picChg chg="mod">
          <ac:chgData name="DeMoisey, Fox - Division of Academic Program Standards" userId="02acd998-e3fc-4247-a358-0fda90afdf9d" providerId="ADAL" clId="{3945216E-7E5B-4606-8E3E-6D033573AA82}" dt="2022-08-24T20:29:16.457" v="331" actId="1076"/>
          <ac:picMkLst>
            <pc:docMk/>
            <pc:sldMk cId="0" sldId="274"/>
            <ac:picMk id="775" creationId="{00000000-0000-0000-0000-000000000000}"/>
          </ac:picMkLst>
        </pc:picChg>
      </pc:sldChg>
      <pc:sldChg chg="modSp mod modNotesTx">
        <pc:chgData name="DeMoisey, Fox - Division of Academic Program Standards" userId="02acd998-e3fc-4247-a358-0fda90afdf9d" providerId="ADAL" clId="{3945216E-7E5B-4606-8E3E-6D033573AA82}" dt="2022-08-24T20:34:28.805" v="745" actId="20577"/>
        <pc:sldMkLst>
          <pc:docMk/>
          <pc:sldMk cId="0" sldId="276"/>
        </pc:sldMkLst>
        <pc:picChg chg="mod">
          <ac:chgData name="DeMoisey, Fox - Division of Academic Program Standards" userId="02acd998-e3fc-4247-a358-0fda90afdf9d" providerId="ADAL" clId="{3945216E-7E5B-4606-8E3E-6D033573AA82}" dt="2022-08-24T20:29:29.279" v="332" actId="1076"/>
          <ac:picMkLst>
            <pc:docMk/>
            <pc:sldMk cId="0" sldId="276"/>
            <ac:picMk id="2" creationId="{5E49887F-9F9E-49F1-B369-86D0B96C7060}"/>
          </ac:picMkLst>
        </pc:picChg>
      </pc:sldChg>
      <pc:sldChg chg="modNotesTx">
        <pc:chgData name="DeMoisey, Fox - Division of Academic Program Standards" userId="02acd998-e3fc-4247-a358-0fda90afdf9d" providerId="ADAL" clId="{3945216E-7E5B-4606-8E3E-6D033573AA82}" dt="2022-08-24T20:34:22.422" v="744" actId="20577"/>
        <pc:sldMkLst>
          <pc:docMk/>
          <pc:sldMk cId="0" sldId="277"/>
        </pc:sldMkLst>
      </pc:sldChg>
      <pc:sldChg chg="modNotesTx">
        <pc:chgData name="DeMoisey, Fox - Division of Academic Program Standards" userId="02acd998-e3fc-4247-a358-0fda90afdf9d" providerId="ADAL" clId="{3945216E-7E5B-4606-8E3E-6D033573AA82}" dt="2022-08-24T20:34:08.881" v="743" actId="20577"/>
        <pc:sldMkLst>
          <pc:docMk/>
          <pc:sldMk cId="0" sldId="278"/>
        </pc:sldMkLst>
      </pc:sldChg>
      <pc:sldChg chg="modNotesTx">
        <pc:chgData name="DeMoisey, Fox - Division of Academic Program Standards" userId="02acd998-e3fc-4247-a358-0fda90afdf9d" providerId="ADAL" clId="{3945216E-7E5B-4606-8E3E-6D033573AA82}" dt="2022-08-24T20:33:47.122" v="740" actId="20577"/>
        <pc:sldMkLst>
          <pc:docMk/>
          <pc:sldMk cId="0" sldId="281"/>
        </pc:sldMkLst>
      </pc:sldChg>
      <pc:sldChg chg="modNotesTx">
        <pc:chgData name="DeMoisey, Fox - Division of Academic Program Standards" userId="02acd998-e3fc-4247-a358-0fda90afdf9d" providerId="ADAL" clId="{3945216E-7E5B-4606-8E3E-6D033573AA82}" dt="2022-08-24T20:33:40.848" v="739" actId="20577"/>
        <pc:sldMkLst>
          <pc:docMk/>
          <pc:sldMk cId="0" sldId="282"/>
        </pc:sldMkLst>
      </pc:sldChg>
      <pc:sldChg chg="modSp mod modNotesTx">
        <pc:chgData name="DeMoisey, Fox - Division of Academic Program Standards" userId="02acd998-e3fc-4247-a358-0fda90afdf9d" providerId="ADAL" clId="{3945216E-7E5B-4606-8E3E-6D033573AA82}" dt="2022-08-24T20:33:25.893" v="737" actId="20577"/>
        <pc:sldMkLst>
          <pc:docMk/>
          <pc:sldMk cId="0" sldId="284"/>
        </pc:sldMkLst>
        <pc:picChg chg="mod">
          <ac:chgData name="DeMoisey, Fox - Division of Academic Program Standards" userId="02acd998-e3fc-4247-a358-0fda90afdf9d" providerId="ADAL" clId="{3945216E-7E5B-4606-8E3E-6D033573AA82}" dt="2022-08-24T20:31:01.631" v="578" actId="962"/>
          <ac:picMkLst>
            <pc:docMk/>
            <pc:sldMk cId="0" sldId="284"/>
            <ac:picMk id="4" creationId="{D22A58EC-30C2-07A3-A10F-70F01C57E7E2}"/>
          </ac:picMkLst>
        </pc:picChg>
      </pc:sldChg>
      <pc:sldChg chg="modSp mod modNotesTx">
        <pc:chgData name="DeMoisey, Fox - Division of Academic Program Standards" userId="02acd998-e3fc-4247-a358-0fda90afdf9d" providerId="ADAL" clId="{3945216E-7E5B-4606-8E3E-6D033573AA82}" dt="2022-08-24T20:33:19.267" v="736" actId="20577"/>
        <pc:sldMkLst>
          <pc:docMk/>
          <pc:sldMk cId="0" sldId="286"/>
        </pc:sldMkLst>
        <pc:picChg chg="mod">
          <ac:chgData name="DeMoisey, Fox - Division of Academic Program Standards" userId="02acd998-e3fc-4247-a358-0fda90afdf9d" providerId="ADAL" clId="{3945216E-7E5B-4606-8E3E-6D033573AA82}" dt="2022-08-24T20:33:05.825" v="734" actId="962"/>
          <ac:picMkLst>
            <pc:docMk/>
            <pc:sldMk cId="0" sldId="286"/>
            <ac:picMk id="3" creationId="{E8DE559D-C5C9-4EA5-9E88-9874F04F6F00}"/>
          </ac:picMkLst>
        </pc:picChg>
      </pc:sldChg>
      <pc:sldChg chg="modNotesTx">
        <pc:chgData name="DeMoisey, Fox - Division of Academic Program Standards" userId="02acd998-e3fc-4247-a358-0fda90afdf9d" providerId="ADAL" clId="{3945216E-7E5B-4606-8E3E-6D033573AA82}" dt="2022-08-24T20:26:13.267" v="143" actId="113"/>
        <pc:sldMkLst>
          <pc:docMk/>
          <pc:sldMk cId="2371529488" sldId="287"/>
        </pc:sldMkLst>
      </pc:sldChg>
      <pc:sldChg chg="modNotesTx">
        <pc:chgData name="DeMoisey, Fox - Division of Academic Program Standards" userId="02acd998-e3fc-4247-a358-0fda90afdf9d" providerId="ADAL" clId="{3945216E-7E5B-4606-8E3E-6D033573AA82}" dt="2022-08-24T20:34:40.973" v="749" actId="20577"/>
        <pc:sldMkLst>
          <pc:docMk/>
          <pc:sldMk cId="2029752844" sldId="288"/>
        </pc:sldMkLst>
      </pc:sldChg>
      <pc:sldChg chg="modSp mod modNotesTx">
        <pc:chgData name="DeMoisey, Fox - Division of Academic Program Standards" userId="02acd998-e3fc-4247-a358-0fda90afdf9d" providerId="ADAL" clId="{3945216E-7E5B-4606-8E3E-6D033573AA82}" dt="2022-08-24T20:34:01.657" v="742" actId="20577"/>
        <pc:sldMkLst>
          <pc:docMk/>
          <pc:sldMk cId="443056216" sldId="290"/>
        </pc:sldMkLst>
        <pc:picChg chg="mod">
          <ac:chgData name="DeMoisey, Fox - Division of Academic Program Standards" userId="02acd998-e3fc-4247-a358-0fda90afdf9d" providerId="ADAL" clId="{3945216E-7E5B-4606-8E3E-6D033573AA82}" dt="2022-08-24T20:30:06.221" v="436" actId="962"/>
          <ac:picMkLst>
            <pc:docMk/>
            <pc:sldMk cId="443056216" sldId="290"/>
            <ac:picMk id="3" creationId="{B01E36DE-CD5D-45AE-AC07-ED1D8ED21E5A}"/>
          </ac:picMkLst>
        </pc:picChg>
      </pc:sldChg>
      <pc:sldChg chg="modNotesTx">
        <pc:chgData name="DeMoisey, Fox - Division of Academic Program Standards" userId="02acd998-e3fc-4247-a358-0fda90afdf9d" providerId="ADAL" clId="{3945216E-7E5B-4606-8E3E-6D033573AA82}" dt="2022-08-24T20:30:21.892" v="444" actId="20577"/>
        <pc:sldMkLst>
          <pc:docMk/>
          <pc:sldMk cId="3710269354" sldId="291"/>
        </pc:sldMkLst>
      </pc:sldChg>
      <pc:sldChg chg="modNotesTx">
        <pc:chgData name="DeMoisey, Fox - Division of Academic Program Standards" userId="02acd998-e3fc-4247-a358-0fda90afdf9d" providerId="ADAL" clId="{3945216E-7E5B-4606-8E3E-6D033573AA82}" dt="2022-08-24T20:33:52.544" v="741" actId="20577"/>
        <pc:sldMkLst>
          <pc:docMk/>
          <pc:sldMk cId="3349611226" sldId="292"/>
        </pc:sldMkLst>
      </pc:sldChg>
      <pc:sldChg chg="modNotesTx">
        <pc:chgData name="DeMoisey, Fox - Division of Academic Program Standards" userId="02acd998-e3fc-4247-a358-0fda90afdf9d" providerId="ADAL" clId="{3945216E-7E5B-4606-8E3E-6D033573AA82}" dt="2022-08-24T20:33:14.325" v="735" actId="20577"/>
        <pc:sldMkLst>
          <pc:docMk/>
          <pc:sldMk cId="699783390" sldId="297"/>
        </pc:sldMkLst>
      </pc:sldChg>
      <pc:sldChg chg="modNotesTx">
        <pc:chgData name="DeMoisey, Fox - Division of Academic Program Standards" userId="02acd998-e3fc-4247-a358-0fda90afdf9d" providerId="ADAL" clId="{3945216E-7E5B-4606-8E3E-6D033573AA82}" dt="2022-08-24T20:33:34.881" v="738" actId="20577"/>
        <pc:sldMkLst>
          <pc:docMk/>
          <pc:sldMk cId="1886669694"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dirty="0"/>
              <a:t>Hello and welcome to the Curriculum Development Process professional learning series. The focus of this module is Phase 2 : Articulating an Instructional Vision. There are four phases to the CDP and four corresponding modules. Before engaging Module 2 we recommend you access the Introduction to the Curriculum Development Process and Module 1 to gain context for the learning that follows. </a:t>
            </a:r>
          </a:p>
        </p:txBody>
      </p:sp>
      <p:sp>
        <p:nvSpPr>
          <p:cNvPr id="625" name="Google Shape;6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Because Phase 2 is so foundational to the rest of the process and throughout implementation of the curriculum, we want to spend some time taking a closer look at the instructional vision and importance of analyzing the </a:t>
            </a:r>
            <a:r>
              <a:rPr lang="en-US" i="1" dirty="0"/>
              <a:t>Kentucky Academic Standards.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77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3a8543322e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3a8543322e_0_1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dirty="0"/>
              <a:t>The instructional vision is like your North Star or guiding light and is what you are striving for. It does not mean you are there yet; it is not based on your current reality—it focuses on the student experience and details of what student learning should look like in action. </a:t>
            </a:r>
            <a:endParaRPr sz="1000" dirty="0"/>
          </a:p>
          <a:p>
            <a:pPr marL="0" lvl="0" indent="0" algn="l" rtl="0">
              <a:spcBef>
                <a:spcPts val="0"/>
              </a:spcBef>
              <a:spcAft>
                <a:spcPts val="0"/>
              </a:spcAft>
              <a:buNone/>
            </a:pPr>
            <a:endParaRPr sz="1000" dirty="0"/>
          </a:p>
          <a:p>
            <a:pPr marL="0" indent="0"/>
            <a:r>
              <a:rPr lang="en-US" sz="1000" dirty="0"/>
              <a:t>A well-articulated instructional vision ensures everyone throughout the district is aligned to and working from common language and a shared understanding of the observable indicators of the vision in action at the district, school and classroom levels. </a:t>
            </a:r>
          </a:p>
          <a:p>
            <a:pPr marL="0" indent="0"/>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dirty="0"/>
              <a:t>The instructional vision should also guide decisions regarding curriculum, instructional resources and professional learning. It is your gut check when making decisions and thinking through the lens of will this decision or action move us closer to that instructional vision, which is why it is the first responsibility of the curriculum team. It influences all work moving forward and is a living document that is regularly revisited. </a:t>
            </a:r>
            <a:endParaRPr sz="1000" dirty="0"/>
          </a:p>
        </p:txBody>
      </p:sp>
      <p:sp>
        <p:nvSpPr>
          <p:cNvPr id="741" name="Google Shape;741;g13a8543322e_0_141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endParaRPr dirty="0"/>
          </a:p>
          <a:p>
            <a:pPr marL="0" lvl="1" indent="0" algn="r" rtl="0">
              <a:spcBef>
                <a:spcPts val="0"/>
              </a:spcBef>
              <a:spcAft>
                <a:spcPts val="0"/>
              </a:spcAft>
              <a:buClr>
                <a:srgbClr val="000000"/>
              </a:buClr>
              <a:buFont typeface="Arial"/>
              <a:buNone/>
            </a:pPr>
            <a:endParaRPr dirty="0"/>
          </a:p>
          <a:p>
            <a:pPr marL="0" lvl="2" indent="0" algn="r" rtl="0">
              <a:spcBef>
                <a:spcPts val="0"/>
              </a:spcBef>
              <a:spcAft>
                <a:spcPts val="0"/>
              </a:spcAft>
              <a:buClr>
                <a:srgbClr val="000000"/>
              </a:buClr>
              <a:buFont typeface="Arial"/>
              <a:buNone/>
            </a:pPr>
            <a:endParaRPr dirty="0"/>
          </a:p>
          <a:p>
            <a:pPr marL="0" lvl="3" indent="0" algn="r" rtl="0">
              <a:spcBef>
                <a:spcPts val="0"/>
              </a:spcBef>
              <a:spcAft>
                <a:spcPts val="0"/>
              </a:spcAft>
              <a:buClr>
                <a:srgbClr val="000000"/>
              </a:buClr>
              <a:buFont typeface="Arial"/>
              <a:buNone/>
            </a:pPr>
            <a:endParaRPr dirty="0"/>
          </a:p>
          <a:p>
            <a:pPr marL="0" lvl="4" indent="0" algn="r" rtl="0">
              <a:spcBef>
                <a:spcPts val="0"/>
              </a:spcBef>
              <a:spcAft>
                <a:spcPts val="0"/>
              </a:spcAft>
              <a:buClr>
                <a:srgbClr val="000000"/>
              </a:buClr>
              <a:buFont typeface="Arial"/>
              <a:buNone/>
            </a:pPr>
            <a:endParaRPr dirty="0"/>
          </a:p>
          <a:p>
            <a:pPr marL="0" lvl="5" indent="0" algn="r" rtl="0">
              <a:spcBef>
                <a:spcPts val="0"/>
              </a:spcBef>
              <a:spcAft>
                <a:spcPts val="0"/>
              </a:spcAft>
              <a:buClr>
                <a:srgbClr val="000000"/>
              </a:buClr>
              <a:buFont typeface="Arial"/>
              <a:buNone/>
            </a:pPr>
            <a:endParaRPr dirty="0"/>
          </a:p>
          <a:p>
            <a:pPr marL="0" lvl="6" indent="0" algn="r" rtl="0">
              <a:spcBef>
                <a:spcPts val="0"/>
              </a:spcBef>
              <a:spcAft>
                <a:spcPts val="0"/>
              </a:spcAft>
              <a:buClr>
                <a:srgbClr val="000000"/>
              </a:buClr>
              <a:buFont typeface="Arial"/>
              <a:buNone/>
            </a:pPr>
            <a:endParaRPr dirty="0"/>
          </a:p>
          <a:p>
            <a:pPr marL="0" lvl="7" indent="0" algn="r" rtl="0">
              <a:spcBef>
                <a:spcPts val="0"/>
              </a:spcBef>
              <a:spcAft>
                <a:spcPts val="0"/>
              </a:spcAft>
              <a:buClr>
                <a:srgbClr val="000000"/>
              </a:buClr>
              <a:buFont typeface="Arial"/>
              <a:buNone/>
            </a:pPr>
            <a:endParaRPr dirty="0"/>
          </a:p>
          <a:p>
            <a:pPr marL="0" lvl="8" indent="0" algn="r" rtl="0">
              <a:spcBef>
                <a:spcPts val="0"/>
              </a:spcBef>
              <a:spcAft>
                <a:spcPts val="0"/>
              </a:spcAft>
              <a:buClr>
                <a:srgbClr val="000000"/>
              </a:buClr>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3a8543322e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3a8543322e_0_14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creating your instructional vision, there are three important lenses to focus on and ensure are reflected throughout:</a:t>
            </a:r>
            <a:endParaRPr dirty="0"/>
          </a:p>
          <a:p>
            <a:pPr indent="-317500">
              <a:buChar char="●"/>
            </a:pPr>
            <a:r>
              <a:rPr lang="en-US" dirty="0"/>
              <a:t>Lens 1 is to ensure the vision is aligned to the KAS for the content area and the foundational beliefs within the standards document.</a:t>
            </a:r>
          </a:p>
          <a:p>
            <a:pPr indent="-317500">
              <a:buChar char="●"/>
            </a:pPr>
            <a:r>
              <a:rPr lang="en-US" dirty="0"/>
              <a:t>The second lens is to ensure alignment to current research. So, not about what we may think or feel to be true or based on the way we have always approached teaching and learning in a specific content area, but rather aligned to the research on what actually has been shown to improve student outcomes.</a:t>
            </a:r>
            <a:endParaRPr dirty="0"/>
          </a:p>
          <a:p>
            <a:pPr marL="457200" lvl="0" indent="-317500" algn="l" rtl="0">
              <a:spcBef>
                <a:spcPts val="0"/>
              </a:spcBef>
              <a:spcAft>
                <a:spcPts val="0"/>
              </a:spcAft>
              <a:buSzPts val="1400"/>
              <a:buChar char="●"/>
            </a:pPr>
            <a:r>
              <a:rPr lang="en-US" dirty="0"/>
              <a:t>The third lens is to take into account the local needs of your community and the uniqueness of your student population.</a:t>
            </a:r>
            <a:endParaRPr dirty="0"/>
          </a:p>
          <a:p>
            <a:pPr marL="0" lvl="0" indent="0" algn="l" rtl="0">
              <a:spcBef>
                <a:spcPts val="0"/>
              </a:spcBef>
              <a:spcAft>
                <a:spcPts val="0"/>
              </a:spcAft>
              <a:buNone/>
            </a:pPr>
            <a:endParaRPr dirty="0"/>
          </a:p>
          <a:p>
            <a:pPr marL="0" indent="0"/>
            <a:r>
              <a:rPr lang="en-US" dirty="0"/>
              <a:t>Once the team has created a draft of the instructional vision it is critical to share it with stakeholders, provide opportunities for input and use that to guide any possible revisions before moving into the next phase of the Curriculum Development Process.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3a9a9122d2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3a9a9122d2_1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For the instructional vision to align with the Kentucky Academic Standards, the curriculum development team should spend time analyzing the standards document. As they analyze the standards for the content area of focus, the team should consider: </a:t>
            </a:r>
          </a:p>
          <a:p>
            <a:pPr marL="171450" indent="-171450">
              <a:buChar char="•"/>
            </a:pPr>
            <a:r>
              <a:rPr lang="en-US" dirty="0"/>
              <a:t>how standards are organized, </a:t>
            </a:r>
          </a:p>
          <a:p>
            <a:pPr marL="171450" indent="-171450">
              <a:buChar char="•"/>
            </a:pPr>
            <a:r>
              <a:rPr lang="en-US" dirty="0"/>
              <a:t>what principles guide that organization, </a:t>
            </a:r>
          </a:p>
          <a:p>
            <a:pPr marL="171450" indent="-171450">
              <a:buChar char="•"/>
            </a:pPr>
            <a:r>
              <a:rPr lang="en-US" dirty="0"/>
              <a:t>how learning progresses, both vertically across grade levels and also within a course, and </a:t>
            </a:r>
          </a:p>
          <a:p>
            <a:pPr marL="171450" indent="-171450">
              <a:buChar char="•"/>
            </a:pPr>
            <a:r>
              <a:rPr lang="en-US" dirty="0"/>
              <a:t>what overarching knowledge, understandings and skills learning progresses toward</a:t>
            </a:r>
          </a:p>
          <a:p>
            <a:pPr marL="0" indent="0"/>
            <a:endParaRPr lang="en-US" dirty="0"/>
          </a:p>
          <a:p>
            <a:pPr marL="0" indent="0"/>
            <a:r>
              <a:rPr lang="en-US" dirty="0"/>
              <a:t>There are key sections built into a content area’s standards document to support these considerations including </a:t>
            </a:r>
          </a:p>
          <a:p>
            <a:pPr marL="171450" indent="-171450">
              <a:buFont typeface="Arial" panose="020B0604020202020204" pitchFamily="34" charset="0"/>
              <a:buChar char="•"/>
            </a:pPr>
            <a:r>
              <a:rPr lang="en-US" dirty="0"/>
              <a:t>the Writer's’ Vision Statement, </a:t>
            </a:r>
          </a:p>
          <a:p>
            <a:pPr marL="171450" indent="-171450">
              <a:buFont typeface="Arial" panose="020B0604020202020204" pitchFamily="34" charset="0"/>
              <a:buChar char="•"/>
            </a:pPr>
            <a:r>
              <a:rPr lang="en-US" dirty="0"/>
              <a:t>Design Considerations and </a:t>
            </a:r>
          </a:p>
          <a:p>
            <a:pPr marL="171450" indent="-171450">
              <a:buFont typeface="Arial" panose="020B0604020202020204" pitchFamily="34" charset="0"/>
              <a:buChar char="•"/>
            </a:pPr>
            <a:r>
              <a:rPr lang="en-US" dirty="0"/>
              <a:t>foundational documents used in creation of the standards.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Another useful tool is the Getting to Know the KAS Modules available on kystandards.org</a:t>
            </a:r>
          </a:p>
        </p:txBody>
      </p:sp>
      <p:sp>
        <p:nvSpPr>
          <p:cNvPr id="661" name="Google Shape;661;g13a9a9122d2_1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151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3a9a9122d2_1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3a9a9122d2_1_2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Be sure to give adequate consideration to the multiple dimensions and student practices of whichever content area is being focused on because they are fundamental to authentic learning within the discipline and empower students toward independent, lifelong learning comprised of deep and critical thinking. They are essential to the vibrant student learning experiences envisioned for Kentucky classrooms.</a:t>
            </a:r>
            <a:endParaRPr dirty="0"/>
          </a:p>
        </p:txBody>
      </p:sp>
      <p:sp>
        <p:nvSpPr>
          <p:cNvPr id="671" name="Google Shape;671;g13a9a9122d2_1_2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9582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3a9a9122d2_1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3a9a9122d2_1_3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We want to stop and allow you a chance to process your learning. Think about the following two questions:</a:t>
            </a:r>
          </a:p>
          <a:p>
            <a:pPr marL="171450" indent="-171450">
              <a:buChar char="•"/>
            </a:pPr>
            <a:r>
              <a:rPr lang="en-US" dirty="0"/>
              <a:t>In what ways might a clearly articulated instructional vision for each content area support curriculum development and decision-making within the district/school?</a:t>
            </a:r>
          </a:p>
          <a:p>
            <a:pPr marL="171450" indent="-171450">
              <a:buChar char="•"/>
            </a:pPr>
            <a:r>
              <a:rPr lang="en-US" dirty="0"/>
              <a:t>When analyzing the Kentucky Academic Standards, including the dimensions, practices, and supporting materials, which aspect may warrant additional focus to meet existing content-area needs in your local context? So, thinking about areas of the standards that will be critical for your team to think through to help improve student outcomes in your school/district.</a:t>
            </a:r>
          </a:p>
          <a:p>
            <a:pPr marL="0" indent="0"/>
            <a:endParaRPr lang="en-US" dirty="0"/>
          </a:p>
          <a:p>
            <a:pPr marL="0" indent="0"/>
            <a:r>
              <a:rPr lang="en-US" dirty="0"/>
              <a:t>We would like for you to first individually capture your thinking around these two questions in the space provided under Success Criterion 1 on the participant handout. Then, have a team discussion ensuring each person has an opportunity to share their thinking.  Add any new thinking from the team discussion to the same space on your handout. </a:t>
            </a:r>
          </a:p>
          <a:p>
            <a:pPr marL="0" indent="0"/>
            <a:endParaRPr lang="en-US" i="1" dirty="0"/>
          </a:p>
          <a:p>
            <a:pPr marL="0" indent="0"/>
            <a:r>
              <a:rPr lang="en-US" i="1" dirty="0"/>
              <a:t>Pause the video and restart after you have individually responded to the questions and have wrapped up your team discussion. </a:t>
            </a:r>
          </a:p>
        </p:txBody>
      </p:sp>
      <p:sp>
        <p:nvSpPr>
          <p:cNvPr id="680" name="Google Shape;680;g13a9a9122d2_1_3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1965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3cdede877e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13cdede877e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We are at the midpoint of the module, so we want to pause and give you a chance to reflect. Based on your learning so far, what might you now add to your “Know/Need to Know” table at the top of your participant handout. This can include transferring items from your Need to Know to your Know list when appropriate.</a:t>
            </a:r>
          </a:p>
          <a:p>
            <a:pPr marL="0" indent="0"/>
            <a:endParaRPr lang="en-US" i="1" dirty="0"/>
          </a:p>
          <a:p>
            <a:pPr marL="0" indent="0"/>
            <a:r>
              <a:rPr lang="en-US" i="1" dirty="0"/>
              <a:t>Pause the video and restart once you have added your thinking to the Know/Need to Know table.</a:t>
            </a:r>
            <a:endParaRPr lang="en-US" dirty="0"/>
          </a:p>
        </p:txBody>
      </p:sp>
      <p:sp>
        <p:nvSpPr>
          <p:cNvPr id="771" name="Google Shape;771;g13cdede877e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0a32a342af_0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0a32a342af_0_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b="0" dirty="0"/>
              <a:t>We </a:t>
            </a:r>
            <a:r>
              <a:rPr lang="en-US" dirty="0"/>
              <a:t>are going to move into our second success criterion, that you can access resources to support Phase 2 implementation. </a:t>
            </a:r>
          </a:p>
        </p:txBody>
      </p:sp>
      <p:sp>
        <p:nvSpPr>
          <p:cNvPr id="639" name="Google Shape;639;g10a32a342af_0_7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194616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3a8543322e_0_2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3a8543322e_0_2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 1 is about planning and identifying resources for establishing a shared understanding of the subject area content, skills and relevant pedagogy prior to development/revision of the curriculum, which provides a common foundation for the work. The </a:t>
            </a:r>
            <a:r>
              <a:rPr lang="en-US" i="1" dirty="0"/>
              <a:t>Team Analysis Planning Template </a:t>
            </a:r>
            <a:r>
              <a:rPr lang="en-US" dirty="0"/>
              <a:t>allows a curriculum team to gain clarity around the essential purposes and PL considerations needed to help them reach a deep understanding of the content area. This ensures readiness for crafting an instructional vision.</a:t>
            </a:r>
            <a:endParaRPr dirty="0"/>
          </a:p>
        </p:txBody>
      </p:sp>
      <p:sp>
        <p:nvSpPr>
          <p:cNvPr id="789" name="Google Shape;789;g13a8543322e_0_2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a8543322e_0_2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a8543322e_0_2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 2 proceeds from the curriculum team’s shared understanding of the depth and rigor of the standards, a common view of content pedagogy grounded in current research and an understanding of the needs of the local community in order to develop an instructional vision of teaching and learning for that content area. Sample instructional visions linked as tools in the CDP, of which this Instructional Vision for Social Studies is one, offer a range of ways this task can be approached.</a:t>
            </a:r>
            <a:endParaRPr dirty="0"/>
          </a:p>
        </p:txBody>
      </p:sp>
      <p:sp>
        <p:nvSpPr>
          <p:cNvPr id="797" name="Google Shape;797;g13a8543322e_0_24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35cbe7d6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35cbe7d6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For this module, please make sure you have access to the following documents:</a:t>
            </a:r>
          </a:p>
          <a:p>
            <a:pPr marL="171450" indent="-171450">
              <a:buChar char="•"/>
            </a:pPr>
            <a:r>
              <a:rPr lang="en-US" dirty="0"/>
              <a:t>Curriculum Development Process from the Model Curriculum Framework</a:t>
            </a:r>
          </a:p>
          <a:p>
            <a:pPr marL="171450" indent="-171450">
              <a:buChar char="•"/>
            </a:pPr>
            <a:r>
              <a:rPr lang="en-US" dirty="0"/>
              <a:t>Copy of the participant handout to hold your thinking throughout the module</a:t>
            </a:r>
          </a:p>
          <a:p>
            <a:pPr marL="171450" indent="-171450">
              <a:buChar char="•"/>
            </a:pPr>
            <a:r>
              <a:rPr lang="en-US" dirty="0"/>
              <a:t>CDP Self-Assessment Tool which you will use to assess where your district may be in relation to the essential elements of Phase 2</a:t>
            </a:r>
          </a:p>
          <a:p>
            <a:pPr marL="0" indent="0"/>
            <a:endParaRPr lang="en-US" dirty="0"/>
          </a:p>
          <a:p>
            <a:pPr marL="0" indent="0"/>
            <a:r>
              <a:rPr lang="en-US" dirty="0"/>
              <a:t>All materials are hyperlinked on the slide for easy access.</a:t>
            </a:r>
            <a:endParaRPr dirty="0"/>
          </a:p>
          <a:p>
            <a:pPr marL="0" lvl="0" indent="0" algn="l" rtl="0">
              <a:spcBef>
                <a:spcPts val="0"/>
              </a:spcBef>
              <a:spcAft>
                <a:spcPts val="0"/>
              </a:spcAft>
              <a:buNone/>
            </a:pPr>
            <a:endParaRPr dirty="0"/>
          </a:p>
        </p:txBody>
      </p:sp>
      <p:sp>
        <p:nvSpPr>
          <p:cNvPr id="632" name="Google Shape;632;g135cbe7d6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3a8543322e_0_2911: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13a8543322e_0_2911: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dirty="0"/>
              <a:t>In addition to the key tools, the CDP also contains an appendix that provides more support for implementing each phase. </a:t>
            </a:r>
            <a:endParaRPr dirty="0"/>
          </a:p>
        </p:txBody>
      </p:sp>
      <p:sp>
        <p:nvSpPr>
          <p:cNvPr id="805" name="Google Shape;805;g13a8543322e_0_2911: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r>
              <a:rPr lang="en-US" sz="1200" b="0" i="0" dirty="0">
                <a:solidFill>
                  <a:srgbClr val="444444"/>
                </a:solidFill>
                <a:effectLst/>
                <a:latin typeface="Calibri" panose="020F0502020204030204" pitchFamily="34" charset="0"/>
              </a:rPr>
              <a:t>​</a:t>
            </a:r>
            <a:r>
              <a:rPr kumimoji="0" lang="en-US" sz="1200" b="0" i="0" u="none" strike="noStrike" kern="0" cap="none" spc="0" normalizeH="0" baseline="0" noProof="0" dirty="0">
                <a:ln>
                  <a:noFill/>
                </a:ln>
                <a:solidFill>
                  <a:srgbClr val="000000"/>
                </a:solidFill>
                <a:effectLst/>
                <a:uLnTx/>
                <a:uFillTx/>
                <a:latin typeface="Calibri"/>
                <a:cs typeface="Calibri"/>
                <a:sym typeface="Calibri"/>
              </a:rPr>
              <a:t>The Phase 2 toolkit includes the professional learning module and associated resources, sample artifacts from districts around the state and video clips from districts sharing their experiences as they worked through the process. We will move here into some sample artifacts.</a:t>
            </a:r>
          </a:p>
          <a:p>
            <a:pPr marL="0" indent="0"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06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Carefully crafting an instructional vision that allows for full alignment to the KAS while also embodying what matters most to a district’s vision and values gives the curriculum process its driver for ongoing decision-making.  This is an example of an instructional vision for Reading and Writing from Anchorage Public School.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16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instructional vision for Reading and Writing Garrard County created to drive their decision-making throughout the curriculum process.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990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3a8543322e_0_2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13a8543322e_0_2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000"/>
              </a:spcBef>
              <a:spcAft>
                <a:spcPts val="0"/>
              </a:spcAft>
              <a:buNone/>
            </a:pPr>
            <a:r>
              <a:rPr lang="en-US" dirty="0"/>
              <a:t>We want to give you some time to explore Phase 2 tools and resources. As you explore, focus on:</a:t>
            </a:r>
            <a:endParaRPr dirty="0"/>
          </a:p>
          <a:p>
            <a:pPr marL="171450" lvl="0" indent="-171450" algn="l" rtl="0">
              <a:spcBef>
                <a:spcPts val="1000"/>
              </a:spcBef>
              <a:spcAft>
                <a:spcPts val="0"/>
              </a:spcAft>
              <a:buClr>
                <a:schemeClr val="dk1"/>
              </a:buClr>
              <a:buSzPts val="1200"/>
              <a:buFont typeface="Arial "/>
              <a:buChar char="•"/>
            </a:pPr>
            <a:r>
              <a:rPr lang="en-US" dirty="0"/>
              <a:t>Which tools and resources may be most beneficial to supporting the work of Phase 2?</a:t>
            </a:r>
            <a:endParaRPr dirty="0"/>
          </a:p>
          <a:p>
            <a:pPr marL="171450" lvl="0" indent="-171450" algn="l" rtl="0">
              <a:spcBef>
                <a:spcPts val="1000"/>
              </a:spcBef>
              <a:spcAft>
                <a:spcPts val="0"/>
              </a:spcAft>
              <a:buClr>
                <a:schemeClr val="dk1"/>
              </a:buClr>
              <a:buSzPts val="1200"/>
              <a:buFont typeface="Arial "/>
              <a:buChar char="•"/>
            </a:pPr>
            <a:r>
              <a:rPr lang="en-US" dirty="0"/>
              <a:t>What tools and/or resources may still be needed to support Phase 2?</a:t>
            </a:r>
          </a:p>
          <a:p>
            <a:pPr marL="0" lvl="0" indent="0" algn="l" rtl="0">
              <a:spcBef>
                <a:spcPts val="1000"/>
              </a:spcBef>
              <a:spcAft>
                <a:spcPts val="0"/>
              </a:spcAft>
              <a:buClr>
                <a:schemeClr val="dk1"/>
              </a:buClr>
              <a:buSzPts val="1200"/>
              <a:buFont typeface="Arial "/>
              <a:buNone/>
            </a:pPr>
            <a:endParaRPr dirty="0"/>
          </a:p>
          <a:p>
            <a:pPr marL="0" lvl="0" indent="0" algn="l" rtl="0">
              <a:spcBef>
                <a:spcPts val="1000"/>
              </a:spcBef>
              <a:spcAft>
                <a:spcPts val="0"/>
              </a:spcAft>
              <a:buNone/>
            </a:pPr>
            <a:r>
              <a:rPr lang="en-US" dirty="0"/>
              <a:t>You can hold your thinking in the designated section of the participant handout for this success criterion. </a:t>
            </a:r>
          </a:p>
          <a:p>
            <a:pPr marL="0" lvl="0" indent="0" algn="l" rtl="0">
              <a:spcBef>
                <a:spcPts val="1000"/>
              </a:spcBef>
              <a:spcAft>
                <a:spcPts val="0"/>
              </a:spcAft>
              <a:buNone/>
            </a:pPr>
            <a:endParaRPr lang="en-US" dirty="0"/>
          </a:p>
          <a:p>
            <a:pPr marL="0" marR="0" lvl="0" indent="0" algn="l" defTabSz="914400" rtl="0" eaLnBrk="1" fontAlgn="auto" latinLnBrk="0" hangingPunct="1">
              <a:lnSpc>
                <a:spcPct val="100000"/>
              </a:lnSpc>
              <a:spcBef>
                <a:spcPts val="1000"/>
              </a:spcBef>
              <a:spcAft>
                <a:spcPts val="0"/>
              </a:spcAft>
              <a:buClr>
                <a:srgbClr val="000000"/>
              </a:buClr>
              <a:buSzPts val="1400"/>
              <a:buFont typeface="Arial"/>
              <a:buNone/>
              <a:tabLst/>
              <a:defRPr/>
            </a:pPr>
            <a:r>
              <a:rPr lang="en-US" i="1" dirty="0"/>
              <a:t>Pause the video and restart after exploring the resources and capturing your thinking on the participant handout.</a:t>
            </a:r>
          </a:p>
          <a:p>
            <a:pPr marL="0" lvl="0" indent="0" algn="l" rtl="0">
              <a:spcBef>
                <a:spcPts val="1000"/>
              </a:spcBef>
              <a:spcAft>
                <a:spcPts val="0"/>
              </a:spcAft>
              <a:buNone/>
            </a:pPr>
            <a:endParaRPr dirty="0"/>
          </a:p>
        </p:txBody>
      </p:sp>
      <p:sp>
        <p:nvSpPr>
          <p:cNvPr id="827" name="Google Shape;827;g13a8543322e_0_2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3a8543322e_0_29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3a8543322e_0_29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more than one team, you may want to have a whole group share out to hear from everyone. During your exploration, which tools and resources did you think will be most beneficial?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were some tools and resources that might still be needed to support Phase 2?</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Pause the video and restart after the whole group share-out. </a:t>
            </a:r>
            <a:endParaRPr lang="en-US" dirty="0"/>
          </a:p>
          <a:p>
            <a:pPr marL="0" lvl="0" indent="0" algn="l" rtl="0">
              <a:spcBef>
                <a:spcPts val="0"/>
              </a:spcBef>
              <a:spcAft>
                <a:spcPts val="0"/>
              </a:spcAft>
              <a:buNone/>
            </a:pPr>
            <a:endParaRPr dirty="0"/>
          </a:p>
        </p:txBody>
      </p:sp>
      <p:sp>
        <p:nvSpPr>
          <p:cNvPr id="834" name="Google Shape;834;g13a8543322e_0_29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0a32a342af_0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0a32a342af_0_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are to the last success criterion where we want to provide you time to begin to develop an action plan for implementing Phase 2 at the local level. </a:t>
            </a:r>
            <a:endParaRPr lang="en-US" sz="1200" dirty="0"/>
          </a:p>
          <a:p>
            <a:pPr marL="0" indent="0"/>
            <a:endParaRPr lang="en-US" dirty="0"/>
          </a:p>
        </p:txBody>
      </p:sp>
      <p:sp>
        <p:nvSpPr>
          <p:cNvPr id="639" name="Google Shape;639;g10a32a342af_0_7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3366661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dirty="0"/>
              <a:t>Before thinking though your action plan, we want to pause for a final reflection to anchor your learning from the session so you can move it forward into application. Go back to the “Know/Need to Know” table on page 1 of your participant handout. </a:t>
            </a:r>
          </a:p>
          <a:p>
            <a:pPr marL="171450" lvl="0" indent="-171450" algn="l" rtl="0">
              <a:spcBef>
                <a:spcPts val="0"/>
              </a:spcBef>
              <a:spcAft>
                <a:spcPts val="0"/>
              </a:spcAft>
              <a:buClr>
                <a:schemeClr val="dk1"/>
              </a:buClr>
              <a:buSzPts val="1100"/>
              <a:buFont typeface="Arial" panose="020B0604020202020204" pitchFamily="34" charset="0"/>
              <a:buChar char="•"/>
            </a:pPr>
            <a:r>
              <a:rPr lang="en-US" sz="1100" dirty="0"/>
              <a:t>Review the items on your “Know” list and update as needed. Which item seems most important for you to remember? </a:t>
            </a:r>
          </a:p>
          <a:p>
            <a:pPr marL="171450" lvl="0" indent="-171450" algn="l" rtl="0">
              <a:spcBef>
                <a:spcPts val="0"/>
              </a:spcBef>
              <a:spcAft>
                <a:spcPts val="0"/>
              </a:spcAft>
              <a:buClr>
                <a:schemeClr val="dk1"/>
              </a:buClr>
              <a:buSzPts val="1100"/>
              <a:buFont typeface="Arial" panose="020B0604020202020204" pitchFamily="34" charset="0"/>
              <a:buChar char="•"/>
            </a:pPr>
            <a:r>
              <a:rPr lang="en-US" sz="1100" dirty="0"/>
              <a:t>Then review the items on your “Need to Know” list and update as needed. Determine which item seems most important to address in supporting implementation of Phase 2 in your district. </a:t>
            </a:r>
          </a:p>
          <a:p>
            <a:pPr marL="171450" lvl="0" indent="-171450" algn="l" rtl="0">
              <a:spcBef>
                <a:spcPts val="0"/>
              </a:spcBef>
              <a:spcAft>
                <a:spcPts val="0"/>
              </a:spcAft>
              <a:buClr>
                <a:schemeClr val="dk1"/>
              </a:buClr>
              <a:buSzPts val="1100"/>
              <a:buFont typeface="Arial" panose="020B0604020202020204" pitchFamily="34" charset="0"/>
              <a:buChar char="•"/>
            </a:pPr>
            <a:r>
              <a:rPr lang="en-US" sz="1100" dirty="0"/>
              <a:t>Record both of those items in the space provided under success criterion 3 on your participant handout. </a:t>
            </a:r>
          </a:p>
          <a:p>
            <a:pPr marL="0" lvl="0" indent="0" algn="l" rtl="0">
              <a:spcBef>
                <a:spcPts val="0"/>
              </a:spcBef>
              <a:spcAft>
                <a:spcPts val="0"/>
              </a:spcAft>
              <a:buClr>
                <a:schemeClr val="dk1"/>
              </a:buClr>
              <a:buSzPts val="1100"/>
              <a:buFont typeface="Arial" panose="020B0604020202020204" pitchFamily="34" charset="0"/>
              <a:buNone/>
            </a:pPr>
            <a:endParaRPr lang="en-US" sz="1100" i="1" dirty="0"/>
          </a:p>
          <a:p>
            <a:pPr marL="0" lvl="0" indent="0" algn="l" rtl="0">
              <a:spcBef>
                <a:spcPts val="0"/>
              </a:spcBef>
              <a:spcAft>
                <a:spcPts val="0"/>
              </a:spcAft>
              <a:buClr>
                <a:schemeClr val="dk1"/>
              </a:buClr>
              <a:buSzPts val="1100"/>
              <a:buFont typeface="Arial" panose="020B0604020202020204" pitchFamily="34" charset="0"/>
              <a:buNone/>
            </a:pPr>
            <a:r>
              <a:rPr lang="en-US" sz="1100" i="1" dirty="0"/>
              <a:t>Pause the video and restart after completing this step of the final reflection. </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cda2c6c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3cda2c6c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sz="1200" dirty="0"/>
              <a:t>Lastly, we want you to reassess your overall level of understanding of phase 2 after engaging in the module on that scale of 1-5. Determine your rating now in the space provided under success criterion 3.</a:t>
            </a:r>
          </a:p>
          <a:p>
            <a:pPr marL="0" lvl="0" indent="0" algn="l" rtl="0">
              <a:spcBef>
                <a:spcPts val="0"/>
              </a:spcBef>
              <a:spcAft>
                <a:spcPts val="0"/>
              </a:spcAft>
              <a:buClr>
                <a:schemeClr val="dk1"/>
              </a:buClr>
              <a:buSzPts val="1100"/>
              <a:buFont typeface="Arial" panose="020B0604020202020204" pitchFamily="34" charset="0"/>
              <a:buNone/>
            </a:pPr>
            <a:endParaRPr lang="en-US" sz="1200" i="1" dirty="0"/>
          </a:p>
          <a:p>
            <a:pPr marL="0" marR="0" lvl="0" indent="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None/>
              <a:tabLst/>
              <a:defRPr/>
            </a:pPr>
            <a:r>
              <a:rPr lang="en-US" sz="1200" i="1" dirty="0"/>
              <a:t>Pause the video and restart after completing this second portion of the final reflection. </a:t>
            </a:r>
          </a:p>
        </p:txBody>
      </p:sp>
      <p:sp>
        <p:nvSpPr>
          <p:cNvPr id="578" name="Google Shape;578;g13cda2c6c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772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3cab902814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3cab902814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To help you determine possible next steps, we recommend you complete the first section from the CDP Self-Assessment Tool focused on </a:t>
            </a:r>
            <a:r>
              <a:rPr kumimoji="0" lang="en-US" sz="1200" b="0" i="1" u="none" strike="noStrike" kern="0" cap="none" spc="0" normalizeH="0" baseline="0" noProof="0" dirty="0">
                <a:ln>
                  <a:noFill/>
                </a:ln>
                <a:solidFill>
                  <a:srgbClr val="000000"/>
                </a:solidFill>
                <a:effectLst/>
                <a:uLnTx/>
                <a:uFillTx/>
                <a:latin typeface="Calibri"/>
                <a:cs typeface="Calibri"/>
                <a:sym typeface="Calibri"/>
              </a:rPr>
              <a:t>Essential Element 2: An Articulated K-12 Instructional Vision</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The element is broken down into specific criteria necessary for supporting that element with a place for you to give a rating on a scale of 1 being </a:t>
            </a:r>
            <a:r>
              <a:rPr kumimoji="0" lang="en-US" sz="1200" b="0" i="1" u="none" strike="noStrike" kern="0" cap="none" spc="0" normalizeH="0" baseline="0" noProof="0" dirty="0">
                <a:ln>
                  <a:noFill/>
                </a:ln>
                <a:solidFill>
                  <a:srgbClr val="000000"/>
                </a:solidFill>
                <a:effectLst/>
                <a:uLnTx/>
                <a:uFillTx/>
                <a:latin typeface="Calibri"/>
                <a:cs typeface="Calibri"/>
                <a:sym typeface="Calibri"/>
              </a:rPr>
              <a:t>not yet present in our district</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to 3 being </a:t>
            </a:r>
            <a:r>
              <a:rPr kumimoji="0" lang="en-US" sz="1200" b="0" i="1" u="none" strike="noStrike" kern="0" cap="none" spc="0" normalizeH="0" baseline="0" noProof="0" dirty="0">
                <a:ln>
                  <a:noFill/>
                </a:ln>
                <a:solidFill>
                  <a:srgbClr val="000000"/>
                </a:solidFill>
                <a:effectLst/>
                <a:uLnTx/>
                <a:uFillTx/>
                <a:latin typeface="Calibri"/>
                <a:cs typeface="Calibri"/>
                <a:sym typeface="Calibri"/>
              </a:rPr>
              <a:t>fully present and systematic in our district</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Again, this may help you pinpoint specific aspects of Phase 2 you want to prioritize as a part of your action plan. </a:t>
            </a:r>
          </a:p>
        </p:txBody>
      </p:sp>
      <p:sp>
        <p:nvSpPr>
          <p:cNvPr id="849" name="Google Shape;849;g13cab902814_0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Before we move into Phase 2 content, it will be helpful for you to establish a baseline level of understanding. Look briefly at the name Phase 2, “Articulate Instructional Vision,” and its two steps. </a:t>
            </a:r>
          </a:p>
          <a:p>
            <a:pPr marL="0" indent="0"/>
            <a:r>
              <a:rPr lang="en-US" dirty="0"/>
              <a:t>Next, consider our learning goal: “We are learning about the importance of establishing a shared understanding of the subject area content, skills and pedagogy to inform a local instructional vision that guides the curriculum development process.” </a:t>
            </a:r>
          </a:p>
          <a:p>
            <a:pPr marL="0" indent="0"/>
            <a:r>
              <a:rPr lang="en-US" dirty="0"/>
              <a:t>This information will be helpful on the next slide when we activate background knowledge you might have about this second phase of the curriculum development process and is also available at the top of your participant handout.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111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3a8543322e_0_29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3a8543322e_0_29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your district teams, you’ll use your participant handout to begin thinking about possible next steps, completion dates, supporting resources, responsibilities and support you’ll need. Planning notes can be captured at the end of your participant handout.</a:t>
            </a:r>
            <a:endParaRPr dirty="0"/>
          </a:p>
        </p:txBody>
      </p:sp>
      <p:sp>
        <p:nvSpPr>
          <p:cNvPr id="864" name="Google Shape;864;g13a8543322e_0_29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Finally, we ask that you take time to complete the short PL survey to provide feedback on Module 2. An EILA certificate is available and can be accessed at the end of the survey. </a:t>
            </a:r>
          </a:p>
          <a:p>
            <a:pPr marL="0" indent="0"/>
            <a:endParaRPr lang="en-US" dirty="0"/>
          </a:p>
          <a:p>
            <a:pPr marL="0" indent="0"/>
            <a:r>
              <a:rPr lang="en-US" dirty="0"/>
              <a:t>Please feel free to reach out to Misty or to me with any questions you may have. Thank you for participating in Module 2 of the Curriculum Development Process professional learning series.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3cab90281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3cab90281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We will use a Know/Need-to-Know approach for activating background knowledge. First, note things you may already “Know” about our learning goal, perhaps using the title and steps of Phase 2 for added insight. As we are beginning, this can certainly include hunches you may have as well. Next, infer things it may be important for you to find out based on our learning goal, things you may “Need to Know.” Both what you may know and what you may need to know can be recorded in the table at the top of p. 1 of your participant handout.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As the module unfolds, hold these lists in mind. You will be invited to update them during midpoint and closing reflections. After capturing what you may know and need to know, please synthesize your overall sense of understanding using the 1-5 scale provided. This too will be revisited during the closing reflection.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Pause the video and restart after completing the self-assessment. </a:t>
            </a:r>
            <a:endParaRPr lang="en-US" dirty="0"/>
          </a:p>
        </p:txBody>
      </p:sp>
      <p:sp>
        <p:nvSpPr>
          <p:cNvPr id="646" name="Google Shape;646;g13cab90281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0a32a342af_0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0a32a342af_0_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Now that you have a preliminary sense of where you might be relative to our learning goal, let’s move into our success criteria for Module 2. By the end of this module, we want you to be able to:</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Identify key actions and products of Phase 2 of the Curriculum Development Process.</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Access resources to support implementation of Phase 2.</a:t>
            </a: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Begin to develop an action plan for implementing Phase 2 at the local level.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Let’s start with our first success criterion (CLICK), “Identify key actions and products of Phase 2 of the Curriculum Development Process.”</a:t>
            </a:r>
          </a:p>
        </p:txBody>
      </p:sp>
      <p:sp>
        <p:nvSpPr>
          <p:cNvPr id="639" name="Google Shape;639;g10a32a342af_0_7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415453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3a8543322e_0_1390: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13a8543322e_0_1390: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indent="0"/>
            <a:r>
              <a:rPr lang="en-US" dirty="0"/>
              <a:t>Phase 2 is where the curriculum team you have formed engage in analysis of the standards and current research regarding teaching and learning in the content area of focus,</a:t>
            </a:r>
            <a:r>
              <a:rPr kumimoji="0" lang="en-US" sz="1200" b="0" i="0" u="none" strike="noStrike" kern="0" cap="none" spc="0" normalizeH="0" baseline="0" noProof="0" dirty="0">
                <a:ln>
                  <a:noFill/>
                </a:ln>
                <a:solidFill>
                  <a:srgbClr val="000000"/>
                </a:solidFill>
                <a:effectLst/>
                <a:uLnTx/>
                <a:uFillTx/>
                <a:latin typeface="Calibri"/>
                <a:cs typeface="Calibri"/>
                <a:sym typeface="Calibri"/>
              </a:rPr>
              <a:t> matching that to an inventory of local needs. The team uses that analysis </a:t>
            </a:r>
            <a:r>
              <a:rPr lang="en-US" dirty="0"/>
              <a:t>to craft a K-12 instructional vision of what teaching and learning in that content area should look like in classrooms across the district. </a:t>
            </a:r>
            <a:endParaRPr dirty="0"/>
          </a:p>
          <a:p>
            <a:pPr marL="0" indent="0"/>
            <a:endParaRPr lang="en-US" dirty="0"/>
          </a:p>
          <a:p>
            <a:pPr marL="0" indent="0"/>
            <a:r>
              <a:rPr lang="en-US" dirty="0"/>
              <a:t>This is one of the most crucial components of the entire process because this is about setting the vision that serves as the instructional foundation and guides all your work moving forward. </a:t>
            </a:r>
            <a:endParaRPr dirty="0"/>
          </a:p>
        </p:txBody>
      </p:sp>
      <p:sp>
        <p:nvSpPr>
          <p:cNvPr id="703" name="Google Shape;703;g13a8543322e_0_1390: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a8543322e_0_1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13a8543322e_0_13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pPr>
            <a:r>
              <a:rPr lang="en-US" dirty="0"/>
              <a:t>We want to pause and give you a chance to read through Phase 2. As you read, focus on the key actions and products of each step of the phase. </a:t>
            </a:r>
          </a:p>
          <a:p>
            <a:pPr marL="0" lvl="0" indent="0" algn="l" rtl="0">
              <a:spcBef>
                <a:spcPts val="0"/>
              </a:spcBef>
              <a:spcAft>
                <a:spcPts val="0"/>
              </a:spcAft>
              <a:buClr>
                <a:schemeClr val="dk1"/>
              </a:buClr>
              <a:buSzPts val="3600"/>
              <a:buFont typeface="Arial"/>
              <a:buNone/>
            </a:pPr>
            <a:endParaRPr dirty="0"/>
          </a:p>
          <a:p>
            <a:pPr marL="0" indent="0">
              <a:buClr>
                <a:schemeClr val="dk1"/>
              </a:buClr>
              <a:buSzPts val="3600"/>
            </a:pPr>
            <a:r>
              <a:rPr lang="en-US" dirty="0"/>
              <a:t>If accessing the electronic version, simply go to the table of contents in the CDP document and click on Phase 2 and that will take you to the start of this section. Feel free to annotate directly on the text and space is provided under success criterion 1 on your participant handout to capture your thinking. </a:t>
            </a:r>
            <a:endParaRPr dirty="0"/>
          </a:p>
          <a:p>
            <a:pPr marL="0" lvl="0" indent="0" algn="l" rtl="0">
              <a:spcBef>
                <a:spcPts val="0"/>
              </a:spcBef>
              <a:spcAft>
                <a:spcPts val="0"/>
              </a:spcAft>
              <a:buClr>
                <a:schemeClr val="dk1"/>
              </a:buClr>
              <a:buSzPts val="3600"/>
              <a:buFont typeface="Arial"/>
              <a:buNone/>
            </a:pPr>
            <a:endParaRPr dirty="0"/>
          </a:p>
          <a:p>
            <a:pPr marL="0" indent="0">
              <a:buClr>
                <a:schemeClr val="dk1"/>
              </a:buClr>
              <a:buSzPts val="3600"/>
            </a:pPr>
            <a:r>
              <a:rPr lang="en-US" dirty="0"/>
              <a:t>During your reading, focus in on the text and the key questions. We will take a closer look at the key tools a little later in this module. </a:t>
            </a:r>
          </a:p>
          <a:p>
            <a:pPr marL="0" indent="0">
              <a:buSzPts val="3600"/>
            </a:pPr>
            <a:endParaRPr lang="en-US" dirty="0"/>
          </a:p>
          <a:p>
            <a:pPr marL="0" indent="0"/>
            <a:r>
              <a:rPr lang="en-US" i="1" dirty="0"/>
              <a:t>Pause the video and restart after you have read Phase 2 and captured your thinking on your handout. </a:t>
            </a:r>
            <a:endParaRPr lang="en-US" dirty="0"/>
          </a:p>
        </p:txBody>
      </p:sp>
      <p:sp>
        <p:nvSpPr>
          <p:cNvPr id="719" name="Google Shape;719;g13a8543322e_0_13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8543322e_0_19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8543322e_0_19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dirty="0"/>
              <a:t>We want to give you an opportunity to process what you read with your team.  If there are more than 5 or 6 in your group, consider forming two or more teams. </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your team, discuss each step of Phase 2 in order focusing on the key actions and products. Make sure to equitably share ‘airtime’ as you ask each other clarifying questions and make connections to how you currently arrive at an instructional vision in your district/school. </a:t>
            </a:r>
            <a:br>
              <a:rPr lang="en-US" dirty="0"/>
            </a:br>
            <a:endParaRPr dirty="0"/>
          </a:p>
          <a:p>
            <a:pPr marL="0" indent="0"/>
            <a:r>
              <a:rPr lang="en-US" dirty="0"/>
              <a:t>Also, feel free to capture any new ideas on your participant handout. </a:t>
            </a:r>
          </a:p>
          <a:p>
            <a:pPr marL="0" indent="0"/>
            <a:endParaRPr lang="en-US" dirty="0"/>
          </a:p>
          <a:p>
            <a:pPr marL="0" indent="0"/>
            <a:r>
              <a:rPr lang="en-US" i="1" dirty="0"/>
              <a:t>Pause the video and restart after your team discussion. </a:t>
            </a:r>
            <a:endParaRPr lang="en-US" dirty="0"/>
          </a:p>
        </p:txBody>
      </p:sp>
      <p:sp>
        <p:nvSpPr>
          <p:cNvPr id="726" name="Google Shape;726;g13a8543322e_0_19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3a8543322e_0_2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3a8543322e_0_2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more than one team, you may want to have a whole group share out to hear from others in the room. What thoughts, ideas, connections or questions do you have regarding Phase 2 of the Curriculum Development Process?</a:t>
            </a:r>
          </a:p>
          <a:p>
            <a:pPr marL="0" indent="0"/>
            <a:endParaRPr lang="en-US" dirty="0"/>
          </a:p>
          <a:p>
            <a:pPr marL="0" indent="0"/>
            <a:r>
              <a:rPr lang="en-US" i="1" dirty="0"/>
              <a:t>Pause the video and restart after the whole-group share out. </a:t>
            </a:r>
            <a:endParaRPr lang="en-US" dirty="0"/>
          </a:p>
        </p:txBody>
      </p:sp>
      <p:sp>
        <p:nvSpPr>
          <p:cNvPr id="734" name="Google Shape;734;g13a8543322e_0_2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dirty="0">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88" name="Google Shape;88;p16"/>
          <p:cNvSpPr/>
          <p:nvPr/>
        </p:nvSpPr>
        <p:spPr>
          <a:xfrm>
            <a:off x="0" y="1"/>
            <a:ext cx="12192000" cy="5940300"/>
          </a:xfrm>
          <a:prstGeom prst="rect">
            <a:avLst/>
          </a:prstGeom>
          <a:solidFill>
            <a:schemeClr val="accen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dirty="0">
              <a:solidFill>
                <a:schemeClr val="dk2"/>
              </a:solidFill>
              <a:latin typeface="Georgia"/>
              <a:ea typeface="Georgia"/>
              <a:cs typeface="Georgia"/>
              <a:sym typeface="Georgia"/>
            </a:endParaRPr>
          </a:p>
        </p:txBody>
      </p:sp>
      <p:sp>
        <p:nvSpPr>
          <p:cNvPr id="89" name="Google Shape;89;p16"/>
          <p:cNvSpPr txBox="1">
            <a:spLocks noGrp="1"/>
          </p:cNvSpPr>
          <p:nvPr>
            <p:ph type="body" idx="1"/>
          </p:nvPr>
        </p:nvSpPr>
        <p:spPr>
          <a:xfrm>
            <a:off x="695616" y="4401751"/>
            <a:ext cx="10900800" cy="1381200"/>
          </a:xfrm>
          <a:prstGeom prst="rect">
            <a:avLst/>
          </a:prstGeom>
          <a:noFill/>
          <a:ln>
            <a:noFill/>
          </a:ln>
        </p:spPr>
        <p:txBody>
          <a:bodyPr spcFirstLastPara="1" wrap="square" lIns="91425" tIns="45700" rIns="91425" bIns="45700" anchor="t" anchorCtr="0">
            <a:normAutofit/>
          </a:bodyPr>
          <a:lstStyle>
            <a:lvl1pPr marL="457200" lvl="0" indent="-228600" rtl="0">
              <a:spcBef>
                <a:spcPts val="1000"/>
              </a:spcBef>
              <a:spcAft>
                <a:spcPts val="0"/>
              </a:spcAft>
              <a:buClr>
                <a:schemeClr val="dk2"/>
              </a:buClr>
              <a:buSzPts val="6700"/>
              <a:buFont typeface="Lato"/>
              <a:buNone/>
              <a:defRPr sz="6700" b="1">
                <a:solidFill>
                  <a:schemeClr val="dk2"/>
                </a:solidFill>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pic>
        <p:nvPicPr>
          <p:cNvPr id="90" name="Google Shape;90;p16" descr="gray-sparks.png"/>
          <p:cNvPicPr preferRelativeResize="0"/>
          <p:nvPr/>
        </p:nvPicPr>
        <p:blipFill rotWithShape="1">
          <a:blip r:embed="rId3">
            <a:alphaModFix/>
          </a:blip>
          <a:srcRect/>
          <a:stretch/>
        </p:blipFill>
        <p:spPr>
          <a:xfrm>
            <a:off x="-1129351" y="-12329"/>
            <a:ext cx="7817100" cy="3624300"/>
          </a:xfrm>
          <a:prstGeom prst="rect">
            <a:avLst/>
          </a:prstGeom>
          <a:noFill/>
          <a:ln>
            <a:noFill/>
          </a:ln>
        </p:spPr>
      </p:pic>
      <p:sp>
        <p:nvSpPr>
          <p:cNvPr id="91" name="Google Shape;91;p1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solidFill>
                  <a:schemeClr val="dk2"/>
                </a:solidFill>
              </a:defRPr>
            </a:lvl1pPr>
            <a:lvl2pPr lvl="1" rtl="0">
              <a:buNone/>
              <a:defRPr sz="1900">
                <a:solidFill>
                  <a:schemeClr val="dk2"/>
                </a:solidFill>
              </a:defRPr>
            </a:lvl2pPr>
            <a:lvl3pPr lvl="2" rtl="0">
              <a:buNone/>
              <a:defRPr sz="1900">
                <a:solidFill>
                  <a:schemeClr val="dk2"/>
                </a:solidFill>
              </a:defRPr>
            </a:lvl3pPr>
            <a:lvl4pPr lvl="3" rtl="0">
              <a:buNone/>
              <a:defRPr sz="1900">
                <a:solidFill>
                  <a:schemeClr val="dk2"/>
                </a:solidFill>
              </a:defRPr>
            </a:lvl4pPr>
            <a:lvl5pPr lvl="4" rtl="0">
              <a:buNone/>
              <a:defRPr sz="1900">
                <a:solidFill>
                  <a:schemeClr val="dk2"/>
                </a:solidFill>
              </a:defRPr>
            </a:lvl5pPr>
            <a:lvl6pPr lvl="5" rtl="0">
              <a:buNone/>
              <a:defRPr sz="1900">
                <a:solidFill>
                  <a:schemeClr val="dk2"/>
                </a:solidFill>
              </a:defRPr>
            </a:lvl6pPr>
            <a:lvl7pPr lvl="6" rtl="0">
              <a:buNone/>
              <a:defRPr sz="1900">
                <a:solidFill>
                  <a:schemeClr val="dk2"/>
                </a:solidFill>
              </a:defRPr>
            </a:lvl7pPr>
            <a:lvl8pPr lvl="7" rtl="0">
              <a:buNone/>
              <a:defRPr sz="1900">
                <a:solidFill>
                  <a:schemeClr val="dk2"/>
                </a:solidFill>
              </a:defRPr>
            </a:lvl8pPr>
            <a:lvl9pPr lvl="8" rtl="0">
              <a:buNone/>
              <a:defRPr sz="1900">
                <a:solidFill>
                  <a:schemeClr val="dk2"/>
                </a:solidFil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2">
  <p:cSld name="Blank2">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2">
            <a:alphaModFix/>
          </a:blip>
          <a:srcRect/>
          <a:stretch/>
        </p:blipFill>
        <p:spPr>
          <a:xfrm>
            <a:off x="10129606" y="6063715"/>
            <a:ext cx="1553100" cy="647700"/>
          </a:xfrm>
          <a:prstGeom prst="rect">
            <a:avLst/>
          </a:prstGeom>
          <a:noFill/>
          <a:ln>
            <a:noFill/>
          </a:ln>
        </p:spPr>
      </p:pic>
      <p:sp>
        <p:nvSpPr>
          <p:cNvPr id="94" name="Google Shape;94;p17"/>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cussion Notes1">
  <p:cSld name="Discussion Notes1">
    <p:spTree>
      <p:nvGrpSpPr>
        <p:cNvPr id="1" name="Shape 95"/>
        <p:cNvGrpSpPr/>
        <p:nvPr/>
      </p:nvGrpSpPr>
      <p:grpSpPr>
        <a:xfrm>
          <a:off x="0" y="0"/>
          <a:ext cx="0" cy="0"/>
          <a:chOff x="0" y="0"/>
          <a:chExt cx="0" cy="0"/>
        </a:xfrm>
      </p:grpSpPr>
      <p:sp>
        <p:nvSpPr>
          <p:cNvPr id="96" name="Google Shape;96;p18"/>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dirty="0">
              <a:solidFill>
                <a:schemeClr val="dk2"/>
              </a:solidFill>
              <a:latin typeface="Georgia"/>
              <a:ea typeface="Georgia"/>
              <a:cs typeface="Georgia"/>
              <a:sym typeface="Georgia"/>
            </a:endParaRPr>
          </a:p>
        </p:txBody>
      </p:sp>
      <p:pic>
        <p:nvPicPr>
          <p:cNvPr id="97" name="Google Shape;97;p18"/>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98" name="Google Shape;98;p18"/>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695616" y="1549399"/>
            <a:ext cx="52371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Font typeface="Arial"/>
              <a:buChar char="•"/>
              <a:defRPr sz="1100"/>
            </a:lvl1pPr>
            <a:lvl2pPr marL="914400" lvl="1" indent="-228600" rtl="0">
              <a:spcBef>
                <a:spcPts val="500"/>
              </a:spcBef>
              <a:spcAft>
                <a:spcPts val="0"/>
              </a:spcAft>
              <a:buSzPts val="1100"/>
              <a:buFont typeface="Lato"/>
              <a:buNone/>
              <a:defRPr sz="1100"/>
            </a:lvl2pPr>
            <a:lvl3pPr marL="1371600" lvl="2" indent="-228600" rtl="0">
              <a:spcBef>
                <a:spcPts val="500"/>
              </a:spcBef>
              <a:spcAft>
                <a:spcPts val="0"/>
              </a:spcAft>
              <a:buSzPts val="1100"/>
              <a:buFont typeface="Lato"/>
              <a:buNone/>
              <a:defRPr sz="1100"/>
            </a:lvl3pPr>
            <a:lvl4pPr marL="1828800" lvl="3" indent="-228600" rtl="0">
              <a:spcBef>
                <a:spcPts val="500"/>
              </a:spcBef>
              <a:spcAft>
                <a:spcPts val="0"/>
              </a:spcAft>
              <a:buSzPts val="1100"/>
              <a:buFont typeface="Lato"/>
              <a:buNone/>
              <a:defRPr sz="1100"/>
            </a:lvl4pPr>
            <a:lvl5pPr marL="2286000" lvl="4" indent="-228600" rtl="0">
              <a:spcBef>
                <a:spcPts val="500"/>
              </a:spcBef>
              <a:spcAft>
                <a:spcPts val="0"/>
              </a:spcAft>
              <a:buSzPts val="1100"/>
              <a:buFont typeface="Lato"/>
              <a:buNone/>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100" name="Google Shape;100;p18"/>
          <p:cNvSpPr txBox="1">
            <a:spLocks noGrp="1"/>
          </p:cNvSpPr>
          <p:nvPr>
            <p:ph type="body" idx="2"/>
          </p:nvPr>
        </p:nvSpPr>
        <p:spPr>
          <a:xfrm>
            <a:off x="6263903" y="1549399"/>
            <a:ext cx="5220000" cy="4127100"/>
          </a:xfrm>
          <a:prstGeom prst="rect">
            <a:avLst/>
          </a:prstGeom>
          <a:noFill/>
          <a:ln>
            <a:noFill/>
          </a:ln>
        </p:spPr>
        <p:txBody>
          <a:bodyPr spcFirstLastPara="1" wrap="square" lIns="91425" tIns="45700" rIns="91425" bIns="45700" anchor="t" anchorCtr="0">
            <a:normAutofit/>
          </a:bodyPr>
          <a:lstStyle>
            <a:lvl1pPr marL="457200" lvl="0" indent="-298450" rtl="0">
              <a:lnSpc>
                <a:spcPct val="136363"/>
              </a:lnSpc>
              <a:spcBef>
                <a:spcPts val="1000"/>
              </a:spcBef>
              <a:spcAft>
                <a:spcPts val="0"/>
              </a:spcAft>
              <a:buSzPts val="1100"/>
              <a:buChar char="•"/>
              <a:defRPr sz="1100"/>
            </a:lvl1pPr>
            <a:lvl2pPr marL="914400" lvl="1" indent="-298450" rtl="0">
              <a:spcBef>
                <a:spcPts val="500"/>
              </a:spcBef>
              <a:spcAft>
                <a:spcPts val="0"/>
              </a:spcAft>
              <a:buSzPts val="1100"/>
              <a:buChar char="•"/>
              <a:defRPr sz="1100"/>
            </a:lvl2pPr>
            <a:lvl3pPr marL="1371600" lvl="2" indent="-298450" rtl="0">
              <a:spcBef>
                <a:spcPts val="500"/>
              </a:spcBef>
              <a:spcAft>
                <a:spcPts val="0"/>
              </a:spcAft>
              <a:buSzPts val="1100"/>
              <a:buChar char="•"/>
              <a:defRPr sz="1100"/>
            </a:lvl3pPr>
            <a:lvl4pPr marL="1828800" lvl="3" indent="-298450" rtl="0">
              <a:spcBef>
                <a:spcPts val="500"/>
              </a:spcBef>
              <a:spcAft>
                <a:spcPts val="0"/>
              </a:spcAft>
              <a:buSzPts val="1100"/>
              <a:buChar char="•"/>
              <a:defRPr sz="1100"/>
            </a:lvl4pPr>
            <a:lvl5pPr marL="2286000" lvl="4" indent="-298450" rtl="0">
              <a:spcBef>
                <a:spcPts val="500"/>
              </a:spcBef>
              <a:spcAft>
                <a:spcPts val="0"/>
              </a:spcAft>
              <a:buSzPts val="1100"/>
              <a:buChar char="•"/>
              <a:defRPr sz="1100"/>
            </a:lvl5pPr>
            <a:lvl6pPr marL="2743200" lvl="5" indent="-298450" rtl="0">
              <a:spcBef>
                <a:spcPts val="500"/>
              </a:spcBef>
              <a:spcAft>
                <a:spcPts val="0"/>
              </a:spcAft>
              <a:buSzPts val="1100"/>
              <a:buChar char="•"/>
              <a:defRPr sz="1100"/>
            </a:lvl6pPr>
            <a:lvl7pPr marL="3200400" lvl="6" indent="-298450" rtl="0">
              <a:spcBef>
                <a:spcPts val="500"/>
              </a:spcBef>
              <a:spcAft>
                <a:spcPts val="0"/>
              </a:spcAft>
              <a:buSzPts val="1100"/>
              <a:buChar char="•"/>
              <a:defRPr sz="1100"/>
            </a:lvl7pPr>
            <a:lvl8pPr marL="3657600" lvl="7" indent="-298450" rtl="0">
              <a:spcBef>
                <a:spcPts val="500"/>
              </a:spcBef>
              <a:spcAft>
                <a:spcPts val="0"/>
              </a:spcAft>
              <a:buSzPts val="1100"/>
              <a:buChar char="•"/>
              <a:defRPr sz="1100"/>
            </a:lvl8pPr>
            <a:lvl9pPr marL="4114800" lvl="8" indent="-298450" rtl="0">
              <a:spcBef>
                <a:spcPts val="500"/>
              </a:spcBef>
              <a:spcAft>
                <a:spcPts val="0"/>
              </a:spcAft>
              <a:buSzPts val="1100"/>
              <a:buChar char="•"/>
              <a:defRPr sz="1100"/>
            </a:lvl9pPr>
          </a:lstStyle>
          <a:p>
            <a:endParaRPr/>
          </a:p>
        </p:txBody>
      </p:sp>
      <p:sp>
        <p:nvSpPr>
          <p:cNvPr id="101" name="Google Shape;101;p18"/>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 Objectives">
  <p:cSld name="Agenda / Objectives">
    <p:spTree>
      <p:nvGrpSpPr>
        <p:cNvPr id="1" name="Shape 102"/>
        <p:cNvGrpSpPr/>
        <p:nvPr/>
      </p:nvGrpSpPr>
      <p:grpSpPr>
        <a:xfrm>
          <a:off x="0" y="0"/>
          <a:ext cx="0" cy="0"/>
          <a:chOff x="0" y="0"/>
          <a:chExt cx="0" cy="0"/>
        </a:xfrm>
      </p:grpSpPr>
      <p:sp>
        <p:nvSpPr>
          <p:cNvPr id="103" name="Google Shape;103;p19"/>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dirty="0">
              <a:solidFill>
                <a:schemeClr val="dk2"/>
              </a:solidFill>
              <a:latin typeface="Georgia"/>
              <a:ea typeface="Georgia"/>
              <a:cs typeface="Georgia"/>
              <a:sym typeface="Georgia"/>
            </a:endParaRPr>
          </a:p>
        </p:txBody>
      </p:sp>
      <p:pic>
        <p:nvPicPr>
          <p:cNvPr id="104" name="Google Shape;104;p19"/>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105" name="Google Shape;105;p19"/>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body" idx="1"/>
          </p:nvPr>
        </p:nvSpPr>
        <p:spPr>
          <a:xfrm>
            <a:off x="695616" y="1371600"/>
            <a:ext cx="6373500" cy="4229100"/>
          </a:xfrm>
          <a:prstGeom prst="rect">
            <a:avLst/>
          </a:prstGeom>
          <a:noFill/>
          <a:ln>
            <a:noFill/>
          </a:ln>
        </p:spPr>
        <p:txBody>
          <a:bodyPr spcFirstLastPara="1" wrap="square" lIns="91425" tIns="45700" rIns="91425" bIns="45700" anchor="t" anchorCtr="0">
            <a:normAutofit/>
          </a:bodyPr>
          <a:lstStyle>
            <a:lvl1pPr marL="457200" lvl="0" indent="-406400" rtl="0">
              <a:lnSpc>
                <a:spcPct val="100000"/>
              </a:lnSpc>
              <a:spcBef>
                <a:spcPts val="500"/>
              </a:spcBef>
              <a:spcAft>
                <a:spcPts val="0"/>
              </a:spcAft>
              <a:buSzPts val="2800"/>
              <a:buFont typeface="Georgia"/>
              <a:buAutoNum type="arabicPeriod"/>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07" name="Google Shape;107;p19"/>
          <p:cNvSpPr txBox="1"/>
          <p:nvPr/>
        </p:nvSpPr>
        <p:spPr>
          <a:xfrm>
            <a:off x="2102935" y="3139163"/>
            <a:ext cx="185100" cy="369300"/>
          </a:xfrm>
          <a:prstGeom prst="rect">
            <a:avLst/>
          </a:prstGeom>
          <a:noFill/>
          <a:ln>
            <a:noFill/>
          </a:ln>
        </p:spPr>
        <p:txBody>
          <a:bodyPr spcFirstLastPara="1" wrap="square" lIns="91575" tIns="45775" rIns="91575" bIns="45775" anchor="t" anchorCtr="0">
            <a:noAutofit/>
          </a:bodyPr>
          <a:lstStyle/>
          <a:p>
            <a:pPr marL="0" marR="0" lvl="0" indent="0" algn="l" rtl="0">
              <a:spcBef>
                <a:spcPts val="0"/>
              </a:spcBef>
              <a:spcAft>
                <a:spcPts val="0"/>
              </a:spcAft>
              <a:buNone/>
            </a:pPr>
            <a:endParaRPr sz="1900" b="0" i="0" u="none" strike="noStrike" cap="none" dirty="0">
              <a:solidFill>
                <a:schemeClr val="dk1"/>
              </a:solidFill>
              <a:latin typeface="Georgia"/>
              <a:ea typeface="Georgia"/>
              <a:cs typeface="Georgia"/>
              <a:sym typeface="Georgia"/>
            </a:endParaRPr>
          </a:p>
        </p:txBody>
      </p:sp>
      <p:sp>
        <p:nvSpPr>
          <p:cNvPr id="108" name="Google Shape;108;p19"/>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06"/>
        <p:cNvGrpSpPr/>
        <p:nvPr/>
      </p:nvGrpSpPr>
      <p:grpSpPr>
        <a:xfrm>
          <a:off x="0" y="0"/>
          <a:ext cx="0" cy="0"/>
          <a:chOff x="0" y="0"/>
          <a:chExt cx="0" cy="0"/>
        </a:xfrm>
      </p:grpSpPr>
      <p:sp>
        <p:nvSpPr>
          <p:cNvPr id="307" name="Google Shape;307;p5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8" name="Google Shape;308;p5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09" name="Google Shape;309;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10" name="Google Shape;310;p5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11" name="Google Shape;311;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5" name="Google Shape;315;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16" name="Google Shape;316;p5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9" name="Google Shape;319;p5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0" name="Google Shape;320;p5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1" name="Google Shape;321;p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2" name="Google Shape;322;p5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23"/>
        <p:cNvGrpSpPr/>
        <p:nvPr/>
      </p:nvGrpSpPr>
      <p:grpSpPr>
        <a:xfrm>
          <a:off x="0" y="0"/>
          <a:ext cx="0" cy="0"/>
          <a:chOff x="0" y="0"/>
          <a:chExt cx="0" cy="0"/>
        </a:xfrm>
      </p:grpSpPr>
      <p:sp>
        <p:nvSpPr>
          <p:cNvPr id="324" name="Google Shape;324;p5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5" name="Google Shape;325;p5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6" name="Google Shape;326;p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7" name="Google Shape;327;p53"/>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8" name="Google Shape;328;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1" name="Google Shape;331;p54"/>
          <p:cNvSpPr>
            <a:spLocks noGrp="1"/>
          </p:cNvSpPr>
          <p:nvPr>
            <p:ph type="pic" idx="2"/>
          </p:nvPr>
        </p:nvSpPr>
        <p:spPr>
          <a:xfrm>
            <a:off x="5183188" y="987425"/>
            <a:ext cx="6172200" cy="4873500"/>
          </a:xfrm>
          <a:prstGeom prst="rect">
            <a:avLst/>
          </a:prstGeom>
          <a:noFill/>
          <a:ln>
            <a:noFill/>
          </a:ln>
        </p:spPr>
      </p:sp>
      <p:sp>
        <p:nvSpPr>
          <p:cNvPr id="332" name="Google Shape;332;p5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33" name="Google Shape;333;p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34" name="Google Shape;334;p5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35"/>
        <p:cNvGrpSpPr/>
        <p:nvPr/>
      </p:nvGrpSpPr>
      <p:grpSpPr>
        <a:xfrm>
          <a:off x="0" y="0"/>
          <a:ext cx="0" cy="0"/>
          <a:chOff x="0" y="0"/>
          <a:chExt cx="0" cy="0"/>
        </a:xfrm>
      </p:grpSpPr>
      <p:sp>
        <p:nvSpPr>
          <p:cNvPr id="336" name="Google Shape;336;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37"/>
        <p:cNvGrpSpPr/>
        <p:nvPr/>
      </p:nvGrpSpPr>
      <p:grpSpPr>
        <a:xfrm>
          <a:off x="0" y="0"/>
          <a:ext cx="0" cy="0"/>
          <a:chOff x="0" y="0"/>
          <a:chExt cx="0" cy="0"/>
        </a:xfrm>
      </p:grpSpPr>
      <p:sp>
        <p:nvSpPr>
          <p:cNvPr id="338" name="Google Shape;338;p5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56"/>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40" name="Google Shape;340;p5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41" name="Google Shape;341;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2" name="Google Shape;342;p5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3" name="Google Shape;343;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6" name="Google Shape;346;p5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7" name="Google Shape;347;p5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p5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9" name="Google Shape;349;p5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0" name="Google Shape;350;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1" name="Google Shape;351;p5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5" name="Google Shape;355;p5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8" name="Google Shape;358;p5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1" name="Google Shape;361;p6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63" name="Google Shape;363;p60"/>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4"/>
        <p:cNvGrpSpPr/>
        <p:nvPr/>
      </p:nvGrpSpPr>
      <p:grpSpPr>
        <a:xfrm>
          <a:off x="0" y="0"/>
          <a:ext cx="0" cy="0"/>
          <a:chOff x="0" y="0"/>
          <a:chExt cx="0" cy="0"/>
        </a:xfrm>
      </p:grpSpPr>
      <p:sp>
        <p:nvSpPr>
          <p:cNvPr id="365" name="Google Shape;365;p6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6" name="Google Shape;366;p6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68" name="Google Shape;368;p6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1" name="Google Shape;371;p6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372" name="Google Shape;372;p6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04"/>
        <p:cNvGrpSpPr/>
        <p:nvPr/>
      </p:nvGrpSpPr>
      <p:grpSpPr>
        <a:xfrm>
          <a:off x="0" y="0"/>
          <a:ext cx="0" cy="0"/>
          <a:chOff x="0" y="0"/>
          <a:chExt cx="0" cy="0"/>
        </a:xfrm>
      </p:grpSpPr>
      <p:sp>
        <p:nvSpPr>
          <p:cNvPr id="505" name="Google Shape;505;p8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506"/>
        <p:cNvGrpSpPr/>
        <p:nvPr/>
      </p:nvGrpSpPr>
      <p:grpSpPr>
        <a:xfrm>
          <a:off x="0" y="0"/>
          <a:ext cx="0" cy="0"/>
          <a:chOff x="0" y="0"/>
          <a:chExt cx="0" cy="0"/>
        </a:xfrm>
      </p:grpSpPr>
      <p:sp>
        <p:nvSpPr>
          <p:cNvPr id="507" name="Google Shape;507;p8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08" name="Google Shape;508;p86"/>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509" name="Google Shape;509;p8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0"/>
        <p:cNvGrpSpPr/>
        <p:nvPr/>
      </p:nvGrpSpPr>
      <p:grpSpPr>
        <a:xfrm>
          <a:off x="0" y="0"/>
          <a:ext cx="0" cy="0"/>
          <a:chOff x="0" y="0"/>
          <a:chExt cx="0" cy="0"/>
        </a:xfrm>
      </p:grpSpPr>
      <p:sp>
        <p:nvSpPr>
          <p:cNvPr id="511" name="Google Shape;511;p8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2" name="Google Shape;512;p8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13" name="Google Shape;513;p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14" name="Google Shape;514;p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15" name="Google Shape;515;p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16" name="Google Shape;516;p87"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7"/>
        <p:cNvGrpSpPr/>
        <p:nvPr/>
      </p:nvGrpSpPr>
      <p:grpSpPr>
        <a:xfrm>
          <a:off x="0" y="0"/>
          <a:ext cx="0" cy="0"/>
          <a:chOff x="0" y="0"/>
          <a:chExt cx="0" cy="0"/>
        </a:xfrm>
      </p:grpSpPr>
      <p:sp>
        <p:nvSpPr>
          <p:cNvPr id="518" name="Google Shape;518;p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p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 name="Google Shape;520;p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21" name="Google Shape;521;p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22" name="Google Shape;522;p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23" name="Google Shape;523;p8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524"/>
        <p:cNvGrpSpPr/>
        <p:nvPr/>
      </p:nvGrpSpPr>
      <p:grpSpPr>
        <a:xfrm>
          <a:off x="0" y="0"/>
          <a:ext cx="0" cy="0"/>
          <a:chOff x="0" y="0"/>
          <a:chExt cx="0" cy="0"/>
        </a:xfrm>
      </p:grpSpPr>
      <p:sp>
        <p:nvSpPr>
          <p:cNvPr id="525" name="Google Shape;525;p89"/>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26" name="Google Shape;526;p8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527" name="Google Shape;527;p89"/>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8"/>
        <p:cNvGrpSpPr/>
        <p:nvPr/>
      </p:nvGrpSpPr>
      <p:grpSpPr>
        <a:xfrm>
          <a:off x="0" y="0"/>
          <a:ext cx="0" cy="0"/>
          <a:chOff x="0" y="0"/>
          <a:chExt cx="0" cy="0"/>
        </a:xfrm>
      </p:grpSpPr>
      <p:sp>
        <p:nvSpPr>
          <p:cNvPr id="529" name="Google Shape;529;p9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p9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1" name="Google Shape;531;p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32" name="Google Shape;532;p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33" name="Google Shape;533;p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34" name="Google Shape;534;p9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Google Shape;536;p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7" name="Google Shape;537;p9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8" name="Google Shape;538;p9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9" name="Google Shape;539;p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40" name="Google Shape;540;p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41" name="Google Shape;541;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42" name="Google Shape;542;p9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3"/>
        <p:cNvGrpSpPr/>
        <p:nvPr/>
      </p:nvGrpSpPr>
      <p:grpSpPr>
        <a:xfrm>
          <a:off x="0" y="0"/>
          <a:ext cx="0" cy="0"/>
          <a:chOff x="0" y="0"/>
          <a:chExt cx="0" cy="0"/>
        </a:xfrm>
      </p:grpSpPr>
      <p:sp>
        <p:nvSpPr>
          <p:cNvPr id="544" name="Google Shape;544;p9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5" name="Google Shape;545;p9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46" name="Google Shape;546;p9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7" name="Google Shape;547;p9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48" name="Google Shape;548;p9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9" name="Google Shape;549;p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50" name="Google Shape;550;p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51" name="Google Shape;551;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52" name="Google Shape;552;p9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3"/>
        <p:cNvGrpSpPr/>
        <p:nvPr/>
      </p:nvGrpSpPr>
      <p:grpSpPr>
        <a:xfrm>
          <a:off x="0" y="0"/>
          <a:ext cx="0" cy="0"/>
          <a:chOff x="0" y="0"/>
          <a:chExt cx="0" cy="0"/>
        </a:xfrm>
      </p:grpSpPr>
      <p:sp>
        <p:nvSpPr>
          <p:cNvPr id="554" name="Google Shape;554;p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5" name="Google Shape;555;p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56" name="Google Shape;556;p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57" name="Google Shape;557;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58" name="Google Shape;558;p9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9"/>
        <p:cNvGrpSpPr/>
        <p:nvPr/>
      </p:nvGrpSpPr>
      <p:grpSpPr>
        <a:xfrm>
          <a:off x="0" y="0"/>
          <a:ext cx="0" cy="0"/>
          <a:chOff x="0" y="0"/>
          <a:chExt cx="0" cy="0"/>
        </a:xfrm>
      </p:grpSpPr>
      <p:sp>
        <p:nvSpPr>
          <p:cNvPr id="560" name="Google Shape;560;p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61" name="Google Shape;561;p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62" name="Google Shape;562;p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63" name="Google Shape;563;p9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4"/>
        <p:cNvGrpSpPr/>
        <p:nvPr/>
      </p:nvGrpSpPr>
      <p:grpSpPr>
        <a:xfrm>
          <a:off x="0" y="0"/>
          <a:ext cx="0" cy="0"/>
          <a:chOff x="0" y="0"/>
          <a:chExt cx="0" cy="0"/>
        </a:xfrm>
      </p:grpSpPr>
      <p:sp>
        <p:nvSpPr>
          <p:cNvPr id="565" name="Google Shape;565;p9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6" name="Google Shape;566;p9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67" name="Google Shape;567;p9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68" name="Google Shape;568;p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69" name="Google Shape;569;p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70" name="Google Shape;570;p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71" name="Google Shape;571;p9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2"/>
        <p:cNvGrpSpPr/>
        <p:nvPr/>
      </p:nvGrpSpPr>
      <p:grpSpPr>
        <a:xfrm>
          <a:off x="0" y="0"/>
          <a:ext cx="0" cy="0"/>
          <a:chOff x="0" y="0"/>
          <a:chExt cx="0" cy="0"/>
        </a:xfrm>
      </p:grpSpPr>
      <p:sp>
        <p:nvSpPr>
          <p:cNvPr id="573" name="Google Shape;573;p9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96"/>
          <p:cNvSpPr>
            <a:spLocks noGrp="1"/>
          </p:cNvSpPr>
          <p:nvPr>
            <p:ph type="pic" idx="2"/>
          </p:nvPr>
        </p:nvSpPr>
        <p:spPr>
          <a:xfrm>
            <a:off x="5183188" y="987425"/>
            <a:ext cx="6172200" cy="4873500"/>
          </a:xfrm>
          <a:prstGeom prst="rect">
            <a:avLst/>
          </a:prstGeom>
          <a:noFill/>
          <a:ln>
            <a:noFill/>
          </a:ln>
        </p:spPr>
      </p:sp>
      <p:sp>
        <p:nvSpPr>
          <p:cNvPr id="575" name="Google Shape;575;p9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76" name="Google Shape;576;p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77" name="Google Shape;577;p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78" name="Google Shape;578;p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79" name="Google Shape;579;p9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0"/>
        <p:cNvGrpSpPr/>
        <p:nvPr/>
      </p:nvGrpSpPr>
      <p:grpSpPr>
        <a:xfrm>
          <a:off x="0" y="0"/>
          <a:ext cx="0" cy="0"/>
          <a:chOff x="0" y="0"/>
          <a:chExt cx="0" cy="0"/>
        </a:xfrm>
      </p:grpSpPr>
      <p:sp>
        <p:nvSpPr>
          <p:cNvPr id="581" name="Google Shape;581;p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2" name="Google Shape;582;p9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3" name="Google Shape;583;p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84" name="Google Shape;584;p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85" name="Google Shape;585;p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86" name="Google Shape;586;p9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7"/>
        <p:cNvGrpSpPr/>
        <p:nvPr/>
      </p:nvGrpSpPr>
      <p:grpSpPr>
        <a:xfrm>
          <a:off x="0" y="0"/>
          <a:ext cx="0" cy="0"/>
          <a:chOff x="0" y="0"/>
          <a:chExt cx="0" cy="0"/>
        </a:xfrm>
      </p:grpSpPr>
      <p:sp>
        <p:nvSpPr>
          <p:cNvPr id="588" name="Google Shape;588;p9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9" name="Google Shape;589;p9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0" name="Google Shape;590;p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91" name="Google Shape;591;p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92" name="Google Shape;592;p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93" name="Google Shape;593;p9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594"/>
        <p:cNvGrpSpPr/>
        <p:nvPr/>
      </p:nvGrpSpPr>
      <p:grpSpPr>
        <a:xfrm>
          <a:off x="0" y="0"/>
          <a:ext cx="0" cy="0"/>
          <a:chOff x="0" y="0"/>
          <a:chExt cx="0" cy="0"/>
        </a:xfrm>
      </p:grpSpPr>
      <p:sp>
        <p:nvSpPr>
          <p:cNvPr id="595" name="Google Shape;595;p99"/>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96" name="Google Shape;596;p99"/>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97" name="Google Shape;597;p9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598"/>
        <p:cNvGrpSpPr/>
        <p:nvPr/>
      </p:nvGrpSpPr>
      <p:grpSpPr>
        <a:xfrm>
          <a:off x="0" y="0"/>
          <a:ext cx="0" cy="0"/>
          <a:chOff x="0" y="0"/>
          <a:chExt cx="0" cy="0"/>
        </a:xfrm>
      </p:grpSpPr>
      <p:sp>
        <p:nvSpPr>
          <p:cNvPr id="599" name="Google Shape;599;p10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600" name="Google Shape;600;p10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601" name="Google Shape;601;p10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2"/>
        <p:cNvGrpSpPr/>
        <p:nvPr/>
      </p:nvGrpSpPr>
      <p:grpSpPr>
        <a:xfrm>
          <a:off x="0" y="0"/>
          <a:ext cx="0" cy="0"/>
          <a:chOff x="0" y="0"/>
          <a:chExt cx="0" cy="0"/>
        </a:xfrm>
      </p:grpSpPr>
      <p:sp>
        <p:nvSpPr>
          <p:cNvPr id="603" name="Google Shape;603;p10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04" name="Google Shape;604;p10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dirty="0"/>
          </a:p>
        </p:txBody>
      </p:sp>
      <p:sp>
        <p:nvSpPr>
          <p:cNvPr id="605" name="Google Shape;605;p101"/>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606"/>
        <p:cNvGrpSpPr/>
        <p:nvPr/>
      </p:nvGrpSpPr>
      <p:grpSpPr>
        <a:xfrm>
          <a:off x="0" y="0"/>
          <a:ext cx="0" cy="0"/>
          <a:chOff x="0" y="0"/>
          <a:chExt cx="0" cy="0"/>
        </a:xfrm>
      </p:grpSpPr>
      <p:sp>
        <p:nvSpPr>
          <p:cNvPr id="607" name="Google Shape;607;p10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608" name="Google Shape;608;p10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609" name="Google Shape;609;p102"/>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610"/>
        <p:cNvGrpSpPr/>
        <p:nvPr/>
      </p:nvGrpSpPr>
      <p:grpSpPr>
        <a:xfrm>
          <a:off x="0" y="0"/>
          <a:ext cx="0" cy="0"/>
          <a:chOff x="0" y="0"/>
          <a:chExt cx="0" cy="0"/>
        </a:xfrm>
      </p:grpSpPr>
      <p:sp>
        <p:nvSpPr>
          <p:cNvPr id="611" name="Google Shape;611;p103"/>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612" name="Google Shape;612;p103"/>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13" name="Google Shape;613;p103"/>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614" name="Google Shape;614;p10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dirty="0">
                <a:solidFill>
                  <a:srgbClr val="8FA1CF"/>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615" name="Google Shape;615;p10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dirty="0">
                <a:solidFill>
                  <a:srgbClr val="8FA1CF"/>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616" name="Google Shape;616;p10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617"/>
        <p:cNvGrpSpPr/>
        <p:nvPr/>
      </p:nvGrpSpPr>
      <p:grpSpPr>
        <a:xfrm>
          <a:off x="0" y="0"/>
          <a:ext cx="0" cy="0"/>
          <a:chOff x="0" y="0"/>
          <a:chExt cx="0" cy="0"/>
        </a:xfrm>
      </p:grpSpPr>
      <p:pic>
        <p:nvPicPr>
          <p:cNvPr id="618" name="Google Shape;618;p104"/>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619" name="Google Shape;619;p104"/>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dirty="0">
              <a:solidFill>
                <a:schemeClr val="dk1"/>
              </a:solidFill>
              <a:latin typeface="Lato"/>
              <a:ea typeface="Lato"/>
              <a:cs typeface="Lato"/>
              <a:sym typeface="Lato"/>
            </a:endParaRPr>
          </a:p>
        </p:txBody>
      </p:sp>
      <p:sp>
        <p:nvSpPr>
          <p:cNvPr id="620" name="Google Shape;620;p104"/>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104"/>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622" name="Google Shape;622;p104"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9"/>
        <p:cNvGrpSpPr/>
        <p:nvPr/>
      </p:nvGrpSpPr>
      <p:grpSpPr>
        <a:xfrm>
          <a:off x="0" y="0"/>
          <a:ext cx="0" cy="0"/>
          <a:chOff x="0" y="0"/>
          <a:chExt cx="0" cy="0"/>
        </a:xfrm>
      </p:grpSpPr>
      <p:sp>
        <p:nvSpPr>
          <p:cNvPr id="380" name="Google Shape;380;p6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1" name="Google Shape;381;p6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82" name="Google Shape;382;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83" name="Google Shape;383;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84" name="Google Shape;384;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385" name="Google Shape;385;p64"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4293655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8" name="Google Shape;388;p6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9" name="Google Shape;389;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90" name="Google Shape;390;p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91" name="Google Shape;391;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392" name="Google Shape;392;p6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2871197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93"/>
        <p:cNvGrpSpPr/>
        <p:nvPr/>
      </p:nvGrpSpPr>
      <p:grpSpPr>
        <a:xfrm>
          <a:off x="0" y="0"/>
          <a:ext cx="0" cy="0"/>
          <a:chOff x="0" y="0"/>
          <a:chExt cx="0" cy="0"/>
        </a:xfrm>
      </p:grpSpPr>
      <p:sp>
        <p:nvSpPr>
          <p:cNvPr id="394" name="Google Shape;394;p6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95" name="Google Shape;395;p6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396" name="Google Shape;396;p66"/>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025093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7"/>
        <p:cNvGrpSpPr/>
        <p:nvPr/>
      </p:nvGrpSpPr>
      <p:grpSpPr>
        <a:xfrm>
          <a:off x="0" y="0"/>
          <a:ext cx="0" cy="0"/>
          <a:chOff x="0" y="0"/>
          <a:chExt cx="0" cy="0"/>
        </a:xfrm>
      </p:grpSpPr>
      <p:sp>
        <p:nvSpPr>
          <p:cNvPr id="398" name="Google Shape;398;p6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9" name="Google Shape;399;p6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0" name="Google Shape;400;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01" name="Google Shape;401;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02" name="Google Shape;402;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03" name="Google Shape;403;p6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2234812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6" name="Google Shape;406;p6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7" name="Google Shape;407;p6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8" name="Google Shape;408;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09" name="Google Shape;409;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10" name="Google Shape;410;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11" name="Google Shape;411;p6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3665888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2"/>
        <p:cNvGrpSpPr/>
        <p:nvPr/>
      </p:nvGrpSpPr>
      <p:grpSpPr>
        <a:xfrm>
          <a:off x="0" y="0"/>
          <a:ext cx="0" cy="0"/>
          <a:chOff x="0" y="0"/>
          <a:chExt cx="0" cy="0"/>
        </a:xfrm>
      </p:grpSpPr>
      <p:sp>
        <p:nvSpPr>
          <p:cNvPr id="413" name="Google Shape;413;p6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4" name="Google Shape;414;p6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5" name="Google Shape;415;p6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6" name="Google Shape;416;p6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7" name="Google Shape;417;p6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8" name="Google Shape;418;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19" name="Google Shape;419;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20" name="Google Shape;420;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21" name="Google Shape;421;p6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4209884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2"/>
        <p:cNvGrpSpPr/>
        <p:nvPr/>
      </p:nvGrpSpPr>
      <p:grpSpPr>
        <a:xfrm>
          <a:off x="0" y="0"/>
          <a:ext cx="0" cy="0"/>
          <a:chOff x="0" y="0"/>
          <a:chExt cx="0" cy="0"/>
        </a:xfrm>
      </p:grpSpPr>
      <p:sp>
        <p:nvSpPr>
          <p:cNvPr id="423" name="Google Shape;423;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4" name="Google Shape;424;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25" name="Google Shape;425;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26" name="Google Shape;426;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27" name="Google Shape;427;p7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2415094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8"/>
        <p:cNvGrpSpPr/>
        <p:nvPr/>
      </p:nvGrpSpPr>
      <p:grpSpPr>
        <a:xfrm>
          <a:off x="0" y="0"/>
          <a:ext cx="0" cy="0"/>
          <a:chOff x="0" y="0"/>
          <a:chExt cx="0" cy="0"/>
        </a:xfrm>
      </p:grpSpPr>
      <p:sp>
        <p:nvSpPr>
          <p:cNvPr id="429" name="Google Shape;429;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0" name="Google Shape;430;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1" name="Google Shape;431;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32" name="Google Shape;432;p7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305826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33"/>
        <p:cNvGrpSpPr/>
        <p:nvPr/>
      </p:nvGrpSpPr>
      <p:grpSpPr>
        <a:xfrm>
          <a:off x="0" y="0"/>
          <a:ext cx="0" cy="0"/>
          <a:chOff x="0" y="0"/>
          <a:chExt cx="0" cy="0"/>
        </a:xfrm>
      </p:grpSpPr>
      <p:sp>
        <p:nvSpPr>
          <p:cNvPr id="434" name="Google Shape;434;p7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5" name="Google Shape;435;p7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36" name="Google Shape;436;p7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7" name="Google Shape;437;p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8" name="Google Shape;438;p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9" name="Google Shape;439;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40" name="Google Shape;440;p72"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1266795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3" name="Google Shape;443;p73"/>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44" name="Google Shape;444;p7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45" name="Google Shape;445;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46" name="Google Shape;446;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47" name="Google Shape;447;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48" name="Google Shape;448;p7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3057176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49"/>
        <p:cNvGrpSpPr/>
        <p:nvPr/>
      </p:nvGrpSpPr>
      <p:grpSpPr>
        <a:xfrm>
          <a:off x="0" y="0"/>
          <a:ext cx="0" cy="0"/>
          <a:chOff x="0" y="0"/>
          <a:chExt cx="0" cy="0"/>
        </a:xfrm>
      </p:grpSpPr>
      <p:sp>
        <p:nvSpPr>
          <p:cNvPr id="450" name="Google Shape;450;p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1" name="Google Shape;451;p7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2" name="Google Shape;452;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53" name="Google Shape;453;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54" name="Google Shape;454;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55" name="Google Shape;455;p7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259370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56"/>
        <p:cNvGrpSpPr/>
        <p:nvPr/>
      </p:nvGrpSpPr>
      <p:grpSpPr>
        <a:xfrm>
          <a:off x="0" y="0"/>
          <a:ext cx="0" cy="0"/>
          <a:chOff x="0" y="0"/>
          <a:chExt cx="0" cy="0"/>
        </a:xfrm>
      </p:grpSpPr>
      <p:sp>
        <p:nvSpPr>
          <p:cNvPr id="457" name="Google Shape;457;p7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8" name="Google Shape;458;p7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9" name="Google Shape;459;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60" name="Google Shape;460;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61" name="Google Shape;461;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462" name="Google Shape;462;p7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extLst>
      <p:ext uri="{BB962C8B-B14F-4D97-AF65-F5344CB8AC3E}">
        <p14:creationId xmlns:p14="http://schemas.microsoft.com/office/powerpoint/2010/main" val="1749491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63"/>
        <p:cNvGrpSpPr/>
        <p:nvPr/>
      </p:nvGrpSpPr>
      <p:grpSpPr>
        <a:xfrm>
          <a:off x="0" y="0"/>
          <a:ext cx="0" cy="0"/>
          <a:chOff x="0" y="0"/>
          <a:chExt cx="0" cy="0"/>
        </a:xfrm>
      </p:grpSpPr>
      <p:sp>
        <p:nvSpPr>
          <p:cNvPr id="464" name="Google Shape;464;p76"/>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5" name="Google Shape;465;p76"/>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66" name="Google Shape;466;p7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95441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467"/>
        <p:cNvGrpSpPr/>
        <p:nvPr/>
      </p:nvGrpSpPr>
      <p:grpSpPr>
        <a:xfrm>
          <a:off x="0" y="0"/>
          <a:ext cx="0" cy="0"/>
          <a:chOff x="0" y="0"/>
          <a:chExt cx="0" cy="0"/>
        </a:xfrm>
      </p:grpSpPr>
      <p:sp>
        <p:nvSpPr>
          <p:cNvPr id="468" name="Google Shape;468;p7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69" name="Google Shape;469;p77"/>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Libre Franklin Medium"/>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470" name="Google Shape;470;p7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38450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71"/>
        <p:cNvGrpSpPr/>
        <p:nvPr/>
      </p:nvGrpSpPr>
      <p:grpSpPr>
        <a:xfrm>
          <a:off x="0" y="0"/>
          <a:ext cx="0" cy="0"/>
          <a:chOff x="0" y="0"/>
          <a:chExt cx="0" cy="0"/>
        </a:xfrm>
      </p:grpSpPr>
      <p:sp>
        <p:nvSpPr>
          <p:cNvPr id="472" name="Google Shape;472;p7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3013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73"/>
        <p:cNvGrpSpPr/>
        <p:nvPr/>
      </p:nvGrpSpPr>
      <p:grpSpPr>
        <a:xfrm>
          <a:off x="0" y="0"/>
          <a:ext cx="0" cy="0"/>
          <a:chOff x="0" y="0"/>
          <a:chExt cx="0" cy="0"/>
        </a:xfrm>
      </p:grpSpPr>
      <p:sp>
        <p:nvSpPr>
          <p:cNvPr id="474" name="Google Shape;474;p7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75" name="Google Shape;475;p7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476" name="Google Shape;476;p79"/>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047572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77"/>
        <p:cNvGrpSpPr/>
        <p:nvPr/>
      </p:nvGrpSpPr>
      <p:grpSpPr>
        <a:xfrm>
          <a:off x="0" y="0"/>
          <a:ext cx="0" cy="0"/>
          <a:chOff x="0" y="0"/>
          <a:chExt cx="0" cy="0"/>
        </a:xfrm>
      </p:grpSpPr>
      <p:sp>
        <p:nvSpPr>
          <p:cNvPr id="478" name="Google Shape;478;p8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79" name="Google Shape;479;p8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
        <p:nvSpPr>
          <p:cNvPr id="480" name="Google Shape;480;p8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extLst>
      <p:ext uri="{BB962C8B-B14F-4D97-AF65-F5344CB8AC3E}">
        <p14:creationId xmlns:p14="http://schemas.microsoft.com/office/powerpoint/2010/main" val="3079636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81"/>
        <p:cNvGrpSpPr/>
        <p:nvPr/>
      </p:nvGrpSpPr>
      <p:grpSpPr>
        <a:xfrm>
          <a:off x="0" y="0"/>
          <a:ext cx="0" cy="0"/>
          <a:chOff x="0" y="0"/>
          <a:chExt cx="0" cy="0"/>
        </a:xfrm>
      </p:grpSpPr>
      <p:sp>
        <p:nvSpPr>
          <p:cNvPr id="482" name="Google Shape;482;p8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83" name="Google Shape;483;p8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
        <p:nvSpPr>
          <p:cNvPr id="484" name="Google Shape;484;p81"/>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86394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85"/>
        <p:cNvGrpSpPr/>
        <p:nvPr/>
      </p:nvGrpSpPr>
      <p:grpSpPr>
        <a:xfrm>
          <a:off x="0" y="0"/>
          <a:ext cx="0" cy="0"/>
          <a:chOff x="0" y="0"/>
          <a:chExt cx="0" cy="0"/>
        </a:xfrm>
      </p:grpSpPr>
      <p:sp>
        <p:nvSpPr>
          <p:cNvPr id="486" name="Google Shape;486;p82"/>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87" name="Google Shape;487;p82"/>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88" name="Google Shape;488;p82"/>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89" name="Google Shape;489;p8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8FA1CF"/>
                </a:solidFill>
                <a:latin typeface="Arial"/>
                <a:ea typeface="Arial"/>
                <a:cs typeface="Arial"/>
                <a:sym typeface="Arial"/>
              </a:rPr>
              <a:t>“</a:t>
            </a:r>
            <a:endParaRPr dirty="0"/>
          </a:p>
        </p:txBody>
      </p:sp>
      <p:sp>
        <p:nvSpPr>
          <p:cNvPr id="490" name="Google Shape;490;p8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dirty="0">
                <a:solidFill>
                  <a:srgbClr val="8FA1CF"/>
                </a:solidFill>
                <a:latin typeface="Arial"/>
                <a:ea typeface="Arial"/>
                <a:cs typeface="Arial"/>
                <a:sym typeface="Arial"/>
              </a:rPr>
              <a:t>”</a:t>
            </a:r>
            <a:endParaRPr dirty="0"/>
          </a:p>
        </p:txBody>
      </p:sp>
      <p:sp>
        <p:nvSpPr>
          <p:cNvPr id="491" name="Google Shape;491;p8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79242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92"/>
        <p:cNvGrpSpPr/>
        <p:nvPr/>
      </p:nvGrpSpPr>
      <p:grpSpPr>
        <a:xfrm>
          <a:off x="0" y="0"/>
          <a:ext cx="0" cy="0"/>
          <a:chOff x="0" y="0"/>
          <a:chExt cx="0" cy="0"/>
        </a:xfrm>
      </p:grpSpPr>
      <p:pic>
        <p:nvPicPr>
          <p:cNvPr id="493" name="Google Shape;493;p83"/>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494" name="Google Shape;494;p83"/>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None/>
            </a:pPr>
            <a:endParaRPr sz="3100" b="0" i="0" u="none" strike="noStrike" cap="none" dirty="0">
              <a:solidFill>
                <a:schemeClr val="dk1"/>
              </a:solidFill>
              <a:latin typeface="Lato"/>
              <a:ea typeface="Lato"/>
              <a:cs typeface="Lato"/>
              <a:sym typeface="Lato"/>
            </a:endParaRPr>
          </a:p>
        </p:txBody>
      </p:sp>
      <p:sp>
        <p:nvSpPr>
          <p:cNvPr id="495" name="Google Shape;495;p83"/>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83"/>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497" name="Google Shape;497;p83"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extLst>
      <p:ext uri="{BB962C8B-B14F-4D97-AF65-F5344CB8AC3E}">
        <p14:creationId xmlns:p14="http://schemas.microsoft.com/office/powerpoint/2010/main" val="3864276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3" name="Google Shape;93;p1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7" name="Google Shape;97;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8" name="Google Shape;98;p1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9" name="Google Shape;99;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7780"/>
                </a:solidFill>
                <a:latin typeface="Libre Franklin"/>
                <a:ea typeface="Libre Franklin"/>
                <a:cs typeface="Libre Franklin"/>
                <a:sym typeface="Libre Franklin"/>
              </a:defRPr>
            </a:lvl1pPr>
            <a:lvl2pPr marL="0" marR="0" lvl="1" indent="0" algn="l" rtl="0">
              <a:spcBef>
                <a:spcPts val="0"/>
              </a:spcBef>
              <a:buNone/>
              <a:defRPr sz="1800">
                <a:solidFill>
                  <a:srgbClr val="007780"/>
                </a:solidFill>
                <a:latin typeface="Libre Franklin"/>
                <a:ea typeface="Libre Franklin"/>
                <a:cs typeface="Libre Franklin"/>
                <a:sym typeface="Libre Franklin"/>
              </a:defRPr>
            </a:lvl2pPr>
            <a:lvl3pPr marL="0" marR="0" lvl="2" indent="0" algn="l" rtl="0">
              <a:spcBef>
                <a:spcPts val="0"/>
              </a:spcBef>
              <a:buNone/>
              <a:defRPr sz="1800">
                <a:solidFill>
                  <a:srgbClr val="007780"/>
                </a:solidFill>
                <a:latin typeface="Libre Franklin"/>
                <a:ea typeface="Libre Franklin"/>
                <a:cs typeface="Libre Franklin"/>
                <a:sym typeface="Libre Franklin"/>
              </a:defRPr>
            </a:lvl3pPr>
            <a:lvl4pPr marL="0" marR="0" lvl="3" indent="0" algn="l" rtl="0">
              <a:spcBef>
                <a:spcPts val="0"/>
              </a:spcBef>
              <a:buNone/>
              <a:defRPr sz="1800">
                <a:solidFill>
                  <a:srgbClr val="007780"/>
                </a:solidFill>
                <a:latin typeface="Libre Franklin"/>
                <a:ea typeface="Libre Franklin"/>
                <a:cs typeface="Libre Franklin"/>
                <a:sym typeface="Libre Franklin"/>
              </a:defRPr>
            </a:lvl4pPr>
            <a:lvl5pPr marL="0" marR="0" lvl="4" indent="0" algn="l" rtl="0">
              <a:spcBef>
                <a:spcPts val="0"/>
              </a:spcBef>
              <a:buNone/>
              <a:defRPr sz="1800">
                <a:solidFill>
                  <a:srgbClr val="007780"/>
                </a:solidFill>
                <a:latin typeface="Libre Franklin"/>
                <a:ea typeface="Libre Franklin"/>
                <a:cs typeface="Libre Franklin"/>
                <a:sym typeface="Libre Franklin"/>
              </a:defRPr>
            </a:lvl5pPr>
            <a:lvl6pPr marL="0" marR="0" lvl="5" indent="0" algn="l" rtl="0">
              <a:spcBef>
                <a:spcPts val="0"/>
              </a:spcBef>
              <a:buNone/>
              <a:defRPr sz="1800">
                <a:solidFill>
                  <a:srgbClr val="007780"/>
                </a:solidFill>
                <a:latin typeface="Libre Franklin"/>
                <a:ea typeface="Libre Franklin"/>
                <a:cs typeface="Libre Franklin"/>
                <a:sym typeface="Libre Franklin"/>
              </a:defRPr>
            </a:lvl6pPr>
            <a:lvl7pPr marL="0" marR="0" lvl="6" indent="0" algn="l" rtl="0">
              <a:spcBef>
                <a:spcPts val="0"/>
              </a:spcBef>
              <a:buNone/>
              <a:defRPr sz="1800">
                <a:solidFill>
                  <a:srgbClr val="007780"/>
                </a:solidFill>
                <a:latin typeface="Libre Franklin"/>
                <a:ea typeface="Libre Franklin"/>
                <a:cs typeface="Libre Franklin"/>
                <a:sym typeface="Libre Franklin"/>
              </a:defRPr>
            </a:lvl7pPr>
            <a:lvl8pPr marL="0" marR="0" lvl="7" indent="0" algn="l" rtl="0">
              <a:spcBef>
                <a:spcPts val="0"/>
              </a:spcBef>
              <a:buNone/>
              <a:defRPr sz="1800">
                <a:solidFill>
                  <a:srgbClr val="007780"/>
                </a:solidFill>
                <a:latin typeface="Libre Franklin"/>
                <a:ea typeface="Libre Franklin"/>
                <a:cs typeface="Libre Franklin"/>
                <a:sym typeface="Libre Franklin"/>
              </a:defRPr>
            </a:lvl8pPr>
            <a:lvl9pPr marL="0" marR="0" lvl="8" indent="0" algn="l" rtl="0">
              <a:spcBef>
                <a:spcPts val="0"/>
              </a:spcBef>
              <a:buNone/>
              <a:defRPr sz="1800">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4" name="Google Shape;104;p1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9" name="Google Shape;109;p2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0" name="Google Shape;110;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2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p2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6" name="Google Shape;116;p2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p2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2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2" name="Google Shape;122;p2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4" name="Google Shape;124;p2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8" name="Google Shape;128;p2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31" name="Google Shape;131;p2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5" name="Google Shape;135;p2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6" name="Google Shape;136;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37" name="Google Shape;137;p25"/>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38" name="Google Shape;138;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6"/>
          <p:cNvSpPr>
            <a:spLocks noGrp="1"/>
          </p:cNvSpPr>
          <p:nvPr>
            <p:ph type="pic" idx="2"/>
          </p:nvPr>
        </p:nvSpPr>
        <p:spPr>
          <a:xfrm>
            <a:off x="5183188" y="987425"/>
            <a:ext cx="6172200" cy="4873500"/>
          </a:xfrm>
          <a:prstGeom prst="rect">
            <a:avLst/>
          </a:prstGeom>
          <a:noFill/>
          <a:ln>
            <a:noFill/>
          </a:ln>
        </p:spPr>
      </p:sp>
      <p:sp>
        <p:nvSpPr>
          <p:cNvPr id="142" name="Google Shape;142;p2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3" name="Google Shape;143;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4" name="Google Shape;144;p2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9" name="Google Shape;149;p2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4" name="Google Shape;154;p2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20" Type="http://schemas.openxmlformats.org/officeDocument/2006/relationships/slideLayout" Target="../slideLayouts/slideLayout51.xml"/><Relationship Id="rId21" Type="http://schemas.openxmlformats.org/officeDocument/2006/relationships/theme" Target="../theme/theme3.xml"/><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Relationship Id="rId18" Type="http://schemas.openxmlformats.org/officeDocument/2006/relationships/slideLayout" Target="../slideLayouts/slideLayout49.xml"/><Relationship Id="rId19" Type="http://schemas.openxmlformats.org/officeDocument/2006/relationships/slideLayout" Target="../slideLayouts/slideLayout50.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slideLayout" Target="../slideLayouts/slideLayout71.xml"/><Relationship Id="rId21" Type="http://schemas.openxmlformats.org/officeDocument/2006/relationships/theme" Target="../theme/theme4.xml"/><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slideLayout" Target="../slideLayouts/slideLayout7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301"/>
        <p:cNvGrpSpPr/>
        <p:nvPr/>
      </p:nvGrpSpPr>
      <p:grpSpPr>
        <a:xfrm>
          <a:off x="0" y="0"/>
          <a:ext cx="0" cy="0"/>
          <a:chOff x="0" y="0"/>
          <a:chExt cx="0" cy="0"/>
        </a:xfrm>
      </p:grpSpPr>
      <p:sp>
        <p:nvSpPr>
          <p:cNvPr id="302" name="Google Shape;302;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3" name="Google Shape;303;p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04" name="Google Shape;304;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305" name="Google Shape;305;p4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0" name="Google Shape;500;p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02" name="Google Shape;502;p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03" name="Google Shape;503;p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5" name="Google Shape;375;p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77" name="Google Shape;377;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78" name="Google Shape;378;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98071696"/>
      </p:ext>
    </p:extLst>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0" name="Google Shape;90;p1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6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6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2_Participant_Handout.docx" TargetMode="External"/><Relationship Id="rId5" Type="http://schemas.openxmlformats.org/officeDocument/2006/relationships/hyperlink" Target="https://education.ky.gov/curriculum/modcurrframe/Documents/CDP_Self_Assessment_Tool.docx" TargetMode="External"/><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forms.gle/ENCbzyA3ccbqnR2u6" TargetMode="External"/><Relationship Id="rId4" Type="http://schemas.openxmlformats.org/officeDocument/2006/relationships/hyperlink" Target="mailto:fox.demoisey@ducation.ky.gov" TargetMode="External"/><Relationship Id="rId5" Type="http://schemas.openxmlformats.org/officeDocument/2006/relationships/hyperlink" Target="mailto:misty.higgins@education.ky.gov"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5"/>
          <p:cNvSpPr txBox="1">
            <a:spLocks noGrp="1"/>
          </p:cNvSpPr>
          <p:nvPr>
            <p:ph type="ctrTitle"/>
          </p:nvPr>
        </p:nvSpPr>
        <p:spPr>
          <a:xfrm>
            <a:off x="1647575" y="107601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t>Curriculum Development Process</a:t>
            </a:r>
            <a:endParaRPr dirty="0"/>
          </a:p>
        </p:txBody>
      </p:sp>
      <p:sp>
        <p:nvSpPr>
          <p:cNvPr id="628" name="Google Shape;628;p105"/>
          <p:cNvSpPr txBox="1">
            <a:spLocks noGrp="1"/>
          </p:cNvSpPr>
          <p:nvPr>
            <p:ph type="subTitle" idx="1"/>
          </p:nvPr>
        </p:nvSpPr>
        <p:spPr>
          <a:xfrm>
            <a:off x="1647575" y="3553413"/>
            <a:ext cx="9144000" cy="18348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1000"/>
              </a:spcBef>
              <a:spcAft>
                <a:spcPts val="0"/>
              </a:spcAft>
              <a:buClr>
                <a:srgbClr val="007780"/>
              </a:buClr>
              <a:buSzPts val="2400"/>
              <a:buNone/>
            </a:pPr>
            <a:endParaRPr dirty="0"/>
          </a:p>
          <a:p>
            <a:pPr marL="0" indent="0"/>
            <a:r>
              <a:rPr lang="en-US" dirty="0"/>
              <a:t>Phase 2: Articulate Instructional Vision</a:t>
            </a:r>
            <a:endParaRPr dirty="0"/>
          </a:p>
          <a:p>
            <a:pPr marL="0" lvl="0" indent="0" algn="ctr" rtl="0">
              <a:lnSpc>
                <a:spcPct val="90000"/>
              </a:lnSpc>
              <a:spcBef>
                <a:spcPts val="1000"/>
              </a:spcBef>
              <a:spcAft>
                <a:spcPts val="0"/>
              </a:spcAft>
              <a:buClr>
                <a:srgbClr val="007780"/>
              </a:buClr>
              <a:buSzPts val="2400"/>
              <a:buNone/>
            </a:pPr>
            <a:endParaRPr dirty="0"/>
          </a:p>
          <a:p>
            <a:pPr marL="0" lvl="0" indent="0" algn="ctr" rtl="0">
              <a:lnSpc>
                <a:spcPct val="90000"/>
              </a:lnSpc>
              <a:spcBef>
                <a:spcPts val="1000"/>
              </a:spcBef>
              <a:spcAft>
                <a:spcPts val="0"/>
              </a:spcAft>
              <a:buClr>
                <a:srgbClr val="007780"/>
              </a:buClr>
              <a:buSzPts val="2400"/>
              <a:buNone/>
            </a:pPr>
            <a:r>
              <a:rPr lang="en-US" dirty="0"/>
              <a:t>										</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3BC01-09D1-465A-823D-8D74F990D7C3}"/>
              </a:ext>
            </a:extLst>
          </p:cNvPr>
          <p:cNvSpPr>
            <a:spLocks noGrp="1"/>
          </p:cNvSpPr>
          <p:nvPr>
            <p:ph type="title"/>
          </p:nvPr>
        </p:nvSpPr>
        <p:spPr/>
        <p:txBody>
          <a:bodyPr/>
          <a:lstStyle/>
          <a:p>
            <a:r>
              <a:rPr lang="en-US" dirty="0"/>
              <a:t>A Closer Look at Phase 2</a:t>
            </a:r>
          </a:p>
        </p:txBody>
      </p:sp>
      <p:sp>
        <p:nvSpPr>
          <p:cNvPr id="3" name="Text Placeholder 2">
            <a:extLst>
              <a:ext uri="{FF2B5EF4-FFF2-40B4-BE49-F238E27FC236}">
                <a16:creationId xmlns:a16="http://schemas.microsoft.com/office/drawing/2014/main" xmlns="" id="{317B6C23-F296-4C26-B40A-426CD8D1AA09}"/>
              </a:ext>
            </a:extLst>
          </p:cNvPr>
          <p:cNvSpPr>
            <a:spLocks noGrp="1"/>
          </p:cNvSpPr>
          <p:nvPr>
            <p:ph type="body" idx="1"/>
          </p:nvPr>
        </p:nvSpPr>
        <p:spPr/>
        <p:txBody>
          <a:bodyPr/>
          <a:lstStyle/>
          <a:p>
            <a:r>
              <a:rPr lang="en-US" dirty="0"/>
              <a:t>Instructional Vision &amp; Analyzing the </a:t>
            </a:r>
            <a:r>
              <a:rPr lang="en-US" i="1" dirty="0"/>
              <a:t>Kentucky Academic Standards </a:t>
            </a:r>
            <a:endParaRPr lang="en-US" dirty="0"/>
          </a:p>
        </p:txBody>
      </p:sp>
    </p:spTree>
    <p:extLst>
      <p:ext uri="{BB962C8B-B14F-4D97-AF65-F5344CB8AC3E}">
        <p14:creationId xmlns:p14="http://schemas.microsoft.com/office/powerpoint/2010/main" val="214354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120" descr="Image of hand holding a compass representing Instructional Vision with four bulleted sentences."/>
          <p:cNvPicPr preferRelativeResize="0"/>
          <p:nvPr/>
        </p:nvPicPr>
        <p:blipFill>
          <a:blip r:embed="rId3">
            <a:alphaModFix/>
          </a:blip>
          <a:stretch>
            <a:fillRect/>
          </a:stretch>
        </p:blipFill>
        <p:spPr>
          <a:xfrm>
            <a:off x="-124358" y="-222425"/>
            <a:ext cx="12302024" cy="7814925"/>
          </a:xfrm>
          <a:prstGeom prst="rect">
            <a:avLst/>
          </a:prstGeom>
          <a:noFill/>
          <a:ln>
            <a:noFill/>
          </a:ln>
        </p:spPr>
      </p:pic>
      <p:sp>
        <p:nvSpPr>
          <p:cNvPr id="744" name="Google Shape;744;p120"/>
          <p:cNvSpPr txBox="1">
            <a:spLocks noGrp="1"/>
          </p:cNvSpPr>
          <p:nvPr>
            <p:ph type="title"/>
          </p:nvPr>
        </p:nvSpPr>
        <p:spPr>
          <a:xfrm>
            <a:off x="523001" y="452350"/>
            <a:ext cx="7075200" cy="587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solidFill>
                  <a:schemeClr val="dk1"/>
                </a:solidFill>
              </a:rPr>
              <a:t>Instructional Vision</a:t>
            </a:r>
            <a:endParaRPr dirty="0">
              <a:solidFill>
                <a:schemeClr val="dk1"/>
              </a:solidFill>
            </a:endParaRPr>
          </a:p>
        </p:txBody>
      </p:sp>
      <p:sp>
        <p:nvSpPr>
          <p:cNvPr id="745" name="Google Shape;745;p120"/>
          <p:cNvSpPr txBox="1"/>
          <p:nvPr/>
        </p:nvSpPr>
        <p:spPr>
          <a:xfrm>
            <a:off x="7800200" y="545800"/>
            <a:ext cx="4185900" cy="5869500"/>
          </a:xfrm>
          <a:prstGeom prst="rect">
            <a:avLst/>
          </a:prstGeom>
          <a:solidFill>
            <a:schemeClr val="lt1"/>
          </a:solid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Font typeface="Libre Franklin"/>
              <a:buChar char="●"/>
            </a:pPr>
            <a:r>
              <a:rPr lang="en-US" sz="2300" dirty="0">
                <a:latin typeface="Libre Franklin"/>
                <a:ea typeface="Libre Franklin"/>
                <a:cs typeface="Libre Franklin"/>
                <a:sym typeface="Libre Franklin"/>
              </a:rPr>
              <a:t>Serves as your North Star or guiding light - what we are working towards.</a:t>
            </a:r>
            <a:endParaRPr sz="2300" dirty="0">
              <a:latin typeface="Libre Franklin"/>
              <a:ea typeface="Libre Franklin"/>
              <a:cs typeface="Libre Franklin"/>
              <a:sym typeface="Libre Franklin"/>
            </a:endParaRPr>
          </a:p>
          <a:p>
            <a:pPr marL="457200" lvl="0" indent="-374650" algn="l" rtl="0">
              <a:spcBef>
                <a:spcPts val="1000"/>
              </a:spcBef>
              <a:spcAft>
                <a:spcPts val="0"/>
              </a:spcAft>
              <a:buSzPts val="2300"/>
              <a:buFont typeface="Libre Franklin"/>
              <a:buChar char="●"/>
            </a:pPr>
            <a:r>
              <a:rPr lang="en-US" sz="2300" dirty="0">
                <a:latin typeface="Libre Franklin"/>
                <a:ea typeface="Libre Franklin"/>
                <a:cs typeface="Libre Franklin"/>
                <a:sym typeface="Libre Franklin"/>
              </a:rPr>
              <a:t>Ensures everyone is aligned with a common language and observable indicators.</a:t>
            </a:r>
            <a:endParaRPr sz="2300" dirty="0">
              <a:latin typeface="Libre Franklin"/>
              <a:ea typeface="Libre Franklin"/>
              <a:cs typeface="Libre Franklin"/>
              <a:sym typeface="Libre Franklin"/>
            </a:endParaRPr>
          </a:p>
          <a:p>
            <a:pPr marL="457200" indent="-374650">
              <a:spcBef>
                <a:spcPts val="1000"/>
              </a:spcBef>
              <a:buSzPts val="2300"/>
              <a:buFont typeface="Libre Franklin"/>
              <a:buChar char="●"/>
            </a:pPr>
            <a:r>
              <a:rPr lang="en-US" sz="2300" dirty="0">
                <a:latin typeface="Libre Franklin"/>
                <a:ea typeface="Libre Franklin"/>
                <a:cs typeface="Libre Franklin"/>
                <a:sym typeface="Libre Franklin"/>
              </a:rPr>
              <a:t>Guides decisions about curriculum, instructional resources and professional learning. </a:t>
            </a:r>
            <a:endParaRPr sz="2300" dirty="0">
              <a:latin typeface="Libre Franklin"/>
              <a:ea typeface="Libre Franklin"/>
              <a:cs typeface="Libre Franklin"/>
              <a:sym typeface="Libre Franklin"/>
            </a:endParaRPr>
          </a:p>
          <a:p>
            <a:pPr marL="457200" indent="-374650">
              <a:spcBef>
                <a:spcPts val="1000"/>
              </a:spcBef>
              <a:buSzPts val="2300"/>
              <a:buFont typeface="Libre Franklin"/>
              <a:buChar char="●"/>
            </a:pPr>
            <a:r>
              <a:rPr lang="en-US" sz="2300" dirty="0">
                <a:latin typeface="Libre Franklin"/>
                <a:ea typeface="Libre Franklin"/>
                <a:cs typeface="Libre Franklin"/>
                <a:sym typeface="Libre Franklin"/>
              </a:rPr>
              <a:t>It is a living, breathing, changing document that is regularly revisited. </a:t>
            </a:r>
            <a:endParaRPr sz="2300" dirty="0">
              <a:latin typeface="Libre Franklin"/>
              <a:ea typeface="Libre Franklin"/>
              <a:cs typeface="Libre Franklin"/>
              <a:sym typeface="Libre Franklin"/>
            </a:endParaRPr>
          </a:p>
          <a:p>
            <a:pPr marL="457200" lvl="0" indent="0" algn="l" rtl="0">
              <a:spcBef>
                <a:spcPts val="1000"/>
              </a:spcBef>
              <a:spcAft>
                <a:spcPts val="0"/>
              </a:spcAft>
              <a:buNone/>
            </a:pPr>
            <a:endParaRPr dirty="0">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22"/>
          <p:cNvSpPr txBox="1">
            <a:spLocks noGrp="1"/>
          </p:cNvSpPr>
          <p:nvPr>
            <p:ph type="title" idx="4294967295"/>
          </p:nvPr>
        </p:nvSpPr>
        <p:spPr>
          <a:xfrm>
            <a:off x="704491" y="273739"/>
            <a:ext cx="10788650" cy="576262"/>
          </a:xfrm>
          <a:prstGeom prst="rect">
            <a:avLst/>
          </a:prstGeom>
        </p:spPr>
        <p:txBody>
          <a:bodyPr spcFirstLastPara="1" wrap="square" lIns="91575" tIns="91575" rIns="91575" bIns="91575" anchor="t" anchorCtr="0">
            <a:noAutofit/>
          </a:bodyPr>
          <a:lstStyle/>
          <a:p>
            <a:pPr marL="0" lvl="0" indent="0" algn="ctr" rtl="0">
              <a:spcBef>
                <a:spcPts val="0"/>
              </a:spcBef>
              <a:spcAft>
                <a:spcPts val="0"/>
              </a:spcAft>
              <a:buNone/>
            </a:pPr>
            <a:r>
              <a:rPr lang="en-US" dirty="0"/>
              <a:t>Our Approach: Three Lenses, One Focus</a:t>
            </a:r>
            <a:endParaRPr dirty="0"/>
          </a:p>
        </p:txBody>
      </p:sp>
      <p:grpSp>
        <p:nvGrpSpPr>
          <p:cNvPr id="758" name="Google Shape;758;p122" title="&quot; &quot;"/>
          <p:cNvGrpSpPr/>
          <p:nvPr/>
        </p:nvGrpSpPr>
        <p:grpSpPr>
          <a:xfrm rot="-2430093">
            <a:off x="2088813" y="1961590"/>
            <a:ext cx="5247853" cy="2477622"/>
            <a:chOff x="1569225" y="1175150"/>
            <a:chExt cx="3935700" cy="3136200"/>
          </a:xfrm>
        </p:grpSpPr>
        <p:sp>
          <p:nvSpPr>
            <p:cNvPr id="759" name="Google Shape;759;p122"/>
            <p:cNvSpPr/>
            <p:nvPr/>
          </p:nvSpPr>
          <p:spPr>
            <a:xfrm>
              <a:off x="1569225" y="1175150"/>
              <a:ext cx="3935700" cy="3136200"/>
            </a:xfrm>
            <a:prstGeom prst="ellipse">
              <a:avLst/>
            </a:prstGeom>
            <a:solidFill>
              <a:srgbClr val="FFD078">
                <a:alpha val="413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sp>
          <p:nvSpPr>
            <p:cNvPr id="760" name="Google Shape;760;p122" descr="Lens 1 - Alignment to the KAS"/>
            <p:cNvSpPr txBox="1"/>
            <p:nvPr/>
          </p:nvSpPr>
          <p:spPr>
            <a:xfrm rot="3315109">
              <a:off x="1488131" y="2104682"/>
              <a:ext cx="2050105" cy="1359366"/>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dirty="0">
                  <a:solidFill>
                    <a:schemeClr val="dk1"/>
                  </a:solidFill>
                  <a:latin typeface="Lato Black"/>
                  <a:ea typeface="Lato Black"/>
                  <a:cs typeface="Lato Black"/>
                  <a:sym typeface="Lato Black"/>
                </a:rPr>
                <a:t>LENS 1:</a:t>
              </a:r>
              <a:endParaRPr sz="1900" dirty="0">
                <a:solidFill>
                  <a:schemeClr val="dk1"/>
                </a:solidFill>
                <a:latin typeface="Lato Black"/>
                <a:ea typeface="Lato Black"/>
                <a:cs typeface="Lato Black"/>
                <a:sym typeface="Lato Black"/>
              </a:endParaRPr>
            </a:p>
            <a:p>
              <a:pPr marL="0" lvl="0" indent="0" algn="ctr" rtl="0">
                <a:spcBef>
                  <a:spcPts val="0"/>
                </a:spcBef>
                <a:spcAft>
                  <a:spcPts val="0"/>
                </a:spcAft>
                <a:buNone/>
              </a:pPr>
              <a:r>
                <a:rPr lang="en-US" sz="1900" b="1" dirty="0">
                  <a:solidFill>
                    <a:schemeClr val="dk1"/>
                  </a:solidFill>
                  <a:latin typeface="Lato"/>
                  <a:ea typeface="Lato"/>
                  <a:cs typeface="Lato"/>
                  <a:sym typeface="Lato"/>
                </a:rPr>
                <a:t>Alignment to </a:t>
              </a:r>
              <a:r>
                <a:rPr lang="en-US" sz="1900" b="1" i="1" dirty="0">
                  <a:solidFill>
                    <a:schemeClr val="dk1"/>
                  </a:solidFill>
                  <a:latin typeface="Lato"/>
                  <a:ea typeface="Lato"/>
                  <a:cs typeface="Lato"/>
                  <a:sym typeface="Lato"/>
                </a:rPr>
                <a:t>Kentucky Academic Standards</a:t>
              </a:r>
              <a:endParaRPr sz="1900" i="1" dirty="0">
                <a:solidFill>
                  <a:schemeClr val="dk1"/>
                </a:solidFill>
                <a:latin typeface="Lato Black"/>
                <a:ea typeface="Lato Black"/>
                <a:cs typeface="Lato Black"/>
                <a:sym typeface="Lato Black"/>
              </a:endParaRPr>
            </a:p>
          </p:txBody>
        </p:sp>
      </p:grpSp>
      <p:grpSp>
        <p:nvGrpSpPr>
          <p:cNvPr id="761" name="Google Shape;761;p122" title="&quot; &quot;"/>
          <p:cNvGrpSpPr/>
          <p:nvPr/>
        </p:nvGrpSpPr>
        <p:grpSpPr>
          <a:xfrm rot="5399742" flipH="1">
            <a:off x="3380937" y="2625258"/>
            <a:ext cx="5247469" cy="2477284"/>
            <a:chOff x="1556953" y="1872607"/>
            <a:chExt cx="3935700" cy="3136200"/>
          </a:xfrm>
        </p:grpSpPr>
        <p:sp>
          <p:nvSpPr>
            <p:cNvPr id="762" name="Google Shape;762;p122"/>
            <p:cNvSpPr/>
            <p:nvPr/>
          </p:nvSpPr>
          <p:spPr>
            <a:xfrm>
              <a:off x="1556953" y="1872607"/>
              <a:ext cx="3935700" cy="3136200"/>
            </a:xfrm>
            <a:prstGeom prst="ellipse">
              <a:avLst/>
            </a:prstGeom>
            <a:solidFill>
              <a:srgbClr val="61B4E4">
                <a:alpha val="27930"/>
              </a:srgbClr>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sp>
          <p:nvSpPr>
            <p:cNvPr id="763" name="Google Shape;763;p122" descr="Lens 2: Alignment to Current Research "/>
            <p:cNvSpPr txBox="1"/>
            <p:nvPr/>
          </p:nvSpPr>
          <p:spPr>
            <a:xfrm rot="5399602">
              <a:off x="1329371" y="3021557"/>
              <a:ext cx="2594100" cy="7293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dirty="0">
                  <a:solidFill>
                    <a:schemeClr val="dk1"/>
                  </a:solidFill>
                  <a:latin typeface="Lato Black"/>
                  <a:ea typeface="Lato Black"/>
                  <a:cs typeface="Lato Black"/>
                  <a:sym typeface="Lato Black"/>
                </a:rPr>
                <a:t>LENS 2:</a:t>
              </a:r>
              <a:endParaRPr sz="1900" dirty="0">
                <a:solidFill>
                  <a:schemeClr val="dk1"/>
                </a:solidFill>
                <a:latin typeface="Lato Black"/>
                <a:ea typeface="Lato Black"/>
                <a:cs typeface="Lato Black"/>
                <a:sym typeface="Lato Black"/>
              </a:endParaRPr>
            </a:p>
            <a:p>
              <a:pPr marL="0" lvl="0" indent="0" algn="ctr" rtl="0">
                <a:spcBef>
                  <a:spcPts val="0"/>
                </a:spcBef>
                <a:spcAft>
                  <a:spcPts val="0"/>
                </a:spcAft>
                <a:buNone/>
              </a:pPr>
              <a:r>
                <a:rPr lang="en-US" sz="1900" b="1" dirty="0">
                  <a:solidFill>
                    <a:schemeClr val="dk1"/>
                  </a:solidFill>
                  <a:latin typeface="Lato"/>
                  <a:ea typeface="Lato"/>
                  <a:cs typeface="Lato"/>
                  <a:sym typeface="Lato"/>
                </a:rPr>
                <a:t>Alignment to Current Research </a:t>
              </a:r>
              <a:endParaRPr sz="1900" b="1" dirty="0">
                <a:solidFill>
                  <a:schemeClr val="dk1"/>
                </a:solidFill>
                <a:latin typeface="Lato"/>
                <a:ea typeface="Lato"/>
                <a:cs typeface="Lato"/>
                <a:sym typeface="Lato"/>
              </a:endParaRPr>
            </a:p>
          </p:txBody>
        </p:sp>
      </p:grpSp>
      <p:grpSp>
        <p:nvGrpSpPr>
          <p:cNvPr id="764" name="Google Shape;764;p122" title="&quot; &quot;"/>
          <p:cNvGrpSpPr/>
          <p:nvPr/>
        </p:nvGrpSpPr>
        <p:grpSpPr>
          <a:xfrm rot="2430093" flipH="1">
            <a:off x="4658455" y="1961588"/>
            <a:ext cx="5247853" cy="2477622"/>
            <a:chOff x="1602773" y="1938663"/>
            <a:chExt cx="3935700" cy="3136200"/>
          </a:xfrm>
        </p:grpSpPr>
        <p:sp>
          <p:nvSpPr>
            <p:cNvPr id="765" name="Google Shape;765;p122"/>
            <p:cNvSpPr/>
            <p:nvPr/>
          </p:nvSpPr>
          <p:spPr>
            <a:xfrm>
              <a:off x="1602773" y="1938663"/>
              <a:ext cx="3935700" cy="3136200"/>
            </a:xfrm>
            <a:prstGeom prst="ellipse">
              <a:avLst/>
            </a:prstGeom>
            <a:solidFill>
              <a:srgbClr val="7BBA3E">
                <a:alpha val="29610"/>
              </a:srgb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dirty="0"/>
            </a:p>
          </p:txBody>
        </p:sp>
        <p:sp>
          <p:nvSpPr>
            <p:cNvPr id="766" name="Google Shape;766;p122" descr="Lens 3: Needs of our Community"/>
            <p:cNvSpPr txBox="1"/>
            <p:nvPr/>
          </p:nvSpPr>
          <p:spPr>
            <a:xfrm rot="3315109">
              <a:off x="1420365" y="2942737"/>
              <a:ext cx="2195696" cy="1038259"/>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dirty="0">
                  <a:solidFill>
                    <a:schemeClr val="dk1"/>
                  </a:solidFill>
                  <a:latin typeface="Lato Black"/>
                  <a:ea typeface="Lato Black"/>
                  <a:cs typeface="Lato Black"/>
                  <a:sym typeface="Lato Black"/>
                </a:rPr>
                <a:t>LENS 3:</a:t>
              </a:r>
              <a:endParaRPr sz="1900" dirty="0">
                <a:solidFill>
                  <a:schemeClr val="dk1"/>
                </a:solidFill>
                <a:latin typeface="Lato Black"/>
                <a:ea typeface="Lato Black"/>
                <a:cs typeface="Lato Black"/>
                <a:sym typeface="Lato Black"/>
              </a:endParaRPr>
            </a:p>
            <a:p>
              <a:pPr marL="0" lvl="0" indent="0" algn="ctr" rtl="0">
                <a:spcBef>
                  <a:spcPts val="0"/>
                </a:spcBef>
                <a:spcAft>
                  <a:spcPts val="0"/>
                </a:spcAft>
                <a:buNone/>
              </a:pPr>
              <a:r>
                <a:rPr lang="en-US" sz="1900" b="1" dirty="0">
                  <a:solidFill>
                    <a:schemeClr val="dk1"/>
                  </a:solidFill>
                  <a:latin typeface="Lato"/>
                  <a:ea typeface="Lato"/>
                  <a:cs typeface="Lato"/>
                  <a:sym typeface="Lato"/>
                </a:rPr>
                <a:t>Needs of Our Community </a:t>
              </a:r>
              <a:endParaRPr sz="1900" b="1" dirty="0">
                <a:solidFill>
                  <a:schemeClr val="dk1"/>
                </a:solidFill>
                <a:latin typeface="Lato"/>
                <a:ea typeface="Lato"/>
                <a:cs typeface="Lato"/>
                <a:sym typeface="Lato"/>
              </a:endParaRPr>
            </a:p>
          </p:txBody>
        </p:sp>
      </p:grpSp>
      <p:sp>
        <p:nvSpPr>
          <p:cNvPr id="767" name="Google Shape;767;p122" descr="Focus: Instructional Vision"/>
          <p:cNvSpPr txBox="1"/>
          <p:nvPr/>
        </p:nvSpPr>
        <p:spPr>
          <a:xfrm>
            <a:off x="5187567" y="1738433"/>
            <a:ext cx="1687200" cy="906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dirty="0">
                <a:solidFill>
                  <a:schemeClr val="dk1"/>
                </a:solidFill>
                <a:latin typeface="Lato Black"/>
                <a:ea typeface="Lato Black"/>
                <a:cs typeface="Lato Black"/>
                <a:sym typeface="Lato Black"/>
              </a:rPr>
              <a:t>FOCUS:</a:t>
            </a:r>
            <a:r>
              <a:rPr lang="en-US" sz="1900" b="1" dirty="0">
                <a:solidFill>
                  <a:schemeClr val="dk1"/>
                </a:solidFill>
                <a:latin typeface="Lato"/>
                <a:ea typeface="Lato"/>
                <a:cs typeface="Lato"/>
                <a:sym typeface="Lato"/>
              </a:rPr>
              <a:t> </a:t>
            </a:r>
            <a:endParaRPr sz="1900" b="1" dirty="0">
              <a:solidFill>
                <a:schemeClr val="dk1"/>
              </a:solidFill>
              <a:latin typeface="Lato"/>
              <a:ea typeface="Lato"/>
              <a:cs typeface="Lato"/>
              <a:sym typeface="Lato"/>
            </a:endParaRPr>
          </a:p>
          <a:p>
            <a:pPr marL="0" lvl="0" indent="0" algn="ctr" rtl="0">
              <a:spcBef>
                <a:spcPts val="0"/>
              </a:spcBef>
              <a:spcAft>
                <a:spcPts val="0"/>
              </a:spcAft>
              <a:buNone/>
            </a:pPr>
            <a:r>
              <a:rPr lang="en-US" sz="1900" b="1" dirty="0">
                <a:solidFill>
                  <a:schemeClr val="dk1"/>
                </a:solidFill>
                <a:latin typeface="Lato"/>
                <a:ea typeface="Lato"/>
                <a:cs typeface="Lato"/>
                <a:sym typeface="Lato"/>
              </a:rPr>
              <a:t>Instructional Vision</a:t>
            </a:r>
            <a:endParaRPr sz="1900" b="1"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10"/>
          <p:cNvSpPr txBox="1"/>
          <p:nvPr/>
        </p:nvSpPr>
        <p:spPr>
          <a:xfrm>
            <a:off x="0" y="0"/>
            <a:ext cx="12192000" cy="8619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1" u="none" strike="noStrike" kern="0" cap="none" spc="0" normalizeH="0" baseline="0" noProof="0" dirty="0">
                <a:ln>
                  <a:noFill/>
                </a:ln>
                <a:solidFill>
                  <a:srgbClr val="000000"/>
                </a:solidFill>
                <a:effectLst/>
                <a:uLnTx/>
                <a:uFillTx/>
                <a:latin typeface="Calibri"/>
                <a:ea typeface="Calibri"/>
                <a:cs typeface="Calibri"/>
                <a:sym typeface="Calibri"/>
              </a:rPr>
              <a:t>Kentucky Academic Standards</a:t>
            </a:r>
            <a:r>
              <a:rPr kumimoji="0" lang="en-US" sz="4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64" name="Google Shape;664;p110" descr="Screenshot of ELA standards architecture. "/>
          <p:cNvPicPr preferRelativeResize="0"/>
          <p:nvPr/>
        </p:nvPicPr>
        <p:blipFill>
          <a:blip r:embed="rId3">
            <a:alphaModFix/>
          </a:blip>
          <a:stretch>
            <a:fillRect/>
          </a:stretch>
        </p:blipFill>
        <p:spPr>
          <a:xfrm>
            <a:off x="152400" y="1242050"/>
            <a:ext cx="6219348" cy="2307037"/>
          </a:xfrm>
          <a:prstGeom prst="rect">
            <a:avLst/>
          </a:prstGeom>
          <a:noFill/>
          <a:ln>
            <a:noFill/>
          </a:ln>
        </p:spPr>
      </p:pic>
      <p:pic>
        <p:nvPicPr>
          <p:cNvPr id="665" name="Google Shape;665;p110" descr="Screenshot  of math standards architecture. "/>
          <p:cNvPicPr preferRelativeResize="0"/>
          <p:nvPr/>
        </p:nvPicPr>
        <p:blipFill>
          <a:blip r:embed="rId4">
            <a:alphaModFix/>
          </a:blip>
          <a:stretch>
            <a:fillRect/>
          </a:stretch>
        </p:blipFill>
        <p:spPr>
          <a:xfrm>
            <a:off x="152400" y="3955576"/>
            <a:ext cx="6219350" cy="2409425"/>
          </a:xfrm>
          <a:prstGeom prst="rect">
            <a:avLst/>
          </a:prstGeom>
          <a:noFill/>
          <a:ln>
            <a:noFill/>
          </a:ln>
        </p:spPr>
      </p:pic>
      <p:pic>
        <p:nvPicPr>
          <p:cNvPr id="666" name="Google Shape;666;p110" descr="Screenshot of science standards architecture. "/>
          <p:cNvPicPr preferRelativeResize="0"/>
          <p:nvPr/>
        </p:nvPicPr>
        <p:blipFill>
          <a:blip r:embed="rId5">
            <a:alphaModFix/>
          </a:blip>
          <a:stretch>
            <a:fillRect/>
          </a:stretch>
        </p:blipFill>
        <p:spPr>
          <a:xfrm>
            <a:off x="6504400" y="1349950"/>
            <a:ext cx="5515450" cy="2123450"/>
          </a:xfrm>
          <a:prstGeom prst="rect">
            <a:avLst/>
          </a:prstGeom>
          <a:noFill/>
          <a:ln>
            <a:noFill/>
          </a:ln>
        </p:spPr>
      </p:pic>
      <p:pic>
        <p:nvPicPr>
          <p:cNvPr id="667" name="Google Shape;667;p110" descr="Screenshot of social studies standards architecture. "/>
          <p:cNvPicPr preferRelativeResize="0"/>
          <p:nvPr/>
        </p:nvPicPr>
        <p:blipFill>
          <a:blip r:embed="rId6">
            <a:alphaModFix/>
          </a:blip>
          <a:stretch>
            <a:fillRect/>
          </a:stretch>
        </p:blipFill>
        <p:spPr>
          <a:xfrm>
            <a:off x="6593223" y="3784630"/>
            <a:ext cx="5515451" cy="2580362"/>
          </a:xfrm>
          <a:prstGeom prst="rect">
            <a:avLst/>
          </a:prstGeom>
          <a:noFill/>
          <a:ln>
            <a:noFill/>
          </a:ln>
        </p:spPr>
      </p:pic>
      <p:sp>
        <p:nvSpPr>
          <p:cNvPr id="2" name="Title 1" hidden="1"/>
          <p:cNvSpPr>
            <a:spLocks noGrp="1"/>
          </p:cNvSpPr>
          <p:nvPr>
            <p:ph type="title"/>
          </p:nvPr>
        </p:nvSpPr>
        <p:spPr/>
        <p:txBody>
          <a:bodyPr/>
          <a:lstStyle/>
          <a:p>
            <a:r>
              <a:rPr lang="en-US" dirty="0" smtClean="0"/>
              <a:t>Kentucky Academic Standards</a:t>
            </a:r>
            <a:endParaRPr lang="en-US" dirty="0"/>
          </a:p>
        </p:txBody>
      </p:sp>
    </p:spTree>
    <p:extLst>
      <p:ext uri="{BB962C8B-B14F-4D97-AF65-F5344CB8AC3E}">
        <p14:creationId xmlns:p14="http://schemas.microsoft.com/office/powerpoint/2010/main" val="411430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111" descr="Screenshot of ELA Interdisciplinary Literacy Practices."/>
          <p:cNvPicPr preferRelativeResize="0"/>
          <p:nvPr/>
        </p:nvPicPr>
        <p:blipFill>
          <a:blip r:embed="rId3">
            <a:alphaModFix/>
          </a:blip>
          <a:stretch>
            <a:fillRect/>
          </a:stretch>
        </p:blipFill>
        <p:spPr>
          <a:xfrm>
            <a:off x="1163145" y="3675259"/>
            <a:ext cx="2910729" cy="2620400"/>
          </a:xfrm>
          <a:prstGeom prst="rect">
            <a:avLst/>
          </a:prstGeom>
          <a:noFill/>
          <a:ln>
            <a:noFill/>
          </a:ln>
        </p:spPr>
      </p:pic>
      <p:pic>
        <p:nvPicPr>
          <p:cNvPr id="674" name="Google Shape;674;p111" descr="Screenshot of social studies dimensions. "/>
          <p:cNvPicPr preferRelativeResize="0"/>
          <p:nvPr/>
        </p:nvPicPr>
        <p:blipFill>
          <a:blip r:embed="rId4">
            <a:alphaModFix/>
          </a:blip>
          <a:stretch>
            <a:fillRect/>
          </a:stretch>
        </p:blipFill>
        <p:spPr>
          <a:xfrm>
            <a:off x="329562" y="707814"/>
            <a:ext cx="2910728" cy="2702582"/>
          </a:xfrm>
          <a:prstGeom prst="rect">
            <a:avLst/>
          </a:prstGeom>
          <a:noFill/>
          <a:ln>
            <a:noFill/>
          </a:ln>
        </p:spPr>
      </p:pic>
      <p:pic>
        <p:nvPicPr>
          <p:cNvPr id="675" name="Google Shape;675;p111" descr="Screenshot of math dimensions."/>
          <p:cNvPicPr preferRelativeResize="0"/>
          <p:nvPr/>
        </p:nvPicPr>
        <p:blipFill>
          <a:blip r:embed="rId5">
            <a:alphaModFix/>
          </a:blip>
          <a:stretch>
            <a:fillRect/>
          </a:stretch>
        </p:blipFill>
        <p:spPr>
          <a:xfrm>
            <a:off x="3905389" y="562341"/>
            <a:ext cx="7957049" cy="2620400"/>
          </a:xfrm>
          <a:prstGeom prst="rect">
            <a:avLst/>
          </a:prstGeom>
          <a:noFill/>
          <a:ln>
            <a:noFill/>
          </a:ln>
        </p:spPr>
      </p:pic>
      <p:pic>
        <p:nvPicPr>
          <p:cNvPr id="676" name="Google Shape;676;p111" descr="Screenshot of science dimensions. "/>
          <p:cNvPicPr preferRelativeResize="0"/>
          <p:nvPr/>
        </p:nvPicPr>
        <p:blipFill>
          <a:blip r:embed="rId6">
            <a:alphaModFix/>
          </a:blip>
          <a:stretch>
            <a:fillRect/>
          </a:stretch>
        </p:blipFill>
        <p:spPr>
          <a:xfrm>
            <a:off x="5304240" y="3509621"/>
            <a:ext cx="5627775" cy="2951675"/>
          </a:xfrm>
          <a:prstGeom prst="rect">
            <a:avLst/>
          </a:prstGeom>
          <a:noFill/>
          <a:ln>
            <a:noFill/>
          </a:ln>
        </p:spPr>
      </p:pic>
      <p:sp>
        <p:nvSpPr>
          <p:cNvPr id="2" name="Title 1" hidden="1"/>
          <p:cNvSpPr>
            <a:spLocks noGrp="1"/>
          </p:cNvSpPr>
          <p:nvPr>
            <p:ph type="title"/>
          </p:nvPr>
        </p:nvSpPr>
        <p:spPr/>
        <p:txBody>
          <a:bodyPr/>
          <a:lstStyle/>
          <a:p>
            <a:r>
              <a:rPr lang="en-US" dirty="0" smtClean="0"/>
              <a:t>Kentucky Academic Standards cont.</a:t>
            </a:r>
            <a:endParaRPr lang="en-US" dirty="0"/>
          </a:p>
        </p:txBody>
      </p:sp>
    </p:spTree>
    <p:extLst>
      <p:ext uri="{BB962C8B-B14F-4D97-AF65-F5344CB8AC3E}">
        <p14:creationId xmlns:p14="http://schemas.microsoft.com/office/powerpoint/2010/main" val="72096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2"/>
          <p:cNvSpPr txBox="1">
            <a:spLocks noGrp="1"/>
          </p:cNvSpPr>
          <p:nvPr>
            <p:ph type="title"/>
          </p:nvPr>
        </p:nvSpPr>
        <p:spPr>
          <a:xfrm>
            <a:off x="838200" y="208900"/>
            <a:ext cx="10515600" cy="96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4400"/>
              <a:buFont typeface="Libre Franklin Medium"/>
              <a:buNone/>
            </a:pPr>
            <a:r>
              <a:rPr lang="en-US" sz="3600" dirty="0"/>
              <a:t>Processing Time</a:t>
            </a:r>
            <a:endParaRPr dirty="0"/>
          </a:p>
        </p:txBody>
      </p:sp>
      <p:sp>
        <p:nvSpPr>
          <p:cNvPr id="683" name="Google Shape;683;p112"/>
          <p:cNvSpPr txBox="1">
            <a:spLocks noGrp="1"/>
          </p:cNvSpPr>
          <p:nvPr>
            <p:ph type="body" idx="1"/>
          </p:nvPr>
        </p:nvSpPr>
        <p:spPr>
          <a:xfrm>
            <a:off x="700600" y="1174640"/>
            <a:ext cx="10795200" cy="4254000"/>
          </a:xfrm>
          <a:prstGeom prst="rect">
            <a:avLst/>
          </a:prstGeom>
        </p:spPr>
        <p:txBody>
          <a:bodyPr spcFirstLastPara="1" wrap="square" lIns="91425" tIns="45700" rIns="91425" bIns="45700" anchor="t" anchorCtr="0">
            <a:normAutofit/>
          </a:bodyPr>
          <a:lstStyle/>
          <a:p>
            <a:pPr marL="63500" indent="0">
              <a:lnSpc>
                <a:spcPct val="100000"/>
              </a:lnSpc>
              <a:buSzPts val="2600"/>
              <a:buNone/>
            </a:pPr>
            <a:r>
              <a:rPr lang="en-US" sz="2600" b="1" dirty="0"/>
              <a:t>Individual Response Followed by Team Discussion:</a:t>
            </a:r>
          </a:p>
          <a:p>
            <a:pPr indent="-393700">
              <a:lnSpc>
                <a:spcPct val="100000"/>
              </a:lnSpc>
              <a:buSzPts val="2600"/>
            </a:pPr>
            <a:r>
              <a:rPr lang="en-US" sz="2600" dirty="0"/>
              <a:t>In what ways might a clearly articulated instructional vision for each content area support curriculum development and decision-making within the district/school?</a:t>
            </a:r>
            <a:endParaRPr lang="en-US" dirty="0"/>
          </a:p>
          <a:p>
            <a:pPr indent="-393700">
              <a:lnSpc>
                <a:spcPct val="100000"/>
              </a:lnSpc>
              <a:buSzPts val="2600"/>
            </a:pPr>
            <a:r>
              <a:rPr lang="en-US" sz="2600" dirty="0"/>
              <a:t>When analyzing the</a:t>
            </a:r>
            <a:r>
              <a:rPr lang="en-US" sz="2600" i="1" dirty="0"/>
              <a:t> KAS</a:t>
            </a:r>
            <a:r>
              <a:rPr lang="en-US" sz="2600" dirty="0"/>
              <a:t>, including its dimensions, practices and supporting materials, which aspect may warrant additional focus to meet existing content-area needs in your local context? </a:t>
            </a:r>
            <a:endParaRPr lang="en-US" dirty="0"/>
          </a:p>
          <a:p>
            <a:pPr marL="457200" lvl="0" indent="-374650" algn="l" rtl="0">
              <a:lnSpc>
                <a:spcPct val="100000"/>
              </a:lnSpc>
              <a:spcBef>
                <a:spcPts val="1000"/>
              </a:spcBef>
              <a:spcAft>
                <a:spcPts val="0"/>
              </a:spcAft>
              <a:buSzPts val="2300"/>
              <a:buChar char="•"/>
            </a:pPr>
            <a:endParaRPr lang="en-US" dirty="0"/>
          </a:p>
          <a:p>
            <a:pPr marL="425450" lvl="0" algn="l" rtl="0">
              <a:lnSpc>
                <a:spcPct val="100000"/>
              </a:lnSpc>
              <a:spcBef>
                <a:spcPts val="1000"/>
              </a:spcBef>
              <a:spcAft>
                <a:spcPts val="0"/>
              </a:spcAft>
              <a:buSzPts val="2300"/>
              <a:buFont typeface="Wingdings" panose="05000000000000000000" pitchFamily="2" charset="2"/>
              <a:buChar char="v"/>
            </a:pPr>
            <a:r>
              <a:rPr lang="en-US" sz="1800" i="1" dirty="0"/>
              <a:t>Thinking can be held in space provided under Success Criterion 1 of your handout.</a:t>
            </a:r>
            <a:endParaRPr lang="en-US" sz="1800" dirty="0"/>
          </a:p>
          <a:p>
            <a:pPr marL="457200" lvl="0" indent="0" algn="l" rtl="0">
              <a:lnSpc>
                <a:spcPct val="100000"/>
              </a:lnSpc>
              <a:spcBef>
                <a:spcPts val="1000"/>
              </a:spcBef>
              <a:spcAft>
                <a:spcPts val="1000"/>
              </a:spcAft>
              <a:buNone/>
            </a:pPr>
            <a:endParaRPr dirty="0"/>
          </a:p>
        </p:txBody>
      </p:sp>
      <p:pic>
        <p:nvPicPr>
          <p:cNvPr id="684" name="Google Shape;684;p112"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356935" y="59191"/>
            <a:ext cx="1423975" cy="1423950"/>
          </a:xfrm>
          <a:prstGeom prst="rect">
            <a:avLst/>
          </a:prstGeom>
          <a:noFill/>
          <a:ln>
            <a:noFill/>
          </a:ln>
        </p:spPr>
      </p:pic>
    </p:spTree>
    <p:extLst>
      <p:ext uri="{BB962C8B-B14F-4D97-AF65-F5344CB8AC3E}">
        <p14:creationId xmlns:p14="http://schemas.microsoft.com/office/powerpoint/2010/main" val="374154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23"/>
          <p:cNvSpPr txBox="1">
            <a:spLocks noGrp="1"/>
          </p:cNvSpPr>
          <p:nvPr>
            <p:ph type="title"/>
          </p:nvPr>
        </p:nvSpPr>
        <p:spPr>
          <a:xfrm>
            <a:off x="838200" y="102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Mid-Point Reflection</a:t>
            </a:r>
            <a:endParaRPr dirty="0"/>
          </a:p>
        </p:txBody>
      </p:sp>
      <p:sp>
        <p:nvSpPr>
          <p:cNvPr id="774" name="Google Shape;774;p123"/>
          <p:cNvSpPr txBox="1">
            <a:spLocks noGrp="1"/>
          </p:cNvSpPr>
          <p:nvPr>
            <p:ph type="body" idx="1"/>
          </p:nvPr>
        </p:nvSpPr>
        <p:spPr>
          <a:xfrm>
            <a:off x="652850" y="1428250"/>
            <a:ext cx="10515600" cy="958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Based on your learning so far, what might you now add to your “Know/Need to Know” table? </a:t>
            </a:r>
            <a:endParaRPr dirty="0"/>
          </a:p>
        </p:txBody>
      </p:sp>
      <p:pic>
        <p:nvPicPr>
          <p:cNvPr id="775" name="Google Shape;775;p123" descr="Screenshot of two-column table for denoting what's known and what needs to be known."/>
          <p:cNvPicPr preferRelativeResize="0"/>
          <p:nvPr/>
        </p:nvPicPr>
        <p:blipFill>
          <a:blip r:embed="rId3">
            <a:alphaModFix/>
          </a:blip>
          <a:stretch>
            <a:fillRect/>
          </a:stretch>
        </p:blipFill>
        <p:spPr>
          <a:xfrm>
            <a:off x="1747849" y="2387050"/>
            <a:ext cx="7796201" cy="2505075"/>
          </a:xfrm>
          <a:prstGeom prst="rect">
            <a:avLst/>
          </a:prstGeom>
          <a:ln>
            <a:noFill/>
          </a:ln>
          <a:effectLst>
            <a:outerShdw blurRad="292100" dist="139700" dir="2700000" algn="tl" rotWithShape="0">
              <a:srgbClr val="333333">
                <a:alpha val="65000"/>
              </a:srgbClr>
            </a:outerShdw>
          </a:effectLst>
        </p:spPr>
      </p:pic>
      <p:sp>
        <p:nvSpPr>
          <p:cNvPr id="776" name="Google Shape;776;p123"/>
          <p:cNvSpPr txBox="1"/>
          <p:nvPr/>
        </p:nvSpPr>
        <p:spPr>
          <a:xfrm>
            <a:off x="1065775" y="5097150"/>
            <a:ext cx="10102800"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0" dirty="0">
                <a:solidFill>
                  <a:srgbClr val="102649"/>
                </a:solidFill>
                <a:latin typeface="Libre Franklin"/>
                <a:ea typeface="Libre Franklin"/>
                <a:cs typeface="Libre Franklin"/>
                <a:sym typeface="Libre Franklin"/>
              </a:rPr>
              <a:t>*Hold your thinking in the table back at the top of your participant handout.</a:t>
            </a:r>
            <a:endParaRPr dirty="0">
              <a:latin typeface="Libre Franklin"/>
              <a:ea typeface="Libre Franklin"/>
              <a:cs typeface="Libre Franklin"/>
              <a:sym typeface="Libre Franklin"/>
            </a:endParaRPr>
          </a:p>
        </p:txBody>
      </p:sp>
      <p:pic>
        <p:nvPicPr>
          <p:cNvPr id="777" name="Google Shape;777;p123"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10632236" y="172473"/>
            <a:ext cx="1092312" cy="11832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7"/>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Module Purpose</a:t>
            </a:r>
            <a:endParaRPr dirty="0"/>
          </a:p>
        </p:txBody>
      </p:sp>
      <p:sp>
        <p:nvSpPr>
          <p:cNvPr id="642" name="Google Shape;642;p107"/>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dirty="0"/>
              <a:t>Learning Goal: </a:t>
            </a:r>
            <a:r>
              <a:rPr lang="en-US" sz="2000" dirty="0"/>
              <a:t>We are learning about the importance of establishing a shared understanding of the subject area content, skills and pedagogy to inform a local instructional vision that guides the curriculum development process. </a:t>
            </a:r>
          </a:p>
          <a:p>
            <a:pPr marL="0" lvl="0" indent="0" algn="l" rtl="0">
              <a:lnSpc>
                <a:spcPct val="100000"/>
              </a:lnSpc>
              <a:spcBef>
                <a:spcPts val="1000"/>
              </a:spcBef>
              <a:spcAft>
                <a:spcPts val="0"/>
              </a:spcAft>
              <a:buClr>
                <a:srgbClr val="102649"/>
              </a:buClr>
              <a:buSzPts val="800"/>
              <a:buNone/>
            </a:pPr>
            <a:endParaRPr sz="800" dirty="0"/>
          </a:p>
          <a:p>
            <a:pPr marL="0" lvl="0" indent="0" algn="l" rtl="0">
              <a:lnSpc>
                <a:spcPct val="100000"/>
              </a:lnSpc>
              <a:spcBef>
                <a:spcPts val="1000"/>
              </a:spcBef>
              <a:spcAft>
                <a:spcPts val="0"/>
              </a:spcAft>
              <a:buNone/>
            </a:pPr>
            <a:r>
              <a:rPr lang="en-US" b="1" dirty="0"/>
              <a:t>Success Criteria:</a:t>
            </a:r>
            <a:endParaRPr dirty="0"/>
          </a:p>
          <a:p>
            <a:pPr marL="228600" lvl="0" indent="-241300" algn="l" rtl="0">
              <a:lnSpc>
                <a:spcPct val="100000"/>
              </a:lnSpc>
              <a:spcBef>
                <a:spcPts val="1000"/>
              </a:spcBef>
              <a:spcAft>
                <a:spcPts val="0"/>
              </a:spcAft>
              <a:buSzPts val="2000"/>
              <a:buFont typeface="Libre Franklin"/>
              <a:buChar char="•"/>
            </a:pPr>
            <a:r>
              <a:rPr lang="en-US" sz="2000" dirty="0"/>
              <a:t>Identify key actions and products of Phase 2 of the Curriculum Development Process.</a:t>
            </a:r>
            <a:endParaRPr dirty="0"/>
          </a:p>
          <a:p>
            <a:pPr marL="228600" lvl="0" indent="-241300" algn="l" rtl="0">
              <a:lnSpc>
                <a:spcPct val="100000"/>
              </a:lnSpc>
              <a:spcBef>
                <a:spcPts val="1000"/>
              </a:spcBef>
              <a:spcAft>
                <a:spcPts val="0"/>
              </a:spcAft>
              <a:buSzPts val="2000"/>
              <a:buFont typeface="Libre Franklin"/>
              <a:buChar char="•"/>
            </a:pPr>
            <a:r>
              <a:rPr lang="en-US" sz="2000" dirty="0"/>
              <a:t>Access resources to support implementation of Phase 2 of the Curriculum Development Process.</a:t>
            </a:r>
            <a:endParaRPr sz="2000" dirty="0"/>
          </a:p>
          <a:p>
            <a:pPr marL="228600" indent="-241300">
              <a:lnSpc>
                <a:spcPct val="100000"/>
              </a:lnSpc>
              <a:buSzPts val="2000"/>
              <a:buFont typeface="Libre Franklin"/>
              <a:buChar char="•"/>
            </a:pPr>
            <a:r>
              <a:rPr lang="en-US" sz="2000" dirty="0"/>
              <a:t>Develop an action plan for implementing Phase 2 at the local level. </a:t>
            </a:r>
            <a:endParaRPr lang="en-US" b="1" dirty="0"/>
          </a:p>
          <a:p>
            <a:pPr marL="0" lvl="0" indent="0" algn="l" rtl="0">
              <a:lnSpc>
                <a:spcPct val="90000"/>
              </a:lnSpc>
              <a:spcBef>
                <a:spcPts val="1000"/>
              </a:spcBef>
              <a:spcAft>
                <a:spcPts val="0"/>
              </a:spcAft>
              <a:buClr>
                <a:srgbClr val="102649"/>
              </a:buClr>
              <a:buSzPts val="2800"/>
              <a:buNone/>
            </a:pPr>
            <a:endParaRPr b="1" dirty="0"/>
          </a:p>
        </p:txBody>
      </p:sp>
      <p:sp>
        <p:nvSpPr>
          <p:cNvPr id="3" name="Google Shape;657;p109" title="&quot; &quot;">
            <a:extLst>
              <a:ext uri="{FF2B5EF4-FFF2-40B4-BE49-F238E27FC236}">
                <a16:creationId xmlns:a16="http://schemas.microsoft.com/office/drawing/2014/main" xmlns="" id="{6681A19D-D357-408D-4076-515EBF10635F}"/>
              </a:ext>
              <a:ext uri="{C183D7F6-B498-43B3-948B-1728B52AA6E4}">
                <adec:decorative xmlns:adec="http://schemas.microsoft.com/office/drawing/2017/decorative" xmlns="" val="1"/>
              </a:ext>
            </a:extLst>
          </p:cNvPr>
          <p:cNvSpPr/>
          <p:nvPr/>
        </p:nvSpPr>
        <p:spPr>
          <a:xfrm>
            <a:off x="122007" y="3495625"/>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2975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25"/>
          <p:cNvSpPr txBox="1">
            <a:spLocks noGrp="1"/>
          </p:cNvSpPr>
          <p:nvPr>
            <p:ph type="title"/>
          </p:nvPr>
        </p:nvSpPr>
        <p:spPr>
          <a:xfrm>
            <a:off x="443620" y="224525"/>
            <a:ext cx="11298725" cy="762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600" dirty="0"/>
              <a:t>Phase 2: Step 1 (Analyze KAS, Content-Area Research and Local Needs)</a:t>
            </a:r>
          </a:p>
        </p:txBody>
      </p:sp>
      <p:sp>
        <p:nvSpPr>
          <p:cNvPr id="792" name="Google Shape;792;p125"/>
          <p:cNvSpPr txBox="1">
            <a:spLocks noGrp="1"/>
          </p:cNvSpPr>
          <p:nvPr>
            <p:ph type="body" idx="1"/>
          </p:nvPr>
        </p:nvSpPr>
        <p:spPr>
          <a:xfrm>
            <a:off x="651850" y="1285100"/>
            <a:ext cx="4336609" cy="3811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dirty="0"/>
              <a:t>Team Analysis Planning Template:</a:t>
            </a:r>
          </a:p>
          <a:p>
            <a:pPr marL="457200" lvl="0" indent="-349250" algn="l" rtl="0">
              <a:lnSpc>
                <a:spcPct val="100000"/>
              </a:lnSpc>
              <a:spcBef>
                <a:spcPts val="1000"/>
              </a:spcBef>
              <a:spcAft>
                <a:spcPts val="0"/>
              </a:spcAft>
              <a:buSzPts val="1900"/>
              <a:buChar char="●"/>
            </a:pPr>
            <a:r>
              <a:rPr lang="en-US" sz="1900" dirty="0"/>
              <a:t>Identify resources to support understanding of the standards, relevant research and pedagogy and how they should inform the student experience</a:t>
            </a:r>
            <a:endParaRPr sz="1900" dirty="0"/>
          </a:p>
          <a:p>
            <a:pPr marL="457200" lvl="0" indent="-349250" algn="l" rtl="0">
              <a:lnSpc>
                <a:spcPct val="100000"/>
              </a:lnSpc>
              <a:spcBef>
                <a:spcPts val="1000"/>
              </a:spcBef>
              <a:spcAft>
                <a:spcPts val="1000"/>
              </a:spcAft>
              <a:buSzPts val="1900"/>
              <a:buChar char="●"/>
            </a:pPr>
            <a:r>
              <a:rPr lang="en-US" sz="1900" dirty="0"/>
              <a:t>Consider how PL can be designed to maximize growth needed to craft an instructional vision.</a:t>
            </a:r>
            <a:endParaRPr sz="1900" dirty="0"/>
          </a:p>
        </p:txBody>
      </p:sp>
      <p:pic>
        <p:nvPicPr>
          <p:cNvPr id="2" name="Picture 1" descr="Screenshot of the Team Analysis Planning Template">
            <a:extLst>
              <a:ext uri="{FF2B5EF4-FFF2-40B4-BE49-F238E27FC236}">
                <a16:creationId xmlns:a16="http://schemas.microsoft.com/office/drawing/2014/main" xmlns="" id="{5E49887F-9F9E-49F1-B369-86D0B96C7060}"/>
              </a:ext>
            </a:extLst>
          </p:cNvPr>
          <p:cNvPicPr>
            <a:picLocks noChangeAspect="1"/>
          </p:cNvPicPr>
          <p:nvPr/>
        </p:nvPicPr>
        <p:blipFill>
          <a:blip r:embed="rId3"/>
          <a:stretch>
            <a:fillRect/>
          </a:stretch>
        </p:blipFill>
        <p:spPr>
          <a:xfrm>
            <a:off x="5538784" y="1285100"/>
            <a:ext cx="5911098" cy="3811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26"/>
          <p:cNvSpPr txBox="1">
            <a:spLocks noGrp="1"/>
          </p:cNvSpPr>
          <p:nvPr>
            <p:ph type="title"/>
          </p:nvPr>
        </p:nvSpPr>
        <p:spPr>
          <a:xfrm>
            <a:off x="839800" y="299545"/>
            <a:ext cx="10510575" cy="654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2600" dirty="0"/>
              <a:t>Phase 2: Step 2 (Articulate K-12 Instructional Vision)</a:t>
            </a:r>
          </a:p>
        </p:txBody>
      </p:sp>
      <p:sp>
        <p:nvSpPr>
          <p:cNvPr id="800" name="Google Shape;800;p126"/>
          <p:cNvSpPr txBox="1">
            <a:spLocks noGrp="1"/>
          </p:cNvSpPr>
          <p:nvPr>
            <p:ph type="body" idx="1"/>
          </p:nvPr>
        </p:nvSpPr>
        <p:spPr>
          <a:xfrm>
            <a:off x="839788" y="1393225"/>
            <a:ext cx="3932100" cy="38115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1900" b="1" dirty="0"/>
              <a:t>Sample Instructional Visions:</a:t>
            </a:r>
            <a:endParaRPr sz="1900" b="1" dirty="0"/>
          </a:p>
          <a:p>
            <a:pPr marL="457200" lvl="0" indent="-349250" algn="l" rtl="0">
              <a:lnSpc>
                <a:spcPct val="100000"/>
              </a:lnSpc>
              <a:spcBef>
                <a:spcPts val="1000"/>
              </a:spcBef>
              <a:spcAft>
                <a:spcPts val="0"/>
              </a:spcAft>
              <a:buSzPts val="1900"/>
              <a:buChar char="●"/>
            </a:pPr>
            <a:r>
              <a:rPr lang="en-US" sz="1900" dirty="0"/>
              <a:t>Demonstrates one possible way of arranging critical components for effective communication to stakeholders.</a:t>
            </a:r>
            <a:endParaRPr sz="1900" dirty="0"/>
          </a:p>
          <a:p>
            <a:pPr marL="914400" lvl="0" indent="-349250" algn="l" rtl="0">
              <a:lnSpc>
                <a:spcPct val="100000"/>
              </a:lnSpc>
              <a:spcBef>
                <a:spcPts val="1000"/>
              </a:spcBef>
              <a:spcAft>
                <a:spcPts val="0"/>
              </a:spcAft>
              <a:buSzPts val="1900"/>
              <a:buChar char="●"/>
            </a:pPr>
            <a:r>
              <a:rPr lang="en-US" sz="1900" dirty="0"/>
              <a:t>Core values/beliefs</a:t>
            </a:r>
            <a:endParaRPr sz="1900" dirty="0"/>
          </a:p>
          <a:p>
            <a:pPr marL="914400" lvl="0" indent="-349250" algn="l" rtl="0">
              <a:lnSpc>
                <a:spcPct val="100000"/>
              </a:lnSpc>
              <a:spcBef>
                <a:spcPts val="0"/>
              </a:spcBef>
              <a:spcAft>
                <a:spcPts val="0"/>
              </a:spcAft>
              <a:buSzPts val="1900"/>
              <a:buChar char="●"/>
            </a:pPr>
            <a:r>
              <a:rPr lang="en-US" sz="1900" dirty="0"/>
              <a:t>Incorporation of the KAS</a:t>
            </a:r>
            <a:endParaRPr sz="1900" dirty="0"/>
          </a:p>
          <a:p>
            <a:pPr marL="914400" lvl="0" indent="-349250" algn="l" rtl="0">
              <a:lnSpc>
                <a:spcPct val="100000"/>
              </a:lnSpc>
              <a:spcBef>
                <a:spcPts val="0"/>
              </a:spcBef>
              <a:spcAft>
                <a:spcPts val="0"/>
              </a:spcAft>
              <a:buSzPts val="1900"/>
              <a:buChar char="●"/>
            </a:pPr>
            <a:r>
              <a:rPr lang="en-US" sz="1900" dirty="0"/>
              <a:t>Relevant research and pedagogy</a:t>
            </a:r>
            <a:endParaRPr sz="1900" dirty="0"/>
          </a:p>
          <a:p>
            <a:pPr marL="914400" lvl="0" indent="-349250" algn="l" rtl="0">
              <a:lnSpc>
                <a:spcPct val="100000"/>
              </a:lnSpc>
              <a:spcBef>
                <a:spcPts val="0"/>
              </a:spcBef>
              <a:spcAft>
                <a:spcPts val="0"/>
              </a:spcAft>
              <a:buSzPts val="1900"/>
              <a:buChar char="●"/>
            </a:pPr>
            <a:r>
              <a:rPr lang="en-US" sz="1900" dirty="0"/>
              <a:t>Local needs/context</a:t>
            </a:r>
            <a:endParaRPr sz="1900" dirty="0"/>
          </a:p>
        </p:txBody>
      </p:sp>
      <p:pic>
        <p:nvPicPr>
          <p:cNvPr id="801" name="Google Shape;801;p126" descr="Screenshot for sample instructional vision."/>
          <p:cNvPicPr preferRelativeResize="0"/>
          <p:nvPr/>
        </p:nvPicPr>
        <p:blipFill>
          <a:blip r:embed="rId3">
            <a:alphaModFix/>
          </a:blip>
          <a:stretch>
            <a:fillRect/>
          </a:stretch>
        </p:blipFill>
        <p:spPr>
          <a:xfrm>
            <a:off x="5274210" y="1517800"/>
            <a:ext cx="6000750" cy="35623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6"/>
          <p:cNvSpPr txBox="1">
            <a:spLocks noGrp="1"/>
          </p:cNvSpPr>
          <p:nvPr>
            <p:ph type="title"/>
          </p:nvPr>
        </p:nvSpPr>
        <p:spPr>
          <a:xfrm>
            <a:off x="838200" y="210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Phase 2 Module Materials</a:t>
            </a:r>
            <a:endParaRPr dirty="0"/>
          </a:p>
        </p:txBody>
      </p:sp>
      <p:sp>
        <p:nvSpPr>
          <p:cNvPr id="635" name="Google Shape;635;p106"/>
          <p:cNvSpPr txBox="1">
            <a:spLocks noGrp="1"/>
          </p:cNvSpPr>
          <p:nvPr>
            <p:ph type="body" idx="1"/>
          </p:nvPr>
        </p:nvSpPr>
        <p:spPr>
          <a:xfrm>
            <a:off x="838200" y="153637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dirty="0"/>
              <a:t>For this session, you will need access to:</a:t>
            </a:r>
            <a:endParaRPr dirty="0"/>
          </a:p>
          <a:p>
            <a:pPr marL="914400" lvl="1" indent="-342900" algn="l" rtl="0">
              <a:lnSpc>
                <a:spcPct val="100000"/>
              </a:lnSpc>
              <a:spcBef>
                <a:spcPts val="1000"/>
              </a:spcBef>
              <a:spcAft>
                <a:spcPts val="0"/>
              </a:spcAft>
              <a:buSzPts val="1800"/>
              <a:buChar char="○"/>
            </a:pPr>
            <a:r>
              <a:rPr lang="en-US" u="sng" dirty="0">
                <a:solidFill>
                  <a:schemeClr val="hlink"/>
                </a:solidFill>
                <a:hlinkClick r:id="rId3">
                  <a:extLst>
                    <a:ext uri="{A12FA001-AC4F-418D-AE19-62706E023703}">
                      <ahyp:hlinkClr xmlns:ahyp="http://schemas.microsoft.com/office/drawing/2018/hyperlinkcolor" xmlns="" val="tx"/>
                    </a:ext>
                  </a:extLst>
                </a:hlinkClick>
              </a:rPr>
              <a:t>Curriculum Development Process (CDP)</a:t>
            </a:r>
            <a:endParaRPr dirty="0">
              <a:solidFill>
                <a:schemeClr val="hlink"/>
              </a:solidFill>
            </a:endParaRPr>
          </a:p>
          <a:p>
            <a:pPr lvl="1">
              <a:lnSpc>
                <a:spcPct val="100000"/>
              </a:lnSpc>
              <a:spcBef>
                <a:spcPts val="1000"/>
              </a:spcBef>
              <a:buChar char="○"/>
            </a:pPr>
            <a:r>
              <a:rPr lang="en-US" dirty="0">
                <a:hlinkClick r:id="rId4"/>
              </a:rPr>
              <a:t>Module 2 Participant Handout</a:t>
            </a:r>
            <a:r>
              <a:rPr lang="en-US" dirty="0"/>
              <a:t> </a:t>
            </a:r>
            <a:endParaRPr dirty="0"/>
          </a:p>
          <a:p>
            <a:pPr lvl="1">
              <a:lnSpc>
                <a:spcPct val="100000"/>
              </a:lnSpc>
              <a:spcBef>
                <a:spcPts val="1000"/>
              </a:spcBef>
              <a:spcAft>
                <a:spcPts val="1000"/>
              </a:spcAft>
              <a:buChar char="○"/>
            </a:pPr>
            <a:r>
              <a:rPr lang="en-US" dirty="0">
                <a:hlinkClick r:id="rId5"/>
              </a:rPr>
              <a:t>CDP Self-Assessment Tool: Phase 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Appendix A</a:t>
            </a:r>
            <a:endParaRPr lang="en-US" dirty="0"/>
          </a:p>
        </p:txBody>
      </p:sp>
      <p:sp>
        <p:nvSpPr>
          <p:cNvPr id="807" name="Google Shape;807;p12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dirty="0"/>
          </a:p>
        </p:txBody>
      </p:sp>
      <p:pic>
        <p:nvPicPr>
          <p:cNvPr id="808" name="Google Shape;808;p127" descr="Screenshot of Model Curriculum Framework cover page."/>
          <p:cNvPicPr preferRelativeResize="0"/>
          <p:nvPr/>
        </p:nvPicPr>
        <p:blipFill>
          <a:blip r:embed="rId3">
            <a:alphaModFix/>
          </a:blip>
          <a:stretch>
            <a:fillRect/>
          </a:stretch>
        </p:blipFill>
        <p:spPr>
          <a:xfrm>
            <a:off x="384100" y="390400"/>
            <a:ext cx="5189186" cy="6077176"/>
          </a:xfrm>
          <a:prstGeom prst="rect">
            <a:avLst/>
          </a:prstGeom>
          <a:noFill/>
          <a:ln>
            <a:noFill/>
          </a:ln>
          <a:effectLst>
            <a:outerShdw blurRad="57150" dist="19050" dir="5400000" algn="bl" rotWithShape="0">
              <a:srgbClr val="000000">
                <a:alpha val="50000"/>
              </a:srgbClr>
            </a:outerShdw>
          </a:effectLst>
        </p:spPr>
      </p:pic>
      <p:pic>
        <p:nvPicPr>
          <p:cNvPr id="809" name="Google Shape;809;p127" descr="Image of MCF table of contents."/>
          <p:cNvPicPr preferRelativeResize="0"/>
          <p:nvPr/>
        </p:nvPicPr>
        <p:blipFill>
          <a:blip r:embed="rId4">
            <a:alphaModFix/>
          </a:blip>
          <a:stretch>
            <a:fillRect/>
          </a:stretch>
        </p:blipFill>
        <p:spPr>
          <a:xfrm>
            <a:off x="5924999" y="257025"/>
            <a:ext cx="6081650" cy="6299450"/>
          </a:xfrm>
          <a:prstGeom prst="rect">
            <a:avLst/>
          </a:prstGeom>
          <a:noFill/>
          <a:ln>
            <a:noFill/>
          </a:ln>
          <a:effectLst>
            <a:outerShdw blurRad="57150" dist="19050" dir="5400000" algn="bl" rotWithShape="0">
              <a:srgbClr val="000000">
                <a:alpha val="50000"/>
              </a:srgbClr>
            </a:outerShdw>
          </a:effectLst>
        </p:spPr>
      </p:pic>
      <p:sp>
        <p:nvSpPr>
          <p:cNvPr id="810" name="Google Shape;810;p127" title="&quot; &quot;">
            <a:extLst>
              <a:ext uri="{C183D7F6-B498-43B3-948B-1728B52AA6E4}">
                <adec:decorative xmlns:adec="http://schemas.microsoft.com/office/drawing/2017/decorative" xmlns="" val="1"/>
              </a:ext>
            </a:extLst>
          </p:cNvPr>
          <p:cNvSpPr/>
          <p:nvPr/>
        </p:nvSpPr>
        <p:spPr>
          <a:xfrm>
            <a:off x="5474750" y="602177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oolkit section for Phase 2.">
            <a:extLst>
              <a:ext uri="{FF2B5EF4-FFF2-40B4-BE49-F238E27FC236}">
                <a16:creationId xmlns:a16="http://schemas.microsoft.com/office/drawing/2014/main" xmlns="" id="{B01E36DE-CD5D-45AE-AC07-ED1D8ED21E5A}"/>
              </a:ext>
            </a:extLst>
          </p:cNvPr>
          <p:cNvPicPr>
            <a:picLocks noChangeAspect="1"/>
          </p:cNvPicPr>
          <p:nvPr/>
        </p:nvPicPr>
        <p:blipFill>
          <a:blip r:embed="rId3"/>
          <a:stretch>
            <a:fillRect/>
          </a:stretch>
        </p:blipFill>
        <p:spPr>
          <a:xfrm>
            <a:off x="276225" y="2085975"/>
            <a:ext cx="11639550" cy="2686050"/>
          </a:xfrm>
          <a:prstGeom prst="rect">
            <a:avLst/>
          </a:prstGeom>
        </p:spPr>
      </p:pic>
      <p:sp>
        <p:nvSpPr>
          <p:cNvPr id="2" name="Title 1" hidden="1"/>
          <p:cNvSpPr>
            <a:spLocks noGrp="1"/>
          </p:cNvSpPr>
          <p:nvPr>
            <p:ph type="title"/>
          </p:nvPr>
        </p:nvSpPr>
        <p:spPr/>
        <p:txBody>
          <a:bodyPr/>
          <a:lstStyle/>
          <a:p>
            <a:r>
              <a:rPr lang="en-US" dirty="0" smtClean="0"/>
              <a:t>Phase 2 Appendix</a:t>
            </a:r>
            <a:endParaRPr lang="en-US" dirty="0"/>
          </a:p>
        </p:txBody>
      </p:sp>
    </p:spTree>
    <p:extLst>
      <p:ext uri="{BB962C8B-B14F-4D97-AF65-F5344CB8AC3E}">
        <p14:creationId xmlns:p14="http://schemas.microsoft.com/office/powerpoint/2010/main" val="44305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reenshot of ELA instructional vision example.">
            <a:extLst>
              <a:ext uri="{FF2B5EF4-FFF2-40B4-BE49-F238E27FC236}">
                <a16:creationId xmlns:a16="http://schemas.microsoft.com/office/drawing/2014/main" xmlns="" id="{8F04BF6C-9114-3128-6292-381BD69A7615}"/>
              </a:ext>
            </a:extLst>
          </p:cNvPr>
          <p:cNvPicPr>
            <a:picLocks noChangeAspect="1"/>
          </p:cNvPicPr>
          <p:nvPr/>
        </p:nvPicPr>
        <p:blipFill>
          <a:blip r:embed="rId3"/>
          <a:stretch>
            <a:fillRect/>
          </a:stretch>
        </p:blipFill>
        <p:spPr>
          <a:xfrm>
            <a:off x="425355" y="425878"/>
            <a:ext cx="5324900" cy="591525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46A13320-A7A1-94D7-4695-90B19B10B171}"/>
              </a:ext>
            </a:extLst>
          </p:cNvPr>
          <p:cNvSpPr txBox="1"/>
          <p:nvPr/>
        </p:nvSpPr>
        <p:spPr>
          <a:xfrm>
            <a:off x="6942160" y="2142699"/>
            <a:ext cx="4048747" cy="1661993"/>
          </a:xfrm>
          <a:prstGeom prst="rect">
            <a:avLst/>
          </a:prstGeom>
          <a:solidFill>
            <a:schemeClr val="accent6"/>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solidFill>
                  <a:schemeClr val="bg1"/>
                </a:solidFill>
                <a:latin typeface="Libre Franklin"/>
              </a:rPr>
              <a:t>Reading &amp; Writing Instructional Vision Example </a:t>
            </a:r>
            <a:r>
              <a:rPr lang="en-US" sz="3600" dirty="0">
                <a:latin typeface="Libre Franklin"/>
              </a:rPr>
              <a:t> </a:t>
            </a:r>
            <a:endParaRPr lang="en-US" dirty="0"/>
          </a:p>
        </p:txBody>
      </p:sp>
      <p:sp>
        <p:nvSpPr>
          <p:cNvPr id="2" name="Title 1" hidden="1"/>
          <p:cNvSpPr>
            <a:spLocks noGrp="1"/>
          </p:cNvSpPr>
          <p:nvPr>
            <p:ph type="title"/>
          </p:nvPr>
        </p:nvSpPr>
        <p:spPr/>
        <p:txBody>
          <a:bodyPr/>
          <a:lstStyle/>
          <a:p>
            <a:r>
              <a:rPr lang="en-US" dirty="0" smtClean="0"/>
              <a:t>Reading &amp; Writing Instructional Vision Example</a:t>
            </a:r>
            <a:endParaRPr lang="en-US" dirty="0"/>
          </a:p>
        </p:txBody>
      </p:sp>
    </p:spTree>
    <p:extLst>
      <p:ext uri="{BB962C8B-B14F-4D97-AF65-F5344CB8AC3E}">
        <p14:creationId xmlns:p14="http://schemas.microsoft.com/office/powerpoint/2010/main" val="371026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6A13320-A7A1-94D7-4695-90B19B10B171}"/>
              </a:ext>
            </a:extLst>
          </p:cNvPr>
          <p:cNvSpPr txBox="1"/>
          <p:nvPr/>
        </p:nvSpPr>
        <p:spPr>
          <a:xfrm>
            <a:off x="7390894" y="2303566"/>
            <a:ext cx="4084960" cy="1661993"/>
          </a:xfrm>
          <a:prstGeom prst="rect">
            <a:avLst/>
          </a:prstGeom>
          <a:solidFill>
            <a:schemeClr val="accent6"/>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bg1"/>
                </a:solidFill>
                <a:effectLst/>
                <a:uLnTx/>
                <a:uFillTx/>
                <a:latin typeface="Libre Franklin"/>
                <a:cs typeface="Arial"/>
                <a:sym typeface="Arial"/>
              </a:rPr>
              <a:t>Reading &amp; Writing Instructional Vision Example</a:t>
            </a:r>
            <a:r>
              <a:rPr kumimoji="0" lang="en-US" sz="3300" b="0" i="0" u="none" strike="noStrike" kern="0" cap="none" spc="0" normalizeH="0" baseline="0" noProof="0" dirty="0">
                <a:ln>
                  <a:noFill/>
                </a:ln>
                <a:solidFill>
                  <a:srgbClr val="000000"/>
                </a:solidFill>
                <a:effectLst/>
                <a:uLnTx/>
                <a:uFillTx/>
                <a:latin typeface="Libre Franklin"/>
                <a:cs typeface="Arial"/>
                <a:sym typeface="Arial"/>
              </a:rPr>
              <a:t> </a:t>
            </a:r>
            <a:r>
              <a:rPr kumimoji="0" lang="en-US" sz="3600" b="0" i="0" u="none" strike="noStrike" kern="0" cap="none" spc="0" normalizeH="0" baseline="0" noProof="0" dirty="0">
                <a:ln>
                  <a:noFill/>
                </a:ln>
                <a:solidFill>
                  <a:srgbClr val="000000"/>
                </a:solidFill>
                <a:effectLst/>
                <a:uLnTx/>
                <a:uFillTx/>
                <a:latin typeface="Libre Franklin"/>
                <a:cs typeface="Arial"/>
                <a:sym typeface="Arial"/>
              </a:rPr>
              <a:t> </a:t>
            </a:r>
          </a:p>
        </p:txBody>
      </p:sp>
      <p:pic>
        <p:nvPicPr>
          <p:cNvPr id="2" name="Picture 1" descr="Screenshot of second ELA instructional vision example.">
            <a:extLst>
              <a:ext uri="{FF2B5EF4-FFF2-40B4-BE49-F238E27FC236}">
                <a16:creationId xmlns:a16="http://schemas.microsoft.com/office/drawing/2014/main" xmlns="" id="{F5BF57B9-4DED-478A-8382-896302711C77}"/>
              </a:ext>
            </a:extLst>
          </p:cNvPr>
          <p:cNvPicPr>
            <a:picLocks noChangeAspect="1"/>
          </p:cNvPicPr>
          <p:nvPr/>
        </p:nvPicPr>
        <p:blipFill>
          <a:blip r:embed="rId3"/>
          <a:stretch>
            <a:fillRect/>
          </a:stretch>
        </p:blipFill>
        <p:spPr>
          <a:xfrm>
            <a:off x="243204" y="876079"/>
            <a:ext cx="6355559" cy="5105842"/>
          </a:xfrm>
          <a:prstGeom prst="rect">
            <a:avLst/>
          </a:prstGeom>
          <a:ln>
            <a:noFill/>
          </a:ln>
          <a:effectLst>
            <a:outerShdw blurRad="292100" dist="139700" dir="2700000" algn="tl" rotWithShape="0">
              <a:srgbClr val="333333">
                <a:alpha val="65000"/>
              </a:srgbClr>
            </a:outerShdw>
          </a:effectLst>
        </p:spPr>
      </p:pic>
      <p:sp>
        <p:nvSpPr>
          <p:cNvPr id="3" name="Title 2" hidden="1"/>
          <p:cNvSpPr>
            <a:spLocks noGrp="1"/>
          </p:cNvSpPr>
          <p:nvPr>
            <p:ph type="title"/>
          </p:nvPr>
        </p:nvSpPr>
        <p:spPr/>
        <p:txBody>
          <a:bodyPr/>
          <a:lstStyle/>
          <a:p>
            <a:r>
              <a:rPr lang="en-US" dirty="0" smtClean="0"/>
              <a:t>Reading &amp; Writing Instructional vision Example 2</a:t>
            </a:r>
            <a:endParaRPr lang="en-US" dirty="0"/>
          </a:p>
        </p:txBody>
      </p:sp>
    </p:spTree>
    <p:extLst>
      <p:ext uri="{BB962C8B-B14F-4D97-AF65-F5344CB8AC3E}">
        <p14:creationId xmlns:p14="http://schemas.microsoft.com/office/powerpoint/2010/main" val="334961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Tools and Resources Exploration </a:t>
            </a:r>
            <a:endParaRPr dirty="0"/>
          </a:p>
        </p:txBody>
      </p:sp>
      <p:sp>
        <p:nvSpPr>
          <p:cNvPr id="830" name="Google Shape;830;p130"/>
          <p:cNvSpPr txBox="1">
            <a:spLocks noGrp="1"/>
          </p:cNvSpPr>
          <p:nvPr>
            <p:ph type="body" idx="1"/>
          </p:nvPr>
        </p:nvSpPr>
        <p:spPr>
          <a:xfrm>
            <a:off x="633743" y="1897100"/>
            <a:ext cx="10932945" cy="380658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dirty="0"/>
              <a:t>Success criterion</a:t>
            </a:r>
            <a:r>
              <a:rPr lang="en-US" sz="2400" dirty="0"/>
              <a:t>: Access resources to support implementation of Phase 2. </a:t>
            </a:r>
            <a:endParaRPr sz="2400" dirty="0"/>
          </a:p>
          <a:p>
            <a:pPr marL="0" lvl="0" indent="0" algn="l" rtl="0">
              <a:lnSpc>
                <a:spcPct val="100000"/>
              </a:lnSpc>
              <a:spcBef>
                <a:spcPts val="0"/>
              </a:spcBef>
              <a:spcAft>
                <a:spcPts val="0"/>
              </a:spcAft>
              <a:buClr>
                <a:srgbClr val="102649"/>
              </a:buClr>
              <a:buSzPts val="2400"/>
              <a:buNone/>
            </a:pPr>
            <a:endParaRPr sz="1800" dirty="0"/>
          </a:p>
          <a:p>
            <a:pPr marL="0" lvl="0" indent="0" algn="l" rtl="0">
              <a:lnSpc>
                <a:spcPct val="100000"/>
              </a:lnSpc>
              <a:spcBef>
                <a:spcPts val="1000"/>
              </a:spcBef>
              <a:spcAft>
                <a:spcPts val="0"/>
              </a:spcAft>
              <a:buClr>
                <a:srgbClr val="000000"/>
              </a:buClr>
              <a:buSzPts val="2400"/>
              <a:buNone/>
            </a:pPr>
            <a:r>
              <a:rPr lang="en-US" sz="2400" b="0" i="0" u="none" strike="noStrike" dirty="0">
                <a:solidFill>
                  <a:srgbClr val="000000"/>
                </a:solidFill>
              </a:rPr>
              <a:t>As you </a:t>
            </a:r>
            <a:r>
              <a:rPr lang="en-US" sz="2400" dirty="0">
                <a:solidFill>
                  <a:srgbClr val="000000"/>
                </a:solidFill>
              </a:rPr>
              <a:t>explore</a:t>
            </a:r>
            <a:r>
              <a:rPr lang="en-US" sz="2400" b="0" i="0" u="none" strike="noStrike" dirty="0">
                <a:solidFill>
                  <a:srgbClr val="000000"/>
                </a:solidFill>
              </a:rPr>
              <a:t>, focus on the following information:</a:t>
            </a:r>
            <a:endParaRPr dirty="0"/>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dirty="0">
                <a:solidFill>
                  <a:srgbClr val="000000"/>
                </a:solidFill>
              </a:rPr>
              <a:t>Which tools and resources may be most beneficial to supportin</a:t>
            </a:r>
            <a:r>
              <a:rPr lang="en-US" sz="1800" dirty="0">
                <a:solidFill>
                  <a:srgbClr val="000000"/>
                </a:solidFill>
              </a:rPr>
              <a:t>g the work of Phase 2?</a:t>
            </a:r>
            <a:endParaRPr dirty="0"/>
          </a:p>
          <a:p>
            <a:pPr marL="228600" lvl="0" indent="-228600" algn="l" rtl="0">
              <a:lnSpc>
                <a:spcPct val="100000"/>
              </a:lnSpc>
              <a:spcBef>
                <a:spcPts val="1000"/>
              </a:spcBef>
              <a:spcAft>
                <a:spcPts val="0"/>
              </a:spcAft>
              <a:buClr>
                <a:srgbClr val="000000"/>
              </a:buClr>
              <a:buSzPts val="1800"/>
              <a:buFont typeface="Arial"/>
              <a:buChar char="•"/>
            </a:pPr>
            <a:r>
              <a:rPr lang="en-US" sz="1800" b="0" i="0" u="none" strike="noStrike" dirty="0">
                <a:solidFill>
                  <a:srgbClr val="000000"/>
                </a:solidFill>
              </a:rPr>
              <a:t>What tools and/or resources may still be needed to support </a:t>
            </a:r>
            <a:r>
              <a:rPr lang="en-US" sz="1800" dirty="0">
                <a:solidFill>
                  <a:srgbClr val="000000"/>
                </a:solidFill>
              </a:rPr>
              <a:t>Phase 2?</a:t>
            </a:r>
            <a:endParaRPr dirty="0"/>
          </a:p>
          <a:p>
            <a:pPr marL="0" lvl="0" indent="0" algn="l" rtl="0">
              <a:lnSpc>
                <a:spcPct val="90000"/>
              </a:lnSpc>
              <a:spcBef>
                <a:spcPts val="2000"/>
              </a:spcBef>
              <a:spcAft>
                <a:spcPts val="0"/>
              </a:spcAft>
              <a:buClr>
                <a:srgbClr val="102649"/>
              </a:buClr>
              <a:buSzPts val="1800"/>
              <a:buNone/>
            </a:pPr>
            <a:endParaRPr lang="en-US" sz="1800" i="1" dirty="0"/>
          </a:p>
          <a:p>
            <a:pPr marL="0" lvl="0" indent="0" algn="l" rtl="0">
              <a:lnSpc>
                <a:spcPct val="90000"/>
              </a:lnSpc>
              <a:spcBef>
                <a:spcPts val="2000"/>
              </a:spcBef>
              <a:spcAft>
                <a:spcPts val="0"/>
              </a:spcAft>
              <a:buClr>
                <a:srgbClr val="102649"/>
              </a:buClr>
              <a:buSzPts val="1800"/>
              <a:buNone/>
            </a:pPr>
            <a:endParaRPr lang="en-US" sz="1800" i="1" dirty="0"/>
          </a:p>
          <a:p>
            <a:pPr marL="457200" lvl="0" indent="-342900" algn="l" rtl="0">
              <a:lnSpc>
                <a:spcPct val="100000"/>
              </a:lnSpc>
              <a:spcBef>
                <a:spcPts val="1000"/>
              </a:spcBef>
              <a:spcAft>
                <a:spcPts val="0"/>
              </a:spcAft>
              <a:buClr>
                <a:schemeClr val="dk1"/>
              </a:buClr>
              <a:buSzPts val="1800"/>
              <a:buChar char="★"/>
            </a:pPr>
            <a:r>
              <a:rPr lang="en-US" sz="1800" i="1" dirty="0">
                <a:solidFill>
                  <a:schemeClr val="dk1"/>
                </a:solidFill>
              </a:rPr>
              <a:t>Space provided under Success Criterion 2 on the participant handout to hold your thinking.</a:t>
            </a:r>
            <a:endParaRPr sz="1800" i="1" dirty="0"/>
          </a:p>
          <a:p>
            <a:pPr marL="0" lvl="0" indent="0" algn="l" rtl="0">
              <a:lnSpc>
                <a:spcPct val="90000"/>
              </a:lnSpc>
              <a:spcBef>
                <a:spcPts val="1000"/>
              </a:spcBef>
              <a:spcAft>
                <a:spcPts val="0"/>
              </a:spcAft>
              <a:buClr>
                <a:srgbClr val="102649"/>
              </a:buClr>
              <a:buSzPts val="1800"/>
              <a:buNone/>
            </a:pPr>
            <a:endParaRPr sz="18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Whole Group Share Out</a:t>
            </a:r>
            <a:endParaRPr dirty="0"/>
          </a:p>
          <a:p>
            <a:pPr marL="0" lvl="0" indent="0" algn="l" rtl="0">
              <a:spcBef>
                <a:spcPts val="0"/>
              </a:spcBef>
              <a:spcAft>
                <a:spcPts val="0"/>
              </a:spcAft>
              <a:buNone/>
            </a:pPr>
            <a:r>
              <a:rPr lang="en-US" dirty="0"/>
              <a:t>Resource Feedback</a:t>
            </a:r>
            <a:endParaRPr dirty="0"/>
          </a:p>
        </p:txBody>
      </p:sp>
      <p:sp>
        <p:nvSpPr>
          <p:cNvPr id="837" name="Google Shape;837;p1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dirty="0"/>
              <a:t>Which tools and resources may be most beneficial to supporting the work of that phase?</a:t>
            </a:r>
            <a:endParaRPr dirty="0"/>
          </a:p>
          <a:p>
            <a:pPr marL="457200" lvl="0" indent="0" algn="l" rtl="0">
              <a:lnSpc>
                <a:spcPct val="100000"/>
              </a:lnSpc>
              <a:spcBef>
                <a:spcPts val="1000"/>
              </a:spcBef>
              <a:spcAft>
                <a:spcPts val="0"/>
              </a:spcAft>
              <a:buNone/>
            </a:pPr>
            <a:endParaRPr dirty="0"/>
          </a:p>
          <a:p>
            <a:pPr marL="457200" lvl="0" indent="-342900" algn="l" rtl="0">
              <a:lnSpc>
                <a:spcPct val="100000"/>
              </a:lnSpc>
              <a:spcBef>
                <a:spcPts val="1000"/>
              </a:spcBef>
              <a:spcAft>
                <a:spcPts val="0"/>
              </a:spcAft>
              <a:buSzPts val="1800"/>
              <a:buChar char="•"/>
            </a:pPr>
            <a:r>
              <a:rPr lang="en-US" dirty="0"/>
              <a:t>What tools and/or resources may still be needed to support the work of that phase?</a:t>
            </a:r>
            <a:endParaRPr dirty="0"/>
          </a:p>
          <a:p>
            <a:pPr marL="457200" lvl="0" indent="0" algn="l" rtl="0">
              <a:spcBef>
                <a:spcPts val="1000"/>
              </a:spcBef>
              <a:spcAft>
                <a:spcPts val="0"/>
              </a:spcAft>
              <a:buNone/>
            </a:pPr>
            <a:r>
              <a:rPr lang="en-US"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7"/>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Module Purpose</a:t>
            </a:r>
            <a:endParaRPr dirty="0"/>
          </a:p>
        </p:txBody>
      </p:sp>
      <p:sp>
        <p:nvSpPr>
          <p:cNvPr id="642" name="Google Shape;642;p107"/>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dirty="0"/>
              <a:t>Learning Goal: </a:t>
            </a:r>
            <a:r>
              <a:rPr lang="en-US" sz="2000" dirty="0"/>
              <a:t>We are learning about the importance of establishing a shared understanding of the subject area content, skills and pedagogy to inform a local instructional vision that guides the curriculum development process. </a:t>
            </a:r>
          </a:p>
          <a:p>
            <a:pPr marL="0" lvl="0" indent="0" algn="l" rtl="0">
              <a:lnSpc>
                <a:spcPct val="100000"/>
              </a:lnSpc>
              <a:spcBef>
                <a:spcPts val="1000"/>
              </a:spcBef>
              <a:spcAft>
                <a:spcPts val="0"/>
              </a:spcAft>
              <a:buClr>
                <a:srgbClr val="102649"/>
              </a:buClr>
              <a:buSzPts val="800"/>
              <a:buNone/>
            </a:pPr>
            <a:endParaRPr sz="800" dirty="0"/>
          </a:p>
          <a:p>
            <a:pPr marL="0" lvl="0" indent="0" algn="l" rtl="0">
              <a:lnSpc>
                <a:spcPct val="100000"/>
              </a:lnSpc>
              <a:spcBef>
                <a:spcPts val="1000"/>
              </a:spcBef>
              <a:spcAft>
                <a:spcPts val="0"/>
              </a:spcAft>
              <a:buNone/>
            </a:pPr>
            <a:r>
              <a:rPr lang="en-US" b="1" dirty="0"/>
              <a:t>Success Criteria:</a:t>
            </a:r>
            <a:endParaRPr dirty="0"/>
          </a:p>
          <a:p>
            <a:pPr marL="228600" lvl="0" indent="-241300" algn="l" rtl="0">
              <a:lnSpc>
                <a:spcPct val="100000"/>
              </a:lnSpc>
              <a:spcBef>
                <a:spcPts val="1000"/>
              </a:spcBef>
              <a:spcAft>
                <a:spcPts val="0"/>
              </a:spcAft>
              <a:buSzPts val="2000"/>
              <a:buFont typeface="Libre Franklin"/>
              <a:buChar char="•"/>
            </a:pPr>
            <a:r>
              <a:rPr lang="en-US" sz="2000" dirty="0"/>
              <a:t>Identify key actions and products of Phase 2 of the Curriculum Development Process.</a:t>
            </a:r>
            <a:endParaRPr dirty="0"/>
          </a:p>
          <a:p>
            <a:pPr marL="228600" lvl="0" indent="-241300" algn="l" rtl="0">
              <a:lnSpc>
                <a:spcPct val="100000"/>
              </a:lnSpc>
              <a:spcBef>
                <a:spcPts val="1000"/>
              </a:spcBef>
              <a:spcAft>
                <a:spcPts val="0"/>
              </a:spcAft>
              <a:buSzPts val="2000"/>
              <a:buFont typeface="Libre Franklin"/>
              <a:buChar char="•"/>
            </a:pPr>
            <a:r>
              <a:rPr lang="en-US" sz="2000" dirty="0"/>
              <a:t>Access resources to support implementation of Phase 2 of the Curriculum Development Process.</a:t>
            </a:r>
            <a:endParaRPr sz="2000" dirty="0"/>
          </a:p>
          <a:p>
            <a:pPr marL="228600" indent="-241300">
              <a:lnSpc>
                <a:spcPct val="100000"/>
              </a:lnSpc>
              <a:buSzPts val="2000"/>
              <a:buFont typeface="Libre Franklin"/>
              <a:buChar char="•"/>
            </a:pPr>
            <a:r>
              <a:rPr lang="en-US" sz="2000" dirty="0"/>
              <a:t>Develop an action plan for implementing Phase 2 at the local level. </a:t>
            </a:r>
            <a:endParaRPr lang="en-US" b="1" dirty="0"/>
          </a:p>
          <a:p>
            <a:pPr marL="0" lvl="0" indent="0" algn="l" rtl="0">
              <a:lnSpc>
                <a:spcPct val="90000"/>
              </a:lnSpc>
              <a:spcBef>
                <a:spcPts val="1000"/>
              </a:spcBef>
              <a:spcAft>
                <a:spcPts val="0"/>
              </a:spcAft>
              <a:buClr>
                <a:srgbClr val="102649"/>
              </a:buClr>
              <a:buSzPts val="2800"/>
              <a:buNone/>
            </a:pPr>
            <a:endParaRPr b="1" dirty="0"/>
          </a:p>
        </p:txBody>
      </p:sp>
      <p:sp>
        <p:nvSpPr>
          <p:cNvPr id="3" name="Google Shape;657;p109" title="&quot; &quot;">
            <a:extLst>
              <a:ext uri="{FF2B5EF4-FFF2-40B4-BE49-F238E27FC236}">
                <a16:creationId xmlns:a16="http://schemas.microsoft.com/office/drawing/2014/main" xmlns="" id="{6681A19D-D357-408D-4076-515EBF10635F}"/>
              </a:ext>
              <a:ext uri="{C183D7F6-B498-43B3-948B-1728B52AA6E4}">
                <adec:decorative xmlns:adec="http://schemas.microsoft.com/office/drawing/2017/decorative" xmlns="" val="1"/>
              </a:ext>
            </a:extLst>
          </p:cNvPr>
          <p:cNvSpPr/>
          <p:nvPr/>
        </p:nvSpPr>
        <p:spPr>
          <a:xfrm>
            <a:off x="152401" y="422298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88666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200" y="1860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Module Reflection (A)</a:t>
            </a:r>
            <a:endParaRPr dirty="0"/>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800" b="1" i="0" u="none" strike="noStrike" kern="0" cap="none" spc="0" normalizeH="0" baseline="0" noProof="0" dirty="0">
              <a:ln>
                <a:noFill/>
              </a:ln>
              <a:solidFill>
                <a:srgbClr val="102649"/>
              </a:solidFill>
              <a:effectLst/>
              <a:uLnTx/>
              <a:uFillTx/>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dirty="0">
                <a:ln>
                  <a:noFill/>
                </a:ln>
                <a:solidFill>
                  <a:srgbClr val="102649"/>
                </a:solidFill>
                <a:effectLst/>
                <a:uLnTx/>
                <a:uFillTx/>
                <a:latin typeface="Libre Franklin"/>
                <a:sym typeface="Libre Franklin"/>
              </a:rPr>
              <a:t>Reflection Goal: </a:t>
            </a:r>
            <a:r>
              <a:rPr kumimoji="0" lang="en-US" sz="2000" b="0" i="0" u="none" strike="noStrike" kern="0" cap="none" spc="0" normalizeH="0" baseline="0" noProof="0" dirty="0">
                <a:ln>
                  <a:noFill/>
                </a:ln>
                <a:solidFill>
                  <a:srgbClr val="102649"/>
                </a:solidFill>
                <a:effectLst/>
                <a:uLnTx/>
                <a:uFillTx/>
                <a:latin typeface="Libre Franklin"/>
                <a:sym typeface="Libre Franklin"/>
              </a:rPr>
              <a:t>To anchor learning from the session for application.</a:t>
            </a:r>
            <a:endParaRPr kumimoji="0" lang="en-US" sz="2800" b="0" i="0" u="none" strike="noStrike" kern="0" cap="none" spc="0" normalizeH="0" baseline="0" noProof="0" dirty="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Libre Franklin"/>
              <a:buChar char="•"/>
              <a:tabLst/>
              <a:defRPr/>
            </a:pPr>
            <a:r>
              <a:rPr kumimoji="0" lang="en-US" sz="2000" b="0" i="0" u="none" strike="noStrike" kern="0" cap="none" spc="0" normalizeH="0" baseline="0" noProof="0" dirty="0">
                <a:ln>
                  <a:noFill/>
                </a:ln>
                <a:solidFill>
                  <a:srgbClr val="102649"/>
                </a:solidFill>
                <a:effectLst/>
                <a:uLnTx/>
                <a:uFillTx/>
                <a:latin typeface="Libre Franklin"/>
                <a:sym typeface="Libre Franklin"/>
              </a:rPr>
              <a:t>Review items on your “Know” list. Update as needed. Of all you now understand about Phase 2, which item seems most important?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dirty="0">
                <a:ln>
                  <a:noFill/>
                </a:ln>
                <a:solidFill>
                  <a:srgbClr val="102649"/>
                </a:solidFill>
                <a:effectLst/>
                <a:uLnTx/>
                <a:uFillTx/>
                <a:latin typeface="Libre Franklin"/>
                <a:sym typeface="Libre Franklin"/>
              </a:rPr>
              <a:t>Review items on your “Need to Know” list. Update as needed. Which item seems most important to address in supporting  implementation of Phase 2 in your district?</a:t>
            </a: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lang="en-US" sz="2000" dirty="0"/>
              <a:t>Record both items in the space provided under Success Criterion 3 on your participant handout. </a:t>
            </a:r>
          </a:p>
          <a:p>
            <a:pPr marL="457200" lvl="0" indent="0" algn="l" rtl="0">
              <a:lnSpc>
                <a:spcPct val="100000"/>
              </a:lnSpc>
              <a:spcBef>
                <a:spcPts val="1000"/>
              </a:spcBef>
              <a:spcAft>
                <a:spcPts val="0"/>
              </a:spcAft>
              <a:buNone/>
            </a:pPr>
            <a:endParaRPr lang="en-US" sz="2000" dirty="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786823" y="134991"/>
            <a:ext cx="1133953" cy="15013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4"/>
          <p:cNvSpPr txBox="1">
            <a:spLocks noGrp="1"/>
          </p:cNvSpPr>
          <p:nvPr>
            <p:ph type="title"/>
          </p:nvPr>
        </p:nvSpPr>
        <p:spPr>
          <a:xfrm>
            <a:off x="838200" y="186025"/>
            <a:ext cx="10515600" cy="81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Module Reflection (B)</a:t>
            </a:r>
            <a:endParaRPr dirty="0"/>
          </a:p>
        </p:txBody>
      </p:sp>
      <p:sp>
        <p:nvSpPr>
          <p:cNvPr id="581" name="Google Shape;581;p94"/>
          <p:cNvSpPr txBox="1">
            <a:spLocks noGrp="1"/>
          </p:cNvSpPr>
          <p:nvPr>
            <p:ph type="body" idx="1"/>
          </p:nvPr>
        </p:nvSpPr>
        <p:spPr>
          <a:xfrm>
            <a:off x="542925" y="1143025"/>
            <a:ext cx="11172900" cy="45864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r>
              <a:rPr kumimoji="0" lang="en-US" sz="2800" b="1" i="0" u="none" strike="noStrike" kern="0" cap="none" spc="0" normalizeH="0" baseline="0" noProof="0" dirty="0">
                <a:ln>
                  <a:noFill/>
                </a:ln>
                <a:solidFill>
                  <a:srgbClr val="102649"/>
                </a:solidFill>
                <a:effectLst/>
                <a:uLnTx/>
                <a:uFillTx/>
                <a:latin typeface="Libre Franklin"/>
                <a:sym typeface="Libre Franklin"/>
              </a:rPr>
              <a:t>Learning Goal: </a:t>
            </a:r>
            <a:r>
              <a:rPr kumimoji="0" lang="en-US" sz="2000" b="0" i="0" u="none" strike="noStrike" kern="0" cap="none" spc="0" normalizeH="0" baseline="0" noProof="0" dirty="0">
                <a:ln>
                  <a:noFill/>
                </a:ln>
                <a:solidFill>
                  <a:srgbClr val="102649"/>
                </a:solidFill>
                <a:effectLst/>
                <a:uLnTx/>
                <a:uFillTx/>
                <a:latin typeface="Libre Franklin"/>
                <a:sym typeface="Libre Franklin"/>
              </a:rPr>
              <a:t>We are learning about the importance of establishing a shared understanding of the subject area content, skills and pedagogy to inform a local instructional vision that guides the curriculum development process. </a:t>
            </a:r>
          </a:p>
          <a:p>
            <a:pPr marL="0" marR="0" lvl="0" indent="0" algn="l" defTabSz="914400" rtl="0" eaLnBrk="1" fontAlgn="auto" latinLnBrk="0" hangingPunct="1">
              <a:lnSpc>
                <a:spcPct val="100000"/>
              </a:lnSpc>
              <a:spcBef>
                <a:spcPts val="0"/>
              </a:spcBef>
              <a:spcAft>
                <a:spcPts val="0"/>
              </a:spcAft>
              <a:buClr>
                <a:srgbClr val="102649"/>
              </a:buClr>
              <a:buSzPts val="2800"/>
              <a:buFont typeface="Arial"/>
              <a:buNone/>
              <a:tabLst/>
              <a:defRPr/>
            </a:pPr>
            <a:endParaRPr kumimoji="0" lang="en-US" sz="2000" b="0" i="0" u="none" strike="noStrike" kern="0" cap="none" spc="0" normalizeH="0" baseline="0" noProof="0" dirty="0">
              <a:ln>
                <a:noFill/>
              </a:ln>
              <a:solidFill>
                <a:srgbClr val="102649"/>
              </a:solidFill>
              <a:effectLst/>
              <a:uLnTx/>
              <a:uFillTx/>
              <a:latin typeface="Libre Franklin"/>
              <a:sym typeface="Libre Franklin"/>
            </a:endParaRPr>
          </a:p>
          <a:p>
            <a:pPr marL="228600" marR="0" lvl="0" indent="-228600" algn="l" defTabSz="914400" rtl="0" eaLnBrk="1" fontAlgn="auto" latinLnBrk="0" hangingPunct="1">
              <a:lnSpc>
                <a:spcPct val="115000"/>
              </a:lnSpc>
              <a:spcBef>
                <a:spcPts val="1000"/>
              </a:spcBef>
              <a:spcAft>
                <a:spcPts val="0"/>
              </a:spcAft>
              <a:buClr>
                <a:srgbClr val="102649"/>
              </a:buClr>
              <a:buSzPts val="2000"/>
              <a:buFont typeface="Arial"/>
              <a:buChar char="•"/>
              <a:tabLst/>
              <a:defRPr/>
            </a:pPr>
            <a:r>
              <a:rPr kumimoji="0" lang="en-US" sz="2000" b="0" i="0" u="none" strike="noStrike" kern="0" cap="none" spc="0" normalizeH="0" baseline="0" noProof="0" dirty="0">
                <a:ln>
                  <a:noFill/>
                </a:ln>
                <a:solidFill>
                  <a:srgbClr val="102649"/>
                </a:solidFill>
                <a:effectLst/>
                <a:uLnTx/>
                <a:uFillTx/>
                <a:latin typeface="Libre Franklin"/>
                <a:sym typeface="Libre Franklin"/>
              </a:rPr>
              <a:t>Use the scale under success criterion 4 to reassess your overall level of understanding after engaging the module.</a:t>
            </a:r>
            <a:endParaRPr kumimoji="0" lang="en-US" sz="700" b="0" i="0" u="none" strike="noStrike" kern="0" cap="none" spc="0" normalizeH="0" baseline="0" noProof="0" dirty="0">
              <a:ln>
                <a:noFill/>
              </a:ln>
              <a:solidFill>
                <a:srgbClr val="102649"/>
              </a:solidFill>
              <a:effectLst/>
              <a:uLnTx/>
              <a:uFillTx/>
              <a:latin typeface="Libre Franklin"/>
              <a:sym typeface="Libre Franklin"/>
            </a:endParaRPr>
          </a:p>
          <a:p>
            <a:pPr marL="457200" lvl="0" indent="0" algn="l" rtl="0">
              <a:lnSpc>
                <a:spcPct val="100000"/>
              </a:lnSpc>
              <a:spcBef>
                <a:spcPts val="1000"/>
              </a:spcBef>
              <a:spcAft>
                <a:spcPts val="0"/>
              </a:spcAft>
              <a:buNone/>
            </a:pPr>
            <a:endParaRPr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lang="en-US" sz="2000" dirty="0"/>
          </a:p>
          <a:p>
            <a:pPr marL="457200" lvl="0" indent="0" algn="l" rtl="0">
              <a:lnSpc>
                <a:spcPct val="100000"/>
              </a:lnSpc>
              <a:spcBef>
                <a:spcPts val="1000"/>
              </a:spcBef>
              <a:spcAft>
                <a:spcPts val="0"/>
              </a:spcAft>
              <a:buNone/>
            </a:pPr>
            <a:endParaRPr sz="2000" dirty="0"/>
          </a:p>
        </p:txBody>
      </p:sp>
      <p:pic>
        <p:nvPicPr>
          <p:cNvPr id="583" name="Google Shape;583;p94"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972800" y="134992"/>
            <a:ext cx="947976" cy="1156480"/>
          </a:xfrm>
          <a:prstGeom prst="rect">
            <a:avLst/>
          </a:prstGeom>
          <a:noFill/>
          <a:ln>
            <a:noFill/>
          </a:ln>
        </p:spPr>
      </p:pic>
      <p:pic>
        <p:nvPicPr>
          <p:cNvPr id="6" name="Picture 5" title="&quot; &quot;">
            <a:extLst>
              <a:ext uri="{FF2B5EF4-FFF2-40B4-BE49-F238E27FC236}">
                <a16:creationId xmlns:a16="http://schemas.microsoft.com/office/drawing/2014/main" xmlns="" id="{CD0EE23C-CB40-9452-8B58-54F6506387C4}"/>
              </a:ext>
            </a:extLst>
          </p:cNvPr>
          <p:cNvPicPr>
            <a:picLocks noChangeAspect="1"/>
          </p:cNvPicPr>
          <p:nvPr/>
        </p:nvPicPr>
        <p:blipFill>
          <a:blip r:embed="rId4"/>
          <a:stretch>
            <a:fillRect/>
          </a:stretch>
        </p:blipFill>
        <p:spPr>
          <a:xfrm>
            <a:off x="685077" y="3725936"/>
            <a:ext cx="10888595" cy="895475"/>
          </a:xfrm>
          <a:prstGeom prst="rect">
            <a:avLst/>
          </a:prstGeom>
        </p:spPr>
      </p:pic>
    </p:spTree>
    <p:extLst>
      <p:ext uri="{BB962C8B-B14F-4D97-AF65-F5344CB8AC3E}">
        <p14:creationId xmlns:p14="http://schemas.microsoft.com/office/powerpoint/2010/main" val="356185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4" name="Picture 3" descr="Screenshot of Self-Assessment Tool for Essential Element 2.">
            <a:extLst>
              <a:ext uri="{FF2B5EF4-FFF2-40B4-BE49-F238E27FC236}">
                <a16:creationId xmlns:a16="http://schemas.microsoft.com/office/drawing/2014/main" xmlns="" id="{D22A58EC-30C2-07A3-A10F-70F01C57E7E2}"/>
              </a:ext>
            </a:extLst>
          </p:cNvPr>
          <p:cNvPicPr>
            <a:picLocks noChangeAspect="1"/>
          </p:cNvPicPr>
          <p:nvPr/>
        </p:nvPicPr>
        <p:blipFill>
          <a:blip r:embed="rId3"/>
          <a:stretch>
            <a:fillRect/>
          </a:stretch>
        </p:blipFill>
        <p:spPr>
          <a:xfrm>
            <a:off x="1076419" y="45665"/>
            <a:ext cx="10039161" cy="6766669"/>
          </a:xfrm>
          <a:prstGeom prst="rect">
            <a:avLst/>
          </a:prstGeom>
        </p:spPr>
      </p:pic>
      <p:sp>
        <p:nvSpPr>
          <p:cNvPr id="2" name="Title 1" hidden="1"/>
          <p:cNvSpPr>
            <a:spLocks noGrp="1"/>
          </p:cNvSpPr>
          <p:nvPr>
            <p:ph type="title"/>
          </p:nvPr>
        </p:nvSpPr>
        <p:spPr/>
        <p:txBody>
          <a:bodyPr/>
          <a:lstStyle/>
          <a:p>
            <a:r>
              <a:rPr lang="en-US" dirty="0" smtClean="0"/>
              <a:t>Reflection Question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four phases of the CDP and their steps.">
            <a:extLst>
              <a:ext uri="{FF2B5EF4-FFF2-40B4-BE49-F238E27FC236}">
                <a16:creationId xmlns:a16="http://schemas.microsoft.com/office/drawing/2014/main" xmlns="" id="{5D1722DF-CFC9-4339-ADE5-B26513D196EB}"/>
              </a:ext>
            </a:extLst>
          </p:cNvPr>
          <p:cNvPicPr>
            <a:picLocks noChangeAspect="1"/>
          </p:cNvPicPr>
          <p:nvPr/>
        </p:nvPicPr>
        <p:blipFill>
          <a:blip r:embed="rId3"/>
          <a:stretch>
            <a:fillRect/>
          </a:stretch>
        </p:blipFill>
        <p:spPr>
          <a:xfrm>
            <a:off x="347528" y="1463040"/>
            <a:ext cx="7204934" cy="4297680"/>
          </a:xfrm>
          <a:prstGeom prst="rect">
            <a:avLst/>
          </a:prstGeom>
        </p:spPr>
      </p:pic>
      <p:sp>
        <p:nvSpPr>
          <p:cNvPr id="8" name="TextBox 7">
            <a:extLst>
              <a:ext uri="{FF2B5EF4-FFF2-40B4-BE49-F238E27FC236}">
                <a16:creationId xmlns:a16="http://schemas.microsoft.com/office/drawing/2014/main" xmlns="" id="{F058477C-E9FC-49AD-ADB7-01D4EBE8F6D1}"/>
              </a:ext>
            </a:extLst>
          </p:cNvPr>
          <p:cNvSpPr txBox="1"/>
          <p:nvPr/>
        </p:nvSpPr>
        <p:spPr>
          <a:xfrm>
            <a:off x="8020593" y="1854926"/>
            <a:ext cx="371937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Learning Goal: </a:t>
            </a:r>
            <a:r>
              <a:rPr kumimoji="0" lang="en-US" sz="2100" b="0" i="0" u="none" strike="noStrike" kern="0" cap="none" spc="0" normalizeH="0" baseline="0" noProof="0" dirty="0">
                <a:ln>
                  <a:noFill/>
                </a:ln>
                <a:solidFill>
                  <a:srgbClr val="000000"/>
                </a:solidFill>
                <a:effectLst/>
                <a:uLnTx/>
                <a:uFillTx/>
                <a:latin typeface="Arial"/>
                <a:cs typeface="Arial"/>
                <a:sym typeface="Arial"/>
              </a:rPr>
              <a:t>We are learning about the importance of establishing a shared understanding of the subject area content, skills and pedagogy to inform a local instructional vision that guides the curriculum development process.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Arrow: Right 10" title="Phase 3: Develop the Curriculum&#10;&quot; &quot;">
            <a:extLst>
              <a:ext uri="{FF2B5EF4-FFF2-40B4-BE49-F238E27FC236}">
                <a16:creationId xmlns:a16="http://schemas.microsoft.com/office/drawing/2014/main" xmlns="" id="{7E23744E-3D53-422C-AE3B-138CF7B107E6}"/>
              </a:ext>
              <a:ext uri="{C183D7F6-B498-43B3-948B-1728B52AA6E4}">
                <adec:decorative xmlns:adec="http://schemas.microsoft.com/office/drawing/2017/decorative" xmlns="" val="1"/>
              </a:ext>
            </a:extLst>
          </p:cNvPr>
          <p:cNvSpPr/>
          <p:nvPr/>
        </p:nvSpPr>
        <p:spPr>
          <a:xfrm>
            <a:off x="196499" y="2908311"/>
            <a:ext cx="756283" cy="44413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a:xfrm>
            <a:off x="347528" y="469441"/>
            <a:ext cx="10515600" cy="1325700"/>
          </a:xfrm>
        </p:spPr>
        <p:txBody>
          <a:bodyPr/>
          <a:lstStyle/>
          <a:p>
            <a:pPr lvl="0"/>
            <a:r>
              <a:rPr lang="en-US" dirty="0">
                <a:cs typeface="Arial"/>
              </a:rPr>
              <a:t>Phase 2: Articulate Instructional Vision</a:t>
            </a:r>
            <a:r>
              <a:rPr lang="en-US" dirty="0">
                <a:solidFill>
                  <a:srgbClr val="000000"/>
                </a:solidFill>
                <a:latin typeface="Arial"/>
                <a:cs typeface="Arial"/>
                <a:sym typeface="Arial"/>
              </a:rPr>
              <a:t/>
            </a:r>
            <a:br>
              <a:rPr lang="en-US" dirty="0">
                <a:solidFill>
                  <a:srgbClr val="000000"/>
                </a:solidFill>
                <a:latin typeface="Arial"/>
                <a:cs typeface="Arial"/>
                <a:sym typeface="Arial"/>
              </a:rPr>
            </a:br>
            <a:endParaRPr lang="en-US" dirty="0"/>
          </a:p>
        </p:txBody>
      </p:sp>
    </p:spTree>
    <p:extLst>
      <p:ext uri="{BB962C8B-B14F-4D97-AF65-F5344CB8AC3E}">
        <p14:creationId xmlns:p14="http://schemas.microsoft.com/office/powerpoint/2010/main" val="31194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35"/>
          <p:cNvSpPr txBox="1">
            <a:spLocks noGrp="1"/>
          </p:cNvSpPr>
          <p:nvPr>
            <p:ph type="title"/>
          </p:nvPr>
        </p:nvSpPr>
        <p:spPr>
          <a:xfrm>
            <a:off x="730450" y="254100"/>
            <a:ext cx="3932100" cy="10893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Time to Plan</a:t>
            </a:r>
          </a:p>
        </p:txBody>
      </p:sp>
      <p:sp>
        <p:nvSpPr>
          <p:cNvPr id="867" name="Google Shape;867;p135"/>
          <p:cNvSpPr txBox="1">
            <a:spLocks noGrp="1"/>
          </p:cNvSpPr>
          <p:nvPr>
            <p:ph type="body" idx="1"/>
          </p:nvPr>
        </p:nvSpPr>
        <p:spPr>
          <a:xfrm>
            <a:off x="605463" y="1432525"/>
            <a:ext cx="3932100" cy="3811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dirty="0"/>
              <a:t>Based on your learning today, develop an action plan for implementing Phase 2.</a:t>
            </a:r>
          </a:p>
          <a:p>
            <a:pPr marL="914400" lvl="0" indent="0" algn="l" rtl="0">
              <a:spcBef>
                <a:spcPts val="1000"/>
              </a:spcBef>
              <a:spcAft>
                <a:spcPts val="0"/>
              </a:spcAft>
              <a:buNone/>
            </a:pPr>
            <a:endParaRPr lang="en-US" sz="2200" dirty="0"/>
          </a:p>
          <a:p>
            <a:pPr marL="457200" lvl="0" indent="-368300" algn="l" rtl="0">
              <a:spcBef>
                <a:spcPts val="1000"/>
              </a:spcBef>
              <a:spcAft>
                <a:spcPts val="0"/>
              </a:spcAft>
              <a:buSzPts val="2200"/>
              <a:buChar char="●"/>
            </a:pPr>
            <a:r>
              <a:rPr lang="en-US" sz="2200" dirty="0"/>
              <a:t>Planning template is provided under Success Criterion 3 on the participant handout.</a:t>
            </a:r>
          </a:p>
        </p:txBody>
      </p:sp>
      <p:pic>
        <p:nvPicPr>
          <p:cNvPr id="3" name="Picture 2" descr="Screenshot of action planning template from the participant handout.">
            <a:extLst>
              <a:ext uri="{FF2B5EF4-FFF2-40B4-BE49-F238E27FC236}">
                <a16:creationId xmlns:a16="http://schemas.microsoft.com/office/drawing/2014/main" xmlns="" id="{E8DE559D-C5C9-4EA5-9E88-9874F04F6F00}"/>
              </a:ext>
            </a:extLst>
          </p:cNvPr>
          <p:cNvPicPr>
            <a:picLocks noChangeAspect="1"/>
          </p:cNvPicPr>
          <p:nvPr/>
        </p:nvPicPr>
        <p:blipFill>
          <a:blip r:embed="rId3"/>
          <a:stretch>
            <a:fillRect/>
          </a:stretch>
        </p:blipFill>
        <p:spPr>
          <a:xfrm>
            <a:off x="4662550" y="798750"/>
            <a:ext cx="6274112" cy="42581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5"/>
            <a:ext cx="10515600" cy="1235075"/>
          </a:xfrm>
        </p:spPr>
        <p:txBody>
          <a:bodyPr/>
          <a:lstStyle/>
          <a:p>
            <a:r>
              <a:rPr lang="en-US" dirty="0"/>
              <a:t>Module Wrap-Up</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619124" y="1253331"/>
            <a:ext cx="10982325" cy="4423570"/>
          </a:xfrm>
        </p:spPr>
        <p:txBody>
          <a:bodyPr/>
          <a:lstStyle/>
          <a:p>
            <a:r>
              <a:rPr lang="en-US" dirty="0"/>
              <a:t>Please complete the </a:t>
            </a:r>
            <a:r>
              <a:rPr lang="en-US" dirty="0">
                <a:hlinkClick r:id="rId3"/>
              </a:rPr>
              <a:t>Module 2 Professional Learning Survey</a:t>
            </a:r>
            <a:r>
              <a:rPr lang="en-US" dirty="0"/>
              <a:t>. </a:t>
            </a:r>
          </a:p>
          <a:p>
            <a:pPr lvl="1"/>
            <a:endParaRPr lang="en-US" dirty="0"/>
          </a:p>
          <a:p>
            <a:r>
              <a:rPr lang="en-US" dirty="0"/>
              <a:t>Questions for OTL?</a:t>
            </a:r>
          </a:p>
          <a:p>
            <a:pPr marL="571500" lvl="1" indent="0">
              <a:buNone/>
            </a:pPr>
            <a:endParaRPr lang="en-US" dirty="0"/>
          </a:p>
          <a:p>
            <a:pPr marL="571500" lvl="1" indent="0">
              <a:buNone/>
            </a:pPr>
            <a:r>
              <a:rPr lang="en-US" dirty="0"/>
              <a:t>Fox DeMoisey</a:t>
            </a:r>
          </a:p>
          <a:p>
            <a:pPr marL="571500" lvl="1" indent="0">
              <a:buNone/>
            </a:pPr>
            <a:r>
              <a:rPr lang="en-US" dirty="0">
                <a:hlinkClick r:id="rId4"/>
              </a:rPr>
              <a:t>fox.demoisey@ducation.ky.gov</a:t>
            </a:r>
            <a:endParaRPr lang="en-US" dirty="0"/>
          </a:p>
          <a:p>
            <a:pPr marL="571500" lvl="1" indent="0">
              <a:buNone/>
            </a:pPr>
            <a:endParaRPr lang="en-US" dirty="0"/>
          </a:p>
          <a:p>
            <a:pPr marL="571500" lvl="1" indent="0">
              <a:buNone/>
            </a:pPr>
            <a:r>
              <a:rPr lang="en-US" dirty="0"/>
              <a:t>Misty Higgins</a:t>
            </a:r>
          </a:p>
          <a:p>
            <a:pPr marL="571500" lvl="1" indent="0">
              <a:buNone/>
            </a:pPr>
            <a:r>
              <a:rPr lang="en-US" dirty="0">
                <a:hlinkClick r:id="rId5"/>
              </a:rPr>
              <a:t>misty.higgins@education.ky.gov</a:t>
            </a:r>
            <a:endParaRPr lang="en-US" dirty="0"/>
          </a:p>
          <a:p>
            <a:pPr marL="571500" lvl="1" indent="0">
              <a:buNone/>
            </a:pPr>
            <a:endParaRPr lang="en-US" dirty="0"/>
          </a:p>
          <a:p>
            <a:pPr marL="571500" lvl="1" indent="0">
              <a:buNone/>
            </a:pPr>
            <a:endParaRPr lang="en-US" dirty="0"/>
          </a:p>
        </p:txBody>
      </p:sp>
    </p:spTree>
    <p:extLst>
      <p:ext uri="{BB962C8B-B14F-4D97-AF65-F5344CB8AC3E}">
        <p14:creationId xmlns:p14="http://schemas.microsoft.com/office/powerpoint/2010/main" val="69978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7"/>
        <p:cNvGrpSpPr/>
        <p:nvPr/>
      </p:nvGrpSpPr>
      <p:grpSpPr>
        <a:xfrm>
          <a:off x="0" y="0"/>
          <a:ext cx="0" cy="0"/>
          <a:chOff x="0" y="0"/>
          <a:chExt cx="0" cy="0"/>
        </a:xfrm>
      </p:grpSpPr>
      <p:sp>
        <p:nvSpPr>
          <p:cNvPr id="648" name="Google Shape;648;p108"/>
          <p:cNvSpPr txBox="1">
            <a:spLocks noGrp="1"/>
          </p:cNvSpPr>
          <p:nvPr>
            <p:ph type="title"/>
          </p:nvPr>
        </p:nvSpPr>
        <p:spPr>
          <a:xfrm>
            <a:off x="838199" y="291090"/>
            <a:ext cx="10515599" cy="932688"/>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5400" kern="1200" dirty="0">
                <a:solidFill>
                  <a:schemeClr val="tx1"/>
                </a:solidFill>
                <a:latin typeface="+mj-lt"/>
                <a:ea typeface="+mj-ea"/>
                <a:cs typeface="+mj-cs"/>
              </a:rPr>
              <a:t>Phase 2 Self-Assessment </a:t>
            </a:r>
          </a:p>
        </p:txBody>
      </p:sp>
      <p:pic>
        <p:nvPicPr>
          <p:cNvPr id="4" name="Picture 3" descr="Screenshot of Know and Need to Know table and 1-5 scale from the participant handout.">
            <a:extLst>
              <a:ext uri="{FF2B5EF4-FFF2-40B4-BE49-F238E27FC236}">
                <a16:creationId xmlns:a16="http://schemas.microsoft.com/office/drawing/2014/main" xmlns="" id="{510B2A1F-C39B-02DF-FD06-63ABE3CFD332}"/>
              </a:ext>
            </a:extLst>
          </p:cNvPr>
          <p:cNvPicPr>
            <a:picLocks noChangeAspect="1"/>
          </p:cNvPicPr>
          <p:nvPr/>
        </p:nvPicPr>
        <p:blipFill>
          <a:blip r:embed="rId3"/>
          <a:stretch>
            <a:fillRect/>
          </a:stretch>
        </p:blipFill>
        <p:spPr>
          <a:xfrm>
            <a:off x="1805240" y="1633826"/>
            <a:ext cx="8581519" cy="35903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7"/>
          <p:cNvSpPr txBox="1">
            <a:spLocks noGrp="1"/>
          </p:cNvSpPr>
          <p:nvPr>
            <p:ph type="title"/>
          </p:nvPr>
        </p:nvSpPr>
        <p:spPr>
          <a:xfrm>
            <a:off x="838200" y="186022"/>
            <a:ext cx="10515600" cy="95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dirty="0"/>
              <a:t>Phase 2 Module Purpose</a:t>
            </a:r>
            <a:endParaRPr dirty="0"/>
          </a:p>
        </p:txBody>
      </p:sp>
      <p:sp>
        <p:nvSpPr>
          <p:cNvPr id="642" name="Google Shape;642;p107"/>
          <p:cNvSpPr txBox="1">
            <a:spLocks noGrp="1"/>
          </p:cNvSpPr>
          <p:nvPr>
            <p:ph type="body" idx="1"/>
          </p:nvPr>
        </p:nvSpPr>
        <p:spPr>
          <a:xfrm>
            <a:off x="838200" y="1143025"/>
            <a:ext cx="10515600" cy="518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800"/>
              <a:buNone/>
            </a:pPr>
            <a:r>
              <a:rPr lang="en-US" b="1" dirty="0"/>
              <a:t>Learning Goal: </a:t>
            </a:r>
            <a:r>
              <a:rPr lang="en-US" sz="2000" dirty="0"/>
              <a:t>We are learning about the importance of establishing a shared understanding of the subject area content, skills and pedagogy to inform a local instructional vision that guides the curriculum development process. </a:t>
            </a:r>
          </a:p>
          <a:p>
            <a:pPr marL="0" lvl="0" indent="0" algn="l" rtl="0">
              <a:lnSpc>
                <a:spcPct val="100000"/>
              </a:lnSpc>
              <a:spcBef>
                <a:spcPts val="1000"/>
              </a:spcBef>
              <a:spcAft>
                <a:spcPts val="0"/>
              </a:spcAft>
              <a:buClr>
                <a:srgbClr val="102649"/>
              </a:buClr>
              <a:buSzPts val="800"/>
              <a:buNone/>
            </a:pPr>
            <a:endParaRPr sz="800" dirty="0"/>
          </a:p>
          <a:p>
            <a:pPr marL="0" lvl="0" indent="0" algn="l" rtl="0">
              <a:lnSpc>
                <a:spcPct val="100000"/>
              </a:lnSpc>
              <a:spcBef>
                <a:spcPts val="1000"/>
              </a:spcBef>
              <a:spcAft>
                <a:spcPts val="0"/>
              </a:spcAft>
              <a:buNone/>
            </a:pPr>
            <a:r>
              <a:rPr lang="en-US" b="1" dirty="0"/>
              <a:t>Success Criteria:</a:t>
            </a:r>
            <a:endParaRPr dirty="0"/>
          </a:p>
          <a:p>
            <a:pPr marL="228600" lvl="0" indent="-241300" algn="l" rtl="0">
              <a:lnSpc>
                <a:spcPct val="100000"/>
              </a:lnSpc>
              <a:spcBef>
                <a:spcPts val="1000"/>
              </a:spcBef>
              <a:spcAft>
                <a:spcPts val="0"/>
              </a:spcAft>
              <a:buSzPts val="2000"/>
              <a:buFont typeface="Libre Franklin"/>
              <a:buChar char="•"/>
            </a:pPr>
            <a:r>
              <a:rPr lang="en-US" sz="2000" dirty="0"/>
              <a:t>Identify key actions and products of Phase 2 of the Curriculum Development Process.</a:t>
            </a:r>
            <a:endParaRPr dirty="0"/>
          </a:p>
          <a:p>
            <a:pPr marL="228600" lvl="0" indent="-241300" algn="l" rtl="0">
              <a:lnSpc>
                <a:spcPct val="100000"/>
              </a:lnSpc>
              <a:spcBef>
                <a:spcPts val="1000"/>
              </a:spcBef>
              <a:spcAft>
                <a:spcPts val="0"/>
              </a:spcAft>
              <a:buSzPts val="2000"/>
              <a:buFont typeface="Libre Franklin"/>
              <a:buChar char="•"/>
            </a:pPr>
            <a:r>
              <a:rPr lang="en-US" sz="2000" dirty="0"/>
              <a:t>Access resources to support implementation of Phase 2 of the Curriculum Development Process.</a:t>
            </a:r>
            <a:endParaRPr sz="2000" dirty="0"/>
          </a:p>
          <a:p>
            <a:pPr marL="228600" indent="-241300">
              <a:lnSpc>
                <a:spcPct val="100000"/>
              </a:lnSpc>
              <a:buSzPts val="2000"/>
              <a:buFont typeface="Libre Franklin"/>
              <a:buChar char="•"/>
            </a:pPr>
            <a:r>
              <a:rPr lang="en-US" sz="2000" dirty="0"/>
              <a:t>Develop an action plan for implementing Phase 2 at the local level. </a:t>
            </a:r>
            <a:endParaRPr lang="en-US" b="1" dirty="0"/>
          </a:p>
          <a:p>
            <a:pPr marL="0" lvl="0" indent="0" algn="l" rtl="0">
              <a:lnSpc>
                <a:spcPct val="90000"/>
              </a:lnSpc>
              <a:spcBef>
                <a:spcPts val="1000"/>
              </a:spcBef>
              <a:spcAft>
                <a:spcPts val="0"/>
              </a:spcAft>
              <a:buClr>
                <a:srgbClr val="102649"/>
              </a:buClr>
              <a:buSzPts val="2800"/>
              <a:buNone/>
            </a:pPr>
            <a:endParaRPr b="1" dirty="0"/>
          </a:p>
        </p:txBody>
      </p:sp>
      <p:sp>
        <p:nvSpPr>
          <p:cNvPr id="3" name="Google Shape;657;p109" title="&quot; &quot;">
            <a:extLst>
              <a:ext uri="{FF2B5EF4-FFF2-40B4-BE49-F238E27FC236}">
                <a16:creationId xmlns:a16="http://schemas.microsoft.com/office/drawing/2014/main" xmlns="" id="{6681A19D-D357-408D-4076-515EBF10635F}"/>
              </a:ext>
              <a:ext uri="{C183D7F6-B498-43B3-948B-1728B52AA6E4}">
                <adec:decorative xmlns:adec="http://schemas.microsoft.com/office/drawing/2017/decorative" xmlns="" val="1"/>
              </a:ext>
            </a:extLst>
          </p:cNvPr>
          <p:cNvSpPr/>
          <p:nvPr/>
        </p:nvSpPr>
        <p:spPr>
          <a:xfrm>
            <a:off x="124336" y="3051180"/>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37152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Phase 2</a:t>
            </a:r>
            <a:endParaRPr lang="en-US" dirty="0"/>
          </a:p>
        </p:txBody>
      </p:sp>
      <p:sp>
        <p:nvSpPr>
          <p:cNvPr id="705" name="Google Shape;705;p1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6</a:t>
            </a:fld>
            <a:endParaRPr sz="1800" b="0" i="0" u="none" strike="noStrike" cap="none" dirty="0">
              <a:solidFill>
                <a:srgbClr val="FFFFFF"/>
              </a:solidFill>
              <a:latin typeface="Libre Franklin Thin"/>
              <a:ea typeface="Libre Franklin Thin"/>
              <a:cs typeface="Libre Franklin Thin"/>
              <a:sym typeface="Libre Franklin Thin"/>
            </a:endParaRPr>
          </a:p>
        </p:txBody>
      </p:sp>
      <p:pic>
        <p:nvPicPr>
          <p:cNvPr id="2" name="Picture 1" descr="Screen shot of CDP table of contents with four phases and their steps.">
            <a:extLst>
              <a:ext uri="{FF2B5EF4-FFF2-40B4-BE49-F238E27FC236}">
                <a16:creationId xmlns:a16="http://schemas.microsoft.com/office/drawing/2014/main" xmlns="" id="{D396B2A3-87B2-4B5D-AAA9-79B0681FB3EF}"/>
              </a:ext>
            </a:extLst>
          </p:cNvPr>
          <p:cNvPicPr>
            <a:picLocks noChangeAspect="1"/>
          </p:cNvPicPr>
          <p:nvPr/>
        </p:nvPicPr>
        <p:blipFill>
          <a:blip r:embed="rId3"/>
          <a:stretch>
            <a:fillRect/>
          </a:stretch>
        </p:blipFill>
        <p:spPr>
          <a:xfrm>
            <a:off x="1209675" y="514350"/>
            <a:ext cx="9772650" cy="5829300"/>
          </a:xfrm>
          <a:prstGeom prst="rect">
            <a:avLst/>
          </a:prstGeom>
        </p:spPr>
      </p:pic>
      <p:sp>
        <p:nvSpPr>
          <p:cNvPr id="6" name="Google Shape;707;p115" title="&quot; &quot;">
            <a:extLst>
              <a:ext uri="{FF2B5EF4-FFF2-40B4-BE49-F238E27FC236}">
                <a16:creationId xmlns:a16="http://schemas.microsoft.com/office/drawing/2014/main" xmlns="" id="{D0AADF47-6D5C-4D6E-A99C-F56E7FF742BE}"/>
              </a:ext>
              <a:ext uri="{C183D7F6-B498-43B3-948B-1728B52AA6E4}">
                <adec:decorative xmlns:adec="http://schemas.microsoft.com/office/drawing/2017/decorative" xmlns="" val="1"/>
              </a:ext>
            </a:extLst>
          </p:cNvPr>
          <p:cNvSpPr/>
          <p:nvPr/>
        </p:nvSpPr>
        <p:spPr>
          <a:xfrm>
            <a:off x="1108863" y="2520332"/>
            <a:ext cx="927327" cy="467966"/>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7"/>
          <p:cNvSpPr txBox="1">
            <a:spLocks noGrp="1"/>
          </p:cNvSpPr>
          <p:nvPr>
            <p:ph type="title"/>
          </p:nvPr>
        </p:nvSpPr>
        <p:spPr>
          <a:xfrm>
            <a:off x="838200" y="365125"/>
            <a:ext cx="10515600" cy="108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dirty="0"/>
              <a:t>Curriculum Development Process, Phase 2: Articulate Instructional Vision</a:t>
            </a:r>
            <a:endParaRPr sz="3600" dirty="0"/>
          </a:p>
        </p:txBody>
      </p:sp>
      <p:sp>
        <p:nvSpPr>
          <p:cNvPr id="722" name="Google Shape;722;p117"/>
          <p:cNvSpPr txBox="1">
            <a:spLocks noGrp="1"/>
          </p:cNvSpPr>
          <p:nvPr>
            <p:ph type="body" idx="1"/>
          </p:nvPr>
        </p:nvSpPr>
        <p:spPr>
          <a:xfrm>
            <a:off x="705956" y="1825282"/>
            <a:ext cx="10775400" cy="412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02649"/>
              </a:buClr>
              <a:buSzPts val="2400"/>
              <a:buNone/>
            </a:pPr>
            <a:r>
              <a:rPr lang="en-US" sz="2400" b="1" dirty="0"/>
              <a:t>Success criterion</a:t>
            </a:r>
            <a:r>
              <a:rPr lang="en-US" sz="2400" dirty="0"/>
              <a:t>: Identify key actions and products of Phase 2 of the Curriculum Development Process.</a:t>
            </a:r>
            <a:endParaRPr sz="2400" b="0" dirty="0"/>
          </a:p>
          <a:p>
            <a:pPr marL="0" lvl="0" indent="0" algn="l" rtl="0">
              <a:lnSpc>
                <a:spcPct val="100000"/>
              </a:lnSpc>
              <a:spcBef>
                <a:spcPts val="1000"/>
              </a:spcBef>
              <a:spcAft>
                <a:spcPts val="0"/>
              </a:spcAft>
              <a:buNone/>
            </a:pPr>
            <a:r>
              <a:rPr lang="en-US" sz="2400" dirty="0">
                <a:solidFill>
                  <a:schemeClr val="dk1"/>
                </a:solidFill>
              </a:rPr>
              <a:t>As you read Phase 2, focus on the following information for each step:</a:t>
            </a:r>
            <a:endParaRPr sz="2400" dirty="0">
              <a:solidFill>
                <a:schemeClr val="dk1"/>
              </a:solidFill>
            </a:endParaRPr>
          </a:p>
          <a:p>
            <a:pPr marL="228600" lvl="0" indent="-234950" algn="l" rtl="0">
              <a:lnSpc>
                <a:spcPct val="100000"/>
              </a:lnSpc>
              <a:spcBef>
                <a:spcPts val="1000"/>
              </a:spcBef>
              <a:spcAft>
                <a:spcPts val="0"/>
              </a:spcAft>
              <a:buClr>
                <a:schemeClr val="dk1"/>
              </a:buClr>
              <a:buSzPts val="1900"/>
              <a:buChar char="•"/>
            </a:pPr>
            <a:r>
              <a:rPr lang="en-US" sz="1900" dirty="0">
                <a:solidFill>
                  <a:schemeClr val="dk1"/>
                </a:solidFill>
              </a:rPr>
              <a:t>What are the key actions?</a:t>
            </a:r>
            <a:endParaRPr sz="2900" dirty="0">
              <a:solidFill>
                <a:schemeClr val="dk1"/>
              </a:solidFill>
            </a:endParaRPr>
          </a:p>
          <a:p>
            <a:pPr marL="228600" lvl="0" indent="-234950" algn="l" rtl="0">
              <a:lnSpc>
                <a:spcPct val="100000"/>
              </a:lnSpc>
              <a:spcBef>
                <a:spcPts val="1000"/>
              </a:spcBef>
              <a:spcAft>
                <a:spcPts val="0"/>
              </a:spcAft>
              <a:buClr>
                <a:schemeClr val="dk1"/>
              </a:buClr>
              <a:buSzPts val="1900"/>
              <a:buChar char="•"/>
            </a:pPr>
            <a:r>
              <a:rPr lang="en-US" sz="1900" dirty="0">
                <a:solidFill>
                  <a:schemeClr val="dk1"/>
                </a:solidFill>
              </a:rPr>
              <a:t>What are the end products?</a:t>
            </a:r>
            <a:endParaRPr sz="2100" dirty="0">
              <a:solidFill>
                <a:schemeClr val="dk1"/>
              </a:solidFill>
            </a:endParaRPr>
          </a:p>
          <a:p>
            <a:pPr marL="0" lvl="0" indent="0" algn="l" rtl="0">
              <a:lnSpc>
                <a:spcPct val="90000"/>
              </a:lnSpc>
              <a:spcBef>
                <a:spcPts val="2000"/>
              </a:spcBef>
              <a:spcAft>
                <a:spcPts val="0"/>
              </a:spcAft>
              <a:buClr>
                <a:srgbClr val="102649"/>
              </a:buClr>
              <a:buSzPts val="1800"/>
              <a:buNone/>
            </a:pPr>
            <a:endParaRPr sz="1800" dirty="0"/>
          </a:p>
          <a:p>
            <a:pPr marL="0" indent="0">
              <a:lnSpc>
                <a:spcPct val="100000"/>
              </a:lnSpc>
              <a:buClr>
                <a:schemeClr val="dk1"/>
              </a:buClr>
              <a:buSzPts val="1100"/>
              <a:buNone/>
            </a:pPr>
            <a:r>
              <a:rPr lang="en-US" sz="1800" i="1" dirty="0">
                <a:solidFill>
                  <a:schemeClr val="dk1"/>
                </a:solidFill>
              </a:rPr>
              <a:t>*Space provided under Success Criterion 1 on your participant handout to capture your thinking.</a:t>
            </a:r>
            <a:endParaRPr sz="1800"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18"/>
          <p:cNvSpPr txBox="1">
            <a:spLocks noGrp="1"/>
          </p:cNvSpPr>
          <p:nvPr>
            <p:ph type="title"/>
          </p:nvPr>
        </p:nvSpPr>
        <p:spPr>
          <a:xfrm>
            <a:off x="838200" y="208900"/>
            <a:ext cx="10515600" cy="118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7780"/>
              </a:buClr>
              <a:buSzPts val="4400"/>
              <a:buFont typeface="Libre Franklin Medium"/>
              <a:buNone/>
            </a:pPr>
            <a:r>
              <a:rPr lang="en-US" dirty="0"/>
              <a:t>Processing Time</a:t>
            </a:r>
            <a:endParaRPr dirty="0"/>
          </a:p>
        </p:txBody>
      </p:sp>
      <p:sp>
        <p:nvSpPr>
          <p:cNvPr id="729" name="Google Shape;729;p118"/>
          <p:cNvSpPr txBox="1">
            <a:spLocks noGrp="1"/>
          </p:cNvSpPr>
          <p:nvPr>
            <p:ph type="body" idx="1"/>
          </p:nvPr>
        </p:nvSpPr>
        <p:spPr>
          <a:xfrm>
            <a:off x="838200" y="1275722"/>
            <a:ext cx="10526973" cy="4635528"/>
          </a:xfrm>
          <a:prstGeom prst="rect">
            <a:avLst/>
          </a:prstGeom>
        </p:spPr>
        <p:txBody>
          <a:bodyPr spcFirstLastPara="1" wrap="square" lIns="91425" tIns="45700" rIns="91425" bIns="45700" anchor="t" anchorCtr="0">
            <a:normAutofit/>
          </a:bodyPr>
          <a:lstStyle/>
          <a:p>
            <a:pPr marL="0" indent="0">
              <a:lnSpc>
                <a:spcPct val="100000"/>
              </a:lnSpc>
              <a:buNone/>
            </a:pPr>
            <a:r>
              <a:rPr lang="en-US" sz="2600" b="1" dirty="0"/>
              <a:t>Team Discussion:</a:t>
            </a:r>
          </a:p>
          <a:p>
            <a:pPr marL="457200" lvl="0" indent="-393700" algn="l" rtl="0">
              <a:lnSpc>
                <a:spcPct val="100000"/>
              </a:lnSpc>
              <a:spcBef>
                <a:spcPts val="1000"/>
              </a:spcBef>
              <a:spcAft>
                <a:spcPts val="0"/>
              </a:spcAft>
              <a:buSzPts val="2600"/>
              <a:buChar char="•"/>
            </a:pPr>
            <a:r>
              <a:rPr lang="en-US" sz="2600" dirty="0"/>
              <a:t>Discuss each step in order, focusing on key actions and products</a:t>
            </a:r>
            <a:endParaRPr sz="2600" dirty="0"/>
          </a:p>
          <a:p>
            <a:pPr indent="-393700">
              <a:lnSpc>
                <a:spcPct val="100000"/>
              </a:lnSpc>
              <a:buSzPts val="2600"/>
            </a:pPr>
            <a:r>
              <a:rPr lang="en-US" sz="2600" dirty="0"/>
              <a:t>Make connections to how you currently arrive at an instructional vision for teaching and learning in your district/school </a:t>
            </a:r>
            <a:endParaRPr sz="2600" dirty="0"/>
          </a:p>
          <a:p>
            <a:pPr marL="63500" lvl="0" indent="0" algn="l" rtl="0">
              <a:lnSpc>
                <a:spcPct val="100000"/>
              </a:lnSpc>
              <a:spcBef>
                <a:spcPts val="1000"/>
              </a:spcBef>
              <a:spcAft>
                <a:spcPts val="0"/>
              </a:spcAft>
              <a:buSzPts val="2600"/>
              <a:buNone/>
            </a:pPr>
            <a:endParaRPr lang="en-US" sz="2600" dirty="0"/>
          </a:p>
          <a:p>
            <a:pPr marL="63500" indent="0">
              <a:lnSpc>
                <a:spcPct val="100000"/>
              </a:lnSpc>
              <a:buSzPts val="2600"/>
              <a:buNone/>
            </a:pPr>
            <a:r>
              <a:rPr lang="en-US" sz="2000" dirty="0"/>
              <a:t>*Add any new/additional ideas to your participant handout.</a:t>
            </a:r>
            <a:endParaRPr sz="2000" dirty="0"/>
          </a:p>
          <a:p>
            <a:pPr marL="457200" lvl="0" indent="0" algn="l" rtl="0">
              <a:lnSpc>
                <a:spcPct val="100000"/>
              </a:lnSpc>
              <a:spcBef>
                <a:spcPts val="1000"/>
              </a:spcBef>
              <a:spcAft>
                <a:spcPts val="1000"/>
              </a:spcAft>
              <a:buNone/>
            </a:pPr>
            <a:endParaRPr sz="2600" dirty="0"/>
          </a:p>
        </p:txBody>
      </p:sp>
      <p:pic>
        <p:nvPicPr>
          <p:cNvPr id="730" name="Google Shape;730;p118"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0414187" y="87625"/>
            <a:ext cx="1423975" cy="142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9"/>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Whole Group Share-out</a:t>
            </a:r>
            <a:endParaRPr dirty="0"/>
          </a:p>
        </p:txBody>
      </p:sp>
      <p:sp>
        <p:nvSpPr>
          <p:cNvPr id="737" name="Google Shape;737;p119"/>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What thoughts, ideas, connections or questions do you have regarding Phase 2 of the Curriculum Development Process?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KYED-533-271</_dlc_DocId>
    <_dlc_DocIdUrl xmlns="3a62de7d-ba57-4f43-9dae-9623ba637be0">
      <Url>https://www.education.ky.gov/curriculum/modcurrframe/_layouts/15/DocIdRedir.aspx?ID=KYED-533-271</Url>
      <Description>KYED-533-271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7f1639be84641bbfff57de4ec6edca0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079332-49D7-4CFA-872D-75A09B57D6C9}">
  <ds:schemaRefs>
    <ds:schemaRef ds:uri="http://schemas.microsoft.com/sharepoint/v3/contenttype/forms"/>
  </ds:schemaRefs>
</ds:datastoreItem>
</file>

<file path=customXml/itemProps2.xml><?xml version="1.0" encoding="utf-8"?>
<ds:datastoreItem xmlns:ds="http://schemas.openxmlformats.org/officeDocument/2006/customXml" ds:itemID="{1C9BA070-8AD3-4CC6-801C-C2239CE569E7}">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75d15a3f-c307-4899-b121-b71d81d2a000"/>
    <ds:schemaRef ds:uri="http://www.w3.org/XML/1998/namespace"/>
  </ds:schemaRefs>
</ds:datastoreItem>
</file>

<file path=customXml/itemProps3.xml><?xml version="1.0" encoding="utf-8"?>
<ds:datastoreItem xmlns:ds="http://schemas.openxmlformats.org/officeDocument/2006/customXml" ds:itemID="{98F6B2AA-12A3-4181-BCFF-F572B46F0C42}"/>
</file>

<file path=customXml/itemProps4.xml><?xml version="1.0" encoding="utf-8"?>
<ds:datastoreItem xmlns:ds="http://schemas.openxmlformats.org/officeDocument/2006/customXml" ds:itemID="{0150D4CF-1DE6-4230-B659-77BCF06DAA79}"/>
</file>

<file path=docProps/app.xml><?xml version="1.0" encoding="utf-8"?>
<Properties xmlns="http://schemas.openxmlformats.org/officeDocument/2006/extended-properties" xmlns:vt="http://schemas.openxmlformats.org/officeDocument/2006/docPropsVTypes">
  <TotalTime>35</TotalTime>
  <Words>3201</Words>
  <Application>Microsoft Macintosh PowerPoint</Application>
  <PresentationFormat>Widescreen</PresentationFormat>
  <Paragraphs>284</Paragraphs>
  <Slides>31</Slides>
  <Notes>31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31</vt:i4>
      </vt:variant>
    </vt:vector>
  </HeadingPairs>
  <TitlesOfParts>
    <vt:vector size="48" baseType="lpstr">
      <vt:lpstr>Georgia</vt:lpstr>
      <vt:lpstr>Libre Franklin Thin</vt:lpstr>
      <vt:lpstr>Libre Franklin Medium</vt:lpstr>
      <vt:lpstr>Source Sans Pro</vt:lpstr>
      <vt:lpstr>Libre Franklin</vt:lpstr>
      <vt:lpstr>Lato</vt:lpstr>
      <vt:lpstr>Wingdings</vt:lpstr>
      <vt:lpstr>Arial</vt:lpstr>
      <vt:lpstr>Lato Black</vt:lpstr>
      <vt:lpstr>Calibri</vt:lpstr>
      <vt:lpstr>Noto Sans Symbols</vt:lpstr>
      <vt:lpstr>Arial </vt:lpstr>
      <vt:lpstr>Office Theme</vt:lpstr>
      <vt:lpstr>Office Theme</vt:lpstr>
      <vt:lpstr>1_Office Theme</vt:lpstr>
      <vt:lpstr>2_Office Theme</vt:lpstr>
      <vt:lpstr>3_Office Theme</vt:lpstr>
      <vt:lpstr>Curriculum Development Process</vt:lpstr>
      <vt:lpstr>Phase 2 Module Materials</vt:lpstr>
      <vt:lpstr>Phase 2: Articulate Instructional Vision </vt:lpstr>
      <vt:lpstr>Phase 2 Self-Assessment </vt:lpstr>
      <vt:lpstr>Phase 2 Module Purpose</vt:lpstr>
      <vt:lpstr>Phase 2</vt:lpstr>
      <vt:lpstr>Curriculum Development Process, Phase 2: Articulate Instructional Vision</vt:lpstr>
      <vt:lpstr>Processing Time</vt:lpstr>
      <vt:lpstr>Whole Group Share-out</vt:lpstr>
      <vt:lpstr>A Closer Look at Phase 2</vt:lpstr>
      <vt:lpstr>Instructional Vision</vt:lpstr>
      <vt:lpstr>Our Approach: Three Lenses, One Focus</vt:lpstr>
      <vt:lpstr>Kentucky Academic Standards</vt:lpstr>
      <vt:lpstr>Kentucky Academic Standards cont.</vt:lpstr>
      <vt:lpstr>Processing Time</vt:lpstr>
      <vt:lpstr>Mid-Point Reflection</vt:lpstr>
      <vt:lpstr>Phase 2 Module Purpose</vt:lpstr>
      <vt:lpstr>Phase 2: Step 1 (Analyze KAS, Content-Area Research and Local Needs)</vt:lpstr>
      <vt:lpstr>Phase 2: Step 2 (Articulate K-12 Instructional Vision)</vt:lpstr>
      <vt:lpstr>Appendix A</vt:lpstr>
      <vt:lpstr>Phase 2 Appendix</vt:lpstr>
      <vt:lpstr>Reading &amp; Writing Instructional Vision Example</vt:lpstr>
      <vt:lpstr>Reading &amp; Writing Instructional vision Example 2</vt:lpstr>
      <vt:lpstr>Phase 2 Tools and Resources Exploration </vt:lpstr>
      <vt:lpstr>Whole Group Share Out Resource Feedback</vt:lpstr>
      <vt:lpstr>Phase 2 Module Purpose</vt:lpstr>
      <vt:lpstr>Phase 2 Module Reflection (A)</vt:lpstr>
      <vt:lpstr>Phase 2 Module Reflection (B)</vt:lpstr>
      <vt:lpstr>Reflection Question</vt:lpstr>
      <vt:lpstr>Time to Plan</vt:lpstr>
      <vt:lpstr>Module Wrap-Up</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dc:creator>Fox DeMoisey</dc:creator>
  <cp:lastModifiedBy>Davidson, Caryn - Division of Academic Program Standards</cp:lastModifiedBy>
  <cp:revision>2</cp:revision>
  <dcterms:modified xsi:type="dcterms:W3CDTF">2022-08-29T15:22:00Z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1bf27177-dea2-4ed4-a8a1-67544de468ac</vt:lpwstr>
  </property>
</Properties>
</file>