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1.xml" ContentType="application/vnd.openxmlformats-officedocument.theme+xml"/>
  <Override PartName="/ppt/theme/theme11.xml" ContentType="application/vnd.openxmlformats-officedocument.theme+xml"/>
  <Override PartName="/ppt/theme/theme10.xml" ContentType="application/vnd.openxmlformats-officedocument.theme+xml"/>
  <Override PartName="/ppt/theme/theme9.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authors.xml" ContentType="application/vnd.ms-powerpoint.authors+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8" r:id="rId5"/>
    <p:sldMasterId id="2147483725" r:id="rId6"/>
    <p:sldMasterId id="2147483777" r:id="rId7"/>
    <p:sldMasterId id="2147483790" r:id="rId8"/>
    <p:sldMasterId id="2147483811" r:id="rId9"/>
    <p:sldMasterId id="2147483854" r:id="rId10"/>
    <p:sldMasterId id="2147483873" r:id="rId11"/>
    <p:sldMasterId id="2147483890" r:id="rId12"/>
    <p:sldMasterId id="2147483904" r:id="rId13"/>
    <p:sldMasterId id="2147483921" r:id="rId14"/>
    <p:sldMasterId id="2147483943" r:id="rId15"/>
    <p:sldMasterId id="2147483965" r:id="rId16"/>
  </p:sldMasterIdLst>
  <p:notesMasterIdLst>
    <p:notesMasterId r:id="rId54"/>
  </p:notesMasterIdLst>
  <p:sldIdLst>
    <p:sldId id="256" r:id="rId17"/>
    <p:sldId id="258" r:id="rId18"/>
    <p:sldId id="2265" r:id="rId19"/>
    <p:sldId id="2258" r:id="rId20"/>
    <p:sldId id="259" r:id="rId21"/>
    <p:sldId id="287" r:id="rId22"/>
    <p:sldId id="2260" r:id="rId23"/>
    <p:sldId id="2259" r:id="rId24"/>
    <p:sldId id="449" r:id="rId25"/>
    <p:sldId id="265" r:id="rId26"/>
    <p:sldId id="286" r:id="rId27"/>
    <p:sldId id="2261" r:id="rId28"/>
    <p:sldId id="2262" r:id="rId29"/>
    <p:sldId id="2263" r:id="rId30"/>
    <p:sldId id="266" r:id="rId31"/>
    <p:sldId id="267" r:id="rId32"/>
    <p:sldId id="268" r:id="rId33"/>
    <p:sldId id="305" r:id="rId34"/>
    <p:sldId id="306" r:id="rId35"/>
    <p:sldId id="307" r:id="rId36"/>
    <p:sldId id="308" r:id="rId37"/>
    <p:sldId id="2264" r:id="rId38"/>
    <p:sldId id="309" r:id="rId39"/>
    <p:sldId id="269" r:id="rId40"/>
    <p:sldId id="271" r:id="rId41"/>
    <p:sldId id="2271" r:id="rId42"/>
    <p:sldId id="2272" r:id="rId43"/>
    <p:sldId id="2273" r:id="rId44"/>
    <p:sldId id="2274" r:id="rId45"/>
    <p:sldId id="2275" r:id="rId46"/>
    <p:sldId id="2255" r:id="rId47"/>
    <p:sldId id="2256" r:id="rId48"/>
    <p:sldId id="2257" r:id="rId49"/>
    <p:sldId id="257" r:id="rId50"/>
    <p:sldId id="2277" r:id="rId51"/>
    <p:sldId id="2278" r:id="rId52"/>
    <p:sldId id="284" r:id="rId53"/>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33E0111-3653-DDE5-496D-B2993283D92E}" name="Rowland, Chrystal - KDE Division Director" initials="RD" userId="S::chrystal.rowland@education.ky.gov::232cd432-b8f6-4e8f-8f71-30ca6c0cfd1a" providerId="AD"/>
  <p188:author id="{CFC86D16-A848-8991-E83E-0E17988B18BA}" name="Fraley, Jennifer - Office of Teaching and Learning" initials="" userId="S::jennifer.fraley@education.ky.gov::6de0020e-5090-476e-84e0-b3b7d2bdd64c" providerId="AD"/>
  <p188:author id="{87BB8226-1AF0-1508-57F4-35257751D41D}" name="Guest User" initials="GU" userId="S::urn:spo:anon#9e29675a142f6daa42f6302b5abc984abe72458a076eee0f66681838edfe6017::" providerId="AD"/>
  <p188:author id="{D464C43C-6425-35F1-A910-1896E6ED08C3}" name="Higgins, Misty - Division of Academic Program Standards" initials="HMDoAPS" userId="S::Misty.Higgins@education.ky.gov::d003460c-33fe-4915-8b5f-f22610d64b75" providerId="AD"/>
  <p188:author id="{B602C347-36AF-79C5-06F8-BD200FF20945}" name="McCullough, Laura - Division of Academic Program Standards" initials="MS" userId="S::laura.mccullough@education.ky.gov::c8d8741e-7078-4f96-9dde-5b20a649ca4c" providerId="AD"/>
  <p188:author id="{EDA56E8E-C412-6C3B-74E3-66FACCD9A28E}" name="Higgins, Misty - Division of Academic Program Standards" initials="" userId="S::misty.higgins@education.ky.gov::d003460c-33fe-4915-8b5f-f22610d64b75" providerId="AD"/>
  <p188:author id="{028B43A0-415C-F3DC-B54D-1A0E3BA6B17C}" name="DeMoisey, Fox - Division of Academic Program Standards" initials="FD" userId="S::fox.demoisey@education.ky.gov::02acd998-e3fc-4247-a358-0fda90afdf9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02649"/>
    <a:srgbClr val="0077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503" autoAdjust="0"/>
  </p:normalViewPr>
  <p:slideViewPr>
    <p:cSldViewPr snapToGrid="0">
      <p:cViewPr>
        <p:scale>
          <a:sx n="52" d="100"/>
          <a:sy n="52" d="100"/>
        </p:scale>
        <p:origin x="1050"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3.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3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microsoft.com/office/2018/10/relationships/authors" Target="author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customXml" Target="../customXml/item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F307D629-969E-4E67-8D02-AF4A5826BB66}" type="datetimeFigureOut">
              <a:rPr lang="en-US" smtClean="0"/>
              <a:t>3/10/2025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B562767-325F-4601-9573-263443429CE6}" type="slidenum">
              <a:rPr lang="en-US" smtClean="0"/>
              <a:t>‹#›</a:t>
            </a:fld>
            <a:endParaRPr lang="en-US"/>
          </a:p>
        </p:txBody>
      </p:sp>
    </p:spTree>
    <p:extLst>
      <p:ext uri="{BB962C8B-B14F-4D97-AF65-F5344CB8AC3E}">
        <p14:creationId xmlns:p14="http://schemas.microsoft.com/office/powerpoint/2010/main" val="2525066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562767-325F-4601-9573-263443429CE6}" type="slidenum">
              <a:rPr lang="en-US" smtClean="0"/>
              <a:t>1</a:t>
            </a:fld>
            <a:endParaRPr lang="en-US"/>
          </a:p>
        </p:txBody>
      </p:sp>
    </p:spTree>
    <p:extLst>
      <p:ext uri="{BB962C8B-B14F-4D97-AF65-F5344CB8AC3E}">
        <p14:creationId xmlns:p14="http://schemas.microsoft.com/office/powerpoint/2010/main" val="385658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27deab1bc4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27deab1bc4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747" name="Google Shape;747;g27deab1bc4b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5"/>
        <p:cNvGrpSpPr/>
        <p:nvPr/>
      </p:nvGrpSpPr>
      <p:grpSpPr>
        <a:xfrm>
          <a:off x="0" y="0"/>
          <a:ext cx="0" cy="0"/>
          <a:chOff x="0" y="0"/>
          <a:chExt cx="0" cy="0"/>
        </a:xfrm>
      </p:grpSpPr>
      <p:sp>
        <p:nvSpPr>
          <p:cNvPr id="1546" name="Google Shape;1546;g3181f14ed5f_0_26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7" name="Google Shape;1547;g3181f14ed5f_0_264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endParaRPr dirty="0"/>
          </a:p>
        </p:txBody>
      </p:sp>
      <p:sp>
        <p:nvSpPr>
          <p:cNvPr id="1548" name="Google Shape;1548;g3181f14ed5f_0_26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26df1621489_1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3" name="Google Shape;873;g26df1621489_1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sz="1100" dirty="0"/>
          </a:p>
        </p:txBody>
      </p:sp>
      <p:sp>
        <p:nvSpPr>
          <p:cNvPr id="874" name="Google Shape;874;g26df1621489_1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g26df1621489_1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1" name="Google Shape;881;g26df1621489_1_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0" dirty="0"/>
          </a:p>
        </p:txBody>
      </p:sp>
      <p:sp>
        <p:nvSpPr>
          <p:cNvPr id="882" name="Google Shape;882;g26df1621489_1_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a:extLst>
            <a:ext uri="{FF2B5EF4-FFF2-40B4-BE49-F238E27FC236}">
              <a16:creationId xmlns:a16="http://schemas.microsoft.com/office/drawing/2014/main" id="{E939A98A-6283-65B4-1484-C41B42D3A7F6}"/>
            </a:ext>
          </a:extLst>
        </p:cNvPr>
        <p:cNvGrpSpPr/>
        <p:nvPr/>
      </p:nvGrpSpPr>
      <p:grpSpPr>
        <a:xfrm>
          <a:off x="0" y="0"/>
          <a:ext cx="0" cy="0"/>
          <a:chOff x="0" y="0"/>
          <a:chExt cx="0" cy="0"/>
        </a:xfrm>
      </p:grpSpPr>
      <p:sp>
        <p:nvSpPr>
          <p:cNvPr id="745" name="Google Shape;745;g27deab1bc4b_0_0:notes">
            <a:extLst>
              <a:ext uri="{FF2B5EF4-FFF2-40B4-BE49-F238E27FC236}">
                <a16:creationId xmlns:a16="http://schemas.microsoft.com/office/drawing/2014/main" id="{022B0A36-279B-7607-3EA5-14EB4CE7545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27deab1bc4b_0_0:notes">
            <a:extLst>
              <a:ext uri="{FF2B5EF4-FFF2-40B4-BE49-F238E27FC236}">
                <a16:creationId xmlns:a16="http://schemas.microsoft.com/office/drawing/2014/main" id="{E23720B0-E99A-C355-61B8-A2C9F2DAA7D0}"/>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endParaRPr dirty="0"/>
          </a:p>
        </p:txBody>
      </p:sp>
      <p:sp>
        <p:nvSpPr>
          <p:cNvPr id="747" name="Google Shape;747;g27deab1bc4b_0_0:notes">
            <a:extLst>
              <a:ext uri="{FF2B5EF4-FFF2-40B4-BE49-F238E27FC236}">
                <a16:creationId xmlns:a16="http://schemas.microsoft.com/office/drawing/2014/main" id="{2C7B1D8F-A397-B097-BE88-D3D16D30DEB1}"/>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14709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262b0121d1d_0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262b0121d1d_0_1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57" name="Google Shape;757;g262b0121d1d_0_1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25ff252921e_0_17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4" name="Google Shape;764;g25ff252921e_0_17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262b0121d1d_0_5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262b0121d1d_0_5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71" name="Google Shape;771;g262b0121d1d_0_56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6"/>
        <p:cNvGrpSpPr/>
        <p:nvPr/>
      </p:nvGrpSpPr>
      <p:grpSpPr>
        <a:xfrm>
          <a:off x="0" y="0"/>
          <a:ext cx="0" cy="0"/>
          <a:chOff x="0" y="0"/>
          <a:chExt cx="0" cy="0"/>
        </a:xfrm>
      </p:grpSpPr>
      <p:sp>
        <p:nvSpPr>
          <p:cNvPr id="1707" name="Google Shape;1707;g319896501e0_0_4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8" name="Google Shape;1708;g319896501e0_0_4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09" name="Google Shape;1709;g319896501e0_0_4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4"/>
        <p:cNvGrpSpPr/>
        <p:nvPr/>
      </p:nvGrpSpPr>
      <p:grpSpPr>
        <a:xfrm>
          <a:off x="0" y="0"/>
          <a:ext cx="0" cy="0"/>
          <a:chOff x="0" y="0"/>
          <a:chExt cx="0" cy="0"/>
        </a:xfrm>
      </p:grpSpPr>
      <p:sp>
        <p:nvSpPr>
          <p:cNvPr id="1715" name="Google Shape;1715;g319896501e0_0_1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6" name="Google Shape;1716;g319896501e0_0_11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1717" name="Google Shape;1717;g319896501e0_0_11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B562767-325F-4601-9573-263443429CE6}" type="slidenum">
              <a:rPr lang="en-US" smtClean="0"/>
              <a:t>2</a:t>
            </a:fld>
            <a:endParaRPr lang="en-US"/>
          </a:p>
        </p:txBody>
      </p:sp>
    </p:spTree>
    <p:extLst>
      <p:ext uri="{BB962C8B-B14F-4D97-AF65-F5344CB8AC3E}">
        <p14:creationId xmlns:p14="http://schemas.microsoft.com/office/powerpoint/2010/main" val="3631111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5"/>
        <p:cNvGrpSpPr/>
        <p:nvPr/>
      </p:nvGrpSpPr>
      <p:grpSpPr>
        <a:xfrm>
          <a:off x="0" y="0"/>
          <a:ext cx="0" cy="0"/>
          <a:chOff x="0" y="0"/>
          <a:chExt cx="0" cy="0"/>
        </a:xfrm>
      </p:grpSpPr>
      <p:sp>
        <p:nvSpPr>
          <p:cNvPr id="1726" name="Google Shape;1726;g319896501e0_0_1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7" name="Google Shape;1727;g319896501e0_0_11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1728" name="Google Shape;1728;g319896501e0_0_11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8"/>
        <p:cNvGrpSpPr/>
        <p:nvPr/>
      </p:nvGrpSpPr>
      <p:grpSpPr>
        <a:xfrm>
          <a:off x="0" y="0"/>
          <a:ext cx="0" cy="0"/>
          <a:chOff x="0" y="0"/>
          <a:chExt cx="0" cy="0"/>
        </a:xfrm>
      </p:grpSpPr>
      <p:sp>
        <p:nvSpPr>
          <p:cNvPr id="1739" name="Google Shape;1739;g319896501e0_0_5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0" name="Google Shape;1740;g319896501e0_0_5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b="1" dirty="0"/>
          </a:p>
        </p:txBody>
      </p:sp>
      <p:sp>
        <p:nvSpPr>
          <p:cNvPr id="1741" name="Google Shape;1741;g319896501e0_0_50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a:extLst>
            <a:ext uri="{FF2B5EF4-FFF2-40B4-BE49-F238E27FC236}">
              <a16:creationId xmlns:a16="http://schemas.microsoft.com/office/drawing/2014/main" id="{403C6F39-0B80-D7DE-70E4-A25DCB6DAE91}"/>
            </a:ext>
          </a:extLst>
        </p:cNvPr>
        <p:cNvGrpSpPr/>
        <p:nvPr/>
      </p:nvGrpSpPr>
      <p:grpSpPr>
        <a:xfrm>
          <a:off x="0" y="0"/>
          <a:ext cx="0" cy="0"/>
          <a:chOff x="0" y="0"/>
          <a:chExt cx="0" cy="0"/>
        </a:xfrm>
      </p:grpSpPr>
      <p:sp>
        <p:nvSpPr>
          <p:cNvPr id="872" name="Google Shape;872;g26df1621489_1_26:notes">
            <a:extLst>
              <a:ext uri="{FF2B5EF4-FFF2-40B4-BE49-F238E27FC236}">
                <a16:creationId xmlns:a16="http://schemas.microsoft.com/office/drawing/2014/main" id="{DBF9345B-F9B9-58D6-7F0E-4F56472F7A1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3" name="Google Shape;873;g26df1621489_1_26:notes">
            <a:extLst>
              <a:ext uri="{FF2B5EF4-FFF2-40B4-BE49-F238E27FC236}">
                <a16:creationId xmlns:a16="http://schemas.microsoft.com/office/drawing/2014/main" id="{FF22DEAF-CA4B-948C-0407-45C8415FFB4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sz="1100" dirty="0"/>
          </a:p>
        </p:txBody>
      </p:sp>
      <p:sp>
        <p:nvSpPr>
          <p:cNvPr id="874" name="Google Shape;874;g26df1621489_1_26:notes">
            <a:extLst>
              <a:ext uri="{FF2B5EF4-FFF2-40B4-BE49-F238E27FC236}">
                <a16:creationId xmlns:a16="http://schemas.microsoft.com/office/drawing/2014/main" id="{FB2B127B-E2D9-1141-2194-23A4EF5830B6}"/>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15390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6"/>
        <p:cNvGrpSpPr/>
        <p:nvPr/>
      </p:nvGrpSpPr>
      <p:grpSpPr>
        <a:xfrm>
          <a:off x="0" y="0"/>
          <a:ext cx="0" cy="0"/>
          <a:chOff x="0" y="0"/>
          <a:chExt cx="0" cy="0"/>
        </a:xfrm>
      </p:grpSpPr>
      <p:sp>
        <p:nvSpPr>
          <p:cNvPr id="1747" name="Google Shape;1747;g319896501e0_0_14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8" name="Google Shape;1748;g319896501e0_0_14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
        <p:nvSpPr>
          <p:cNvPr id="1749" name="Google Shape;1749;g319896501e0_0_14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29f77645bc1_0_4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8" name="Google Shape;778;g29f77645bc1_0_4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79" name="Google Shape;779;g29f77645bc1_0_49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151783eb126_0_8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4" name="Google Shape;794;g151783eb126_0_8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95" name="Google Shape;795;g151783eb126_0_8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31f38b6a0bc_1_3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g31f38b6a0bc_1_349:notes"/>
          <p:cNvSpPr txBox="1">
            <a:spLocks noGrp="1"/>
          </p:cNvSpPr>
          <p:nvPr>
            <p:ph type="body" idx="1"/>
          </p:nvPr>
        </p:nvSpPr>
        <p:spPr>
          <a:xfrm>
            <a:off x="685801" y="4400550"/>
            <a:ext cx="5486400" cy="3600600"/>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SzPts val="1100"/>
              <a:buNone/>
            </a:pPr>
            <a:endParaRPr/>
          </a:p>
        </p:txBody>
      </p:sp>
      <p:sp>
        <p:nvSpPr>
          <p:cNvPr id="81" name="Google Shape;81;g31f38b6a0bc_1_349:notes"/>
          <p:cNvSpPr txBox="1">
            <a:spLocks noGrp="1"/>
          </p:cNvSpPr>
          <p:nvPr>
            <p:ph type="sldNum" idx="12"/>
          </p:nvPr>
        </p:nvSpPr>
        <p:spPr>
          <a:xfrm>
            <a:off x="3884613" y="8685213"/>
            <a:ext cx="2971800" cy="4590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t>26</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1f38b6a0bc_1_3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g31f38b6a0bc_1_383:notes"/>
          <p:cNvSpPr txBox="1">
            <a:spLocks noGrp="1"/>
          </p:cNvSpPr>
          <p:nvPr>
            <p:ph type="body" idx="1"/>
          </p:nvPr>
        </p:nvSpPr>
        <p:spPr>
          <a:xfrm>
            <a:off x="685801" y="4400550"/>
            <a:ext cx="5486400" cy="3600600"/>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SzPts val="1100"/>
              <a:buNone/>
            </a:pPr>
            <a:endParaRPr/>
          </a:p>
        </p:txBody>
      </p:sp>
      <p:sp>
        <p:nvSpPr>
          <p:cNvPr id="89" name="Google Shape;89;g31f38b6a0bc_1_383:notes"/>
          <p:cNvSpPr txBox="1">
            <a:spLocks noGrp="1"/>
          </p:cNvSpPr>
          <p:nvPr>
            <p:ph type="sldNum" idx="12"/>
          </p:nvPr>
        </p:nvSpPr>
        <p:spPr>
          <a:xfrm>
            <a:off x="3884613" y="8685213"/>
            <a:ext cx="2971800" cy="4590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t>27</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31f38b6a0bc_1_3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g31f38b6a0bc_1_376:notes"/>
          <p:cNvSpPr txBox="1">
            <a:spLocks noGrp="1"/>
          </p:cNvSpPr>
          <p:nvPr>
            <p:ph type="body" idx="1"/>
          </p:nvPr>
        </p:nvSpPr>
        <p:spPr>
          <a:xfrm>
            <a:off x="685801" y="4400550"/>
            <a:ext cx="5486400" cy="3600600"/>
          </a:xfrm>
          <a:prstGeom prst="rect">
            <a:avLst/>
          </a:prstGeom>
          <a:noFill/>
          <a:ln>
            <a:noFill/>
          </a:ln>
        </p:spPr>
        <p:txBody>
          <a:bodyPr spcFirstLastPara="1" wrap="square" lIns="91100" tIns="45550" rIns="91100" bIns="45550" anchor="t" anchorCtr="0">
            <a:noAutofit/>
          </a:bodyPr>
          <a:lstStyle/>
          <a:p>
            <a:pPr marL="0" lvl="0" indent="0" algn="l" rtl="0">
              <a:lnSpc>
                <a:spcPct val="100000"/>
              </a:lnSpc>
              <a:spcBef>
                <a:spcPts val="0"/>
              </a:spcBef>
              <a:spcAft>
                <a:spcPts val="0"/>
              </a:spcAft>
              <a:buSzPts val="1100"/>
              <a:buNone/>
            </a:pPr>
            <a:endParaRPr/>
          </a:p>
        </p:txBody>
      </p:sp>
      <p:sp>
        <p:nvSpPr>
          <p:cNvPr id="97" name="Google Shape;97;g31f38b6a0bc_1_376:notes"/>
          <p:cNvSpPr txBox="1">
            <a:spLocks noGrp="1"/>
          </p:cNvSpPr>
          <p:nvPr>
            <p:ph type="sldNum" idx="12"/>
          </p:nvPr>
        </p:nvSpPr>
        <p:spPr>
          <a:xfrm>
            <a:off x="3884613" y="8685213"/>
            <a:ext cx="2971800" cy="459000"/>
          </a:xfrm>
          <a:prstGeom prst="rect">
            <a:avLst/>
          </a:prstGeom>
          <a:noFill/>
          <a:ln>
            <a:noFill/>
          </a:ln>
        </p:spPr>
        <p:txBody>
          <a:bodyPr spcFirstLastPara="1" wrap="square" lIns="91100" tIns="45550" rIns="91100" bIns="4555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rgbClr val="000000"/>
                </a:solidFill>
                <a:latin typeface="Arial"/>
                <a:ea typeface="Arial"/>
                <a:cs typeface="Arial"/>
                <a:sym typeface="Arial"/>
              </a:rPr>
              <a:t>28</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1f38b6a0bc_1_413:notes"/>
          <p:cNvSpPr txBox="1">
            <a:spLocks noGrp="1"/>
          </p:cNvSpPr>
          <p:nvPr>
            <p:ph type="body" idx="1"/>
          </p:nvPr>
        </p:nvSpPr>
        <p:spPr>
          <a:xfrm>
            <a:off x="685801"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4" name="Google Shape;104;g31f38b6a0bc_1_4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562767-325F-4601-9573-263443429CE6}" type="slidenum">
              <a:rPr lang="en-US" smtClean="0"/>
              <a:t>3</a:t>
            </a:fld>
            <a:endParaRPr lang="en-US"/>
          </a:p>
        </p:txBody>
      </p:sp>
    </p:spTree>
    <p:extLst>
      <p:ext uri="{BB962C8B-B14F-4D97-AF65-F5344CB8AC3E}">
        <p14:creationId xmlns:p14="http://schemas.microsoft.com/office/powerpoint/2010/main" val="559833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1f38b6a0bc_1_419:notes"/>
          <p:cNvSpPr txBox="1">
            <a:spLocks noGrp="1"/>
          </p:cNvSpPr>
          <p:nvPr>
            <p:ph type="body" idx="1"/>
          </p:nvPr>
        </p:nvSpPr>
        <p:spPr>
          <a:xfrm>
            <a:off x="685801" y="4400550"/>
            <a:ext cx="5486400" cy="3600600"/>
          </a:xfrm>
          <a:prstGeom prst="rect">
            <a:avLst/>
          </a:prstGeom>
          <a:noFill/>
          <a:ln>
            <a:noFill/>
          </a:ln>
        </p:spPr>
        <p:txBody>
          <a:bodyPr spcFirstLastPara="1" wrap="square" lIns="91075" tIns="45525" rIns="91075" bIns="45525" anchor="t" anchorCtr="0">
            <a:noAutofit/>
          </a:bodyPr>
          <a:lstStyle/>
          <a:p>
            <a:pPr marL="0" lvl="0" indent="0" algn="l" rtl="0">
              <a:lnSpc>
                <a:spcPct val="100000"/>
              </a:lnSpc>
              <a:spcBef>
                <a:spcPts val="0"/>
              </a:spcBef>
              <a:spcAft>
                <a:spcPts val="0"/>
              </a:spcAft>
              <a:buSzPts val="1100"/>
              <a:buNone/>
            </a:pPr>
            <a:endParaRPr/>
          </a:p>
        </p:txBody>
      </p:sp>
      <p:sp>
        <p:nvSpPr>
          <p:cNvPr id="111" name="Google Shape;111;g31f38b6a0bc_1_4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br>
            <a:endParaRPr lang="en-US" dirty="0">
              <a:cs typeface="Calibri"/>
            </a:endParaRPr>
          </a:p>
        </p:txBody>
      </p:sp>
      <p:sp>
        <p:nvSpPr>
          <p:cNvPr id="4" name="Slide Number Placeholder 3"/>
          <p:cNvSpPr>
            <a:spLocks noGrp="1"/>
          </p:cNvSpPr>
          <p:nvPr>
            <p:ph type="sldNum" sz="quarter" idx="5"/>
          </p:nvPr>
        </p:nvSpPr>
        <p:spPr/>
        <p:txBody>
          <a:bodyPr/>
          <a:lstStyle/>
          <a:p>
            <a:fld id="{0B562767-325F-4601-9573-263443429CE6}" type="slidenum">
              <a:rPr lang="en-US" smtClean="0"/>
              <a:t>31</a:t>
            </a:fld>
            <a:endParaRPr lang="en-US"/>
          </a:p>
        </p:txBody>
      </p:sp>
    </p:spTree>
    <p:extLst>
      <p:ext uri="{BB962C8B-B14F-4D97-AF65-F5344CB8AC3E}">
        <p14:creationId xmlns:p14="http://schemas.microsoft.com/office/powerpoint/2010/main" val="25330158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B562767-325F-4601-9573-263443429CE6}" type="slidenum">
              <a:rPr lang="en-US" smtClean="0"/>
              <a:t>32</a:t>
            </a:fld>
            <a:endParaRPr lang="en-US"/>
          </a:p>
        </p:txBody>
      </p:sp>
    </p:spTree>
    <p:extLst>
      <p:ext uri="{BB962C8B-B14F-4D97-AF65-F5344CB8AC3E}">
        <p14:creationId xmlns:p14="http://schemas.microsoft.com/office/powerpoint/2010/main" val="27284586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0B562767-325F-4601-9573-263443429CE6}" type="slidenum">
              <a:rPr lang="en-US" smtClean="0"/>
              <a:t>33</a:t>
            </a:fld>
            <a:endParaRPr lang="en-US"/>
          </a:p>
        </p:txBody>
      </p:sp>
    </p:spTree>
    <p:extLst>
      <p:ext uri="{BB962C8B-B14F-4D97-AF65-F5344CB8AC3E}">
        <p14:creationId xmlns:p14="http://schemas.microsoft.com/office/powerpoint/2010/main" val="12380436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d02ce523b1_0_3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1d02ce523b1_0_3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br>
              <a:rPr lang="en-US" dirty="0">
                <a:cs typeface="+mn-lt"/>
              </a:rPr>
            </a:br>
            <a:endParaRPr lang="en-US" dirty="0"/>
          </a:p>
        </p:txBody>
      </p:sp>
      <p:sp>
        <p:nvSpPr>
          <p:cNvPr id="163" name="Google Shape;163;g1d02ce523b1_0_3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d02ce523b1_0_3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d02ce523b1_0_3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0" name="Google Shape;170;g1d02ce523b1_0_3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f049157d8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f049157d8f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g1f049157d8f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29aacd31bfb_0_115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29aacd31bfb_0_1158:notes"/>
          <p:cNvSpPr txBox="1">
            <a:spLocks noGrp="1"/>
          </p:cNvSpPr>
          <p:nvPr>
            <p:ph type="body" idx="1"/>
          </p:nvPr>
        </p:nvSpPr>
        <p:spPr>
          <a:xfrm>
            <a:off x="702310" y="4480004"/>
            <a:ext cx="5618480" cy="3665611"/>
          </a:xfrm>
          <a:prstGeom prst="rect">
            <a:avLst/>
          </a:prstGeom>
        </p:spPr>
        <p:txBody>
          <a:bodyPr spcFirstLastPara="1" wrap="square" lIns="93308" tIns="46641" rIns="93308" bIns="46641" anchor="t" anchorCtr="0">
            <a:noAutofit/>
          </a:bodyPr>
          <a:lstStyle/>
          <a:p>
            <a:pPr>
              <a:buClr>
                <a:schemeClr val="dk1"/>
              </a:buClr>
            </a:pPr>
            <a:endParaRPr lang="en-US" dirty="0"/>
          </a:p>
        </p:txBody>
      </p:sp>
      <p:sp>
        <p:nvSpPr>
          <p:cNvPr id="1125" name="Google Shape;1125;g29aacd31bfb_0_1158:notes"/>
          <p:cNvSpPr txBox="1">
            <a:spLocks noGrp="1"/>
          </p:cNvSpPr>
          <p:nvPr>
            <p:ph type="sldNum" idx="12"/>
          </p:nvPr>
        </p:nvSpPr>
        <p:spPr>
          <a:xfrm>
            <a:off x="3978132" y="8842029"/>
            <a:ext cx="3043343" cy="466982"/>
          </a:xfrm>
          <a:prstGeom prst="rect">
            <a:avLst/>
          </a:prstGeom>
        </p:spPr>
        <p:txBody>
          <a:bodyPr spcFirstLastPara="1" wrap="square" lIns="93308" tIns="46641" rIns="93308" bIns="46641" anchor="b" anchorCtr="0">
            <a:noAutofit/>
          </a:bodyPr>
          <a:lstStyle/>
          <a:p>
            <a:pPr defTabSz="933237">
              <a:buClr>
                <a:srgbClr val="000000"/>
              </a:buClr>
              <a:defRPr/>
            </a:pPr>
            <a:fld id="{00000000-1234-1234-1234-123412341234}" type="slidenum">
              <a:rPr lang="en-US" sz="1400" kern="0">
                <a:solidFill>
                  <a:srgbClr val="000000"/>
                </a:solidFill>
                <a:latin typeface="Arial"/>
                <a:cs typeface="Arial"/>
                <a:sym typeface="Arial"/>
              </a:rPr>
              <a:pPr defTabSz="933237">
                <a:buClr>
                  <a:srgbClr val="000000"/>
                </a:buClr>
                <a:defRPr/>
              </a:pPr>
              <a:t>37</a:t>
            </a:fld>
            <a:endParaRPr sz="1400" kern="0">
              <a:solidFill>
                <a:srgbClr val="000000"/>
              </a:solidFill>
              <a:latin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2c729866f3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2" name="Google Shape;682;g2c729866f3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83" name="Google Shape;683;g2c729866f33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26112e4d574_1_4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26112e4d574_1_4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01" name="Google Shape;701;g26112e4d574_1_4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g26112e4d574_1_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2" name="Google Shape;1502;g26112e4d574_1_2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1503" name="Google Shape;1503;g26112e4d574_1_2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27c81865cd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27c81865cd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07" name="Google Shape;707;g27c81865cd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23ba58e1dc9_0_68:notes"/>
          <p:cNvSpPr>
            <a:spLocks noGrp="1" noRot="1" noChangeAspect="1"/>
          </p:cNvSpPr>
          <p:nvPr>
            <p:ph type="sldImg" idx="2"/>
          </p:nvPr>
        </p:nvSpPr>
        <p:spPr>
          <a:xfrm>
            <a:off x="-8874125" y="5129213"/>
            <a:ext cx="24607838" cy="13843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0" name="Google Shape;690;g23ba58e1dc9_0_68:notes"/>
          <p:cNvSpPr txBox="1">
            <a:spLocks noGrp="1"/>
          </p:cNvSpPr>
          <p:nvPr>
            <p:ph type="body" idx="1"/>
          </p:nvPr>
        </p:nvSpPr>
        <p:spPr>
          <a:xfrm>
            <a:off x="685800" y="19740784"/>
            <a:ext cx="5486400" cy="16152300"/>
          </a:xfrm>
          <a:prstGeom prst="rect">
            <a:avLst/>
          </a:prstGeom>
          <a:noFill/>
          <a:ln>
            <a:noFill/>
          </a:ln>
        </p:spPr>
        <p:txBody>
          <a:bodyPr spcFirstLastPara="1" wrap="square" lIns="164200" tIns="82075" rIns="164200" bIns="82075" anchor="t" anchorCtr="0">
            <a:noAutofit/>
          </a:bodyPr>
          <a:lstStyle/>
          <a:p>
            <a:pPr marL="171450" lvl="0" indent="-171450" algn="l" rtl="0">
              <a:lnSpc>
                <a:spcPct val="100000"/>
              </a:lnSpc>
              <a:spcBef>
                <a:spcPts val="0"/>
              </a:spcBef>
              <a:spcAft>
                <a:spcPts val="0"/>
              </a:spcAft>
              <a:buClr>
                <a:schemeClr val="dk1"/>
              </a:buClr>
              <a:buSzPts val="1400"/>
            </a:pPr>
            <a:endParaRPr lang="en-US" dirty="0"/>
          </a:p>
          <a:p>
            <a:pPr marL="171450" lvl="0" indent="-171450" algn="l" rtl="0">
              <a:lnSpc>
                <a:spcPct val="100000"/>
              </a:lnSpc>
              <a:spcBef>
                <a:spcPts val="0"/>
              </a:spcBef>
              <a:spcAft>
                <a:spcPts val="0"/>
              </a:spcAft>
              <a:buClr>
                <a:schemeClr val="dk1"/>
              </a:buClr>
              <a:buSzPts val="1400"/>
            </a:pPr>
            <a:endParaRPr dirty="0"/>
          </a:p>
        </p:txBody>
      </p:sp>
      <p:sp>
        <p:nvSpPr>
          <p:cNvPr id="691" name="Google Shape;691;g23ba58e1dc9_0_68:notes"/>
          <p:cNvSpPr txBox="1">
            <a:spLocks noGrp="1"/>
          </p:cNvSpPr>
          <p:nvPr>
            <p:ph type="sldNum" idx="12"/>
          </p:nvPr>
        </p:nvSpPr>
        <p:spPr>
          <a:xfrm>
            <a:off x="3884614" y="38961706"/>
            <a:ext cx="2971800" cy="2057700"/>
          </a:xfrm>
          <a:prstGeom prst="rect">
            <a:avLst/>
          </a:prstGeom>
          <a:noFill/>
          <a:ln>
            <a:noFill/>
          </a:ln>
        </p:spPr>
        <p:txBody>
          <a:bodyPr spcFirstLastPara="1" wrap="square" lIns="164200" tIns="82075" rIns="164200" bIns="820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26112e4d574_1_1027:notes"/>
          <p:cNvSpPr>
            <a:spLocks noGrp="1" noRot="1" noChangeAspect="1"/>
          </p:cNvSpPr>
          <p:nvPr>
            <p:ph type="sldImg" idx="2"/>
          </p:nvPr>
        </p:nvSpPr>
        <p:spPr>
          <a:xfrm>
            <a:off x="-8874125" y="5129213"/>
            <a:ext cx="24607838" cy="13843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9" name="Google Shape;739;g26112e4d574_1_1027:notes"/>
          <p:cNvSpPr txBox="1">
            <a:spLocks noGrp="1"/>
          </p:cNvSpPr>
          <p:nvPr>
            <p:ph type="body" idx="1"/>
          </p:nvPr>
        </p:nvSpPr>
        <p:spPr>
          <a:xfrm>
            <a:off x="685800" y="19740784"/>
            <a:ext cx="5486400" cy="16152300"/>
          </a:xfrm>
          <a:prstGeom prst="rect">
            <a:avLst/>
          </a:prstGeom>
          <a:noFill/>
          <a:ln>
            <a:noFill/>
          </a:ln>
        </p:spPr>
        <p:txBody>
          <a:bodyPr spcFirstLastPara="1" wrap="square" lIns="164200" tIns="82075" rIns="164200" bIns="82075" anchor="t" anchorCtr="0">
            <a:noAutofit/>
          </a:bodyPr>
          <a:lstStyle/>
          <a:p>
            <a:pPr rtl="0"/>
            <a:endParaRPr dirty="0"/>
          </a:p>
        </p:txBody>
      </p:sp>
      <p:sp>
        <p:nvSpPr>
          <p:cNvPr id="740" name="Google Shape;740;g26112e4d574_1_1027:notes"/>
          <p:cNvSpPr txBox="1">
            <a:spLocks noGrp="1"/>
          </p:cNvSpPr>
          <p:nvPr>
            <p:ph type="sldNum" idx="12"/>
          </p:nvPr>
        </p:nvSpPr>
        <p:spPr>
          <a:xfrm>
            <a:off x="3884614" y="38961706"/>
            <a:ext cx="2971800" cy="2057700"/>
          </a:xfrm>
          <a:prstGeom prst="rect">
            <a:avLst/>
          </a:prstGeom>
          <a:noFill/>
          <a:ln>
            <a:noFill/>
          </a:ln>
        </p:spPr>
        <p:txBody>
          <a:bodyPr spcFirstLastPara="1" wrap="square" lIns="164200" tIns="82075" rIns="164200" bIns="820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3/10/2025</a:t>
            </a:fld>
            <a:endParaRPr lang="en-US"/>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982362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3/10/2025</a:t>
            </a:fld>
            <a:endParaRPr lang="en-US"/>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220279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02649"/>
              </a:buClr>
              <a:buSzPts val="6000"/>
              <a:buFont typeface="Libre Franklin Medium"/>
              <a:buNone/>
              <a:defRPr sz="6000">
                <a:solidFill>
                  <a:srgbClr val="10264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007780"/>
              </a:buClr>
              <a:buSzPts val="2400"/>
              <a:buNone/>
              <a:defRPr sz="2400">
                <a:solidFill>
                  <a:srgbClr val="007780"/>
                </a:solidFill>
              </a:defRPr>
            </a:lvl1pPr>
            <a:lvl2pPr lvl="1" algn="ctr">
              <a:lnSpc>
                <a:spcPct val="90000"/>
              </a:lnSpc>
              <a:spcBef>
                <a:spcPts val="500"/>
              </a:spcBef>
              <a:spcAft>
                <a:spcPts val="0"/>
              </a:spcAft>
              <a:buClr>
                <a:srgbClr val="102649"/>
              </a:buClr>
              <a:buSzPts val="2000"/>
              <a:buNone/>
              <a:defRPr sz="2000"/>
            </a:lvl2pPr>
            <a:lvl3pPr lvl="2" algn="ctr">
              <a:lnSpc>
                <a:spcPct val="90000"/>
              </a:lnSpc>
              <a:spcBef>
                <a:spcPts val="500"/>
              </a:spcBef>
              <a:spcAft>
                <a:spcPts val="0"/>
              </a:spcAft>
              <a:buClr>
                <a:srgbClr val="102649"/>
              </a:buClr>
              <a:buSzPts val="1800"/>
              <a:buNone/>
              <a:defRPr sz="1800"/>
            </a:lvl3pPr>
            <a:lvl4pPr lvl="3" algn="ctr">
              <a:lnSpc>
                <a:spcPct val="90000"/>
              </a:lnSpc>
              <a:spcBef>
                <a:spcPts val="500"/>
              </a:spcBef>
              <a:spcAft>
                <a:spcPts val="0"/>
              </a:spcAft>
              <a:buClr>
                <a:srgbClr val="102649"/>
              </a:buClr>
              <a:buSzPts val="1600"/>
              <a:buNone/>
              <a:defRPr sz="1600"/>
            </a:lvl4pPr>
            <a:lvl5pPr lvl="4" algn="ctr">
              <a:lnSpc>
                <a:spcPct val="90000"/>
              </a:lnSpc>
              <a:spcBef>
                <a:spcPts val="500"/>
              </a:spcBef>
              <a:spcAft>
                <a:spcPts val="0"/>
              </a:spcAft>
              <a:buClr>
                <a:srgbClr val="10264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ftr" idx="11"/>
          </p:nvPr>
        </p:nvSpPr>
        <p:spPr>
          <a:xfrm>
            <a:off x="4038601" y="6356351"/>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00778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007780"/>
                </a:solidFill>
                <a:latin typeface="Libre Franklin"/>
                <a:ea typeface="Libre Franklin"/>
                <a:cs typeface="Libre Franklin"/>
                <a:sym typeface="Libre Franklin"/>
              </a:defRPr>
            </a:lvl1pPr>
            <a:lvl2pPr marL="0" marR="0" lvl="1" indent="0" algn="l" rtl="0">
              <a:spcBef>
                <a:spcPts val="0"/>
              </a:spcBef>
              <a:buNone/>
              <a:defRPr sz="1800" b="0" i="0" u="none" strike="noStrike" cap="none">
                <a:solidFill>
                  <a:srgbClr val="007780"/>
                </a:solidFill>
                <a:latin typeface="Libre Franklin"/>
                <a:ea typeface="Libre Franklin"/>
                <a:cs typeface="Libre Franklin"/>
                <a:sym typeface="Libre Franklin"/>
              </a:defRPr>
            </a:lvl2pPr>
            <a:lvl3pPr marL="0" marR="0" lvl="2" indent="0" algn="l" rtl="0">
              <a:spcBef>
                <a:spcPts val="0"/>
              </a:spcBef>
              <a:buNone/>
              <a:defRPr sz="1800" b="0" i="0" u="none" strike="noStrike" cap="none">
                <a:solidFill>
                  <a:srgbClr val="007780"/>
                </a:solidFill>
                <a:latin typeface="Libre Franklin"/>
                <a:ea typeface="Libre Franklin"/>
                <a:cs typeface="Libre Franklin"/>
                <a:sym typeface="Libre Franklin"/>
              </a:defRPr>
            </a:lvl3pPr>
            <a:lvl4pPr marL="0" marR="0" lvl="3" indent="0" algn="l" rtl="0">
              <a:spcBef>
                <a:spcPts val="0"/>
              </a:spcBef>
              <a:buNone/>
              <a:defRPr sz="1800" b="0" i="0" u="none" strike="noStrike" cap="none">
                <a:solidFill>
                  <a:srgbClr val="007780"/>
                </a:solidFill>
                <a:latin typeface="Libre Franklin"/>
                <a:ea typeface="Libre Franklin"/>
                <a:cs typeface="Libre Franklin"/>
                <a:sym typeface="Libre Franklin"/>
              </a:defRPr>
            </a:lvl4pPr>
            <a:lvl5pPr marL="0" marR="0" lvl="4" indent="0" algn="l" rtl="0">
              <a:spcBef>
                <a:spcPts val="0"/>
              </a:spcBef>
              <a:buNone/>
              <a:defRPr sz="1800" b="0" i="0" u="none" strike="noStrike" cap="none">
                <a:solidFill>
                  <a:srgbClr val="007780"/>
                </a:solidFill>
                <a:latin typeface="Libre Franklin"/>
                <a:ea typeface="Libre Franklin"/>
                <a:cs typeface="Libre Franklin"/>
                <a:sym typeface="Libre Franklin"/>
              </a:defRPr>
            </a:lvl5pPr>
            <a:lvl6pPr marL="0" marR="0" lvl="5" indent="0" algn="l" rtl="0">
              <a:spcBef>
                <a:spcPts val="0"/>
              </a:spcBef>
              <a:buNone/>
              <a:defRPr sz="1800" b="0" i="0" u="none" strike="noStrike" cap="none">
                <a:solidFill>
                  <a:srgbClr val="007780"/>
                </a:solidFill>
                <a:latin typeface="Libre Franklin"/>
                <a:ea typeface="Libre Franklin"/>
                <a:cs typeface="Libre Franklin"/>
                <a:sym typeface="Libre Franklin"/>
              </a:defRPr>
            </a:lvl6pPr>
            <a:lvl7pPr marL="0" marR="0" lvl="6" indent="0" algn="l" rtl="0">
              <a:spcBef>
                <a:spcPts val="0"/>
              </a:spcBef>
              <a:buNone/>
              <a:defRPr sz="1800" b="0" i="0" u="none" strike="noStrike" cap="none">
                <a:solidFill>
                  <a:srgbClr val="007780"/>
                </a:solidFill>
                <a:latin typeface="Libre Franklin"/>
                <a:ea typeface="Libre Franklin"/>
                <a:cs typeface="Libre Franklin"/>
                <a:sym typeface="Libre Franklin"/>
              </a:defRPr>
            </a:lvl7pPr>
            <a:lvl8pPr marL="0" marR="0" lvl="7" indent="0" algn="l" rtl="0">
              <a:spcBef>
                <a:spcPts val="0"/>
              </a:spcBef>
              <a:buNone/>
              <a:defRPr sz="1800" b="0" i="0" u="none" strike="noStrike" cap="none">
                <a:solidFill>
                  <a:srgbClr val="007780"/>
                </a:solidFill>
                <a:latin typeface="Libre Franklin"/>
                <a:ea typeface="Libre Franklin"/>
                <a:cs typeface="Libre Franklin"/>
                <a:sym typeface="Libre Franklin"/>
              </a:defRPr>
            </a:lvl8pPr>
            <a:lvl9pPr marL="0" marR="0" lvl="8" indent="0" algn="l" rtl="0">
              <a:spcBef>
                <a:spcPts val="0"/>
              </a:spcBef>
              <a:buNone/>
              <a:defRPr sz="1800" b="0" i="0" u="none" strike="noStrike" cap="none">
                <a:solidFill>
                  <a:srgbClr val="007780"/>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71986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rgbClr val="102649"/>
              </a:buClr>
              <a:buSzPts val="1800"/>
              <a:buChar char="•"/>
              <a:defRPr/>
            </a:lvl1pPr>
            <a:lvl2pPr marL="914377" lvl="1" indent="-342891" algn="l">
              <a:lnSpc>
                <a:spcPct val="90000"/>
              </a:lnSpc>
              <a:spcBef>
                <a:spcPts val="500"/>
              </a:spcBef>
              <a:spcAft>
                <a:spcPts val="0"/>
              </a:spcAft>
              <a:buClr>
                <a:srgbClr val="102649"/>
              </a:buClr>
              <a:buSzPts val="1800"/>
              <a:buChar char="•"/>
              <a:defRPr/>
            </a:lvl2pPr>
            <a:lvl3pPr marL="1371566" lvl="2" indent="-342891" algn="l">
              <a:lnSpc>
                <a:spcPct val="90000"/>
              </a:lnSpc>
              <a:spcBef>
                <a:spcPts val="500"/>
              </a:spcBef>
              <a:spcAft>
                <a:spcPts val="0"/>
              </a:spcAft>
              <a:buClr>
                <a:srgbClr val="102649"/>
              </a:buClr>
              <a:buSzPts val="1800"/>
              <a:buChar char="•"/>
              <a:defRPr/>
            </a:lvl3pPr>
            <a:lvl4pPr marL="1828754" lvl="3" indent="-342891" algn="l">
              <a:lnSpc>
                <a:spcPct val="90000"/>
              </a:lnSpc>
              <a:spcBef>
                <a:spcPts val="500"/>
              </a:spcBef>
              <a:spcAft>
                <a:spcPts val="0"/>
              </a:spcAft>
              <a:buClr>
                <a:srgbClr val="102649"/>
              </a:buClr>
              <a:buSzPts val="1800"/>
              <a:buChar char="•"/>
              <a:defRPr/>
            </a:lvl4pPr>
            <a:lvl5pPr marL="2285943" lvl="4" indent="-342891" algn="l">
              <a:lnSpc>
                <a:spcPct val="90000"/>
              </a:lnSpc>
              <a:spcBef>
                <a:spcPts val="500"/>
              </a:spcBef>
              <a:spcAft>
                <a:spcPts val="0"/>
              </a:spcAft>
              <a:buClr>
                <a:srgbClr val="102649"/>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23" name="Google Shape;23;p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ftr" idx="11"/>
          </p:nvPr>
        </p:nvSpPr>
        <p:spPr>
          <a:xfrm>
            <a:off x="4038601" y="6356351"/>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1610463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838200" y="1825625"/>
            <a:ext cx="5181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rgbClr val="102649"/>
              </a:buClr>
              <a:buSzPts val="1800"/>
              <a:buChar char="•"/>
              <a:defRPr/>
            </a:lvl1pPr>
            <a:lvl2pPr marL="914377" lvl="1" indent="-342891" algn="l">
              <a:lnSpc>
                <a:spcPct val="90000"/>
              </a:lnSpc>
              <a:spcBef>
                <a:spcPts val="500"/>
              </a:spcBef>
              <a:spcAft>
                <a:spcPts val="0"/>
              </a:spcAft>
              <a:buClr>
                <a:srgbClr val="102649"/>
              </a:buClr>
              <a:buSzPts val="1800"/>
              <a:buChar char="•"/>
              <a:defRPr/>
            </a:lvl2pPr>
            <a:lvl3pPr marL="1371566" lvl="2" indent="-342891" algn="l">
              <a:lnSpc>
                <a:spcPct val="90000"/>
              </a:lnSpc>
              <a:spcBef>
                <a:spcPts val="500"/>
              </a:spcBef>
              <a:spcAft>
                <a:spcPts val="0"/>
              </a:spcAft>
              <a:buClr>
                <a:srgbClr val="102649"/>
              </a:buClr>
              <a:buSzPts val="1800"/>
              <a:buChar char="•"/>
              <a:defRPr/>
            </a:lvl3pPr>
            <a:lvl4pPr marL="1828754" lvl="3" indent="-342891" algn="l">
              <a:lnSpc>
                <a:spcPct val="90000"/>
              </a:lnSpc>
              <a:spcBef>
                <a:spcPts val="500"/>
              </a:spcBef>
              <a:spcAft>
                <a:spcPts val="0"/>
              </a:spcAft>
              <a:buClr>
                <a:srgbClr val="102649"/>
              </a:buClr>
              <a:buSzPts val="1800"/>
              <a:buChar char="•"/>
              <a:defRPr/>
            </a:lvl4pPr>
            <a:lvl5pPr marL="2285943" lvl="4" indent="-342891" algn="l">
              <a:lnSpc>
                <a:spcPct val="90000"/>
              </a:lnSpc>
              <a:spcBef>
                <a:spcPts val="500"/>
              </a:spcBef>
              <a:spcAft>
                <a:spcPts val="0"/>
              </a:spcAft>
              <a:buClr>
                <a:srgbClr val="102649"/>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28" name="Google Shape;28;p4"/>
          <p:cNvSpPr txBox="1">
            <a:spLocks noGrp="1"/>
          </p:cNvSpPr>
          <p:nvPr>
            <p:ph type="body" idx="2"/>
          </p:nvPr>
        </p:nvSpPr>
        <p:spPr>
          <a:xfrm>
            <a:off x="6172200" y="1825625"/>
            <a:ext cx="5181600" cy="4351339"/>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rgbClr val="102649"/>
              </a:buClr>
              <a:buSzPts val="1800"/>
              <a:buChar char="•"/>
              <a:defRPr/>
            </a:lvl1pPr>
            <a:lvl2pPr marL="914377" lvl="1" indent="-342891" algn="l">
              <a:lnSpc>
                <a:spcPct val="90000"/>
              </a:lnSpc>
              <a:spcBef>
                <a:spcPts val="500"/>
              </a:spcBef>
              <a:spcAft>
                <a:spcPts val="0"/>
              </a:spcAft>
              <a:buClr>
                <a:srgbClr val="102649"/>
              </a:buClr>
              <a:buSzPts val="1800"/>
              <a:buChar char="•"/>
              <a:defRPr/>
            </a:lvl2pPr>
            <a:lvl3pPr marL="1371566" lvl="2" indent="-342891" algn="l">
              <a:lnSpc>
                <a:spcPct val="90000"/>
              </a:lnSpc>
              <a:spcBef>
                <a:spcPts val="500"/>
              </a:spcBef>
              <a:spcAft>
                <a:spcPts val="0"/>
              </a:spcAft>
              <a:buClr>
                <a:srgbClr val="102649"/>
              </a:buClr>
              <a:buSzPts val="1800"/>
              <a:buChar char="•"/>
              <a:defRPr/>
            </a:lvl3pPr>
            <a:lvl4pPr marL="1828754" lvl="3" indent="-342891" algn="l">
              <a:lnSpc>
                <a:spcPct val="90000"/>
              </a:lnSpc>
              <a:spcBef>
                <a:spcPts val="500"/>
              </a:spcBef>
              <a:spcAft>
                <a:spcPts val="0"/>
              </a:spcAft>
              <a:buClr>
                <a:srgbClr val="102649"/>
              </a:buClr>
              <a:buSzPts val="1800"/>
              <a:buChar char="•"/>
              <a:defRPr/>
            </a:lvl4pPr>
            <a:lvl5pPr marL="2285943" lvl="4" indent="-342891" algn="l">
              <a:lnSpc>
                <a:spcPct val="90000"/>
              </a:lnSpc>
              <a:spcBef>
                <a:spcPts val="500"/>
              </a:spcBef>
              <a:spcAft>
                <a:spcPts val="0"/>
              </a:spcAft>
              <a:buClr>
                <a:srgbClr val="102649"/>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29" name="Google Shape;29;p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ftr" idx="11"/>
          </p:nvPr>
        </p:nvSpPr>
        <p:spPr>
          <a:xfrm>
            <a:off x="4038601" y="6356351"/>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4281900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6000"/>
              <a:buFont typeface="Libre Franklin Medium"/>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888888"/>
              </a:buClr>
              <a:buSzPts val="2400"/>
              <a:buNone/>
              <a:defRPr sz="2400">
                <a:solidFill>
                  <a:srgbClr val="888888"/>
                </a:solidFill>
              </a:defRPr>
            </a:lvl1pPr>
            <a:lvl2pPr marL="914377" lvl="1" indent="-228594" algn="l">
              <a:lnSpc>
                <a:spcPct val="90000"/>
              </a:lnSpc>
              <a:spcBef>
                <a:spcPts val="500"/>
              </a:spcBef>
              <a:spcAft>
                <a:spcPts val="0"/>
              </a:spcAft>
              <a:buClr>
                <a:srgbClr val="888888"/>
              </a:buClr>
              <a:buSzPts val="2000"/>
              <a:buNone/>
              <a:defRPr sz="2000">
                <a:solidFill>
                  <a:srgbClr val="888888"/>
                </a:solidFill>
              </a:defRPr>
            </a:lvl2pPr>
            <a:lvl3pPr marL="1371566" lvl="2" indent="-228594" algn="l">
              <a:lnSpc>
                <a:spcPct val="90000"/>
              </a:lnSpc>
              <a:spcBef>
                <a:spcPts val="500"/>
              </a:spcBef>
              <a:spcAft>
                <a:spcPts val="0"/>
              </a:spcAft>
              <a:buClr>
                <a:srgbClr val="888888"/>
              </a:buClr>
              <a:buSzPts val="1800"/>
              <a:buNone/>
              <a:defRPr sz="1800">
                <a:solidFill>
                  <a:srgbClr val="888888"/>
                </a:solidFill>
              </a:defRPr>
            </a:lvl3pPr>
            <a:lvl4pPr marL="1828754" lvl="3" indent="-228594" algn="l">
              <a:lnSpc>
                <a:spcPct val="90000"/>
              </a:lnSpc>
              <a:spcBef>
                <a:spcPts val="500"/>
              </a:spcBef>
              <a:spcAft>
                <a:spcPts val="0"/>
              </a:spcAft>
              <a:buClr>
                <a:srgbClr val="888888"/>
              </a:buClr>
              <a:buSzPts val="1600"/>
              <a:buNone/>
              <a:defRPr sz="1600">
                <a:solidFill>
                  <a:srgbClr val="888888"/>
                </a:solidFill>
              </a:defRPr>
            </a:lvl4pPr>
            <a:lvl5pPr marL="2285943" lvl="4" indent="-228594" algn="l">
              <a:lnSpc>
                <a:spcPct val="90000"/>
              </a:lnSpc>
              <a:spcBef>
                <a:spcPts val="500"/>
              </a:spcBef>
              <a:spcAft>
                <a:spcPts val="0"/>
              </a:spcAft>
              <a:buClr>
                <a:srgbClr val="888888"/>
              </a:buClr>
              <a:buSzPts val="1600"/>
              <a:buNone/>
              <a:defRPr sz="1600">
                <a:solidFill>
                  <a:srgbClr val="888888"/>
                </a:solidFill>
              </a:defRPr>
            </a:lvl5pPr>
            <a:lvl6pPr marL="2743131" lvl="5" indent="-228594" algn="l">
              <a:lnSpc>
                <a:spcPct val="90000"/>
              </a:lnSpc>
              <a:spcBef>
                <a:spcPts val="500"/>
              </a:spcBef>
              <a:spcAft>
                <a:spcPts val="0"/>
              </a:spcAft>
              <a:buClr>
                <a:srgbClr val="888888"/>
              </a:buClr>
              <a:buSzPts val="1600"/>
              <a:buNone/>
              <a:defRPr sz="1600">
                <a:solidFill>
                  <a:srgbClr val="888888"/>
                </a:solidFill>
              </a:defRPr>
            </a:lvl6pPr>
            <a:lvl7pPr marL="3200320" lvl="6" indent="-228594" algn="l">
              <a:lnSpc>
                <a:spcPct val="90000"/>
              </a:lnSpc>
              <a:spcBef>
                <a:spcPts val="500"/>
              </a:spcBef>
              <a:spcAft>
                <a:spcPts val="0"/>
              </a:spcAft>
              <a:buClr>
                <a:srgbClr val="888888"/>
              </a:buClr>
              <a:buSzPts val="1600"/>
              <a:buNone/>
              <a:defRPr sz="1600">
                <a:solidFill>
                  <a:srgbClr val="888888"/>
                </a:solidFill>
              </a:defRPr>
            </a:lvl7pPr>
            <a:lvl8pPr marL="3657509" lvl="7" indent="-228594" algn="l">
              <a:lnSpc>
                <a:spcPct val="90000"/>
              </a:lnSpc>
              <a:spcBef>
                <a:spcPts val="500"/>
              </a:spcBef>
              <a:spcAft>
                <a:spcPts val="0"/>
              </a:spcAft>
              <a:buClr>
                <a:srgbClr val="888888"/>
              </a:buClr>
              <a:buSzPts val="1600"/>
              <a:buNone/>
              <a:defRPr sz="1600">
                <a:solidFill>
                  <a:srgbClr val="888888"/>
                </a:solidFill>
              </a:defRPr>
            </a:lvl8pPr>
            <a:lvl9pPr marL="4114697" lvl="8" indent="-228594"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4038600" y="6356351"/>
            <a:ext cx="4078267"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102649"/>
                </a:solidFill>
                <a:latin typeface="Libre Franklin"/>
                <a:ea typeface="Libre Franklin"/>
                <a:cs typeface="Libre Franklin"/>
                <a:sym typeface="Libre Franklin"/>
              </a:defRPr>
            </a:lvl1pPr>
            <a:lvl2pPr marL="0" marR="0" lvl="1" indent="0" algn="l" rtl="0">
              <a:spcBef>
                <a:spcPts val="0"/>
              </a:spcBef>
              <a:buNone/>
              <a:defRPr sz="1800">
                <a:solidFill>
                  <a:srgbClr val="102649"/>
                </a:solidFill>
                <a:latin typeface="Libre Franklin"/>
                <a:ea typeface="Libre Franklin"/>
                <a:cs typeface="Libre Franklin"/>
                <a:sym typeface="Libre Franklin"/>
              </a:defRPr>
            </a:lvl2pPr>
            <a:lvl3pPr marL="0" marR="0" lvl="2" indent="0" algn="l" rtl="0">
              <a:spcBef>
                <a:spcPts val="0"/>
              </a:spcBef>
              <a:buNone/>
              <a:defRPr sz="1800">
                <a:solidFill>
                  <a:srgbClr val="102649"/>
                </a:solidFill>
                <a:latin typeface="Libre Franklin"/>
                <a:ea typeface="Libre Franklin"/>
                <a:cs typeface="Libre Franklin"/>
                <a:sym typeface="Libre Franklin"/>
              </a:defRPr>
            </a:lvl3pPr>
            <a:lvl4pPr marL="0" marR="0" lvl="3" indent="0" algn="l" rtl="0">
              <a:spcBef>
                <a:spcPts val="0"/>
              </a:spcBef>
              <a:buNone/>
              <a:defRPr sz="1800">
                <a:solidFill>
                  <a:srgbClr val="102649"/>
                </a:solidFill>
                <a:latin typeface="Libre Franklin"/>
                <a:ea typeface="Libre Franklin"/>
                <a:cs typeface="Libre Franklin"/>
                <a:sym typeface="Libre Franklin"/>
              </a:defRPr>
            </a:lvl4pPr>
            <a:lvl5pPr marL="0" marR="0" lvl="4" indent="0" algn="l" rtl="0">
              <a:spcBef>
                <a:spcPts val="0"/>
              </a:spcBef>
              <a:buNone/>
              <a:defRPr sz="1800">
                <a:solidFill>
                  <a:srgbClr val="102649"/>
                </a:solidFill>
                <a:latin typeface="Libre Franklin"/>
                <a:ea typeface="Libre Franklin"/>
                <a:cs typeface="Libre Franklin"/>
                <a:sym typeface="Libre Franklin"/>
              </a:defRPr>
            </a:lvl5pPr>
            <a:lvl6pPr marL="0" marR="0" lvl="5" indent="0" algn="l" rtl="0">
              <a:spcBef>
                <a:spcPts val="0"/>
              </a:spcBef>
              <a:buNone/>
              <a:defRPr sz="1800">
                <a:solidFill>
                  <a:srgbClr val="102649"/>
                </a:solidFill>
                <a:latin typeface="Libre Franklin"/>
                <a:ea typeface="Libre Franklin"/>
                <a:cs typeface="Libre Franklin"/>
                <a:sym typeface="Libre Franklin"/>
              </a:defRPr>
            </a:lvl6pPr>
            <a:lvl7pPr marL="0" marR="0" lvl="6" indent="0" algn="l" rtl="0">
              <a:spcBef>
                <a:spcPts val="0"/>
              </a:spcBef>
              <a:buNone/>
              <a:defRPr sz="1800">
                <a:solidFill>
                  <a:srgbClr val="102649"/>
                </a:solidFill>
                <a:latin typeface="Libre Franklin"/>
                <a:ea typeface="Libre Franklin"/>
                <a:cs typeface="Libre Franklin"/>
                <a:sym typeface="Libre Franklin"/>
              </a:defRPr>
            </a:lvl7pPr>
            <a:lvl8pPr marL="0" marR="0" lvl="7" indent="0" algn="l" rtl="0">
              <a:spcBef>
                <a:spcPts val="0"/>
              </a:spcBef>
              <a:buNone/>
              <a:defRPr sz="1800">
                <a:solidFill>
                  <a:srgbClr val="102649"/>
                </a:solidFill>
                <a:latin typeface="Libre Franklin"/>
                <a:ea typeface="Libre Franklin"/>
                <a:cs typeface="Libre Franklin"/>
                <a:sym typeface="Libre Franklin"/>
              </a:defRPr>
            </a:lvl8pPr>
            <a:lvl9pPr marL="0" marR="0" lvl="8" indent="0" algn="l" rtl="0">
              <a:spcBef>
                <a:spcPts val="0"/>
              </a:spcBef>
              <a:buNone/>
              <a:defRPr sz="1800">
                <a:solidFill>
                  <a:srgbClr val="102649"/>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44824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ts val="0"/>
              </a:spcAft>
              <a:buClr>
                <a:srgbClr val="102649"/>
              </a:buClr>
              <a:buSzPts val="2400"/>
              <a:buNone/>
              <a:defRPr sz="2400" b="1"/>
            </a:lvl1pPr>
            <a:lvl2pPr marL="914377" lvl="1" indent="-228594" algn="l">
              <a:lnSpc>
                <a:spcPct val="90000"/>
              </a:lnSpc>
              <a:spcBef>
                <a:spcPts val="500"/>
              </a:spcBef>
              <a:spcAft>
                <a:spcPts val="0"/>
              </a:spcAft>
              <a:buClr>
                <a:srgbClr val="102649"/>
              </a:buClr>
              <a:buSzPts val="2000"/>
              <a:buNone/>
              <a:defRPr sz="2000" b="1"/>
            </a:lvl2pPr>
            <a:lvl3pPr marL="1371566" lvl="2" indent="-228594" algn="l">
              <a:lnSpc>
                <a:spcPct val="90000"/>
              </a:lnSpc>
              <a:spcBef>
                <a:spcPts val="500"/>
              </a:spcBef>
              <a:spcAft>
                <a:spcPts val="0"/>
              </a:spcAft>
              <a:buClr>
                <a:srgbClr val="102649"/>
              </a:buClr>
              <a:buSzPts val="1800"/>
              <a:buNone/>
              <a:defRPr sz="1800" b="1"/>
            </a:lvl3pPr>
            <a:lvl4pPr marL="1828754" lvl="3" indent="-228594" algn="l">
              <a:lnSpc>
                <a:spcPct val="90000"/>
              </a:lnSpc>
              <a:spcBef>
                <a:spcPts val="500"/>
              </a:spcBef>
              <a:spcAft>
                <a:spcPts val="0"/>
              </a:spcAft>
              <a:buClr>
                <a:srgbClr val="102649"/>
              </a:buClr>
              <a:buSzPts val="1600"/>
              <a:buNone/>
              <a:defRPr sz="1600" b="1"/>
            </a:lvl4pPr>
            <a:lvl5pPr marL="2285943" lvl="4" indent="-228594" algn="l">
              <a:lnSpc>
                <a:spcPct val="90000"/>
              </a:lnSpc>
              <a:spcBef>
                <a:spcPts val="500"/>
              </a:spcBef>
              <a:spcAft>
                <a:spcPts val="0"/>
              </a:spcAft>
              <a:buClr>
                <a:srgbClr val="102649"/>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a:p>
        </p:txBody>
      </p:sp>
      <p:sp>
        <p:nvSpPr>
          <p:cNvPr id="40" name="Google Shape;40;p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rgbClr val="102649"/>
              </a:buClr>
              <a:buSzPts val="1800"/>
              <a:buChar char="•"/>
              <a:defRPr/>
            </a:lvl1pPr>
            <a:lvl2pPr marL="914377" lvl="1" indent="-342891" algn="l">
              <a:lnSpc>
                <a:spcPct val="90000"/>
              </a:lnSpc>
              <a:spcBef>
                <a:spcPts val="500"/>
              </a:spcBef>
              <a:spcAft>
                <a:spcPts val="0"/>
              </a:spcAft>
              <a:buClr>
                <a:srgbClr val="102649"/>
              </a:buClr>
              <a:buSzPts val="1800"/>
              <a:buChar char="•"/>
              <a:defRPr/>
            </a:lvl2pPr>
            <a:lvl3pPr marL="1371566" lvl="2" indent="-342891" algn="l">
              <a:lnSpc>
                <a:spcPct val="90000"/>
              </a:lnSpc>
              <a:spcBef>
                <a:spcPts val="500"/>
              </a:spcBef>
              <a:spcAft>
                <a:spcPts val="0"/>
              </a:spcAft>
              <a:buClr>
                <a:srgbClr val="102649"/>
              </a:buClr>
              <a:buSzPts val="1800"/>
              <a:buChar char="•"/>
              <a:defRPr/>
            </a:lvl3pPr>
            <a:lvl4pPr marL="1828754" lvl="3" indent="-342891" algn="l">
              <a:lnSpc>
                <a:spcPct val="90000"/>
              </a:lnSpc>
              <a:spcBef>
                <a:spcPts val="500"/>
              </a:spcBef>
              <a:spcAft>
                <a:spcPts val="0"/>
              </a:spcAft>
              <a:buClr>
                <a:srgbClr val="102649"/>
              </a:buClr>
              <a:buSzPts val="1800"/>
              <a:buChar char="•"/>
              <a:defRPr/>
            </a:lvl4pPr>
            <a:lvl5pPr marL="2285943" lvl="4" indent="-342891" algn="l">
              <a:lnSpc>
                <a:spcPct val="90000"/>
              </a:lnSpc>
              <a:spcBef>
                <a:spcPts val="500"/>
              </a:spcBef>
              <a:spcAft>
                <a:spcPts val="0"/>
              </a:spcAft>
              <a:buClr>
                <a:srgbClr val="102649"/>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189" lvl="0" indent="-228594" algn="l">
              <a:lnSpc>
                <a:spcPct val="90000"/>
              </a:lnSpc>
              <a:spcBef>
                <a:spcPts val="1000"/>
              </a:spcBef>
              <a:spcAft>
                <a:spcPts val="0"/>
              </a:spcAft>
              <a:buClr>
                <a:srgbClr val="102649"/>
              </a:buClr>
              <a:buSzPts val="2400"/>
              <a:buNone/>
              <a:defRPr sz="2400" b="1"/>
            </a:lvl1pPr>
            <a:lvl2pPr marL="914377" lvl="1" indent="-228594" algn="l">
              <a:lnSpc>
                <a:spcPct val="90000"/>
              </a:lnSpc>
              <a:spcBef>
                <a:spcPts val="500"/>
              </a:spcBef>
              <a:spcAft>
                <a:spcPts val="0"/>
              </a:spcAft>
              <a:buClr>
                <a:srgbClr val="102649"/>
              </a:buClr>
              <a:buSzPts val="2000"/>
              <a:buNone/>
              <a:defRPr sz="2000" b="1"/>
            </a:lvl2pPr>
            <a:lvl3pPr marL="1371566" lvl="2" indent="-228594" algn="l">
              <a:lnSpc>
                <a:spcPct val="90000"/>
              </a:lnSpc>
              <a:spcBef>
                <a:spcPts val="500"/>
              </a:spcBef>
              <a:spcAft>
                <a:spcPts val="0"/>
              </a:spcAft>
              <a:buClr>
                <a:srgbClr val="102649"/>
              </a:buClr>
              <a:buSzPts val="1800"/>
              <a:buNone/>
              <a:defRPr sz="1800" b="1"/>
            </a:lvl3pPr>
            <a:lvl4pPr marL="1828754" lvl="3" indent="-228594" algn="l">
              <a:lnSpc>
                <a:spcPct val="90000"/>
              </a:lnSpc>
              <a:spcBef>
                <a:spcPts val="500"/>
              </a:spcBef>
              <a:spcAft>
                <a:spcPts val="0"/>
              </a:spcAft>
              <a:buClr>
                <a:srgbClr val="102649"/>
              </a:buClr>
              <a:buSzPts val="1600"/>
              <a:buNone/>
              <a:defRPr sz="1600" b="1"/>
            </a:lvl4pPr>
            <a:lvl5pPr marL="2285943" lvl="4" indent="-228594" algn="l">
              <a:lnSpc>
                <a:spcPct val="90000"/>
              </a:lnSpc>
              <a:spcBef>
                <a:spcPts val="500"/>
              </a:spcBef>
              <a:spcAft>
                <a:spcPts val="0"/>
              </a:spcAft>
              <a:buClr>
                <a:srgbClr val="102649"/>
              </a:buClr>
              <a:buSzPts val="1600"/>
              <a:buNone/>
              <a:defRPr sz="1600" b="1"/>
            </a:lvl5pPr>
            <a:lvl6pPr marL="2743131" lvl="5" indent="-228594" algn="l">
              <a:lnSpc>
                <a:spcPct val="90000"/>
              </a:lnSpc>
              <a:spcBef>
                <a:spcPts val="500"/>
              </a:spcBef>
              <a:spcAft>
                <a:spcPts val="0"/>
              </a:spcAft>
              <a:buClr>
                <a:schemeClr val="dk1"/>
              </a:buClr>
              <a:buSzPts val="1600"/>
              <a:buNone/>
              <a:defRPr sz="1600" b="1"/>
            </a:lvl6pPr>
            <a:lvl7pPr marL="3200320" lvl="6" indent="-228594" algn="l">
              <a:lnSpc>
                <a:spcPct val="90000"/>
              </a:lnSpc>
              <a:spcBef>
                <a:spcPts val="500"/>
              </a:spcBef>
              <a:spcAft>
                <a:spcPts val="0"/>
              </a:spcAft>
              <a:buClr>
                <a:schemeClr val="dk1"/>
              </a:buClr>
              <a:buSzPts val="1600"/>
              <a:buNone/>
              <a:defRPr sz="1600" b="1"/>
            </a:lvl7pPr>
            <a:lvl8pPr marL="3657509" lvl="7" indent="-228594" algn="l">
              <a:lnSpc>
                <a:spcPct val="90000"/>
              </a:lnSpc>
              <a:spcBef>
                <a:spcPts val="500"/>
              </a:spcBef>
              <a:spcAft>
                <a:spcPts val="0"/>
              </a:spcAft>
              <a:buClr>
                <a:schemeClr val="dk1"/>
              </a:buClr>
              <a:buSzPts val="1600"/>
              <a:buNone/>
              <a:defRPr sz="1600" b="1"/>
            </a:lvl8pPr>
            <a:lvl9pPr marL="4114697" lvl="8" indent="-228594" algn="l">
              <a:lnSpc>
                <a:spcPct val="90000"/>
              </a:lnSpc>
              <a:spcBef>
                <a:spcPts val="500"/>
              </a:spcBef>
              <a:spcAft>
                <a:spcPts val="0"/>
              </a:spcAft>
              <a:buClr>
                <a:schemeClr val="dk1"/>
              </a:buClr>
              <a:buSzPts val="1600"/>
              <a:buNone/>
              <a:defRPr sz="1600" b="1"/>
            </a:lvl9pPr>
          </a:lstStyle>
          <a:p>
            <a:endParaRPr/>
          </a:p>
        </p:txBody>
      </p:sp>
      <p:sp>
        <p:nvSpPr>
          <p:cNvPr id="42" name="Google Shape;42;p6"/>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rgbClr val="102649"/>
              </a:buClr>
              <a:buSzPts val="1800"/>
              <a:buChar char="•"/>
              <a:defRPr/>
            </a:lvl1pPr>
            <a:lvl2pPr marL="914377" lvl="1" indent="-342891" algn="l">
              <a:lnSpc>
                <a:spcPct val="90000"/>
              </a:lnSpc>
              <a:spcBef>
                <a:spcPts val="500"/>
              </a:spcBef>
              <a:spcAft>
                <a:spcPts val="0"/>
              </a:spcAft>
              <a:buClr>
                <a:srgbClr val="102649"/>
              </a:buClr>
              <a:buSzPts val="1800"/>
              <a:buChar char="•"/>
              <a:defRPr/>
            </a:lvl2pPr>
            <a:lvl3pPr marL="1371566" lvl="2" indent="-342891" algn="l">
              <a:lnSpc>
                <a:spcPct val="90000"/>
              </a:lnSpc>
              <a:spcBef>
                <a:spcPts val="500"/>
              </a:spcBef>
              <a:spcAft>
                <a:spcPts val="0"/>
              </a:spcAft>
              <a:buClr>
                <a:srgbClr val="102649"/>
              </a:buClr>
              <a:buSzPts val="1800"/>
              <a:buChar char="•"/>
              <a:defRPr/>
            </a:lvl3pPr>
            <a:lvl4pPr marL="1828754" lvl="3" indent="-342891" algn="l">
              <a:lnSpc>
                <a:spcPct val="90000"/>
              </a:lnSpc>
              <a:spcBef>
                <a:spcPts val="500"/>
              </a:spcBef>
              <a:spcAft>
                <a:spcPts val="0"/>
              </a:spcAft>
              <a:buClr>
                <a:srgbClr val="102649"/>
              </a:buClr>
              <a:buSzPts val="1800"/>
              <a:buChar char="•"/>
              <a:defRPr/>
            </a:lvl4pPr>
            <a:lvl5pPr marL="2285943" lvl="4" indent="-342891" algn="l">
              <a:lnSpc>
                <a:spcPct val="90000"/>
              </a:lnSpc>
              <a:spcBef>
                <a:spcPts val="500"/>
              </a:spcBef>
              <a:spcAft>
                <a:spcPts val="0"/>
              </a:spcAft>
              <a:buClr>
                <a:srgbClr val="102649"/>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43" name="Google Shape;43;p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ftr" idx="11"/>
          </p:nvPr>
        </p:nvSpPr>
        <p:spPr>
          <a:xfrm>
            <a:off x="4038601" y="6356351"/>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43405831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1" y="6356351"/>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1375945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49"/>
        <p:cNvGrpSpPr/>
        <p:nvPr/>
      </p:nvGrpSpPr>
      <p:grpSpPr>
        <a:xfrm>
          <a:off x="0" y="0"/>
          <a:ext cx="0" cy="0"/>
          <a:chOff x="0" y="0"/>
          <a:chExt cx="0" cy="0"/>
        </a:xfrm>
      </p:grpSpPr>
      <p:sp>
        <p:nvSpPr>
          <p:cNvPr id="50" name="Google Shape;50;p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
          <p:cNvSpPr txBox="1">
            <a:spLocks noGrp="1"/>
          </p:cNvSpPr>
          <p:nvPr>
            <p:ph type="ftr" idx="11"/>
          </p:nvPr>
        </p:nvSpPr>
        <p:spPr>
          <a:xfrm>
            <a:off x="4038601" y="6356351"/>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69542114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blipFill>
          <a:blip r:embed="rId2">
            <a:alphaModFix/>
          </a:blip>
          <a:stretch>
            <a:fillRect/>
          </a:stretch>
        </a:blipFill>
        <a:effectLst/>
      </p:bgPr>
    </p:bg>
    <p:spTree>
      <p:nvGrpSpPr>
        <p:cNvPr id="1" name="Shape 52"/>
        <p:cNvGrpSpPr/>
        <p:nvPr/>
      </p:nvGrpSpPr>
      <p:grpSpPr>
        <a:xfrm>
          <a:off x="0" y="0"/>
          <a:ext cx="0" cy="0"/>
          <a:chOff x="0" y="0"/>
          <a:chExt cx="0" cy="0"/>
        </a:xfrm>
      </p:grpSpPr>
      <p:sp>
        <p:nvSpPr>
          <p:cNvPr id="53" name="Google Shape;53;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9"/>
          <p:cNvSpPr txBox="1">
            <a:spLocks noGrp="1"/>
          </p:cNvSpPr>
          <p:nvPr>
            <p:ph type="body" idx="1"/>
          </p:nvPr>
        </p:nvSpPr>
        <p:spPr>
          <a:xfrm>
            <a:off x="5183188" y="1891431"/>
            <a:ext cx="6172200" cy="3969620"/>
          </a:xfrm>
          <a:prstGeom prst="rect">
            <a:avLst/>
          </a:prstGeom>
          <a:noFill/>
          <a:ln>
            <a:noFill/>
          </a:ln>
        </p:spPr>
        <p:txBody>
          <a:bodyPr spcFirstLastPara="1" wrap="square" lIns="91425" tIns="45700" rIns="91425" bIns="45700" anchor="t" anchorCtr="0">
            <a:normAutofit/>
          </a:bodyPr>
          <a:lstStyle>
            <a:lvl1pPr marL="457189" lvl="0" indent="-431789" algn="l">
              <a:lnSpc>
                <a:spcPct val="90000"/>
              </a:lnSpc>
              <a:spcBef>
                <a:spcPts val="1000"/>
              </a:spcBef>
              <a:spcAft>
                <a:spcPts val="0"/>
              </a:spcAft>
              <a:buClr>
                <a:srgbClr val="102649"/>
              </a:buClr>
              <a:buSzPts val="3200"/>
              <a:buChar char="•"/>
              <a:defRPr sz="3200"/>
            </a:lvl1pPr>
            <a:lvl2pPr marL="914377" lvl="1" indent="-406390" algn="l">
              <a:lnSpc>
                <a:spcPct val="90000"/>
              </a:lnSpc>
              <a:spcBef>
                <a:spcPts val="500"/>
              </a:spcBef>
              <a:spcAft>
                <a:spcPts val="0"/>
              </a:spcAft>
              <a:buClr>
                <a:srgbClr val="102649"/>
              </a:buClr>
              <a:buSzPts val="2800"/>
              <a:buChar char="•"/>
              <a:defRPr sz="2800"/>
            </a:lvl2pPr>
            <a:lvl3pPr marL="1371566" lvl="2" indent="-380990" algn="l">
              <a:lnSpc>
                <a:spcPct val="90000"/>
              </a:lnSpc>
              <a:spcBef>
                <a:spcPts val="500"/>
              </a:spcBef>
              <a:spcAft>
                <a:spcPts val="0"/>
              </a:spcAft>
              <a:buClr>
                <a:srgbClr val="102649"/>
              </a:buClr>
              <a:buSzPts val="2400"/>
              <a:buChar char="•"/>
              <a:defRPr sz="2400"/>
            </a:lvl3pPr>
            <a:lvl4pPr marL="1828754" lvl="3" indent="-355591" algn="l">
              <a:lnSpc>
                <a:spcPct val="90000"/>
              </a:lnSpc>
              <a:spcBef>
                <a:spcPts val="500"/>
              </a:spcBef>
              <a:spcAft>
                <a:spcPts val="0"/>
              </a:spcAft>
              <a:buClr>
                <a:srgbClr val="102649"/>
              </a:buClr>
              <a:buSzPts val="2000"/>
              <a:buChar char="•"/>
              <a:defRPr sz="2000"/>
            </a:lvl4pPr>
            <a:lvl5pPr marL="2285943" lvl="4" indent="-355591" algn="l">
              <a:lnSpc>
                <a:spcPct val="90000"/>
              </a:lnSpc>
              <a:spcBef>
                <a:spcPts val="500"/>
              </a:spcBef>
              <a:spcAft>
                <a:spcPts val="0"/>
              </a:spcAft>
              <a:buClr>
                <a:srgbClr val="102649"/>
              </a:buClr>
              <a:buSzPts val="2000"/>
              <a:buChar char="•"/>
              <a:defRPr sz="2000"/>
            </a:lvl5pPr>
            <a:lvl6pPr marL="2743131" lvl="5" indent="-355591" algn="l">
              <a:lnSpc>
                <a:spcPct val="90000"/>
              </a:lnSpc>
              <a:spcBef>
                <a:spcPts val="500"/>
              </a:spcBef>
              <a:spcAft>
                <a:spcPts val="0"/>
              </a:spcAft>
              <a:buClr>
                <a:schemeClr val="dk1"/>
              </a:buClr>
              <a:buSzPts val="2000"/>
              <a:buChar char="•"/>
              <a:defRPr sz="2000"/>
            </a:lvl6pPr>
            <a:lvl7pPr marL="3200320" lvl="6" indent="-355591" algn="l">
              <a:lnSpc>
                <a:spcPct val="90000"/>
              </a:lnSpc>
              <a:spcBef>
                <a:spcPts val="500"/>
              </a:spcBef>
              <a:spcAft>
                <a:spcPts val="0"/>
              </a:spcAft>
              <a:buClr>
                <a:schemeClr val="dk1"/>
              </a:buClr>
              <a:buSzPts val="2000"/>
              <a:buChar char="•"/>
              <a:defRPr sz="2000"/>
            </a:lvl7pPr>
            <a:lvl8pPr marL="3657509" lvl="7" indent="-355591" algn="l">
              <a:lnSpc>
                <a:spcPct val="90000"/>
              </a:lnSpc>
              <a:spcBef>
                <a:spcPts val="500"/>
              </a:spcBef>
              <a:spcAft>
                <a:spcPts val="0"/>
              </a:spcAft>
              <a:buClr>
                <a:schemeClr val="dk1"/>
              </a:buClr>
              <a:buSzPts val="2000"/>
              <a:buChar char="•"/>
              <a:defRPr sz="2000"/>
            </a:lvl8pPr>
            <a:lvl9pPr marL="4114697" lvl="8" indent="-355591" algn="l">
              <a:lnSpc>
                <a:spcPct val="90000"/>
              </a:lnSpc>
              <a:spcBef>
                <a:spcPts val="500"/>
              </a:spcBef>
              <a:spcAft>
                <a:spcPts val="0"/>
              </a:spcAft>
              <a:buClr>
                <a:schemeClr val="dk1"/>
              </a:buClr>
              <a:buSzPts val="2000"/>
              <a:buChar char="•"/>
              <a:defRPr sz="2000"/>
            </a:lvl9pPr>
          </a:lstStyle>
          <a:p>
            <a:endParaRPr/>
          </a:p>
        </p:txBody>
      </p:sp>
      <p:sp>
        <p:nvSpPr>
          <p:cNvPr id="55" name="Google Shape;55;p9"/>
          <p:cNvSpPr txBox="1">
            <a:spLocks noGrp="1"/>
          </p:cNvSpPr>
          <p:nvPr>
            <p:ph type="body" idx="2"/>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102649"/>
              </a:buClr>
              <a:buSzPts val="1600"/>
              <a:buNone/>
              <a:defRPr sz="1600"/>
            </a:lvl1pPr>
            <a:lvl2pPr marL="914377" lvl="1" indent="-228594" algn="l">
              <a:lnSpc>
                <a:spcPct val="90000"/>
              </a:lnSpc>
              <a:spcBef>
                <a:spcPts val="500"/>
              </a:spcBef>
              <a:spcAft>
                <a:spcPts val="0"/>
              </a:spcAft>
              <a:buClr>
                <a:srgbClr val="102649"/>
              </a:buClr>
              <a:buSzPts val="1400"/>
              <a:buNone/>
              <a:defRPr sz="1400"/>
            </a:lvl2pPr>
            <a:lvl3pPr marL="1371566" lvl="2" indent="-228594" algn="l">
              <a:lnSpc>
                <a:spcPct val="90000"/>
              </a:lnSpc>
              <a:spcBef>
                <a:spcPts val="500"/>
              </a:spcBef>
              <a:spcAft>
                <a:spcPts val="0"/>
              </a:spcAft>
              <a:buClr>
                <a:srgbClr val="102649"/>
              </a:buClr>
              <a:buSzPts val="1200"/>
              <a:buNone/>
              <a:defRPr sz="1200"/>
            </a:lvl3pPr>
            <a:lvl4pPr marL="1828754" lvl="3" indent="-228594" algn="l">
              <a:lnSpc>
                <a:spcPct val="90000"/>
              </a:lnSpc>
              <a:spcBef>
                <a:spcPts val="500"/>
              </a:spcBef>
              <a:spcAft>
                <a:spcPts val="0"/>
              </a:spcAft>
              <a:buClr>
                <a:srgbClr val="102649"/>
              </a:buClr>
              <a:buSzPts val="1000"/>
              <a:buNone/>
              <a:defRPr sz="1000"/>
            </a:lvl4pPr>
            <a:lvl5pPr marL="2285943" lvl="4" indent="-228594" algn="l">
              <a:lnSpc>
                <a:spcPct val="90000"/>
              </a:lnSpc>
              <a:spcBef>
                <a:spcPts val="500"/>
              </a:spcBef>
              <a:spcAft>
                <a:spcPts val="0"/>
              </a:spcAft>
              <a:buClr>
                <a:srgbClr val="102649"/>
              </a:buClr>
              <a:buSzPts val="1000"/>
              <a:buNone/>
              <a:defRPr sz="1000"/>
            </a:lvl5pPr>
            <a:lvl6pPr marL="2743131" lvl="5" indent="-228594" algn="l">
              <a:lnSpc>
                <a:spcPct val="90000"/>
              </a:lnSpc>
              <a:spcBef>
                <a:spcPts val="500"/>
              </a:spcBef>
              <a:spcAft>
                <a:spcPts val="0"/>
              </a:spcAft>
              <a:buClr>
                <a:schemeClr val="dk1"/>
              </a:buClr>
              <a:buSzPts val="1000"/>
              <a:buNone/>
              <a:defRPr sz="1000"/>
            </a:lvl6pPr>
            <a:lvl7pPr marL="3200320" lvl="6" indent="-228594" algn="l">
              <a:lnSpc>
                <a:spcPct val="90000"/>
              </a:lnSpc>
              <a:spcBef>
                <a:spcPts val="500"/>
              </a:spcBef>
              <a:spcAft>
                <a:spcPts val="0"/>
              </a:spcAft>
              <a:buClr>
                <a:schemeClr val="dk1"/>
              </a:buClr>
              <a:buSzPts val="1000"/>
              <a:buNone/>
              <a:defRPr sz="1000"/>
            </a:lvl7pPr>
            <a:lvl8pPr marL="3657509" lvl="7" indent="-228594" algn="l">
              <a:lnSpc>
                <a:spcPct val="90000"/>
              </a:lnSpc>
              <a:spcBef>
                <a:spcPts val="500"/>
              </a:spcBef>
              <a:spcAft>
                <a:spcPts val="0"/>
              </a:spcAft>
              <a:buClr>
                <a:schemeClr val="dk1"/>
              </a:buClr>
              <a:buSzPts val="1000"/>
              <a:buNone/>
              <a:defRPr sz="1000"/>
            </a:lvl8pPr>
            <a:lvl9pPr marL="4114697" lvl="8" indent="-228594" algn="l">
              <a:lnSpc>
                <a:spcPct val="90000"/>
              </a:lnSpc>
              <a:spcBef>
                <a:spcPts val="500"/>
              </a:spcBef>
              <a:spcAft>
                <a:spcPts val="0"/>
              </a:spcAft>
              <a:buClr>
                <a:schemeClr val="dk1"/>
              </a:buClr>
              <a:buSzPts val="1000"/>
              <a:buNone/>
              <a:defRPr sz="1000"/>
            </a:lvl9pPr>
          </a:lstStyle>
          <a:p>
            <a:endParaRPr/>
          </a:p>
        </p:txBody>
      </p:sp>
      <p:sp>
        <p:nvSpPr>
          <p:cNvPr id="56" name="Google Shape;56;p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9"/>
          <p:cNvSpPr txBox="1">
            <a:spLocks noGrp="1"/>
          </p:cNvSpPr>
          <p:nvPr>
            <p:ph type="ftr" idx="11"/>
          </p:nvPr>
        </p:nvSpPr>
        <p:spPr>
          <a:xfrm>
            <a:off x="4038600" y="6356351"/>
            <a:ext cx="404068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102649"/>
                </a:solidFill>
                <a:latin typeface="Libre Franklin"/>
                <a:ea typeface="Libre Franklin"/>
                <a:cs typeface="Libre Franklin"/>
                <a:sym typeface="Libre Franklin"/>
              </a:defRPr>
            </a:lvl1pPr>
            <a:lvl2pPr marL="0" marR="0" lvl="1" indent="0" algn="l" rtl="0">
              <a:spcBef>
                <a:spcPts val="0"/>
              </a:spcBef>
              <a:buNone/>
              <a:defRPr sz="1800">
                <a:solidFill>
                  <a:srgbClr val="102649"/>
                </a:solidFill>
                <a:latin typeface="Libre Franklin"/>
                <a:ea typeface="Libre Franklin"/>
                <a:cs typeface="Libre Franklin"/>
                <a:sym typeface="Libre Franklin"/>
              </a:defRPr>
            </a:lvl2pPr>
            <a:lvl3pPr marL="0" marR="0" lvl="2" indent="0" algn="l" rtl="0">
              <a:spcBef>
                <a:spcPts val="0"/>
              </a:spcBef>
              <a:buNone/>
              <a:defRPr sz="1800">
                <a:solidFill>
                  <a:srgbClr val="102649"/>
                </a:solidFill>
                <a:latin typeface="Libre Franklin"/>
                <a:ea typeface="Libre Franklin"/>
                <a:cs typeface="Libre Franklin"/>
                <a:sym typeface="Libre Franklin"/>
              </a:defRPr>
            </a:lvl3pPr>
            <a:lvl4pPr marL="0" marR="0" lvl="3" indent="0" algn="l" rtl="0">
              <a:spcBef>
                <a:spcPts val="0"/>
              </a:spcBef>
              <a:buNone/>
              <a:defRPr sz="1800">
                <a:solidFill>
                  <a:srgbClr val="102649"/>
                </a:solidFill>
                <a:latin typeface="Libre Franklin"/>
                <a:ea typeface="Libre Franklin"/>
                <a:cs typeface="Libre Franklin"/>
                <a:sym typeface="Libre Franklin"/>
              </a:defRPr>
            </a:lvl4pPr>
            <a:lvl5pPr marL="0" marR="0" lvl="4" indent="0" algn="l" rtl="0">
              <a:spcBef>
                <a:spcPts val="0"/>
              </a:spcBef>
              <a:buNone/>
              <a:defRPr sz="1800">
                <a:solidFill>
                  <a:srgbClr val="102649"/>
                </a:solidFill>
                <a:latin typeface="Libre Franklin"/>
                <a:ea typeface="Libre Franklin"/>
                <a:cs typeface="Libre Franklin"/>
                <a:sym typeface="Libre Franklin"/>
              </a:defRPr>
            </a:lvl5pPr>
            <a:lvl6pPr marL="0" marR="0" lvl="5" indent="0" algn="l" rtl="0">
              <a:spcBef>
                <a:spcPts val="0"/>
              </a:spcBef>
              <a:buNone/>
              <a:defRPr sz="1800">
                <a:solidFill>
                  <a:srgbClr val="102649"/>
                </a:solidFill>
                <a:latin typeface="Libre Franklin"/>
                <a:ea typeface="Libre Franklin"/>
                <a:cs typeface="Libre Franklin"/>
                <a:sym typeface="Libre Franklin"/>
              </a:defRPr>
            </a:lvl6pPr>
            <a:lvl7pPr marL="0" marR="0" lvl="6" indent="0" algn="l" rtl="0">
              <a:spcBef>
                <a:spcPts val="0"/>
              </a:spcBef>
              <a:buNone/>
              <a:defRPr sz="1800">
                <a:solidFill>
                  <a:srgbClr val="102649"/>
                </a:solidFill>
                <a:latin typeface="Libre Franklin"/>
                <a:ea typeface="Libre Franklin"/>
                <a:cs typeface="Libre Franklin"/>
                <a:sym typeface="Libre Franklin"/>
              </a:defRPr>
            </a:lvl7pPr>
            <a:lvl8pPr marL="0" marR="0" lvl="7" indent="0" algn="l" rtl="0">
              <a:spcBef>
                <a:spcPts val="0"/>
              </a:spcBef>
              <a:buNone/>
              <a:defRPr sz="1800">
                <a:solidFill>
                  <a:srgbClr val="102649"/>
                </a:solidFill>
                <a:latin typeface="Libre Franklin"/>
                <a:ea typeface="Libre Franklin"/>
                <a:cs typeface="Libre Franklin"/>
                <a:sym typeface="Libre Franklin"/>
              </a:defRPr>
            </a:lvl8pPr>
            <a:lvl9pPr marL="0" marR="0" lvl="8" indent="0" algn="l" rtl="0">
              <a:spcBef>
                <a:spcPts val="0"/>
              </a:spcBef>
              <a:buNone/>
              <a:defRPr sz="1800">
                <a:solidFill>
                  <a:srgbClr val="102649"/>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620248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0"/>
          <p:cNvSpPr>
            <a:spLocks noGrp="1"/>
          </p:cNvSpPr>
          <p:nvPr>
            <p:ph type="pic" idx="2"/>
          </p:nvPr>
        </p:nvSpPr>
        <p:spPr>
          <a:xfrm>
            <a:off x="5183188" y="987426"/>
            <a:ext cx="6172200" cy="4873625"/>
          </a:xfrm>
          <a:prstGeom prst="rect">
            <a:avLst/>
          </a:prstGeom>
          <a:noFill/>
          <a:ln>
            <a:noFill/>
          </a:ln>
        </p:spPr>
      </p:sp>
      <p:sp>
        <p:nvSpPr>
          <p:cNvPr id="62" name="Google Shape;62;p10"/>
          <p:cNvSpPr txBox="1">
            <a:spLocks noGrp="1"/>
          </p:cNvSpPr>
          <p:nvPr>
            <p:ph type="body" idx="1"/>
          </p:nvPr>
        </p:nvSpPr>
        <p:spPr>
          <a:xfrm>
            <a:off x="839788" y="2057401"/>
            <a:ext cx="3932237" cy="3811588"/>
          </a:xfrm>
          <a:prstGeom prst="rect">
            <a:avLst/>
          </a:prstGeom>
          <a:noFill/>
          <a:ln>
            <a:noFill/>
          </a:ln>
        </p:spPr>
        <p:txBody>
          <a:bodyPr spcFirstLastPara="1" wrap="square" lIns="91425" tIns="45700" rIns="91425" bIns="45700" anchor="t" anchorCtr="0">
            <a:normAutofit/>
          </a:bodyPr>
          <a:lstStyle>
            <a:lvl1pPr marL="457189" lvl="0" indent="-228594" algn="l">
              <a:lnSpc>
                <a:spcPct val="90000"/>
              </a:lnSpc>
              <a:spcBef>
                <a:spcPts val="1000"/>
              </a:spcBef>
              <a:spcAft>
                <a:spcPts val="0"/>
              </a:spcAft>
              <a:buClr>
                <a:srgbClr val="102649"/>
              </a:buClr>
              <a:buSzPts val="1600"/>
              <a:buNone/>
              <a:defRPr sz="1600"/>
            </a:lvl1pPr>
            <a:lvl2pPr marL="914377" lvl="1" indent="-228594" algn="l">
              <a:lnSpc>
                <a:spcPct val="90000"/>
              </a:lnSpc>
              <a:spcBef>
                <a:spcPts val="500"/>
              </a:spcBef>
              <a:spcAft>
                <a:spcPts val="0"/>
              </a:spcAft>
              <a:buClr>
                <a:srgbClr val="102649"/>
              </a:buClr>
              <a:buSzPts val="1400"/>
              <a:buNone/>
              <a:defRPr sz="1400"/>
            </a:lvl2pPr>
            <a:lvl3pPr marL="1371566" lvl="2" indent="-228594" algn="l">
              <a:lnSpc>
                <a:spcPct val="90000"/>
              </a:lnSpc>
              <a:spcBef>
                <a:spcPts val="500"/>
              </a:spcBef>
              <a:spcAft>
                <a:spcPts val="0"/>
              </a:spcAft>
              <a:buClr>
                <a:srgbClr val="102649"/>
              </a:buClr>
              <a:buSzPts val="1200"/>
              <a:buNone/>
              <a:defRPr sz="1200"/>
            </a:lvl3pPr>
            <a:lvl4pPr marL="1828754" lvl="3" indent="-228594" algn="l">
              <a:lnSpc>
                <a:spcPct val="90000"/>
              </a:lnSpc>
              <a:spcBef>
                <a:spcPts val="500"/>
              </a:spcBef>
              <a:spcAft>
                <a:spcPts val="0"/>
              </a:spcAft>
              <a:buClr>
                <a:srgbClr val="102649"/>
              </a:buClr>
              <a:buSzPts val="1000"/>
              <a:buNone/>
              <a:defRPr sz="1000"/>
            </a:lvl4pPr>
            <a:lvl5pPr marL="2285943" lvl="4" indent="-228594" algn="l">
              <a:lnSpc>
                <a:spcPct val="90000"/>
              </a:lnSpc>
              <a:spcBef>
                <a:spcPts val="500"/>
              </a:spcBef>
              <a:spcAft>
                <a:spcPts val="0"/>
              </a:spcAft>
              <a:buClr>
                <a:srgbClr val="102649"/>
              </a:buClr>
              <a:buSzPts val="1000"/>
              <a:buNone/>
              <a:defRPr sz="1000"/>
            </a:lvl5pPr>
            <a:lvl6pPr marL="2743131" lvl="5" indent="-228594" algn="l">
              <a:lnSpc>
                <a:spcPct val="90000"/>
              </a:lnSpc>
              <a:spcBef>
                <a:spcPts val="500"/>
              </a:spcBef>
              <a:spcAft>
                <a:spcPts val="0"/>
              </a:spcAft>
              <a:buClr>
                <a:schemeClr val="dk1"/>
              </a:buClr>
              <a:buSzPts val="1000"/>
              <a:buNone/>
              <a:defRPr sz="1000"/>
            </a:lvl6pPr>
            <a:lvl7pPr marL="3200320" lvl="6" indent="-228594" algn="l">
              <a:lnSpc>
                <a:spcPct val="90000"/>
              </a:lnSpc>
              <a:spcBef>
                <a:spcPts val="500"/>
              </a:spcBef>
              <a:spcAft>
                <a:spcPts val="0"/>
              </a:spcAft>
              <a:buClr>
                <a:schemeClr val="dk1"/>
              </a:buClr>
              <a:buSzPts val="1000"/>
              <a:buNone/>
              <a:defRPr sz="1000"/>
            </a:lvl7pPr>
            <a:lvl8pPr marL="3657509" lvl="7" indent="-228594" algn="l">
              <a:lnSpc>
                <a:spcPct val="90000"/>
              </a:lnSpc>
              <a:spcBef>
                <a:spcPts val="500"/>
              </a:spcBef>
              <a:spcAft>
                <a:spcPts val="0"/>
              </a:spcAft>
              <a:buClr>
                <a:schemeClr val="dk1"/>
              </a:buClr>
              <a:buSzPts val="1000"/>
              <a:buNone/>
              <a:defRPr sz="1000"/>
            </a:lvl8pPr>
            <a:lvl9pPr marL="4114697" lvl="8" indent="-228594" algn="l">
              <a:lnSpc>
                <a:spcPct val="90000"/>
              </a:lnSpc>
              <a:spcBef>
                <a:spcPts val="500"/>
              </a:spcBef>
              <a:spcAft>
                <a:spcPts val="0"/>
              </a:spcAft>
              <a:buClr>
                <a:schemeClr val="dk1"/>
              </a:buClr>
              <a:buSzPts val="1000"/>
              <a:buNone/>
              <a:defRPr sz="1000"/>
            </a:lvl9pPr>
          </a:lstStyle>
          <a:p>
            <a:endParaRPr/>
          </a:p>
        </p:txBody>
      </p:sp>
      <p:sp>
        <p:nvSpPr>
          <p:cNvPr id="63" name="Google Shape;63;p1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
          <p:cNvSpPr txBox="1">
            <a:spLocks noGrp="1"/>
          </p:cNvSpPr>
          <p:nvPr>
            <p:ph type="ftr" idx="11"/>
          </p:nvPr>
        </p:nvSpPr>
        <p:spPr>
          <a:xfrm>
            <a:off x="4038601" y="6356351"/>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7245048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5"/>
        <p:cNvGrpSpPr/>
        <p:nvPr/>
      </p:nvGrpSpPr>
      <p:grpSpPr>
        <a:xfrm>
          <a:off x="0" y="0"/>
          <a:ext cx="0" cy="0"/>
          <a:chOff x="0" y="0"/>
          <a:chExt cx="0" cy="0"/>
        </a:xfrm>
      </p:grpSpPr>
      <p:sp>
        <p:nvSpPr>
          <p:cNvPr id="66" name="Google Shape;6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1"/>
          <p:cNvSpPr txBox="1">
            <a:spLocks noGrp="1"/>
          </p:cNvSpPr>
          <p:nvPr>
            <p:ph type="body" idx="1"/>
          </p:nvPr>
        </p:nvSpPr>
        <p:spPr>
          <a:xfrm rot="5400000">
            <a:off x="3920331" y="-1256507"/>
            <a:ext cx="4351339" cy="105156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rgbClr val="102649"/>
              </a:buClr>
              <a:buSzPts val="1800"/>
              <a:buChar char="•"/>
              <a:defRPr/>
            </a:lvl1pPr>
            <a:lvl2pPr marL="914377" lvl="1" indent="-342891" algn="l">
              <a:lnSpc>
                <a:spcPct val="90000"/>
              </a:lnSpc>
              <a:spcBef>
                <a:spcPts val="500"/>
              </a:spcBef>
              <a:spcAft>
                <a:spcPts val="0"/>
              </a:spcAft>
              <a:buClr>
                <a:srgbClr val="102649"/>
              </a:buClr>
              <a:buSzPts val="1800"/>
              <a:buChar char="•"/>
              <a:defRPr/>
            </a:lvl2pPr>
            <a:lvl3pPr marL="1371566" lvl="2" indent="-342891" algn="l">
              <a:lnSpc>
                <a:spcPct val="90000"/>
              </a:lnSpc>
              <a:spcBef>
                <a:spcPts val="500"/>
              </a:spcBef>
              <a:spcAft>
                <a:spcPts val="0"/>
              </a:spcAft>
              <a:buClr>
                <a:srgbClr val="102649"/>
              </a:buClr>
              <a:buSzPts val="1800"/>
              <a:buChar char="•"/>
              <a:defRPr/>
            </a:lvl3pPr>
            <a:lvl4pPr marL="1828754" lvl="3" indent="-342891" algn="l">
              <a:lnSpc>
                <a:spcPct val="90000"/>
              </a:lnSpc>
              <a:spcBef>
                <a:spcPts val="500"/>
              </a:spcBef>
              <a:spcAft>
                <a:spcPts val="0"/>
              </a:spcAft>
              <a:buClr>
                <a:srgbClr val="102649"/>
              </a:buClr>
              <a:buSzPts val="1800"/>
              <a:buChar char="•"/>
              <a:defRPr/>
            </a:lvl4pPr>
            <a:lvl5pPr marL="2285943" lvl="4" indent="-342891" algn="l">
              <a:lnSpc>
                <a:spcPct val="90000"/>
              </a:lnSpc>
              <a:spcBef>
                <a:spcPts val="500"/>
              </a:spcBef>
              <a:spcAft>
                <a:spcPts val="0"/>
              </a:spcAft>
              <a:buClr>
                <a:srgbClr val="102649"/>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68" name="Google Shape;68;p1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1"/>
          <p:cNvSpPr txBox="1">
            <a:spLocks noGrp="1"/>
          </p:cNvSpPr>
          <p:nvPr>
            <p:ph type="ftr" idx="11"/>
          </p:nvPr>
        </p:nvSpPr>
        <p:spPr>
          <a:xfrm>
            <a:off x="4038601" y="6356351"/>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130380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3/10/2025</a:t>
            </a:fld>
            <a:endParaRPr lang="en-US"/>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166889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0"/>
        <p:cNvGrpSpPr/>
        <p:nvPr/>
      </p:nvGrpSpPr>
      <p:grpSpPr>
        <a:xfrm>
          <a:off x="0" y="0"/>
          <a:ext cx="0" cy="0"/>
          <a:chOff x="0" y="0"/>
          <a:chExt cx="0" cy="0"/>
        </a:xfrm>
      </p:grpSpPr>
      <p:sp>
        <p:nvSpPr>
          <p:cNvPr id="71" name="Google Shape;71;p12"/>
          <p:cNvSpPr txBox="1">
            <a:spLocks noGrp="1"/>
          </p:cNvSpPr>
          <p:nvPr>
            <p:ph type="title"/>
          </p:nvPr>
        </p:nvSpPr>
        <p:spPr>
          <a:xfrm rot="5400000">
            <a:off x="7133431" y="1956595"/>
            <a:ext cx="5811839"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2"/>
          <p:cNvSpPr txBox="1">
            <a:spLocks noGrp="1"/>
          </p:cNvSpPr>
          <p:nvPr>
            <p:ph type="body" idx="1"/>
          </p:nvPr>
        </p:nvSpPr>
        <p:spPr>
          <a:xfrm rot="5400000">
            <a:off x="1799431" y="-596106"/>
            <a:ext cx="5811839" cy="7734300"/>
          </a:xfrm>
          <a:prstGeom prst="rect">
            <a:avLst/>
          </a:prstGeom>
          <a:noFill/>
          <a:ln>
            <a:noFill/>
          </a:ln>
        </p:spPr>
        <p:txBody>
          <a:bodyPr spcFirstLastPara="1" wrap="square" lIns="91425" tIns="45700" rIns="91425" bIns="45700" anchor="t" anchorCtr="0">
            <a:normAutofit/>
          </a:bodyPr>
          <a:lstStyle>
            <a:lvl1pPr marL="457189" lvl="0" indent="-342891" algn="l">
              <a:lnSpc>
                <a:spcPct val="90000"/>
              </a:lnSpc>
              <a:spcBef>
                <a:spcPts val="1000"/>
              </a:spcBef>
              <a:spcAft>
                <a:spcPts val="0"/>
              </a:spcAft>
              <a:buClr>
                <a:srgbClr val="102649"/>
              </a:buClr>
              <a:buSzPts val="1800"/>
              <a:buChar char="•"/>
              <a:defRPr/>
            </a:lvl1pPr>
            <a:lvl2pPr marL="914377" lvl="1" indent="-342891" algn="l">
              <a:lnSpc>
                <a:spcPct val="90000"/>
              </a:lnSpc>
              <a:spcBef>
                <a:spcPts val="500"/>
              </a:spcBef>
              <a:spcAft>
                <a:spcPts val="0"/>
              </a:spcAft>
              <a:buClr>
                <a:srgbClr val="102649"/>
              </a:buClr>
              <a:buSzPts val="1800"/>
              <a:buChar char="•"/>
              <a:defRPr/>
            </a:lvl2pPr>
            <a:lvl3pPr marL="1371566" lvl="2" indent="-342891" algn="l">
              <a:lnSpc>
                <a:spcPct val="90000"/>
              </a:lnSpc>
              <a:spcBef>
                <a:spcPts val="500"/>
              </a:spcBef>
              <a:spcAft>
                <a:spcPts val="0"/>
              </a:spcAft>
              <a:buClr>
                <a:srgbClr val="102649"/>
              </a:buClr>
              <a:buSzPts val="1800"/>
              <a:buChar char="•"/>
              <a:defRPr/>
            </a:lvl3pPr>
            <a:lvl4pPr marL="1828754" lvl="3" indent="-342891" algn="l">
              <a:lnSpc>
                <a:spcPct val="90000"/>
              </a:lnSpc>
              <a:spcBef>
                <a:spcPts val="500"/>
              </a:spcBef>
              <a:spcAft>
                <a:spcPts val="0"/>
              </a:spcAft>
              <a:buClr>
                <a:srgbClr val="102649"/>
              </a:buClr>
              <a:buSzPts val="1800"/>
              <a:buChar char="•"/>
              <a:defRPr/>
            </a:lvl4pPr>
            <a:lvl5pPr marL="2285943" lvl="4" indent="-342891" algn="l">
              <a:lnSpc>
                <a:spcPct val="90000"/>
              </a:lnSpc>
              <a:spcBef>
                <a:spcPts val="500"/>
              </a:spcBef>
              <a:spcAft>
                <a:spcPts val="0"/>
              </a:spcAft>
              <a:buClr>
                <a:srgbClr val="102649"/>
              </a:buClr>
              <a:buSzPts val="1800"/>
              <a:buChar char="•"/>
              <a:defRPr/>
            </a:lvl5pPr>
            <a:lvl6pPr marL="2743131" lvl="5" indent="-342891" algn="l">
              <a:lnSpc>
                <a:spcPct val="90000"/>
              </a:lnSpc>
              <a:spcBef>
                <a:spcPts val="500"/>
              </a:spcBef>
              <a:spcAft>
                <a:spcPts val="0"/>
              </a:spcAft>
              <a:buClr>
                <a:schemeClr val="dk1"/>
              </a:buClr>
              <a:buSzPts val="1800"/>
              <a:buChar char="•"/>
              <a:defRPr/>
            </a:lvl6pPr>
            <a:lvl7pPr marL="3200320" lvl="6" indent="-342891" algn="l">
              <a:lnSpc>
                <a:spcPct val="90000"/>
              </a:lnSpc>
              <a:spcBef>
                <a:spcPts val="500"/>
              </a:spcBef>
              <a:spcAft>
                <a:spcPts val="0"/>
              </a:spcAft>
              <a:buClr>
                <a:schemeClr val="dk1"/>
              </a:buClr>
              <a:buSzPts val="1800"/>
              <a:buChar char="•"/>
              <a:defRPr/>
            </a:lvl7pPr>
            <a:lvl8pPr marL="3657509" lvl="7" indent="-342891" algn="l">
              <a:lnSpc>
                <a:spcPct val="90000"/>
              </a:lnSpc>
              <a:spcBef>
                <a:spcPts val="500"/>
              </a:spcBef>
              <a:spcAft>
                <a:spcPts val="0"/>
              </a:spcAft>
              <a:buClr>
                <a:schemeClr val="dk1"/>
              </a:buClr>
              <a:buSzPts val="1800"/>
              <a:buChar char="•"/>
              <a:defRPr/>
            </a:lvl8pPr>
            <a:lvl9pPr marL="4114697" lvl="8" indent="-342891" algn="l">
              <a:lnSpc>
                <a:spcPct val="90000"/>
              </a:lnSpc>
              <a:spcBef>
                <a:spcPts val="500"/>
              </a:spcBef>
              <a:spcAft>
                <a:spcPts val="0"/>
              </a:spcAft>
              <a:buClr>
                <a:schemeClr val="dk1"/>
              </a:buClr>
              <a:buSzPts val="1800"/>
              <a:buChar char="•"/>
              <a:defRPr/>
            </a:lvl9pPr>
          </a:lstStyle>
          <a:p>
            <a:endParaRPr/>
          </a:p>
        </p:txBody>
      </p:sp>
      <p:sp>
        <p:nvSpPr>
          <p:cNvPr id="73" name="Google Shape;73;p1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2"/>
          <p:cNvSpPr txBox="1">
            <a:spLocks noGrp="1"/>
          </p:cNvSpPr>
          <p:nvPr>
            <p:ph type="ftr" idx="11"/>
          </p:nvPr>
        </p:nvSpPr>
        <p:spPr>
          <a:xfrm>
            <a:off x="4038601" y="6356351"/>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2703572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75"/>
        <p:cNvGrpSpPr/>
        <p:nvPr/>
      </p:nvGrpSpPr>
      <p:grpSpPr>
        <a:xfrm>
          <a:off x="0" y="0"/>
          <a:ext cx="0" cy="0"/>
          <a:chOff x="0" y="0"/>
          <a:chExt cx="0" cy="0"/>
        </a:xfrm>
      </p:grpSpPr>
      <p:sp>
        <p:nvSpPr>
          <p:cNvPr id="76" name="Google Shape;76;p13"/>
          <p:cNvSpPr txBox="1">
            <a:spLocks noGrp="1"/>
          </p:cNvSpPr>
          <p:nvPr>
            <p:ph type="sldNum" idx="12"/>
          </p:nvPr>
        </p:nvSpPr>
        <p:spPr>
          <a:xfrm>
            <a:off x="11016767" y="6309651"/>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6236608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77"/>
        <p:cNvGrpSpPr/>
        <p:nvPr/>
      </p:nvGrpSpPr>
      <p:grpSpPr>
        <a:xfrm>
          <a:off x="0" y="0"/>
          <a:ext cx="0" cy="0"/>
          <a:chOff x="0" y="0"/>
          <a:chExt cx="0" cy="0"/>
        </a:xfrm>
      </p:grpSpPr>
      <p:sp>
        <p:nvSpPr>
          <p:cNvPr id="78" name="Google Shape;78;p14"/>
          <p:cNvSpPr txBox="1">
            <a:spLocks noGrp="1"/>
          </p:cNvSpPr>
          <p:nvPr>
            <p:ph type="title"/>
          </p:nvPr>
        </p:nvSpPr>
        <p:spPr>
          <a:xfrm>
            <a:off x="555787" y="257026"/>
            <a:ext cx="8596800" cy="13209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79" name="Google Shape;79;p14"/>
          <p:cNvSpPr txBox="1">
            <a:spLocks noGrp="1"/>
          </p:cNvSpPr>
          <p:nvPr>
            <p:ph type="body" idx="1"/>
          </p:nvPr>
        </p:nvSpPr>
        <p:spPr>
          <a:xfrm>
            <a:off x="555787" y="1773451"/>
            <a:ext cx="9188700" cy="4901400"/>
          </a:xfrm>
          <a:prstGeom prst="rect">
            <a:avLst/>
          </a:prstGeom>
          <a:noFill/>
          <a:ln>
            <a:noFill/>
          </a:ln>
        </p:spPr>
        <p:txBody>
          <a:bodyPr spcFirstLastPara="1" wrap="square" lIns="91425" tIns="45700" rIns="91425" bIns="45700" anchor="t" anchorCtr="0">
            <a:noAutofit/>
          </a:bodyPr>
          <a:lstStyle>
            <a:lvl1pPr marL="457189" marR="0" lvl="0" indent="-457189" algn="l">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Thin"/>
                <a:ea typeface="Libre Franklin Thin"/>
                <a:cs typeface="Libre Franklin Thin"/>
                <a:sym typeface="Libre Franklin Thin"/>
              </a:defRPr>
            </a:lvl1pPr>
            <a:lvl2pPr marL="914377" marR="0" lvl="1" indent="-391150" algn="l">
              <a:lnSpc>
                <a:spcPct val="100000"/>
              </a:lnSpc>
              <a:spcBef>
                <a:spcPts val="1000"/>
              </a:spcBef>
              <a:spcAft>
                <a:spcPts val="0"/>
              </a:spcAft>
              <a:buClr>
                <a:srgbClr val="D2BD24"/>
              </a:buClr>
              <a:buSzPts val="256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566" marR="0" lvl="2" indent="-406390" algn="l">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Thin"/>
                <a:ea typeface="Libre Franklin Thin"/>
                <a:cs typeface="Libre Franklin Thin"/>
                <a:sym typeface="Libre Franklin Thin"/>
              </a:defRPr>
            </a:lvl3pPr>
            <a:lvl4pPr marL="1828754" marR="0" lvl="3" indent="-380990" algn="l">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4pPr>
            <a:lvl5pPr marL="2285943" marR="0" lvl="4" indent="-380990" algn="l">
              <a:lnSpc>
                <a:spcPct val="100000"/>
              </a:lnSpc>
              <a:spcBef>
                <a:spcPts val="1000"/>
              </a:spcBef>
              <a:spcAft>
                <a:spcPts val="0"/>
              </a:spcAft>
              <a:buClr>
                <a:srgbClr val="D2BD24"/>
              </a:buClr>
              <a:buSzPts val="2400"/>
              <a:buFont typeface="Libre Franklin Thin"/>
              <a:buChar char="●"/>
              <a:defRPr sz="2400" b="0" i="0" u="none" strike="noStrike" cap="none">
                <a:solidFill>
                  <a:srgbClr val="3F3F3F"/>
                </a:solidFill>
                <a:latin typeface="Libre Franklin Thin"/>
                <a:ea typeface="Libre Franklin Thin"/>
                <a:cs typeface="Libre Franklin Thin"/>
                <a:sym typeface="Libre Franklin Thin"/>
              </a:defRPr>
            </a:lvl5pPr>
            <a:lvl6pPr marL="2743131" marR="0" lvl="5" indent="-289553"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6pPr>
            <a:lvl7pPr marL="3200320" marR="0" lvl="6" indent="-289553"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7pPr>
            <a:lvl8pPr marL="3657509" marR="0" lvl="7" indent="-289551"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8pPr>
            <a:lvl9pPr marL="4114697" marR="0" lvl="8" indent="-289551"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
        <p:nvSpPr>
          <p:cNvPr id="80" name="Google Shape;80;p14"/>
          <p:cNvSpPr txBox="1">
            <a:spLocks noGrp="1"/>
          </p:cNvSpPr>
          <p:nvPr>
            <p:ph type="sldNum" idx="12"/>
          </p:nvPr>
        </p:nvSpPr>
        <p:spPr>
          <a:xfrm>
            <a:off x="11030413" y="6314035"/>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850207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81"/>
        <p:cNvGrpSpPr/>
        <p:nvPr/>
      </p:nvGrpSpPr>
      <p:grpSpPr>
        <a:xfrm>
          <a:off x="0" y="0"/>
          <a:ext cx="0" cy="0"/>
          <a:chOff x="0" y="0"/>
          <a:chExt cx="0" cy="0"/>
        </a:xfrm>
      </p:grpSpPr>
      <p:sp>
        <p:nvSpPr>
          <p:cNvPr id="82" name="Google Shape;82;p15"/>
          <p:cNvSpPr/>
          <p:nvPr/>
        </p:nvSpPr>
        <p:spPr>
          <a:xfrm>
            <a:off x="0" y="5956301"/>
            <a:ext cx="12192000" cy="901500"/>
          </a:xfrm>
          <a:prstGeom prst="rect">
            <a:avLst/>
          </a:prstGeom>
          <a:solidFill>
            <a:schemeClr val="lt2"/>
          </a:solidFill>
          <a:ln>
            <a:noFill/>
          </a:ln>
        </p:spPr>
        <p:txBody>
          <a:bodyPr spcFirstLastPara="1" wrap="square" lIns="91575" tIns="45775" rIns="91575" bIns="45775" anchor="ctr" anchorCtr="0">
            <a:noAutofit/>
          </a:bodyPr>
          <a:lstStyle/>
          <a:p>
            <a:pPr marL="0" marR="0" lvl="0" indent="0" algn="ctr" rtl="0">
              <a:spcBef>
                <a:spcPts val="0"/>
              </a:spcBef>
              <a:spcAft>
                <a:spcPts val="0"/>
              </a:spcAft>
              <a:buNone/>
            </a:pPr>
            <a:endParaRPr sz="1900" b="0" i="0" u="none" strike="noStrike" cap="none">
              <a:solidFill>
                <a:schemeClr val="dk2"/>
              </a:solidFill>
              <a:latin typeface="Georgia"/>
              <a:ea typeface="Georgia"/>
              <a:cs typeface="Georgia"/>
              <a:sym typeface="Georgia"/>
            </a:endParaRPr>
          </a:p>
        </p:txBody>
      </p:sp>
      <p:pic>
        <p:nvPicPr>
          <p:cNvPr id="83" name="Google Shape;83;p15"/>
          <p:cNvPicPr preferRelativeResize="0"/>
          <p:nvPr/>
        </p:nvPicPr>
        <p:blipFill rotWithShape="1">
          <a:blip r:embed="rId2">
            <a:alphaModFix/>
          </a:blip>
          <a:srcRect/>
          <a:stretch/>
        </p:blipFill>
        <p:spPr>
          <a:xfrm>
            <a:off x="10218727" y="6025579"/>
            <a:ext cx="1387500" cy="647700"/>
          </a:xfrm>
          <a:prstGeom prst="rect">
            <a:avLst/>
          </a:prstGeom>
          <a:noFill/>
          <a:ln>
            <a:noFill/>
          </a:ln>
        </p:spPr>
      </p:pic>
      <p:sp>
        <p:nvSpPr>
          <p:cNvPr id="84" name="Google Shape;84;p15"/>
          <p:cNvSpPr txBox="1">
            <a:spLocks noGrp="1"/>
          </p:cNvSpPr>
          <p:nvPr>
            <p:ph type="title"/>
          </p:nvPr>
        </p:nvSpPr>
        <p:spPr>
          <a:xfrm>
            <a:off x="684319" y="602647"/>
            <a:ext cx="10788300" cy="5769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2"/>
              </a:buClr>
              <a:buSzPts val="4400"/>
              <a:buFont typeface="Lato"/>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5" name="Google Shape;85;p15"/>
          <p:cNvSpPr txBox="1">
            <a:spLocks noGrp="1"/>
          </p:cNvSpPr>
          <p:nvPr>
            <p:ph type="sldNum" idx="12"/>
          </p:nvPr>
        </p:nvSpPr>
        <p:spPr>
          <a:xfrm>
            <a:off x="11409046" y="6333135"/>
            <a:ext cx="731700" cy="524700"/>
          </a:xfrm>
          <a:prstGeom prst="rect">
            <a:avLst/>
          </a:prstGeom>
          <a:noFill/>
          <a:ln>
            <a:noFill/>
          </a:ln>
        </p:spPr>
        <p:txBody>
          <a:bodyPr spcFirstLastPara="1" wrap="square" lIns="121900" tIns="121900" rIns="121900" bIns="121900" anchor="ctr" anchorCtr="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033812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matchingName="Title Slide 1">
  <p:cSld name="Title Slide 1">
    <p:spTree>
      <p:nvGrpSpPr>
        <p:cNvPr id="1" name="Shape 86"/>
        <p:cNvGrpSpPr/>
        <p:nvPr/>
      </p:nvGrpSpPr>
      <p:grpSpPr>
        <a:xfrm>
          <a:off x="0" y="0"/>
          <a:ext cx="0" cy="0"/>
          <a:chOff x="0" y="0"/>
          <a:chExt cx="0" cy="0"/>
        </a:xfrm>
      </p:grpSpPr>
      <p:sp>
        <p:nvSpPr>
          <p:cNvPr id="87" name="Google Shape;87;p16"/>
          <p:cNvSpPr txBox="1">
            <a:spLocks noGrp="1"/>
          </p:cNvSpPr>
          <p:nvPr>
            <p:ph type="ctrTitle"/>
          </p:nvPr>
        </p:nvSpPr>
        <p:spPr>
          <a:xfrm>
            <a:off x="874469" y="1477104"/>
            <a:ext cx="8664600" cy="1646400"/>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rgbClr val="072B62"/>
              </a:buClr>
              <a:buSzPts val="5400"/>
              <a:buFont typeface="Georgia"/>
              <a:buNone/>
              <a:defRPr sz="5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88" name="Google Shape;88;p16"/>
          <p:cNvSpPr txBox="1">
            <a:spLocks noGrp="1"/>
          </p:cNvSpPr>
          <p:nvPr>
            <p:ph type="subTitle" idx="1"/>
          </p:nvPr>
        </p:nvSpPr>
        <p:spPr>
          <a:xfrm>
            <a:off x="1285103" y="3346212"/>
            <a:ext cx="8298300" cy="1096800"/>
          </a:xfrm>
          <a:prstGeom prst="rect">
            <a:avLst/>
          </a:prstGeom>
          <a:noFill/>
          <a:ln>
            <a:noFill/>
          </a:ln>
        </p:spPr>
        <p:txBody>
          <a:bodyPr spcFirstLastPara="1" wrap="square" lIns="91425" tIns="45700" rIns="91425" bIns="45700" anchor="t" anchorCtr="0">
            <a:normAutofit/>
          </a:bodyPr>
          <a:lstStyle>
            <a:lvl1pPr marR="0" lvl="0" algn="r" rtl="0">
              <a:lnSpc>
                <a:spcPct val="100000"/>
              </a:lnSpc>
              <a:spcBef>
                <a:spcPts val="1000"/>
              </a:spcBef>
              <a:spcAft>
                <a:spcPts val="0"/>
              </a:spcAft>
              <a:buClr>
                <a:srgbClr val="D2BD24"/>
              </a:buClr>
              <a:buSzPts val="2800"/>
              <a:buFont typeface="Noto Sans Symbols"/>
              <a:buNone/>
              <a:defRPr sz="2800" b="0" i="0" u="none" strike="noStrike" cap="none">
                <a:solidFill>
                  <a:srgbClr val="7F7F7F"/>
                </a:solidFill>
                <a:latin typeface="Libre Franklin Medium"/>
                <a:ea typeface="Libre Franklin Medium"/>
                <a:cs typeface="Libre Franklin Medium"/>
                <a:sym typeface="Libre Franklin Medium"/>
              </a:defRPr>
            </a:lvl1pPr>
            <a:lvl2pPr marR="0" lvl="1" algn="ctr" rtl="0">
              <a:lnSpc>
                <a:spcPct val="100000"/>
              </a:lnSpc>
              <a:spcBef>
                <a:spcPts val="1000"/>
              </a:spcBef>
              <a:spcAft>
                <a:spcPts val="0"/>
              </a:spcAft>
              <a:buClr>
                <a:srgbClr val="D2BD24"/>
              </a:buClr>
              <a:buSzPts val="2560"/>
              <a:buFont typeface="Libre Franklin Medium"/>
              <a:buNone/>
              <a:defRPr sz="3200" b="0" i="0" u="none" strike="noStrike" cap="none">
                <a:solidFill>
                  <a:srgbClr val="888888"/>
                </a:solidFill>
                <a:latin typeface="Libre Franklin Medium"/>
                <a:ea typeface="Libre Franklin Medium"/>
                <a:cs typeface="Libre Franklin Medium"/>
                <a:sym typeface="Libre Franklin Medium"/>
              </a:defRPr>
            </a:lvl2pPr>
            <a:lvl3pPr marR="0" lvl="2" algn="ctr" rtl="0">
              <a:lnSpc>
                <a:spcPct val="100000"/>
              </a:lnSpc>
              <a:spcBef>
                <a:spcPts val="1000"/>
              </a:spcBef>
              <a:spcAft>
                <a:spcPts val="0"/>
              </a:spcAft>
              <a:buClr>
                <a:srgbClr val="D2BD24"/>
              </a:buClr>
              <a:buSzPts val="2800"/>
              <a:buFont typeface="Noto Sans Symbols"/>
              <a:buNone/>
              <a:defRPr sz="2800" b="0" i="0" u="none" strike="noStrike" cap="none">
                <a:solidFill>
                  <a:srgbClr val="888888"/>
                </a:solidFill>
                <a:latin typeface="Libre Franklin Medium"/>
                <a:ea typeface="Libre Franklin Medium"/>
                <a:cs typeface="Libre Franklin Medium"/>
                <a:sym typeface="Libre Franklin Medium"/>
              </a:defRPr>
            </a:lvl3pPr>
            <a:lvl4pPr marR="0" lvl="3" algn="ctr" rtl="0">
              <a:lnSpc>
                <a:spcPct val="100000"/>
              </a:lnSpc>
              <a:spcBef>
                <a:spcPts val="1000"/>
              </a:spcBef>
              <a:spcAft>
                <a:spcPts val="0"/>
              </a:spcAft>
              <a:buClr>
                <a:srgbClr val="D2BD24"/>
              </a:buClr>
              <a:buSzPts val="2400"/>
              <a:buFont typeface="Noto Sans Symbols"/>
              <a:buNone/>
              <a:defRPr sz="2400" b="0" i="0" u="none" strike="noStrike" cap="none">
                <a:solidFill>
                  <a:srgbClr val="888888"/>
                </a:solidFill>
                <a:latin typeface="Libre Franklin Medium"/>
                <a:ea typeface="Libre Franklin Medium"/>
                <a:cs typeface="Libre Franklin Medium"/>
                <a:sym typeface="Libre Franklin Medium"/>
              </a:defRPr>
            </a:lvl4pPr>
            <a:lvl5pPr marR="0" lvl="4" algn="ctr" rtl="0">
              <a:lnSpc>
                <a:spcPct val="100000"/>
              </a:lnSpc>
              <a:spcBef>
                <a:spcPts val="1000"/>
              </a:spcBef>
              <a:spcAft>
                <a:spcPts val="0"/>
              </a:spcAft>
              <a:buClr>
                <a:srgbClr val="D2BD24"/>
              </a:buClr>
              <a:buSzPts val="2400"/>
              <a:buFont typeface="Noto Sans Symbols"/>
              <a:buNone/>
              <a:defRPr sz="2400" b="0" i="0" u="none" strike="noStrike" cap="none">
                <a:solidFill>
                  <a:srgbClr val="888888"/>
                </a:solidFill>
                <a:latin typeface="Libre Franklin Medium"/>
                <a:ea typeface="Libre Franklin Medium"/>
                <a:cs typeface="Libre Franklin Medium"/>
                <a:sym typeface="Libre Franklin Medium"/>
              </a:defRPr>
            </a:lvl5pPr>
            <a:lvl6pPr marR="0" lvl="5"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6pPr>
            <a:lvl7pPr marR="0" lvl="6"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7pPr>
            <a:lvl8pPr marR="0" lvl="7"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8pPr>
            <a:lvl9pPr marR="0" lvl="8"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9pPr>
          </a:lstStyle>
          <a:p>
            <a:endParaRPr/>
          </a:p>
        </p:txBody>
      </p:sp>
      <p:grpSp>
        <p:nvGrpSpPr>
          <p:cNvPr id="89" name="Google Shape;89;p16"/>
          <p:cNvGrpSpPr/>
          <p:nvPr/>
        </p:nvGrpSpPr>
        <p:grpSpPr>
          <a:xfrm>
            <a:off x="0" y="2"/>
            <a:ext cx="12192133" cy="6866567"/>
            <a:chOff x="0" y="-8467"/>
            <a:chExt cx="12192133" cy="6866567"/>
          </a:xfrm>
        </p:grpSpPr>
        <p:cxnSp>
          <p:nvCxnSpPr>
            <p:cNvPr id="90" name="Google Shape;90;p16"/>
            <p:cNvCxnSpPr/>
            <p:nvPr/>
          </p:nvCxnSpPr>
          <p:spPr>
            <a:xfrm>
              <a:off x="9169166" y="-8467"/>
              <a:ext cx="1783200" cy="6856500"/>
            </a:xfrm>
            <a:prstGeom prst="straightConnector1">
              <a:avLst/>
            </a:prstGeom>
            <a:noFill/>
            <a:ln w="9525" cap="flat" cmpd="sng">
              <a:solidFill>
                <a:schemeClr val="accent1">
                  <a:alpha val="69410"/>
                </a:schemeClr>
              </a:solidFill>
              <a:prstDash val="solid"/>
              <a:round/>
              <a:headEnd type="none" w="sm" len="sm"/>
              <a:tailEnd type="none" w="sm" len="sm"/>
            </a:ln>
          </p:spPr>
        </p:cxnSp>
        <p:cxnSp>
          <p:nvCxnSpPr>
            <p:cNvPr id="91" name="Google Shape;91;p16"/>
            <p:cNvCxnSpPr/>
            <p:nvPr/>
          </p:nvCxnSpPr>
          <p:spPr>
            <a:xfrm flipH="1">
              <a:off x="8475125" y="3681413"/>
              <a:ext cx="3713700" cy="3166500"/>
            </a:xfrm>
            <a:prstGeom prst="straightConnector1">
              <a:avLst/>
            </a:prstGeom>
            <a:noFill/>
            <a:ln w="9525" cap="flat" cmpd="sng">
              <a:solidFill>
                <a:schemeClr val="accent1">
                  <a:alpha val="69410"/>
                </a:schemeClr>
              </a:solidFill>
              <a:prstDash val="solid"/>
              <a:round/>
              <a:headEnd type="none" w="sm" len="sm"/>
              <a:tailEnd type="none" w="sm" len="sm"/>
            </a:ln>
          </p:spPr>
        </p:cxnSp>
        <p:sp>
          <p:nvSpPr>
            <p:cNvPr id="92" name="Google Shape;92;p16"/>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290"/>
              </a:schemeClr>
            </a:solidFill>
            <a:ln>
              <a:noFill/>
            </a:ln>
          </p:spPr>
        </p:sp>
        <p:sp>
          <p:nvSpPr>
            <p:cNvPr id="93" name="Google Shape;93;p16"/>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94" name="Google Shape;94;p16"/>
            <p:cNvSpPr/>
            <p:nvPr/>
          </p:nvSpPr>
          <p:spPr>
            <a:xfrm>
              <a:off x="8932333" y="3048000"/>
              <a:ext cx="3259800" cy="3810000"/>
            </a:xfrm>
            <a:prstGeom prst="triangle">
              <a:avLst>
                <a:gd name="adj" fmla="val 100000"/>
              </a:avLst>
            </a:prstGeom>
            <a:solidFill>
              <a:srgbClr val="374C81">
                <a:alpha val="6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16"/>
            <p:cNvSpPr/>
            <p:nvPr/>
          </p:nvSpPr>
          <p:spPr>
            <a:xfrm>
              <a:off x="9190612" y="-8467"/>
              <a:ext cx="3000914"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74C81">
                <a:alpha val="49410"/>
              </a:srgbClr>
            </a:solidFill>
            <a:ln>
              <a:noFill/>
            </a:ln>
          </p:spPr>
        </p:sp>
        <p:sp>
          <p:nvSpPr>
            <p:cNvPr id="96" name="Google Shape;96;p16"/>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5963B8">
                <a:alpha val="69410"/>
              </a:srgbClr>
            </a:solidFill>
            <a:ln>
              <a:noFill/>
            </a:ln>
          </p:spPr>
        </p:sp>
        <p:sp>
          <p:nvSpPr>
            <p:cNvPr id="97" name="Google Shape;97;p16"/>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8FA1CF"/>
            </a:solidFill>
            <a:ln>
              <a:noFill/>
            </a:ln>
          </p:spPr>
        </p:sp>
        <p:sp>
          <p:nvSpPr>
            <p:cNvPr id="98" name="Google Shape;98;p16"/>
            <p:cNvSpPr/>
            <p:nvPr/>
          </p:nvSpPr>
          <p:spPr>
            <a:xfrm>
              <a:off x="10371666" y="3589867"/>
              <a:ext cx="1817100" cy="3268200"/>
            </a:xfrm>
            <a:prstGeom prst="triangle">
              <a:avLst>
                <a:gd name="adj" fmla="val 100000"/>
              </a:avLst>
            </a:prstGeom>
            <a:solidFill>
              <a:srgbClr val="374C81">
                <a:alpha val="6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6"/>
            <p:cNvSpPr/>
            <p:nvPr/>
          </p:nvSpPr>
          <p:spPr>
            <a:xfrm>
              <a:off x="0" y="4013200"/>
              <a:ext cx="448800" cy="2844900"/>
            </a:xfrm>
            <a:prstGeom prst="triangle">
              <a:avLst>
                <a:gd name="adj" fmla="val 0"/>
              </a:avLst>
            </a:prstGeom>
            <a:solidFill>
              <a:srgbClr val="072B62">
                <a:alpha val="6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0" name="Google Shape;100;p16"/>
          <p:cNvPicPr preferRelativeResize="0"/>
          <p:nvPr/>
        </p:nvPicPr>
        <p:blipFill rotWithShape="1">
          <a:blip r:embed="rId2">
            <a:alphaModFix/>
          </a:blip>
          <a:srcRect/>
          <a:stretch/>
        </p:blipFill>
        <p:spPr>
          <a:xfrm>
            <a:off x="9747105" y="1"/>
            <a:ext cx="2377440" cy="2377439"/>
          </a:xfrm>
          <a:prstGeom prst="rect">
            <a:avLst/>
          </a:prstGeom>
          <a:noFill/>
          <a:ln>
            <a:noFill/>
          </a:ln>
        </p:spPr>
      </p:pic>
      <p:sp>
        <p:nvSpPr>
          <p:cNvPr id="101" name="Google Shape;101;p16"/>
          <p:cNvSpPr/>
          <p:nvPr/>
        </p:nvSpPr>
        <p:spPr>
          <a:xfrm rot="10800000" flipH="1">
            <a:off x="2" y="-127"/>
            <a:ext cx="1177500" cy="5336400"/>
          </a:xfrm>
          <a:prstGeom prst="triangle">
            <a:avLst>
              <a:gd name="adj" fmla="val 0"/>
            </a:avLst>
          </a:prstGeom>
          <a:solidFill>
            <a:srgbClr val="6F81AC">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6"/>
          <p:cNvSpPr txBox="1">
            <a:spLocks noGrp="1"/>
          </p:cNvSpPr>
          <p:nvPr>
            <p:ph type="dt" idx="10"/>
          </p:nvPr>
        </p:nvSpPr>
        <p:spPr>
          <a:xfrm>
            <a:off x="10650823" y="6289723"/>
            <a:ext cx="1416000" cy="3879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chemeClr val="lt1"/>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348169600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103"/>
        <p:cNvGrpSpPr/>
        <p:nvPr/>
      </p:nvGrpSpPr>
      <p:grpSpPr>
        <a:xfrm>
          <a:off x="0" y="0"/>
          <a:ext cx="0" cy="0"/>
          <a:chOff x="0" y="0"/>
          <a:chExt cx="0" cy="0"/>
        </a:xfrm>
      </p:grpSpPr>
      <p:sp>
        <p:nvSpPr>
          <p:cNvPr id="104" name="Google Shape;104;p17"/>
          <p:cNvSpPr txBox="1">
            <a:spLocks noGrp="1"/>
          </p:cNvSpPr>
          <p:nvPr>
            <p:ph type="title"/>
          </p:nvPr>
        </p:nvSpPr>
        <p:spPr>
          <a:xfrm>
            <a:off x="555787" y="257026"/>
            <a:ext cx="8596800" cy="13209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05" name="Google Shape;105;p17"/>
          <p:cNvSpPr txBox="1">
            <a:spLocks noGrp="1"/>
          </p:cNvSpPr>
          <p:nvPr>
            <p:ph type="body" idx="1"/>
          </p:nvPr>
        </p:nvSpPr>
        <p:spPr>
          <a:xfrm>
            <a:off x="555787" y="1773451"/>
            <a:ext cx="9188700" cy="4901400"/>
          </a:xfrm>
          <a:prstGeom prst="rect">
            <a:avLst/>
          </a:prstGeom>
          <a:noFill/>
          <a:ln>
            <a:noFill/>
          </a:ln>
        </p:spPr>
        <p:txBody>
          <a:bodyPr spcFirstLastPara="1" wrap="square" lIns="91425" tIns="45700" rIns="91425" bIns="45700" anchor="t" anchorCtr="0">
            <a:normAutofit/>
          </a:bodyPr>
          <a:lstStyle>
            <a:lvl1pPr marL="457189" marR="0" lvl="0" indent="-457189"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1pPr>
            <a:lvl2pPr marL="914377" marR="0" lvl="1" indent="-391150" algn="l" rtl="0">
              <a:lnSpc>
                <a:spcPct val="100000"/>
              </a:lnSpc>
              <a:spcBef>
                <a:spcPts val="1000"/>
              </a:spcBef>
              <a:spcAft>
                <a:spcPts val="0"/>
              </a:spcAft>
              <a:buClr>
                <a:srgbClr val="D2BD24"/>
              </a:buClr>
              <a:buSzPts val="256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566" marR="0" lvl="2" indent="-40639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754" marR="0" lvl="3" indent="-38099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5943" marR="0" lvl="4" indent="-380990" algn="l" rtl="0">
              <a:lnSpc>
                <a:spcPct val="100000"/>
              </a:lnSpc>
              <a:spcBef>
                <a:spcPts val="1000"/>
              </a:spcBef>
              <a:spcAft>
                <a:spcPts val="0"/>
              </a:spcAft>
              <a:buClr>
                <a:srgbClr val="D2BD24"/>
              </a:buClr>
              <a:buSzPts val="24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5pPr>
            <a:lvl6pPr marL="2743131" marR="0" lvl="5" indent="-289553"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320" marR="0" lvl="6" indent="-289553"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509" marR="0" lvl="7" indent="-289551"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697" marR="0" lvl="8" indent="-289551"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06" name="Google Shape;106;p17"/>
          <p:cNvSpPr txBox="1">
            <a:spLocks noGrp="1"/>
          </p:cNvSpPr>
          <p:nvPr>
            <p:ph type="sldNum" idx="12"/>
          </p:nvPr>
        </p:nvSpPr>
        <p:spPr>
          <a:xfrm>
            <a:off x="11030413" y="6314035"/>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211716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wo Content 1">
  <p:cSld name="Two Content 1">
    <p:spTree>
      <p:nvGrpSpPr>
        <p:cNvPr id="1" name="Shape 107"/>
        <p:cNvGrpSpPr/>
        <p:nvPr/>
      </p:nvGrpSpPr>
      <p:grpSpPr>
        <a:xfrm>
          <a:off x="0" y="0"/>
          <a:ext cx="0" cy="0"/>
          <a:chOff x="0" y="0"/>
          <a:chExt cx="0" cy="0"/>
        </a:xfrm>
      </p:grpSpPr>
      <p:sp>
        <p:nvSpPr>
          <p:cNvPr id="108" name="Google Shape;108;p18"/>
          <p:cNvSpPr txBox="1">
            <a:spLocks noGrp="1"/>
          </p:cNvSpPr>
          <p:nvPr>
            <p:ph type="title"/>
          </p:nvPr>
        </p:nvSpPr>
        <p:spPr>
          <a:xfrm>
            <a:off x="581634" y="311381"/>
            <a:ext cx="8944500" cy="13209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09" name="Google Shape;109;p18"/>
          <p:cNvSpPr txBox="1">
            <a:spLocks noGrp="1"/>
          </p:cNvSpPr>
          <p:nvPr>
            <p:ph type="sldNum" idx="12"/>
          </p:nvPr>
        </p:nvSpPr>
        <p:spPr>
          <a:xfrm>
            <a:off x="11016767" y="6309651"/>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9pPr>
          </a:lstStyle>
          <a:p>
            <a:fld id="{00000000-1234-1234-1234-123412341234}" type="slidenum">
              <a:rPr lang="en-US" smtClean="0"/>
              <a:pPr/>
              <a:t>‹#›</a:t>
            </a:fld>
            <a:endParaRPr lang="en-US"/>
          </a:p>
        </p:txBody>
      </p:sp>
      <p:sp>
        <p:nvSpPr>
          <p:cNvPr id="110" name="Google Shape;110;p18"/>
          <p:cNvSpPr txBox="1">
            <a:spLocks noGrp="1"/>
          </p:cNvSpPr>
          <p:nvPr>
            <p:ph type="body" idx="1"/>
          </p:nvPr>
        </p:nvSpPr>
        <p:spPr>
          <a:xfrm>
            <a:off x="581633" y="1801626"/>
            <a:ext cx="4297800" cy="4694700"/>
          </a:xfrm>
          <a:prstGeom prst="rect">
            <a:avLst/>
          </a:prstGeom>
          <a:noFill/>
          <a:ln>
            <a:noFill/>
          </a:ln>
        </p:spPr>
        <p:txBody>
          <a:bodyPr spcFirstLastPara="1" wrap="square" lIns="91425" tIns="45700" rIns="91425" bIns="45700" anchor="t" anchorCtr="0">
            <a:normAutofit/>
          </a:bodyPr>
          <a:lstStyle>
            <a:lvl1pPr marL="457189" marR="0" lvl="0" indent="-457189"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1pPr>
            <a:lvl2pPr marL="914377" marR="0" lvl="1" indent="-391150" algn="l" rtl="0">
              <a:lnSpc>
                <a:spcPct val="100000"/>
              </a:lnSpc>
              <a:spcBef>
                <a:spcPts val="1000"/>
              </a:spcBef>
              <a:spcAft>
                <a:spcPts val="0"/>
              </a:spcAft>
              <a:buClr>
                <a:srgbClr val="D2BD24"/>
              </a:buClr>
              <a:buSzPts val="256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566" marR="0" lvl="2" indent="-40639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754" marR="0" lvl="3" indent="-38099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5943" marR="0" lvl="4" indent="-380990" algn="l" rtl="0">
              <a:lnSpc>
                <a:spcPct val="100000"/>
              </a:lnSpc>
              <a:spcBef>
                <a:spcPts val="1000"/>
              </a:spcBef>
              <a:spcAft>
                <a:spcPts val="0"/>
              </a:spcAft>
              <a:buClr>
                <a:srgbClr val="D2BD24"/>
              </a:buClr>
              <a:buSzPts val="24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5pPr>
            <a:lvl6pPr marL="2743131" marR="0" lvl="5" indent="-289553"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320" marR="0" lvl="6" indent="-289553"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509" marR="0" lvl="7" indent="-289551"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697" marR="0" lvl="8" indent="-289551"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1" name="Google Shape;111;p18"/>
          <p:cNvSpPr txBox="1">
            <a:spLocks noGrp="1"/>
          </p:cNvSpPr>
          <p:nvPr>
            <p:ph type="body" idx="2"/>
          </p:nvPr>
        </p:nvSpPr>
        <p:spPr>
          <a:xfrm>
            <a:off x="5228456" y="1801626"/>
            <a:ext cx="4297800" cy="4694700"/>
          </a:xfrm>
          <a:prstGeom prst="rect">
            <a:avLst/>
          </a:prstGeom>
          <a:noFill/>
          <a:ln>
            <a:noFill/>
          </a:ln>
        </p:spPr>
        <p:txBody>
          <a:bodyPr spcFirstLastPara="1" wrap="square" lIns="91425" tIns="45700" rIns="91425" bIns="45700" anchor="t" anchorCtr="0">
            <a:normAutofit/>
          </a:bodyPr>
          <a:lstStyle>
            <a:lvl1pPr marL="457189" marR="0" lvl="0" indent="-457189"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1pPr>
            <a:lvl2pPr marL="914377" marR="0" lvl="1" indent="-391150" algn="l" rtl="0">
              <a:lnSpc>
                <a:spcPct val="100000"/>
              </a:lnSpc>
              <a:spcBef>
                <a:spcPts val="1000"/>
              </a:spcBef>
              <a:spcAft>
                <a:spcPts val="0"/>
              </a:spcAft>
              <a:buClr>
                <a:srgbClr val="D2BD24"/>
              </a:buClr>
              <a:buSzPts val="256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566" marR="0" lvl="2" indent="-40639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754" marR="0" lvl="3" indent="-38099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5943" marR="0" lvl="4" indent="-380990" algn="l" rtl="0">
              <a:lnSpc>
                <a:spcPct val="100000"/>
              </a:lnSpc>
              <a:spcBef>
                <a:spcPts val="1000"/>
              </a:spcBef>
              <a:spcAft>
                <a:spcPts val="0"/>
              </a:spcAft>
              <a:buClr>
                <a:srgbClr val="D2BD24"/>
              </a:buClr>
              <a:buSzPts val="24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5pPr>
            <a:lvl6pPr marL="2743131" marR="0" lvl="5" indent="-289553"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320" marR="0" lvl="6" indent="-289553"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509" marR="0" lvl="7" indent="-289551"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697" marR="0" lvl="8" indent="-289551"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10273533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Custom Layout 4">
  <p:cSld name="Custom Layout 4">
    <p:spTree>
      <p:nvGrpSpPr>
        <p:cNvPr id="1" name="Shape 112"/>
        <p:cNvGrpSpPr/>
        <p:nvPr/>
      </p:nvGrpSpPr>
      <p:grpSpPr>
        <a:xfrm>
          <a:off x="0" y="0"/>
          <a:ext cx="0" cy="0"/>
          <a:chOff x="0" y="0"/>
          <a:chExt cx="0" cy="0"/>
        </a:xfrm>
      </p:grpSpPr>
      <p:sp>
        <p:nvSpPr>
          <p:cNvPr id="113" name="Google Shape;113;p19"/>
          <p:cNvSpPr txBox="1">
            <a:spLocks noGrp="1"/>
          </p:cNvSpPr>
          <p:nvPr>
            <p:ph type="title"/>
          </p:nvPr>
        </p:nvSpPr>
        <p:spPr>
          <a:xfrm>
            <a:off x="555787" y="257217"/>
            <a:ext cx="8992500" cy="13209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rgbClr val="072B62"/>
              </a:buClr>
              <a:buSzPts val="1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chemeClr val="dk2"/>
              </a:buClr>
              <a:buSzPts val="1400"/>
              <a:buNone/>
              <a:defRPr sz="1800" b="0" i="0" u="none" strike="noStrike" cap="none">
                <a:solidFill>
                  <a:schemeClr val="dk2"/>
                </a:solidFill>
              </a:defRPr>
            </a:lvl2pPr>
            <a:lvl3pPr marR="0" lvl="2" algn="l" rtl="0">
              <a:lnSpc>
                <a:spcPct val="100000"/>
              </a:lnSpc>
              <a:spcBef>
                <a:spcPts val="0"/>
              </a:spcBef>
              <a:spcAft>
                <a:spcPts val="0"/>
              </a:spcAft>
              <a:buClr>
                <a:schemeClr val="dk2"/>
              </a:buClr>
              <a:buSzPts val="1400"/>
              <a:buNone/>
              <a:defRPr sz="1800" b="0" i="0" u="none" strike="noStrike" cap="none">
                <a:solidFill>
                  <a:schemeClr val="dk2"/>
                </a:solidFill>
              </a:defRPr>
            </a:lvl3pPr>
            <a:lvl4pPr marR="0" lvl="3" algn="l" rtl="0">
              <a:lnSpc>
                <a:spcPct val="100000"/>
              </a:lnSpc>
              <a:spcBef>
                <a:spcPts val="0"/>
              </a:spcBef>
              <a:spcAft>
                <a:spcPts val="0"/>
              </a:spcAft>
              <a:buClr>
                <a:schemeClr val="dk2"/>
              </a:buClr>
              <a:buSzPts val="1400"/>
              <a:buNone/>
              <a:defRPr sz="1800" b="0" i="0" u="none" strike="noStrike" cap="none">
                <a:solidFill>
                  <a:schemeClr val="dk2"/>
                </a:solidFill>
              </a:defRPr>
            </a:lvl4pPr>
            <a:lvl5pPr marR="0" lvl="4" algn="l" rtl="0">
              <a:lnSpc>
                <a:spcPct val="100000"/>
              </a:lnSpc>
              <a:spcBef>
                <a:spcPts val="0"/>
              </a:spcBef>
              <a:spcAft>
                <a:spcPts val="0"/>
              </a:spcAft>
              <a:buClr>
                <a:schemeClr val="dk2"/>
              </a:buClr>
              <a:buSzPts val="1400"/>
              <a:buNone/>
              <a:defRPr sz="1800" b="0" i="0" u="none" strike="noStrike" cap="none">
                <a:solidFill>
                  <a:schemeClr val="dk2"/>
                </a:solidFill>
              </a:defRPr>
            </a:lvl5pPr>
            <a:lvl6pPr marR="0" lvl="5" algn="l" rtl="0">
              <a:lnSpc>
                <a:spcPct val="100000"/>
              </a:lnSpc>
              <a:spcBef>
                <a:spcPts val="0"/>
              </a:spcBef>
              <a:spcAft>
                <a:spcPts val="0"/>
              </a:spcAft>
              <a:buClr>
                <a:schemeClr val="dk2"/>
              </a:buClr>
              <a:buSzPts val="1400"/>
              <a:buNone/>
              <a:defRPr sz="1800" b="0" i="0" u="none" strike="noStrike" cap="none">
                <a:solidFill>
                  <a:schemeClr val="dk2"/>
                </a:solidFill>
              </a:defRPr>
            </a:lvl6pPr>
            <a:lvl7pPr marR="0" lvl="6" algn="l" rtl="0">
              <a:lnSpc>
                <a:spcPct val="100000"/>
              </a:lnSpc>
              <a:spcBef>
                <a:spcPts val="0"/>
              </a:spcBef>
              <a:spcAft>
                <a:spcPts val="0"/>
              </a:spcAft>
              <a:buClr>
                <a:schemeClr val="dk2"/>
              </a:buClr>
              <a:buSzPts val="1400"/>
              <a:buNone/>
              <a:defRPr sz="1800" b="0" i="0" u="none" strike="noStrike" cap="none">
                <a:solidFill>
                  <a:schemeClr val="dk2"/>
                </a:solidFill>
              </a:defRPr>
            </a:lvl7pPr>
            <a:lvl8pPr marR="0" lvl="7" algn="l" rtl="0">
              <a:lnSpc>
                <a:spcPct val="100000"/>
              </a:lnSpc>
              <a:spcBef>
                <a:spcPts val="0"/>
              </a:spcBef>
              <a:spcAft>
                <a:spcPts val="0"/>
              </a:spcAft>
              <a:buClr>
                <a:schemeClr val="dk2"/>
              </a:buClr>
              <a:buSzPts val="1400"/>
              <a:buNone/>
              <a:defRPr sz="1800" b="0" i="0" u="none" strike="noStrike" cap="none">
                <a:solidFill>
                  <a:schemeClr val="dk2"/>
                </a:solidFill>
              </a:defRPr>
            </a:lvl8pPr>
            <a:lvl9pPr marR="0" lvl="8" algn="l" rtl="0">
              <a:lnSpc>
                <a:spcPct val="100000"/>
              </a:lnSpc>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114" name="Google Shape;114;p19"/>
          <p:cNvSpPr txBox="1">
            <a:spLocks noGrp="1"/>
          </p:cNvSpPr>
          <p:nvPr>
            <p:ph type="sldNum" idx="12"/>
          </p:nvPr>
        </p:nvSpPr>
        <p:spPr>
          <a:xfrm>
            <a:off x="11016767" y="6309651"/>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smtClean="0"/>
              <a:pPr/>
              <a:t>‹#›</a:t>
            </a:fld>
            <a:endParaRPr lang="en-US"/>
          </a:p>
        </p:txBody>
      </p:sp>
      <p:sp>
        <p:nvSpPr>
          <p:cNvPr id="115" name="Google Shape;115;p19"/>
          <p:cNvSpPr txBox="1">
            <a:spLocks noGrp="1"/>
          </p:cNvSpPr>
          <p:nvPr>
            <p:ph type="body" idx="1"/>
          </p:nvPr>
        </p:nvSpPr>
        <p:spPr>
          <a:xfrm>
            <a:off x="581635" y="1796387"/>
            <a:ext cx="9090000" cy="4878300"/>
          </a:xfrm>
          <a:prstGeom prst="rect">
            <a:avLst/>
          </a:prstGeom>
          <a:noFill/>
          <a:ln>
            <a:noFill/>
          </a:ln>
        </p:spPr>
        <p:txBody>
          <a:bodyPr spcFirstLastPara="1" wrap="square" lIns="91425" tIns="91425" rIns="91425" bIns="91425" anchor="t" anchorCtr="0">
            <a:noAutofit/>
          </a:bodyPr>
          <a:lstStyle>
            <a:lvl1pPr marL="457189" marR="0" lvl="0" indent="-228594" algn="l" rtl="0">
              <a:lnSpc>
                <a:spcPct val="90000"/>
              </a:lnSpc>
              <a:spcBef>
                <a:spcPts val="1000"/>
              </a:spcBef>
              <a:spcAft>
                <a:spcPts val="0"/>
              </a:spcAft>
              <a:buClr>
                <a:srgbClr val="D2BD24"/>
              </a:buClr>
              <a:buSzPts val="1400"/>
              <a:buFont typeface="Noto Sans"/>
              <a:buNone/>
              <a:defRPr sz="3600" b="0" i="0" u="none" strike="noStrike" cap="none">
                <a:solidFill>
                  <a:srgbClr val="3F3F3F"/>
                </a:solidFill>
                <a:latin typeface="Source Sans Pro"/>
                <a:ea typeface="Source Sans Pro"/>
                <a:cs typeface="Source Sans Pro"/>
                <a:sym typeface="Source Sans Pro"/>
              </a:defRPr>
            </a:lvl1pPr>
            <a:lvl2pPr marL="914377" marR="0" lvl="1" indent="-391150" algn="l" rtl="0">
              <a:lnSpc>
                <a:spcPct val="9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566" marR="0" lvl="2" indent="-406390" algn="l" rtl="0">
              <a:lnSpc>
                <a:spcPct val="90000"/>
              </a:lnSpc>
              <a:spcBef>
                <a:spcPts val="1000"/>
              </a:spcBef>
              <a:spcAft>
                <a:spcPts val="0"/>
              </a:spcAft>
              <a:buClr>
                <a:srgbClr val="D2BD24"/>
              </a:buClr>
              <a:buSzPts val="2800"/>
              <a:buFont typeface="Noto Sans"/>
              <a:buChar char="✓"/>
              <a:defRPr sz="2800" b="0" i="0" u="none" strike="noStrike" cap="none">
                <a:solidFill>
                  <a:srgbClr val="3F3F3F"/>
                </a:solidFill>
                <a:latin typeface="Source Sans Pro"/>
                <a:ea typeface="Source Sans Pro"/>
                <a:cs typeface="Source Sans Pro"/>
                <a:sym typeface="Source Sans Pro"/>
              </a:defRPr>
            </a:lvl3pPr>
            <a:lvl4pPr marL="1828754" marR="0" lvl="3" indent="-380990" algn="l" rtl="0">
              <a:lnSpc>
                <a:spcPct val="90000"/>
              </a:lnSpc>
              <a:spcBef>
                <a:spcPts val="1000"/>
              </a:spcBef>
              <a:spcAft>
                <a:spcPts val="0"/>
              </a:spcAft>
              <a:buClr>
                <a:srgbClr val="D2BD24"/>
              </a:buClr>
              <a:buSzPts val="2400"/>
              <a:buFont typeface="Noto Sans"/>
              <a:buChar char="▶"/>
              <a:defRPr sz="2400" b="0" i="0" u="none" strike="noStrike" cap="none">
                <a:solidFill>
                  <a:srgbClr val="3F3F3F"/>
                </a:solidFill>
                <a:latin typeface="Source Sans Pro"/>
                <a:ea typeface="Source Sans Pro"/>
                <a:cs typeface="Source Sans Pro"/>
                <a:sym typeface="Source Sans Pro"/>
              </a:defRPr>
            </a:lvl4pPr>
            <a:lvl5pPr marL="2285943" marR="0" lvl="4" indent="-380990" algn="l" rtl="0">
              <a:lnSpc>
                <a:spcPct val="90000"/>
              </a:lnSpc>
              <a:spcBef>
                <a:spcPts val="1000"/>
              </a:spcBef>
              <a:spcAft>
                <a:spcPts val="0"/>
              </a:spcAft>
              <a:buClr>
                <a:srgbClr val="D2BD24"/>
              </a:buClr>
              <a:buSzPts val="2400"/>
              <a:buFont typeface="Noto Sans"/>
              <a:buChar char="▶"/>
              <a:defRPr sz="2400" b="0" i="0" u="none" strike="noStrike" cap="none">
                <a:solidFill>
                  <a:srgbClr val="3F3F3F"/>
                </a:solidFill>
                <a:latin typeface="Source Sans Pro"/>
                <a:ea typeface="Source Sans Pro"/>
                <a:cs typeface="Source Sans Pro"/>
                <a:sym typeface="Source Sans Pro"/>
              </a:defRPr>
            </a:lvl5pPr>
            <a:lvl6pPr marL="2743131" marR="0" lvl="5" indent="-289553"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6pPr>
            <a:lvl7pPr marL="3200320" marR="0" lvl="6" indent="-289553"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7pPr>
            <a:lvl8pPr marL="3657509" marR="0" lvl="7" indent="-289551"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8pPr>
            <a:lvl9pPr marL="4114697" marR="0" lvl="8" indent="-289551"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11513047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02649"/>
              </a:buClr>
              <a:buSzPts val="6000"/>
              <a:buFont typeface="Libre Franklin Medium"/>
              <a:buNone/>
              <a:defRPr sz="6000">
                <a:solidFill>
                  <a:srgbClr val="10264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007780"/>
              </a:buClr>
              <a:buSzPts val="2400"/>
              <a:buNone/>
              <a:defRPr sz="2400">
                <a:solidFill>
                  <a:srgbClr val="007780"/>
                </a:solidFill>
              </a:defRPr>
            </a:lvl1pPr>
            <a:lvl2pPr lvl="1" algn="ctr">
              <a:lnSpc>
                <a:spcPct val="90000"/>
              </a:lnSpc>
              <a:spcBef>
                <a:spcPts val="500"/>
              </a:spcBef>
              <a:spcAft>
                <a:spcPts val="0"/>
              </a:spcAft>
              <a:buClr>
                <a:srgbClr val="102649"/>
              </a:buClr>
              <a:buSzPts val="2000"/>
              <a:buNone/>
              <a:defRPr sz="2000"/>
            </a:lvl2pPr>
            <a:lvl3pPr lvl="2" algn="ctr">
              <a:lnSpc>
                <a:spcPct val="90000"/>
              </a:lnSpc>
              <a:spcBef>
                <a:spcPts val="500"/>
              </a:spcBef>
              <a:spcAft>
                <a:spcPts val="0"/>
              </a:spcAft>
              <a:buClr>
                <a:srgbClr val="102649"/>
              </a:buClr>
              <a:buSzPts val="1800"/>
              <a:buNone/>
              <a:defRPr sz="1800"/>
            </a:lvl3pPr>
            <a:lvl4pPr lvl="3" algn="ctr">
              <a:lnSpc>
                <a:spcPct val="90000"/>
              </a:lnSpc>
              <a:spcBef>
                <a:spcPts val="500"/>
              </a:spcBef>
              <a:spcAft>
                <a:spcPts val="0"/>
              </a:spcAft>
              <a:buClr>
                <a:srgbClr val="102649"/>
              </a:buClr>
              <a:buSzPts val="1600"/>
              <a:buNone/>
              <a:defRPr sz="1600"/>
            </a:lvl4pPr>
            <a:lvl5pPr lvl="4" algn="ctr">
              <a:lnSpc>
                <a:spcPct val="90000"/>
              </a:lnSpc>
              <a:spcBef>
                <a:spcPts val="500"/>
              </a:spcBef>
              <a:spcAft>
                <a:spcPts val="0"/>
              </a:spcAft>
              <a:buClr>
                <a:srgbClr val="10264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00778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007780"/>
                </a:solidFill>
                <a:latin typeface="Libre Franklin"/>
                <a:ea typeface="Libre Franklin"/>
                <a:cs typeface="Libre Franklin"/>
                <a:sym typeface="Libre Franklin"/>
              </a:defRPr>
            </a:lvl1pPr>
            <a:lvl2pPr marL="0" marR="0" lvl="1" indent="0" algn="l" rtl="0">
              <a:spcBef>
                <a:spcPts val="0"/>
              </a:spcBef>
              <a:buNone/>
              <a:defRPr sz="1800" b="0" i="0" u="none" strike="noStrike" cap="none">
                <a:solidFill>
                  <a:srgbClr val="007780"/>
                </a:solidFill>
                <a:latin typeface="Libre Franklin"/>
                <a:ea typeface="Libre Franklin"/>
                <a:cs typeface="Libre Franklin"/>
                <a:sym typeface="Libre Franklin"/>
              </a:defRPr>
            </a:lvl2pPr>
            <a:lvl3pPr marL="0" marR="0" lvl="2" indent="0" algn="l" rtl="0">
              <a:spcBef>
                <a:spcPts val="0"/>
              </a:spcBef>
              <a:buNone/>
              <a:defRPr sz="1800" b="0" i="0" u="none" strike="noStrike" cap="none">
                <a:solidFill>
                  <a:srgbClr val="007780"/>
                </a:solidFill>
                <a:latin typeface="Libre Franklin"/>
                <a:ea typeface="Libre Franklin"/>
                <a:cs typeface="Libre Franklin"/>
                <a:sym typeface="Libre Franklin"/>
              </a:defRPr>
            </a:lvl3pPr>
            <a:lvl4pPr marL="0" marR="0" lvl="3" indent="0" algn="l" rtl="0">
              <a:spcBef>
                <a:spcPts val="0"/>
              </a:spcBef>
              <a:buNone/>
              <a:defRPr sz="1800" b="0" i="0" u="none" strike="noStrike" cap="none">
                <a:solidFill>
                  <a:srgbClr val="007780"/>
                </a:solidFill>
                <a:latin typeface="Libre Franklin"/>
                <a:ea typeface="Libre Franklin"/>
                <a:cs typeface="Libre Franklin"/>
                <a:sym typeface="Libre Franklin"/>
              </a:defRPr>
            </a:lvl4pPr>
            <a:lvl5pPr marL="0" marR="0" lvl="4" indent="0" algn="l" rtl="0">
              <a:spcBef>
                <a:spcPts val="0"/>
              </a:spcBef>
              <a:buNone/>
              <a:defRPr sz="1800" b="0" i="0" u="none" strike="noStrike" cap="none">
                <a:solidFill>
                  <a:srgbClr val="007780"/>
                </a:solidFill>
                <a:latin typeface="Libre Franklin"/>
                <a:ea typeface="Libre Franklin"/>
                <a:cs typeface="Libre Franklin"/>
                <a:sym typeface="Libre Franklin"/>
              </a:defRPr>
            </a:lvl5pPr>
            <a:lvl6pPr marL="0" marR="0" lvl="5" indent="0" algn="l" rtl="0">
              <a:spcBef>
                <a:spcPts val="0"/>
              </a:spcBef>
              <a:buNone/>
              <a:defRPr sz="1800" b="0" i="0" u="none" strike="noStrike" cap="none">
                <a:solidFill>
                  <a:srgbClr val="007780"/>
                </a:solidFill>
                <a:latin typeface="Libre Franklin"/>
                <a:ea typeface="Libre Franklin"/>
                <a:cs typeface="Libre Franklin"/>
                <a:sym typeface="Libre Franklin"/>
              </a:defRPr>
            </a:lvl6pPr>
            <a:lvl7pPr marL="0" marR="0" lvl="6" indent="0" algn="l" rtl="0">
              <a:spcBef>
                <a:spcPts val="0"/>
              </a:spcBef>
              <a:buNone/>
              <a:defRPr sz="1800" b="0" i="0" u="none" strike="noStrike" cap="none">
                <a:solidFill>
                  <a:srgbClr val="007780"/>
                </a:solidFill>
                <a:latin typeface="Libre Franklin"/>
                <a:ea typeface="Libre Franklin"/>
                <a:cs typeface="Libre Franklin"/>
                <a:sym typeface="Libre Franklin"/>
              </a:defRPr>
            </a:lvl7pPr>
            <a:lvl8pPr marL="0" marR="0" lvl="7" indent="0" algn="l" rtl="0">
              <a:spcBef>
                <a:spcPts val="0"/>
              </a:spcBef>
              <a:buNone/>
              <a:defRPr sz="1800" b="0" i="0" u="none" strike="noStrike" cap="none">
                <a:solidFill>
                  <a:srgbClr val="007780"/>
                </a:solidFill>
                <a:latin typeface="Libre Franklin"/>
                <a:ea typeface="Libre Franklin"/>
                <a:cs typeface="Libre Franklin"/>
                <a:sym typeface="Libre Franklin"/>
              </a:defRPr>
            </a:lvl8pPr>
            <a:lvl9pPr marL="0" marR="0" lvl="8" indent="0" algn="l" rtl="0">
              <a:spcBef>
                <a:spcPts val="0"/>
              </a:spcBef>
              <a:buNone/>
              <a:defRPr sz="18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137430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92730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3/10/2025</a:t>
            </a:fld>
            <a:endParaRPr lang="en-US"/>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p:txBody>
          <a:bodyPr/>
          <a:lstStyle>
            <a:lvl1pPr>
              <a:defRPr>
                <a:solidFill>
                  <a:srgbClr val="102649"/>
                </a:solidFill>
              </a:defRPr>
            </a:lvl1pPr>
          </a:lstStyle>
          <a:p>
            <a:endParaRPr lang="en-US"/>
          </a:p>
        </p:txBody>
      </p:sp>
      <p:sp>
        <p:nvSpPr>
          <p:cNvPr id="2" name="Title 1">
            <a:extLst>
              <a:ext uri="{FF2B5EF4-FFF2-40B4-BE49-F238E27FC236}">
                <a16:creationId xmlns:a16="http://schemas.microsoft.com/office/drawing/2014/main" id="{B7E8C20D-A7B4-A745-99FE-F5545C06A2BC}"/>
              </a:ext>
            </a:extLst>
          </p:cNvPr>
          <p:cNvSpPr>
            <a:spLocks noGrp="1"/>
          </p:cNvSpPr>
          <p:nvPr>
            <p:ph type="title"/>
          </p:nvPr>
        </p:nvSpPr>
        <p:spPr>
          <a:xfrm>
            <a:off x="838200" y="-1507218"/>
            <a:ext cx="10515600" cy="1325563"/>
          </a:xfrm>
        </p:spPr>
        <p:txBody>
          <a:bodyPr/>
          <a:lstStyle/>
          <a:p>
            <a:r>
              <a:rPr lang="en-US"/>
              <a:t>Click to edit Master title style</a:t>
            </a:r>
          </a:p>
        </p:txBody>
      </p:sp>
    </p:spTree>
    <p:extLst>
      <p:ext uri="{BB962C8B-B14F-4D97-AF65-F5344CB8AC3E}">
        <p14:creationId xmlns:p14="http://schemas.microsoft.com/office/powerpoint/2010/main" val="265702847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1779621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6000"/>
              <a:buFont typeface="Libre Franklin Medium"/>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4038600" y="6356350"/>
            <a:ext cx="4078266"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102649"/>
                </a:solidFill>
                <a:latin typeface="Libre Franklin"/>
                <a:ea typeface="Libre Franklin"/>
                <a:cs typeface="Libre Franklin"/>
                <a:sym typeface="Libre Franklin"/>
              </a:defRPr>
            </a:lvl1pPr>
            <a:lvl2pPr marL="0" marR="0" lvl="1" indent="0" algn="l" rtl="0">
              <a:spcBef>
                <a:spcPts val="0"/>
              </a:spcBef>
              <a:buNone/>
              <a:defRPr sz="1800" b="0" i="0" u="none" strike="noStrike" cap="none">
                <a:solidFill>
                  <a:srgbClr val="102649"/>
                </a:solidFill>
                <a:latin typeface="Libre Franklin"/>
                <a:ea typeface="Libre Franklin"/>
                <a:cs typeface="Libre Franklin"/>
                <a:sym typeface="Libre Franklin"/>
              </a:defRPr>
            </a:lvl2pPr>
            <a:lvl3pPr marL="0" marR="0" lvl="2" indent="0" algn="l" rtl="0">
              <a:spcBef>
                <a:spcPts val="0"/>
              </a:spcBef>
              <a:buNone/>
              <a:defRPr sz="1800" b="0" i="0" u="none" strike="noStrike" cap="none">
                <a:solidFill>
                  <a:srgbClr val="102649"/>
                </a:solidFill>
                <a:latin typeface="Libre Franklin"/>
                <a:ea typeface="Libre Franklin"/>
                <a:cs typeface="Libre Franklin"/>
                <a:sym typeface="Libre Franklin"/>
              </a:defRPr>
            </a:lvl3pPr>
            <a:lvl4pPr marL="0" marR="0" lvl="3" indent="0" algn="l" rtl="0">
              <a:spcBef>
                <a:spcPts val="0"/>
              </a:spcBef>
              <a:buNone/>
              <a:defRPr sz="1800" b="0" i="0" u="none" strike="noStrike" cap="none">
                <a:solidFill>
                  <a:srgbClr val="102649"/>
                </a:solidFill>
                <a:latin typeface="Libre Franklin"/>
                <a:ea typeface="Libre Franklin"/>
                <a:cs typeface="Libre Franklin"/>
                <a:sym typeface="Libre Franklin"/>
              </a:defRPr>
            </a:lvl4pPr>
            <a:lvl5pPr marL="0" marR="0" lvl="4" indent="0" algn="l" rtl="0">
              <a:spcBef>
                <a:spcPts val="0"/>
              </a:spcBef>
              <a:buNone/>
              <a:defRPr sz="1800" b="0" i="0" u="none" strike="noStrike" cap="none">
                <a:solidFill>
                  <a:srgbClr val="102649"/>
                </a:solidFill>
                <a:latin typeface="Libre Franklin"/>
                <a:ea typeface="Libre Franklin"/>
                <a:cs typeface="Libre Franklin"/>
                <a:sym typeface="Libre Franklin"/>
              </a:defRPr>
            </a:lvl5pPr>
            <a:lvl6pPr marL="0" marR="0" lvl="5" indent="0" algn="l" rtl="0">
              <a:spcBef>
                <a:spcPts val="0"/>
              </a:spcBef>
              <a:buNone/>
              <a:defRPr sz="1800" b="0" i="0" u="none" strike="noStrike" cap="none">
                <a:solidFill>
                  <a:srgbClr val="102649"/>
                </a:solidFill>
                <a:latin typeface="Libre Franklin"/>
                <a:ea typeface="Libre Franklin"/>
                <a:cs typeface="Libre Franklin"/>
                <a:sym typeface="Libre Franklin"/>
              </a:defRPr>
            </a:lvl6pPr>
            <a:lvl7pPr marL="0" marR="0" lvl="6" indent="0" algn="l" rtl="0">
              <a:spcBef>
                <a:spcPts val="0"/>
              </a:spcBef>
              <a:buNone/>
              <a:defRPr sz="1800" b="0" i="0" u="none" strike="noStrike" cap="none">
                <a:solidFill>
                  <a:srgbClr val="102649"/>
                </a:solidFill>
                <a:latin typeface="Libre Franklin"/>
                <a:ea typeface="Libre Franklin"/>
                <a:cs typeface="Libre Franklin"/>
                <a:sym typeface="Libre Franklin"/>
              </a:defRPr>
            </a:lvl7pPr>
            <a:lvl8pPr marL="0" marR="0" lvl="7" indent="0" algn="l" rtl="0">
              <a:spcBef>
                <a:spcPts val="0"/>
              </a:spcBef>
              <a:buNone/>
              <a:defRPr sz="1800" b="0" i="0" u="none" strike="noStrike" cap="none">
                <a:solidFill>
                  <a:srgbClr val="102649"/>
                </a:solidFill>
                <a:latin typeface="Libre Franklin"/>
                <a:ea typeface="Libre Franklin"/>
                <a:cs typeface="Libre Franklin"/>
                <a:sym typeface="Libre Franklin"/>
              </a:defRPr>
            </a:lvl8pPr>
            <a:lvl9pPr marL="0" marR="0" lvl="8" indent="0" algn="l" rtl="0">
              <a:spcBef>
                <a:spcPts val="0"/>
              </a:spcBef>
              <a:buNone/>
              <a:defRPr sz="18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6847782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a:spLocks noGrp="1"/>
          </p:cNvSpPr>
          <p:nvPr>
            <p:ph type="pic" idx="2"/>
          </p:nvPr>
        </p:nvSpPr>
        <p:spPr>
          <a:xfrm>
            <a:off x="5183188" y="987425"/>
            <a:ext cx="6172200" cy="4873625"/>
          </a:xfrm>
          <a:prstGeom prst="rect">
            <a:avLst/>
          </a:prstGeom>
          <a:noFill/>
          <a:ln>
            <a:noFill/>
          </a:ln>
        </p:spPr>
      </p:sp>
      <p:sp>
        <p:nvSpPr>
          <p:cNvPr id="40" name="Google Shape;40;p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400"/>
              <a:buNone/>
              <a:defRPr sz="14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000"/>
              <a:buNone/>
              <a:defRPr sz="1000"/>
            </a:lvl4pPr>
            <a:lvl5pPr marL="2286000" lvl="4" indent="-228600" algn="l">
              <a:lnSpc>
                <a:spcPct val="90000"/>
              </a:lnSpc>
              <a:spcBef>
                <a:spcPts val="500"/>
              </a:spcBef>
              <a:spcAft>
                <a:spcPts val="0"/>
              </a:spcAft>
              <a:buClr>
                <a:srgbClr val="10264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 name="Google Shape;4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29127636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43"/>
        <p:cNvGrpSpPr/>
        <p:nvPr/>
      </p:nvGrpSpPr>
      <p:grpSpPr>
        <a:xfrm>
          <a:off x="0" y="0"/>
          <a:ext cx="0" cy="0"/>
          <a:chOff x="0" y="0"/>
          <a:chExt cx="0" cy="0"/>
        </a:xfrm>
      </p:grpSpPr>
      <p:sp>
        <p:nvSpPr>
          <p:cNvPr id="44" name="Google Shape;44;p7"/>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127464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8"/>
          <p:cNvSpPr txBox="1">
            <a:spLocks noGrp="1"/>
          </p:cNvSpPr>
          <p:nvPr>
            <p:ph type="body" idx="1"/>
          </p:nvPr>
        </p:nvSpPr>
        <p:spPr>
          <a:xfrm>
            <a:off x="5183188" y="1891430"/>
            <a:ext cx="6172200" cy="396962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02649"/>
              </a:buClr>
              <a:buSzPts val="3200"/>
              <a:buChar char="•"/>
              <a:defRPr sz="3200"/>
            </a:lvl1pPr>
            <a:lvl2pPr marL="914400" lvl="1" indent="-406400" algn="l">
              <a:lnSpc>
                <a:spcPct val="90000"/>
              </a:lnSpc>
              <a:spcBef>
                <a:spcPts val="500"/>
              </a:spcBef>
              <a:spcAft>
                <a:spcPts val="0"/>
              </a:spcAft>
              <a:buClr>
                <a:srgbClr val="102649"/>
              </a:buClr>
              <a:buSzPts val="2800"/>
              <a:buChar char="•"/>
              <a:defRPr sz="2800"/>
            </a:lvl2pPr>
            <a:lvl3pPr marL="1371600" lvl="2" indent="-381000" algn="l">
              <a:lnSpc>
                <a:spcPct val="90000"/>
              </a:lnSpc>
              <a:spcBef>
                <a:spcPts val="500"/>
              </a:spcBef>
              <a:spcAft>
                <a:spcPts val="0"/>
              </a:spcAft>
              <a:buClr>
                <a:srgbClr val="102649"/>
              </a:buClr>
              <a:buSzPts val="2400"/>
              <a:buChar char="•"/>
              <a:defRPr sz="2400"/>
            </a:lvl3pPr>
            <a:lvl4pPr marL="1828800" lvl="3" indent="-355600" algn="l">
              <a:lnSpc>
                <a:spcPct val="90000"/>
              </a:lnSpc>
              <a:spcBef>
                <a:spcPts val="500"/>
              </a:spcBef>
              <a:spcAft>
                <a:spcPts val="0"/>
              </a:spcAft>
              <a:buClr>
                <a:srgbClr val="102649"/>
              </a:buClr>
              <a:buSzPts val="2000"/>
              <a:buChar char="•"/>
              <a:defRPr sz="2000"/>
            </a:lvl4pPr>
            <a:lvl5pPr marL="2286000" lvl="4" indent="-355600" algn="l">
              <a:lnSpc>
                <a:spcPct val="90000"/>
              </a:lnSpc>
              <a:spcBef>
                <a:spcPts val="500"/>
              </a:spcBef>
              <a:spcAft>
                <a:spcPts val="0"/>
              </a:spcAft>
              <a:buClr>
                <a:srgbClr val="102649"/>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8" name="Google Shape;48;p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400"/>
              <a:buNone/>
              <a:defRPr sz="14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000"/>
              <a:buNone/>
              <a:defRPr sz="1000"/>
            </a:lvl4pPr>
            <a:lvl5pPr marL="2286000" lvl="4" indent="-228600" algn="l">
              <a:lnSpc>
                <a:spcPct val="90000"/>
              </a:lnSpc>
              <a:spcBef>
                <a:spcPts val="500"/>
              </a:spcBef>
              <a:spcAft>
                <a:spcPts val="0"/>
              </a:spcAft>
              <a:buClr>
                <a:srgbClr val="10264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9" name="Google Shape;49;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8"/>
          <p:cNvSpPr txBox="1">
            <a:spLocks noGrp="1"/>
          </p:cNvSpPr>
          <p:nvPr>
            <p:ph type="ftr" idx="11"/>
          </p:nvPr>
        </p:nvSpPr>
        <p:spPr>
          <a:xfrm>
            <a:off x="4038600" y="6356350"/>
            <a:ext cx="4040688"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102649"/>
                </a:solidFill>
                <a:latin typeface="Libre Franklin"/>
                <a:ea typeface="Libre Franklin"/>
                <a:cs typeface="Libre Franklin"/>
                <a:sym typeface="Libre Franklin"/>
              </a:defRPr>
            </a:lvl1pPr>
            <a:lvl2pPr marL="0" marR="0" lvl="1" indent="0" algn="l" rtl="0">
              <a:spcBef>
                <a:spcPts val="0"/>
              </a:spcBef>
              <a:buNone/>
              <a:defRPr sz="1800">
                <a:solidFill>
                  <a:srgbClr val="102649"/>
                </a:solidFill>
                <a:latin typeface="Libre Franklin"/>
                <a:ea typeface="Libre Franklin"/>
                <a:cs typeface="Libre Franklin"/>
                <a:sym typeface="Libre Franklin"/>
              </a:defRPr>
            </a:lvl2pPr>
            <a:lvl3pPr marL="0" marR="0" lvl="2" indent="0" algn="l" rtl="0">
              <a:spcBef>
                <a:spcPts val="0"/>
              </a:spcBef>
              <a:buNone/>
              <a:defRPr sz="1800">
                <a:solidFill>
                  <a:srgbClr val="102649"/>
                </a:solidFill>
                <a:latin typeface="Libre Franklin"/>
                <a:ea typeface="Libre Franklin"/>
                <a:cs typeface="Libre Franklin"/>
                <a:sym typeface="Libre Franklin"/>
              </a:defRPr>
            </a:lvl3pPr>
            <a:lvl4pPr marL="0" marR="0" lvl="3" indent="0" algn="l" rtl="0">
              <a:spcBef>
                <a:spcPts val="0"/>
              </a:spcBef>
              <a:buNone/>
              <a:defRPr sz="1800">
                <a:solidFill>
                  <a:srgbClr val="102649"/>
                </a:solidFill>
                <a:latin typeface="Libre Franklin"/>
                <a:ea typeface="Libre Franklin"/>
                <a:cs typeface="Libre Franklin"/>
                <a:sym typeface="Libre Franklin"/>
              </a:defRPr>
            </a:lvl4pPr>
            <a:lvl5pPr marL="0" marR="0" lvl="4" indent="0" algn="l" rtl="0">
              <a:spcBef>
                <a:spcPts val="0"/>
              </a:spcBef>
              <a:buNone/>
              <a:defRPr sz="1800">
                <a:solidFill>
                  <a:srgbClr val="102649"/>
                </a:solidFill>
                <a:latin typeface="Libre Franklin"/>
                <a:ea typeface="Libre Franklin"/>
                <a:cs typeface="Libre Franklin"/>
                <a:sym typeface="Libre Franklin"/>
              </a:defRPr>
            </a:lvl5pPr>
            <a:lvl6pPr marL="0" marR="0" lvl="5" indent="0" algn="l" rtl="0">
              <a:spcBef>
                <a:spcPts val="0"/>
              </a:spcBef>
              <a:buNone/>
              <a:defRPr sz="1800">
                <a:solidFill>
                  <a:srgbClr val="102649"/>
                </a:solidFill>
                <a:latin typeface="Libre Franklin"/>
                <a:ea typeface="Libre Franklin"/>
                <a:cs typeface="Libre Franklin"/>
                <a:sym typeface="Libre Franklin"/>
              </a:defRPr>
            </a:lvl6pPr>
            <a:lvl7pPr marL="0" marR="0" lvl="6" indent="0" algn="l" rtl="0">
              <a:spcBef>
                <a:spcPts val="0"/>
              </a:spcBef>
              <a:buNone/>
              <a:defRPr sz="1800">
                <a:solidFill>
                  <a:srgbClr val="102649"/>
                </a:solidFill>
                <a:latin typeface="Libre Franklin"/>
                <a:ea typeface="Libre Franklin"/>
                <a:cs typeface="Libre Franklin"/>
                <a:sym typeface="Libre Franklin"/>
              </a:defRPr>
            </a:lvl7pPr>
            <a:lvl8pPr marL="0" marR="0" lvl="7" indent="0" algn="l" rtl="0">
              <a:spcBef>
                <a:spcPts val="0"/>
              </a:spcBef>
              <a:buNone/>
              <a:defRPr sz="1800">
                <a:solidFill>
                  <a:srgbClr val="102649"/>
                </a:solidFill>
                <a:latin typeface="Libre Franklin"/>
                <a:ea typeface="Libre Franklin"/>
                <a:cs typeface="Libre Franklin"/>
                <a:sym typeface="Libre Franklin"/>
              </a:defRPr>
            </a:lvl8pPr>
            <a:lvl9pPr marL="0" marR="0" lvl="8" indent="0" algn="l" rtl="0">
              <a:spcBef>
                <a:spcPts val="0"/>
              </a:spcBef>
              <a:buNone/>
              <a:defRPr sz="18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004490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2"/>
        <p:cNvGrpSpPr/>
        <p:nvPr/>
      </p:nvGrpSpPr>
      <p:grpSpPr>
        <a:xfrm>
          <a:off x="0" y="0"/>
          <a:ext cx="0" cy="0"/>
          <a:chOff x="0" y="0"/>
          <a:chExt cx="0" cy="0"/>
        </a:xfrm>
      </p:grpSpPr>
      <p:sp>
        <p:nvSpPr>
          <p:cNvPr id="53" name="Google Shape;53;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800"/>
              <a:buNone/>
              <a:defRPr sz="18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5" name="Google Shape;55;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800"/>
              <a:buNone/>
              <a:defRPr sz="18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9063140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37808055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1"/>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7680937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7"/>
        <p:cNvGrpSpPr/>
        <p:nvPr/>
      </p:nvGrpSpPr>
      <p:grpSpPr>
        <a:xfrm>
          <a:off x="0" y="0"/>
          <a:ext cx="0" cy="0"/>
          <a:chOff x="0" y="0"/>
          <a:chExt cx="0" cy="0"/>
        </a:xfrm>
      </p:grpSpPr>
      <p:sp>
        <p:nvSpPr>
          <p:cNvPr id="68" name="Google Shape;68;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2"/>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375989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3"/>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4240544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652"/>
        <p:cNvGrpSpPr/>
        <p:nvPr/>
      </p:nvGrpSpPr>
      <p:grpSpPr>
        <a:xfrm>
          <a:off x="0" y="0"/>
          <a:ext cx="0" cy="0"/>
          <a:chOff x="0" y="0"/>
          <a:chExt cx="0" cy="0"/>
        </a:xfrm>
      </p:grpSpPr>
      <p:sp>
        <p:nvSpPr>
          <p:cNvPr id="653" name="Google Shape;653;p114"/>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rgbClr val="102649"/>
              </a:buClr>
              <a:buSzPts val="6000"/>
              <a:buFont typeface="Libre Franklin Medium"/>
              <a:buNone/>
              <a:defRPr sz="6000">
                <a:solidFill>
                  <a:srgbClr val="10264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54" name="Google Shape;654;p114"/>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rgbClr val="007780"/>
              </a:buClr>
              <a:buSzPts val="2400"/>
              <a:buNone/>
              <a:defRPr sz="2400">
                <a:solidFill>
                  <a:srgbClr val="007780"/>
                </a:solidFill>
              </a:defRPr>
            </a:lvl1pPr>
            <a:lvl2pPr lvl="1" algn="ctr" rtl="0">
              <a:lnSpc>
                <a:spcPct val="90000"/>
              </a:lnSpc>
              <a:spcBef>
                <a:spcPts val="500"/>
              </a:spcBef>
              <a:spcAft>
                <a:spcPts val="0"/>
              </a:spcAft>
              <a:buClr>
                <a:srgbClr val="102649"/>
              </a:buClr>
              <a:buSzPts val="2000"/>
              <a:buNone/>
              <a:defRPr sz="2000"/>
            </a:lvl2pPr>
            <a:lvl3pPr lvl="2" algn="ctr" rtl="0">
              <a:lnSpc>
                <a:spcPct val="90000"/>
              </a:lnSpc>
              <a:spcBef>
                <a:spcPts val="500"/>
              </a:spcBef>
              <a:spcAft>
                <a:spcPts val="0"/>
              </a:spcAft>
              <a:buClr>
                <a:srgbClr val="102649"/>
              </a:buClr>
              <a:buSzPts val="1800"/>
              <a:buNone/>
              <a:defRPr sz="1800"/>
            </a:lvl3pPr>
            <a:lvl4pPr lvl="3" algn="ctr" rtl="0">
              <a:lnSpc>
                <a:spcPct val="90000"/>
              </a:lnSpc>
              <a:spcBef>
                <a:spcPts val="500"/>
              </a:spcBef>
              <a:spcAft>
                <a:spcPts val="0"/>
              </a:spcAft>
              <a:buClr>
                <a:srgbClr val="102649"/>
              </a:buClr>
              <a:buSzPts val="1600"/>
              <a:buNone/>
              <a:defRPr sz="1600"/>
            </a:lvl4pPr>
            <a:lvl5pPr lvl="4" algn="ctr" rtl="0">
              <a:lnSpc>
                <a:spcPct val="90000"/>
              </a:lnSpc>
              <a:spcBef>
                <a:spcPts val="500"/>
              </a:spcBef>
              <a:spcAft>
                <a:spcPts val="0"/>
              </a:spcAft>
              <a:buClr>
                <a:srgbClr val="102649"/>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655" name="Google Shape;655;p1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6" name="Google Shape;656;p114"/>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007780"/>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7" name="Google Shape;657;p1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007780"/>
                </a:solidFill>
                <a:latin typeface="Libre Franklin"/>
                <a:ea typeface="Libre Franklin"/>
                <a:cs typeface="Libre Franklin"/>
                <a:sym typeface="Libre Franklin"/>
              </a:defRPr>
            </a:lvl1pPr>
            <a:lvl2pPr marL="0" marR="0" lvl="1" indent="0" algn="l" rtl="0">
              <a:spcBef>
                <a:spcPts val="0"/>
              </a:spcBef>
              <a:buNone/>
              <a:defRPr sz="1800" b="0" i="0" u="none" strike="noStrike" cap="none">
                <a:solidFill>
                  <a:srgbClr val="007780"/>
                </a:solidFill>
                <a:latin typeface="Libre Franklin"/>
                <a:ea typeface="Libre Franklin"/>
                <a:cs typeface="Libre Franklin"/>
                <a:sym typeface="Libre Franklin"/>
              </a:defRPr>
            </a:lvl2pPr>
            <a:lvl3pPr marL="0" marR="0" lvl="2" indent="0" algn="l" rtl="0">
              <a:spcBef>
                <a:spcPts val="0"/>
              </a:spcBef>
              <a:buNone/>
              <a:defRPr sz="1800" b="0" i="0" u="none" strike="noStrike" cap="none">
                <a:solidFill>
                  <a:srgbClr val="007780"/>
                </a:solidFill>
                <a:latin typeface="Libre Franklin"/>
                <a:ea typeface="Libre Franklin"/>
                <a:cs typeface="Libre Franklin"/>
                <a:sym typeface="Libre Franklin"/>
              </a:defRPr>
            </a:lvl3pPr>
            <a:lvl4pPr marL="0" marR="0" lvl="3" indent="0" algn="l" rtl="0">
              <a:spcBef>
                <a:spcPts val="0"/>
              </a:spcBef>
              <a:buNone/>
              <a:defRPr sz="1800" b="0" i="0" u="none" strike="noStrike" cap="none">
                <a:solidFill>
                  <a:srgbClr val="007780"/>
                </a:solidFill>
                <a:latin typeface="Libre Franklin"/>
                <a:ea typeface="Libre Franklin"/>
                <a:cs typeface="Libre Franklin"/>
                <a:sym typeface="Libre Franklin"/>
              </a:defRPr>
            </a:lvl4pPr>
            <a:lvl5pPr marL="0" marR="0" lvl="4" indent="0" algn="l" rtl="0">
              <a:spcBef>
                <a:spcPts val="0"/>
              </a:spcBef>
              <a:buNone/>
              <a:defRPr sz="1800" b="0" i="0" u="none" strike="noStrike" cap="none">
                <a:solidFill>
                  <a:srgbClr val="007780"/>
                </a:solidFill>
                <a:latin typeface="Libre Franklin"/>
                <a:ea typeface="Libre Franklin"/>
                <a:cs typeface="Libre Franklin"/>
                <a:sym typeface="Libre Franklin"/>
              </a:defRPr>
            </a:lvl5pPr>
            <a:lvl6pPr marL="0" marR="0" lvl="5" indent="0" algn="l" rtl="0">
              <a:spcBef>
                <a:spcPts val="0"/>
              </a:spcBef>
              <a:buNone/>
              <a:defRPr sz="1800" b="0" i="0" u="none" strike="noStrike" cap="none">
                <a:solidFill>
                  <a:srgbClr val="007780"/>
                </a:solidFill>
                <a:latin typeface="Libre Franklin"/>
                <a:ea typeface="Libre Franklin"/>
                <a:cs typeface="Libre Franklin"/>
                <a:sym typeface="Libre Franklin"/>
              </a:defRPr>
            </a:lvl6pPr>
            <a:lvl7pPr marL="0" marR="0" lvl="6" indent="0" algn="l" rtl="0">
              <a:spcBef>
                <a:spcPts val="0"/>
              </a:spcBef>
              <a:buNone/>
              <a:defRPr sz="1800" b="0" i="0" u="none" strike="noStrike" cap="none">
                <a:solidFill>
                  <a:srgbClr val="007780"/>
                </a:solidFill>
                <a:latin typeface="Libre Franklin"/>
                <a:ea typeface="Libre Franklin"/>
                <a:cs typeface="Libre Franklin"/>
                <a:sym typeface="Libre Franklin"/>
              </a:defRPr>
            </a:lvl7pPr>
            <a:lvl8pPr marL="0" marR="0" lvl="7" indent="0" algn="l" rtl="0">
              <a:spcBef>
                <a:spcPts val="0"/>
              </a:spcBef>
              <a:buNone/>
              <a:defRPr sz="1800" b="0" i="0" u="none" strike="noStrike" cap="none">
                <a:solidFill>
                  <a:srgbClr val="007780"/>
                </a:solidFill>
                <a:latin typeface="Libre Franklin"/>
                <a:ea typeface="Libre Franklin"/>
                <a:cs typeface="Libre Franklin"/>
                <a:sym typeface="Libre Franklin"/>
              </a:defRPr>
            </a:lvl8pPr>
            <a:lvl9pPr marL="0" marR="0" lvl="8" indent="0" algn="l" rtl="0">
              <a:spcBef>
                <a:spcPts val="0"/>
              </a:spcBef>
              <a:buNone/>
              <a:defRPr sz="18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2087678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77"/>
        <p:cNvGrpSpPr/>
        <p:nvPr/>
      </p:nvGrpSpPr>
      <p:grpSpPr>
        <a:xfrm>
          <a:off x="0" y="0"/>
          <a:ext cx="0" cy="0"/>
          <a:chOff x="0" y="0"/>
          <a:chExt cx="0" cy="0"/>
        </a:xfrm>
      </p:grpSpPr>
      <p:sp>
        <p:nvSpPr>
          <p:cNvPr id="78" name="Google Shape;78;p14"/>
          <p:cNvSpPr txBox="1">
            <a:spLocks noGrp="1"/>
          </p:cNvSpPr>
          <p:nvPr>
            <p:ph type="title"/>
          </p:nvPr>
        </p:nvSpPr>
        <p:spPr>
          <a:xfrm>
            <a:off x="555786" y="257025"/>
            <a:ext cx="8596800" cy="13209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79" name="Google Shape;79;p14"/>
          <p:cNvSpPr txBox="1">
            <a:spLocks noGrp="1"/>
          </p:cNvSpPr>
          <p:nvPr>
            <p:ph type="body" idx="1"/>
          </p:nvPr>
        </p:nvSpPr>
        <p:spPr>
          <a:xfrm>
            <a:off x="555786" y="1773451"/>
            <a:ext cx="9188700" cy="4901400"/>
          </a:xfrm>
          <a:prstGeom prst="rect">
            <a:avLst/>
          </a:prstGeom>
          <a:noFill/>
          <a:ln>
            <a:noFill/>
          </a:ln>
        </p:spPr>
        <p:txBody>
          <a:bodyPr spcFirstLastPara="1" wrap="square" lIns="91425" tIns="45700" rIns="91425" bIns="45700" anchor="t" anchorCtr="0">
            <a:noAutofit/>
          </a:bodyPr>
          <a:lstStyle>
            <a:lvl1pPr marL="457200" marR="0" lvl="0" indent="-457200" algn="l">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Thin"/>
                <a:ea typeface="Libre Franklin Thin"/>
                <a:cs typeface="Libre Franklin Thin"/>
                <a:sym typeface="Libre Franklin Thin"/>
              </a:defRPr>
            </a:lvl1pPr>
            <a:lvl2pPr marL="914400" marR="0" lvl="1" indent="-391160" algn="l">
              <a:lnSpc>
                <a:spcPct val="100000"/>
              </a:lnSpc>
              <a:spcBef>
                <a:spcPts val="1000"/>
              </a:spcBef>
              <a:spcAft>
                <a:spcPts val="0"/>
              </a:spcAft>
              <a:buClr>
                <a:srgbClr val="D2BD24"/>
              </a:buClr>
              <a:buSzPts val="256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600" marR="0" lvl="2" indent="-406400" algn="l">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Thin"/>
                <a:ea typeface="Libre Franklin Thin"/>
                <a:cs typeface="Libre Franklin Thin"/>
                <a:sym typeface="Libre Franklin Thin"/>
              </a:defRPr>
            </a:lvl3pPr>
            <a:lvl4pPr marL="1828800" marR="0" lvl="3" indent="-381000" algn="l">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4pPr>
            <a:lvl5pPr marL="2286000" marR="0" lvl="4" indent="-381000" algn="l">
              <a:lnSpc>
                <a:spcPct val="100000"/>
              </a:lnSpc>
              <a:spcBef>
                <a:spcPts val="1000"/>
              </a:spcBef>
              <a:spcAft>
                <a:spcPts val="0"/>
              </a:spcAft>
              <a:buClr>
                <a:srgbClr val="D2BD24"/>
              </a:buClr>
              <a:buSzPts val="2400"/>
              <a:buFont typeface="Libre Franklin Thin"/>
              <a:buChar char="●"/>
              <a:defRPr sz="2400" b="0" i="0" u="none" strike="noStrike" cap="none">
                <a:solidFill>
                  <a:srgbClr val="3F3F3F"/>
                </a:solidFill>
                <a:latin typeface="Libre Franklin Thin"/>
                <a:ea typeface="Libre Franklin Thin"/>
                <a:cs typeface="Libre Franklin Thin"/>
                <a:sym typeface="Libre Franklin Thin"/>
              </a:defRPr>
            </a:lvl5pPr>
            <a:lvl6pPr marL="2743200" marR="0" lvl="5"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6pPr>
            <a:lvl7pPr marL="3200400" marR="0" lvl="6"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7pPr>
            <a:lvl8pPr marL="3657600" marR="0" lvl="7"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8pPr>
            <a:lvl9pPr marL="4114800" marR="0" lvl="8"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
        <p:nvSpPr>
          <p:cNvPr id="80" name="Google Shape;80;p14"/>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811950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matchingName="Custom Layout 1">
  <p:cSld name="Custom Layout 1">
    <p:spTree>
      <p:nvGrpSpPr>
        <p:cNvPr id="1" name="Shape 81"/>
        <p:cNvGrpSpPr/>
        <p:nvPr/>
      </p:nvGrpSpPr>
      <p:grpSpPr>
        <a:xfrm>
          <a:off x="0" y="0"/>
          <a:ext cx="0" cy="0"/>
          <a:chOff x="0" y="0"/>
          <a:chExt cx="0" cy="0"/>
        </a:xfrm>
      </p:grpSpPr>
      <p:sp>
        <p:nvSpPr>
          <p:cNvPr id="82" name="Google Shape;82;p15"/>
          <p:cNvSpPr txBox="1">
            <a:spLocks noGrp="1"/>
          </p:cNvSpPr>
          <p:nvPr>
            <p:ph type="sldNum" idx="12"/>
          </p:nvPr>
        </p:nvSpPr>
        <p:spPr>
          <a:xfrm>
            <a:off x="11016767" y="6309651"/>
            <a:ext cx="683100" cy="365100"/>
          </a:xfrm>
          <a:prstGeom prst="rect">
            <a:avLst/>
          </a:prstGeom>
          <a:noFill/>
          <a:ln>
            <a:noFill/>
          </a:ln>
        </p:spPr>
        <p:txBody>
          <a:bodyPr spcFirstLastPara="1" wrap="square" lIns="121900" tIns="60925" rIns="121900" bIns="60925" anchor="t" anchorCtr="0">
            <a:noAutofit/>
          </a:bodyPr>
          <a:lstStyle>
            <a:lvl1pPr marL="0" marR="0" lvl="0"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2284729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Plain White">
  <p:cSld name="Plain White">
    <p:spTree>
      <p:nvGrpSpPr>
        <p:cNvPr id="1" name="Shape 83"/>
        <p:cNvGrpSpPr/>
        <p:nvPr/>
      </p:nvGrpSpPr>
      <p:grpSpPr>
        <a:xfrm>
          <a:off x="0" y="0"/>
          <a:ext cx="0" cy="0"/>
          <a:chOff x="0" y="0"/>
          <a:chExt cx="0" cy="0"/>
        </a:xfrm>
      </p:grpSpPr>
      <p:sp>
        <p:nvSpPr>
          <p:cNvPr id="84" name="Google Shape;84;p16"/>
          <p:cNvSpPr/>
          <p:nvPr/>
        </p:nvSpPr>
        <p:spPr>
          <a:xfrm>
            <a:off x="0" y="3429000"/>
            <a:ext cx="12185669" cy="3431799"/>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85" name="Google Shape;85;p16" descr="A picture containing object&#10;&#10;Description generated with high confidence"/>
          <p:cNvPicPr preferRelativeResize="0"/>
          <p:nvPr/>
        </p:nvPicPr>
        <p:blipFill rotWithShape="1">
          <a:blip r:embed="rId2">
            <a:alphaModFix/>
          </a:blip>
          <a:srcRect/>
          <a:stretch/>
        </p:blipFill>
        <p:spPr>
          <a:xfrm>
            <a:off x="205333" y="6330775"/>
            <a:ext cx="1777025" cy="421150"/>
          </a:xfrm>
          <a:prstGeom prst="rect">
            <a:avLst/>
          </a:prstGeom>
          <a:noFill/>
          <a:ln>
            <a:noFill/>
          </a:ln>
        </p:spPr>
      </p:pic>
      <p:sp>
        <p:nvSpPr>
          <p:cNvPr id="86" name="Google Shape;86;p16"/>
          <p:cNvSpPr txBox="1">
            <a:spLocks noGrp="1"/>
          </p:cNvSpPr>
          <p:nvPr>
            <p:ph type="title"/>
          </p:nvPr>
        </p:nvSpPr>
        <p:spPr>
          <a:xfrm>
            <a:off x="452847" y="300251"/>
            <a:ext cx="11320800" cy="7623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3600"/>
              <a:buFont typeface="Century Gothic"/>
              <a:buNone/>
              <a:defRPr sz="3600" b="0" i="0" u="none" strike="noStrike" cap="none">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7" name="Google Shape;87;p16"/>
          <p:cNvSpPr txBox="1">
            <a:spLocks noGrp="1"/>
          </p:cNvSpPr>
          <p:nvPr>
            <p:ph type="body" idx="1"/>
          </p:nvPr>
        </p:nvSpPr>
        <p:spPr>
          <a:xfrm>
            <a:off x="452845" y="1825625"/>
            <a:ext cx="11320800" cy="43512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SzPts val="2800"/>
              <a:buFont typeface="Century Gothic"/>
              <a:buNone/>
              <a:defRPr sz="2800" b="0" i="0" u="none" strike="noStrike" cap="none">
                <a:latin typeface="Century Gothic"/>
                <a:ea typeface="Century Gothic"/>
                <a:cs typeface="Century Gothic"/>
                <a:sym typeface="Century Gothic"/>
              </a:defRPr>
            </a:lvl1pPr>
            <a:lvl2pPr marL="914400" marR="0" lvl="1" indent="-381000" algn="l" rtl="0">
              <a:lnSpc>
                <a:spcPct val="90000"/>
              </a:lnSpc>
              <a:spcBef>
                <a:spcPts val="500"/>
              </a:spcBef>
              <a:spcAft>
                <a:spcPts val="0"/>
              </a:spcAft>
              <a:buSzPts val="2400"/>
              <a:buFont typeface="Arial"/>
              <a:buChar char="•"/>
              <a:defRPr sz="2400" b="0" i="0" u="none" strike="noStrike" cap="none">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SzPts val="2000"/>
              <a:buFont typeface="Arial"/>
              <a:buChar char="•"/>
              <a:defRPr sz="2000" b="0" i="0" u="none" strike="noStrike" cap="none">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9pPr>
          </a:lstStyle>
          <a:p>
            <a:endParaRPr/>
          </a:p>
        </p:txBody>
      </p:sp>
      <p:sp>
        <p:nvSpPr>
          <p:cNvPr id="88" name="Google Shape;88;p16"/>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lvl="0" rtl="0">
              <a:buNone/>
              <a:defRPr sz="1300">
                <a:solidFill>
                  <a:srgbClr val="000000"/>
                </a:solidFill>
              </a:defRPr>
            </a:lvl1pPr>
            <a:lvl2pPr lvl="1" rtl="0">
              <a:buNone/>
              <a:defRPr sz="1300">
                <a:solidFill>
                  <a:srgbClr val="000000"/>
                </a:solidFill>
              </a:defRPr>
            </a:lvl2pPr>
            <a:lvl3pPr lvl="2" rtl="0">
              <a:buNone/>
              <a:defRPr sz="1300">
                <a:solidFill>
                  <a:srgbClr val="000000"/>
                </a:solidFill>
              </a:defRPr>
            </a:lvl3pPr>
            <a:lvl4pPr lvl="3" rtl="0">
              <a:buNone/>
              <a:defRPr sz="1300">
                <a:solidFill>
                  <a:srgbClr val="000000"/>
                </a:solidFill>
              </a:defRPr>
            </a:lvl4pPr>
            <a:lvl5pPr lvl="4" rtl="0">
              <a:buNone/>
              <a:defRPr sz="1300">
                <a:solidFill>
                  <a:srgbClr val="000000"/>
                </a:solidFill>
              </a:defRPr>
            </a:lvl5pPr>
            <a:lvl6pPr lvl="5" rtl="0">
              <a:buNone/>
              <a:defRPr sz="1300">
                <a:solidFill>
                  <a:srgbClr val="000000"/>
                </a:solidFill>
              </a:defRPr>
            </a:lvl6pPr>
            <a:lvl7pPr lvl="6" rtl="0">
              <a:buNone/>
              <a:defRPr sz="1300">
                <a:solidFill>
                  <a:srgbClr val="000000"/>
                </a:solidFill>
              </a:defRPr>
            </a:lvl7pPr>
            <a:lvl8pPr lvl="7" rtl="0">
              <a:buNone/>
              <a:defRPr sz="1300">
                <a:solidFill>
                  <a:srgbClr val="000000"/>
                </a:solidFill>
              </a:defRPr>
            </a:lvl8pPr>
            <a:lvl9pPr lvl="8" rtl="0">
              <a:buNone/>
              <a:defRPr sz="1300">
                <a:solidFill>
                  <a:srgbClr val="000000"/>
                </a:solidFil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5781614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Plain White Small Title 1">
  <p:cSld name="Plain White Small Title 1">
    <p:spTree>
      <p:nvGrpSpPr>
        <p:cNvPr id="1" name="Shape 89"/>
        <p:cNvGrpSpPr/>
        <p:nvPr/>
      </p:nvGrpSpPr>
      <p:grpSpPr>
        <a:xfrm>
          <a:off x="0" y="0"/>
          <a:ext cx="0" cy="0"/>
          <a:chOff x="0" y="0"/>
          <a:chExt cx="0" cy="0"/>
        </a:xfrm>
      </p:grpSpPr>
      <p:sp>
        <p:nvSpPr>
          <p:cNvPr id="90" name="Google Shape;90;p17"/>
          <p:cNvSpPr/>
          <p:nvPr/>
        </p:nvSpPr>
        <p:spPr>
          <a:xfrm>
            <a:off x="0" y="3429000"/>
            <a:ext cx="12185669" cy="3440783"/>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91" name="Google Shape;91;p17"/>
          <p:cNvSpPr txBox="1">
            <a:spLocks noGrp="1"/>
          </p:cNvSpPr>
          <p:nvPr>
            <p:ph type="title"/>
          </p:nvPr>
        </p:nvSpPr>
        <p:spPr>
          <a:xfrm>
            <a:off x="252313" y="199976"/>
            <a:ext cx="11320800" cy="7623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2600"/>
              <a:buNone/>
              <a:defRPr sz="2600" b="1" i="0" u="none" strike="noStrike" cap="none"/>
            </a:lvl1pPr>
            <a:lvl2pPr lvl="1" rtl="0">
              <a:spcBef>
                <a:spcPts val="0"/>
              </a:spcBef>
              <a:spcAft>
                <a:spcPts val="0"/>
              </a:spcAft>
              <a:buSzPts val="2600"/>
              <a:buNone/>
              <a:defRPr sz="2600" b="1"/>
            </a:lvl2pPr>
            <a:lvl3pPr lvl="2" rtl="0">
              <a:spcBef>
                <a:spcPts val="0"/>
              </a:spcBef>
              <a:spcAft>
                <a:spcPts val="0"/>
              </a:spcAft>
              <a:buSzPts val="2600"/>
              <a:buNone/>
              <a:defRPr sz="2600" b="1"/>
            </a:lvl3pPr>
            <a:lvl4pPr lvl="3" rtl="0">
              <a:spcBef>
                <a:spcPts val="0"/>
              </a:spcBef>
              <a:spcAft>
                <a:spcPts val="0"/>
              </a:spcAft>
              <a:buSzPts val="2600"/>
              <a:buNone/>
              <a:defRPr sz="2600" b="1"/>
            </a:lvl4pPr>
            <a:lvl5pPr lvl="4" rtl="0">
              <a:spcBef>
                <a:spcPts val="0"/>
              </a:spcBef>
              <a:spcAft>
                <a:spcPts val="0"/>
              </a:spcAft>
              <a:buSzPts val="2600"/>
              <a:buNone/>
              <a:defRPr sz="2600" b="1"/>
            </a:lvl5pPr>
            <a:lvl6pPr lvl="5" rtl="0">
              <a:spcBef>
                <a:spcPts val="0"/>
              </a:spcBef>
              <a:spcAft>
                <a:spcPts val="0"/>
              </a:spcAft>
              <a:buSzPts val="2600"/>
              <a:buNone/>
              <a:defRPr sz="2600" b="1"/>
            </a:lvl6pPr>
            <a:lvl7pPr lvl="6" rtl="0">
              <a:spcBef>
                <a:spcPts val="0"/>
              </a:spcBef>
              <a:spcAft>
                <a:spcPts val="0"/>
              </a:spcAft>
              <a:buSzPts val="2600"/>
              <a:buNone/>
              <a:defRPr sz="2600" b="1"/>
            </a:lvl7pPr>
            <a:lvl8pPr lvl="7" rtl="0">
              <a:spcBef>
                <a:spcPts val="0"/>
              </a:spcBef>
              <a:spcAft>
                <a:spcPts val="0"/>
              </a:spcAft>
              <a:buSzPts val="2600"/>
              <a:buNone/>
              <a:defRPr sz="2600" b="1"/>
            </a:lvl8pPr>
            <a:lvl9pPr lvl="8" rtl="0">
              <a:spcBef>
                <a:spcPts val="0"/>
              </a:spcBef>
              <a:spcAft>
                <a:spcPts val="0"/>
              </a:spcAft>
              <a:buSzPts val="2600"/>
              <a:buNone/>
              <a:defRPr sz="2600" b="1"/>
            </a:lvl9pPr>
          </a:lstStyle>
          <a:p>
            <a:endParaRPr/>
          </a:p>
        </p:txBody>
      </p:sp>
      <p:sp>
        <p:nvSpPr>
          <p:cNvPr id="92" name="Google Shape;92;p17"/>
          <p:cNvSpPr txBox="1">
            <a:spLocks noGrp="1"/>
          </p:cNvSpPr>
          <p:nvPr>
            <p:ph type="body" idx="1"/>
          </p:nvPr>
        </p:nvSpPr>
        <p:spPr>
          <a:xfrm>
            <a:off x="252300" y="962275"/>
            <a:ext cx="11320800" cy="48267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SzPts val="2600"/>
              <a:buFont typeface="Proxima Nova"/>
              <a:buNone/>
              <a:defRPr sz="2600" i="0" u="none" strike="noStrike" cap="none">
                <a:latin typeface="Proxima Nova"/>
                <a:ea typeface="Proxima Nova"/>
                <a:cs typeface="Proxima Nova"/>
                <a:sym typeface="Proxima Nova"/>
              </a:defRPr>
            </a:lvl1pPr>
            <a:lvl2pPr marL="914400" marR="0" lvl="1" indent="-368300" algn="l" rtl="0">
              <a:lnSpc>
                <a:spcPct val="90000"/>
              </a:lnSpc>
              <a:spcBef>
                <a:spcPts val="500"/>
              </a:spcBef>
              <a:spcAft>
                <a:spcPts val="0"/>
              </a:spcAft>
              <a:buSzPts val="2200"/>
              <a:buChar char="•"/>
              <a:defRPr sz="2200" i="0" u="none" strike="noStrike" cap="none"/>
            </a:lvl2pPr>
            <a:lvl3pPr marL="1371600" marR="0" lvl="2" indent="-342900" algn="l" rtl="0">
              <a:lnSpc>
                <a:spcPct val="90000"/>
              </a:lnSpc>
              <a:spcBef>
                <a:spcPts val="500"/>
              </a:spcBef>
              <a:spcAft>
                <a:spcPts val="0"/>
              </a:spcAft>
              <a:buSzPts val="1800"/>
              <a:buChar char="•"/>
              <a:defRPr sz="1800" i="0" u="none" strike="noStrike" cap="none"/>
            </a:lvl3pPr>
            <a:lvl4pPr marL="1828800" marR="0" lvl="3" indent="-330200" algn="l" rtl="0">
              <a:lnSpc>
                <a:spcPct val="90000"/>
              </a:lnSpc>
              <a:spcBef>
                <a:spcPts val="500"/>
              </a:spcBef>
              <a:spcAft>
                <a:spcPts val="0"/>
              </a:spcAft>
              <a:buSzPts val="1600"/>
              <a:buChar char="•"/>
              <a:defRPr sz="1600" i="0" u="none" strike="noStrike" cap="none"/>
            </a:lvl4pPr>
            <a:lvl5pPr marL="2286000" marR="0" lvl="4" indent="-330200" algn="l" rtl="0">
              <a:lnSpc>
                <a:spcPct val="90000"/>
              </a:lnSpc>
              <a:spcBef>
                <a:spcPts val="500"/>
              </a:spcBef>
              <a:spcAft>
                <a:spcPts val="0"/>
              </a:spcAft>
              <a:buSzPts val="1600"/>
              <a:buChar char="•"/>
              <a:defRPr sz="1600" i="0" u="none" strike="noStrike" cap="none"/>
            </a:lvl5pPr>
            <a:lvl6pPr marL="2743200" marR="0" lvl="5" indent="-330200" algn="l" rtl="0">
              <a:lnSpc>
                <a:spcPct val="90000"/>
              </a:lnSpc>
              <a:spcBef>
                <a:spcPts val="500"/>
              </a:spcBef>
              <a:spcAft>
                <a:spcPts val="0"/>
              </a:spcAft>
              <a:buSzPts val="1600"/>
              <a:buChar char="•"/>
              <a:defRPr sz="1600" i="0" u="none" strike="noStrike" cap="none"/>
            </a:lvl6pPr>
            <a:lvl7pPr marL="3200400" marR="0" lvl="6" indent="-330200" algn="l" rtl="0">
              <a:lnSpc>
                <a:spcPct val="90000"/>
              </a:lnSpc>
              <a:spcBef>
                <a:spcPts val="500"/>
              </a:spcBef>
              <a:spcAft>
                <a:spcPts val="0"/>
              </a:spcAft>
              <a:buSzPts val="1600"/>
              <a:buChar char="•"/>
              <a:defRPr sz="1600" i="0" u="none" strike="noStrike" cap="none"/>
            </a:lvl7pPr>
            <a:lvl8pPr marL="3657600" marR="0" lvl="7" indent="-330200" algn="l" rtl="0">
              <a:lnSpc>
                <a:spcPct val="90000"/>
              </a:lnSpc>
              <a:spcBef>
                <a:spcPts val="500"/>
              </a:spcBef>
              <a:spcAft>
                <a:spcPts val="0"/>
              </a:spcAft>
              <a:buSzPts val="1600"/>
              <a:buChar char="•"/>
              <a:defRPr sz="1600" i="0" u="none" strike="noStrike" cap="none"/>
            </a:lvl8pPr>
            <a:lvl9pPr marL="4114800" marR="0" lvl="8" indent="-330200" algn="l" rtl="0">
              <a:lnSpc>
                <a:spcPct val="90000"/>
              </a:lnSpc>
              <a:spcBef>
                <a:spcPts val="500"/>
              </a:spcBef>
              <a:spcAft>
                <a:spcPts val="0"/>
              </a:spcAft>
              <a:buSzPts val="1600"/>
              <a:buChar char="•"/>
              <a:defRPr sz="1600" i="0" u="none" strike="noStrike" cap="none"/>
            </a:lvl9pPr>
          </a:lstStyle>
          <a:p>
            <a:endParaRPr/>
          </a:p>
        </p:txBody>
      </p:sp>
      <p:pic>
        <p:nvPicPr>
          <p:cNvPr id="93" name="Google Shape;93;p17"/>
          <p:cNvPicPr preferRelativeResize="0"/>
          <p:nvPr/>
        </p:nvPicPr>
        <p:blipFill>
          <a:blip r:embed="rId2">
            <a:alphaModFix/>
          </a:blip>
          <a:stretch>
            <a:fillRect/>
          </a:stretch>
        </p:blipFill>
        <p:spPr>
          <a:xfrm>
            <a:off x="357299" y="6464299"/>
            <a:ext cx="498768" cy="144745"/>
          </a:xfrm>
          <a:prstGeom prst="rect">
            <a:avLst/>
          </a:prstGeom>
          <a:noFill/>
          <a:ln>
            <a:noFill/>
          </a:ln>
        </p:spPr>
      </p:pic>
    </p:spTree>
    <p:extLst>
      <p:ext uri="{BB962C8B-B14F-4D97-AF65-F5344CB8AC3E}">
        <p14:creationId xmlns:p14="http://schemas.microsoft.com/office/powerpoint/2010/main" val="88838607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21"/>
        <p:cNvGrpSpPr/>
        <p:nvPr/>
      </p:nvGrpSpPr>
      <p:grpSpPr>
        <a:xfrm>
          <a:off x="0" y="0"/>
          <a:ext cx="0" cy="0"/>
          <a:chOff x="0" y="0"/>
          <a:chExt cx="0" cy="0"/>
        </a:xfrm>
      </p:grpSpPr>
      <p:sp>
        <p:nvSpPr>
          <p:cNvPr id="122" name="Google Shape;122;p2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rgbClr val="102649"/>
              </a:buClr>
              <a:buSzPts val="6000"/>
              <a:buFont typeface="Libre Franklin Medium"/>
              <a:buNone/>
              <a:defRPr sz="6000">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3" name="Google Shape;123;p2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rgbClr val="007780"/>
              </a:buClr>
              <a:buSzPts val="2400"/>
              <a:buNone/>
              <a:defRPr sz="2400">
                <a:solidFill>
                  <a:srgbClr val="007780"/>
                </a:solidFill>
              </a:defRPr>
            </a:lvl1pPr>
            <a:lvl2pPr lvl="1" algn="ctr" rtl="0">
              <a:lnSpc>
                <a:spcPct val="90000"/>
              </a:lnSpc>
              <a:spcBef>
                <a:spcPts val="500"/>
              </a:spcBef>
              <a:spcAft>
                <a:spcPts val="0"/>
              </a:spcAft>
              <a:buClr>
                <a:srgbClr val="102649"/>
              </a:buClr>
              <a:buSzPts val="2000"/>
              <a:buNone/>
              <a:defRPr sz="2000"/>
            </a:lvl2pPr>
            <a:lvl3pPr lvl="2" algn="ctr" rtl="0">
              <a:lnSpc>
                <a:spcPct val="90000"/>
              </a:lnSpc>
              <a:spcBef>
                <a:spcPts val="500"/>
              </a:spcBef>
              <a:spcAft>
                <a:spcPts val="0"/>
              </a:spcAft>
              <a:buClr>
                <a:srgbClr val="102649"/>
              </a:buClr>
              <a:buSzPts val="1800"/>
              <a:buNone/>
              <a:defRPr sz="1800"/>
            </a:lvl3pPr>
            <a:lvl4pPr lvl="3" algn="ctr" rtl="0">
              <a:lnSpc>
                <a:spcPct val="90000"/>
              </a:lnSpc>
              <a:spcBef>
                <a:spcPts val="500"/>
              </a:spcBef>
              <a:spcAft>
                <a:spcPts val="0"/>
              </a:spcAft>
              <a:buClr>
                <a:srgbClr val="102649"/>
              </a:buClr>
              <a:buSzPts val="1600"/>
              <a:buNone/>
              <a:defRPr sz="1600"/>
            </a:lvl4pPr>
            <a:lvl5pPr lvl="4" algn="ctr" rtl="0">
              <a:lnSpc>
                <a:spcPct val="90000"/>
              </a:lnSpc>
              <a:spcBef>
                <a:spcPts val="500"/>
              </a:spcBef>
              <a:spcAft>
                <a:spcPts val="0"/>
              </a:spcAft>
              <a:buClr>
                <a:srgbClr val="102649"/>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24" name="Google Shape;124;p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5" name="Google Shape;125;p21"/>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00778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6" name="Google Shape;126;p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014458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27"/>
        <p:cNvGrpSpPr/>
        <p:nvPr/>
      </p:nvGrpSpPr>
      <p:grpSpPr>
        <a:xfrm>
          <a:off x="0" y="0"/>
          <a:ext cx="0" cy="0"/>
          <a:chOff x="0" y="0"/>
          <a:chExt cx="0" cy="0"/>
        </a:xfrm>
      </p:grpSpPr>
      <p:sp>
        <p:nvSpPr>
          <p:cNvPr id="128" name="Google Shape;128;p2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9" name="Google Shape;129;p2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30" name="Google Shape;130;p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1" name="Google Shape;131;p22"/>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6525737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6000"/>
              <a:buFont typeface="Libre Franklin Medium"/>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4" name="Google Shape;134;p2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35" name="Google Shape;135;p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6" name="Google Shape;136;p23"/>
          <p:cNvSpPr txBox="1">
            <a:spLocks noGrp="1"/>
          </p:cNvSpPr>
          <p:nvPr>
            <p:ph type="ftr" idx="11"/>
          </p:nvPr>
        </p:nvSpPr>
        <p:spPr>
          <a:xfrm>
            <a:off x="4038600" y="6356350"/>
            <a:ext cx="40782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7" name="Google Shape;137;p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207553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Plain White">
  <p:cSld name="Plain White">
    <p:spTree>
      <p:nvGrpSpPr>
        <p:cNvPr id="1" name="Shape 138"/>
        <p:cNvGrpSpPr/>
        <p:nvPr/>
      </p:nvGrpSpPr>
      <p:grpSpPr>
        <a:xfrm>
          <a:off x="0" y="0"/>
          <a:ext cx="0" cy="0"/>
          <a:chOff x="0" y="0"/>
          <a:chExt cx="0" cy="0"/>
        </a:xfrm>
      </p:grpSpPr>
      <p:sp>
        <p:nvSpPr>
          <p:cNvPr id="139" name="Google Shape;139;p24"/>
          <p:cNvSpPr/>
          <p:nvPr/>
        </p:nvSpPr>
        <p:spPr>
          <a:xfrm>
            <a:off x="0" y="3429000"/>
            <a:ext cx="12185669" cy="3431799"/>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140" name="Google Shape;140;p24" descr="A picture containing object&#10;&#10;Description generated with high confidence"/>
          <p:cNvPicPr preferRelativeResize="0"/>
          <p:nvPr/>
        </p:nvPicPr>
        <p:blipFill rotWithShape="1">
          <a:blip r:embed="rId2">
            <a:alphaModFix/>
          </a:blip>
          <a:srcRect/>
          <a:stretch/>
        </p:blipFill>
        <p:spPr>
          <a:xfrm>
            <a:off x="205333" y="6330775"/>
            <a:ext cx="1777025" cy="421150"/>
          </a:xfrm>
          <a:prstGeom prst="rect">
            <a:avLst/>
          </a:prstGeom>
          <a:noFill/>
          <a:ln>
            <a:noFill/>
          </a:ln>
        </p:spPr>
      </p:pic>
      <p:sp>
        <p:nvSpPr>
          <p:cNvPr id="141" name="Google Shape;141;p24"/>
          <p:cNvSpPr txBox="1">
            <a:spLocks noGrp="1"/>
          </p:cNvSpPr>
          <p:nvPr>
            <p:ph type="title"/>
          </p:nvPr>
        </p:nvSpPr>
        <p:spPr>
          <a:xfrm>
            <a:off x="452847" y="300251"/>
            <a:ext cx="11320800" cy="7623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3600"/>
              <a:buFont typeface="Century Gothic"/>
              <a:buNone/>
              <a:defRPr sz="3600" b="0" i="0" u="none" strike="noStrike" cap="none">
                <a:latin typeface="Century Gothic"/>
                <a:ea typeface="Century Gothic"/>
                <a:cs typeface="Century Gothic"/>
                <a:sym typeface="Century Gothic"/>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42" name="Google Shape;142;p24"/>
          <p:cNvSpPr txBox="1">
            <a:spLocks noGrp="1"/>
          </p:cNvSpPr>
          <p:nvPr>
            <p:ph type="body" idx="1"/>
          </p:nvPr>
        </p:nvSpPr>
        <p:spPr>
          <a:xfrm>
            <a:off x="452845" y="1825625"/>
            <a:ext cx="11320800" cy="43512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SzPts val="2800"/>
              <a:buFont typeface="Century Gothic"/>
              <a:buNone/>
              <a:defRPr sz="2800" b="0" i="0" u="none" strike="noStrike" cap="none">
                <a:latin typeface="Century Gothic"/>
                <a:ea typeface="Century Gothic"/>
                <a:cs typeface="Century Gothic"/>
                <a:sym typeface="Century Gothic"/>
              </a:defRPr>
            </a:lvl1pPr>
            <a:lvl2pPr marL="914400" marR="0" lvl="1" indent="-381000" algn="l" rtl="0">
              <a:lnSpc>
                <a:spcPct val="90000"/>
              </a:lnSpc>
              <a:spcBef>
                <a:spcPts val="500"/>
              </a:spcBef>
              <a:spcAft>
                <a:spcPts val="0"/>
              </a:spcAft>
              <a:buSzPts val="2400"/>
              <a:buFont typeface="Arial"/>
              <a:buChar char="•"/>
              <a:defRPr sz="2400" b="0" i="0" u="none" strike="noStrike" cap="none">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SzPts val="2000"/>
              <a:buFont typeface="Arial"/>
              <a:buChar char="•"/>
              <a:defRPr sz="2000" b="0" i="0" u="none" strike="noStrike" cap="none">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9pPr>
          </a:lstStyle>
          <a:p>
            <a:endParaRPr/>
          </a:p>
        </p:txBody>
      </p:sp>
      <p:sp>
        <p:nvSpPr>
          <p:cNvPr id="143" name="Google Shape;143;p24"/>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8995094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44"/>
        <p:cNvGrpSpPr/>
        <p:nvPr/>
      </p:nvGrpSpPr>
      <p:grpSpPr>
        <a:xfrm>
          <a:off x="0" y="0"/>
          <a:ext cx="0" cy="0"/>
          <a:chOff x="0" y="0"/>
          <a:chExt cx="0" cy="0"/>
        </a:xfrm>
      </p:grpSpPr>
      <p:sp>
        <p:nvSpPr>
          <p:cNvPr id="145" name="Google Shape;145;p2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6" name="Google Shape;146;p25"/>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7" name="Google Shape;147;p25"/>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8" name="Google Shape;148;p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9" name="Google Shape;149;p25"/>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410315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150"/>
        <p:cNvGrpSpPr/>
        <p:nvPr/>
      </p:nvGrpSpPr>
      <p:grpSpPr>
        <a:xfrm>
          <a:off x="0" y="0"/>
          <a:ext cx="0" cy="0"/>
          <a:chOff x="0" y="0"/>
          <a:chExt cx="0" cy="0"/>
        </a:xfrm>
      </p:grpSpPr>
      <p:sp>
        <p:nvSpPr>
          <p:cNvPr id="151" name="Google Shape;151;p26"/>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322507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663"/>
        <p:cNvGrpSpPr/>
        <p:nvPr/>
      </p:nvGrpSpPr>
      <p:grpSpPr>
        <a:xfrm>
          <a:off x="0" y="0"/>
          <a:ext cx="0" cy="0"/>
          <a:chOff x="0" y="0"/>
          <a:chExt cx="0" cy="0"/>
        </a:xfrm>
      </p:grpSpPr>
      <p:sp>
        <p:nvSpPr>
          <p:cNvPr id="664" name="Google Shape;664;p11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65" name="Google Shape;665;p116"/>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66" name="Google Shape;666;p116"/>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67" name="Google Shape;667;p1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8" name="Google Shape;668;p116"/>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93204425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52"/>
        <p:cNvGrpSpPr/>
        <p:nvPr/>
      </p:nvGrpSpPr>
      <p:grpSpPr>
        <a:xfrm>
          <a:off x="0" y="0"/>
          <a:ext cx="0" cy="0"/>
          <a:chOff x="0" y="0"/>
          <a:chExt cx="0" cy="0"/>
        </a:xfrm>
      </p:grpSpPr>
      <p:sp>
        <p:nvSpPr>
          <p:cNvPr id="153" name="Google Shape;153;p2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4" name="Google Shape;154;p27"/>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5" name="Google Shape;155;p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6" name="Google Shape;156;p27"/>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4220864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157"/>
        <p:cNvGrpSpPr/>
        <p:nvPr/>
      </p:nvGrpSpPr>
      <p:grpSpPr>
        <a:xfrm>
          <a:off x="0" y="0"/>
          <a:ext cx="0" cy="0"/>
          <a:chOff x="0" y="0"/>
          <a:chExt cx="0" cy="0"/>
        </a:xfrm>
      </p:grpSpPr>
      <p:sp>
        <p:nvSpPr>
          <p:cNvPr id="158" name="Google Shape;158;p2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9" name="Google Shape;159;p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0" name="Google Shape;160;p28"/>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737491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161"/>
        <p:cNvGrpSpPr/>
        <p:nvPr/>
      </p:nvGrpSpPr>
      <p:grpSpPr>
        <a:xfrm>
          <a:off x="0" y="0"/>
          <a:ext cx="0" cy="0"/>
          <a:chOff x="0" y="0"/>
          <a:chExt cx="0" cy="0"/>
        </a:xfrm>
      </p:grpSpPr>
      <p:sp>
        <p:nvSpPr>
          <p:cNvPr id="162" name="Google Shape;162;p2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3" name="Google Shape;163;p29"/>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2280523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64"/>
        <p:cNvGrpSpPr/>
        <p:nvPr/>
      </p:nvGrpSpPr>
      <p:grpSpPr>
        <a:xfrm>
          <a:off x="0" y="0"/>
          <a:ext cx="0" cy="0"/>
          <a:chOff x="0" y="0"/>
          <a:chExt cx="0" cy="0"/>
        </a:xfrm>
      </p:grpSpPr>
      <p:sp>
        <p:nvSpPr>
          <p:cNvPr id="165" name="Google Shape;165;p30"/>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6" name="Google Shape;166;p30"/>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800"/>
              <a:buNone/>
              <a:defRPr sz="18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67" name="Google Shape;167;p30"/>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68" name="Google Shape;168;p30"/>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800"/>
              <a:buNone/>
              <a:defRPr sz="18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69" name="Google Shape;169;p30"/>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0" name="Google Shape;170;p3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1" name="Google Shape;171;p30"/>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4672656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blipFill>
          <a:blip r:embed="rId2">
            <a:alphaModFix/>
          </a:blip>
          <a:stretch>
            <a:fillRect/>
          </a:stretch>
        </a:blipFill>
        <a:effectLst/>
      </p:bgPr>
    </p:bg>
    <p:spTree>
      <p:nvGrpSpPr>
        <p:cNvPr id="1" name="Shape 172"/>
        <p:cNvGrpSpPr/>
        <p:nvPr/>
      </p:nvGrpSpPr>
      <p:grpSpPr>
        <a:xfrm>
          <a:off x="0" y="0"/>
          <a:ext cx="0" cy="0"/>
          <a:chOff x="0" y="0"/>
          <a:chExt cx="0" cy="0"/>
        </a:xfrm>
      </p:grpSpPr>
      <p:sp>
        <p:nvSpPr>
          <p:cNvPr id="173" name="Google Shape;173;p3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4" name="Google Shape;174;p31"/>
          <p:cNvSpPr txBox="1">
            <a:spLocks noGrp="1"/>
          </p:cNvSpPr>
          <p:nvPr>
            <p:ph type="body" idx="1"/>
          </p:nvPr>
        </p:nvSpPr>
        <p:spPr>
          <a:xfrm>
            <a:off x="5183188" y="1891430"/>
            <a:ext cx="6172200" cy="39696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rgbClr val="102649"/>
              </a:buClr>
              <a:buSzPts val="3200"/>
              <a:buChar char="•"/>
              <a:defRPr sz="3200"/>
            </a:lvl1pPr>
            <a:lvl2pPr marL="914400" lvl="1" indent="-406400" algn="l" rtl="0">
              <a:lnSpc>
                <a:spcPct val="90000"/>
              </a:lnSpc>
              <a:spcBef>
                <a:spcPts val="500"/>
              </a:spcBef>
              <a:spcAft>
                <a:spcPts val="0"/>
              </a:spcAft>
              <a:buClr>
                <a:srgbClr val="102649"/>
              </a:buClr>
              <a:buSzPts val="2800"/>
              <a:buChar char="•"/>
              <a:defRPr sz="2800"/>
            </a:lvl2pPr>
            <a:lvl3pPr marL="1371600" lvl="2" indent="-381000" algn="l" rtl="0">
              <a:lnSpc>
                <a:spcPct val="90000"/>
              </a:lnSpc>
              <a:spcBef>
                <a:spcPts val="500"/>
              </a:spcBef>
              <a:spcAft>
                <a:spcPts val="0"/>
              </a:spcAft>
              <a:buClr>
                <a:srgbClr val="102649"/>
              </a:buClr>
              <a:buSzPts val="2400"/>
              <a:buChar char="•"/>
              <a:defRPr sz="2400"/>
            </a:lvl3pPr>
            <a:lvl4pPr marL="1828800" lvl="3" indent="-355600" algn="l" rtl="0">
              <a:lnSpc>
                <a:spcPct val="90000"/>
              </a:lnSpc>
              <a:spcBef>
                <a:spcPts val="500"/>
              </a:spcBef>
              <a:spcAft>
                <a:spcPts val="0"/>
              </a:spcAft>
              <a:buClr>
                <a:srgbClr val="102649"/>
              </a:buClr>
              <a:buSzPts val="2000"/>
              <a:buChar char="•"/>
              <a:defRPr sz="2000"/>
            </a:lvl4pPr>
            <a:lvl5pPr marL="2286000" lvl="4" indent="-355600" algn="l" rtl="0">
              <a:lnSpc>
                <a:spcPct val="90000"/>
              </a:lnSpc>
              <a:spcBef>
                <a:spcPts val="500"/>
              </a:spcBef>
              <a:spcAft>
                <a:spcPts val="0"/>
              </a:spcAft>
              <a:buClr>
                <a:srgbClr val="102649"/>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75" name="Google Shape;175;p31"/>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400"/>
              <a:buNone/>
              <a:defRPr sz="14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000"/>
              <a:buNone/>
              <a:defRPr sz="1000"/>
            </a:lvl4pPr>
            <a:lvl5pPr marL="2286000" lvl="4" indent="-228600" algn="l" rtl="0">
              <a:lnSpc>
                <a:spcPct val="90000"/>
              </a:lnSpc>
              <a:spcBef>
                <a:spcPts val="500"/>
              </a:spcBef>
              <a:spcAft>
                <a:spcPts val="0"/>
              </a:spcAft>
              <a:buClr>
                <a:srgbClr val="102649"/>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76" name="Google Shape;176;p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7" name="Google Shape;177;p31"/>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8" name="Google Shape;178;p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276051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79"/>
        <p:cNvGrpSpPr/>
        <p:nvPr/>
      </p:nvGrpSpPr>
      <p:grpSpPr>
        <a:xfrm>
          <a:off x="0" y="0"/>
          <a:ext cx="0" cy="0"/>
          <a:chOff x="0" y="0"/>
          <a:chExt cx="0" cy="0"/>
        </a:xfrm>
      </p:grpSpPr>
      <p:sp>
        <p:nvSpPr>
          <p:cNvPr id="180" name="Google Shape;180;p32"/>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1" name="Google Shape;181;p32"/>
          <p:cNvSpPr>
            <a:spLocks noGrp="1"/>
          </p:cNvSpPr>
          <p:nvPr>
            <p:ph type="pic" idx="2"/>
          </p:nvPr>
        </p:nvSpPr>
        <p:spPr>
          <a:xfrm>
            <a:off x="5183188" y="987425"/>
            <a:ext cx="6172200" cy="4873500"/>
          </a:xfrm>
          <a:prstGeom prst="rect">
            <a:avLst/>
          </a:prstGeom>
          <a:noFill/>
          <a:ln>
            <a:noFill/>
          </a:ln>
        </p:spPr>
      </p:sp>
      <p:sp>
        <p:nvSpPr>
          <p:cNvPr id="182" name="Google Shape;182;p32"/>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400"/>
              <a:buNone/>
              <a:defRPr sz="14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000"/>
              <a:buNone/>
              <a:defRPr sz="1000"/>
            </a:lvl4pPr>
            <a:lvl5pPr marL="2286000" lvl="4" indent="-228600" algn="l" rtl="0">
              <a:lnSpc>
                <a:spcPct val="90000"/>
              </a:lnSpc>
              <a:spcBef>
                <a:spcPts val="500"/>
              </a:spcBef>
              <a:spcAft>
                <a:spcPts val="0"/>
              </a:spcAft>
              <a:buClr>
                <a:srgbClr val="102649"/>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83" name="Google Shape;183;p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4" name="Google Shape;184;p32"/>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304394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85"/>
        <p:cNvGrpSpPr/>
        <p:nvPr/>
      </p:nvGrpSpPr>
      <p:grpSpPr>
        <a:xfrm>
          <a:off x="0" y="0"/>
          <a:ext cx="0" cy="0"/>
          <a:chOff x="0" y="0"/>
          <a:chExt cx="0" cy="0"/>
        </a:xfrm>
      </p:grpSpPr>
      <p:sp>
        <p:nvSpPr>
          <p:cNvPr id="186" name="Google Shape;186;p33"/>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7" name="Google Shape;187;p33"/>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8" name="Google Shape;188;p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9" name="Google Shape;189;p33"/>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8384589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208"/>
        <p:cNvGrpSpPr/>
        <p:nvPr/>
      </p:nvGrpSpPr>
      <p:grpSpPr>
        <a:xfrm>
          <a:off x="0" y="0"/>
          <a:ext cx="0" cy="0"/>
          <a:chOff x="0" y="0"/>
          <a:chExt cx="0" cy="0"/>
        </a:xfrm>
      </p:grpSpPr>
      <p:sp>
        <p:nvSpPr>
          <p:cNvPr id="1209" name="Google Shape;1209;p21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02649"/>
              </a:buClr>
              <a:buSzPts val="6000"/>
              <a:buFont typeface="Libre Franklin Medium"/>
              <a:buNone/>
              <a:defRPr sz="6000">
                <a:solidFill>
                  <a:srgbClr val="10264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0" name="Google Shape;1210;p210"/>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007780"/>
              </a:buClr>
              <a:buSzPts val="2400"/>
              <a:buNone/>
              <a:defRPr sz="2400">
                <a:solidFill>
                  <a:srgbClr val="007780"/>
                </a:solidFill>
              </a:defRPr>
            </a:lvl1pPr>
            <a:lvl2pPr lvl="1" algn="ctr">
              <a:lnSpc>
                <a:spcPct val="90000"/>
              </a:lnSpc>
              <a:spcBef>
                <a:spcPts val="500"/>
              </a:spcBef>
              <a:spcAft>
                <a:spcPts val="0"/>
              </a:spcAft>
              <a:buClr>
                <a:srgbClr val="102649"/>
              </a:buClr>
              <a:buSzPts val="2000"/>
              <a:buNone/>
              <a:defRPr sz="2000"/>
            </a:lvl2pPr>
            <a:lvl3pPr lvl="2" algn="ctr">
              <a:lnSpc>
                <a:spcPct val="90000"/>
              </a:lnSpc>
              <a:spcBef>
                <a:spcPts val="500"/>
              </a:spcBef>
              <a:spcAft>
                <a:spcPts val="0"/>
              </a:spcAft>
              <a:buClr>
                <a:srgbClr val="102649"/>
              </a:buClr>
              <a:buSzPts val="1800"/>
              <a:buNone/>
              <a:defRPr sz="1800"/>
            </a:lvl3pPr>
            <a:lvl4pPr lvl="3" algn="ctr">
              <a:lnSpc>
                <a:spcPct val="90000"/>
              </a:lnSpc>
              <a:spcBef>
                <a:spcPts val="500"/>
              </a:spcBef>
              <a:spcAft>
                <a:spcPts val="0"/>
              </a:spcAft>
              <a:buClr>
                <a:srgbClr val="102649"/>
              </a:buClr>
              <a:buSzPts val="1600"/>
              <a:buNone/>
              <a:defRPr sz="1600"/>
            </a:lvl4pPr>
            <a:lvl5pPr lvl="4" algn="ctr">
              <a:lnSpc>
                <a:spcPct val="90000"/>
              </a:lnSpc>
              <a:spcBef>
                <a:spcPts val="500"/>
              </a:spcBef>
              <a:spcAft>
                <a:spcPts val="0"/>
              </a:spcAft>
              <a:buClr>
                <a:srgbClr val="10264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211" name="Google Shape;1211;p21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2" name="Google Shape;1212;p210"/>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007780"/>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3" name="Google Shape;1213;p2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spcBef>
                <a:spcPts val="0"/>
              </a:spcBef>
              <a:buNone/>
              <a:defRPr sz="1800" b="0" i="0" u="none" strike="noStrike" cap="none">
                <a:solidFill>
                  <a:srgbClr val="007780"/>
                </a:solidFill>
                <a:latin typeface="Libre Franklin"/>
                <a:ea typeface="Libre Franklin"/>
                <a:cs typeface="Libre Franklin"/>
                <a:sym typeface="Libre Franklin"/>
              </a:defRPr>
            </a:lvl1pPr>
            <a:lvl2pPr marL="0" marR="0" lvl="1" indent="0" algn="l">
              <a:spcBef>
                <a:spcPts val="0"/>
              </a:spcBef>
              <a:buNone/>
              <a:defRPr sz="1800" b="0" i="0" u="none" strike="noStrike" cap="none">
                <a:solidFill>
                  <a:srgbClr val="007780"/>
                </a:solidFill>
                <a:latin typeface="Libre Franklin"/>
                <a:ea typeface="Libre Franklin"/>
                <a:cs typeface="Libre Franklin"/>
                <a:sym typeface="Libre Franklin"/>
              </a:defRPr>
            </a:lvl2pPr>
            <a:lvl3pPr marL="0" marR="0" lvl="2" indent="0" algn="l">
              <a:spcBef>
                <a:spcPts val="0"/>
              </a:spcBef>
              <a:buNone/>
              <a:defRPr sz="1800" b="0" i="0" u="none" strike="noStrike" cap="none">
                <a:solidFill>
                  <a:srgbClr val="007780"/>
                </a:solidFill>
                <a:latin typeface="Libre Franklin"/>
                <a:ea typeface="Libre Franklin"/>
                <a:cs typeface="Libre Franklin"/>
                <a:sym typeface="Libre Franklin"/>
              </a:defRPr>
            </a:lvl3pPr>
            <a:lvl4pPr marL="0" marR="0" lvl="3" indent="0" algn="l">
              <a:spcBef>
                <a:spcPts val="0"/>
              </a:spcBef>
              <a:buNone/>
              <a:defRPr sz="1800" b="0" i="0" u="none" strike="noStrike" cap="none">
                <a:solidFill>
                  <a:srgbClr val="007780"/>
                </a:solidFill>
                <a:latin typeface="Libre Franklin"/>
                <a:ea typeface="Libre Franklin"/>
                <a:cs typeface="Libre Franklin"/>
                <a:sym typeface="Libre Franklin"/>
              </a:defRPr>
            </a:lvl4pPr>
            <a:lvl5pPr marL="0" marR="0" lvl="4" indent="0" algn="l">
              <a:spcBef>
                <a:spcPts val="0"/>
              </a:spcBef>
              <a:buNone/>
              <a:defRPr sz="1800" b="0" i="0" u="none" strike="noStrike" cap="none">
                <a:solidFill>
                  <a:srgbClr val="007780"/>
                </a:solidFill>
                <a:latin typeface="Libre Franklin"/>
                <a:ea typeface="Libre Franklin"/>
                <a:cs typeface="Libre Franklin"/>
                <a:sym typeface="Libre Franklin"/>
              </a:defRPr>
            </a:lvl5pPr>
            <a:lvl6pPr marL="0" marR="0" lvl="5" indent="0" algn="l">
              <a:spcBef>
                <a:spcPts val="0"/>
              </a:spcBef>
              <a:buNone/>
              <a:defRPr sz="1800" b="0" i="0" u="none" strike="noStrike" cap="none">
                <a:solidFill>
                  <a:srgbClr val="007780"/>
                </a:solidFill>
                <a:latin typeface="Libre Franklin"/>
                <a:ea typeface="Libre Franklin"/>
                <a:cs typeface="Libre Franklin"/>
                <a:sym typeface="Libre Franklin"/>
              </a:defRPr>
            </a:lvl6pPr>
            <a:lvl7pPr marL="0" marR="0" lvl="6" indent="0" algn="l">
              <a:spcBef>
                <a:spcPts val="0"/>
              </a:spcBef>
              <a:buNone/>
              <a:defRPr sz="1800" b="0" i="0" u="none" strike="noStrike" cap="none">
                <a:solidFill>
                  <a:srgbClr val="007780"/>
                </a:solidFill>
                <a:latin typeface="Libre Franklin"/>
                <a:ea typeface="Libre Franklin"/>
                <a:cs typeface="Libre Franklin"/>
                <a:sym typeface="Libre Franklin"/>
              </a:defRPr>
            </a:lvl7pPr>
            <a:lvl8pPr marL="0" marR="0" lvl="7" indent="0" algn="l">
              <a:spcBef>
                <a:spcPts val="0"/>
              </a:spcBef>
              <a:buNone/>
              <a:defRPr sz="1800" b="0" i="0" u="none" strike="noStrike" cap="none">
                <a:solidFill>
                  <a:srgbClr val="007780"/>
                </a:solidFill>
                <a:latin typeface="Libre Franklin"/>
                <a:ea typeface="Libre Franklin"/>
                <a:cs typeface="Libre Franklin"/>
                <a:sym typeface="Libre Franklin"/>
              </a:defRPr>
            </a:lvl8pPr>
            <a:lvl9pPr marL="0" marR="0" lvl="8" indent="0" algn="l">
              <a:spcBef>
                <a:spcPts val="0"/>
              </a:spcBef>
              <a:buNone/>
              <a:defRPr sz="18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1037731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214"/>
        <p:cNvGrpSpPr/>
        <p:nvPr/>
      </p:nvGrpSpPr>
      <p:grpSpPr>
        <a:xfrm>
          <a:off x="0" y="0"/>
          <a:ext cx="0" cy="0"/>
          <a:chOff x="0" y="0"/>
          <a:chExt cx="0" cy="0"/>
        </a:xfrm>
      </p:grpSpPr>
      <p:sp>
        <p:nvSpPr>
          <p:cNvPr id="1215" name="Google Shape;1215;p2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6" name="Google Shape;1216;p21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7" name="Google Shape;1217;p2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8" name="Google Shape;1218;p211"/>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39110601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219"/>
        <p:cNvGrpSpPr/>
        <p:nvPr/>
      </p:nvGrpSpPr>
      <p:grpSpPr>
        <a:xfrm>
          <a:off x="0" y="0"/>
          <a:ext cx="0" cy="0"/>
          <a:chOff x="0" y="0"/>
          <a:chExt cx="0" cy="0"/>
        </a:xfrm>
      </p:grpSpPr>
      <p:sp>
        <p:nvSpPr>
          <p:cNvPr id="1220" name="Google Shape;1220;p2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1" name="Google Shape;1221;p21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2" name="Google Shape;1222;p21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3" name="Google Shape;1223;p21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4" name="Google Shape;1224;p212"/>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059540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669"/>
        <p:cNvGrpSpPr/>
        <p:nvPr/>
      </p:nvGrpSpPr>
      <p:grpSpPr>
        <a:xfrm>
          <a:off x="0" y="0"/>
          <a:ext cx="0" cy="0"/>
          <a:chOff x="0" y="0"/>
          <a:chExt cx="0" cy="0"/>
        </a:xfrm>
      </p:grpSpPr>
      <p:sp>
        <p:nvSpPr>
          <p:cNvPr id="670" name="Google Shape;670;p117"/>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6000"/>
              <a:buFont typeface="Libre Franklin Medium"/>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71" name="Google Shape;671;p117"/>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72" name="Google Shape;672;p11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73" name="Google Shape;673;p117"/>
          <p:cNvSpPr txBox="1">
            <a:spLocks noGrp="1"/>
          </p:cNvSpPr>
          <p:nvPr>
            <p:ph type="ftr" idx="11"/>
          </p:nvPr>
        </p:nvSpPr>
        <p:spPr>
          <a:xfrm>
            <a:off x="4038600" y="6356350"/>
            <a:ext cx="40782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74" name="Google Shape;674;p1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102649"/>
                </a:solidFill>
                <a:latin typeface="Libre Franklin"/>
                <a:ea typeface="Libre Franklin"/>
                <a:cs typeface="Libre Franklin"/>
                <a:sym typeface="Libre Franklin"/>
              </a:defRPr>
            </a:lvl1pPr>
            <a:lvl2pPr marL="0" marR="0" lvl="1" indent="0" algn="l" rtl="0">
              <a:spcBef>
                <a:spcPts val="0"/>
              </a:spcBef>
              <a:buNone/>
              <a:defRPr sz="1800" b="0" i="0" u="none" strike="noStrike" cap="none">
                <a:solidFill>
                  <a:srgbClr val="102649"/>
                </a:solidFill>
                <a:latin typeface="Libre Franklin"/>
                <a:ea typeface="Libre Franklin"/>
                <a:cs typeface="Libre Franklin"/>
                <a:sym typeface="Libre Franklin"/>
              </a:defRPr>
            </a:lvl2pPr>
            <a:lvl3pPr marL="0" marR="0" lvl="2" indent="0" algn="l" rtl="0">
              <a:spcBef>
                <a:spcPts val="0"/>
              </a:spcBef>
              <a:buNone/>
              <a:defRPr sz="1800" b="0" i="0" u="none" strike="noStrike" cap="none">
                <a:solidFill>
                  <a:srgbClr val="102649"/>
                </a:solidFill>
                <a:latin typeface="Libre Franklin"/>
                <a:ea typeface="Libre Franklin"/>
                <a:cs typeface="Libre Franklin"/>
                <a:sym typeface="Libre Franklin"/>
              </a:defRPr>
            </a:lvl3pPr>
            <a:lvl4pPr marL="0" marR="0" lvl="3" indent="0" algn="l" rtl="0">
              <a:spcBef>
                <a:spcPts val="0"/>
              </a:spcBef>
              <a:buNone/>
              <a:defRPr sz="1800" b="0" i="0" u="none" strike="noStrike" cap="none">
                <a:solidFill>
                  <a:srgbClr val="102649"/>
                </a:solidFill>
                <a:latin typeface="Libre Franklin"/>
                <a:ea typeface="Libre Franklin"/>
                <a:cs typeface="Libre Franklin"/>
                <a:sym typeface="Libre Franklin"/>
              </a:defRPr>
            </a:lvl4pPr>
            <a:lvl5pPr marL="0" marR="0" lvl="4" indent="0" algn="l" rtl="0">
              <a:spcBef>
                <a:spcPts val="0"/>
              </a:spcBef>
              <a:buNone/>
              <a:defRPr sz="1800" b="0" i="0" u="none" strike="noStrike" cap="none">
                <a:solidFill>
                  <a:srgbClr val="102649"/>
                </a:solidFill>
                <a:latin typeface="Libre Franklin"/>
                <a:ea typeface="Libre Franklin"/>
                <a:cs typeface="Libre Franklin"/>
                <a:sym typeface="Libre Franklin"/>
              </a:defRPr>
            </a:lvl5pPr>
            <a:lvl6pPr marL="0" marR="0" lvl="5" indent="0" algn="l" rtl="0">
              <a:spcBef>
                <a:spcPts val="0"/>
              </a:spcBef>
              <a:buNone/>
              <a:defRPr sz="1800" b="0" i="0" u="none" strike="noStrike" cap="none">
                <a:solidFill>
                  <a:srgbClr val="102649"/>
                </a:solidFill>
                <a:latin typeface="Libre Franklin"/>
                <a:ea typeface="Libre Franklin"/>
                <a:cs typeface="Libre Franklin"/>
                <a:sym typeface="Libre Franklin"/>
              </a:defRPr>
            </a:lvl6pPr>
            <a:lvl7pPr marL="0" marR="0" lvl="6" indent="0" algn="l" rtl="0">
              <a:spcBef>
                <a:spcPts val="0"/>
              </a:spcBef>
              <a:buNone/>
              <a:defRPr sz="1800" b="0" i="0" u="none" strike="noStrike" cap="none">
                <a:solidFill>
                  <a:srgbClr val="102649"/>
                </a:solidFill>
                <a:latin typeface="Libre Franklin"/>
                <a:ea typeface="Libre Franklin"/>
                <a:cs typeface="Libre Franklin"/>
                <a:sym typeface="Libre Franklin"/>
              </a:defRPr>
            </a:lvl7pPr>
            <a:lvl8pPr marL="0" marR="0" lvl="7" indent="0" algn="l" rtl="0">
              <a:spcBef>
                <a:spcPts val="0"/>
              </a:spcBef>
              <a:buNone/>
              <a:defRPr sz="1800" b="0" i="0" u="none" strike="noStrike" cap="none">
                <a:solidFill>
                  <a:srgbClr val="102649"/>
                </a:solidFill>
                <a:latin typeface="Libre Franklin"/>
                <a:ea typeface="Libre Franklin"/>
                <a:cs typeface="Libre Franklin"/>
                <a:sym typeface="Libre Franklin"/>
              </a:defRPr>
            </a:lvl8pPr>
            <a:lvl9pPr marL="0" marR="0" lvl="8" indent="0" algn="l" rtl="0">
              <a:spcBef>
                <a:spcPts val="0"/>
              </a:spcBef>
              <a:buNone/>
              <a:defRPr sz="18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177112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225"/>
        <p:cNvGrpSpPr/>
        <p:nvPr/>
      </p:nvGrpSpPr>
      <p:grpSpPr>
        <a:xfrm>
          <a:off x="0" y="0"/>
          <a:ext cx="0" cy="0"/>
          <a:chOff x="0" y="0"/>
          <a:chExt cx="0" cy="0"/>
        </a:xfrm>
      </p:grpSpPr>
      <p:sp>
        <p:nvSpPr>
          <p:cNvPr id="1226" name="Google Shape;1226;p21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6000"/>
              <a:buFont typeface="Libre Franklin Medium"/>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7" name="Google Shape;1227;p21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228" name="Google Shape;1228;p21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9" name="Google Shape;1229;p213"/>
          <p:cNvSpPr txBox="1">
            <a:spLocks noGrp="1"/>
          </p:cNvSpPr>
          <p:nvPr>
            <p:ph type="ftr" idx="11"/>
          </p:nvPr>
        </p:nvSpPr>
        <p:spPr>
          <a:xfrm>
            <a:off x="4038600" y="6356350"/>
            <a:ext cx="40782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0" name="Google Shape;1230;p2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spcBef>
                <a:spcPts val="0"/>
              </a:spcBef>
              <a:buNone/>
              <a:defRPr sz="1800" b="0" i="0" u="none" strike="noStrike" cap="none">
                <a:solidFill>
                  <a:srgbClr val="102649"/>
                </a:solidFill>
                <a:latin typeface="Libre Franklin"/>
                <a:ea typeface="Libre Franklin"/>
                <a:cs typeface="Libre Franklin"/>
                <a:sym typeface="Libre Franklin"/>
              </a:defRPr>
            </a:lvl1pPr>
            <a:lvl2pPr marL="0" marR="0" lvl="1" indent="0" algn="l">
              <a:spcBef>
                <a:spcPts val="0"/>
              </a:spcBef>
              <a:buNone/>
              <a:defRPr sz="1800" b="0" i="0" u="none" strike="noStrike" cap="none">
                <a:solidFill>
                  <a:srgbClr val="102649"/>
                </a:solidFill>
                <a:latin typeface="Libre Franklin"/>
                <a:ea typeface="Libre Franklin"/>
                <a:cs typeface="Libre Franklin"/>
                <a:sym typeface="Libre Franklin"/>
              </a:defRPr>
            </a:lvl2pPr>
            <a:lvl3pPr marL="0" marR="0" lvl="2" indent="0" algn="l">
              <a:spcBef>
                <a:spcPts val="0"/>
              </a:spcBef>
              <a:buNone/>
              <a:defRPr sz="1800" b="0" i="0" u="none" strike="noStrike" cap="none">
                <a:solidFill>
                  <a:srgbClr val="102649"/>
                </a:solidFill>
                <a:latin typeface="Libre Franklin"/>
                <a:ea typeface="Libre Franklin"/>
                <a:cs typeface="Libre Franklin"/>
                <a:sym typeface="Libre Franklin"/>
              </a:defRPr>
            </a:lvl3pPr>
            <a:lvl4pPr marL="0" marR="0" lvl="3" indent="0" algn="l">
              <a:spcBef>
                <a:spcPts val="0"/>
              </a:spcBef>
              <a:buNone/>
              <a:defRPr sz="1800" b="0" i="0" u="none" strike="noStrike" cap="none">
                <a:solidFill>
                  <a:srgbClr val="102649"/>
                </a:solidFill>
                <a:latin typeface="Libre Franklin"/>
                <a:ea typeface="Libre Franklin"/>
                <a:cs typeface="Libre Franklin"/>
                <a:sym typeface="Libre Franklin"/>
              </a:defRPr>
            </a:lvl4pPr>
            <a:lvl5pPr marL="0" marR="0" lvl="4" indent="0" algn="l">
              <a:spcBef>
                <a:spcPts val="0"/>
              </a:spcBef>
              <a:buNone/>
              <a:defRPr sz="1800" b="0" i="0" u="none" strike="noStrike" cap="none">
                <a:solidFill>
                  <a:srgbClr val="102649"/>
                </a:solidFill>
                <a:latin typeface="Libre Franklin"/>
                <a:ea typeface="Libre Franklin"/>
                <a:cs typeface="Libre Franklin"/>
                <a:sym typeface="Libre Franklin"/>
              </a:defRPr>
            </a:lvl5pPr>
            <a:lvl6pPr marL="0" marR="0" lvl="5" indent="0" algn="l">
              <a:spcBef>
                <a:spcPts val="0"/>
              </a:spcBef>
              <a:buNone/>
              <a:defRPr sz="1800" b="0" i="0" u="none" strike="noStrike" cap="none">
                <a:solidFill>
                  <a:srgbClr val="102649"/>
                </a:solidFill>
                <a:latin typeface="Libre Franklin"/>
                <a:ea typeface="Libre Franklin"/>
                <a:cs typeface="Libre Franklin"/>
                <a:sym typeface="Libre Franklin"/>
              </a:defRPr>
            </a:lvl6pPr>
            <a:lvl7pPr marL="0" marR="0" lvl="6" indent="0" algn="l">
              <a:spcBef>
                <a:spcPts val="0"/>
              </a:spcBef>
              <a:buNone/>
              <a:defRPr sz="1800" b="0" i="0" u="none" strike="noStrike" cap="none">
                <a:solidFill>
                  <a:srgbClr val="102649"/>
                </a:solidFill>
                <a:latin typeface="Libre Franklin"/>
                <a:ea typeface="Libre Franklin"/>
                <a:cs typeface="Libre Franklin"/>
                <a:sym typeface="Libre Franklin"/>
              </a:defRPr>
            </a:lvl7pPr>
            <a:lvl8pPr marL="0" marR="0" lvl="7" indent="0" algn="l">
              <a:spcBef>
                <a:spcPts val="0"/>
              </a:spcBef>
              <a:buNone/>
              <a:defRPr sz="1800" b="0" i="0" u="none" strike="noStrike" cap="none">
                <a:solidFill>
                  <a:srgbClr val="102649"/>
                </a:solidFill>
                <a:latin typeface="Libre Franklin"/>
                <a:ea typeface="Libre Franklin"/>
                <a:cs typeface="Libre Franklin"/>
                <a:sym typeface="Libre Franklin"/>
              </a:defRPr>
            </a:lvl8pPr>
            <a:lvl9pPr marL="0" marR="0" lvl="8" indent="0" algn="l">
              <a:spcBef>
                <a:spcPts val="0"/>
              </a:spcBef>
              <a:buNone/>
              <a:defRPr sz="18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256880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231"/>
        <p:cNvGrpSpPr/>
        <p:nvPr/>
      </p:nvGrpSpPr>
      <p:grpSpPr>
        <a:xfrm>
          <a:off x="0" y="0"/>
          <a:ext cx="0" cy="0"/>
          <a:chOff x="0" y="0"/>
          <a:chExt cx="0" cy="0"/>
        </a:xfrm>
      </p:grpSpPr>
      <p:sp>
        <p:nvSpPr>
          <p:cNvPr id="1232" name="Google Shape;1232;p214"/>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3" name="Google Shape;1233;p214"/>
          <p:cNvSpPr>
            <a:spLocks noGrp="1"/>
          </p:cNvSpPr>
          <p:nvPr>
            <p:ph type="pic" idx="2"/>
          </p:nvPr>
        </p:nvSpPr>
        <p:spPr>
          <a:xfrm>
            <a:off x="5183188" y="987425"/>
            <a:ext cx="6172200" cy="4873500"/>
          </a:xfrm>
          <a:prstGeom prst="rect">
            <a:avLst/>
          </a:prstGeom>
          <a:noFill/>
          <a:ln>
            <a:noFill/>
          </a:ln>
        </p:spPr>
      </p:sp>
      <p:sp>
        <p:nvSpPr>
          <p:cNvPr id="1234" name="Google Shape;1234;p214"/>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400"/>
              <a:buNone/>
              <a:defRPr sz="14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000"/>
              <a:buNone/>
              <a:defRPr sz="1000"/>
            </a:lvl4pPr>
            <a:lvl5pPr marL="2286000" lvl="4" indent="-228600" algn="l">
              <a:lnSpc>
                <a:spcPct val="90000"/>
              </a:lnSpc>
              <a:spcBef>
                <a:spcPts val="500"/>
              </a:spcBef>
              <a:spcAft>
                <a:spcPts val="0"/>
              </a:spcAft>
              <a:buClr>
                <a:srgbClr val="10264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35" name="Google Shape;1235;p21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6" name="Google Shape;1236;p214"/>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8574957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1237"/>
        <p:cNvGrpSpPr/>
        <p:nvPr/>
      </p:nvGrpSpPr>
      <p:grpSpPr>
        <a:xfrm>
          <a:off x="0" y="0"/>
          <a:ext cx="0" cy="0"/>
          <a:chOff x="0" y="0"/>
          <a:chExt cx="0" cy="0"/>
        </a:xfrm>
      </p:grpSpPr>
      <p:sp>
        <p:nvSpPr>
          <p:cNvPr id="1238" name="Google Shape;1238;p215"/>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98270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blipFill>
          <a:blip r:embed="rId2">
            <a:alphaModFix/>
          </a:blip>
          <a:stretch>
            <a:fillRect/>
          </a:stretch>
        </a:blipFill>
        <a:effectLst/>
      </p:bgPr>
    </p:bg>
    <p:spTree>
      <p:nvGrpSpPr>
        <p:cNvPr id="1" name="Shape 1239"/>
        <p:cNvGrpSpPr/>
        <p:nvPr/>
      </p:nvGrpSpPr>
      <p:grpSpPr>
        <a:xfrm>
          <a:off x="0" y="0"/>
          <a:ext cx="0" cy="0"/>
          <a:chOff x="0" y="0"/>
          <a:chExt cx="0" cy="0"/>
        </a:xfrm>
      </p:grpSpPr>
      <p:sp>
        <p:nvSpPr>
          <p:cNvPr id="1240" name="Google Shape;1240;p21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1" name="Google Shape;1241;p216"/>
          <p:cNvSpPr txBox="1">
            <a:spLocks noGrp="1"/>
          </p:cNvSpPr>
          <p:nvPr>
            <p:ph type="body" idx="1"/>
          </p:nvPr>
        </p:nvSpPr>
        <p:spPr>
          <a:xfrm>
            <a:off x="5183188" y="1891430"/>
            <a:ext cx="6172200" cy="39696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02649"/>
              </a:buClr>
              <a:buSzPts val="3200"/>
              <a:buChar char="•"/>
              <a:defRPr sz="3200"/>
            </a:lvl1pPr>
            <a:lvl2pPr marL="914400" lvl="1" indent="-406400" algn="l">
              <a:lnSpc>
                <a:spcPct val="90000"/>
              </a:lnSpc>
              <a:spcBef>
                <a:spcPts val="500"/>
              </a:spcBef>
              <a:spcAft>
                <a:spcPts val="0"/>
              </a:spcAft>
              <a:buClr>
                <a:srgbClr val="102649"/>
              </a:buClr>
              <a:buSzPts val="2800"/>
              <a:buChar char="•"/>
              <a:defRPr sz="2800"/>
            </a:lvl2pPr>
            <a:lvl3pPr marL="1371600" lvl="2" indent="-381000" algn="l">
              <a:lnSpc>
                <a:spcPct val="90000"/>
              </a:lnSpc>
              <a:spcBef>
                <a:spcPts val="500"/>
              </a:spcBef>
              <a:spcAft>
                <a:spcPts val="0"/>
              </a:spcAft>
              <a:buClr>
                <a:srgbClr val="102649"/>
              </a:buClr>
              <a:buSzPts val="2400"/>
              <a:buChar char="•"/>
              <a:defRPr sz="2400"/>
            </a:lvl3pPr>
            <a:lvl4pPr marL="1828800" lvl="3" indent="-355600" algn="l">
              <a:lnSpc>
                <a:spcPct val="90000"/>
              </a:lnSpc>
              <a:spcBef>
                <a:spcPts val="500"/>
              </a:spcBef>
              <a:spcAft>
                <a:spcPts val="0"/>
              </a:spcAft>
              <a:buClr>
                <a:srgbClr val="102649"/>
              </a:buClr>
              <a:buSzPts val="2000"/>
              <a:buChar char="•"/>
              <a:defRPr sz="2000"/>
            </a:lvl4pPr>
            <a:lvl5pPr marL="2286000" lvl="4" indent="-355600" algn="l">
              <a:lnSpc>
                <a:spcPct val="90000"/>
              </a:lnSpc>
              <a:spcBef>
                <a:spcPts val="500"/>
              </a:spcBef>
              <a:spcAft>
                <a:spcPts val="0"/>
              </a:spcAft>
              <a:buClr>
                <a:srgbClr val="102649"/>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242" name="Google Shape;1242;p216"/>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400"/>
              <a:buNone/>
              <a:defRPr sz="14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000"/>
              <a:buNone/>
              <a:defRPr sz="1000"/>
            </a:lvl4pPr>
            <a:lvl5pPr marL="2286000" lvl="4" indent="-228600" algn="l">
              <a:lnSpc>
                <a:spcPct val="90000"/>
              </a:lnSpc>
              <a:spcBef>
                <a:spcPts val="500"/>
              </a:spcBef>
              <a:spcAft>
                <a:spcPts val="0"/>
              </a:spcAft>
              <a:buClr>
                <a:srgbClr val="10264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43" name="Google Shape;1243;p21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4" name="Google Shape;1244;p216"/>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5" name="Google Shape;1245;p2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spcBef>
                <a:spcPts val="0"/>
              </a:spcBef>
              <a:buNone/>
              <a:defRPr sz="1800">
                <a:solidFill>
                  <a:srgbClr val="102649"/>
                </a:solidFill>
                <a:latin typeface="Libre Franklin"/>
                <a:ea typeface="Libre Franklin"/>
                <a:cs typeface="Libre Franklin"/>
                <a:sym typeface="Libre Franklin"/>
              </a:defRPr>
            </a:lvl1pPr>
            <a:lvl2pPr marL="0" marR="0" lvl="1" indent="0" algn="l">
              <a:spcBef>
                <a:spcPts val="0"/>
              </a:spcBef>
              <a:buNone/>
              <a:defRPr sz="1800">
                <a:solidFill>
                  <a:srgbClr val="102649"/>
                </a:solidFill>
                <a:latin typeface="Libre Franklin"/>
                <a:ea typeface="Libre Franklin"/>
                <a:cs typeface="Libre Franklin"/>
                <a:sym typeface="Libre Franklin"/>
              </a:defRPr>
            </a:lvl2pPr>
            <a:lvl3pPr marL="0" marR="0" lvl="2" indent="0" algn="l">
              <a:spcBef>
                <a:spcPts val="0"/>
              </a:spcBef>
              <a:buNone/>
              <a:defRPr sz="1800">
                <a:solidFill>
                  <a:srgbClr val="102649"/>
                </a:solidFill>
                <a:latin typeface="Libre Franklin"/>
                <a:ea typeface="Libre Franklin"/>
                <a:cs typeface="Libre Franklin"/>
                <a:sym typeface="Libre Franklin"/>
              </a:defRPr>
            </a:lvl3pPr>
            <a:lvl4pPr marL="0" marR="0" lvl="3" indent="0" algn="l">
              <a:spcBef>
                <a:spcPts val="0"/>
              </a:spcBef>
              <a:buNone/>
              <a:defRPr sz="1800">
                <a:solidFill>
                  <a:srgbClr val="102649"/>
                </a:solidFill>
                <a:latin typeface="Libre Franklin"/>
                <a:ea typeface="Libre Franklin"/>
                <a:cs typeface="Libre Franklin"/>
                <a:sym typeface="Libre Franklin"/>
              </a:defRPr>
            </a:lvl4pPr>
            <a:lvl5pPr marL="0" marR="0" lvl="4" indent="0" algn="l">
              <a:spcBef>
                <a:spcPts val="0"/>
              </a:spcBef>
              <a:buNone/>
              <a:defRPr sz="1800">
                <a:solidFill>
                  <a:srgbClr val="102649"/>
                </a:solidFill>
                <a:latin typeface="Libre Franklin"/>
                <a:ea typeface="Libre Franklin"/>
                <a:cs typeface="Libre Franklin"/>
                <a:sym typeface="Libre Franklin"/>
              </a:defRPr>
            </a:lvl5pPr>
            <a:lvl6pPr marL="0" marR="0" lvl="5" indent="0" algn="l">
              <a:spcBef>
                <a:spcPts val="0"/>
              </a:spcBef>
              <a:buNone/>
              <a:defRPr sz="1800">
                <a:solidFill>
                  <a:srgbClr val="102649"/>
                </a:solidFill>
                <a:latin typeface="Libre Franklin"/>
                <a:ea typeface="Libre Franklin"/>
                <a:cs typeface="Libre Franklin"/>
                <a:sym typeface="Libre Franklin"/>
              </a:defRPr>
            </a:lvl6pPr>
            <a:lvl7pPr marL="0" marR="0" lvl="6" indent="0" algn="l">
              <a:spcBef>
                <a:spcPts val="0"/>
              </a:spcBef>
              <a:buNone/>
              <a:defRPr sz="1800">
                <a:solidFill>
                  <a:srgbClr val="102649"/>
                </a:solidFill>
                <a:latin typeface="Libre Franklin"/>
                <a:ea typeface="Libre Franklin"/>
                <a:cs typeface="Libre Franklin"/>
                <a:sym typeface="Libre Franklin"/>
              </a:defRPr>
            </a:lvl7pPr>
            <a:lvl8pPr marL="0" marR="0" lvl="7" indent="0" algn="l">
              <a:spcBef>
                <a:spcPts val="0"/>
              </a:spcBef>
              <a:buNone/>
              <a:defRPr sz="1800">
                <a:solidFill>
                  <a:srgbClr val="102649"/>
                </a:solidFill>
                <a:latin typeface="Libre Franklin"/>
                <a:ea typeface="Libre Franklin"/>
                <a:cs typeface="Libre Franklin"/>
                <a:sym typeface="Libre Franklin"/>
              </a:defRPr>
            </a:lvl8pPr>
            <a:lvl9pPr marL="0" marR="0" lvl="8" indent="0" algn="l">
              <a:spcBef>
                <a:spcPts val="0"/>
              </a:spcBef>
              <a:buNone/>
              <a:defRPr sz="18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8479683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246"/>
        <p:cNvGrpSpPr/>
        <p:nvPr/>
      </p:nvGrpSpPr>
      <p:grpSpPr>
        <a:xfrm>
          <a:off x="0" y="0"/>
          <a:ext cx="0" cy="0"/>
          <a:chOff x="0" y="0"/>
          <a:chExt cx="0" cy="0"/>
        </a:xfrm>
      </p:grpSpPr>
      <p:sp>
        <p:nvSpPr>
          <p:cNvPr id="1247" name="Google Shape;1247;p217"/>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8" name="Google Shape;1248;p217"/>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800"/>
              <a:buNone/>
              <a:defRPr sz="18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49" name="Google Shape;1249;p217"/>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0" name="Google Shape;1250;p217"/>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800"/>
              <a:buNone/>
              <a:defRPr sz="18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51" name="Google Shape;1251;p217"/>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2" name="Google Shape;1252;p21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3" name="Google Shape;1253;p217"/>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20304032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1254"/>
        <p:cNvGrpSpPr/>
        <p:nvPr/>
      </p:nvGrpSpPr>
      <p:grpSpPr>
        <a:xfrm>
          <a:off x="0" y="0"/>
          <a:ext cx="0" cy="0"/>
          <a:chOff x="0" y="0"/>
          <a:chExt cx="0" cy="0"/>
        </a:xfrm>
      </p:grpSpPr>
      <p:sp>
        <p:nvSpPr>
          <p:cNvPr id="1255" name="Google Shape;1255;p21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6" name="Google Shape;1256;p21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7" name="Google Shape;1257;p218"/>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96024995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1258"/>
        <p:cNvGrpSpPr/>
        <p:nvPr/>
      </p:nvGrpSpPr>
      <p:grpSpPr>
        <a:xfrm>
          <a:off x="0" y="0"/>
          <a:ext cx="0" cy="0"/>
          <a:chOff x="0" y="0"/>
          <a:chExt cx="0" cy="0"/>
        </a:xfrm>
      </p:grpSpPr>
      <p:sp>
        <p:nvSpPr>
          <p:cNvPr id="1259" name="Google Shape;1259;p21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0" name="Google Shape;1260;p219"/>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102649"/>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07010802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261"/>
        <p:cNvGrpSpPr/>
        <p:nvPr/>
      </p:nvGrpSpPr>
      <p:grpSpPr>
        <a:xfrm>
          <a:off x="0" y="0"/>
          <a:ext cx="0" cy="0"/>
          <a:chOff x="0" y="0"/>
          <a:chExt cx="0" cy="0"/>
        </a:xfrm>
      </p:grpSpPr>
      <p:sp>
        <p:nvSpPr>
          <p:cNvPr id="1262" name="Google Shape;1262;p22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3" name="Google Shape;1263;p220"/>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4" name="Google Shape;1264;p22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5" name="Google Shape;1265;p220"/>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8237537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266"/>
        <p:cNvGrpSpPr/>
        <p:nvPr/>
      </p:nvGrpSpPr>
      <p:grpSpPr>
        <a:xfrm>
          <a:off x="0" y="0"/>
          <a:ext cx="0" cy="0"/>
          <a:chOff x="0" y="0"/>
          <a:chExt cx="0" cy="0"/>
        </a:xfrm>
      </p:grpSpPr>
      <p:sp>
        <p:nvSpPr>
          <p:cNvPr id="1267" name="Google Shape;1267;p221"/>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8" name="Google Shape;1268;p221"/>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9" name="Google Shape;1269;p2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0" name="Google Shape;1270;p221"/>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63694952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1271"/>
        <p:cNvGrpSpPr/>
        <p:nvPr/>
      </p:nvGrpSpPr>
      <p:grpSpPr>
        <a:xfrm>
          <a:off x="0" y="0"/>
          <a:ext cx="0" cy="0"/>
          <a:chOff x="0" y="0"/>
          <a:chExt cx="0" cy="0"/>
        </a:xfrm>
      </p:grpSpPr>
      <p:sp>
        <p:nvSpPr>
          <p:cNvPr id="1272" name="Google Shape;1272;p222"/>
          <p:cNvSpPr txBox="1">
            <a:spLocks noGrp="1"/>
          </p:cNvSpPr>
          <p:nvPr>
            <p:ph type="title"/>
          </p:nvPr>
        </p:nvSpPr>
        <p:spPr>
          <a:xfrm>
            <a:off x="555786" y="257025"/>
            <a:ext cx="8596800" cy="13209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273" name="Google Shape;1273;p222"/>
          <p:cNvSpPr txBox="1">
            <a:spLocks noGrp="1"/>
          </p:cNvSpPr>
          <p:nvPr>
            <p:ph type="body" idx="1"/>
          </p:nvPr>
        </p:nvSpPr>
        <p:spPr>
          <a:xfrm>
            <a:off x="555786" y="1773451"/>
            <a:ext cx="9188700" cy="4901400"/>
          </a:xfrm>
          <a:prstGeom prst="rect">
            <a:avLst/>
          </a:prstGeom>
          <a:noFill/>
          <a:ln>
            <a:noFill/>
          </a:ln>
        </p:spPr>
        <p:txBody>
          <a:bodyPr spcFirstLastPara="1" wrap="square" lIns="91425" tIns="45700" rIns="91425" bIns="45700" anchor="t" anchorCtr="0">
            <a:noAutofit/>
          </a:bodyPr>
          <a:lstStyle>
            <a:lvl1pPr marL="457200" marR="0" lvl="0" indent="-457200" algn="l">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Thin"/>
                <a:ea typeface="Libre Franklin Thin"/>
                <a:cs typeface="Libre Franklin Thin"/>
                <a:sym typeface="Libre Franklin Thin"/>
              </a:defRPr>
            </a:lvl1pPr>
            <a:lvl2pPr marL="914400" marR="0" lvl="1" indent="-391160" algn="l">
              <a:lnSpc>
                <a:spcPct val="100000"/>
              </a:lnSpc>
              <a:spcBef>
                <a:spcPts val="1000"/>
              </a:spcBef>
              <a:spcAft>
                <a:spcPts val="0"/>
              </a:spcAft>
              <a:buClr>
                <a:srgbClr val="D2BD24"/>
              </a:buClr>
              <a:buSzPts val="256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600" marR="0" lvl="2" indent="-406400" algn="l">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Thin"/>
                <a:ea typeface="Libre Franklin Thin"/>
                <a:cs typeface="Libre Franklin Thin"/>
                <a:sym typeface="Libre Franklin Thin"/>
              </a:defRPr>
            </a:lvl3pPr>
            <a:lvl4pPr marL="1828800" marR="0" lvl="3" indent="-381000" algn="l">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4pPr>
            <a:lvl5pPr marL="2286000" marR="0" lvl="4" indent="-381000" algn="l">
              <a:lnSpc>
                <a:spcPct val="100000"/>
              </a:lnSpc>
              <a:spcBef>
                <a:spcPts val="1000"/>
              </a:spcBef>
              <a:spcAft>
                <a:spcPts val="0"/>
              </a:spcAft>
              <a:buClr>
                <a:srgbClr val="D2BD24"/>
              </a:buClr>
              <a:buSzPts val="2400"/>
              <a:buFont typeface="Libre Franklin Thin"/>
              <a:buChar char="●"/>
              <a:defRPr sz="2400" b="0" i="0" u="none" strike="noStrike" cap="none">
                <a:solidFill>
                  <a:srgbClr val="3F3F3F"/>
                </a:solidFill>
                <a:latin typeface="Libre Franklin Thin"/>
                <a:ea typeface="Libre Franklin Thin"/>
                <a:cs typeface="Libre Franklin Thin"/>
                <a:sym typeface="Libre Franklin Thin"/>
              </a:defRPr>
            </a:lvl5pPr>
            <a:lvl6pPr marL="2743200" marR="0" lvl="5"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6pPr>
            <a:lvl7pPr marL="3200400" marR="0" lvl="6"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7pPr>
            <a:lvl8pPr marL="3657600" marR="0" lvl="7"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8pPr>
            <a:lvl9pPr marL="4114800" marR="0" lvl="8"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
        <p:nvSpPr>
          <p:cNvPr id="1274" name="Google Shape;1274;p222"/>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671378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75"/>
        <p:cNvGrpSpPr/>
        <p:nvPr/>
      </p:nvGrpSpPr>
      <p:grpSpPr>
        <a:xfrm>
          <a:off x="0" y="0"/>
          <a:ext cx="0" cy="0"/>
          <a:chOff x="0" y="0"/>
          <a:chExt cx="0" cy="0"/>
        </a:xfrm>
      </p:grpSpPr>
      <p:sp>
        <p:nvSpPr>
          <p:cNvPr id="676" name="Google Shape;676;p11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77" name="Google Shape;677;p118"/>
          <p:cNvSpPr>
            <a:spLocks noGrp="1"/>
          </p:cNvSpPr>
          <p:nvPr>
            <p:ph type="pic" idx="2"/>
          </p:nvPr>
        </p:nvSpPr>
        <p:spPr>
          <a:xfrm>
            <a:off x="5183188" y="987425"/>
            <a:ext cx="6172200" cy="4873500"/>
          </a:xfrm>
          <a:prstGeom prst="rect">
            <a:avLst/>
          </a:prstGeom>
          <a:noFill/>
          <a:ln>
            <a:noFill/>
          </a:ln>
        </p:spPr>
      </p:sp>
      <p:sp>
        <p:nvSpPr>
          <p:cNvPr id="678" name="Google Shape;678;p118"/>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400"/>
              <a:buNone/>
              <a:defRPr sz="14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000"/>
              <a:buNone/>
              <a:defRPr sz="1000"/>
            </a:lvl4pPr>
            <a:lvl5pPr marL="2286000" lvl="4" indent="-228600" algn="l" rtl="0">
              <a:lnSpc>
                <a:spcPct val="90000"/>
              </a:lnSpc>
              <a:spcBef>
                <a:spcPts val="500"/>
              </a:spcBef>
              <a:spcAft>
                <a:spcPts val="0"/>
              </a:spcAft>
              <a:buClr>
                <a:srgbClr val="102649"/>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679" name="Google Shape;679;p11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80" name="Google Shape;680;p118"/>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731744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matchingName="Custom Layout 1">
  <p:cSld name="Custom Layout 1">
    <p:spTree>
      <p:nvGrpSpPr>
        <p:cNvPr id="1" name="Shape 1275"/>
        <p:cNvGrpSpPr/>
        <p:nvPr/>
      </p:nvGrpSpPr>
      <p:grpSpPr>
        <a:xfrm>
          <a:off x="0" y="0"/>
          <a:ext cx="0" cy="0"/>
          <a:chOff x="0" y="0"/>
          <a:chExt cx="0" cy="0"/>
        </a:xfrm>
      </p:grpSpPr>
      <p:sp>
        <p:nvSpPr>
          <p:cNvPr id="1276" name="Google Shape;1276;p223"/>
          <p:cNvSpPr txBox="1">
            <a:spLocks noGrp="1"/>
          </p:cNvSpPr>
          <p:nvPr>
            <p:ph type="sldNum" idx="12"/>
          </p:nvPr>
        </p:nvSpPr>
        <p:spPr>
          <a:xfrm>
            <a:off x="11016767" y="6309651"/>
            <a:ext cx="683100" cy="365100"/>
          </a:xfrm>
          <a:prstGeom prst="rect">
            <a:avLst/>
          </a:prstGeom>
          <a:noFill/>
          <a:ln>
            <a:noFill/>
          </a:ln>
        </p:spPr>
        <p:txBody>
          <a:bodyPr spcFirstLastPara="1" wrap="square" lIns="121900" tIns="60925" rIns="121900" bIns="60925" anchor="t" anchorCtr="0">
            <a:noAutofit/>
          </a:bodyPr>
          <a:lstStyle>
            <a:lvl1pPr marL="0" marR="0" lvl="0" indent="0" algn="r">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1355612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Plain White">
  <p:cSld name="Plain White">
    <p:spTree>
      <p:nvGrpSpPr>
        <p:cNvPr id="1" name="Shape 1277"/>
        <p:cNvGrpSpPr/>
        <p:nvPr/>
      </p:nvGrpSpPr>
      <p:grpSpPr>
        <a:xfrm>
          <a:off x="0" y="0"/>
          <a:ext cx="0" cy="0"/>
          <a:chOff x="0" y="0"/>
          <a:chExt cx="0" cy="0"/>
        </a:xfrm>
      </p:grpSpPr>
      <p:sp>
        <p:nvSpPr>
          <p:cNvPr id="1278" name="Google Shape;1278;p224"/>
          <p:cNvSpPr/>
          <p:nvPr/>
        </p:nvSpPr>
        <p:spPr>
          <a:xfrm>
            <a:off x="0" y="3429000"/>
            <a:ext cx="12185669" cy="3431799"/>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1279" name="Google Shape;1279;p224" descr="A picture containing object&#10;&#10;Description generated with high confidence"/>
          <p:cNvPicPr preferRelativeResize="0"/>
          <p:nvPr/>
        </p:nvPicPr>
        <p:blipFill rotWithShape="1">
          <a:blip r:embed="rId2">
            <a:alphaModFix/>
          </a:blip>
          <a:srcRect/>
          <a:stretch/>
        </p:blipFill>
        <p:spPr>
          <a:xfrm>
            <a:off x="205333" y="6330775"/>
            <a:ext cx="1777025" cy="421150"/>
          </a:xfrm>
          <a:prstGeom prst="rect">
            <a:avLst/>
          </a:prstGeom>
          <a:noFill/>
          <a:ln>
            <a:noFill/>
          </a:ln>
        </p:spPr>
      </p:pic>
      <p:sp>
        <p:nvSpPr>
          <p:cNvPr id="1280" name="Google Shape;1280;p224"/>
          <p:cNvSpPr txBox="1">
            <a:spLocks noGrp="1"/>
          </p:cNvSpPr>
          <p:nvPr>
            <p:ph type="title"/>
          </p:nvPr>
        </p:nvSpPr>
        <p:spPr>
          <a:xfrm>
            <a:off x="452847" y="300251"/>
            <a:ext cx="11320800" cy="762300"/>
          </a:xfrm>
          <a:prstGeom prst="rect">
            <a:avLst/>
          </a:prstGeom>
          <a:noFill/>
          <a:ln>
            <a:noFill/>
          </a:ln>
        </p:spPr>
        <p:txBody>
          <a:bodyPr spcFirstLastPara="1" wrap="square" lIns="0" tIns="0" rIns="0" bIns="91425" anchor="ctr" anchorCtr="0">
            <a:normAutofit/>
          </a:bodyPr>
          <a:lstStyle>
            <a:lvl1pPr marR="0" lvl="0" algn="l">
              <a:lnSpc>
                <a:spcPct val="90000"/>
              </a:lnSpc>
              <a:spcBef>
                <a:spcPts val="0"/>
              </a:spcBef>
              <a:spcAft>
                <a:spcPts val="0"/>
              </a:spcAft>
              <a:buSzPts val="3600"/>
              <a:buFont typeface="Century Gothic"/>
              <a:buNone/>
              <a:defRPr sz="3600" b="0" i="0" u="none" strike="noStrike" cap="none">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81" name="Google Shape;1281;p224"/>
          <p:cNvSpPr txBox="1">
            <a:spLocks noGrp="1"/>
          </p:cNvSpPr>
          <p:nvPr>
            <p:ph type="body" idx="1"/>
          </p:nvPr>
        </p:nvSpPr>
        <p:spPr>
          <a:xfrm>
            <a:off x="452845" y="1825625"/>
            <a:ext cx="11320800" cy="4351200"/>
          </a:xfrm>
          <a:prstGeom prst="rect">
            <a:avLst/>
          </a:prstGeom>
          <a:noFill/>
          <a:ln>
            <a:noFill/>
          </a:ln>
        </p:spPr>
        <p:txBody>
          <a:bodyPr spcFirstLastPara="1" wrap="square" lIns="0" tIns="0" rIns="0" bIns="0" anchor="t" anchorCtr="0">
            <a:normAutofit/>
          </a:bodyPr>
          <a:lstStyle>
            <a:lvl1pPr marL="457200" marR="0" lvl="0" indent="-228600" algn="l">
              <a:lnSpc>
                <a:spcPct val="90000"/>
              </a:lnSpc>
              <a:spcBef>
                <a:spcPts val="1000"/>
              </a:spcBef>
              <a:spcAft>
                <a:spcPts val="0"/>
              </a:spcAft>
              <a:buSzPts val="2800"/>
              <a:buFont typeface="Century Gothic"/>
              <a:buNone/>
              <a:defRPr sz="2800" b="0" i="0" u="none" strike="noStrike" cap="none">
                <a:latin typeface="Century Gothic"/>
                <a:ea typeface="Century Gothic"/>
                <a:cs typeface="Century Gothic"/>
                <a:sym typeface="Century Gothic"/>
              </a:defRPr>
            </a:lvl1pPr>
            <a:lvl2pPr marL="914400" marR="0" lvl="1" indent="-381000" algn="l">
              <a:lnSpc>
                <a:spcPct val="90000"/>
              </a:lnSpc>
              <a:spcBef>
                <a:spcPts val="500"/>
              </a:spcBef>
              <a:spcAft>
                <a:spcPts val="0"/>
              </a:spcAft>
              <a:buSzPts val="2400"/>
              <a:buFont typeface="Arial"/>
              <a:buChar char="•"/>
              <a:defRPr sz="2400" b="0" i="0" u="none" strike="noStrike" cap="none">
                <a:latin typeface="Century Gothic"/>
                <a:ea typeface="Century Gothic"/>
                <a:cs typeface="Century Gothic"/>
                <a:sym typeface="Century Gothic"/>
              </a:defRPr>
            </a:lvl2pPr>
            <a:lvl3pPr marL="1371600" marR="0" lvl="2" indent="-355600" algn="l">
              <a:lnSpc>
                <a:spcPct val="90000"/>
              </a:lnSpc>
              <a:spcBef>
                <a:spcPts val="500"/>
              </a:spcBef>
              <a:spcAft>
                <a:spcPts val="0"/>
              </a:spcAft>
              <a:buSzPts val="2000"/>
              <a:buFont typeface="Arial"/>
              <a:buChar char="•"/>
              <a:defRPr sz="2000" b="0" i="0" u="none" strike="noStrike" cap="none">
                <a:latin typeface="Century Gothic"/>
                <a:ea typeface="Century Gothic"/>
                <a:cs typeface="Century Gothic"/>
                <a:sym typeface="Century Gothic"/>
              </a:defRPr>
            </a:lvl3pPr>
            <a:lvl4pPr marL="1828800" marR="0" lvl="3"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4pPr>
            <a:lvl5pPr marL="2286000" marR="0" lvl="4"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5pPr>
            <a:lvl6pPr marL="2743200" marR="0" lvl="5"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6pPr>
            <a:lvl7pPr marL="3200400" marR="0" lvl="6"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7pPr>
            <a:lvl8pPr marL="3657600" marR="0" lvl="7"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8pPr>
            <a:lvl9pPr marL="4114800" marR="0" lvl="8"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9pPr>
          </a:lstStyle>
          <a:p>
            <a:endParaRPr/>
          </a:p>
        </p:txBody>
      </p:sp>
      <p:sp>
        <p:nvSpPr>
          <p:cNvPr id="1282" name="Google Shape;1282;p224"/>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lvl="0">
              <a:buNone/>
              <a:defRPr sz="1300">
                <a:solidFill>
                  <a:srgbClr val="000000"/>
                </a:solidFill>
              </a:defRPr>
            </a:lvl1pPr>
            <a:lvl2pPr lvl="1">
              <a:buNone/>
              <a:defRPr sz="1300">
                <a:solidFill>
                  <a:srgbClr val="000000"/>
                </a:solidFill>
              </a:defRPr>
            </a:lvl2pPr>
            <a:lvl3pPr lvl="2">
              <a:buNone/>
              <a:defRPr sz="1300">
                <a:solidFill>
                  <a:srgbClr val="000000"/>
                </a:solidFill>
              </a:defRPr>
            </a:lvl3pPr>
            <a:lvl4pPr lvl="3">
              <a:buNone/>
              <a:defRPr sz="1300">
                <a:solidFill>
                  <a:srgbClr val="000000"/>
                </a:solidFill>
              </a:defRPr>
            </a:lvl4pPr>
            <a:lvl5pPr lvl="4">
              <a:buNone/>
              <a:defRPr sz="1300">
                <a:solidFill>
                  <a:srgbClr val="000000"/>
                </a:solidFill>
              </a:defRPr>
            </a:lvl5pPr>
            <a:lvl6pPr lvl="5">
              <a:buNone/>
              <a:defRPr sz="1300">
                <a:solidFill>
                  <a:srgbClr val="000000"/>
                </a:solidFill>
              </a:defRPr>
            </a:lvl6pPr>
            <a:lvl7pPr lvl="6">
              <a:buNone/>
              <a:defRPr sz="1300">
                <a:solidFill>
                  <a:srgbClr val="000000"/>
                </a:solidFill>
              </a:defRPr>
            </a:lvl7pPr>
            <a:lvl8pPr lvl="7">
              <a:buNone/>
              <a:defRPr sz="1300">
                <a:solidFill>
                  <a:srgbClr val="000000"/>
                </a:solidFill>
              </a:defRPr>
            </a:lvl8pPr>
            <a:lvl9pPr lvl="8">
              <a:buNone/>
              <a:defRPr sz="1300">
                <a:solidFill>
                  <a:srgbClr val="000000"/>
                </a:solidFil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6996097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Plain White Small Title 1">
  <p:cSld name="Plain White Small Title 1">
    <p:spTree>
      <p:nvGrpSpPr>
        <p:cNvPr id="1" name="Shape 1283"/>
        <p:cNvGrpSpPr/>
        <p:nvPr/>
      </p:nvGrpSpPr>
      <p:grpSpPr>
        <a:xfrm>
          <a:off x="0" y="0"/>
          <a:ext cx="0" cy="0"/>
          <a:chOff x="0" y="0"/>
          <a:chExt cx="0" cy="0"/>
        </a:xfrm>
      </p:grpSpPr>
      <p:sp>
        <p:nvSpPr>
          <p:cNvPr id="1284" name="Google Shape;1284;p225"/>
          <p:cNvSpPr/>
          <p:nvPr/>
        </p:nvSpPr>
        <p:spPr>
          <a:xfrm>
            <a:off x="0" y="3429000"/>
            <a:ext cx="12185669" cy="3440783"/>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1285" name="Google Shape;1285;p225"/>
          <p:cNvSpPr txBox="1">
            <a:spLocks noGrp="1"/>
          </p:cNvSpPr>
          <p:nvPr>
            <p:ph type="title"/>
          </p:nvPr>
        </p:nvSpPr>
        <p:spPr>
          <a:xfrm>
            <a:off x="252313" y="199976"/>
            <a:ext cx="11320800" cy="762300"/>
          </a:xfrm>
          <a:prstGeom prst="rect">
            <a:avLst/>
          </a:prstGeom>
          <a:noFill/>
          <a:ln>
            <a:noFill/>
          </a:ln>
        </p:spPr>
        <p:txBody>
          <a:bodyPr spcFirstLastPara="1" wrap="square" lIns="0" tIns="0" rIns="0" bIns="91425" anchor="ctr" anchorCtr="0">
            <a:normAutofit/>
          </a:bodyPr>
          <a:lstStyle>
            <a:lvl1pPr marR="0" lvl="0" algn="l">
              <a:lnSpc>
                <a:spcPct val="90000"/>
              </a:lnSpc>
              <a:spcBef>
                <a:spcPts val="0"/>
              </a:spcBef>
              <a:spcAft>
                <a:spcPts val="0"/>
              </a:spcAft>
              <a:buSzPts val="2600"/>
              <a:buNone/>
              <a:defRPr sz="2600" b="1" i="0" u="none" strike="noStrike" cap="none"/>
            </a:lvl1pPr>
            <a:lvl2pPr lvl="1">
              <a:spcBef>
                <a:spcPts val="0"/>
              </a:spcBef>
              <a:spcAft>
                <a:spcPts val="0"/>
              </a:spcAft>
              <a:buSzPts val="2600"/>
              <a:buNone/>
              <a:defRPr sz="2600" b="1"/>
            </a:lvl2pPr>
            <a:lvl3pPr lvl="2">
              <a:spcBef>
                <a:spcPts val="0"/>
              </a:spcBef>
              <a:spcAft>
                <a:spcPts val="0"/>
              </a:spcAft>
              <a:buSzPts val="2600"/>
              <a:buNone/>
              <a:defRPr sz="2600" b="1"/>
            </a:lvl3pPr>
            <a:lvl4pPr lvl="3">
              <a:spcBef>
                <a:spcPts val="0"/>
              </a:spcBef>
              <a:spcAft>
                <a:spcPts val="0"/>
              </a:spcAft>
              <a:buSzPts val="2600"/>
              <a:buNone/>
              <a:defRPr sz="2600" b="1"/>
            </a:lvl4pPr>
            <a:lvl5pPr lvl="4">
              <a:spcBef>
                <a:spcPts val="0"/>
              </a:spcBef>
              <a:spcAft>
                <a:spcPts val="0"/>
              </a:spcAft>
              <a:buSzPts val="2600"/>
              <a:buNone/>
              <a:defRPr sz="2600" b="1"/>
            </a:lvl5pPr>
            <a:lvl6pPr lvl="5">
              <a:spcBef>
                <a:spcPts val="0"/>
              </a:spcBef>
              <a:spcAft>
                <a:spcPts val="0"/>
              </a:spcAft>
              <a:buSzPts val="2600"/>
              <a:buNone/>
              <a:defRPr sz="2600" b="1"/>
            </a:lvl6pPr>
            <a:lvl7pPr lvl="6">
              <a:spcBef>
                <a:spcPts val="0"/>
              </a:spcBef>
              <a:spcAft>
                <a:spcPts val="0"/>
              </a:spcAft>
              <a:buSzPts val="2600"/>
              <a:buNone/>
              <a:defRPr sz="2600" b="1"/>
            </a:lvl7pPr>
            <a:lvl8pPr lvl="7">
              <a:spcBef>
                <a:spcPts val="0"/>
              </a:spcBef>
              <a:spcAft>
                <a:spcPts val="0"/>
              </a:spcAft>
              <a:buSzPts val="2600"/>
              <a:buNone/>
              <a:defRPr sz="2600" b="1"/>
            </a:lvl8pPr>
            <a:lvl9pPr lvl="8">
              <a:spcBef>
                <a:spcPts val="0"/>
              </a:spcBef>
              <a:spcAft>
                <a:spcPts val="0"/>
              </a:spcAft>
              <a:buSzPts val="2600"/>
              <a:buNone/>
              <a:defRPr sz="2600" b="1"/>
            </a:lvl9pPr>
          </a:lstStyle>
          <a:p>
            <a:endParaRPr/>
          </a:p>
        </p:txBody>
      </p:sp>
      <p:sp>
        <p:nvSpPr>
          <p:cNvPr id="1286" name="Google Shape;1286;p225"/>
          <p:cNvSpPr txBox="1">
            <a:spLocks noGrp="1"/>
          </p:cNvSpPr>
          <p:nvPr>
            <p:ph type="body" idx="1"/>
          </p:nvPr>
        </p:nvSpPr>
        <p:spPr>
          <a:xfrm>
            <a:off x="252300" y="962275"/>
            <a:ext cx="11320800" cy="4826700"/>
          </a:xfrm>
          <a:prstGeom prst="rect">
            <a:avLst/>
          </a:prstGeom>
          <a:noFill/>
          <a:ln>
            <a:noFill/>
          </a:ln>
        </p:spPr>
        <p:txBody>
          <a:bodyPr spcFirstLastPara="1" wrap="square" lIns="0" tIns="0" rIns="0" bIns="0" anchor="t" anchorCtr="0">
            <a:normAutofit/>
          </a:bodyPr>
          <a:lstStyle>
            <a:lvl1pPr marL="457200" marR="0" lvl="0" indent="-228600" algn="l">
              <a:lnSpc>
                <a:spcPct val="90000"/>
              </a:lnSpc>
              <a:spcBef>
                <a:spcPts val="1000"/>
              </a:spcBef>
              <a:spcAft>
                <a:spcPts val="0"/>
              </a:spcAft>
              <a:buSzPts val="2600"/>
              <a:buFont typeface="Proxima Nova"/>
              <a:buNone/>
              <a:defRPr sz="2600" i="0" u="none" strike="noStrike" cap="none">
                <a:latin typeface="Proxima Nova"/>
                <a:ea typeface="Proxima Nova"/>
                <a:cs typeface="Proxima Nova"/>
                <a:sym typeface="Proxima Nova"/>
              </a:defRPr>
            </a:lvl1pPr>
            <a:lvl2pPr marL="914400" marR="0" lvl="1" indent="-368300" algn="l">
              <a:lnSpc>
                <a:spcPct val="90000"/>
              </a:lnSpc>
              <a:spcBef>
                <a:spcPts val="500"/>
              </a:spcBef>
              <a:spcAft>
                <a:spcPts val="0"/>
              </a:spcAft>
              <a:buSzPts val="2200"/>
              <a:buChar char="•"/>
              <a:defRPr sz="2200" i="0" u="none" strike="noStrike" cap="none"/>
            </a:lvl2pPr>
            <a:lvl3pPr marL="1371600" marR="0" lvl="2" indent="-342900" algn="l">
              <a:lnSpc>
                <a:spcPct val="90000"/>
              </a:lnSpc>
              <a:spcBef>
                <a:spcPts val="500"/>
              </a:spcBef>
              <a:spcAft>
                <a:spcPts val="0"/>
              </a:spcAft>
              <a:buSzPts val="1800"/>
              <a:buChar char="•"/>
              <a:defRPr sz="1800" i="0" u="none" strike="noStrike" cap="none"/>
            </a:lvl3pPr>
            <a:lvl4pPr marL="1828800" marR="0" lvl="3" indent="-330200" algn="l">
              <a:lnSpc>
                <a:spcPct val="90000"/>
              </a:lnSpc>
              <a:spcBef>
                <a:spcPts val="500"/>
              </a:spcBef>
              <a:spcAft>
                <a:spcPts val="0"/>
              </a:spcAft>
              <a:buSzPts val="1600"/>
              <a:buChar char="•"/>
              <a:defRPr sz="1600" i="0" u="none" strike="noStrike" cap="none"/>
            </a:lvl4pPr>
            <a:lvl5pPr marL="2286000" marR="0" lvl="4" indent="-330200" algn="l">
              <a:lnSpc>
                <a:spcPct val="90000"/>
              </a:lnSpc>
              <a:spcBef>
                <a:spcPts val="500"/>
              </a:spcBef>
              <a:spcAft>
                <a:spcPts val="0"/>
              </a:spcAft>
              <a:buSzPts val="1600"/>
              <a:buChar char="•"/>
              <a:defRPr sz="1600" i="0" u="none" strike="noStrike" cap="none"/>
            </a:lvl5pPr>
            <a:lvl6pPr marL="2743200" marR="0" lvl="5" indent="-330200" algn="l">
              <a:lnSpc>
                <a:spcPct val="90000"/>
              </a:lnSpc>
              <a:spcBef>
                <a:spcPts val="500"/>
              </a:spcBef>
              <a:spcAft>
                <a:spcPts val="0"/>
              </a:spcAft>
              <a:buSzPts val="1600"/>
              <a:buChar char="•"/>
              <a:defRPr sz="1600" i="0" u="none" strike="noStrike" cap="none"/>
            </a:lvl6pPr>
            <a:lvl7pPr marL="3200400" marR="0" lvl="6" indent="-330200" algn="l">
              <a:lnSpc>
                <a:spcPct val="90000"/>
              </a:lnSpc>
              <a:spcBef>
                <a:spcPts val="500"/>
              </a:spcBef>
              <a:spcAft>
                <a:spcPts val="0"/>
              </a:spcAft>
              <a:buSzPts val="1600"/>
              <a:buChar char="•"/>
              <a:defRPr sz="1600" i="0" u="none" strike="noStrike" cap="none"/>
            </a:lvl7pPr>
            <a:lvl8pPr marL="3657600" marR="0" lvl="7" indent="-330200" algn="l">
              <a:lnSpc>
                <a:spcPct val="90000"/>
              </a:lnSpc>
              <a:spcBef>
                <a:spcPts val="500"/>
              </a:spcBef>
              <a:spcAft>
                <a:spcPts val="0"/>
              </a:spcAft>
              <a:buSzPts val="1600"/>
              <a:buChar char="•"/>
              <a:defRPr sz="1600" i="0" u="none" strike="noStrike" cap="none"/>
            </a:lvl8pPr>
            <a:lvl9pPr marL="4114800" marR="0" lvl="8" indent="-330200" algn="l">
              <a:lnSpc>
                <a:spcPct val="90000"/>
              </a:lnSpc>
              <a:spcBef>
                <a:spcPts val="500"/>
              </a:spcBef>
              <a:spcAft>
                <a:spcPts val="0"/>
              </a:spcAft>
              <a:buSzPts val="1600"/>
              <a:buChar char="•"/>
              <a:defRPr sz="1600" i="0" u="none" strike="noStrike" cap="none"/>
            </a:lvl9pPr>
          </a:lstStyle>
          <a:p>
            <a:endParaRPr/>
          </a:p>
        </p:txBody>
      </p:sp>
      <p:pic>
        <p:nvPicPr>
          <p:cNvPr id="1287" name="Google Shape;1287;p225"/>
          <p:cNvPicPr preferRelativeResize="0"/>
          <p:nvPr/>
        </p:nvPicPr>
        <p:blipFill>
          <a:blip r:embed="rId2">
            <a:alphaModFix/>
          </a:blip>
          <a:stretch>
            <a:fillRect/>
          </a:stretch>
        </p:blipFill>
        <p:spPr>
          <a:xfrm>
            <a:off x="357299" y="6464299"/>
            <a:ext cx="498768" cy="144745"/>
          </a:xfrm>
          <a:prstGeom prst="rect">
            <a:avLst/>
          </a:prstGeom>
          <a:noFill/>
          <a:ln>
            <a:noFill/>
          </a:ln>
        </p:spPr>
      </p:pic>
    </p:spTree>
    <p:extLst>
      <p:ext uri="{BB962C8B-B14F-4D97-AF65-F5344CB8AC3E}">
        <p14:creationId xmlns:p14="http://schemas.microsoft.com/office/powerpoint/2010/main" val="75966617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936"/>
        <p:cNvGrpSpPr/>
        <p:nvPr/>
      </p:nvGrpSpPr>
      <p:grpSpPr>
        <a:xfrm>
          <a:off x="0" y="0"/>
          <a:ext cx="0" cy="0"/>
          <a:chOff x="0" y="0"/>
          <a:chExt cx="0" cy="0"/>
        </a:xfrm>
      </p:grpSpPr>
      <p:sp>
        <p:nvSpPr>
          <p:cNvPr id="937" name="Google Shape;937;p161"/>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6887663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938"/>
        <p:cNvGrpSpPr/>
        <p:nvPr/>
      </p:nvGrpSpPr>
      <p:grpSpPr>
        <a:xfrm>
          <a:off x="0" y="0"/>
          <a:ext cx="0" cy="0"/>
          <a:chOff x="0" y="0"/>
          <a:chExt cx="0" cy="0"/>
        </a:xfrm>
      </p:grpSpPr>
      <p:sp>
        <p:nvSpPr>
          <p:cNvPr id="939" name="Google Shape;939;p162"/>
          <p:cNvSpPr txBox="1">
            <a:spLocks noGrp="1"/>
          </p:cNvSpPr>
          <p:nvPr>
            <p:ph type="title"/>
          </p:nvPr>
        </p:nvSpPr>
        <p:spPr>
          <a:xfrm>
            <a:off x="555786" y="257025"/>
            <a:ext cx="8596800" cy="13209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940" name="Google Shape;940;p162"/>
          <p:cNvSpPr txBox="1">
            <a:spLocks noGrp="1"/>
          </p:cNvSpPr>
          <p:nvPr>
            <p:ph type="body" idx="1"/>
          </p:nvPr>
        </p:nvSpPr>
        <p:spPr>
          <a:xfrm>
            <a:off x="555786" y="1773451"/>
            <a:ext cx="9188700" cy="4901400"/>
          </a:xfrm>
          <a:prstGeom prst="rect">
            <a:avLst/>
          </a:prstGeom>
          <a:noFill/>
          <a:ln>
            <a:noFill/>
          </a:ln>
        </p:spPr>
        <p:txBody>
          <a:bodyPr spcFirstLastPara="1" wrap="square" lIns="91425" tIns="45700" rIns="91425" bIns="45700" anchor="t" anchorCtr="0">
            <a:noAutofit/>
          </a:bodyPr>
          <a:lstStyle>
            <a:lvl1pPr marL="457200" marR="0" lvl="0" indent="-457200" algn="l">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Thin"/>
                <a:ea typeface="Libre Franklin Thin"/>
                <a:cs typeface="Libre Franklin Thin"/>
                <a:sym typeface="Libre Franklin Thin"/>
              </a:defRPr>
            </a:lvl1pPr>
            <a:lvl2pPr marL="914400" marR="0" lvl="1" indent="-391160" algn="l">
              <a:lnSpc>
                <a:spcPct val="100000"/>
              </a:lnSpc>
              <a:spcBef>
                <a:spcPts val="1000"/>
              </a:spcBef>
              <a:spcAft>
                <a:spcPts val="0"/>
              </a:spcAft>
              <a:buClr>
                <a:srgbClr val="D2BD24"/>
              </a:buClr>
              <a:buSzPts val="256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600" marR="0" lvl="2" indent="-406400" algn="l">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Thin"/>
                <a:ea typeface="Libre Franklin Thin"/>
                <a:cs typeface="Libre Franklin Thin"/>
                <a:sym typeface="Libre Franklin Thin"/>
              </a:defRPr>
            </a:lvl3pPr>
            <a:lvl4pPr marL="1828800" marR="0" lvl="3" indent="-381000" algn="l">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4pPr>
            <a:lvl5pPr marL="2286000" marR="0" lvl="4" indent="-381000" algn="l">
              <a:lnSpc>
                <a:spcPct val="100000"/>
              </a:lnSpc>
              <a:spcBef>
                <a:spcPts val="1000"/>
              </a:spcBef>
              <a:spcAft>
                <a:spcPts val="0"/>
              </a:spcAft>
              <a:buClr>
                <a:srgbClr val="D2BD24"/>
              </a:buClr>
              <a:buSzPts val="2400"/>
              <a:buFont typeface="Libre Franklin Thin"/>
              <a:buChar char="●"/>
              <a:defRPr sz="2400" b="0" i="0" u="none" strike="noStrike" cap="none">
                <a:solidFill>
                  <a:srgbClr val="3F3F3F"/>
                </a:solidFill>
                <a:latin typeface="Libre Franklin Thin"/>
                <a:ea typeface="Libre Franklin Thin"/>
                <a:cs typeface="Libre Franklin Thin"/>
                <a:sym typeface="Libre Franklin Thin"/>
              </a:defRPr>
            </a:lvl5pPr>
            <a:lvl6pPr marL="2743200" marR="0" lvl="5"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6pPr>
            <a:lvl7pPr marL="3200400" marR="0" lvl="6"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7pPr>
            <a:lvl8pPr marL="3657600" marR="0" lvl="7"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8pPr>
            <a:lvl9pPr marL="4114800" marR="0" lvl="8"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
        <p:nvSpPr>
          <p:cNvPr id="941" name="Google Shape;941;p162"/>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741998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42"/>
        <p:cNvGrpSpPr/>
        <p:nvPr/>
      </p:nvGrpSpPr>
      <p:grpSpPr>
        <a:xfrm>
          <a:off x="0" y="0"/>
          <a:ext cx="0" cy="0"/>
          <a:chOff x="0" y="0"/>
          <a:chExt cx="0" cy="0"/>
        </a:xfrm>
      </p:grpSpPr>
      <p:sp>
        <p:nvSpPr>
          <p:cNvPr id="943" name="Google Shape;943;p163"/>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4" name="Google Shape;944;p163"/>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45" name="Google Shape;945;p16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6" name="Google Shape;946;p16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7" name="Google Shape;947;p16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948" name="Google Shape;948;p163" descr="A picture containing bridge, water&#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152336383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49"/>
        <p:cNvGrpSpPr/>
        <p:nvPr/>
      </p:nvGrpSpPr>
      <p:grpSpPr>
        <a:xfrm>
          <a:off x="0" y="0"/>
          <a:ext cx="0" cy="0"/>
          <a:chOff x="0" y="0"/>
          <a:chExt cx="0" cy="0"/>
        </a:xfrm>
      </p:grpSpPr>
      <p:sp>
        <p:nvSpPr>
          <p:cNvPr id="950" name="Google Shape;950;p16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1" name="Google Shape;951;p16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2" name="Google Shape;952;p16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3" name="Google Shape;953;p16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4" name="Google Shape;954;p16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955" name="Google Shape;955;p164"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380816999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Custom Layout 4">
  <p:cSld name="Custom Layout 4">
    <p:spTree>
      <p:nvGrpSpPr>
        <p:cNvPr id="1" name="Shape 956"/>
        <p:cNvGrpSpPr/>
        <p:nvPr/>
      </p:nvGrpSpPr>
      <p:grpSpPr>
        <a:xfrm>
          <a:off x="0" y="0"/>
          <a:ext cx="0" cy="0"/>
          <a:chOff x="0" y="0"/>
          <a:chExt cx="0" cy="0"/>
        </a:xfrm>
      </p:grpSpPr>
      <p:sp>
        <p:nvSpPr>
          <p:cNvPr id="957" name="Google Shape;957;p165"/>
          <p:cNvSpPr txBox="1">
            <a:spLocks noGrp="1"/>
          </p:cNvSpPr>
          <p:nvPr>
            <p:ph type="title"/>
          </p:nvPr>
        </p:nvSpPr>
        <p:spPr>
          <a:xfrm>
            <a:off x="555786" y="257216"/>
            <a:ext cx="8992500" cy="1320900"/>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Clr>
                <a:srgbClr val="072B62"/>
              </a:buClr>
              <a:buSzPts val="1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chemeClr val="dk2"/>
              </a:buClr>
              <a:buSzPts val="1400"/>
              <a:buNone/>
              <a:defRPr sz="1800" b="0" i="0" u="none" strike="noStrike" cap="none">
                <a:solidFill>
                  <a:schemeClr val="dk2"/>
                </a:solidFill>
              </a:defRPr>
            </a:lvl2pPr>
            <a:lvl3pPr marR="0" lvl="2" algn="l">
              <a:lnSpc>
                <a:spcPct val="100000"/>
              </a:lnSpc>
              <a:spcBef>
                <a:spcPts val="0"/>
              </a:spcBef>
              <a:spcAft>
                <a:spcPts val="0"/>
              </a:spcAft>
              <a:buClr>
                <a:schemeClr val="dk2"/>
              </a:buClr>
              <a:buSzPts val="1400"/>
              <a:buNone/>
              <a:defRPr sz="1800" b="0" i="0" u="none" strike="noStrike" cap="none">
                <a:solidFill>
                  <a:schemeClr val="dk2"/>
                </a:solidFill>
              </a:defRPr>
            </a:lvl3pPr>
            <a:lvl4pPr marR="0" lvl="3" algn="l">
              <a:lnSpc>
                <a:spcPct val="100000"/>
              </a:lnSpc>
              <a:spcBef>
                <a:spcPts val="0"/>
              </a:spcBef>
              <a:spcAft>
                <a:spcPts val="0"/>
              </a:spcAft>
              <a:buClr>
                <a:schemeClr val="dk2"/>
              </a:buClr>
              <a:buSzPts val="1400"/>
              <a:buNone/>
              <a:defRPr sz="1800" b="0" i="0" u="none" strike="noStrike" cap="none">
                <a:solidFill>
                  <a:schemeClr val="dk2"/>
                </a:solidFill>
              </a:defRPr>
            </a:lvl4pPr>
            <a:lvl5pPr marR="0" lvl="4" algn="l">
              <a:lnSpc>
                <a:spcPct val="100000"/>
              </a:lnSpc>
              <a:spcBef>
                <a:spcPts val="0"/>
              </a:spcBef>
              <a:spcAft>
                <a:spcPts val="0"/>
              </a:spcAft>
              <a:buClr>
                <a:schemeClr val="dk2"/>
              </a:buClr>
              <a:buSzPts val="1400"/>
              <a:buNone/>
              <a:defRPr sz="1800" b="0" i="0" u="none" strike="noStrike" cap="none">
                <a:solidFill>
                  <a:schemeClr val="dk2"/>
                </a:solidFill>
              </a:defRPr>
            </a:lvl5pPr>
            <a:lvl6pPr marR="0" lvl="5" algn="l">
              <a:lnSpc>
                <a:spcPct val="100000"/>
              </a:lnSpc>
              <a:spcBef>
                <a:spcPts val="0"/>
              </a:spcBef>
              <a:spcAft>
                <a:spcPts val="0"/>
              </a:spcAft>
              <a:buClr>
                <a:schemeClr val="dk2"/>
              </a:buClr>
              <a:buSzPts val="1400"/>
              <a:buNone/>
              <a:defRPr sz="1800" b="0" i="0" u="none" strike="noStrike" cap="none">
                <a:solidFill>
                  <a:schemeClr val="dk2"/>
                </a:solidFill>
              </a:defRPr>
            </a:lvl6pPr>
            <a:lvl7pPr marR="0" lvl="6" algn="l">
              <a:lnSpc>
                <a:spcPct val="100000"/>
              </a:lnSpc>
              <a:spcBef>
                <a:spcPts val="0"/>
              </a:spcBef>
              <a:spcAft>
                <a:spcPts val="0"/>
              </a:spcAft>
              <a:buClr>
                <a:schemeClr val="dk2"/>
              </a:buClr>
              <a:buSzPts val="1400"/>
              <a:buNone/>
              <a:defRPr sz="1800" b="0" i="0" u="none" strike="noStrike" cap="none">
                <a:solidFill>
                  <a:schemeClr val="dk2"/>
                </a:solidFill>
              </a:defRPr>
            </a:lvl7pPr>
            <a:lvl8pPr marR="0" lvl="7" algn="l">
              <a:lnSpc>
                <a:spcPct val="100000"/>
              </a:lnSpc>
              <a:spcBef>
                <a:spcPts val="0"/>
              </a:spcBef>
              <a:spcAft>
                <a:spcPts val="0"/>
              </a:spcAft>
              <a:buClr>
                <a:schemeClr val="dk2"/>
              </a:buClr>
              <a:buSzPts val="1400"/>
              <a:buNone/>
              <a:defRPr sz="1800" b="0" i="0" u="none" strike="noStrike" cap="none">
                <a:solidFill>
                  <a:schemeClr val="dk2"/>
                </a:solidFill>
              </a:defRPr>
            </a:lvl8pPr>
            <a:lvl9pPr marR="0" lvl="8" algn="l">
              <a:lnSpc>
                <a:spcPct val="100000"/>
              </a:lnSpc>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958" name="Google Shape;958;p165"/>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959" name="Google Shape;959;p165"/>
          <p:cNvSpPr txBox="1">
            <a:spLocks noGrp="1"/>
          </p:cNvSpPr>
          <p:nvPr>
            <p:ph type="body" idx="1"/>
          </p:nvPr>
        </p:nvSpPr>
        <p:spPr>
          <a:xfrm>
            <a:off x="581634" y="1796387"/>
            <a:ext cx="9090000" cy="4878300"/>
          </a:xfrm>
          <a:prstGeom prst="rect">
            <a:avLst/>
          </a:prstGeom>
          <a:noFill/>
          <a:ln>
            <a:noFill/>
          </a:ln>
        </p:spPr>
        <p:txBody>
          <a:bodyPr spcFirstLastPara="1" wrap="square" lIns="91425" tIns="91425" rIns="91425" bIns="91425" anchor="t" anchorCtr="0">
            <a:noAutofit/>
          </a:bodyPr>
          <a:lstStyle>
            <a:lvl1pPr marL="457200" marR="0" lvl="0" indent="-228600" algn="l">
              <a:lnSpc>
                <a:spcPct val="90000"/>
              </a:lnSpc>
              <a:spcBef>
                <a:spcPts val="1000"/>
              </a:spcBef>
              <a:spcAft>
                <a:spcPts val="0"/>
              </a:spcAft>
              <a:buClr>
                <a:srgbClr val="D2BD24"/>
              </a:buClr>
              <a:buSzPts val="1400"/>
              <a:buFont typeface="Noto Sans Symbols"/>
              <a:buNone/>
              <a:defRPr sz="3600" b="0" i="0" u="none" strike="noStrike" cap="none">
                <a:solidFill>
                  <a:srgbClr val="3F3F3F"/>
                </a:solidFill>
                <a:latin typeface="Source Sans Pro"/>
                <a:ea typeface="Source Sans Pro"/>
                <a:cs typeface="Source Sans Pro"/>
                <a:sym typeface="Source Sans Pro"/>
              </a:defRPr>
            </a:lvl1pPr>
            <a:lvl2pPr marL="914400" marR="0" lvl="1" indent="-391160" algn="l">
              <a:lnSpc>
                <a:spcPct val="9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a:lnSpc>
                <a:spcPct val="9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a:lnSpc>
                <a:spcPct val="9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a:lnSpc>
                <a:spcPct val="9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178271036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60"/>
        <p:cNvGrpSpPr/>
        <p:nvPr/>
      </p:nvGrpSpPr>
      <p:grpSpPr>
        <a:xfrm>
          <a:off x="0" y="0"/>
          <a:ext cx="0" cy="0"/>
          <a:chOff x="0" y="0"/>
          <a:chExt cx="0" cy="0"/>
        </a:xfrm>
      </p:grpSpPr>
      <p:sp>
        <p:nvSpPr>
          <p:cNvPr id="961" name="Google Shape;961;p166"/>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2" name="Google Shape;962;p166"/>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63" name="Google Shape;963;p16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4" name="Google Shape;964;p16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5" name="Google Shape;965;p16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966" name="Google Shape;966;p166"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420826708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967"/>
        <p:cNvGrpSpPr/>
        <p:nvPr/>
      </p:nvGrpSpPr>
      <p:grpSpPr>
        <a:xfrm>
          <a:off x="0" y="0"/>
          <a:ext cx="0" cy="0"/>
          <a:chOff x="0" y="0"/>
          <a:chExt cx="0" cy="0"/>
        </a:xfrm>
      </p:grpSpPr>
      <p:sp>
        <p:nvSpPr>
          <p:cNvPr id="968" name="Google Shape;968;p16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9" name="Google Shape;969;p167"/>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0" name="Google Shape;970;p167"/>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1" name="Google Shape;971;p16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2" name="Google Shape;972;p16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3" name="Google Shape;973;p16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974" name="Google Shape;974;p167"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889710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681"/>
        <p:cNvGrpSpPr/>
        <p:nvPr/>
      </p:nvGrpSpPr>
      <p:grpSpPr>
        <a:xfrm>
          <a:off x="0" y="0"/>
          <a:ext cx="0" cy="0"/>
          <a:chOff x="0" y="0"/>
          <a:chExt cx="0" cy="0"/>
        </a:xfrm>
      </p:grpSpPr>
      <p:sp>
        <p:nvSpPr>
          <p:cNvPr id="682" name="Google Shape;682;p119"/>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904017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975"/>
        <p:cNvGrpSpPr/>
        <p:nvPr/>
      </p:nvGrpSpPr>
      <p:grpSpPr>
        <a:xfrm>
          <a:off x="0" y="0"/>
          <a:ext cx="0" cy="0"/>
          <a:chOff x="0" y="0"/>
          <a:chExt cx="0" cy="0"/>
        </a:xfrm>
      </p:grpSpPr>
      <p:sp>
        <p:nvSpPr>
          <p:cNvPr id="976" name="Google Shape;976;p168"/>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7" name="Google Shape;977;p168"/>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78" name="Google Shape;978;p168"/>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9" name="Google Shape;979;p168"/>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80" name="Google Shape;980;p168"/>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1" name="Google Shape;981;p16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2" name="Google Shape;982;p16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3" name="Google Shape;983;p16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984" name="Google Shape;984;p168"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166572504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85"/>
        <p:cNvGrpSpPr/>
        <p:nvPr/>
      </p:nvGrpSpPr>
      <p:grpSpPr>
        <a:xfrm>
          <a:off x="0" y="0"/>
          <a:ext cx="0" cy="0"/>
          <a:chOff x="0" y="0"/>
          <a:chExt cx="0" cy="0"/>
        </a:xfrm>
      </p:grpSpPr>
      <p:sp>
        <p:nvSpPr>
          <p:cNvPr id="986" name="Google Shape;986;p16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7" name="Google Shape;987;p16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8" name="Google Shape;988;p16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9" name="Google Shape;989;p16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990" name="Google Shape;990;p169"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161048224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1"/>
        <p:cNvGrpSpPr/>
        <p:nvPr/>
      </p:nvGrpSpPr>
      <p:grpSpPr>
        <a:xfrm>
          <a:off x="0" y="0"/>
          <a:ext cx="0" cy="0"/>
          <a:chOff x="0" y="0"/>
          <a:chExt cx="0" cy="0"/>
        </a:xfrm>
      </p:grpSpPr>
      <p:sp>
        <p:nvSpPr>
          <p:cNvPr id="992" name="Google Shape;992;p17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3" name="Google Shape;993;p17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4" name="Google Shape;994;p17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995" name="Google Shape;995;p170"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223363547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96"/>
        <p:cNvGrpSpPr/>
        <p:nvPr/>
      </p:nvGrpSpPr>
      <p:grpSpPr>
        <a:xfrm>
          <a:off x="0" y="0"/>
          <a:ext cx="0" cy="0"/>
          <a:chOff x="0" y="0"/>
          <a:chExt cx="0" cy="0"/>
        </a:xfrm>
      </p:grpSpPr>
      <p:sp>
        <p:nvSpPr>
          <p:cNvPr id="997" name="Google Shape;997;p17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8" name="Google Shape;998;p171"/>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999" name="Google Shape;999;p171"/>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00" name="Google Shape;1000;p17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1" name="Google Shape;1001;p17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2" name="Google Shape;1002;p17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003" name="Google Shape;1003;p171"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294043022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04"/>
        <p:cNvGrpSpPr/>
        <p:nvPr/>
      </p:nvGrpSpPr>
      <p:grpSpPr>
        <a:xfrm>
          <a:off x="0" y="0"/>
          <a:ext cx="0" cy="0"/>
          <a:chOff x="0" y="0"/>
          <a:chExt cx="0" cy="0"/>
        </a:xfrm>
      </p:grpSpPr>
      <p:sp>
        <p:nvSpPr>
          <p:cNvPr id="1005" name="Google Shape;1005;p172"/>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6" name="Google Shape;1006;p172"/>
          <p:cNvSpPr>
            <a:spLocks noGrp="1"/>
          </p:cNvSpPr>
          <p:nvPr>
            <p:ph type="pic" idx="2"/>
          </p:nvPr>
        </p:nvSpPr>
        <p:spPr>
          <a:xfrm>
            <a:off x="5183188" y="987425"/>
            <a:ext cx="6172200" cy="4873500"/>
          </a:xfrm>
          <a:prstGeom prst="rect">
            <a:avLst/>
          </a:prstGeom>
          <a:noFill/>
          <a:ln>
            <a:noFill/>
          </a:ln>
        </p:spPr>
      </p:sp>
      <p:sp>
        <p:nvSpPr>
          <p:cNvPr id="1007" name="Google Shape;1007;p172"/>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08" name="Google Shape;1008;p17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9" name="Google Shape;1009;p17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0" name="Google Shape;1010;p17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011" name="Google Shape;1011;p172"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269613521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012"/>
        <p:cNvGrpSpPr/>
        <p:nvPr/>
      </p:nvGrpSpPr>
      <p:grpSpPr>
        <a:xfrm>
          <a:off x="0" y="0"/>
          <a:ext cx="0" cy="0"/>
          <a:chOff x="0" y="0"/>
          <a:chExt cx="0" cy="0"/>
        </a:xfrm>
      </p:grpSpPr>
      <p:sp>
        <p:nvSpPr>
          <p:cNvPr id="1013" name="Google Shape;1013;p17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4" name="Google Shape;1014;p173"/>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5" name="Google Shape;1015;p17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6" name="Google Shape;1016;p17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7" name="Google Shape;1017;p17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018" name="Google Shape;1018;p173"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391335346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019"/>
        <p:cNvGrpSpPr/>
        <p:nvPr/>
      </p:nvGrpSpPr>
      <p:grpSpPr>
        <a:xfrm>
          <a:off x="0" y="0"/>
          <a:ext cx="0" cy="0"/>
          <a:chOff x="0" y="0"/>
          <a:chExt cx="0" cy="0"/>
        </a:xfrm>
      </p:grpSpPr>
      <p:sp>
        <p:nvSpPr>
          <p:cNvPr id="1020" name="Google Shape;1020;p174"/>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1" name="Google Shape;1021;p174"/>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2" name="Google Shape;1022;p17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3" name="Google Shape;1023;p17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4" name="Google Shape;1024;p17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025" name="Google Shape;1025;p174"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305707066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1026"/>
        <p:cNvGrpSpPr/>
        <p:nvPr/>
      </p:nvGrpSpPr>
      <p:grpSpPr>
        <a:xfrm>
          <a:off x="0" y="0"/>
          <a:ext cx="0" cy="0"/>
          <a:chOff x="0" y="0"/>
          <a:chExt cx="0" cy="0"/>
        </a:xfrm>
      </p:grpSpPr>
      <p:sp>
        <p:nvSpPr>
          <p:cNvPr id="1027" name="Google Shape;1027;p175"/>
          <p:cNvSpPr txBox="1">
            <a:spLocks noGrp="1"/>
          </p:cNvSpPr>
          <p:nvPr>
            <p:ph type="title"/>
          </p:nvPr>
        </p:nvSpPr>
        <p:spPr>
          <a:xfrm>
            <a:off x="555786" y="257025"/>
            <a:ext cx="8596800" cy="13209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72B62"/>
              </a:buClr>
              <a:buSzPts val="1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028" name="Google Shape;1028;p175"/>
          <p:cNvSpPr txBox="1">
            <a:spLocks noGrp="1"/>
          </p:cNvSpPr>
          <p:nvPr>
            <p:ph type="body" idx="1"/>
          </p:nvPr>
        </p:nvSpPr>
        <p:spPr>
          <a:xfrm>
            <a:off x="555786" y="1773451"/>
            <a:ext cx="9188700" cy="4901400"/>
          </a:xfrm>
          <a:prstGeom prst="rect">
            <a:avLst/>
          </a:prstGeom>
          <a:noFill/>
          <a:ln>
            <a:noFill/>
          </a:ln>
        </p:spPr>
        <p:txBody>
          <a:bodyPr spcFirstLastPara="1" wrap="square" lIns="91425" tIns="91425" rIns="91425" bIns="91425" anchor="t" anchorCtr="0">
            <a:noAutofit/>
          </a:bodyPr>
          <a:lstStyle>
            <a:lvl1pPr marL="457200" marR="0" lvl="0" indent="-457200" algn="l">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914400" marR="0" lvl="1" indent="-391160" algn="l">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a:lnSpc>
                <a:spcPct val="100000"/>
              </a:lnSpc>
              <a:spcBef>
                <a:spcPts val="1000"/>
              </a:spcBef>
              <a:spcAft>
                <a:spcPts val="0"/>
              </a:spcAft>
              <a:buClr>
                <a:srgbClr val="D2BD24"/>
              </a:buClr>
              <a:buSzPts val="2400"/>
              <a:buFont typeface="Source Sans Pro"/>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1029" name="Google Shape;1029;p175"/>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5611761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1030"/>
        <p:cNvGrpSpPr/>
        <p:nvPr/>
      </p:nvGrpSpPr>
      <p:grpSpPr>
        <a:xfrm>
          <a:off x="0" y="0"/>
          <a:ext cx="0" cy="0"/>
          <a:chOff x="0" y="0"/>
          <a:chExt cx="0" cy="0"/>
        </a:xfrm>
      </p:grpSpPr>
      <p:sp>
        <p:nvSpPr>
          <p:cNvPr id="1031" name="Google Shape;1031;p176"/>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400"/>
              <a:buNone/>
              <a:defRPr sz="1800" b="0" i="0" u="none" strike="noStrike" cap="none">
                <a:solidFill>
                  <a:schemeClr val="dk2"/>
                </a:solidFill>
              </a:defRPr>
            </a:lvl2pPr>
            <a:lvl3pPr marR="0" lvl="2" algn="l">
              <a:lnSpc>
                <a:spcPct val="100000"/>
              </a:lnSpc>
              <a:spcBef>
                <a:spcPts val="0"/>
              </a:spcBef>
              <a:spcAft>
                <a:spcPts val="0"/>
              </a:spcAft>
              <a:buSzPts val="1400"/>
              <a:buNone/>
              <a:defRPr sz="1800" b="0" i="0" u="none" strike="noStrike" cap="none">
                <a:solidFill>
                  <a:schemeClr val="dk2"/>
                </a:solidFill>
              </a:defRPr>
            </a:lvl3pPr>
            <a:lvl4pPr marR="0" lvl="3" algn="l">
              <a:lnSpc>
                <a:spcPct val="100000"/>
              </a:lnSpc>
              <a:spcBef>
                <a:spcPts val="0"/>
              </a:spcBef>
              <a:spcAft>
                <a:spcPts val="0"/>
              </a:spcAft>
              <a:buSzPts val="1400"/>
              <a:buNone/>
              <a:defRPr sz="1800" b="0" i="0" u="none" strike="noStrike" cap="none">
                <a:solidFill>
                  <a:schemeClr val="dk2"/>
                </a:solidFill>
              </a:defRPr>
            </a:lvl4pPr>
            <a:lvl5pPr marR="0" lvl="4" algn="l">
              <a:lnSpc>
                <a:spcPct val="100000"/>
              </a:lnSpc>
              <a:spcBef>
                <a:spcPts val="0"/>
              </a:spcBef>
              <a:spcAft>
                <a:spcPts val="0"/>
              </a:spcAft>
              <a:buSzPts val="1400"/>
              <a:buNone/>
              <a:defRPr sz="1800" b="0" i="0" u="none" strike="noStrike" cap="none">
                <a:solidFill>
                  <a:schemeClr val="dk2"/>
                </a:solidFill>
              </a:defRPr>
            </a:lvl5pPr>
            <a:lvl6pPr marR="0" lvl="5" algn="l">
              <a:lnSpc>
                <a:spcPct val="100000"/>
              </a:lnSpc>
              <a:spcBef>
                <a:spcPts val="0"/>
              </a:spcBef>
              <a:spcAft>
                <a:spcPts val="0"/>
              </a:spcAft>
              <a:buSzPts val="1400"/>
              <a:buNone/>
              <a:defRPr sz="1800" b="0" i="0" u="none" strike="noStrike" cap="none">
                <a:solidFill>
                  <a:schemeClr val="dk2"/>
                </a:solidFill>
              </a:defRPr>
            </a:lvl6pPr>
            <a:lvl7pPr marR="0" lvl="6" algn="l">
              <a:lnSpc>
                <a:spcPct val="100000"/>
              </a:lnSpc>
              <a:spcBef>
                <a:spcPts val="0"/>
              </a:spcBef>
              <a:spcAft>
                <a:spcPts val="0"/>
              </a:spcAft>
              <a:buSzPts val="1400"/>
              <a:buNone/>
              <a:defRPr sz="1800" b="0" i="0" u="none" strike="noStrike" cap="none">
                <a:solidFill>
                  <a:schemeClr val="dk2"/>
                </a:solidFill>
              </a:defRPr>
            </a:lvl7pPr>
            <a:lvl8pPr marR="0" lvl="7" algn="l">
              <a:lnSpc>
                <a:spcPct val="100000"/>
              </a:lnSpc>
              <a:spcBef>
                <a:spcPts val="0"/>
              </a:spcBef>
              <a:spcAft>
                <a:spcPts val="0"/>
              </a:spcAft>
              <a:buSzPts val="1400"/>
              <a:buNone/>
              <a:defRPr sz="1800" b="0" i="0" u="none" strike="noStrike" cap="none">
                <a:solidFill>
                  <a:schemeClr val="dk2"/>
                </a:solidFill>
              </a:defRPr>
            </a:lvl8pPr>
            <a:lvl9pPr marR="0" lvl="8" algn="l">
              <a:lnSpc>
                <a:spcPct val="100000"/>
              </a:lnSpc>
              <a:spcBef>
                <a:spcPts val="0"/>
              </a:spcBef>
              <a:spcAft>
                <a:spcPts val="0"/>
              </a:spcAft>
              <a:buSzPts val="1400"/>
              <a:buNone/>
              <a:defRPr sz="1800" b="0" i="0" u="none" strike="noStrike" cap="none">
                <a:solidFill>
                  <a:schemeClr val="dk2"/>
                </a:solidFill>
              </a:defRPr>
            </a:lvl9pPr>
          </a:lstStyle>
          <a:p>
            <a:endParaRPr/>
          </a:p>
        </p:txBody>
      </p:sp>
      <p:sp>
        <p:nvSpPr>
          <p:cNvPr id="1032" name="Google Shape;1032;p176"/>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1033" name="Google Shape;1033;p176"/>
          <p:cNvSpPr txBox="1">
            <a:spLocks noGrp="1"/>
          </p:cNvSpPr>
          <p:nvPr>
            <p:ph type="body" idx="1"/>
          </p:nvPr>
        </p:nvSpPr>
        <p:spPr>
          <a:xfrm>
            <a:off x="581634" y="1796387"/>
            <a:ext cx="9090000" cy="48783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D2BD24"/>
              </a:buClr>
              <a:buSzPts val="2800"/>
              <a:buFont typeface="Noto Sans Symbols"/>
              <a:buNone/>
              <a:defRPr sz="3600" b="0" i="0" u="none" strike="noStrike" cap="none">
                <a:solidFill>
                  <a:srgbClr val="3F3F3F"/>
                </a:solidFill>
                <a:latin typeface="Source Sans Pro"/>
                <a:ea typeface="Source Sans Pro"/>
                <a:cs typeface="Source Sans Pro"/>
                <a:sym typeface="Source Sans Pro"/>
              </a:defRPr>
            </a:lvl1pPr>
            <a:lvl2pPr marL="914400" marR="0" lvl="1" indent="-391160" algn="l">
              <a:lnSpc>
                <a:spcPct val="9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a:lnSpc>
                <a:spcPct val="9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a:lnSpc>
                <a:spcPct val="9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a:lnSpc>
                <a:spcPct val="9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416264004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034"/>
        <p:cNvGrpSpPr/>
        <p:nvPr/>
      </p:nvGrpSpPr>
      <p:grpSpPr>
        <a:xfrm>
          <a:off x="0" y="0"/>
          <a:ext cx="0" cy="0"/>
          <a:chOff x="0" y="0"/>
          <a:chExt cx="0" cy="0"/>
        </a:xfrm>
      </p:grpSpPr>
      <p:sp>
        <p:nvSpPr>
          <p:cNvPr id="1035" name="Google Shape;1035;p177"/>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036" name="Google Shape;1036;p177"/>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
        <p:nvSpPr>
          <p:cNvPr id="1037" name="Google Shape;1037;p177"/>
          <p:cNvSpPr txBox="1">
            <a:spLocks noGrp="1"/>
          </p:cNvSpPr>
          <p:nvPr>
            <p:ph type="body" idx="1"/>
          </p:nvPr>
        </p:nvSpPr>
        <p:spPr>
          <a:xfrm>
            <a:off x="581634" y="1796387"/>
            <a:ext cx="9090000" cy="48783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1000"/>
              </a:spcBef>
              <a:spcAft>
                <a:spcPts val="0"/>
              </a:spcAft>
              <a:buClr>
                <a:srgbClr val="D2BD24"/>
              </a:buClr>
              <a:buSzPts val="3600"/>
              <a:buFont typeface="Noto Sans Symbols"/>
              <a:buNone/>
              <a:defRPr sz="3600" b="0" i="0" u="none" strike="noStrike" cap="none">
                <a:solidFill>
                  <a:srgbClr val="3F3F3F"/>
                </a:solidFill>
                <a:latin typeface="Libre Franklin Thin"/>
                <a:ea typeface="Libre Franklin Thin"/>
                <a:cs typeface="Libre Franklin Thin"/>
                <a:sym typeface="Libre Franklin Thin"/>
              </a:defRPr>
            </a:lvl1pPr>
            <a:lvl2pPr marL="914400" marR="0" lvl="1" indent="-391160" algn="l">
              <a:lnSpc>
                <a:spcPct val="100000"/>
              </a:lnSpc>
              <a:spcBef>
                <a:spcPts val="1000"/>
              </a:spcBef>
              <a:spcAft>
                <a:spcPts val="0"/>
              </a:spcAft>
              <a:buClr>
                <a:srgbClr val="D2BD24"/>
              </a:buClr>
              <a:buSzPts val="256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600" marR="0" lvl="2" indent="-406400" algn="l">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Thin"/>
                <a:ea typeface="Libre Franklin Thin"/>
                <a:cs typeface="Libre Franklin Thin"/>
                <a:sym typeface="Libre Franklin Thin"/>
              </a:defRPr>
            </a:lvl3pPr>
            <a:lvl4pPr marL="1828800" marR="0" lvl="3" indent="-381000" algn="l">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4pPr>
            <a:lvl5pPr marL="2286000" marR="0" lvl="4" indent="-381000" algn="l">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5pPr>
            <a:lvl6pPr marL="2743200" marR="0" lvl="5"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6pPr>
            <a:lvl7pPr marL="3200400" marR="0" lvl="6"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7pPr>
            <a:lvl8pPr marL="3657600" marR="0" lvl="7"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8pPr>
            <a:lvl9pPr marL="4114800" marR="0" lvl="8"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Tree>
    <p:extLst>
      <p:ext uri="{BB962C8B-B14F-4D97-AF65-F5344CB8AC3E}">
        <p14:creationId xmlns:p14="http://schemas.microsoft.com/office/powerpoint/2010/main" val="1435949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blipFill>
          <a:blip r:embed="rId2">
            <a:alphaModFix/>
          </a:blip>
          <a:stretch>
            <a:fillRect/>
          </a:stretch>
        </a:blipFill>
        <a:effectLst/>
      </p:bgPr>
    </p:bg>
    <p:spTree>
      <p:nvGrpSpPr>
        <p:cNvPr id="1" name="Shape 683"/>
        <p:cNvGrpSpPr/>
        <p:nvPr/>
      </p:nvGrpSpPr>
      <p:grpSpPr>
        <a:xfrm>
          <a:off x="0" y="0"/>
          <a:ext cx="0" cy="0"/>
          <a:chOff x="0" y="0"/>
          <a:chExt cx="0" cy="0"/>
        </a:xfrm>
      </p:grpSpPr>
      <p:sp>
        <p:nvSpPr>
          <p:cNvPr id="684" name="Google Shape;684;p120"/>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85" name="Google Shape;685;p120"/>
          <p:cNvSpPr txBox="1">
            <a:spLocks noGrp="1"/>
          </p:cNvSpPr>
          <p:nvPr>
            <p:ph type="body" idx="1"/>
          </p:nvPr>
        </p:nvSpPr>
        <p:spPr>
          <a:xfrm>
            <a:off x="5183188" y="1891430"/>
            <a:ext cx="6172200" cy="39696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rgbClr val="102649"/>
              </a:buClr>
              <a:buSzPts val="3200"/>
              <a:buChar char="•"/>
              <a:defRPr sz="3200"/>
            </a:lvl1pPr>
            <a:lvl2pPr marL="914400" lvl="1" indent="-406400" algn="l" rtl="0">
              <a:lnSpc>
                <a:spcPct val="90000"/>
              </a:lnSpc>
              <a:spcBef>
                <a:spcPts val="500"/>
              </a:spcBef>
              <a:spcAft>
                <a:spcPts val="0"/>
              </a:spcAft>
              <a:buClr>
                <a:srgbClr val="102649"/>
              </a:buClr>
              <a:buSzPts val="2800"/>
              <a:buChar char="•"/>
              <a:defRPr sz="2800"/>
            </a:lvl2pPr>
            <a:lvl3pPr marL="1371600" lvl="2" indent="-381000" algn="l" rtl="0">
              <a:lnSpc>
                <a:spcPct val="90000"/>
              </a:lnSpc>
              <a:spcBef>
                <a:spcPts val="500"/>
              </a:spcBef>
              <a:spcAft>
                <a:spcPts val="0"/>
              </a:spcAft>
              <a:buClr>
                <a:srgbClr val="102649"/>
              </a:buClr>
              <a:buSzPts val="2400"/>
              <a:buChar char="•"/>
              <a:defRPr sz="2400"/>
            </a:lvl3pPr>
            <a:lvl4pPr marL="1828800" lvl="3" indent="-355600" algn="l" rtl="0">
              <a:lnSpc>
                <a:spcPct val="90000"/>
              </a:lnSpc>
              <a:spcBef>
                <a:spcPts val="500"/>
              </a:spcBef>
              <a:spcAft>
                <a:spcPts val="0"/>
              </a:spcAft>
              <a:buClr>
                <a:srgbClr val="102649"/>
              </a:buClr>
              <a:buSzPts val="2000"/>
              <a:buChar char="•"/>
              <a:defRPr sz="2000"/>
            </a:lvl4pPr>
            <a:lvl5pPr marL="2286000" lvl="4" indent="-355600" algn="l" rtl="0">
              <a:lnSpc>
                <a:spcPct val="90000"/>
              </a:lnSpc>
              <a:spcBef>
                <a:spcPts val="500"/>
              </a:spcBef>
              <a:spcAft>
                <a:spcPts val="0"/>
              </a:spcAft>
              <a:buClr>
                <a:srgbClr val="102649"/>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686" name="Google Shape;686;p120"/>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400"/>
              <a:buNone/>
              <a:defRPr sz="14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000"/>
              <a:buNone/>
              <a:defRPr sz="1000"/>
            </a:lvl4pPr>
            <a:lvl5pPr marL="2286000" lvl="4" indent="-228600" algn="l" rtl="0">
              <a:lnSpc>
                <a:spcPct val="90000"/>
              </a:lnSpc>
              <a:spcBef>
                <a:spcPts val="500"/>
              </a:spcBef>
              <a:spcAft>
                <a:spcPts val="0"/>
              </a:spcAft>
              <a:buClr>
                <a:srgbClr val="102649"/>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687" name="Google Shape;687;p12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88" name="Google Shape;688;p120"/>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89" name="Google Shape;689;p1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102649"/>
                </a:solidFill>
                <a:latin typeface="Libre Franklin"/>
                <a:ea typeface="Libre Franklin"/>
                <a:cs typeface="Libre Franklin"/>
                <a:sym typeface="Libre Franklin"/>
              </a:defRPr>
            </a:lvl1pPr>
            <a:lvl2pPr marL="0" marR="0" lvl="1" indent="0" algn="l" rtl="0">
              <a:spcBef>
                <a:spcPts val="0"/>
              </a:spcBef>
              <a:buNone/>
              <a:defRPr sz="1800">
                <a:solidFill>
                  <a:srgbClr val="102649"/>
                </a:solidFill>
                <a:latin typeface="Libre Franklin"/>
                <a:ea typeface="Libre Franklin"/>
                <a:cs typeface="Libre Franklin"/>
                <a:sym typeface="Libre Franklin"/>
              </a:defRPr>
            </a:lvl2pPr>
            <a:lvl3pPr marL="0" marR="0" lvl="2" indent="0" algn="l" rtl="0">
              <a:spcBef>
                <a:spcPts val="0"/>
              </a:spcBef>
              <a:buNone/>
              <a:defRPr sz="1800">
                <a:solidFill>
                  <a:srgbClr val="102649"/>
                </a:solidFill>
                <a:latin typeface="Libre Franklin"/>
                <a:ea typeface="Libre Franklin"/>
                <a:cs typeface="Libre Franklin"/>
                <a:sym typeface="Libre Franklin"/>
              </a:defRPr>
            </a:lvl3pPr>
            <a:lvl4pPr marL="0" marR="0" lvl="3" indent="0" algn="l" rtl="0">
              <a:spcBef>
                <a:spcPts val="0"/>
              </a:spcBef>
              <a:buNone/>
              <a:defRPr sz="1800">
                <a:solidFill>
                  <a:srgbClr val="102649"/>
                </a:solidFill>
                <a:latin typeface="Libre Franklin"/>
                <a:ea typeface="Libre Franklin"/>
                <a:cs typeface="Libre Franklin"/>
                <a:sym typeface="Libre Franklin"/>
              </a:defRPr>
            </a:lvl4pPr>
            <a:lvl5pPr marL="0" marR="0" lvl="4" indent="0" algn="l" rtl="0">
              <a:spcBef>
                <a:spcPts val="0"/>
              </a:spcBef>
              <a:buNone/>
              <a:defRPr sz="1800">
                <a:solidFill>
                  <a:srgbClr val="102649"/>
                </a:solidFill>
                <a:latin typeface="Libre Franklin"/>
                <a:ea typeface="Libre Franklin"/>
                <a:cs typeface="Libre Franklin"/>
                <a:sym typeface="Libre Franklin"/>
              </a:defRPr>
            </a:lvl5pPr>
            <a:lvl6pPr marL="0" marR="0" lvl="5" indent="0" algn="l" rtl="0">
              <a:spcBef>
                <a:spcPts val="0"/>
              </a:spcBef>
              <a:buNone/>
              <a:defRPr sz="1800">
                <a:solidFill>
                  <a:srgbClr val="102649"/>
                </a:solidFill>
                <a:latin typeface="Libre Franklin"/>
                <a:ea typeface="Libre Franklin"/>
                <a:cs typeface="Libre Franklin"/>
                <a:sym typeface="Libre Franklin"/>
              </a:defRPr>
            </a:lvl6pPr>
            <a:lvl7pPr marL="0" marR="0" lvl="6" indent="0" algn="l" rtl="0">
              <a:spcBef>
                <a:spcPts val="0"/>
              </a:spcBef>
              <a:buNone/>
              <a:defRPr sz="1800">
                <a:solidFill>
                  <a:srgbClr val="102649"/>
                </a:solidFill>
                <a:latin typeface="Libre Franklin"/>
                <a:ea typeface="Libre Franklin"/>
                <a:cs typeface="Libre Franklin"/>
                <a:sym typeface="Libre Franklin"/>
              </a:defRPr>
            </a:lvl7pPr>
            <a:lvl8pPr marL="0" marR="0" lvl="7" indent="0" algn="l" rtl="0">
              <a:spcBef>
                <a:spcPts val="0"/>
              </a:spcBef>
              <a:buNone/>
              <a:defRPr sz="1800">
                <a:solidFill>
                  <a:srgbClr val="102649"/>
                </a:solidFill>
                <a:latin typeface="Libre Franklin"/>
                <a:ea typeface="Libre Franklin"/>
                <a:cs typeface="Libre Franklin"/>
                <a:sym typeface="Libre Franklin"/>
              </a:defRPr>
            </a:lvl8pPr>
            <a:lvl9pPr marL="0" marR="0" lvl="8" indent="0" algn="l" rtl="0">
              <a:spcBef>
                <a:spcPts val="0"/>
              </a:spcBef>
              <a:buNone/>
              <a:defRPr sz="18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2247499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Custom Layout 2">
  <p:cSld name="Custom Layout 2">
    <p:spTree>
      <p:nvGrpSpPr>
        <p:cNvPr id="1" name="Shape 1038"/>
        <p:cNvGrpSpPr/>
        <p:nvPr/>
      </p:nvGrpSpPr>
      <p:grpSpPr>
        <a:xfrm>
          <a:off x="0" y="0"/>
          <a:ext cx="0" cy="0"/>
          <a:chOff x="0" y="0"/>
          <a:chExt cx="0" cy="0"/>
        </a:xfrm>
      </p:grpSpPr>
      <p:sp>
        <p:nvSpPr>
          <p:cNvPr id="1039" name="Google Shape;1039;p178"/>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400"/>
              <a:buNone/>
              <a:defRPr sz="1800" b="0" i="0" u="none" strike="noStrike" cap="none">
                <a:solidFill>
                  <a:schemeClr val="dk2"/>
                </a:solidFill>
              </a:defRPr>
            </a:lvl2pPr>
            <a:lvl3pPr marR="0" lvl="2" algn="l">
              <a:lnSpc>
                <a:spcPct val="100000"/>
              </a:lnSpc>
              <a:spcBef>
                <a:spcPts val="0"/>
              </a:spcBef>
              <a:spcAft>
                <a:spcPts val="0"/>
              </a:spcAft>
              <a:buSzPts val="1400"/>
              <a:buNone/>
              <a:defRPr sz="1800" b="0" i="0" u="none" strike="noStrike" cap="none">
                <a:solidFill>
                  <a:schemeClr val="dk2"/>
                </a:solidFill>
              </a:defRPr>
            </a:lvl3pPr>
            <a:lvl4pPr marR="0" lvl="3" algn="l">
              <a:lnSpc>
                <a:spcPct val="100000"/>
              </a:lnSpc>
              <a:spcBef>
                <a:spcPts val="0"/>
              </a:spcBef>
              <a:spcAft>
                <a:spcPts val="0"/>
              </a:spcAft>
              <a:buSzPts val="1400"/>
              <a:buNone/>
              <a:defRPr sz="1800" b="0" i="0" u="none" strike="noStrike" cap="none">
                <a:solidFill>
                  <a:schemeClr val="dk2"/>
                </a:solidFill>
              </a:defRPr>
            </a:lvl4pPr>
            <a:lvl5pPr marR="0" lvl="4" algn="l">
              <a:lnSpc>
                <a:spcPct val="100000"/>
              </a:lnSpc>
              <a:spcBef>
                <a:spcPts val="0"/>
              </a:spcBef>
              <a:spcAft>
                <a:spcPts val="0"/>
              </a:spcAft>
              <a:buSzPts val="1400"/>
              <a:buNone/>
              <a:defRPr sz="1800" b="0" i="0" u="none" strike="noStrike" cap="none">
                <a:solidFill>
                  <a:schemeClr val="dk2"/>
                </a:solidFill>
              </a:defRPr>
            </a:lvl5pPr>
            <a:lvl6pPr marR="0" lvl="5" algn="l">
              <a:lnSpc>
                <a:spcPct val="100000"/>
              </a:lnSpc>
              <a:spcBef>
                <a:spcPts val="0"/>
              </a:spcBef>
              <a:spcAft>
                <a:spcPts val="0"/>
              </a:spcAft>
              <a:buSzPts val="1400"/>
              <a:buNone/>
              <a:defRPr sz="1800" b="0" i="0" u="none" strike="noStrike" cap="none">
                <a:solidFill>
                  <a:schemeClr val="dk2"/>
                </a:solidFill>
              </a:defRPr>
            </a:lvl6pPr>
            <a:lvl7pPr marR="0" lvl="6" algn="l">
              <a:lnSpc>
                <a:spcPct val="100000"/>
              </a:lnSpc>
              <a:spcBef>
                <a:spcPts val="0"/>
              </a:spcBef>
              <a:spcAft>
                <a:spcPts val="0"/>
              </a:spcAft>
              <a:buSzPts val="1400"/>
              <a:buNone/>
              <a:defRPr sz="1800" b="0" i="0" u="none" strike="noStrike" cap="none">
                <a:solidFill>
                  <a:schemeClr val="dk2"/>
                </a:solidFill>
              </a:defRPr>
            </a:lvl7pPr>
            <a:lvl8pPr marR="0" lvl="7" algn="l">
              <a:lnSpc>
                <a:spcPct val="100000"/>
              </a:lnSpc>
              <a:spcBef>
                <a:spcPts val="0"/>
              </a:spcBef>
              <a:spcAft>
                <a:spcPts val="0"/>
              </a:spcAft>
              <a:buSzPts val="1400"/>
              <a:buNone/>
              <a:defRPr sz="1800" b="0" i="0" u="none" strike="noStrike" cap="none">
                <a:solidFill>
                  <a:schemeClr val="dk2"/>
                </a:solidFill>
              </a:defRPr>
            </a:lvl8pPr>
            <a:lvl9pPr marR="0" lvl="8" algn="l">
              <a:lnSpc>
                <a:spcPct val="100000"/>
              </a:lnSpc>
              <a:spcBef>
                <a:spcPts val="0"/>
              </a:spcBef>
              <a:spcAft>
                <a:spcPts val="0"/>
              </a:spcAft>
              <a:buSzPts val="1400"/>
              <a:buNone/>
              <a:defRPr sz="1800" b="0" i="0" u="none" strike="noStrike" cap="none">
                <a:solidFill>
                  <a:schemeClr val="dk2"/>
                </a:solidFill>
              </a:defRPr>
            </a:lvl9pPr>
          </a:lstStyle>
          <a:p>
            <a:endParaRPr/>
          </a:p>
        </p:txBody>
      </p:sp>
      <p:sp>
        <p:nvSpPr>
          <p:cNvPr id="1040" name="Google Shape;1040;p178"/>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1041" name="Google Shape;1041;p178"/>
          <p:cNvSpPr txBox="1">
            <a:spLocks noGrp="1"/>
          </p:cNvSpPr>
          <p:nvPr>
            <p:ph type="body" idx="1"/>
          </p:nvPr>
        </p:nvSpPr>
        <p:spPr>
          <a:xfrm>
            <a:off x="581634" y="1796387"/>
            <a:ext cx="9090000" cy="48783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000"/>
              </a:spcBef>
              <a:spcAft>
                <a:spcPts val="0"/>
              </a:spcAft>
              <a:buClr>
                <a:srgbClr val="D2BD24"/>
              </a:buClr>
              <a:buSzPts val="2800"/>
              <a:buFont typeface="Noto Sans Symbols"/>
              <a:buNone/>
              <a:defRPr sz="3600" b="0" i="0" u="none" strike="noStrike" cap="none">
                <a:solidFill>
                  <a:srgbClr val="3F3F3F"/>
                </a:solidFill>
                <a:latin typeface="Source Sans Pro"/>
                <a:ea typeface="Source Sans Pro"/>
                <a:cs typeface="Source Sans Pro"/>
                <a:sym typeface="Source Sans Pro"/>
              </a:defRPr>
            </a:lvl1pPr>
            <a:lvl2pPr marL="914400" marR="0" lvl="1" indent="-391160" algn="l">
              <a:lnSpc>
                <a:spcPct val="9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a:lnSpc>
                <a:spcPct val="90000"/>
              </a:lnSpc>
              <a:spcBef>
                <a:spcPts val="10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a:lnSpc>
                <a:spcPct val="9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a:lnSpc>
                <a:spcPct val="90000"/>
              </a:lnSpc>
              <a:spcBef>
                <a:spcPts val="10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210833582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042"/>
        <p:cNvGrpSpPr/>
        <p:nvPr/>
      </p:nvGrpSpPr>
      <p:grpSpPr>
        <a:xfrm>
          <a:off x="0" y="0"/>
          <a:ext cx="0" cy="0"/>
          <a:chOff x="0" y="0"/>
          <a:chExt cx="0" cy="0"/>
        </a:xfrm>
      </p:grpSpPr>
      <p:sp>
        <p:nvSpPr>
          <p:cNvPr id="1043" name="Google Shape;1043;p179"/>
          <p:cNvSpPr txBox="1">
            <a:spLocks noGrp="1"/>
          </p:cNvSpPr>
          <p:nvPr>
            <p:ph type="title"/>
          </p:nvPr>
        </p:nvSpPr>
        <p:spPr>
          <a:xfrm>
            <a:off x="677335" y="609600"/>
            <a:ext cx="8348100" cy="30225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rgbClr val="072B62"/>
              </a:buClr>
              <a:buSzPts val="4400"/>
              <a:buFont typeface="Georgia"/>
              <a:buNone/>
              <a:defRPr sz="4400" b="0" i="1"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400"/>
              <a:buNone/>
              <a:defRPr sz="1800" b="0" i="0" u="none" strike="noStrike" cap="none">
                <a:solidFill>
                  <a:schemeClr val="dk2"/>
                </a:solidFill>
              </a:defRPr>
            </a:lvl2pPr>
            <a:lvl3pPr marR="0" lvl="2" algn="l">
              <a:lnSpc>
                <a:spcPct val="100000"/>
              </a:lnSpc>
              <a:spcBef>
                <a:spcPts val="0"/>
              </a:spcBef>
              <a:spcAft>
                <a:spcPts val="0"/>
              </a:spcAft>
              <a:buSzPts val="1400"/>
              <a:buNone/>
              <a:defRPr sz="1800" b="0" i="0" u="none" strike="noStrike" cap="none">
                <a:solidFill>
                  <a:schemeClr val="dk2"/>
                </a:solidFill>
              </a:defRPr>
            </a:lvl3pPr>
            <a:lvl4pPr marR="0" lvl="3" algn="l">
              <a:lnSpc>
                <a:spcPct val="100000"/>
              </a:lnSpc>
              <a:spcBef>
                <a:spcPts val="0"/>
              </a:spcBef>
              <a:spcAft>
                <a:spcPts val="0"/>
              </a:spcAft>
              <a:buSzPts val="1400"/>
              <a:buNone/>
              <a:defRPr sz="1800" b="0" i="0" u="none" strike="noStrike" cap="none">
                <a:solidFill>
                  <a:schemeClr val="dk2"/>
                </a:solidFill>
              </a:defRPr>
            </a:lvl4pPr>
            <a:lvl5pPr marR="0" lvl="4" algn="l">
              <a:lnSpc>
                <a:spcPct val="100000"/>
              </a:lnSpc>
              <a:spcBef>
                <a:spcPts val="0"/>
              </a:spcBef>
              <a:spcAft>
                <a:spcPts val="0"/>
              </a:spcAft>
              <a:buSzPts val="1400"/>
              <a:buNone/>
              <a:defRPr sz="1800" b="0" i="0" u="none" strike="noStrike" cap="none">
                <a:solidFill>
                  <a:schemeClr val="dk2"/>
                </a:solidFill>
              </a:defRPr>
            </a:lvl5pPr>
            <a:lvl6pPr marR="0" lvl="5" algn="l">
              <a:lnSpc>
                <a:spcPct val="100000"/>
              </a:lnSpc>
              <a:spcBef>
                <a:spcPts val="0"/>
              </a:spcBef>
              <a:spcAft>
                <a:spcPts val="0"/>
              </a:spcAft>
              <a:buSzPts val="1400"/>
              <a:buNone/>
              <a:defRPr sz="1800" b="0" i="0" u="none" strike="noStrike" cap="none">
                <a:solidFill>
                  <a:schemeClr val="dk2"/>
                </a:solidFill>
              </a:defRPr>
            </a:lvl6pPr>
            <a:lvl7pPr marR="0" lvl="6" algn="l">
              <a:lnSpc>
                <a:spcPct val="100000"/>
              </a:lnSpc>
              <a:spcBef>
                <a:spcPts val="0"/>
              </a:spcBef>
              <a:spcAft>
                <a:spcPts val="0"/>
              </a:spcAft>
              <a:buSzPts val="1400"/>
              <a:buNone/>
              <a:defRPr sz="1800" b="0" i="0" u="none" strike="noStrike" cap="none">
                <a:solidFill>
                  <a:schemeClr val="dk2"/>
                </a:solidFill>
              </a:defRPr>
            </a:lvl7pPr>
            <a:lvl8pPr marR="0" lvl="7" algn="l">
              <a:lnSpc>
                <a:spcPct val="100000"/>
              </a:lnSpc>
              <a:spcBef>
                <a:spcPts val="0"/>
              </a:spcBef>
              <a:spcAft>
                <a:spcPts val="0"/>
              </a:spcAft>
              <a:buSzPts val="1400"/>
              <a:buNone/>
              <a:defRPr sz="1800" b="0" i="0" u="none" strike="noStrike" cap="none">
                <a:solidFill>
                  <a:schemeClr val="dk2"/>
                </a:solidFill>
              </a:defRPr>
            </a:lvl8pPr>
            <a:lvl9pPr marR="0" lvl="8" algn="l">
              <a:lnSpc>
                <a:spcPct val="100000"/>
              </a:lnSpc>
              <a:spcBef>
                <a:spcPts val="0"/>
              </a:spcBef>
              <a:spcAft>
                <a:spcPts val="0"/>
              </a:spcAft>
              <a:buSzPts val="1400"/>
              <a:buNone/>
              <a:defRPr sz="1800" b="0" i="0" u="none" strike="noStrike" cap="none">
                <a:solidFill>
                  <a:schemeClr val="dk2"/>
                </a:solidFill>
              </a:defRPr>
            </a:lvl9pPr>
          </a:lstStyle>
          <a:p>
            <a:endParaRPr/>
          </a:p>
        </p:txBody>
      </p:sp>
      <p:sp>
        <p:nvSpPr>
          <p:cNvPr id="1044" name="Google Shape;1044;p179"/>
          <p:cNvSpPr txBox="1">
            <a:spLocks noGrp="1"/>
          </p:cNvSpPr>
          <p:nvPr>
            <p:ph type="body" idx="1"/>
          </p:nvPr>
        </p:nvSpPr>
        <p:spPr>
          <a:xfrm>
            <a:off x="601142" y="3903134"/>
            <a:ext cx="8596800" cy="514200"/>
          </a:xfrm>
          <a:prstGeom prst="rect">
            <a:avLst/>
          </a:prstGeom>
          <a:noFill/>
          <a:ln>
            <a:noFill/>
          </a:ln>
        </p:spPr>
        <p:txBody>
          <a:bodyPr spcFirstLastPara="1" wrap="square" lIns="91425" tIns="45700" rIns="91425" bIns="45700" anchor="b" anchorCtr="0">
            <a:noAutofit/>
          </a:bodyPr>
          <a:lstStyle>
            <a:lvl1pPr marL="457200" marR="0" lvl="0" indent="-228600" algn="r">
              <a:lnSpc>
                <a:spcPct val="90000"/>
              </a:lnSpc>
              <a:spcBef>
                <a:spcPts val="1000"/>
              </a:spcBef>
              <a:spcAft>
                <a:spcPts val="0"/>
              </a:spcAft>
              <a:buClr>
                <a:srgbClr val="D2BD24"/>
              </a:buClr>
              <a:buSzPts val="2800"/>
              <a:buFont typeface="Noto Sans Symbols"/>
              <a:buNone/>
              <a:defRPr sz="3200" b="0" i="0" u="none" strike="noStrike" cap="none">
                <a:solidFill>
                  <a:srgbClr val="3F3F3F"/>
                </a:solidFill>
                <a:latin typeface="Source Sans Pro"/>
                <a:ea typeface="Source Sans Pro"/>
                <a:cs typeface="Source Sans Pro"/>
                <a:sym typeface="Source Sans Pro"/>
              </a:defRPr>
            </a:lvl1pPr>
            <a:lvl2pPr marL="914400" marR="0" lvl="1" indent="-228600" algn="l">
              <a:lnSpc>
                <a:spcPct val="90000"/>
              </a:lnSpc>
              <a:spcBef>
                <a:spcPts val="1000"/>
              </a:spcBef>
              <a:spcAft>
                <a:spcPts val="0"/>
              </a:spcAft>
              <a:buClr>
                <a:srgbClr val="D2BD24"/>
              </a:buClr>
              <a:buSzPts val="2400"/>
              <a:buFont typeface="Source Sans Pro"/>
              <a:buNone/>
              <a:defRPr sz="3200" b="0" i="0" u="none" strike="noStrike" cap="none">
                <a:solidFill>
                  <a:srgbClr val="3F3F3F"/>
                </a:solidFill>
                <a:latin typeface="Source Sans Pro"/>
                <a:ea typeface="Source Sans Pro"/>
                <a:cs typeface="Source Sans Pro"/>
                <a:sym typeface="Source Sans Pro"/>
              </a:defRPr>
            </a:lvl2pPr>
            <a:lvl3pPr marL="1371600" marR="0" lvl="2" indent="-228600" algn="l">
              <a:lnSpc>
                <a:spcPct val="90000"/>
              </a:lnSpc>
              <a:spcBef>
                <a:spcPts val="1000"/>
              </a:spcBef>
              <a:spcAft>
                <a:spcPts val="0"/>
              </a:spcAft>
              <a:buClr>
                <a:srgbClr val="D2BD24"/>
              </a:buClr>
              <a:buSzPts val="2000"/>
              <a:buFont typeface="Noto Sans Symbols"/>
              <a:buNone/>
              <a:defRPr sz="2800" b="0" i="0" u="none" strike="noStrike" cap="none">
                <a:solidFill>
                  <a:srgbClr val="3F3F3F"/>
                </a:solidFill>
                <a:latin typeface="Source Sans Pro"/>
                <a:ea typeface="Source Sans Pro"/>
                <a:cs typeface="Source Sans Pro"/>
                <a:sym typeface="Source Sans Pro"/>
              </a:defRPr>
            </a:lvl3pPr>
            <a:lvl4pPr marL="1828800" marR="0" lvl="3" indent="-228600" algn="l">
              <a:lnSpc>
                <a:spcPct val="90000"/>
              </a:lnSpc>
              <a:spcBef>
                <a:spcPts val="1000"/>
              </a:spcBef>
              <a:spcAft>
                <a:spcPts val="0"/>
              </a:spcAft>
              <a:buClr>
                <a:srgbClr val="D2BD24"/>
              </a:buClr>
              <a:buSzPts val="1800"/>
              <a:buFont typeface="Noto Sans Symbols"/>
              <a:buNone/>
              <a:defRPr sz="2400" b="0" i="0" u="none" strike="noStrike" cap="none">
                <a:solidFill>
                  <a:srgbClr val="3F3F3F"/>
                </a:solidFill>
                <a:latin typeface="Source Sans Pro"/>
                <a:ea typeface="Source Sans Pro"/>
                <a:cs typeface="Source Sans Pro"/>
                <a:sym typeface="Source Sans Pro"/>
              </a:defRPr>
            </a:lvl4pPr>
            <a:lvl5pPr marL="2286000" marR="0" lvl="4" indent="-228600" algn="l">
              <a:lnSpc>
                <a:spcPct val="90000"/>
              </a:lnSpc>
              <a:spcBef>
                <a:spcPts val="1000"/>
              </a:spcBef>
              <a:spcAft>
                <a:spcPts val="0"/>
              </a:spcAft>
              <a:buClr>
                <a:srgbClr val="D2BD24"/>
              </a:buClr>
              <a:buSzPts val="1800"/>
              <a:buFont typeface="Noto Sans Symbols"/>
              <a:buNone/>
              <a:defRPr sz="2400" b="0" i="0" u="none" strike="noStrike" cap="none">
                <a:solidFill>
                  <a:srgbClr val="3F3F3F"/>
                </a:solidFill>
                <a:latin typeface="Source Sans Pro"/>
                <a:ea typeface="Source Sans Pro"/>
                <a:cs typeface="Source Sans Pro"/>
                <a:sym typeface="Source Sans Pro"/>
              </a:defRPr>
            </a:lvl5pPr>
            <a:lvl6pPr marL="2743200" marR="0" lvl="5" indent="-289560" algn="l">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a:lnSpc>
                <a:spcPct val="90000"/>
              </a:lnSpc>
              <a:spcBef>
                <a:spcPts val="1000"/>
              </a:spcBef>
              <a:spcAft>
                <a:spcPts val="0"/>
              </a:spcAft>
              <a:buClr>
                <a:schemeClr val="accent1"/>
              </a:buClr>
              <a:buSzPts val="96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1045" name="Google Shape;1045;p179"/>
          <p:cNvSpPr txBox="1">
            <a:spLocks noGrp="1"/>
          </p:cNvSpPr>
          <p:nvPr>
            <p:ph type="body" idx="2"/>
          </p:nvPr>
        </p:nvSpPr>
        <p:spPr>
          <a:xfrm>
            <a:off x="677335" y="4527448"/>
            <a:ext cx="8520600" cy="1513800"/>
          </a:xfrm>
          <a:prstGeom prst="rect">
            <a:avLst/>
          </a:prstGeom>
          <a:noFill/>
          <a:ln>
            <a:noFill/>
          </a:ln>
        </p:spPr>
        <p:txBody>
          <a:bodyPr spcFirstLastPara="1" wrap="square" lIns="91425" tIns="45700" rIns="91425" bIns="45700" anchor="t" anchorCtr="0">
            <a:noAutofit/>
          </a:bodyPr>
          <a:lstStyle>
            <a:lvl1pPr marL="457200" marR="0" lvl="0" indent="-228600" algn="r">
              <a:lnSpc>
                <a:spcPct val="90000"/>
              </a:lnSpc>
              <a:spcBef>
                <a:spcPts val="1000"/>
              </a:spcBef>
              <a:spcAft>
                <a:spcPts val="0"/>
              </a:spcAft>
              <a:buClr>
                <a:srgbClr val="D2BD24"/>
              </a:buClr>
              <a:buSzPts val="2800"/>
              <a:buFont typeface="Noto Sans Symbols"/>
              <a:buNone/>
              <a:defRPr sz="2400" b="0" i="0" u="none" strike="noStrike" cap="none">
                <a:solidFill>
                  <a:srgbClr val="7F7F7F"/>
                </a:solidFill>
                <a:latin typeface="Source Sans Pro"/>
                <a:ea typeface="Source Sans Pro"/>
                <a:cs typeface="Source Sans Pro"/>
                <a:sym typeface="Source Sans Pro"/>
              </a:defRPr>
            </a:lvl1pPr>
            <a:lvl2pPr marL="914400" marR="0" lvl="1" indent="-228600" algn="l">
              <a:lnSpc>
                <a:spcPct val="90000"/>
              </a:lnSpc>
              <a:spcBef>
                <a:spcPts val="1000"/>
              </a:spcBef>
              <a:spcAft>
                <a:spcPts val="0"/>
              </a:spcAft>
              <a:buClr>
                <a:srgbClr val="D2BD24"/>
              </a:buClr>
              <a:buSzPts val="2400"/>
              <a:buFont typeface="Source Sans Pro"/>
              <a:buNone/>
              <a:defRPr sz="1800" b="0" i="0" u="none" strike="noStrike" cap="none">
                <a:solidFill>
                  <a:srgbClr val="888888"/>
                </a:solidFill>
                <a:latin typeface="Source Sans Pro"/>
                <a:ea typeface="Source Sans Pro"/>
                <a:cs typeface="Source Sans Pro"/>
                <a:sym typeface="Source Sans Pro"/>
              </a:defRPr>
            </a:lvl2pPr>
            <a:lvl3pPr marL="1371600" marR="0" lvl="2" indent="-228600" algn="l">
              <a:lnSpc>
                <a:spcPct val="90000"/>
              </a:lnSpc>
              <a:spcBef>
                <a:spcPts val="1000"/>
              </a:spcBef>
              <a:spcAft>
                <a:spcPts val="0"/>
              </a:spcAft>
              <a:buClr>
                <a:srgbClr val="D2BD24"/>
              </a:buClr>
              <a:buSzPts val="2000"/>
              <a:buFont typeface="Noto Sans Symbols"/>
              <a:buNone/>
              <a:defRPr sz="1600" b="0" i="0" u="none" strike="noStrike" cap="none">
                <a:solidFill>
                  <a:srgbClr val="888888"/>
                </a:solidFill>
                <a:latin typeface="Source Sans Pro"/>
                <a:ea typeface="Source Sans Pro"/>
                <a:cs typeface="Source Sans Pro"/>
                <a:sym typeface="Source Sans Pro"/>
              </a:defRPr>
            </a:lvl3pPr>
            <a:lvl4pPr marL="1828800" marR="0" lvl="3" indent="-228600" algn="l">
              <a:lnSpc>
                <a:spcPct val="90000"/>
              </a:lnSpc>
              <a:spcBef>
                <a:spcPts val="1000"/>
              </a:spcBef>
              <a:spcAft>
                <a:spcPts val="0"/>
              </a:spcAft>
              <a:buClr>
                <a:srgbClr val="D2BD24"/>
              </a:buClr>
              <a:buSzPts val="1800"/>
              <a:buFont typeface="Noto Sans Symbols"/>
              <a:buNone/>
              <a:defRPr sz="1400" b="0" i="0" u="none" strike="noStrike" cap="none">
                <a:solidFill>
                  <a:srgbClr val="888888"/>
                </a:solidFill>
                <a:latin typeface="Source Sans Pro"/>
                <a:ea typeface="Source Sans Pro"/>
                <a:cs typeface="Source Sans Pro"/>
                <a:sym typeface="Source Sans Pro"/>
              </a:defRPr>
            </a:lvl4pPr>
            <a:lvl5pPr marL="2286000" marR="0" lvl="4" indent="-228600" algn="l">
              <a:lnSpc>
                <a:spcPct val="90000"/>
              </a:lnSpc>
              <a:spcBef>
                <a:spcPts val="1000"/>
              </a:spcBef>
              <a:spcAft>
                <a:spcPts val="0"/>
              </a:spcAft>
              <a:buClr>
                <a:srgbClr val="D2BD24"/>
              </a:buClr>
              <a:buSzPts val="1800"/>
              <a:buFont typeface="Noto Sans Symbols"/>
              <a:buNone/>
              <a:defRPr sz="1400" b="0" i="0" u="none" strike="noStrike" cap="none">
                <a:solidFill>
                  <a:srgbClr val="888888"/>
                </a:solidFill>
                <a:latin typeface="Source Sans Pro"/>
                <a:ea typeface="Source Sans Pro"/>
                <a:cs typeface="Source Sans Pro"/>
                <a:sym typeface="Source Sans Pro"/>
              </a:defRPr>
            </a:lvl5pPr>
            <a:lvl6pPr marL="2743200" marR="0" lvl="5" indent="-228600" algn="l">
              <a:lnSpc>
                <a:spcPct val="90000"/>
              </a:lnSpc>
              <a:spcBef>
                <a:spcPts val="1000"/>
              </a:spcBef>
              <a:spcAft>
                <a:spcPts val="0"/>
              </a:spcAft>
              <a:buClr>
                <a:schemeClr val="accent1"/>
              </a:buClr>
              <a:buSzPts val="1800"/>
              <a:buFont typeface="Noto Sans Symbols"/>
              <a:buNone/>
              <a:defRPr sz="1400" b="0" i="0" u="none" strike="noStrike" cap="none">
                <a:solidFill>
                  <a:srgbClr val="888888"/>
                </a:solidFill>
                <a:latin typeface="Source Sans Pro"/>
                <a:ea typeface="Source Sans Pro"/>
                <a:cs typeface="Source Sans Pro"/>
                <a:sym typeface="Source Sans Pro"/>
              </a:defRPr>
            </a:lvl6pPr>
            <a:lvl7pPr marL="3200400" marR="0" lvl="6" indent="-228600" algn="l">
              <a:lnSpc>
                <a:spcPct val="90000"/>
              </a:lnSpc>
              <a:spcBef>
                <a:spcPts val="1000"/>
              </a:spcBef>
              <a:spcAft>
                <a:spcPts val="0"/>
              </a:spcAft>
              <a:buClr>
                <a:schemeClr val="accent1"/>
              </a:buClr>
              <a:buSzPts val="1800"/>
              <a:buFont typeface="Noto Sans Symbols"/>
              <a:buNone/>
              <a:defRPr sz="1400" b="0" i="0" u="none" strike="noStrike" cap="none">
                <a:solidFill>
                  <a:srgbClr val="888888"/>
                </a:solidFill>
                <a:latin typeface="Source Sans Pro"/>
                <a:ea typeface="Source Sans Pro"/>
                <a:cs typeface="Source Sans Pro"/>
                <a:sym typeface="Source Sans Pro"/>
              </a:defRPr>
            </a:lvl7pPr>
            <a:lvl8pPr marL="3657600" marR="0" lvl="7" indent="-228600" algn="l">
              <a:lnSpc>
                <a:spcPct val="90000"/>
              </a:lnSpc>
              <a:spcBef>
                <a:spcPts val="1000"/>
              </a:spcBef>
              <a:spcAft>
                <a:spcPts val="0"/>
              </a:spcAft>
              <a:buClr>
                <a:schemeClr val="accent1"/>
              </a:buClr>
              <a:buSzPts val="1800"/>
              <a:buFont typeface="Noto Sans Symbols"/>
              <a:buNone/>
              <a:defRPr sz="1400" b="0" i="0" u="none" strike="noStrike" cap="none">
                <a:solidFill>
                  <a:srgbClr val="888888"/>
                </a:solidFill>
                <a:latin typeface="Source Sans Pro"/>
                <a:ea typeface="Source Sans Pro"/>
                <a:cs typeface="Source Sans Pro"/>
                <a:sym typeface="Source Sans Pro"/>
              </a:defRPr>
            </a:lvl8pPr>
            <a:lvl9pPr marL="4114800" marR="0" lvl="8" indent="-228600" algn="l">
              <a:lnSpc>
                <a:spcPct val="90000"/>
              </a:lnSpc>
              <a:spcBef>
                <a:spcPts val="1000"/>
              </a:spcBef>
              <a:spcAft>
                <a:spcPts val="0"/>
              </a:spcAft>
              <a:buClr>
                <a:schemeClr val="accent1"/>
              </a:buClr>
              <a:buSzPts val="1800"/>
              <a:buFont typeface="Noto Sans Symbols"/>
              <a:buNone/>
              <a:defRPr sz="1400" b="0" i="0" u="none" strike="noStrike" cap="none">
                <a:solidFill>
                  <a:srgbClr val="888888"/>
                </a:solidFill>
                <a:latin typeface="Source Sans Pro"/>
                <a:ea typeface="Source Sans Pro"/>
                <a:cs typeface="Source Sans Pro"/>
                <a:sym typeface="Source Sans Pro"/>
              </a:defRPr>
            </a:lvl9pPr>
          </a:lstStyle>
          <a:p>
            <a:endParaRPr/>
          </a:p>
        </p:txBody>
      </p:sp>
      <p:sp>
        <p:nvSpPr>
          <p:cNvPr id="1046" name="Google Shape;1046;p179"/>
          <p:cNvSpPr txBox="1"/>
          <p:nvPr/>
        </p:nvSpPr>
        <p:spPr>
          <a:xfrm>
            <a:off x="541870" y="790378"/>
            <a:ext cx="609600" cy="584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8FA1CF"/>
              </a:buClr>
              <a:buSzPts val="8000"/>
              <a:buFont typeface="Arial"/>
              <a:buNone/>
            </a:pPr>
            <a:r>
              <a:rPr lang="en-US" sz="8000">
                <a:solidFill>
                  <a:srgbClr val="8FA1CF"/>
                </a:solidFill>
                <a:latin typeface="Arial"/>
                <a:ea typeface="Arial"/>
                <a:cs typeface="Arial"/>
                <a:sym typeface="Arial"/>
              </a:rPr>
              <a:t>“</a:t>
            </a:r>
            <a:endParaRPr sz="1800">
              <a:solidFill>
                <a:schemeClr val="dk1"/>
              </a:solidFill>
              <a:latin typeface="Arial"/>
              <a:ea typeface="Arial"/>
              <a:cs typeface="Arial"/>
              <a:sym typeface="Arial"/>
            </a:endParaRPr>
          </a:p>
        </p:txBody>
      </p:sp>
      <p:sp>
        <p:nvSpPr>
          <p:cNvPr id="1047" name="Google Shape;1047;p179"/>
          <p:cNvSpPr txBox="1"/>
          <p:nvPr/>
        </p:nvSpPr>
        <p:spPr>
          <a:xfrm>
            <a:off x="8893011" y="2886556"/>
            <a:ext cx="609600" cy="584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8FA1CF"/>
              </a:buClr>
              <a:buSzPts val="8000"/>
              <a:buFont typeface="Arial"/>
              <a:buNone/>
            </a:pPr>
            <a:r>
              <a:rPr lang="en-US" sz="8000">
                <a:solidFill>
                  <a:srgbClr val="8FA1CF"/>
                </a:solidFill>
                <a:latin typeface="Arial"/>
                <a:ea typeface="Arial"/>
                <a:cs typeface="Arial"/>
                <a:sym typeface="Arial"/>
              </a:rPr>
              <a:t>”</a:t>
            </a:r>
            <a:endParaRPr sz="1800">
              <a:solidFill>
                <a:schemeClr val="dk1"/>
              </a:solidFill>
              <a:latin typeface="Arial"/>
              <a:ea typeface="Arial"/>
              <a:cs typeface="Arial"/>
              <a:sym typeface="Arial"/>
            </a:endParaRPr>
          </a:p>
        </p:txBody>
      </p:sp>
      <p:sp>
        <p:nvSpPr>
          <p:cNvPr id="1048" name="Google Shape;1048;p179"/>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1253821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1049"/>
        <p:cNvGrpSpPr/>
        <p:nvPr/>
      </p:nvGrpSpPr>
      <p:grpSpPr>
        <a:xfrm>
          <a:off x="0" y="0"/>
          <a:ext cx="0" cy="0"/>
          <a:chOff x="0" y="0"/>
          <a:chExt cx="0" cy="0"/>
        </a:xfrm>
      </p:grpSpPr>
      <p:pic>
        <p:nvPicPr>
          <p:cNvPr id="1050" name="Google Shape;1050;p180"/>
          <p:cNvPicPr preferRelativeResize="0"/>
          <p:nvPr/>
        </p:nvPicPr>
        <p:blipFill rotWithShape="1">
          <a:blip r:embed="rId2">
            <a:alphaModFix/>
          </a:blip>
          <a:srcRect l="109" t="7102" b="33564"/>
          <a:stretch/>
        </p:blipFill>
        <p:spPr>
          <a:xfrm>
            <a:off x="-11752" y="4947586"/>
            <a:ext cx="12204000" cy="1915200"/>
          </a:xfrm>
          <a:prstGeom prst="rect">
            <a:avLst/>
          </a:prstGeom>
          <a:noFill/>
          <a:ln>
            <a:noFill/>
          </a:ln>
        </p:spPr>
      </p:pic>
      <p:sp>
        <p:nvSpPr>
          <p:cNvPr id="1051" name="Google Shape;1051;p180"/>
          <p:cNvSpPr txBox="1"/>
          <p:nvPr/>
        </p:nvSpPr>
        <p:spPr>
          <a:xfrm>
            <a:off x="-8405" y="0"/>
            <a:ext cx="12200400" cy="1228800"/>
          </a:xfrm>
          <a:prstGeom prst="rect">
            <a:avLst/>
          </a:prstGeom>
          <a:solidFill>
            <a:srgbClr val="262087"/>
          </a:solidFill>
          <a:ln>
            <a:noFill/>
          </a:ln>
        </p:spPr>
        <p:txBody>
          <a:bodyPr spcFirstLastPara="1" wrap="square" lIns="89275" tIns="44625" rIns="89275" bIns="44625" anchor="ctr" anchorCtr="0">
            <a:noAutofit/>
          </a:bodyPr>
          <a:lstStyle/>
          <a:p>
            <a:pPr marL="0" marR="0" lvl="0" indent="0" algn="ctr" rtl="0">
              <a:spcBef>
                <a:spcPts val="0"/>
              </a:spcBef>
              <a:spcAft>
                <a:spcPts val="0"/>
              </a:spcAft>
              <a:buClr>
                <a:schemeClr val="dk1"/>
              </a:buClr>
              <a:buSzPts val="3100"/>
              <a:buFont typeface="Arial"/>
              <a:buNone/>
            </a:pPr>
            <a:endParaRPr sz="3100" b="0" i="0" u="none" strike="noStrike" cap="none">
              <a:solidFill>
                <a:schemeClr val="dk1"/>
              </a:solidFill>
              <a:latin typeface="Lato"/>
              <a:ea typeface="Lato"/>
              <a:cs typeface="Lato"/>
              <a:sym typeface="Lato"/>
            </a:endParaRPr>
          </a:p>
        </p:txBody>
      </p:sp>
      <p:sp>
        <p:nvSpPr>
          <p:cNvPr id="1052" name="Google Shape;1052;p180"/>
          <p:cNvSpPr txBox="1">
            <a:spLocks noGrp="1"/>
          </p:cNvSpPr>
          <p:nvPr>
            <p:ph type="body" idx="1"/>
          </p:nvPr>
        </p:nvSpPr>
        <p:spPr>
          <a:xfrm>
            <a:off x="0" y="0"/>
            <a:ext cx="12192000" cy="1228800"/>
          </a:xfrm>
          <a:prstGeom prst="rect">
            <a:avLst/>
          </a:prstGeom>
          <a:noFill/>
          <a:ln>
            <a:noFill/>
          </a:ln>
        </p:spPr>
        <p:txBody>
          <a:bodyPr spcFirstLastPara="1" wrap="square" lIns="91425" tIns="45700" rIns="91425" bIns="45700" anchor="ctr" anchorCtr="0">
            <a:noAutofit/>
          </a:bodyPr>
          <a:lstStyle>
            <a:lvl1pPr marL="457200" marR="0" lvl="0" indent="-228600" algn="ctr">
              <a:lnSpc>
                <a:spcPct val="100000"/>
              </a:lnSpc>
              <a:spcBef>
                <a:spcPts val="0"/>
              </a:spcBef>
              <a:spcAft>
                <a:spcPts val="0"/>
              </a:spcAft>
              <a:buClr>
                <a:schemeClr val="lt1"/>
              </a:buClr>
              <a:buSzPts val="2800"/>
              <a:buFont typeface="Arial"/>
              <a:buNone/>
              <a:defRPr sz="4800" b="1" i="0" u="none" strike="noStrike" cap="none">
                <a:solidFill>
                  <a:schemeClr val="lt1"/>
                </a:solidFill>
                <a:latin typeface="Lato"/>
                <a:ea typeface="Lato"/>
                <a:cs typeface="Lato"/>
                <a:sym typeface="Lato"/>
              </a:defRPr>
            </a:lvl1pPr>
            <a:lvl2pPr marL="914400" marR="0" lvl="1" indent="-228600" algn="l">
              <a:lnSpc>
                <a:spcPct val="150000"/>
              </a:lnSpc>
              <a:spcBef>
                <a:spcPts val="4000"/>
              </a:spcBef>
              <a:spcAft>
                <a:spcPts val="0"/>
              </a:spcAft>
              <a:buClr>
                <a:schemeClr val="dk1"/>
              </a:buClr>
              <a:buSzPts val="2400"/>
              <a:buFont typeface="Lato"/>
              <a:buNone/>
              <a:defRPr sz="3200" b="0" i="0" u="none" strike="noStrike" cap="none">
                <a:solidFill>
                  <a:schemeClr val="dk1"/>
                </a:solidFill>
                <a:latin typeface="Lato"/>
                <a:ea typeface="Lato"/>
                <a:cs typeface="Lato"/>
                <a:sym typeface="Lato"/>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3" name="Google Shape;1053;p180"/>
          <p:cNvSpPr txBox="1">
            <a:spLocks noGrp="1"/>
          </p:cNvSpPr>
          <p:nvPr>
            <p:ph type="body" idx="2"/>
          </p:nvPr>
        </p:nvSpPr>
        <p:spPr>
          <a:xfrm>
            <a:off x="2736037" y="1596572"/>
            <a:ext cx="6729300" cy="3350400"/>
          </a:xfrm>
          <a:prstGeom prst="rect">
            <a:avLst/>
          </a:prstGeom>
          <a:noFill/>
          <a:ln>
            <a:noFill/>
          </a:ln>
        </p:spPr>
        <p:txBody>
          <a:bodyPr spcFirstLastPara="1" wrap="square" lIns="91425" tIns="45700" rIns="91425" bIns="45700" anchor="t" anchorCtr="0">
            <a:noAutofit/>
          </a:bodyPr>
          <a:lstStyle>
            <a:lvl1pPr marL="457200" marR="0" lvl="0" indent="-381000" algn="l">
              <a:lnSpc>
                <a:spcPct val="150000"/>
              </a:lnSpc>
              <a:spcBef>
                <a:spcPts val="0"/>
              </a:spcBef>
              <a:spcAft>
                <a:spcPts val="0"/>
              </a:spcAft>
              <a:buClr>
                <a:schemeClr val="dk1"/>
              </a:buClr>
              <a:buSzPts val="2400"/>
              <a:buFont typeface="Lato"/>
              <a:buChar char="•"/>
              <a:defRPr sz="2400" i="0" u="none" strike="noStrike" cap="none">
                <a:solidFill>
                  <a:schemeClr val="dk1"/>
                </a:solidFill>
              </a:defRPr>
            </a:lvl1pPr>
            <a:lvl2pPr marL="914400" marR="0" lvl="1" indent="-228600" algn="l">
              <a:lnSpc>
                <a:spcPct val="150000"/>
              </a:lnSpc>
              <a:spcBef>
                <a:spcPts val="600"/>
              </a:spcBef>
              <a:spcAft>
                <a:spcPts val="0"/>
              </a:spcAft>
              <a:buClr>
                <a:schemeClr val="dk1"/>
              </a:buClr>
              <a:buSzPts val="2400"/>
              <a:buNone/>
              <a:defRPr sz="2400" b="1" i="0" u="none" strike="noStrike" cap="none">
                <a:solidFill>
                  <a:schemeClr val="dk1"/>
                </a:solidFill>
              </a:defRPr>
            </a:lvl2pPr>
            <a:lvl3pPr marL="1371600" marR="0" lvl="2" indent="-228600" algn="l">
              <a:lnSpc>
                <a:spcPct val="90000"/>
              </a:lnSpc>
              <a:spcBef>
                <a:spcPts val="50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3pPr>
            <a:lvl4pPr marL="1828800" marR="0" lvl="3" indent="-228600" algn="l">
              <a:lnSpc>
                <a:spcPct val="90000"/>
              </a:lnSpc>
              <a:spcBef>
                <a:spcPts val="50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4pPr>
            <a:lvl5pPr marL="2286000" marR="0" lvl="4" indent="-228600" algn="l">
              <a:lnSpc>
                <a:spcPct val="90000"/>
              </a:lnSpc>
              <a:spcBef>
                <a:spcPts val="50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5pPr>
            <a:lvl6pPr marL="2743200" marR="0" lvl="5" indent="-381000" algn="l">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6pPr>
            <a:lvl7pPr marL="3200400" marR="0" lvl="6" indent="-381000" algn="l">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7pPr>
            <a:lvl8pPr marL="3657600" marR="0" lvl="7" indent="-381000" algn="l">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8pPr>
            <a:lvl9pPr marL="4114800" marR="0" lvl="8" indent="-381000" algn="l">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9pPr>
          </a:lstStyle>
          <a:p>
            <a:endParaRPr/>
          </a:p>
        </p:txBody>
      </p:sp>
      <p:pic>
        <p:nvPicPr>
          <p:cNvPr id="1054" name="Google Shape;1054;p180" descr="circle-logo-word-cover-color.png"/>
          <p:cNvPicPr preferRelativeResize="0"/>
          <p:nvPr/>
        </p:nvPicPr>
        <p:blipFill rotWithShape="1">
          <a:blip r:embed="rId3">
            <a:alphaModFix/>
          </a:blip>
          <a:srcRect/>
          <a:stretch/>
        </p:blipFill>
        <p:spPr>
          <a:xfrm>
            <a:off x="11185496" y="5944832"/>
            <a:ext cx="792000" cy="801900"/>
          </a:xfrm>
          <a:prstGeom prst="rect">
            <a:avLst/>
          </a:prstGeom>
          <a:noFill/>
          <a:ln>
            <a:noFill/>
          </a:ln>
        </p:spPr>
      </p:pic>
    </p:spTree>
    <p:extLst>
      <p:ext uri="{BB962C8B-B14F-4D97-AF65-F5344CB8AC3E}">
        <p14:creationId xmlns:p14="http://schemas.microsoft.com/office/powerpoint/2010/main" val="66400605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matchingName="Custom Layout 6">
  <p:cSld name="Custom Layout 6">
    <p:spTree>
      <p:nvGrpSpPr>
        <p:cNvPr id="1" name="Shape 1055"/>
        <p:cNvGrpSpPr/>
        <p:nvPr/>
      </p:nvGrpSpPr>
      <p:grpSpPr>
        <a:xfrm>
          <a:off x="0" y="0"/>
          <a:ext cx="0" cy="0"/>
          <a:chOff x="0" y="0"/>
          <a:chExt cx="0" cy="0"/>
        </a:xfrm>
      </p:grpSpPr>
      <p:sp>
        <p:nvSpPr>
          <p:cNvPr id="1056" name="Google Shape;1056;p181"/>
          <p:cNvSpPr txBox="1">
            <a:spLocks noGrp="1"/>
          </p:cNvSpPr>
          <p:nvPr>
            <p:ph type="sldNum" idx="12"/>
          </p:nvPr>
        </p:nvSpPr>
        <p:spPr>
          <a:xfrm>
            <a:off x="11016767" y="6309651"/>
            <a:ext cx="683100" cy="365100"/>
          </a:xfrm>
          <a:prstGeom prst="rect">
            <a:avLst/>
          </a:prstGeom>
          <a:noFill/>
          <a:ln>
            <a:noFill/>
          </a:ln>
        </p:spPr>
        <p:txBody>
          <a:bodyPr spcFirstLastPara="1" wrap="square" lIns="121900" tIns="60925" rIns="121900" bIns="60925" anchor="t" anchorCtr="0">
            <a:noAutofit/>
          </a:bodyPr>
          <a:lstStyle>
            <a:lvl1pPr marL="0" marR="0" lvl="0" indent="0" algn="r">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a:lnSpc>
                <a:spcPct val="100000"/>
              </a:lnSpc>
              <a:spcBef>
                <a:spcPts val="0"/>
              </a:spcBef>
              <a:spcAft>
                <a:spcPts val="0"/>
              </a:spcAft>
              <a:buClr>
                <a:srgbClr val="000000"/>
              </a:buClr>
              <a:buSzPts val="24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1975782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809"/>
        <p:cNvGrpSpPr/>
        <p:nvPr/>
      </p:nvGrpSpPr>
      <p:grpSpPr>
        <a:xfrm>
          <a:off x="0" y="0"/>
          <a:ext cx="0" cy="0"/>
          <a:chOff x="0" y="0"/>
          <a:chExt cx="0" cy="0"/>
        </a:xfrm>
      </p:grpSpPr>
      <p:sp>
        <p:nvSpPr>
          <p:cNvPr id="810" name="Google Shape;810;p139"/>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1pPr>
            <a:lvl2pPr marL="0" marR="0" lvl="1"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2pPr>
            <a:lvl3pPr marL="0" marR="0" lvl="2"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3pPr>
            <a:lvl4pPr marL="0" marR="0" lvl="3"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4pPr>
            <a:lvl5pPr marL="0" marR="0" lvl="4"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5pPr>
            <a:lvl6pPr marL="0" marR="0" lvl="5"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6pPr>
            <a:lvl7pPr marL="0" marR="0" lvl="6"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7pPr>
            <a:lvl8pPr marL="0" marR="0" lvl="7"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8pPr>
            <a:lvl9pPr marL="0" marR="0" lvl="8"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4399377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811"/>
        <p:cNvGrpSpPr/>
        <p:nvPr/>
      </p:nvGrpSpPr>
      <p:grpSpPr>
        <a:xfrm>
          <a:off x="0" y="0"/>
          <a:ext cx="0" cy="0"/>
          <a:chOff x="0" y="0"/>
          <a:chExt cx="0" cy="0"/>
        </a:xfrm>
      </p:grpSpPr>
      <p:sp>
        <p:nvSpPr>
          <p:cNvPr id="812" name="Google Shape;812;p140"/>
          <p:cNvSpPr txBox="1">
            <a:spLocks noGrp="1"/>
          </p:cNvSpPr>
          <p:nvPr>
            <p:ph type="title"/>
          </p:nvPr>
        </p:nvSpPr>
        <p:spPr>
          <a:xfrm>
            <a:off x="555786" y="257025"/>
            <a:ext cx="8596800" cy="13209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rgbClr val="000000"/>
              </a:buClr>
              <a:buSzPts val="1500"/>
              <a:buFont typeface="Arial"/>
              <a:buNone/>
              <a:defRPr sz="1900"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chemeClr val="dk2"/>
                </a:solidFill>
                <a:latin typeface="Arial"/>
                <a:ea typeface="Arial"/>
                <a:cs typeface="Arial"/>
                <a:sym typeface="Arial"/>
              </a:defRPr>
            </a:lvl9pPr>
          </a:lstStyle>
          <a:p>
            <a:endParaRPr/>
          </a:p>
        </p:txBody>
      </p:sp>
      <p:sp>
        <p:nvSpPr>
          <p:cNvPr id="813" name="Google Shape;813;p140"/>
          <p:cNvSpPr txBox="1">
            <a:spLocks noGrp="1"/>
          </p:cNvSpPr>
          <p:nvPr>
            <p:ph type="body" idx="1"/>
          </p:nvPr>
        </p:nvSpPr>
        <p:spPr>
          <a:xfrm>
            <a:off x="555786" y="1773451"/>
            <a:ext cx="9188700" cy="4901700"/>
          </a:xfrm>
          <a:prstGeom prst="rect">
            <a:avLst/>
          </a:prstGeom>
          <a:noFill/>
          <a:ln>
            <a:noFill/>
          </a:ln>
        </p:spPr>
        <p:txBody>
          <a:bodyPr spcFirstLastPara="1" wrap="square" lIns="91425" tIns="45700" rIns="91425" bIns="45700" anchor="t" anchorCtr="0">
            <a:noAutofit/>
          </a:bodyPr>
          <a:lstStyle>
            <a:lvl1pPr marL="457200" marR="0" lvl="0" indent="-457200" algn="l">
              <a:lnSpc>
                <a:spcPct val="100000"/>
              </a:lnSpc>
              <a:spcBef>
                <a:spcPts val="1100"/>
              </a:spcBef>
              <a:spcAft>
                <a:spcPts val="0"/>
              </a:spcAft>
              <a:buClr>
                <a:srgbClr val="D2BD24"/>
              </a:buClr>
              <a:buSzPts val="3600"/>
              <a:buFont typeface="Noto Sans Symbols"/>
              <a:buChar char="🞂"/>
              <a:defRPr sz="3600" b="0" i="0" u="none" strike="noStrike" cap="none">
                <a:solidFill>
                  <a:srgbClr val="3F3F3F"/>
                </a:solidFill>
                <a:latin typeface="Libre Franklin Thin"/>
                <a:ea typeface="Libre Franklin Thin"/>
                <a:cs typeface="Libre Franklin Thin"/>
                <a:sym typeface="Libre Franklin Thin"/>
              </a:defRPr>
            </a:lvl1pPr>
            <a:lvl2pPr marL="914400" marR="0" lvl="1" indent="-387350" algn="l">
              <a:lnSpc>
                <a:spcPct val="100000"/>
              </a:lnSpc>
              <a:spcBef>
                <a:spcPts val="1100"/>
              </a:spcBef>
              <a:spcAft>
                <a:spcPts val="0"/>
              </a:spcAft>
              <a:buClr>
                <a:srgbClr val="D2BD24"/>
              </a:buClr>
              <a:buSzPts val="250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600" marR="0" lvl="2" indent="-406400" algn="l">
              <a:lnSpc>
                <a:spcPct val="10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Thin"/>
                <a:ea typeface="Libre Franklin Thin"/>
                <a:cs typeface="Libre Franklin Thin"/>
                <a:sym typeface="Libre Franklin Thin"/>
              </a:defRPr>
            </a:lvl3pPr>
            <a:lvl4pPr marL="1828800" marR="0" lvl="3" indent="-381000" algn="l">
              <a:lnSpc>
                <a:spcPct val="10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4pPr>
            <a:lvl5pPr marL="2286000" marR="0" lvl="4" indent="-381000" algn="l">
              <a:lnSpc>
                <a:spcPct val="100000"/>
              </a:lnSpc>
              <a:spcBef>
                <a:spcPts val="1100"/>
              </a:spcBef>
              <a:spcAft>
                <a:spcPts val="0"/>
              </a:spcAft>
              <a:buClr>
                <a:srgbClr val="D2BD24"/>
              </a:buClr>
              <a:buSzPts val="2400"/>
              <a:buFont typeface="Libre Franklin Thin"/>
              <a:buChar char="●"/>
              <a:defRPr sz="2400" b="0" i="0" u="none" strike="noStrike" cap="none">
                <a:solidFill>
                  <a:srgbClr val="3F3F3F"/>
                </a:solidFill>
                <a:latin typeface="Libre Franklin Thin"/>
                <a:ea typeface="Libre Franklin Thin"/>
                <a:cs typeface="Libre Franklin Thin"/>
                <a:sym typeface="Libre Franklin Thin"/>
              </a:defRPr>
            </a:lvl5pPr>
            <a:lvl6pPr marL="2743200" marR="0" lvl="5" indent="-285750" algn="l">
              <a:lnSpc>
                <a:spcPct val="10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6pPr>
            <a:lvl7pPr marL="3200400" marR="0" lvl="6" indent="-285750" algn="l">
              <a:lnSpc>
                <a:spcPct val="10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7pPr>
            <a:lvl8pPr marL="3657600" marR="0" lvl="7" indent="-285750" algn="l">
              <a:lnSpc>
                <a:spcPct val="10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8pPr>
            <a:lvl9pPr marL="4114800" marR="0" lvl="8" indent="-285750" algn="l">
              <a:lnSpc>
                <a:spcPct val="10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
        <p:nvSpPr>
          <p:cNvPr id="814" name="Google Shape;814;p140"/>
          <p:cNvSpPr txBox="1">
            <a:spLocks noGrp="1"/>
          </p:cNvSpPr>
          <p:nvPr>
            <p:ph type="sldNum" idx="12"/>
          </p:nvPr>
        </p:nvSpPr>
        <p:spPr>
          <a:xfrm>
            <a:off x="11030413" y="6314034"/>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1pPr>
            <a:lvl2pPr marL="0" marR="0" lvl="1"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2pPr>
            <a:lvl3pPr marL="0" marR="0" lvl="2"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3pPr>
            <a:lvl4pPr marL="0" marR="0" lvl="3"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4pPr>
            <a:lvl5pPr marL="0" marR="0" lvl="4"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5pPr>
            <a:lvl6pPr marL="0" marR="0" lvl="5"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6pPr>
            <a:lvl7pPr marL="0" marR="0" lvl="6"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7pPr>
            <a:lvl8pPr marL="0" marR="0" lvl="7"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8pPr>
            <a:lvl9pPr marL="0" marR="0" lvl="8"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782683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15"/>
        <p:cNvGrpSpPr/>
        <p:nvPr/>
      </p:nvGrpSpPr>
      <p:grpSpPr>
        <a:xfrm>
          <a:off x="0" y="0"/>
          <a:ext cx="0" cy="0"/>
          <a:chOff x="0" y="0"/>
          <a:chExt cx="0" cy="0"/>
        </a:xfrm>
      </p:grpSpPr>
      <p:sp>
        <p:nvSpPr>
          <p:cNvPr id="816" name="Google Shape;816;p14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17" name="Google Shape;817;p14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1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900"/>
              <a:buNone/>
              <a:defRPr sz="19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18" name="Google Shape;818;p14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19" name="Google Shape;819;p14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20" name="Google Shape;820;p14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21" name="Google Shape;821;p141" descr="A picture containing bridge, water&#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248533183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822"/>
        <p:cNvGrpSpPr/>
        <p:nvPr/>
      </p:nvGrpSpPr>
      <p:grpSpPr>
        <a:xfrm>
          <a:off x="0" y="0"/>
          <a:ext cx="0" cy="0"/>
          <a:chOff x="0" y="0"/>
          <a:chExt cx="0" cy="0"/>
        </a:xfrm>
      </p:grpSpPr>
      <p:sp>
        <p:nvSpPr>
          <p:cNvPr id="823" name="Google Shape;823;p14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24" name="Google Shape;824;p14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25" name="Google Shape;825;p14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26" name="Google Shape;826;p14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27" name="Google Shape;827;p14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28" name="Google Shape;828;p142"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220623459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Custom Layout 4">
  <p:cSld name="Custom Layout 4">
    <p:spTree>
      <p:nvGrpSpPr>
        <p:cNvPr id="1" name="Shape 829"/>
        <p:cNvGrpSpPr/>
        <p:nvPr/>
      </p:nvGrpSpPr>
      <p:grpSpPr>
        <a:xfrm>
          <a:off x="0" y="0"/>
          <a:ext cx="0" cy="0"/>
          <a:chOff x="0" y="0"/>
          <a:chExt cx="0" cy="0"/>
        </a:xfrm>
      </p:grpSpPr>
      <p:sp>
        <p:nvSpPr>
          <p:cNvPr id="830" name="Google Shape;830;p143"/>
          <p:cNvSpPr txBox="1">
            <a:spLocks noGrp="1"/>
          </p:cNvSpPr>
          <p:nvPr>
            <p:ph type="title"/>
          </p:nvPr>
        </p:nvSpPr>
        <p:spPr>
          <a:xfrm>
            <a:off x="555786" y="257216"/>
            <a:ext cx="8992500" cy="1320900"/>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Clr>
                <a:srgbClr val="072B62"/>
              </a:buClr>
              <a:buSzPts val="15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chemeClr val="dk2"/>
              </a:buClr>
              <a:buSzPts val="1500"/>
              <a:buNone/>
              <a:defRPr sz="1900" b="0" i="0" u="none" strike="noStrike" cap="none">
                <a:solidFill>
                  <a:schemeClr val="dk2"/>
                </a:solidFill>
              </a:defRPr>
            </a:lvl2pPr>
            <a:lvl3pPr marR="0" lvl="2" algn="l">
              <a:lnSpc>
                <a:spcPct val="100000"/>
              </a:lnSpc>
              <a:spcBef>
                <a:spcPts val="0"/>
              </a:spcBef>
              <a:spcAft>
                <a:spcPts val="0"/>
              </a:spcAft>
              <a:buClr>
                <a:schemeClr val="dk2"/>
              </a:buClr>
              <a:buSzPts val="1500"/>
              <a:buNone/>
              <a:defRPr sz="1900" b="0" i="0" u="none" strike="noStrike" cap="none">
                <a:solidFill>
                  <a:schemeClr val="dk2"/>
                </a:solidFill>
              </a:defRPr>
            </a:lvl3pPr>
            <a:lvl4pPr marR="0" lvl="3" algn="l">
              <a:lnSpc>
                <a:spcPct val="100000"/>
              </a:lnSpc>
              <a:spcBef>
                <a:spcPts val="0"/>
              </a:spcBef>
              <a:spcAft>
                <a:spcPts val="0"/>
              </a:spcAft>
              <a:buClr>
                <a:schemeClr val="dk2"/>
              </a:buClr>
              <a:buSzPts val="1500"/>
              <a:buNone/>
              <a:defRPr sz="1900" b="0" i="0" u="none" strike="noStrike" cap="none">
                <a:solidFill>
                  <a:schemeClr val="dk2"/>
                </a:solidFill>
              </a:defRPr>
            </a:lvl4pPr>
            <a:lvl5pPr marR="0" lvl="4" algn="l">
              <a:lnSpc>
                <a:spcPct val="100000"/>
              </a:lnSpc>
              <a:spcBef>
                <a:spcPts val="0"/>
              </a:spcBef>
              <a:spcAft>
                <a:spcPts val="0"/>
              </a:spcAft>
              <a:buClr>
                <a:schemeClr val="dk2"/>
              </a:buClr>
              <a:buSzPts val="1500"/>
              <a:buNone/>
              <a:defRPr sz="1900" b="0" i="0" u="none" strike="noStrike" cap="none">
                <a:solidFill>
                  <a:schemeClr val="dk2"/>
                </a:solidFill>
              </a:defRPr>
            </a:lvl5pPr>
            <a:lvl6pPr marR="0" lvl="5" algn="l">
              <a:lnSpc>
                <a:spcPct val="100000"/>
              </a:lnSpc>
              <a:spcBef>
                <a:spcPts val="0"/>
              </a:spcBef>
              <a:spcAft>
                <a:spcPts val="0"/>
              </a:spcAft>
              <a:buClr>
                <a:schemeClr val="dk2"/>
              </a:buClr>
              <a:buSzPts val="1500"/>
              <a:buNone/>
              <a:defRPr sz="1900" b="0" i="0" u="none" strike="noStrike" cap="none">
                <a:solidFill>
                  <a:schemeClr val="dk2"/>
                </a:solidFill>
              </a:defRPr>
            </a:lvl6pPr>
            <a:lvl7pPr marR="0" lvl="6" algn="l">
              <a:lnSpc>
                <a:spcPct val="100000"/>
              </a:lnSpc>
              <a:spcBef>
                <a:spcPts val="0"/>
              </a:spcBef>
              <a:spcAft>
                <a:spcPts val="0"/>
              </a:spcAft>
              <a:buClr>
                <a:schemeClr val="dk2"/>
              </a:buClr>
              <a:buSzPts val="1500"/>
              <a:buNone/>
              <a:defRPr sz="1900" b="0" i="0" u="none" strike="noStrike" cap="none">
                <a:solidFill>
                  <a:schemeClr val="dk2"/>
                </a:solidFill>
              </a:defRPr>
            </a:lvl7pPr>
            <a:lvl8pPr marR="0" lvl="7" algn="l">
              <a:lnSpc>
                <a:spcPct val="100000"/>
              </a:lnSpc>
              <a:spcBef>
                <a:spcPts val="0"/>
              </a:spcBef>
              <a:spcAft>
                <a:spcPts val="0"/>
              </a:spcAft>
              <a:buClr>
                <a:schemeClr val="dk2"/>
              </a:buClr>
              <a:buSzPts val="1500"/>
              <a:buNone/>
              <a:defRPr sz="1900" b="0" i="0" u="none" strike="noStrike" cap="none">
                <a:solidFill>
                  <a:schemeClr val="dk2"/>
                </a:solidFill>
              </a:defRPr>
            </a:lvl8pPr>
            <a:lvl9pPr marR="0" lvl="8" algn="l">
              <a:lnSpc>
                <a:spcPct val="100000"/>
              </a:lnSpc>
              <a:spcBef>
                <a:spcPts val="0"/>
              </a:spcBef>
              <a:spcAft>
                <a:spcPts val="0"/>
              </a:spcAft>
              <a:buClr>
                <a:schemeClr val="dk2"/>
              </a:buClr>
              <a:buSzPts val="1500"/>
              <a:buNone/>
              <a:defRPr sz="1900" b="0" i="0" u="none" strike="noStrike" cap="none">
                <a:solidFill>
                  <a:schemeClr val="dk2"/>
                </a:solidFill>
              </a:defRPr>
            </a:lvl9pPr>
          </a:lstStyle>
          <a:p>
            <a:endParaRPr/>
          </a:p>
        </p:txBody>
      </p:sp>
      <p:sp>
        <p:nvSpPr>
          <p:cNvPr id="831" name="Google Shape;831;p143"/>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900"/>
              <a:buFont typeface="Source Sans Pro"/>
              <a:buNone/>
              <a:defRPr sz="19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chemeClr val="lt1"/>
              </a:buClr>
              <a:buSzPts val="1900"/>
              <a:buFont typeface="Source Sans Pro"/>
              <a:buNone/>
              <a:defRPr sz="19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chemeClr val="lt1"/>
              </a:buClr>
              <a:buSzPts val="1900"/>
              <a:buFont typeface="Source Sans Pro"/>
              <a:buNone/>
              <a:defRPr sz="19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chemeClr val="lt1"/>
              </a:buClr>
              <a:buSzPts val="1900"/>
              <a:buFont typeface="Source Sans Pro"/>
              <a:buNone/>
              <a:defRPr sz="19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chemeClr val="lt1"/>
              </a:buClr>
              <a:buSzPts val="1900"/>
              <a:buFont typeface="Source Sans Pro"/>
              <a:buNone/>
              <a:defRPr sz="19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chemeClr val="lt1"/>
              </a:buClr>
              <a:buSzPts val="1900"/>
              <a:buFont typeface="Source Sans Pro"/>
              <a:buNone/>
              <a:defRPr sz="19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chemeClr val="lt1"/>
              </a:buClr>
              <a:buSzPts val="1900"/>
              <a:buFont typeface="Source Sans Pro"/>
              <a:buNone/>
              <a:defRPr sz="19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chemeClr val="lt1"/>
              </a:buClr>
              <a:buSzPts val="1900"/>
              <a:buFont typeface="Source Sans Pro"/>
              <a:buNone/>
              <a:defRPr sz="19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chemeClr val="lt1"/>
              </a:buClr>
              <a:buSzPts val="1900"/>
              <a:buFont typeface="Source Sans Pro"/>
              <a:buNone/>
              <a:defRPr sz="19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832" name="Google Shape;832;p143"/>
          <p:cNvSpPr txBox="1">
            <a:spLocks noGrp="1"/>
          </p:cNvSpPr>
          <p:nvPr>
            <p:ph type="body" idx="1"/>
          </p:nvPr>
        </p:nvSpPr>
        <p:spPr>
          <a:xfrm>
            <a:off x="581634" y="1796387"/>
            <a:ext cx="9090000" cy="4878300"/>
          </a:xfrm>
          <a:prstGeom prst="rect">
            <a:avLst/>
          </a:prstGeom>
          <a:noFill/>
          <a:ln>
            <a:noFill/>
          </a:ln>
        </p:spPr>
        <p:txBody>
          <a:bodyPr spcFirstLastPara="1" wrap="square" lIns="91425" tIns="91425" rIns="91425" bIns="91425" anchor="t" anchorCtr="0">
            <a:noAutofit/>
          </a:bodyPr>
          <a:lstStyle>
            <a:lvl1pPr marL="457200" marR="0" lvl="0" indent="-228600" algn="l">
              <a:lnSpc>
                <a:spcPct val="90000"/>
              </a:lnSpc>
              <a:spcBef>
                <a:spcPts val="1100"/>
              </a:spcBef>
              <a:spcAft>
                <a:spcPts val="0"/>
              </a:spcAft>
              <a:buClr>
                <a:srgbClr val="D2BD24"/>
              </a:buClr>
              <a:buSzPts val="1500"/>
              <a:buFont typeface="Noto Sans Symbols"/>
              <a:buNone/>
              <a:defRPr sz="3600" b="0" i="0" u="none" strike="noStrike" cap="none">
                <a:solidFill>
                  <a:srgbClr val="3F3F3F"/>
                </a:solidFill>
                <a:latin typeface="Source Sans Pro"/>
                <a:ea typeface="Source Sans Pro"/>
                <a:cs typeface="Source Sans Pro"/>
                <a:sym typeface="Source Sans Pro"/>
              </a:defRPr>
            </a:lvl1pPr>
            <a:lvl2pPr marL="914400" marR="0" lvl="1" indent="-387350" algn="l">
              <a:lnSpc>
                <a:spcPct val="90000"/>
              </a:lnSpc>
              <a:spcBef>
                <a:spcPts val="1100"/>
              </a:spcBef>
              <a:spcAft>
                <a:spcPts val="0"/>
              </a:spcAft>
              <a:buClr>
                <a:srgbClr val="D2BD24"/>
              </a:buClr>
              <a:buSzPts val="250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59876628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33"/>
        <p:cNvGrpSpPr/>
        <p:nvPr/>
      </p:nvGrpSpPr>
      <p:grpSpPr>
        <a:xfrm>
          <a:off x="0" y="0"/>
          <a:ext cx="0" cy="0"/>
          <a:chOff x="0" y="0"/>
          <a:chExt cx="0" cy="0"/>
        </a:xfrm>
      </p:grpSpPr>
      <p:sp>
        <p:nvSpPr>
          <p:cNvPr id="834" name="Google Shape;834;p14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35" name="Google Shape;835;p144"/>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1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900"/>
              <a:buNone/>
              <a:defRPr sz="19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836" name="Google Shape;836;p14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37" name="Google Shape;837;p14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38" name="Google Shape;838;p14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39" name="Google Shape;839;p144"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3801453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90"/>
        <p:cNvGrpSpPr/>
        <p:nvPr/>
      </p:nvGrpSpPr>
      <p:grpSpPr>
        <a:xfrm>
          <a:off x="0" y="0"/>
          <a:ext cx="0" cy="0"/>
          <a:chOff x="0" y="0"/>
          <a:chExt cx="0" cy="0"/>
        </a:xfrm>
      </p:grpSpPr>
      <p:sp>
        <p:nvSpPr>
          <p:cNvPr id="691" name="Google Shape;691;p121"/>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92" name="Google Shape;692;p121"/>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800"/>
              <a:buNone/>
              <a:defRPr sz="18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693" name="Google Shape;693;p121"/>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94" name="Google Shape;694;p121"/>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800"/>
              <a:buNone/>
              <a:defRPr sz="18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695" name="Google Shape;695;p121"/>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696" name="Google Shape;696;p12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97" name="Google Shape;697;p121"/>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38782049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840"/>
        <p:cNvGrpSpPr/>
        <p:nvPr/>
      </p:nvGrpSpPr>
      <p:grpSpPr>
        <a:xfrm>
          <a:off x="0" y="0"/>
          <a:ext cx="0" cy="0"/>
          <a:chOff x="0" y="0"/>
          <a:chExt cx="0" cy="0"/>
        </a:xfrm>
      </p:grpSpPr>
      <p:sp>
        <p:nvSpPr>
          <p:cNvPr id="841" name="Google Shape;841;p14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42" name="Google Shape;842;p145"/>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43" name="Google Shape;843;p145"/>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44" name="Google Shape;844;p14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45" name="Google Shape;845;p14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46" name="Google Shape;846;p14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47" name="Google Shape;847;p145"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327438768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848"/>
        <p:cNvGrpSpPr/>
        <p:nvPr/>
      </p:nvGrpSpPr>
      <p:grpSpPr>
        <a:xfrm>
          <a:off x="0" y="0"/>
          <a:ext cx="0" cy="0"/>
          <a:chOff x="0" y="0"/>
          <a:chExt cx="0" cy="0"/>
        </a:xfrm>
      </p:grpSpPr>
      <p:sp>
        <p:nvSpPr>
          <p:cNvPr id="849" name="Google Shape;849;p146"/>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50" name="Google Shape;850;p146"/>
          <p:cNvSpPr txBox="1">
            <a:spLocks noGrp="1"/>
          </p:cNvSpPr>
          <p:nvPr>
            <p:ph type="body" idx="1"/>
          </p:nvPr>
        </p:nvSpPr>
        <p:spPr>
          <a:xfrm>
            <a:off x="839788" y="1681163"/>
            <a:ext cx="5157900" cy="8241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1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900"/>
              <a:buNone/>
              <a:defRPr sz="19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51" name="Google Shape;851;p146"/>
          <p:cNvSpPr txBox="1">
            <a:spLocks noGrp="1"/>
          </p:cNvSpPr>
          <p:nvPr>
            <p:ph type="body" idx="2"/>
          </p:nvPr>
        </p:nvSpPr>
        <p:spPr>
          <a:xfrm>
            <a:off x="839788" y="2505075"/>
            <a:ext cx="5157900" cy="3684900"/>
          </a:xfrm>
          <a:prstGeom prst="rect">
            <a:avLst/>
          </a:prstGeom>
          <a:noFill/>
          <a:ln>
            <a:noFill/>
          </a:ln>
        </p:spPr>
        <p:txBody>
          <a:bodyPr spcFirstLastPara="1" wrap="square" lIns="91425" tIns="45700" rIns="91425" bIns="45700" anchor="t" anchorCtr="0">
            <a:no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52" name="Google Shape;852;p146"/>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1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900"/>
              <a:buNone/>
              <a:defRPr sz="19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53" name="Google Shape;853;p146"/>
          <p:cNvSpPr txBox="1">
            <a:spLocks noGrp="1"/>
          </p:cNvSpPr>
          <p:nvPr>
            <p:ph type="body" idx="4"/>
          </p:nvPr>
        </p:nvSpPr>
        <p:spPr>
          <a:xfrm>
            <a:off x="6172200" y="2505075"/>
            <a:ext cx="5183100" cy="3684900"/>
          </a:xfrm>
          <a:prstGeom prst="rect">
            <a:avLst/>
          </a:prstGeom>
          <a:noFill/>
          <a:ln>
            <a:noFill/>
          </a:ln>
        </p:spPr>
        <p:txBody>
          <a:bodyPr spcFirstLastPara="1" wrap="square" lIns="91425" tIns="45700" rIns="91425" bIns="45700" anchor="t" anchorCtr="0">
            <a:no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54" name="Google Shape;854;p14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55" name="Google Shape;855;p14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56" name="Google Shape;856;p14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57" name="Google Shape;857;p146"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1913340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58"/>
        <p:cNvGrpSpPr/>
        <p:nvPr/>
      </p:nvGrpSpPr>
      <p:grpSpPr>
        <a:xfrm>
          <a:off x="0" y="0"/>
          <a:ext cx="0" cy="0"/>
          <a:chOff x="0" y="0"/>
          <a:chExt cx="0" cy="0"/>
        </a:xfrm>
      </p:grpSpPr>
      <p:sp>
        <p:nvSpPr>
          <p:cNvPr id="859" name="Google Shape;859;p14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60" name="Google Shape;860;p14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61" name="Google Shape;861;p14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62" name="Google Shape;862;p14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63" name="Google Shape;863;p147"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312155560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64"/>
        <p:cNvGrpSpPr/>
        <p:nvPr/>
      </p:nvGrpSpPr>
      <p:grpSpPr>
        <a:xfrm>
          <a:off x="0" y="0"/>
          <a:ext cx="0" cy="0"/>
          <a:chOff x="0" y="0"/>
          <a:chExt cx="0" cy="0"/>
        </a:xfrm>
      </p:grpSpPr>
      <p:sp>
        <p:nvSpPr>
          <p:cNvPr id="865" name="Google Shape;865;p14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66" name="Google Shape;866;p14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67" name="Google Shape;867;p14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68" name="Google Shape;868;p148"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185957199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869"/>
        <p:cNvGrpSpPr/>
        <p:nvPr/>
      </p:nvGrpSpPr>
      <p:grpSpPr>
        <a:xfrm>
          <a:off x="0" y="0"/>
          <a:ext cx="0" cy="0"/>
          <a:chOff x="0" y="0"/>
          <a:chExt cx="0" cy="0"/>
        </a:xfrm>
      </p:grpSpPr>
      <p:sp>
        <p:nvSpPr>
          <p:cNvPr id="870" name="Google Shape;870;p149"/>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71" name="Google Shape;871;p149"/>
          <p:cNvSpPr txBox="1">
            <a:spLocks noGrp="1"/>
          </p:cNvSpPr>
          <p:nvPr>
            <p:ph type="body" idx="1"/>
          </p:nvPr>
        </p:nvSpPr>
        <p:spPr>
          <a:xfrm>
            <a:off x="5183188" y="987425"/>
            <a:ext cx="6172500" cy="4873500"/>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1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72" name="Google Shape;872;p149"/>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1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500"/>
              <a:buNone/>
              <a:defRPr sz="15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873" name="Google Shape;873;p14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74" name="Google Shape;874;p14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75" name="Google Shape;875;p14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76" name="Google Shape;876;p149"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325524539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77"/>
        <p:cNvGrpSpPr/>
        <p:nvPr/>
      </p:nvGrpSpPr>
      <p:grpSpPr>
        <a:xfrm>
          <a:off x="0" y="0"/>
          <a:ext cx="0" cy="0"/>
          <a:chOff x="0" y="0"/>
          <a:chExt cx="0" cy="0"/>
        </a:xfrm>
      </p:grpSpPr>
      <p:sp>
        <p:nvSpPr>
          <p:cNvPr id="878" name="Google Shape;878;p150"/>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79" name="Google Shape;879;p150"/>
          <p:cNvSpPr>
            <a:spLocks noGrp="1"/>
          </p:cNvSpPr>
          <p:nvPr>
            <p:ph type="pic" idx="2"/>
          </p:nvPr>
        </p:nvSpPr>
        <p:spPr>
          <a:xfrm>
            <a:off x="5183188" y="987425"/>
            <a:ext cx="6172500" cy="4873500"/>
          </a:xfrm>
          <a:prstGeom prst="rect">
            <a:avLst/>
          </a:prstGeom>
          <a:noFill/>
          <a:ln>
            <a:noFill/>
          </a:ln>
        </p:spPr>
      </p:sp>
      <p:sp>
        <p:nvSpPr>
          <p:cNvPr id="880" name="Google Shape;880;p150"/>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1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500"/>
              <a:buNone/>
              <a:defRPr sz="15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100"/>
              <a:buNone/>
              <a:defRPr sz="1100"/>
            </a:lvl4pPr>
            <a:lvl5pPr marL="2286000" lvl="4" indent="-228600" algn="l">
              <a:lnSpc>
                <a:spcPct val="90000"/>
              </a:lnSpc>
              <a:spcBef>
                <a:spcPts val="500"/>
              </a:spcBef>
              <a:spcAft>
                <a:spcPts val="0"/>
              </a:spcAft>
              <a:buClr>
                <a:schemeClr val="dk1"/>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881" name="Google Shape;881;p15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82" name="Google Shape;882;p15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83" name="Google Shape;883;p15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84" name="Google Shape;884;p150"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45456559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85"/>
        <p:cNvGrpSpPr/>
        <p:nvPr/>
      </p:nvGrpSpPr>
      <p:grpSpPr>
        <a:xfrm>
          <a:off x="0" y="0"/>
          <a:ext cx="0" cy="0"/>
          <a:chOff x="0" y="0"/>
          <a:chExt cx="0" cy="0"/>
        </a:xfrm>
      </p:grpSpPr>
      <p:sp>
        <p:nvSpPr>
          <p:cNvPr id="886" name="Google Shape;886;p15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87" name="Google Shape;887;p151"/>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88" name="Google Shape;888;p15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89" name="Google Shape;889;p15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90" name="Google Shape;890;p15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91" name="Google Shape;891;p151"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131815952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92"/>
        <p:cNvGrpSpPr/>
        <p:nvPr/>
      </p:nvGrpSpPr>
      <p:grpSpPr>
        <a:xfrm>
          <a:off x="0" y="0"/>
          <a:ext cx="0" cy="0"/>
          <a:chOff x="0" y="0"/>
          <a:chExt cx="0" cy="0"/>
        </a:xfrm>
      </p:grpSpPr>
      <p:sp>
        <p:nvSpPr>
          <p:cNvPr id="893" name="Google Shape;893;p152"/>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94" name="Google Shape;894;p152"/>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Autofit/>
          </a:bodyPr>
          <a:lstStyle>
            <a:lvl1pPr marL="457200" lvl="0" indent="-349250" algn="l">
              <a:lnSpc>
                <a:spcPct val="90000"/>
              </a:lnSpc>
              <a:spcBef>
                <a:spcPts val="1100"/>
              </a:spcBef>
              <a:spcAft>
                <a:spcPts val="0"/>
              </a:spcAft>
              <a:buClr>
                <a:schemeClr val="dk1"/>
              </a:buClr>
              <a:buSzPts val="1900"/>
              <a:buChar char="•"/>
              <a:defRPr/>
            </a:lvl1pPr>
            <a:lvl2pPr marL="914400" lvl="1" indent="-349250" algn="l">
              <a:lnSpc>
                <a:spcPct val="90000"/>
              </a:lnSpc>
              <a:spcBef>
                <a:spcPts val="500"/>
              </a:spcBef>
              <a:spcAft>
                <a:spcPts val="0"/>
              </a:spcAft>
              <a:buClr>
                <a:schemeClr val="dk1"/>
              </a:buClr>
              <a:buSzPts val="1900"/>
              <a:buChar char="•"/>
              <a:defRPr/>
            </a:lvl2pPr>
            <a:lvl3pPr marL="1371600" lvl="2" indent="-349250" algn="l">
              <a:lnSpc>
                <a:spcPct val="90000"/>
              </a:lnSpc>
              <a:spcBef>
                <a:spcPts val="500"/>
              </a:spcBef>
              <a:spcAft>
                <a:spcPts val="0"/>
              </a:spcAft>
              <a:buClr>
                <a:schemeClr val="dk1"/>
              </a:buClr>
              <a:buSzPts val="1900"/>
              <a:buChar char="•"/>
              <a:defRPr/>
            </a:lvl3pPr>
            <a:lvl4pPr marL="1828800" lvl="3" indent="-349250" algn="l">
              <a:lnSpc>
                <a:spcPct val="90000"/>
              </a:lnSpc>
              <a:spcBef>
                <a:spcPts val="500"/>
              </a:spcBef>
              <a:spcAft>
                <a:spcPts val="0"/>
              </a:spcAft>
              <a:buClr>
                <a:schemeClr val="dk1"/>
              </a:buClr>
              <a:buSzPts val="1900"/>
              <a:buChar char="•"/>
              <a:defRPr/>
            </a:lvl4pPr>
            <a:lvl5pPr marL="2286000" lvl="4" indent="-349250" algn="l">
              <a:lnSpc>
                <a:spcPct val="90000"/>
              </a:lnSpc>
              <a:spcBef>
                <a:spcPts val="500"/>
              </a:spcBef>
              <a:spcAft>
                <a:spcPts val="0"/>
              </a:spcAft>
              <a:buClr>
                <a:schemeClr val="dk1"/>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95" name="Google Shape;895;p15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96" name="Google Shape;896;p15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97" name="Google Shape;897;p15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898" name="Google Shape;898;p152" descr="A picture containing bridge&#10;&#10;Description automatically generated"/>
          <p:cNvPicPr preferRelativeResize="0"/>
          <p:nvPr/>
        </p:nvPicPr>
        <p:blipFill rotWithShape="1">
          <a:blip r:embed="rId2">
            <a:alphaModFix/>
          </a:blip>
          <a:srcRect/>
          <a:stretch/>
        </p:blipFill>
        <p:spPr>
          <a:xfrm>
            <a:off x="0" y="0"/>
            <a:ext cx="12192000" cy="6858001"/>
          </a:xfrm>
          <a:prstGeom prst="rect">
            <a:avLst/>
          </a:prstGeom>
          <a:noFill/>
          <a:ln>
            <a:noFill/>
          </a:ln>
        </p:spPr>
      </p:pic>
    </p:spTree>
    <p:extLst>
      <p:ext uri="{BB962C8B-B14F-4D97-AF65-F5344CB8AC3E}">
        <p14:creationId xmlns:p14="http://schemas.microsoft.com/office/powerpoint/2010/main" val="200502354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899"/>
        <p:cNvGrpSpPr/>
        <p:nvPr/>
      </p:nvGrpSpPr>
      <p:grpSpPr>
        <a:xfrm>
          <a:off x="0" y="0"/>
          <a:ext cx="0" cy="0"/>
          <a:chOff x="0" y="0"/>
          <a:chExt cx="0" cy="0"/>
        </a:xfrm>
      </p:grpSpPr>
      <p:sp>
        <p:nvSpPr>
          <p:cNvPr id="900" name="Google Shape;900;p153"/>
          <p:cNvSpPr txBox="1">
            <a:spLocks noGrp="1"/>
          </p:cNvSpPr>
          <p:nvPr>
            <p:ph type="title"/>
          </p:nvPr>
        </p:nvSpPr>
        <p:spPr>
          <a:xfrm>
            <a:off x="555786" y="257025"/>
            <a:ext cx="8596800" cy="13209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72B62"/>
              </a:buClr>
              <a:buSzPts val="15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chemeClr val="dk2"/>
              </a:buClr>
              <a:buSzPts val="1500"/>
              <a:buFont typeface="Arial"/>
              <a:buNone/>
              <a:defRPr sz="1900"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chemeClr val="dk2"/>
              </a:buClr>
              <a:buSzPts val="1500"/>
              <a:buFont typeface="Arial"/>
              <a:buNone/>
              <a:defRPr sz="1900"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chemeClr val="dk2"/>
              </a:buClr>
              <a:buSzPts val="1500"/>
              <a:buFont typeface="Arial"/>
              <a:buNone/>
              <a:defRPr sz="1900"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chemeClr val="dk2"/>
              </a:buClr>
              <a:buSzPts val="1500"/>
              <a:buFont typeface="Arial"/>
              <a:buNone/>
              <a:defRPr sz="1900"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chemeClr val="dk2"/>
              </a:buClr>
              <a:buSzPts val="1500"/>
              <a:buFont typeface="Arial"/>
              <a:buNone/>
              <a:defRPr sz="1900"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chemeClr val="dk2"/>
              </a:buClr>
              <a:buSzPts val="1500"/>
              <a:buFont typeface="Arial"/>
              <a:buNone/>
              <a:defRPr sz="1900"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chemeClr val="dk2"/>
              </a:buClr>
              <a:buSzPts val="1500"/>
              <a:buFont typeface="Arial"/>
              <a:buNone/>
              <a:defRPr sz="1900"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chemeClr val="dk2"/>
              </a:buClr>
              <a:buSzPts val="1500"/>
              <a:buFont typeface="Arial"/>
              <a:buNone/>
              <a:defRPr sz="1900" b="0" i="0" u="none" strike="noStrike" cap="none">
                <a:solidFill>
                  <a:schemeClr val="dk2"/>
                </a:solidFill>
                <a:latin typeface="Arial"/>
                <a:ea typeface="Arial"/>
                <a:cs typeface="Arial"/>
                <a:sym typeface="Arial"/>
              </a:defRPr>
            </a:lvl9pPr>
          </a:lstStyle>
          <a:p>
            <a:endParaRPr/>
          </a:p>
        </p:txBody>
      </p:sp>
      <p:sp>
        <p:nvSpPr>
          <p:cNvPr id="901" name="Google Shape;901;p153"/>
          <p:cNvSpPr txBox="1">
            <a:spLocks noGrp="1"/>
          </p:cNvSpPr>
          <p:nvPr>
            <p:ph type="body" idx="1"/>
          </p:nvPr>
        </p:nvSpPr>
        <p:spPr>
          <a:xfrm>
            <a:off x="555786" y="1773451"/>
            <a:ext cx="9188700" cy="4901700"/>
          </a:xfrm>
          <a:prstGeom prst="rect">
            <a:avLst/>
          </a:prstGeom>
          <a:noFill/>
          <a:ln>
            <a:noFill/>
          </a:ln>
        </p:spPr>
        <p:txBody>
          <a:bodyPr spcFirstLastPara="1" wrap="square" lIns="91425" tIns="91425" rIns="91425" bIns="91425" anchor="t" anchorCtr="0">
            <a:noAutofit/>
          </a:bodyPr>
          <a:lstStyle>
            <a:lvl1pPr marL="457200" marR="0" lvl="0" indent="-457200" algn="l">
              <a:lnSpc>
                <a:spcPct val="100000"/>
              </a:lnSpc>
              <a:spcBef>
                <a:spcPts val="1100"/>
              </a:spcBef>
              <a:spcAft>
                <a:spcPts val="0"/>
              </a:spcAft>
              <a:buClr>
                <a:srgbClr val="D2BD24"/>
              </a:buClr>
              <a:buSzPts val="3600"/>
              <a:buFont typeface="Noto Sans Symbols"/>
              <a:buChar char="▶"/>
              <a:defRPr sz="3600" b="0" i="0" u="none" strike="noStrike" cap="none">
                <a:solidFill>
                  <a:srgbClr val="3F3F3F"/>
                </a:solidFill>
                <a:latin typeface="Source Sans Pro"/>
                <a:ea typeface="Source Sans Pro"/>
                <a:cs typeface="Source Sans Pro"/>
                <a:sym typeface="Source Sans Pro"/>
              </a:defRPr>
            </a:lvl1pPr>
            <a:lvl2pPr marL="914400" marR="0" lvl="1" indent="-387350" algn="l">
              <a:lnSpc>
                <a:spcPct val="100000"/>
              </a:lnSpc>
              <a:spcBef>
                <a:spcPts val="1100"/>
              </a:spcBef>
              <a:spcAft>
                <a:spcPts val="0"/>
              </a:spcAft>
              <a:buClr>
                <a:srgbClr val="D2BD24"/>
              </a:buClr>
              <a:buSzPts val="250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a:lnSpc>
                <a:spcPct val="100000"/>
              </a:lnSpc>
              <a:spcBef>
                <a:spcPts val="11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a:lnSpc>
                <a:spcPct val="100000"/>
              </a:lnSpc>
              <a:spcBef>
                <a:spcPts val="11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a:lnSpc>
                <a:spcPct val="100000"/>
              </a:lnSpc>
              <a:spcBef>
                <a:spcPts val="1100"/>
              </a:spcBef>
              <a:spcAft>
                <a:spcPts val="0"/>
              </a:spcAft>
              <a:buClr>
                <a:srgbClr val="D2BD24"/>
              </a:buClr>
              <a:buSzPts val="2400"/>
              <a:buFont typeface="Source Sans Pro"/>
              <a:buChar char="●"/>
              <a:defRPr sz="2400" b="0" i="0" u="none" strike="noStrike" cap="none">
                <a:solidFill>
                  <a:srgbClr val="3F3F3F"/>
                </a:solidFill>
                <a:latin typeface="Source Sans Pro"/>
                <a:ea typeface="Source Sans Pro"/>
                <a:cs typeface="Source Sans Pro"/>
                <a:sym typeface="Source Sans Pro"/>
              </a:defRPr>
            </a:lvl5pPr>
            <a:lvl6pPr marL="2743200" marR="0" lvl="5" indent="-285750" algn="l">
              <a:lnSpc>
                <a:spcPct val="10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5750" algn="l">
              <a:lnSpc>
                <a:spcPct val="10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5750" algn="l">
              <a:lnSpc>
                <a:spcPct val="10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5750" algn="l">
              <a:lnSpc>
                <a:spcPct val="10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902" name="Google Shape;902;p153"/>
          <p:cNvSpPr txBox="1">
            <a:spLocks noGrp="1"/>
          </p:cNvSpPr>
          <p:nvPr>
            <p:ph type="sldNum" idx="12"/>
          </p:nvPr>
        </p:nvSpPr>
        <p:spPr>
          <a:xfrm>
            <a:off x="11030413" y="6314034"/>
            <a:ext cx="6837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900"/>
              <a:buFont typeface="Source Sans Pro"/>
              <a:buNone/>
              <a:defRPr sz="19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chemeClr val="lt1"/>
              </a:buClr>
              <a:buSzPts val="1900"/>
              <a:buFont typeface="Source Sans Pro"/>
              <a:buNone/>
              <a:defRPr sz="19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chemeClr val="lt1"/>
              </a:buClr>
              <a:buSzPts val="1900"/>
              <a:buFont typeface="Source Sans Pro"/>
              <a:buNone/>
              <a:defRPr sz="19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chemeClr val="lt1"/>
              </a:buClr>
              <a:buSzPts val="1900"/>
              <a:buFont typeface="Source Sans Pro"/>
              <a:buNone/>
              <a:defRPr sz="19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chemeClr val="lt1"/>
              </a:buClr>
              <a:buSzPts val="1900"/>
              <a:buFont typeface="Source Sans Pro"/>
              <a:buNone/>
              <a:defRPr sz="19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chemeClr val="lt1"/>
              </a:buClr>
              <a:buSzPts val="1900"/>
              <a:buFont typeface="Source Sans Pro"/>
              <a:buNone/>
              <a:defRPr sz="19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chemeClr val="lt1"/>
              </a:buClr>
              <a:buSzPts val="1900"/>
              <a:buFont typeface="Source Sans Pro"/>
              <a:buNone/>
              <a:defRPr sz="19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chemeClr val="lt1"/>
              </a:buClr>
              <a:buSzPts val="1900"/>
              <a:buFont typeface="Source Sans Pro"/>
              <a:buNone/>
              <a:defRPr sz="19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chemeClr val="lt1"/>
              </a:buClr>
              <a:buSzPts val="1900"/>
              <a:buFont typeface="Source Sans Pro"/>
              <a:buNone/>
              <a:defRPr sz="19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0335910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903"/>
        <p:cNvGrpSpPr/>
        <p:nvPr/>
      </p:nvGrpSpPr>
      <p:grpSpPr>
        <a:xfrm>
          <a:off x="0" y="0"/>
          <a:ext cx="0" cy="0"/>
          <a:chOff x="0" y="0"/>
          <a:chExt cx="0" cy="0"/>
        </a:xfrm>
      </p:grpSpPr>
      <p:sp>
        <p:nvSpPr>
          <p:cNvPr id="904" name="Google Shape;904;p154"/>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905" name="Google Shape;905;p154"/>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906" name="Google Shape;906;p154"/>
          <p:cNvSpPr txBox="1">
            <a:spLocks noGrp="1"/>
          </p:cNvSpPr>
          <p:nvPr>
            <p:ph type="body" idx="1"/>
          </p:nvPr>
        </p:nvSpPr>
        <p:spPr>
          <a:xfrm>
            <a:off x="581634" y="1796387"/>
            <a:ext cx="9090000" cy="48783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D2BD24"/>
              </a:buClr>
              <a:buSzPts val="2800"/>
              <a:buFont typeface="Noto Sans Symbols"/>
              <a:buNone/>
              <a:defRPr sz="3600" b="0" i="0" u="none" strike="noStrike" cap="none">
                <a:solidFill>
                  <a:srgbClr val="3F3F3F"/>
                </a:solidFill>
                <a:latin typeface="Source Sans Pro"/>
                <a:ea typeface="Source Sans Pro"/>
                <a:cs typeface="Source Sans Pro"/>
                <a:sym typeface="Source Sans Pro"/>
              </a:defRPr>
            </a:lvl1pPr>
            <a:lvl2pPr marL="914400" marR="0" lvl="1" indent="-387350" algn="l">
              <a:lnSpc>
                <a:spcPct val="90000"/>
              </a:lnSpc>
              <a:spcBef>
                <a:spcPts val="1100"/>
              </a:spcBef>
              <a:spcAft>
                <a:spcPts val="0"/>
              </a:spcAft>
              <a:buClr>
                <a:srgbClr val="D2BD24"/>
              </a:buClr>
              <a:buSzPts val="250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118633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3/10/2025</a:t>
            </a:fld>
            <a:endParaRPr lang="en-US"/>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466796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698"/>
        <p:cNvGrpSpPr/>
        <p:nvPr/>
      </p:nvGrpSpPr>
      <p:grpSpPr>
        <a:xfrm>
          <a:off x="0" y="0"/>
          <a:ext cx="0" cy="0"/>
          <a:chOff x="0" y="0"/>
          <a:chExt cx="0" cy="0"/>
        </a:xfrm>
      </p:grpSpPr>
      <p:sp>
        <p:nvSpPr>
          <p:cNvPr id="699" name="Google Shape;699;p12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0" name="Google Shape;700;p12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01" name="Google Shape;701;p122"/>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399954577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07"/>
        <p:cNvGrpSpPr/>
        <p:nvPr/>
      </p:nvGrpSpPr>
      <p:grpSpPr>
        <a:xfrm>
          <a:off x="0" y="0"/>
          <a:ext cx="0" cy="0"/>
          <a:chOff x="0" y="0"/>
          <a:chExt cx="0" cy="0"/>
        </a:xfrm>
      </p:grpSpPr>
      <p:sp>
        <p:nvSpPr>
          <p:cNvPr id="908" name="Google Shape;908;p155"/>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rgbClr val="000000"/>
              </a:buClr>
              <a:buSzPts val="1500"/>
              <a:buFont typeface="Arial"/>
              <a:buNone/>
              <a:defRPr sz="1900"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chemeClr val="dk2"/>
                </a:solidFill>
                <a:latin typeface="Arial"/>
                <a:ea typeface="Arial"/>
                <a:cs typeface="Arial"/>
                <a:sym typeface="Arial"/>
              </a:defRPr>
            </a:lvl9pPr>
          </a:lstStyle>
          <a:p>
            <a:endParaRPr/>
          </a:p>
        </p:txBody>
      </p:sp>
      <p:sp>
        <p:nvSpPr>
          <p:cNvPr id="909" name="Google Shape;909;p155"/>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1pPr>
            <a:lvl2pPr marL="0" marR="0" lvl="1"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2pPr>
            <a:lvl3pPr marL="0" marR="0" lvl="2"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3pPr>
            <a:lvl4pPr marL="0" marR="0" lvl="3"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4pPr>
            <a:lvl5pPr marL="0" marR="0" lvl="4"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5pPr>
            <a:lvl6pPr marL="0" marR="0" lvl="5"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6pPr>
            <a:lvl7pPr marL="0" marR="0" lvl="6"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7pPr>
            <a:lvl8pPr marL="0" marR="0" lvl="7"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8pPr>
            <a:lvl9pPr marL="0" marR="0" lvl="8" indent="0" algn="r">
              <a:lnSpc>
                <a:spcPct val="100000"/>
              </a:lnSpc>
              <a:spcBef>
                <a:spcPts val="0"/>
              </a:spcBef>
              <a:spcAft>
                <a:spcPts val="0"/>
              </a:spcAft>
              <a:buClr>
                <a:srgbClr val="000000"/>
              </a:buClr>
              <a:buSzPts val="1900"/>
              <a:buFont typeface="Arial"/>
              <a:buNone/>
              <a:defRPr sz="19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
        <p:nvSpPr>
          <p:cNvPr id="910" name="Google Shape;910;p155"/>
          <p:cNvSpPr txBox="1">
            <a:spLocks noGrp="1"/>
          </p:cNvSpPr>
          <p:nvPr>
            <p:ph type="body" idx="1"/>
          </p:nvPr>
        </p:nvSpPr>
        <p:spPr>
          <a:xfrm>
            <a:off x="581634" y="1796387"/>
            <a:ext cx="9090000" cy="4878300"/>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Thin"/>
                <a:ea typeface="Libre Franklin Thin"/>
                <a:cs typeface="Libre Franklin Thin"/>
                <a:sym typeface="Libre Franklin Thin"/>
              </a:defRPr>
            </a:lvl1pPr>
            <a:lvl2pPr marL="914400" marR="0" lvl="1" indent="-387350" algn="l">
              <a:lnSpc>
                <a:spcPct val="100000"/>
              </a:lnSpc>
              <a:spcBef>
                <a:spcPts val="1100"/>
              </a:spcBef>
              <a:spcAft>
                <a:spcPts val="0"/>
              </a:spcAft>
              <a:buClr>
                <a:srgbClr val="D2BD24"/>
              </a:buClr>
              <a:buSzPts val="250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600" marR="0" lvl="2" indent="-406400" algn="l">
              <a:lnSpc>
                <a:spcPct val="10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Thin"/>
                <a:ea typeface="Libre Franklin Thin"/>
                <a:cs typeface="Libre Franklin Thin"/>
                <a:sym typeface="Libre Franklin Thin"/>
              </a:defRPr>
            </a:lvl3pPr>
            <a:lvl4pPr marL="1828800" marR="0" lvl="3" indent="-381000" algn="l">
              <a:lnSpc>
                <a:spcPct val="10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4pPr>
            <a:lvl5pPr marL="2286000" marR="0" lvl="4" indent="-381000" algn="l">
              <a:lnSpc>
                <a:spcPct val="10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5pPr>
            <a:lvl6pPr marL="2743200" marR="0" lvl="5" indent="-285750" algn="l">
              <a:lnSpc>
                <a:spcPct val="10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6pPr>
            <a:lvl7pPr marL="3200400" marR="0" lvl="6" indent="-285750" algn="l">
              <a:lnSpc>
                <a:spcPct val="10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7pPr>
            <a:lvl8pPr marL="3657600" marR="0" lvl="7" indent="-285750" algn="l">
              <a:lnSpc>
                <a:spcPct val="10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8pPr>
            <a:lvl9pPr marL="4114800" marR="0" lvl="8" indent="-285750" algn="l">
              <a:lnSpc>
                <a:spcPct val="10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Tree>
    <p:extLst>
      <p:ext uri="{BB962C8B-B14F-4D97-AF65-F5344CB8AC3E}">
        <p14:creationId xmlns:p14="http://schemas.microsoft.com/office/powerpoint/2010/main" val="229787764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Custom Layout 2">
  <p:cSld name="Custom Layout 2">
    <p:spTree>
      <p:nvGrpSpPr>
        <p:cNvPr id="1" name="Shape 911"/>
        <p:cNvGrpSpPr/>
        <p:nvPr/>
      </p:nvGrpSpPr>
      <p:grpSpPr>
        <a:xfrm>
          <a:off x="0" y="0"/>
          <a:ext cx="0" cy="0"/>
          <a:chOff x="0" y="0"/>
          <a:chExt cx="0" cy="0"/>
        </a:xfrm>
      </p:grpSpPr>
      <p:sp>
        <p:nvSpPr>
          <p:cNvPr id="912" name="Google Shape;912;p156"/>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Autofit/>
          </a:bodyPr>
          <a:lstStyle>
            <a:lvl1pPr marR="0" lvl="0" algn="l">
              <a:lnSpc>
                <a:spcPct val="9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913" name="Google Shape;913;p156"/>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914" name="Google Shape;914;p156"/>
          <p:cNvSpPr txBox="1">
            <a:spLocks noGrp="1"/>
          </p:cNvSpPr>
          <p:nvPr>
            <p:ph type="body" idx="1"/>
          </p:nvPr>
        </p:nvSpPr>
        <p:spPr>
          <a:xfrm>
            <a:off x="581634" y="1796387"/>
            <a:ext cx="9090000" cy="4878300"/>
          </a:xfrm>
          <a:prstGeom prst="rect">
            <a:avLst/>
          </a:prstGeom>
          <a:noFill/>
          <a:ln>
            <a:noFill/>
          </a:ln>
        </p:spPr>
        <p:txBody>
          <a:bodyPr spcFirstLastPara="1" wrap="square" lIns="91425" tIns="45700" rIns="91425" bIns="45700" anchor="t" anchorCtr="0">
            <a:noAutofit/>
          </a:bodyPr>
          <a:lstStyle>
            <a:lvl1pPr marL="457200" marR="0" lvl="0" indent="-228600" algn="l">
              <a:lnSpc>
                <a:spcPct val="90000"/>
              </a:lnSpc>
              <a:spcBef>
                <a:spcPts val="1100"/>
              </a:spcBef>
              <a:spcAft>
                <a:spcPts val="0"/>
              </a:spcAft>
              <a:buClr>
                <a:srgbClr val="D2BD24"/>
              </a:buClr>
              <a:buSzPts val="2800"/>
              <a:buFont typeface="Noto Sans Symbols"/>
              <a:buNone/>
              <a:defRPr sz="3600" b="0" i="0" u="none" strike="noStrike" cap="none">
                <a:solidFill>
                  <a:srgbClr val="3F3F3F"/>
                </a:solidFill>
                <a:latin typeface="Source Sans Pro"/>
                <a:ea typeface="Source Sans Pro"/>
                <a:cs typeface="Source Sans Pro"/>
                <a:sym typeface="Source Sans Pro"/>
              </a:defRPr>
            </a:lvl1pPr>
            <a:lvl2pPr marL="914400" marR="0" lvl="1" indent="-387350" algn="l">
              <a:lnSpc>
                <a:spcPct val="90000"/>
              </a:lnSpc>
              <a:spcBef>
                <a:spcPts val="1100"/>
              </a:spcBef>
              <a:spcAft>
                <a:spcPts val="0"/>
              </a:spcAft>
              <a:buClr>
                <a:srgbClr val="D2BD24"/>
              </a:buClr>
              <a:buSzPts val="250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Source Sans Pro"/>
                <a:ea typeface="Source Sans Pro"/>
                <a:cs typeface="Source Sans Pro"/>
                <a:sym typeface="Source Sans Pro"/>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420064532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915"/>
        <p:cNvGrpSpPr/>
        <p:nvPr/>
      </p:nvGrpSpPr>
      <p:grpSpPr>
        <a:xfrm>
          <a:off x="0" y="0"/>
          <a:ext cx="0" cy="0"/>
          <a:chOff x="0" y="0"/>
          <a:chExt cx="0" cy="0"/>
        </a:xfrm>
      </p:grpSpPr>
      <p:sp>
        <p:nvSpPr>
          <p:cNvPr id="916" name="Google Shape;916;p157"/>
          <p:cNvSpPr txBox="1">
            <a:spLocks noGrp="1"/>
          </p:cNvSpPr>
          <p:nvPr>
            <p:ph type="title"/>
          </p:nvPr>
        </p:nvSpPr>
        <p:spPr>
          <a:xfrm>
            <a:off x="677335" y="609600"/>
            <a:ext cx="8348100" cy="30225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rgbClr val="072B62"/>
              </a:buClr>
              <a:buSzPts val="4400"/>
              <a:buFont typeface="Georgia"/>
              <a:buNone/>
              <a:defRPr sz="4400" b="0" i="1"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917" name="Google Shape;917;p157"/>
          <p:cNvSpPr txBox="1">
            <a:spLocks noGrp="1"/>
          </p:cNvSpPr>
          <p:nvPr>
            <p:ph type="body" idx="1"/>
          </p:nvPr>
        </p:nvSpPr>
        <p:spPr>
          <a:xfrm>
            <a:off x="601142" y="3903134"/>
            <a:ext cx="8596800" cy="514500"/>
          </a:xfrm>
          <a:prstGeom prst="rect">
            <a:avLst/>
          </a:prstGeom>
          <a:noFill/>
          <a:ln>
            <a:noFill/>
          </a:ln>
        </p:spPr>
        <p:txBody>
          <a:bodyPr spcFirstLastPara="1" wrap="square" lIns="91425" tIns="45700" rIns="91425" bIns="45700" anchor="b" anchorCtr="0">
            <a:noAutofit/>
          </a:bodyPr>
          <a:lstStyle>
            <a:lvl1pPr marL="457200" marR="0" lvl="0" indent="-228600" algn="r">
              <a:lnSpc>
                <a:spcPct val="90000"/>
              </a:lnSpc>
              <a:spcBef>
                <a:spcPts val="1100"/>
              </a:spcBef>
              <a:spcAft>
                <a:spcPts val="0"/>
              </a:spcAft>
              <a:buClr>
                <a:srgbClr val="D2BD24"/>
              </a:buClr>
              <a:buSzPts val="2800"/>
              <a:buFont typeface="Noto Sans Symbols"/>
              <a:buNone/>
              <a:defRPr sz="3200" b="0" i="0" u="none" strike="noStrike" cap="none">
                <a:solidFill>
                  <a:srgbClr val="3F3F3F"/>
                </a:solidFill>
                <a:latin typeface="Source Sans Pro"/>
                <a:ea typeface="Source Sans Pro"/>
                <a:cs typeface="Source Sans Pro"/>
                <a:sym typeface="Source Sans Pro"/>
              </a:defRPr>
            </a:lvl1pPr>
            <a:lvl2pPr marL="914400" marR="0" lvl="1" indent="-228600" algn="l">
              <a:lnSpc>
                <a:spcPct val="90000"/>
              </a:lnSpc>
              <a:spcBef>
                <a:spcPts val="1100"/>
              </a:spcBef>
              <a:spcAft>
                <a:spcPts val="0"/>
              </a:spcAft>
              <a:buClr>
                <a:srgbClr val="D2BD24"/>
              </a:buClr>
              <a:buSzPts val="2400"/>
              <a:buFont typeface="Source Sans Pro"/>
              <a:buNone/>
              <a:defRPr sz="3200" b="0" i="0" u="none" strike="noStrike" cap="none">
                <a:solidFill>
                  <a:srgbClr val="3F3F3F"/>
                </a:solidFill>
                <a:latin typeface="Source Sans Pro"/>
                <a:ea typeface="Source Sans Pro"/>
                <a:cs typeface="Source Sans Pro"/>
                <a:sym typeface="Source Sans Pro"/>
              </a:defRPr>
            </a:lvl2pPr>
            <a:lvl3pPr marL="1371600" marR="0" lvl="2" indent="-228600" algn="l">
              <a:lnSpc>
                <a:spcPct val="90000"/>
              </a:lnSpc>
              <a:spcBef>
                <a:spcPts val="1100"/>
              </a:spcBef>
              <a:spcAft>
                <a:spcPts val="0"/>
              </a:spcAft>
              <a:buClr>
                <a:srgbClr val="D2BD24"/>
              </a:buClr>
              <a:buSzPts val="2000"/>
              <a:buFont typeface="Noto Sans Symbols"/>
              <a:buNone/>
              <a:defRPr sz="2800" b="0" i="0" u="none" strike="noStrike" cap="none">
                <a:solidFill>
                  <a:srgbClr val="3F3F3F"/>
                </a:solidFill>
                <a:latin typeface="Source Sans Pro"/>
                <a:ea typeface="Source Sans Pro"/>
                <a:cs typeface="Source Sans Pro"/>
                <a:sym typeface="Source Sans Pro"/>
              </a:defRPr>
            </a:lvl3pPr>
            <a:lvl4pPr marL="1828800" marR="0" lvl="3" indent="-228600" algn="l">
              <a:lnSpc>
                <a:spcPct val="90000"/>
              </a:lnSpc>
              <a:spcBef>
                <a:spcPts val="1100"/>
              </a:spcBef>
              <a:spcAft>
                <a:spcPts val="0"/>
              </a:spcAft>
              <a:buClr>
                <a:srgbClr val="D2BD24"/>
              </a:buClr>
              <a:buSzPts val="1900"/>
              <a:buFont typeface="Noto Sans Symbols"/>
              <a:buNone/>
              <a:defRPr sz="2400" b="0" i="0" u="none" strike="noStrike" cap="none">
                <a:solidFill>
                  <a:srgbClr val="3F3F3F"/>
                </a:solidFill>
                <a:latin typeface="Source Sans Pro"/>
                <a:ea typeface="Source Sans Pro"/>
                <a:cs typeface="Source Sans Pro"/>
                <a:sym typeface="Source Sans Pro"/>
              </a:defRPr>
            </a:lvl4pPr>
            <a:lvl5pPr marL="2286000" marR="0" lvl="4" indent="-228600" algn="l">
              <a:lnSpc>
                <a:spcPct val="90000"/>
              </a:lnSpc>
              <a:spcBef>
                <a:spcPts val="1100"/>
              </a:spcBef>
              <a:spcAft>
                <a:spcPts val="0"/>
              </a:spcAft>
              <a:buClr>
                <a:srgbClr val="D2BD24"/>
              </a:buClr>
              <a:buSzPts val="1900"/>
              <a:buFont typeface="Noto Sans Symbols"/>
              <a:buNone/>
              <a:defRPr sz="2400" b="0" i="0" u="none" strike="noStrike" cap="none">
                <a:solidFill>
                  <a:srgbClr val="3F3F3F"/>
                </a:solidFill>
                <a:latin typeface="Source Sans Pro"/>
                <a:ea typeface="Source Sans Pro"/>
                <a:cs typeface="Source Sans Pro"/>
                <a:sym typeface="Source Sans Pro"/>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918" name="Google Shape;918;p157"/>
          <p:cNvSpPr txBox="1">
            <a:spLocks noGrp="1"/>
          </p:cNvSpPr>
          <p:nvPr>
            <p:ph type="body" idx="2"/>
          </p:nvPr>
        </p:nvSpPr>
        <p:spPr>
          <a:xfrm>
            <a:off x="677335" y="4527448"/>
            <a:ext cx="8520900" cy="1514100"/>
          </a:xfrm>
          <a:prstGeom prst="rect">
            <a:avLst/>
          </a:prstGeom>
          <a:noFill/>
          <a:ln>
            <a:noFill/>
          </a:ln>
        </p:spPr>
        <p:txBody>
          <a:bodyPr spcFirstLastPara="1" wrap="square" lIns="91425" tIns="45700" rIns="91425" bIns="45700" anchor="t" anchorCtr="0">
            <a:noAutofit/>
          </a:bodyPr>
          <a:lstStyle>
            <a:lvl1pPr marL="457200" marR="0" lvl="0" indent="-228600" algn="r">
              <a:lnSpc>
                <a:spcPct val="90000"/>
              </a:lnSpc>
              <a:spcBef>
                <a:spcPts val="1100"/>
              </a:spcBef>
              <a:spcAft>
                <a:spcPts val="0"/>
              </a:spcAft>
              <a:buClr>
                <a:srgbClr val="D2BD24"/>
              </a:buClr>
              <a:buSzPts val="2800"/>
              <a:buFont typeface="Noto Sans Symbols"/>
              <a:buNone/>
              <a:defRPr sz="2400" b="0" i="0" u="none" strike="noStrike" cap="none">
                <a:solidFill>
                  <a:srgbClr val="7F7F7F"/>
                </a:solidFill>
                <a:latin typeface="Source Sans Pro"/>
                <a:ea typeface="Source Sans Pro"/>
                <a:cs typeface="Source Sans Pro"/>
                <a:sym typeface="Source Sans Pro"/>
              </a:defRPr>
            </a:lvl1pPr>
            <a:lvl2pPr marL="914400" marR="0" lvl="1" indent="-228600" algn="l">
              <a:lnSpc>
                <a:spcPct val="90000"/>
              </a:lnSpc>
              <a:spcBef>
                <a:spcPts val="1100"/>
              </a:spcBef>
              <a:spcAft>
                <a:spcPts val="0"/>
              </a:spcAft>
              <a:buClr>
                <a:srgbClr val="D2BD24"/>
              </a:buClr>
              <a:buSzPts val="2400"/>
              <a:buFont typeface="Source Sans Pro"/>
              <a:buNone/>
              <a:defRPr sz="1900" b="0" i="0" u="none" strike="noStrike" cap="none">
                <a:solidFill>
                  <a:srgbClr val="888888"/>
                </a:solidFill>
                <a:latin typeface="Source Sans Pro"/>
                <a:ea typeface="Source Sans Pro"/>
                <a:cs typeface="Source Sans Pro"/>
                <a:sym typeface="Source Sans Pro"/>
              </a:defRPr>
            </a:lvl2pPr>
            <a:lvl3pPr marL="1371600" marR="0" lvl="2" indent="-228600" algn="l">
              <a:lnSpc>
                <a:spcPct val="90000"/>
              </a:lnSpc>
              <a:spcBef>
                <a:spcPts val="1100"/>
              </a:spcBef>
              <a:spcAft>
                <a:spcPts val="0"/>
              </a:spcAft>
              <a:buClr>
                <a:srgbClr val="D2BD24"/>
              </a:buClr>
              <a:buSzPts val="2000"/>
              <a:buFont typeface="Noto Sans Symbols"/>
              <a:buNone/>
              <a:defRPr sz="1600" b="0" i="0" u="none" strike="noStrike" cap="none">
                <a:solidFill>
                  <a:srgbClr val="888888"/>
                </a:solidFill>
                <a:latin typeface="Source Sans Pro"/>
                <a:ea typeface="Source Sans Pro"/>
                <a:cs typeface="Source Sans Pro"/>
                <a:sym typeface="Source Sans Pro"/>
              </a:defRPr>
            </a:lvl3pPr>
            <a:lvl4pPr marL="1828800" marR="0" lvl="3" indent="-228600" algn="l">
              <a:lnSpc>
                <a:spcPct val="90000"/>
              </a:lnSpc>
              <a:spcBef>
                <a:spcPts val="1100"/>
              </a:spcBef>
              <a:spcAft>
                <a:spcPts val="0"/>
              </a:spcAft>
              <a:buClr>
                <a:srgbClr val="D2BD24"/>
              </a:buClr>
              <a:buSzPts val="1900"/>
              <a:buFont typeface="Noto Sans Symbols"/>
              <a:buNone/>
              <a:defRPr sz="1500" b="0" i="0" u="none" strike="noStrike" cap="none">
                <a:solidFill>
                  <a:srgbClr val="888888"/>
                </a:solidFill>
                <a:latin typeface="Source Sans Pro"/>
                <a:ea typeface="Source Sans Pro"/>
                <a:cs typeface="Source Sans Pro"/>
                <a:sym typeface="Source Sans Pro"/>
              </a:defRPr>
            </a:lvl4pPr>
            <a:lvl5pPr marL="2286000" marR="0" lvl="4" indent="-228600" algn="l">
              <a:lnSpc>
                <a:spcPct val="90000"/>
              </a:lnSpc>
              <a:spcBef>
                <a:spcPts val="1100"/>
              </a:spcBef>
              <a:spcAft>
                <a:spcPts val="0"/>
              </a:spcAft>
              <a:buClr>
                <a:srgbClr val="D2BD24"/>
              </a:buClr>
              <a:buSzPts val="1900"/>
              <a:buFont typeface="Noto Sans Symbols"/>
              <a:buNone/>
              <a:defRPr sz="1500" b="0" i="0" u="none" strike="noStrike" cap="none">
                <a:solidFill>
                  <a:srgbClr val="888888"/>
                </a:solidFill>
                <a:latin typeface="Source Sans Pro"/>
                <a:ea typeface="Source Sans Pro"/>
                <a:cs typeface="Source Sans Pro"/>
                <a:sym typeface="Source Sans Pro"/>
              </a:defRPr>
            </a:lvl5pPr>
            <a:lvl6pPr marL="2743200" marR="0" lvl="5" indent="-228600" algn="l">
              <a:lnSpc>
                <a:spcPct val="90000"/>
              </a:lnSpc>
              <a:spcBef>
                <a:spcPts val="1100"/>
              </a:spcBef>
              <a:spcAft>
                <a:spcPts val="0"/>
              </a:spcAft>
              <a:buClr>
                <a:schemeClr val="accent1"/>
              </a:buClr>
              <a:buSzPts val="1900"/>
              <a:buFont typeface="Noto Sans Symbols"/>
              <a:buNone/>
              <a:defRPr sz="1500" b="0" i="0" u="none" strike="noStrike" cap="none">
                <a:solidFill>
                  <a:srgbClr val="888888"/>
                </a:solidFill>
                <a:latin typeface="Source Sans Pro"/>
                <a:ea typeface="Source Sans Pro"/>
                <a:cs typeface="Source Sans Pro"/>
                <a:sym typeface="Source Sans Pro"/>
              </a:defRPr>
            </a:lvl6pPr>
            <a:lvl7pPr marL="3200400" marR="0" lvl="6" indent="-228600" algn="l">
              <a:lnSpc>
                <a:spcPct val="90000"/>
              </a:lnSpc>
              <a:spcBef>
                <a:spcPts val="1100"/>
              </a:spcBef>
              <a:spcAft>
                <a:spcPts val="0"/>
              </a:spcAft>
              <a:buClr>
                <a:schemeClr val="accent1"/>
              </a:buClr>
              <a:buSzPts val="1900"/>
              <a:buFont typeface="Noto Sans Symbols"/>
              <a:buNone/>
              <a:defRPr sz="1500" b="0" i="0" u="none" strike="noStrike" cap="none">
                <a:solidFill>
                  <a:srgbClr val="888888"/>
                </a:solidFill>
                <a:latin typeface="Source Sans Pro"/>
                <a:ea typeface="Source Sans Pro"/>
                <a:cs typeface="Source Sans Pro"/>
                <a:sym typeface="Source Sans Pro"/>
              </a:defRPr>
            </a:lvl7pPr>
            <a:lvl8pPr marL="3657600" marR="0" lvl="7" indent="-228600" algn="l">
              <a:lnSpc>
                <a:spcPct val="90000"/>
              </a:lnSpc>
              <a:spcBef>
                <a:spcPts val="1100"/>
              </a:spcBef>
              <a:spcAft>
                <a:spcPts val="0"/>
              </a:spcAft>
              <a:buClr>
                <a:schemeClr val="accent1"/>
              </a:buClr>
              <a:buSzPts val="1900"/>
              <a:buFont typeface="Noto Sans Symbols"/>
              <a:buNone/>
              <a:defRPr sz="1500" b="0" i="0" u="none" strike="noStrike" cap="none">
                <a:solidFill>
                  <a:srgbClr val="888888"/>
                </a:solidFill>
                <a:latin typeface="Source Sans Pro"/>
                <a:ea typeface="Source Sans Pro"/>
                <a:cs typeface="Source Sans Pro"/>
                <a:sym typeface="Source Sans Pro"/>
              </a:defRPr>
            </a:lvl8pPr>
            <a:lvl9pPr marL="4114800" marR="0" lvl="8" indent="-228600" algn="l">
              <a:lnSpc>
                <a:spcPct val="90000"/>
              </a:lnSpc>
              <a:spcBef>
                <a:spcPts val="1100"/>
              </a:spcBef>
              <a:spcAft>
                <a:spcPts val="0"/>
              </a:spcAft>
              <a:buClr>
                <a:schemeClr val="accent1"/>
              </a:buClr>
              <a:buSzPts val="1900"/>
              <a:buFont typeface="Noto Sans Symbols"/>
              <a:buNone/>
              <a:defRPr sz="1500" b="0" i="0" u="none" strike="noStrike" cap="none">
                <a:solidFill>
                  <a:srgbClr val="888888"/>
                </a:solidFill>
                <a:latin typeface="Source Sans Pro"/>
                <a:ea typeface="Source Sans Pro"/>
                <a:cs typeface="Source Sans Pro"/>
                <a:sym typeface="Source Sans Pro"/>
              </a:defRPr>
            </a:lvl9pPr>
          </a:lstStyle>
          <a:p>
            <a:endParaRPr/>
          </a:p>
        </p:txBody>
      </p:sp>
      <p:sp>
        <p:nvSpPr>
          <p:cNvPr id="919" name="Google Shape;919;p157"/>
          <p:cNvSpPr txBox="1"/>
          <p:nvPr/>
        </p:nvSpPr>
        <p:spPr>
          <a:xfrm>
            <a:off x="541870" y="790378"/>
            <a:ext cx="609600" cy="584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8FA1CF"/>
              </a:buClr>
              <a:buSzPts val="8000"/>
              <a:buFont typeface="Arial"/>
              <a:buNone/>
            </a:pPr>
            <a:r>
              <a:rPr lang="en-US" sz="8000">
                <a:solidFill>
                  <a:srgbClr val="8FA1CF"/>
                </a:solidFill>
                <a:latin typeface="Arial"/>
                <a:ea typeface="Arial"/>
                <a:cs typeface="Arial"/>
                <a:sym typeface="Arial"/>
              </a:rPr>
              <a:t>“</a:t>
            </a:r>
            <a:endParaRPr sz="1900">
              <a:solidFill>
                <a:schemeClr val="dk1"/>
              </a:solidFill>
              <a:latin typeface="Arial"/>
              <a:ea typeface="Arial"/>
              <a:cs typeface="Arial"/>
              <a:sym typeface="Arial"/>
            </a:endParaRPr>
          </a:p>
        </p:txBody>
      </p:sp>
      <p:sp>
        <p:nvSpPr>
          <p:cNvPr id="920" name="Google Shape;920;p157"/>
          <p:cNvSpPr txBox="1"/>
          <p:nvPr/>
        </p:nvSpPr>
        <p:spPr>
          <a:xfrm>
            <a:off x="8893011" y="2886556"/>
            <a:ext cx="609600" cy="5847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8FA1CF"/>
              </a:buClr>
              <a:buSzPts val="8000"/>
              <a:buFont typeface="Arial"/>
              <a:buNone/>
            </a:pPr>
            <a:r>
              <a:rPr lang="en-US" sz="8000">
                <a:solidFill>
                  <a:srgbClr val="8FA1CF"/>
                </a:solidFill>
                <a:latin typeface="Arial"/>
                <a:ea typeface="Arial"/>
                <a:cs typeface="Arial"/>
                <a:sym typeface="Arial"/>
              </a:rPr>
              <a:t>”</a:t>
            </a:r>
            <a:endParaRPr sz="1900">
              <a:solidFill>
                <a:schemeClr val="dk1"/>
              </a:solidFill>
              <a:latin typeface="Arial"/>
              <a:ea typeface="Arial"/>
              <a:cs typeface="Arial"/>
              <a:sym typeface="Arial"/>
            </a:endParaRPr>
          </a:p>
        </p:txBody>
      </p:sp>
      <p:sp>
        <p:nvSpPr>
          <p:cNvPr id="921" name="Google Shape;921;p157"/>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9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650806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922"/>
        <p:cNvGrpSpPr/>
        <p:nvPr/>
      </p:nvGrpSpPr>
      <p:grpSpPr>
        <a:xfrm>
          <a:off x="0" y="0"/>
          <a:ext cx="0" cy="0"/>
          <a:chOff x="0" y="0"/>
          <a:chExt cx="0" cy="0"/>
        </a:xfrm>
      </p:grpSpPr>
      <p:pic>
        <p:nvPicPr>
          <p:cNvPr id="923" name="Google Shape;923;p158"/>
          <p:cNvPicPr preferRelativeResize="0"/>
          <p:nvPr/>
        </p:nvPicPr>
        <p:blipFill rotWithShape="1">
          <a:blip r:embed="rId2">
            <a:alphaModFix/>
          </a:blip>
          <a:srcRect l="109" t="7102" b="33564"/>
          <a:stretch/>
        </p:blipFill>
        <p:spPr>
          <a:xfrm>
            <a:off x="-11752" y="4947586"/>
            <a:ext cx="12204000" cy="1915200"/>
          </a:xfrm>
          <a:prstGeom prst="rect">
            <a:avLst/>
          </a:prstGeom>
          <a:noFill/>
          <a:ln>
            <a:noFill/>
          </a:ln>
        </p:spPr>
      </p:pic>
      <p:sp>
        <p:nvSpPr>
          <p:cNvPr id="924" name="Google Shape;924;p158"/>
          <p:cNvSpPr txBox="1"/>
          <p:nvPr/>
        </p:nvSpPr>
        <p:spPr>
          <a:xfrm>
            <a:off x="-8405" y="0"/>
            <a:ext cx="12200400" cy="1228800"/>
          </a:xfrm>
          <a:prstGeom prst="rect">
            <a:avLst/>
          </a:prstGeom>
          <a:solidFill>
            <a:srgbClr val="262087"/>
          </a:solidFill>
          <a:ln>
            <a:noFill/>
          </a:ln>
        </p:spPr>
        <p:txBody>
          <a:bodyPr spcFirstLastPara="1" wrap="square" lIns="89275" tIns="44625" rIns="89275" bIns="44625" anchor="ctr" anchorCtr="0">
            <a:noAutofit/>
          </a:bodyPr>
          <a:lstStyle/>
          <a:p>
            <a:pPr marL="0" marR="0" lvl="0" indent="0" algn="ctr" rtl="0">
              <a:spcBef>
                <a:spcPts val="0"/>
              </a:spcBef>
              <a:spcAft>
                <a:spcPts val="0"/>
              </a:spcAft>
              <a:buClr>
                <a:schemeClr val="dk1"/>
              </a:buClr>
              <a:buSzPts val="3100"/>
              <a:buFont typeface="Arial"/>
              <a:buNone/>
            </a:pPr>
            <a:endParaRPr sz="3100" b="0" i="0" u="none" strike="noStrike" cap="none">
              <a:solidFill>
                <a:schemeClr val="dk1"/>
              </a:solidFill>
              <a:latin typeface="Lato"/>
              <a:ea typeface="Lato"/>
              <a:cs typeface="Lato"/>
              <a:sym typeface="Lato"/>
            </a:endParaRPr>
          </a:p>
        </p:txBody>
      </p:sp>
      <p:sp>
        <p:nvSpPr>
          <p:cNvPr id="925" name="Google Shape;925;p158"/>
          <p:cNvSpPr txBox="1">
            <a:spLocks noGrp="1"/>
          </p:cNvSpPr>
          <p:nvPr>
            <p:ph type="body" idx="1"/>
          </p:nvPr>
        </p:nvSpPr>
        <p:spPr>
          <a:xfrm>
            <a:off x="0" y="0"/>
            <a:ext cx="12192000" cy="1228800"/>
          </a:xfrm>
          <a:prstGeom prst="rect">
            <a:avLst/>
          </a:prstGeom>
          <a:noFill/>
          <a:ln>
            <a:noFill/>
          </a:ln>
        </p:spPr>
        <p:txBody>
          <a:bodyPr spcFirstLastPara="1" wrap="square" lIns="91425" tIns="45700" rIns="91425" bIns="45700" anchor="ctr" anchorCtr="0">
            <a:noAutofit/>
          </a:bodyPr>
          <a:lstStyle>
            <a:lvl1pPr marL="457200" marR="0" lvl="0" indent="-228600" algn="ctr">
              <a:lnSpc>
                <a:spcPct val="100000"/>
              </a:lnSpc>
              <a:spcBef>
                <a:spcPts val="0"/>
              </a:spcBef>
              <a:spcAft>
                <a:spcPts val="0"/>
              </a:spcAft>
              <a:buClr>
                <a:schemeClr val="lt1"/>
              </a:buClr>
              <a:buSzPts val="2800"/>
              <a:buFont typeface="Arial"/>
              <a:buNone/>
              <a:defRPr sz="4800" b="1" i="0" u="none" strike="noStrike" cap="none">
                <a:solidFill>
                  <a:schemeClr val="lt1"/>
                </a:solidFill>
                <a:latin typeface="Lato"/>
                <a:ea typeface="Lato"/>
                <a:cs typeface="Lato"/>
                <a:sym typeface="Lato"/>
              </a:defRPr>
            </a:lvl1pPr>
            <a:lvl2pPr marL="914400" marR="0" lvl="1" indent="-228600" algn="l">
              <a:lnSpc>
                <a:spcPct val="150000"/>
              </a:lnSpc>
              <a:spcBef>
                <a:spcPts val="4000"/>
              </a:spcBef>
              <a:spcAft>
                <a:spcPts val="0"/>
              </a:spcAft>
              <a:buClr>
                <a:schemeClr val="dk1"/>
              </a:buClr>
              <a:buSzPts val="2400"/>
              <a:buFont typeface="Lato"/>
              <a:buNone/>
              <a:defRPr sz="3200" b="0" i="0" u="none" strike="noStrike" cap="none">
                <a:solidFill>
                  <a:schemeClr val="dk1"/>
                </a:solidFill>
                <a:latin typeface="Lato"/>
                <a:ea typeface="Lato"/>
                <a:cs typeface="Lato"/>
                <a:sym typeface="Lato"/>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926" name="Google Shape;926;p158"/>
          <p:cNvSpPr txBox="1">
            <a:spLocks noGrp="1"/>
          </p:cNvSpPr>
          <p:nvPr>
            <p:ph type="body" idx="2"/>
          </p:nvPr>
        </p:nvSpPr>
        <p:spPr>
          <a:xfrm>
            <a:off x="2736037" y="1596572"/>
            <a:ext cx="6729300" cy="3350400"/>
          </a:xfrm>
          <a:prstGeom prst="rect">
            <a:avLst/>
          </a:prstGeom>
          <a:noFill/>
          <a:ln>
            <a:noFill/>
          </a:ln>
        </p:spPr>
        <p:txBody>
          <a:bodyPr spcFirstLastPara="1" wrap="square" lIns="91425" tIns="45700" rIns="91425" bIns="45700" anchor="t" anchorCtr="0">
            <a:noAutofit/>
          </a:bodyPr>
          <a:lstStyle>
            <a:lvl1pPr marL="457200" marR="0" lvl="0" indent="-381000" algn="l">
              <a:lnSpc>
                <a:spcPct val="150000"/>
              </a:lnSpc>
              <a:spcBef>
                <a:spcPts val="0"/>
              </a:spcBef>
              <a:spcAft>
                <a:spcPts val="0"/>
              </a:spcAft>
              <a:buClr>
                <a:schemeClr val="dk1"/>
              </a:buClr>
              <a:buSzPts val="2400"/>
              <a:buFont typeface="Lato"/>
              <a:buChar char="•"/>
              <a:defRPr sz="2400" i="0" u="none" strike="noStrike" cap="none">
                <a:solidFill>
                  <a:schemeClr val="dk1"/>
                </a:solidFill>
              </a:defRPr>
            </a:lvl1pPr>
            <a:lvl2pPr marL="914400" marR="0" lvl="1" indent="-228600" algn="l">
              <a:lnSpc>
                <a:spcPct val="150000"/>
              </a:lnSpc>
              <a:spcBef>
                <a:spcPts val="700"/>
              </a:spcBef>
              <a:spcAft>
                <a:spcPts val="0"/>
              </a:spcAft>
              <a:buClr>
                <a:schemeClr val="dk1"/>
              </a:buClr>
              <a:buSzPts val="2400"/>
              <a:buNone/>
              <a:defRPr sz="2400" b="1" i="0" u="none" strike="noStrike" cap="none">
                <a:solidFill>
                  <a:schemeClr val="dk1"/>
                </a:solidFill>
              </a:defRPr>
            </a:lvl2pPr>
            <a:lvl3pPr marL="1371600" marR="0" lvl="2" indent="-228600" algn="l">
              <a:lnSpc>
                <a:spcPct val="90000"/>
              </a:lnSpc>
              <a:spcBef>
                <a:spcPts val="50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3pPr>
            <a:lvl4pPr marL="1828800" marR="0" lvl="3" indent="-228600" algn="l">
              <a:lnSpc>
                <a:spcPct val="90000"/>
              </a:lnSpc>
              <a:spcBef>
                <a:spcPts val="50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4pPr>
            <a:lvl5pPr marL="2286000" marR="0" lvl="4" indent="-228600" algn="l">
              <a:lnSpc>
                <a:spcPct val="90000"/>
              </a:lnSpc>
              <a:spcBef>
                <a:spcPts val="50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5pPr>
            <a:lvl6pPr marL="2743200" marR="0" lvl="5" indent="-381000" algn="l">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6pPr>
            <a:lvl7pPr marL="3200400" marR="0" lvl="6" indent="-381000" algn="l">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7pPr>
            <a:lvl8pPr marL="3657600" marR="0" lvl="7" indent="-381000" algn="l">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8pPr>
            <a:lvl9pPr marL="4114800" marR="0" lvl="8" indent="-381000" algn="l">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9pPr>
          </a:lstStyle>
          <a:p>
            <a:endParaRPr/>
          </a:p>
        </p:txBody>
      </p:sp>
      <p:pic>
        <p:nvPicPr>
          <p:cNvPr id="927" name="Google Shape;927;p158" descr="circle-logo-word-cover-color.png"/>
          <p:cNvPicPr preferRelativeResize="0"/>
          <p:nvPr/>
        </p:nvPicPr>
        <p:blipFill rotWithShape="1">
          <a:blip r:embed="rId3">
            <a:alphaModFix/>
          </a:blip>
          <a:srcRect/>
          <a:stretch/>
        </p:blipFill>
        <p:spPr>
          <a:xfrm>
            <a:off x="11185496" y="5944832"/>
            <a:ext cx="792000" cy="801900"/>
          </a:xfrm>
          <a:prstGeom prst="rect">
            <a:avLst/>
          </a:prstGeom>
          <a:noFill/>
          <a:ln>
            <a:noFill/>
          </a:ln>
        </p:spPr>
      </p:pic>
    </p:spTree>
    <p:extLst>
      <p:ext uri="{BB962C8B-B14F-4D97-AF65-F5344CB8AC3E}">
        <p14:creationId xmlns:p14="http://schemas.microsoft.com/office/powerpoint/2010/main" val="391232779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matchingName="Custom Layout 6">
  <p:cSld name="Custom Layout 6">
    <p:spTree>
      <p:nvGrpSpPr>
        <p:cNvPr id="1" name="Shape 928"/>
        <p:cNvGrpSpPr/>
        <p:nvPr/>
      </p:nvGrpSpPr>
      <p:grpSpPr>
        <a:xfrm>
          <a:off x="0" y="0"/>
          <a:ext cx="0" cy="0"/>
          <a:chOff x="0" y="0"/>
          <a:chExt cx="0" cy="0"/>
        </a:xfrm>
      </p:grpSpPr>
      <p:sp>
        <p:nvSpPr>
          <p:cNvPr id="929" name="Google Shape;929;p159"/>
          <p:cNvSpPr txBox="1">
            <a:spLocks noGrp="1"/>
          </p:cNvSpPr>
          <p:nvPr>
            <p:ph type="sldNum" idx="12"/>
          </p:nvPr>
        </p:nvSpPr>
        <p:spPr>
          <a:xfrm>
            <a:off x="11016767" y="6309651"/>
            <a:ext cx="683100" cy="365100"/>
          </a:xfrm>
          <a:prstGeom prst="rect">
            <a:avLst/>
          </a:prstGeom>
          <a:noFill/>
          <a:ln>
            <a:noFill/>
          </a:ln>
        </p:spPr>
        <p:txBody>
          <a:bodyPr spcFirstLastPara="1" wrap="square" lIns="121900" tIns="60925" rIns="121900" bIns="60925" anchor="t" anchorCtr="0">
            <a:noAutofit/>
          </a:bodyPr>
          <a:lstStyle>
            <a:lvl1pPr marL="0" marR="0" lvl="0" indent="0" algn="r">
              <a:lnSpc>
                <a:spcPct val="100000"/>
              </a:lnSpc>
              <a:spcBef>
                <a:spcPts val="0"/>
              </a:spcBef>
              <a:spcAft>
                <a:spcPts val="0"/>
              </a:spcAft>
              <a:buClr>
                <a:srgbClr val="000000"/>
              </a:buClr>
              <a:buSzPts val="2400"/>
              <a:buFont typeface="Arial"/>
              <a:buNone/>
              <a:defRPr sz="1900" b="0" i="0" u="none" strike="noStrike" cap="none">
                <a:solidFill>
                  <a:schemeClr val="lt1"/>
                </a:solidFill>
                <a:latin typeface="Libre Franklin Thin"/>
                <a:ea typeface="Libre Franklin Thin"/>
                <a:cs typeface="Libre Franklin Thin"/>
                <a:sym typeface="Libre Franklin Thin"/>
              </a:defRPr>
            </a:lvl1pPr>
            <a:lvl2pPr marL="0" marR="0" lvl="1" indent="0" algn="r">
              <a:lnSpc>
                <a:spcPct val="100000"/>
              </a:lnSpc>
              <a:spcBef>
                <a:spcPts val="0"/>
              </a:spcBef>
              <a:spcAft>
                <a:spcPts val="0"/>
              </a:spcAft>
              <a:buClr>
                <a:srgbClr val="000000"/>
              </a:buClr>
              <a:buSzPts val="2400"/>
              <a:buFont typeface="Arial"/>
              <a:buNone/>
              <a:defRPr sz="1900" b="0" i="0" u="none" strike="noStrike" cap="none">
                <a:solidFill>
                  <a:schemeClr val="lt1"/>
                </a:solidFill>
                <a:latin typeface="Libre Franklin Thin"/>
                <a:ea typeface="Libre Franklin Thin"/>
                <a:cs typeface="Libre Franklin Thin"/>
                <a:sym typeface="Libre Franklin Thin"/>
              </a:defRPr>
            </a:lvl2pPr>
            <a:lvl3pPr marL="0" marR="0" lvl="2" indent="0" algn="r">
              <a:lnSpc>
                <a:spcPct val="100000"/>
              </a:lnSpc>
              <a:spcBef>
                <a:spcPts val="0"/>
              </a:spcBef>
              <a:spcAft>
                <a:spcPts val="0"/>
              </a:spcAft>
              <a:buClr>
                <a:srgbClr val="000000"/>
              </a:buClr>
              <a:buSzPts val="2400"/>
              <a:buFont typeface="Arial"/>
              <a:buNone/>
              <a:defRPr sz="1900" b="0" i="0" u="none" strike="noStrike" cap="none">
                <a:solidFill>
                  <a:schemeClr val="lt1"/>
                </a:solidFill>
                <a:latin typeface="Libre Franklin Thin"/>
                <a:ea typeface="Libre Franklin Thin"/>
                <a:cs typeface="Libre Franklin Thin"/>
                <a:sym typeface="Libre Franklin Thin"/>
              </a:defRPr>
            </a:lvl3pPr>
            <a:lvl4pPr marL="0" marR="0" lvl="3" indent="0" algn="r">
              <a:lnSpc>
                <a:spcPct val="100000"/>
              </a:lnSpc>
              <a:spcBef>
                <a:spcPts val="0"/>
              </a:spcBef>
              <a:spcAft>
                <a:spcPts val="0"/>
              </a:spcAft>
              <a:buClr>
                <a:srgbClr val="000000"/>
              </a:buClr>
              <a:buSzPts val="2400"/>
              <a:buFont typeface="Arial"/>
              <a:buNone/>
              <a:defRPr sz="1900" b="0" i="0" u="none" strike="noStrike" cap="none">
                <a:solidFill>
                  <a:schemeClr val="lt1"/>
                </a:solidFill>
                <a:latin typeface="Libre Franklin Thin"/>
                <a:ea typeface="Libre Franklin Thin"/>
                <a:cs typeface="Libre Franklin Thin"/>
                <a:sym typeface="Libre Franklin Thin"/>
              </a:defRPr>
            </a:lvl4pPr>
            <a:lvl5pPr marL="0" marR="0" lvl="4" indent="0" algn="r">
              <a:lnSpc>
                <a:spcPct val="100000"/>
              </a:lnSpc>
              <a:spcBef>
                <a:spcPts val="0"/>
              </a:spcBef>
              <a:spcAft>
                <a:spcPts val="0"/>
              </a:spcAft>
              <a:buClr>
                <a:srgbClr val="000000"/>
              </a:buClr>
              <a:buSzPts val="2400"/>
              <a:buFont typeface="Arial"/>
              <a:buNone/>
              <a:defRPr sz="1900" b="0" i="0" u="none" strike="noStrike" cap="none">
                <a:solidFill>
                  <a:schemeClr val="lt1"/>
                </a:solidFill>
                <a:latin typeface="Libre Franklin Thin"/>
                <a:ea typeface="Libre Franklin Thin"/>
                <a:cs typeface="Libre Franklin Thin"/>
                <a:sym typeface="Libre Franklin Thin"/>
              </a:defRPr>
            </a:lvl5pPr>
            <a:lvl6pPr marL="0" marR="0" lvl="5" indent="0" algn="r">
              <a:lnSpc>
                <a:spcPct val="100000"/>
              </a:lnSpc>
              <a:spcBef>
                <a:spcPts val="0"/>
              </a:spcBef>
              <a:spcAft>
                <a:spcPts val="0"/>
              </a:spcAft>
              <a:buClr>
                <a:srgbClr val="000000"/>
              </a:buClr>
              <a:buSzPts val="2400"/>
              <a:buFont typeface="Arial"/>
              <a:buNone/>
              <a:defRPr sz="1900" b="0" i="0" u="none" strike="noStrike" cap="none">
                <a:solidFill>
                  <a:schemeClr val="lt1"/>
                </a:solidFill>
                <a:latin typeface="Libre Franklin Thin"/>
                <a:ea typeface="Libre Franklin Thin"/>
                <a:cs typeface="Libre Franklin Thin"/>
                <a:sym typeface="Libre Franklin Thin"/>
              </a:defRPr>
            </a:lvl6pPr>
            <a:lvl7pPr marL="0" marR="0" lvl="6" indent="0" algn="r">
              <a:lnSpc>
                <a:spcPct val="100000"/>
              </a:lnSpc>
              <a:spcBef>
                <a:spcPts val="0"/>
              </a:spcBef>
              <a:spcAft>
                <a:spcPts val="0"/>
              </a:spcAft>
              <a:buClr>
                <a:srgbClr val="000000"/>
              </a:buClr>
              <a:buSzPts val="2400"/>
              <a:buFont typeface="Arial"/>
              <a:buNone/>
              <a:defRPr sz="1900" b="0" i="0" u="none" strike="noStrike" cap="none">
                <a:solidFill>
                  <a:schemeClr val="lt1"/>
                </a:solidFill>
                <a:latin typeface="Libre Franklin Thin"/>
                <a:ea typeface="Libre Franklin Thin"/>
                <a:cs typeface="Libre Franklin Thin"/>
                <a:sym typeface="Libre Franklin Thin"/>
              </a:defRPr>
            </a:lvl7pPr>
            <a:lvl8pPr marL="0" marR="0" lvl="7" indent="0" algn="r">
              <a:lnSpc>
                <a:spcPct val="100000"/>
              </a:lnSpc>
              <a:spcBef>
                <a:spcPts val="0"/>
              </a:spcBef>
              <a:spcAft>
                <a:spcPts val="0"/>
              </a:spcAft>
              <a:buClr>
                <a:srgbClr val="000000"/>
              </a:buClr>
              <a:buSzPts val="2400"/>
              <a:buFont typeface="Arial"/>
              <a:buNone/>
              <a:defRPr sz="1900" b="0" i="0" u="none" strike="noStrike" cap="none">
                <a:solidFill>
                  <a:schemeClr val="lt1"/>
                </a:solidFill>
                <a:latin typeface="Libre Franklin Thin"/>
                <a:ea typeface="Libre Franklin Thin"/>
                <a:cs typeface="Libre Franklin Thin"/>
                <a:sym typeface="Libre Franklin Thin"/>
              </a:defRPr>
            </a:lvl8pPr>
            <a:lvl9pPr marL="0" marR="0" lvl="8" indent="0" algn="r">
              <a:lnSpc>
                <a:spcPct val="100000"/>
              </a:lnSpc>
              <a:spcBef>
                <a:spcPts val="0"/>
              </a:spcBef>
              <a:spcAft>
                <a:spcPts val="0"/>
              </a:spcAft>
              <a:buClr>
                <a:srgbClr val="000000"/>
              </a:buClr>
              <a:buSzPts val="2400"/>
              <a:buFont typeface="Arial"/>
              <a:buNone/>
              <a:defRPr sz="19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5456804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62"/>
        <p:cNvGrpSpPr/>
        <p:nvPr/>
      </p:nvGrpSpPr>
      <p:grpSpPr>
        <a:xfrm>
          <a:off x="0" y="0"/>
          <a:ext cx="0" cy="0"/>
          <a:chOff x="0" y="0"/>
          <a:chExt cx="0" cy="0"/>
        </a:xfrm>
      </p:grpSpPr>
      <p:sp>
        <p:nvSpPr>
          <p:cNvPr id="1063" name="Google Shape;1063;p18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4" name="Google Shape;1064;p18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5" name="Google Shape;1065;p18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6" name="Google Shape;1066;p183"/>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3940986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067"/>
        <p:cNvGrpSpPr/>
        <p:nvPr/>
      </p:nvGrpSpPr>
      <p:grpSpPr>
        <a:xfrm>
          <a:off x="0" y="0"/>
          <a:ext cx="0" cy="0"/>
          <a:chOff x="0" y="0"/>
          <a:chExt cx="0" cy="0"/>
        </a:xfrm>
      </p:grpSpPr>
      <p:sp>
        <p:nvSpPr>
          <p:cNvPr id="1068" name="Google Shape;1068;p184"/>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02649"/>
              </a:buClr>
              <a:buSzPts val="6000"/>
              <a:buFont typeface="Libre Franklin Medium"/>
              <a:buNone/>
              <a:defRPr sz="6000">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9" name="Google Shape;1069;p184"/>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007780"/>
              </a:buClr>
              <a:buSzPts val="2400"/>
              <a:buNone/>
              <a:defRPr sz="2400">
                <a:solidFill>
                  <a:srgbClr val="007780"/>
                </a:solidFill>
              </a:defRPr>
            </a:lvl1pPr>
            <a:lvl2pPr lvl="1" algn="ctr">
              <a:lnSpc>
                <a:spcPct val="90000"/>
              </a:lnSpc>
              <a:spcBef>
                <a:spcPts val="500"/>
              </a:spcBef>
              <a:spcAft>
                <a:spcPts val="0"/>
              </a:spcAft>
              <a:buClr>
                <a:srgbClr val="102649"/>
              </a:buClr>
              <a:buSzPts val="2000"/>
              <a:buNone/>
              <a:defRPr sz="2000"/>
            </a:lvl2pPr>
            <a:lvl3pPr lvl="2" algn="ctr">
              <a:lnSpc>
                <a:spcPct val="90000"/>
              </a:lnSpc>
              <a:spcBef>
                <a:spcPts val="500"/>
              </a:spcBef>
              <a:spcAft>
                <a:spcPts val="0"/>
              </a:spcAft>
              <a:buClr>
                <a:srgbClr val="102649"/>
              </a:buClr>
              <a:buSzPts val="1800"/>
              <a:buNone/>
              <a:defRPr sz="1800"/>
            </a:lvl3pPr>
            <a:lvl4pPr lvl="3" algn="ctr">
              <a:lnSpc>
                <a:spcPct val="90000"/>
              </a:lnSpc>
              <a:spcBef>
                <a:spcPts val="500"/>
              </a:spcBef>
              <a:spcAft>
                <a:spcPts val="0"/>
              </a:spcAft>
              <a:buClr>
                <a:srgbClr val="102649"/>
              </a:buClr>
              <a:buSzPts val="1600"/>
              <a:buNone/>
              <a:defRPr sz="1600"/>
            </a:lvl4pPr>
            <a:lvl5pPr lvl="4" algn="ctr">
              <a:lnSpc>
                <a:spcPct val="90000"/>
              </a:lnSpc>
              <a:spcBef>
                <a:spcPts val="500"/>
              </a:spcBef>
              <a:spcAft>
                <a:spcPts val="0"/>
              </a:spcAft>
              <a:buClr>
                <a:srgbClr val="10264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70" name="Google Shape;1070;p18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1" name="Google Shape;1071;p184"/>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00778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2" name="Google Shape;1072;p18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4871389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73"/>
        <p:cNvGrpSpPr/>
        <p:nvPr/>
      </p:nvGrpSpPr>
      <p:grpSpPr>
        <a:xfrm>
          <a:off x="0" y="0"/>
          <a:ext cx="0" cy="0"/>
          <a:chOff x="0" y="0"/>
          <a:chExt cx="0" cy="0"/>
        </a:xfrm>
      </p:grpSpPr>
      <p:sp>
        <p:nvSpPr>
          <p:cNvPr id="1074" name="Google Shape;1074;p18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5" name="Google Shape;1075;p185"/>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6" name="Google Shape;1076;p185"/>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7" name="Google Shape;1077;p18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8" name="Google Shape;1078;p185"/>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9333941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079"/>
        <p:cNvGrpSpPr/>
        <p:nvPr/>
      </p:nvGrpSpPr>
      <p:grpSpPr>
        <a:xfrm>
          <a:off x="0" y="0"/>
          <a:ext cx="0" cy="0"/>
          <a:chOff x="0" y="0"/>
          <a:chExt cx="0" cy="0"/>
        </a:xfrm>
      </p:grpSpPr>
      <p:sp>
        <p:nvSpPr>
          <p:cNvPr id="1080" name="Google Shape;1080;p186"/>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6000"/>
              <a:buFont typeface="Libre Franklin Medium"/>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1" name="Google Shape;1081;p186"/>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82" name="Google Shape;1082;p18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3" name="Google Shape;1083;p186"/>
          <p:cNvSpPr txBox="1">
            <a:spLocks noGrp="1"/>
          </p:cNvSpPr>
          <p:nvPr>
            <p:ph type="ftr" idx="11"/>
          </p:nvPr>
        </p:nvSpPr>
        <p:spPr>
          <a:xfrm>
            <a:off x="4038600" y="6356350"/>
            <a:ext cx="40782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4" name="Google Shape;1084;p18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9030189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85"/>
        <p:cNvGrpSpPr/>
        <p:nvPr/>
      </p:nvGrpSpPr>
      <p:grpSpPr>
        <a:xfrm>
          <a:off x="0" y="0"/>
          <a:ext cx="0" cy="0"/>
          <a:chOff x="0" y="0"/>
          <a:chExt cx="0" cy="0"/>
        </a:xfrm>
      </p:grpSpPr>
      <p:sp>
        <p:nvSpPr>
          <p:cNvPr id="1086" name="Google Shape;1086;p187"/>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7" name="Google Shape;1087;p187"/>
          <p:cNvSpPr>
            <a:spLocks noGrp="1"/>
          </p:cNvSpPr>
          <p:nvPr>
            <p:ph type="pic" idx="2"/>
          </p:nvPr>
        </p:nvSpPr>
        <p:spPr>
          <a:xfrm>
            <a:off x="5183188" y="987425"/>
            <a:ext cx="6172200" cy="4873500"/>
          </a:xfrm>
          <a:prstGeom prst="rect">
            <a:avLst/>
          </a:prstGeom>
          <a:noFill/>
          <a:ln>
            <a:noFill/>
          </a:ln>
        </p:spPr>
      </p:sp>
      <p:sp>
        <p:nvSpPr>
          <p:cNvPr id="1088" name="Google Shape;1088;p187"/>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400"/>
              <a:buNone/>
              <a:defRPr sz="14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000"/>
              <a:buNone/>
              <a:defRPr sz="1000"/>
            </a:lvl4pPr>
            <a:lvl5pPr marL="2286000" lvl="4" indent="-228600" algn="l">
              <a:lnSpc>
                <a:spcPct val="90000"/>
              </a:lnSpc>
              <a:spcBef>
                <a:spcPts val="500"/>
              </a:spcBef>
              <a:spcAft>
                <a:spcPts val="0"/>
              </a:spcAft>
              <a:buClr>
                <a:srgbClr val="10264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89" name="Google Shape;1089;p18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0" name="Google Shape;1090;p187"/>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2546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702"/>
        <p:cNvGrpSpPr/>
        <p:nvPr/>
      </p:nvGrpSpPr>
      <p:grpSpPr>
        <a:xfrm>
          <a:off x="0" y="0"/>
          <a:ext cx="0" cy="0"/>
          <a:chOff x="0" y="0"/>
          <a:chExt cx="0" cy="0"/>
        </a:xfrm>
      </p:grpSpPr>
      <p:sp>
        <p:nvSpPr>
          <p:cNvPr id="703" name="Google Shape;703;p12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04" name="Google Shape;704;p123"/>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417942978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1091"/>
        <p:cNvGrpSpPr/>
        <p:nvPr/>
      </p:nvGrpSpPr>
      <p:grpSpPr>
        <a:xfrm>
          <a:off x="0" y="0"/>
          <a:ext cx="0" cy="0"/>
          <a:chOff x="0" y="0"/>
          <a:chExt cx="0" cy="0"/>
        </a:xfrm>
      </p:grpSpPr>
      <p:sp>
        <p:nvSpPr>
          <p:cNvPr id="1092" name="Google Shape;1092;p188"/>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7565121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blipFill>
          <a:blip r:embed="rId2">
            <a:alphaModFix/>
          </a:blip>
          <a:stretch>
            <a:fillRect/>
          </a:stretch>
        </a:blipFill>
        <a:effectLst/>
      </p:bgPr>
    </p:bg>
    <p:spTree>
      <p:nvGrpSpPr>
        <p:cNvPr id="1" name="Shape 1093"/>
        <p:cNvGrpSpPr/>
        <p:nvPr/>
      </p:nvGrpSpPr>
      <p:grpSpPr>
        <a:xfrm>
          <a:off x="0" y="0"/>
          <a:ext cx="0" cy="0"/>
          <a:chOff x="0" y="0"/>
          <a:chExt cx="0" cy="0"/>
        </a:xfrm>
      </p:grpSpPr>
      <p:sp>
        <p:nvSpPr>
          <p:cNvPr id="1094" name="Google Shape;1094;p189"/>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5" name="Google Shape;1095;p189"/>
          <p:cNvSpPr txBox="1">
            <a:spLocks noGrp="1"/>
          </p:cNvSpPr>
          <p:nvPr>
            <p:ph type="body" idx="1"/>
          </p:nvPr>
        </p:nvSpPr>
        <p:spPr>
          <a:xfrm>
            <a:off x="5183188" y="1891430"/>
            <a:ext cx="6172200" cy="39696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02649"/>
              </a:buClr>
              <a:buSzPts val="3200"/>
              <a:buChar char="•"/>
              <a:defRPr sz="3200"/>
            </a:lvl1pPr>
            <a:lvl2pPr marL="914400" lvl="1" indent="-406400" algn="l">
              <a:lnSpc>
                <a:spcPct val="90000"/>
              </a:lnSpc>
              <a:spcBef>
                <a:spcPts val="500"/>
              </a:spcBef>
              <a:spcAft>
                <a:spcPts val="0"/>
              </a:spcAft>
              <a:buClr>
                <a:srgbClr val="102649"/>
              </a:buClr>
              <a:buSzPts val="2800"/>
              <a:buChar char="•"/>
              <a:defRPr sz="2800"/>
            </a:lvl2pPr>
            <a:lvl3pPr marL="1371600" lvl="2" indent="-381000" algn="l">
              <a:lnSpc>
                <a:spcPct val="90000"/>
              </a:lnSpc>
              <a:spcBef>
                <a:spcPts val="500"/>
              </a:spcBef>
              <a:spcAft>
                <a:spcPts val="0"/>
              </a:spcAft>
              <a:buClr>
                <a:srgbClr val="102649"/>
              </a:buClr>
              <a:buSzPts val="2400"/>
              <a:buChar char="•"/>
              <a:defRPr sz="2400"/>
            </a:lvl3pPr>
            <a:lvl4pPr marL="1828800" lvl="3" indent="-355600" algn="l">
              <a:lnSpc>
                <a:spcPct val="90000"/>
              </a:lnSpc>
              <a:spcBef>
                <a:spcPts val="500"/>
              </a:spcBef>
              <a:spcAft>
                <a:spcPts val="0"/>
              </a:spcAft>
              <a:buClr>
                <a:srgbClr val="102649"/>
              </a:buClr>
              <a:buSzPts val="2000"/>
              <a:buChar char="•"/>
              <a:defRPr sz="2000"/>
            </a:lvl4pPr>
            <a:lvl5pPr marL="2286000" lvl="4" indent="-355600" algn="l">
              <a:lnSpc>
                <a:spcPct val="90000"/>
              </a:lnSpc>
              <a:spcBef>
                <a:spcPts val="500"/>
              </a:spcBef>
              <a:spcAft>
                <a:spcPts val="0"/>
              </a:spcAft>
              <a:buClr>
                <a:srgbClr val="102649"/>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96" name="Google Shape;1096;p189"/>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400"/>
              <a:buNone/>
              <a:defRPr sz="14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000"/>
              <a:buNone/>
              <a:defRPr sz="1000"/>
            </a:lvl4pPr>
            <a:lvl5pPr marL="2286000" lvl="4" indent="-228600" algn="l">
              <a:lnSpc>
                <a:spcPct val="90000"/>
              </a:lnSpc>
              <a:spcBef>
                <a:spcPts val="500"/>
              </a:spcBef>
              <a:spcAft>
                <a:spcPts val="0"/>
              </a:spcAft>
              <a:buClr>
                <a:srgbClr val="102649"/>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97" name="Google Shape;1097;p18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8" name="Google Shape;1098;p189"/>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9" name="Google Shape;1099;p18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1pPr>
            <a:lvl2pPr marL="0" marR="0" lvl="1" indent="0" algn="l">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2pPr>
            <a:lvl3pPr marL="0" marR="0" lvl="2" indent="0" algn="l">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3pPr>
            <a:lvl4pPr marL="0" marR="0" lvl="3" indent="0" algn="l">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4pPr>
            <a:lvl5pPr marL="0" marR="0" lvl="4" indent="0" algn="l">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5pPr>
            <a:lvl6pPr marL="0" marR="0" lvl="5" indent="0" algn="l">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6pPr>
            <a:lvl7pPr marL="0" marR="0" lvl="6" indent="0" algn="l">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7pPr>
            <a:lvl8pPr marL="0" marR="0" lvl="7" indent="0" algn="l">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8pPr>
            <a:lvl9pPr marL="0" marR="0" lvl="8" indent="0" algn="l">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2704598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00"/>
        <p:cNvGrpSpPr/>
        <p:nvPr/>
      </p:nvGrpSpPr>
      <p:grpSpPr>
        <a:xfrm>
          <a:off x="0" y="0"/>
          <a:ext cx="0" cy="0"/>
          <a:chOff x="0" y="0"/>
          <a:chExt cx="0" cy="0"/>
        </a:xfrm>
      </p:grpSpPr>
      <p:sp>
        <p:nvSpPr>
          <p:cNvPr id="1101" name="Google Shape;1101;p190"/>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2" name="Google Shape;1102;p190"/>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800"/>
              <a:buNone/>
              <a:defRPr sz="18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03" name="Google Shape;1103;p190"/>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4" name="Google Shape;1104;p190"/>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800"/>
              <a:buNone/>
              <a:defRPr sz="18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05" name="Google Shape;1105;p190"/>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6" name="Google Shape;1106;p19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7" name="Google Shape;1107;p190"/>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8170722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1108"/>
        <p:cNvGrpSpPr/>
        <p:nvPr/>
      </p:nvGrpSpPr>
      <p:grpSpPr>
        <a:xfrm>
          <a:off x="0" y="0"/>
          <a:ext cx="0" cy="0"/>
          <a:chOff x="0" y="0"/>
          <a:chExt cx="0" cy="0"/>
        </a:xfrm>
      </p:grpSpPr>
      <p:sp>
        <p:nvSpPr>
          <p:cNvPr id="1109" name="Google Shape;1109;p19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0" name="Google Shape;1110;p19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1" name="Google Shape;1111;p191"/>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5728978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1112"/>
        <p:cNvGrpSpPr/>
        <p:nvPr/>
      </p:nvGrpSpPr>
      <p:grpSpPr>
        <a:xfrm>
          <a:off x="0" y="0"/>
          <a:ext cx="0" cy="0"/>
          <a:chOff x="0" y="0"/>
          <a:chExt cx="0" cy="0"/>
        </a:xfrm>
      </p:grpSpPr>
      <p:sp>
        <p:nvSpPr>
          <p:cNvPr id="1113" name="Google Shape;1113;p19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4" name="Google Shape;1114;p192"/>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10264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8640573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115"/>
        <p:cNvGrpSpPr/>
        <p:nvPr/>
      </p:nvGrpSpPr>
      <p:grpSpPr>
        <a:xfrm>
          <a:off x="0" y="0"/>
          <a:ext cx="0" cy="0"/>
          <a:chOff x="0" y="0"/>
          <a:chExt cx="0" cy="0"/>
        </a:xfrm>
      </p:grpSpPr>
      <p:sp>
        <p:nvSpPr>
          <p:cNvPr id="1116" name="Google Shape;1116;p19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7" name="Google Shape;1117;p193"/>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8" name="Google Shape;1118;p19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9" name="Google Shape;1119;p193"/>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0321116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120"/>
        <p:cNvGrpSpPr/>
        <p:nvPr/>
      </p:nvGrpSpPr>
      <p:grpSpPr>
        <a:xfrm>
          <a:off x="0" y="0"/>
          <a:ext cx="0" cy="0"/>
          <a:chOff x="0" y="0"/>
          <a:chExt cx="0" cy="0"/>
        </a:xfrm>
      </p:grpSpPr>
      <p:sp>
        <p:nvSpPr>
          <p:cNvPr id="1121" name="Google Shape;1121;p194"/>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2" name="Google Shape;1122;p194"/>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02649"/>
              </a:buClr>
              <a:buSzPts val="1800"/>
              <a:buChar char="•"/>
              <a:defRPr/>
            </a:lvl1pPr>
            <a:lvl2pPr marL="914400" lvl="1" indent="-342900" algn="l">
              <a:lnSpc>
                <a:spcPct val="90000"/>
              </a:lnSpc>
              <a:spcBef>
                <a:spcPts val="500"/>
              </a:spcBef>
              <a:spcAft>
                <a:spcPts val="0"/>
              </a:spcAft>
              <a:buClr>
                <a:srgbClr val="102649"/>
              </a:buClr>
              <a:buSzPts val="1800"/>
              <a:buChar char="•"/>
              <a:defRPr/>
            </a:lvl2pPr>
            <a:lvl3pPr marL="1371600" lvl="2" indent="-342900" algn="l">
              <a:lnSpc>
                <a:spcPct val="90000"/>
              </a:lnSpc>
              <a:spcBef>
                <a:spcPts val="500"/>
              </a:spcBef>
              <a:spcAft>
                <a:spcPts val="0"/>
              </a:spcAft>
              <a:buClr>
                <a:srgbClr val="102649"/>
              </a:buClr>
              <a:buSzPts val="1800"/>
              <a:buChar char="•"/>
              <a:defRPr/>
            </a:lvl3pPr>
            <a:lvl4pPr marL="1828800" lvl="3" indent="-342900" algn="l">
              <a:lnSpc>
                <a:spcPct val="90000"/>
              </a:lnSpc>
              <a:spcBef>
                <a:spcPts val="500"/>
              </a:spcBef>
              <a:spcAft>
                <a:spcPts val="0"/>
              </a:spcAft>
              <a:buClr>
                <a:srgbClr val="102649"/>
              </a:buClr>
              <a:buSzPts val="1800"/>
              <a:buChar char="•"/>
              <a:defRPr/>
            </a:lvl4pPr>
            <a:lvl5pPr marL="2286000" lvl="4" indent="-342900" algn="l">
              <a:lnSpc>
                <a:spcPct val="90000"/>
              </a:lnSpc>
              <a:spcBef>
                <a:spcPts val="500"/>
              </a:spcBef>
              <a:spcAft>
                <a:spcPts val="0"/>
              </a:spcAft>
              <a:buClr>
                <a:srgbClr val="102649"/>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3" name="Google Shape;1123;p19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4" name="Google Shape;1124;p194"/>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1105597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1125"/>
        <p:cNvGrpSpPr/>
        <p:nvPr/>
      </p:nvGrpSpPr>
      <p:grpSpPr>
        <a:xfrm>
          <a:off x="0" y="0"/>
          <a:ext cx="0" cy="0"/>
          <a:chOff x="0" y="0"/>
          <a:chExt cx="0" cy="0"/>
        </a:xfrm>
      </p:grpSpPr>
      <p:sp>
        <p:nvSpPr>
          <p:cNvPr id="1126" name="Google Shape;1126;p195"/>
          <p:cNvSpPr txBox="1">
            <a:spLocks noGrp="1"/>
          </p:cNvSpPr>
          <p:nvPr>
            <p:ph type="title"/>
          </p:nvPr>
        </p:nvSpPr>
        <p:spPr>
          <a:xfrm>
            <a:off x="555786" y="257025"/>
            <a:ext cx="8596800" cy="1320900"/>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127" name="Google Shape;1127;p195"/>
          <p:cNvSpPr txBox="1">
            <a:spLocks noGrp="1"/>
          </p:cNvSpPr>
          <p:nvPr>
            <p:ph type="body" idx="1"/>
          </p:nvPr>
        </p:nvSpPr>
        <p:spPr>
          <a:xfrm>
            <a:off x="555786" y="1773451"/>
            <a:ext cx="9188700" cy="4901400"/>
          </a:xfrm>
          <a:prstGeom prst="rect">
            <a:avLst/>
          </a:prstGeom>
          <a:noFill/>
          <a:ln>
            <a:noFill/>
          </a:ln>
        </p:spPr>
        <p:txBody>
          <a:bodyPr spcFirstLastPara="1" wrap="square" lIns="91425" tIns="45700" rIns="91425" bIns="45700" anchor="t" anchorCtr="0">
            <a:noAutofit/>
          </a:bodyPr>
          <a:lstStyle>
            <a:lvl1pPr marL="457200" marR="0" lvl="0" indent="-457200" algn="l">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Thin"/>
                <a:ea typeface="Libre Franklin Thin"/>
                <a:cs typeface="Libre Franklin Thin"/>
                <a:sym typeface="Libre Franklin Thin"/>
              </a:defRPr>
            </a:lvl1pPr>
            <a:lvl2pPr marL="914400" marR="0" lvl="1" indent="-391160" algn="l">
              <a:lnSpc>
                <a:spcPct val="100000"/>
              </a:lnSpc>
              <a:spcBef>
                <a:spcPts val="1000"/>
              </a:spcBef>
              <a:spcAft>
                <a:spcPts val="0"/>
              </a:spcAft>
              <a:buClr>
                <a:srgbClr val="D2BD24"/>
              </a:buClr>
              <a:buSzPts val="256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600" marR="0" lvl="2" indent="-406400" algn="l">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Thin"/>
                <a:ea typeface="Libre Franklin Thin"/>
                <a:cs typeface="Libre Franklin Thin"/>
                <a:sym typeface="Libre Franklin Thin"/>
              </a:defRPr>
            </a:lvl3pPr>
            <a:lvl4pPr marL="1828800" marR="0" lvl="3" indent="-381000" algn="l">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4pPr>
            <a:lvl5pPr marL="2286000" marR="0" lvl="4" indent="-381000" algn="l">
              <a:lnSpc>
                <a:spcPct val="100000"/>
              </a:lnSpc>
              <a:spcBef>
                <a:spcPts val="1000"/>
              </a:spcBef>
              <a:spcAft>
                <a:spcPts val="0"/>
              </a:spcAft>
              <a:buClr>
                <a:srgbClr val="D2BD24"/>
              </a:buClr>
              <a:buSzPts val="2400"/>
              <a:buFont typeface="Libre Franklin Thin"/>
              <a:buChar char="●"/>
              <a:defRPr sz="2400" b="0" i="0" u="none" strike="noStrike" cap="none">
                <a:solidFill>
                  <a:srgbClr val="3F3F3F"/>
                </a:solidFill>
                <a:latin typeface="Libre Franklin Thin"/>
                <a:ea typeface="Libre Franklin Thin"/>
                <a:cs typeface="Libre Franklin Thin"/>
                <a:sym typeface="Libre Franklin Thin"/>
              </a:defRPr>
            </a:lvl5pPr>
            <a:lvl6pPr marL="2743200" marR="0" lvl="5"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6pPr>
            <a:lvl7pPr marL="3200400" marR="0" lvl="6"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7pPr>
            <a:lvl8pPr marL="3657600" marR="0" lvl="7"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8pPr>
            <a:lvl9pPr marL="4114800" marR="0" lvl="8"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
        <p:nvSpPr>
          <p:cNvPr id="1128" name="Google Shape;1128;p195"/>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1900204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matchingName="Custom Layout 1">
  <p:cSld name="Custom Layout 1">
    <p:spTree>
      <p:nvGrpSpPr>
        <p:cNvPr id="1" name="Shape 1129"/>
        <p:cNvGrpSpPr/>
        <p:nvPr/>
      </p:nvGrpSpPr>
      <p:grpSpPr>
        <a:xfrm>
          <a:off x="0" y="0"/>
          <a:ext cx="0" cy="0"/>
          <a:chOff x="0" y="0"/>
          <a:chExt cx="0" cy="0"/>
        </a:xfrm>
      </p:grpSpPr>
      <p:sp>
        <p:nvSpPr>
          <p:cNvPr id="1130" name="Google Shape;1130;p196"/>
          <p:cNvSpPr txBox="1">
            <a:spLocks noGrp="1"/>
          </p:cNvSpPr>
          <p:nvPr>
            <p:ph type="sldNum" idx="12"/>
          </p:nvPr>
        </p:nvSpPr>
        <p:spPr>
          <a:xfrm>
            <a:off x="11016767" y="6309651"/>
            <a:ext cx="683100" cy="365100"/>
          </a:xfrm>
          <a:prstGeom prst="rect">
            <a:avLst/>
          </a:prstGeom>
          <a:noFill/>
          <a:ln>
            <a:noFill/>
          </a:ln>
        </p:spPr>
        <p:txBody>
          <a:bodyPr spcFirstLastPara="1" wrap="square" lIns="121900" tIns="60925" rIns="121900" bIns="60925" anchor="t"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9287127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Plain White">
  <p:cSld name="Plain White">
    <p:spTree>
      <p:nvGrpSpPr>
        <p:cNvPr id="1" name="Shape 1131"/>
        <p:cNvGrpSpPr/>
        <p:nvPr/>
      </p:nvGrpSpPr>
      <p:grpSpPr>
        <a:xfrm>
          <a:off x="0" y="0"/>
          <a:ext cx="0" cy="0"/>
          <a:chOff x="0" y="0"/>
          <a:chExt cx="0" cy="0"/>
        </a:xfrm>
      </p:grpSpPr>
      <p:sp>
        <p:nvSpPr>
          <p:cNvPr id="1132" name="Google Shape;1132;p197"/>
          <p:cNvSpPr/>
          <p:nvPr/>
        </p:nvSpPr>
        <p:spPr>
          <a:xfrm>
            <a:off x="0" y="3429000"/>
            <a:ext cx="12185669" cy="3431799"/>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1133" name="Google Shape;1133;p197" descr="A picture containing object&#10;&#10;Description generated with high confidence"/>
          <p:cNvPicPr preferRelativeResize="0"/>
          <p:nvPr/>
        </p:nvPicPr>
        <p:blipFill rotWithShape="1">
          <a:blip r:embed="rId2">
            <a:alphaModFix/>
          </a:blip>
          <a:srcRect/>
          <a:stretch/>
        </p:blipFill>
        <p:spPr>
          <a:xfrm>
            <a:off x="205333" y="6330775"/>
            <a:ext cx="1777025" cy="421150"/>
          </a:xfrm>
          <a:prstGeom prst="rect">
            <a:avLst/>
          </a:prstGeom>
          <a:noFill/>
          <a:ln>
            <a:noFill/>
          </a:ln>
        </p:spPr>
      </p:pic>
      <p:sp>
        <p:nvSpPr>
          <p:cNvPr id="1134" name="Google Shape;1134;p197"/>
          <p:cNvSpPr txBox="1">
            <a:spLocks noGrp="1"/>
          </p:cNvSpPr>
          <p:nvPr>
            <p:ph type="title"/>
          </p:nvPr>
        </p:nvSpPr>
        <p:spPr>
          <a:xfrm>
            <a:off x="452847" y="300251"/>
            <a:ext cx="11320800" cy="762300"/>
          </a:xfrm>
          <a:prstGeom prst="rect">
            <a:avLst/>
          </a:prstGeom>
          <a:noFill/>
          <a:ln>
            <a:noFill/>
          </a:ln>
        </p:spPr>
        <p:txBody>
          <a:bodyPr spcFirstLastPara="1" wrap="square" lIns="0" tIns="0" rIns="0" bIns="91425" anchor="ctr" anchorCtr="0">
            <a:normAutofit/>
          </a:bodyPr>
          <a:lstStyle>
            <a:lvl1pPr marR="0" lvl="0" algn="l">
              <a:lnSpc>
                <a:spcPct val="90000"/>
              </a:lnSpc>
              <a:spcBef>
                <a:spcPts val="0"/>
              </a:spcBef>
              <a:spcAft>
                <a:spcPts val="0"/>
              </a:spcAft>
              <a:buSzPts val="3600"/>
              <a:buFont typeface="Century Gothic"/>
              <a:buNone/>
              <a:defRPr sz="3600" b="0" i="0" u="none" strike="noStrike" cap="none">
                <a:latin typeface="Century Gothic"/>
                <a:ea typeface="Century Gothic"/>
                <a:cs typeface="Century Gothic"/>
                <a:sym typeface="Century Gothic"/>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135" name="Google Shape;1135;p197"/>
          <p:cNvSpPr txBox="1">
            <a:spLocks noGrp="1"/>
          </p:cNvSpPr>
          <p:nvPr>
            <p:ph type="body" idx="1"/>
          </p:nvPr>
        </p:nvSpPr>
        <p:spPr>
          <a:xfrm>
            <a:off x="452845" y="1825625"/>
            <a:ext cx="11320800" cy="4351200"/>
          </a:xfrm>
          <a:prstGeom prst="rect">
            <a:avLst/>
          </a:prstGeom>
          <a:noFill/>
          <a:ln>
            <a:noFill/>
          </a:ln>
        </p:spPr>
        <p:txBody>
          <a:bodyPr spcFirstLastPara="1" wrap="square" lIns="0" tIns="0" rIns="0" bIns="0" anchor="t" anchorCtr="0">
            <a:normAutofit/>
          </a:bodyPr>
          <a:lstStyle>
            <a:lvl1pPr marL="457200" marR="0" lvl="0" indent="-228600" algn="l">
              <a:lnSpc>
                <a:spcPct val="90000"/>
              </a:lnSpc>
              <a:spcBef>
                <a:spcPts val="1000"/>
              </a:spcBef>
              <a:spcAft>
                <a:spcPts val="0"/>
              </a:spcAft>
              <a:buSzPts val="2800"/>
              <a:buFont typeface="Century Gothic"/>
              <a:buNone/>
              <a:defRPr sz="2800" b="0" i="0" u="none" strike="noStrike" cap="none">
                <a:latin typeface="Century Gothic"/>
                <a:ea typeface="Century Gothic"/>
                <a:cs typeface="Century Gothic"/>
                <a:sym typeface="Century Gothic"/>
              </a:defRPr>
            </a:lvl1pPr>
            <a:lvl2pPr marL="914400" marR="0" lvl="1" indent="-381000" algn="l">
              <a:lnSpc>
                <a:spcPct val="90000"/>
              </a:lnSpc>
              <a:spcBef>
                <a:spcPts val="500"/>
              </a:spcBef>
              <a:spcAft>
                <a:spcPts val="0"/>
              </a:spcAft>
              <a:buSzPts val="2400"/>
              <a:buFont typeface="Arial"/>
              <a:buChar char="•"/>
              <a:defRPr sz="2400" b="0" i="0" u="none" strike="noStrike" cap="none">
                <a:latin typeface="Century Gothic"/>
                <a:ea typeface="Century Gothic"/>
                <a:cs typeface="Century Gothic"/>
                <a:sym typeface="Century Gothic"/>
              </a:defRPr>
            </a:lvl2pPr>
            <a:lvl3pPr marL="1371600" marR="0" lvl="2" indent="-355600" algn="l">
              <a:lnSpc>
                <a:spcPct val="90000"/>
              </a:lnSpc>
              <a:spcBef>
                <a:spcPts val="500"/>
              </a:spcBef>
              <a:spcAft>
                <a:spcPts val="0"/>
              </a:spcAft>
              <a:buSzPts val="2000"/>
              <a:buFont typeface="Arial"/>
              <a:buChar char="•"/>
              <a:defRPr sz="2000" b="0" i="0" u="none" strike="noStrike" cap="none">
                <a:latin typeface="Century Gothic"/>
                <a:ea typeface="Century Gothic"/>
                <a:cs typeface="Century Gothic"/>
                <a:sym typeface="Century Gothic"/>
              </a:defRPr>
            </a:lvl3pPr>
            <a:lvl4pPr marL="1828800" marR="0" lvl="3"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4pPr>
            <a:lvl5pPr marL="2286000" marR="0" lvl="4"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5pPr>
            <a:lvl6pPr marL="2743200" marR="0" lvl="5"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6pPr>
            <a:lvl7pPr marL="3200400" marR="0" lvl="6"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7pPr>
            <a:lvl8pPr marL="3657600" marR="0" lvl="7"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8pPr>
            <a:lvl9pPr marL="4114800" marR="0" lvl="8" indent="-342900" algn="l">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9pPr>
          </a:lstStyle>
          <a:p>
            <a:endParaRPr/>
          </a:p>
        </p:txBody>
      </p:sp>
      <p:sp>
        <p:nvSpPr>
          <p:cNvPr id="1136" name="Google Shape;1136;p197"/>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l">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034520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05"/>
        <p:cNvGrpSpPr/>
        <p:nvPr/>
      </p:nvGrpSpPr>
      <p:grpSpPr>
        <a:xfrm>
          <a:off x="0" y="0"/>
          <a:ext cx="0" cy="0"/>
          <a:chOff x="0" y="0"/>
          <a:chExt cx="0" cy="0"/>
        </a:xfrm>
      </p:grpSpPr>
      <p:sp>
        <p:nvSpPr>
          <p:cNvPr id="706" name="Google Shape;706;p12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07" name="Google Shape;707;p124"/>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08" name="Google Shape;708;p12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09" name="Google Shape;709;p124"/>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413188325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Plain White Small Title 1">
  <p:cSld name="Plain White Small Title 1">
    <p:spTree>
      <p:nvGrpSpPr>
        <p:cNvPr id="1" name="Shape 1137"/>
        <p:cNvGrpSpPr/>
        <p:nvPr/>
      </p:nvGrpSpPr>
      <p:grpSpPr>
        <a:xfrm>
          <a:off x="0" y="0"/>
          <a:ext cx="0" cy="0"/>
          <a:chOff x="0" y="0"/>
          <a:chExt cx="0" cy="0"/>
        </a:xfrm>
      </p:grpSpPr>
      <p:sp>
        <p:nvSpPr>
          <p:cNvPr id="1138" name="Google Shape;1138;p198"/>
          <p:cNvSpPr/>
          <p:nvPr/>
        </p:nvSpPr>
        <p:spPr>
          <a:xfrm>
            <a:off x="0" y="3429000"/>
            <a:ext cx="12185669" cy="3440783"/>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39" name="Google Shape;1139;p198"/>
          <p:cNvSpPr txBox="1">
            <a:spLocks noGrp="1"/>
          </p:cNvSpPr>
          <p:nvPr>
            <p:ph type="title"/>
          </p:nvPr>
        </p:nvSpPr>
        <p:spPr>
          <a:xfrm>
            <a:off x="252313" y="199976"/>
            <a:ext cx="11320800" cy="762300"/>
          </a:xfrm>
          <a:prstGeom prst="rect">
            <a:avLst/>
          </a:prstGeom>
          <a:noFill/>
          <a:ln>
            <a:noFill/>
          </a:ln>
        </p:spPr>
        <p:txBody>
          <a:bodyPr spcFirstLastPara="1" wrap="square" lIns="0" tIns="0" rIns="0" bIns="91425" anchor="ctr" anchorCtr="0">
            <a:normAutofit/>
          </a:bodyPr>
          <a:lstStyle>
            <a:lvl1pPr marR="0" lvl="0" algn="l">
              <a:lnSpc>
                <a:spcPct val="90000"/>
              </a:lnSpc>
              <a:spcBef>
                <a:spcPts val="0"/>
              </a:spcBef>
              <a:spcAft>
                <a:spcPts val="0"/>
              </a:spcAft>
              <a:buSzPts val="2600"/>
              <a:buNone/>
              <a:defRPr sz="2600" b="1" i="0" u="none" strike="noStrike" cap="none"/>
            </a:lvl1pPr>
            <a:lvl2pPr lvl="1" algn="l">
              <a:lnSpc>
                <a:spcPct val="100000"/>
              </a:lnSpc>
              <a:spcBef>
                <a:spcPts val="0"/>
              </a:spcBef>
              <a:spcAft>
                <a:spcPts val="0"/>
              </a:spcAft>
              <a:buSzPts val="2600"/>
              <a:buNone/>
              <a:defRPr sz="2600" b="1"/>
            </a:lvl2pPr>
            <a:lvl3pPr lvl="2" algn="l">
              <a:lnSpc>
                <a:spcPct val="100000"/>
              </a:lnSpc>
              <a:spcBef>
                <a:spcPts val="0"/>
              </a:spcBef>
              <a:spcAft>
                <a:spcPts val="0"/>
              </a:spcAft>
              <a:buSzPts val="2600"/>
              <a:buNone/>
              <a:defRPr sz="2600" b="1"/>
            </a:lvl3pPr>
            <a:lvl4pPr lvl="3" algn="l">
              <a:lnSpc>
                <a:spcPct val="100000"/>
              </a:lnSpc>
              <a:spcBef>
                <a:spcPts val="0"/>
              </a:spcBef>
              <a:spcAft>
                <a:spcPts val="0"/>
              </a:spcAft>
              <a:buSzPts val="2600"/>
              <a:buNone/>
              <a:defRPr sz="2600" b="1"/>
            </a:lvl4pPr>
            <a:lvl5pPr lvl="4" algn="l">
              <a:lnSpc>
                <a:spcPct val="100000"/>
              </a:lnSpc>
              <a:spcBef>
                <a:spcPts val="0"/>
              </a:spcBef>
              <a:spcAft>
                <a:spcPts val="0"/>
              </a:spcAft>
              <a:buSzPts val="2600"/>
              <a:buNone/>
              <a:defRPr sz="2600" b="1"/>
            </a:lvl5pPr>
            <a:lvl6pPr lvl="5" algn="l">
              <a:lnSpc>
                <a:spcPct val="100000"/>
              </a:lnSpc>
              <a:spcBef>
                <a:spcPts val="0"/>
              </a:spcBef>
              <a:spcAft>
                <a:spcPts val="0"/>
              </a:spcAft>
              <a:buSzPts val="2600"/>
              <a:buNone/>
              <a:defRPr sz="2600" b="1"/>
            </a:lvl6pPr>
            <a:lvl7pPr lvl="6" algn="l">
              <a:lnSpc>
                <a:spcPct val="100000"/>
              </a:lnSpc>
              <a:spcBef>
                <a:spcPts val="0"/>
              </a:spcBef>
              <a:spcAft>
                <a:spcPts val="0"/>
              </a:spcAft>
              <a:buSzPts val="2600"/>
              <a:buNone/>
              <a:defRPr sz="2600" b="1"/>
            </a:lvl7pPr>
            <a:lvl8pPr lvl="7" algn="l">
              <a:lnSpc>
                <a:spcPct val="100000"/>
              </a:lnSpc>
              <a:spcBef>
                <a:spcPts val="0"/>
              </a:spcBef>
              <a:spcAft>
                <a:spcPts val="0"/>
              </a:spcAft>
              <a:buSzPts val="2600"/>
              <a:buNone/>
              <a:defRPr sz="2600" b="1"/>
            </a:lvl8pPr>
            <a:lvl9pPr lvl="8" algn="l">
              <a:lnSpc>
                <a:spcPct val="100000"/>
              </a:lnSpc>
              <a:spcBef>
                <a:spcPts val="0"/>
              </a:spcBef>
              <a:spcAft>
                <a:spcPts val="0"/>
              </a:spcAft>
              <a:buSzPts val="2600"/>
              <a:buNone/>
              <a:defRPr sz="2600" b="1"/>
            </a:lvl9pPr>
          </a:lstStyle>
          <a:p>
            <a:endParaRPr/>
          </a:p>
        </p:txBody>
      </p:sp>
      <p:sp>
        <p:nvSpPr>
          <p:cNvPr id="1140" name="Google Shape;1140;p198"/>
          <p:cNvSpPr txBox="1">
            <a:spLocks noGrp="1"/>
          </p:cNvSpPr>
          <p:nvPr>
            <p:ph type="body" idx="1"/>
          </p:nvPr>
        </p:nvSpPr>
        <p:spPr>
          <a:xfrm>
            <a:off x="252300" y="962275"/>
            <a:ext cx="11320800" cy="4826700"/>
          </a:xfrm>
          <a:prstGeom prst="rect">
            <a:avLst/>
          </a:prstGeom>
          <a:noFill/>
          <a:ln>
            <a:noFill/>
          </a:ln>
        </p:spPr>
        <p:txBody>
          <a:bodyPr spcFirstLastPara="1" wrap="square" lIns="0" tIns="0" rIns="0" bIns="0" anchor="t" anchorCtr="0">
            <a:normAutofit/>
          </a:bodyPr>
          <a:lstStyle>
            <a:lvl1pPr marL="457200" marR="0" lvl="0" indent="-228600" algn="l">
              <a:lnSpc>
                <a:spcPct val="90000"/>
              </a:lnSpc>
              <a:spcBef>
                <a:spcPts val="1000"/>
              </a:spcBef>
              <a:spcAft>
                <a:spcPts val="0"/>
              </a:spcAft>
              <a:buSzPts val="2600"/>
              <a:buFont typeface="Proxima Nova"/>
              <a:buNone/>
              <a:defRPr sz="2600" i="0" u="none" strike="noStrike" cap="none">
                <a:latin typeface="Proxima Nova"/>
                <a:ea typeface="Proxima Nova"/>
                <a:cs typeface="Proxima Nova"/>
                <a:sym typeface="Proxima Nova"/>
              </a:defRPr>
            </a:lvl1pPr>
            <a:lvl2pPr marL="914400" marR="0" lvl="1" indent="-368300" algn="l">
              <a:lnSpc>
                <a:spcPct val="90000"/>
              </a:lnSpc>
              <a:spcBef>
                <a:spcPts val="500"/>
              </a:spcBef>
              <a:spcAft>
                <a:spcPts val="0"/>
              </a:spcAft>
              <a:buSzPts val="2200"/>
              <a:buChar char="•"/>
              <a:defRPr sz="2200" i="0" u="none" strike="noStrike" cap="none"/>
            </a:lvl2pPr>
            <a:lvl3pPr marL="1371600" marR="0" lvl="2" indent="-342900" algn="l">
              <a:lnSpc>
                <a:spcPct val="90000"/>
              </a:lnSpc>
              <a:spcBef>
                <a:spcPts val="500"/>
              </a:spcBef>
              <a:spcAft>
                <a:spcPts val="0"/>
              </a:spcAft>
              <a:buSzPts val="1800"/>
              <a:buChar char="•"/>
              <a:defRPr sz="1800" i="0" u="none" strike="noStrike" cap="none"/>
            </a:lvl3pPr>
            <a:lvl4pPr marL="1828800" marR="0" lvl="3" indent="-330200" algn="l">
              <a:lnSpc>
                <a:spcPct val="90000"/>
              </a:lnSpc>
              <a:spcBef>
                <a:spcPts val="500"/>
              </a:spcBef>
              <a:spcAft>
                <a:spcPts val="0"/>
              </a:spcAft>
              <a:buSzPts val="1600"/>
              <a:buChar char="•"/>
              <a:defRPr sz="1600" i="0" u="none" strike="noStrike" cap="none"/>
            </a:lvl4pPr>
            <a:lvl5pPr marL="2286000" marR="0" lvl="4" indent="-330200" algn="l">
              <a:lnSpc>
                <a:spcPct val="90000"/>
              </a:lnSpc>
              <a:spcBef>
                <a:spcPts val="500"/>
              </a:spcBef>
              <a:spcAft>
                <a:spcPts val="0"/>
              </a:spcAft>
              <a:buSzPts val="1600"/>
              <a:buChar char="•"/>
              <a:defRPr sz="1600" i="0" u="none" strike="noStrike" cap="none"/>
            </a:lvl5pPr>
            <a:lvl6pPr marL="2743200" marR="0" lvl="5" indent="-330200" algn="l">
              <a:lnSpc>
                <a:spcPct val="90000"/>
              </a:lnSpc>
              <a:spcBef>
                <a:spcPts val="500"/>
              </a:spcBef>
              <a:spcAft>
                <a:spcPts val="0"/>
              </a:spcAft>
              <a:buSzPts val="1600"/>
              <a:buChar char="•"/>
              <a:defRPr sz="1600" i="0" u="none" strike="noStrike" cap="none"/>
            </a:lvl6pPr>
            <a:lvl7pPr marL="3200400" marR="0" lvl="6" indent="-330200" algn="l">
              <a:lnSpc>
                <a:spcPct val="90000"/>
              </a:lnSpc>
              <a:spcBef>
                <a:spcPts val="500"/>
              </a:spcBef>
              <a:spcAft>
                <a:spcPts val="0"/>
              </a:spcAft>
              <a:buSzPts val="1600"/>
              <a:buChar char="•"/>
              <a:defRPr sz="1600" i="0" u="none" strike="noStrike" cap="none"/>
            </a:lvl7pPr>
            <a:lvl8pPr marL="3657600" marR="0" lvl="7" indent="-330200" algn="l">
              <a:lnSpc>
                <a:spcPct val="90000"/>
              </a:lnSpc>
              <a:spcBef>
                <a:spcPts val="500"/>
              </a:spcBef>
              <a:spcAft>
                <a:spcPts val="0"/>
              </a:spcAft>
              <a:buSzPts val="1600"/>
              <a:buChar char="•"/>
              <a:defRPr sz="1600" i="0" u="none" strike="noStrike" cap="none"/>
            </a:lvl8pPr>
            <a:lvl9pPr marL="4114800" marR="0" lvl="8" indent="-330200" algn="l">
              <a:lnSpc>
                <a:spcPct val="90000"/>
              </a:lnSpc>
              <a:spcBef>
                <a:spcPts val="500"/>
              </a:spcBef>
              <a:spcAft>
                <a:spcPts val="0"/>
              </a:spcAft>
              <a:buSzPts val="1600"/>
              <a:buChar char="•"/>
              <a:defRPr sz="1600" i="0" u="none" strike="noStrike" cap="none"/>
            </a:lvl9pPr>
          </a:lstStyle>
          <a:p>
            <a:endParaRPr/>
          </a:p>
        </p:txBody>
      </p:sp>
      <p:pic>
        <p:nvPicPr>
          <p:cNvPr id="1141" name="Google Shape;1141;p198"/>
          <p:cNvPicPr preferRelativeResize="0"/>
          <p:nvPr/>
        </p:nvPicPr>
        <p:blipFill rotWithShape="1">
          <a:blip r:embed="rId2">
            <a:alphaModFix/>
          </a:blip>
          <a:srcRect/>
          <a:stretch/>
        </p:blipFill>
        <p:spPr>
          <a:xfrm>
            <a:off x="357299" y="6464299"/>
            <a:ext cx="498768" cy="144745"/>
          </a:xfrm>
          <a:prstGeom prst="rect">
            <a:avLst/>
          </a:prstGeom>
          <a:noFill/>
          <a:ln>
            <a:noFill/>
          </a:ln>
        </p:spPr>
      </p:pic>
    </p:spTree>
    <p:extLst>
      <p:ext uri="{BB962C8B-B14F-4D97-AF65-F5344CB8AC3E}">
        <p14:creationId xmlns:p14="http://schemas.microsoft.com/office/powerpoint/2010/main" val="40728281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142"/>
        <p:cNvGrpSpPr/>
        <p:nvPr/>
      </p:nvGrpSpPr>
      <p:grpSpPr>
        <a:xfrm>
          <a:off x="0" y="0"/>
          <a:ext cx="0" cy="0"/>
          <a:chOff x="0" y="0"/>
          <a:chExt cx="0" cy="0"/>
        </a:xfrm>
      </p:grpSpPr>
      <p:sp>
        <p:nvSpPr>
          <p:cNvPr id="1143" name="Google Shape;1143;p199"/>
          <p:cNvSpPr/>
          <p:nvPr/>
        </p:nvSpPr>
        <p:spPr>
          <a:xfrm>
            <a:off x="0" y="5956300"/>
            <a:ext cx="12192000" cy="901500"/>
          </a:xfrm>
          <a:prstGeom prst="rect">
            <a:avLst/>
          </a:prstGeom>
          <a:solidFill>
            <a:schemeClr val="lt2"/>
          </a:solidFill>
          <a:ln>
            <a:noFill/>
          </a:ln>
        </p:spPr>
        <p:txBody>
          <a:bodyPr spcFirstLastPara="1" wrap="square" lIns="91575" tIns="45775" rIns="91575" bIns="4577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dk2"/>
              </a:solidFill>
              <a:latin typeface="Georgia"/>
              <a:ea typeface="Georgia"/>
              <a:cs typeface="Georgia"/>
              <a:sym typeface="Georgia"/>
            </a:endParaRPr>
          </a:p>
        </p:txBody>
      </p:sp>
      <p:pic>
        <p:nvPicPr>
          <p:cNvPr id="1144" name="Google Shape;1144;p199"/>
          <p:cNvPicPr preferRelativeResize="0"/>
          <p:nvPr/>
        </p:nvPicPr>
        <p:blipFill rotWithShape="1">
          <a:blip r:embed="rId2">
            <a:alphaModFix/>
          </a:blip>
          <a:srcRect/>
          <a:stretch/>
        </p:blipFill>
        <p:spPr>
          <a:xfrm>
            <a:off x="10218726" y="6025579"/>
            <a:ext cx="1387501" cy="647700"/>
          </a:xfrm>
          <a:prstGeom prst="rect">
            <a:avLst/>
          </a:prstGeom>
          <a:noFill/>
          <a:ln>
            <a:noFill/>
          </a:ln>
        </p:spPr>
      </p:pic>
      <p:sp>
        <p:nvSpPr>
          <p:cNvPr id="1145" name="Google Shape;1145;p199"/>
          <p:cNvSpPr txBox="1">
            <a:spLocks noGrp="1"/>
          </p:cNvSpPr>
          <p:nvPr>
            <p:ph type="title"/>
          </p:nvPr>
        </p:nvSpPr>
        <p:spPr>
          <a:xfrm>
            <a:off x="684319" y="602647"/>
            <a:ext cx="10788300" cy="576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4400"/>
              <a:buFont typeface="Lato"/>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6" name="Google Shape;1146;p199"/>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0940507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matchingName="Title Slide 1">
  <p:cSld name="Title Slide 1">
    <p:spTree>
      <p:nvGrpSpPr>
        <p:cNvPr id="1" name="Shape 1147"/>
        <p:cNvGrpSpPr/>
        <p:nvPr/>
      </p:nvGrpSpPr>
      <p:grpSpPr>
        <a:xfrm>
          <a:off x="0" y="0"/>
          <a:ext cx="0" cy="0"/>
          <a:chOff x="0" y="0"/>
          <a:chExt cx="0" cy="0"/>
        </a:xfrm>
      </p:grpSpPr>
      <p:sp>
        <p:nvSpPr>
          <p:cNvPr id="1148" name="Google Shape;1148;p200"/>
          <p:cNvSpPr txBox="1">
            <a:spLocks noGrp="1"/>
          </p:cNvSpPr>
          <p:nvPr>
            <p:ph type="ctrTitle"/>
          </p:nvPr>
        </p:nvSpPr>
        <p:spPr>
          <a:xfrm>
            <a:off x="874469" y="1477104"/>
            <a:ext cx="8664600" cy="1646400"/>
          </a:xfrm>
          <a:prstGeom prst="rect">
            <a:avLst/>
          </a:prstGeom>
          <a:noFill/>
          <a:ln>
            <a:noFill/>
          </a:ln>
        </p:spPr>
        <p:txBody>
          <a:bodyPr spcFirstLastPara="1" wrap="square" lIns="91425" tIns="45700" rIns="91425" bIns="45700" anchor="b" anchorCtr="0">
            <a:normAutofit/>
          </a:bodyPr>
          <a:lstStyle>
            <a:lvl1pPr marR="0" lvl="0" algn="l">
              <a:lnSpc>
                <a:spcPct val="100000"/>
              </a:lnSpc>
              <a:spcBef>
                <a:spcPts val="0"/>
              </a:spcBef>
              <a:spcAft>
                <a:spcPts val="0"/>
              </a:spcAft>
              <a:buClr>
                <a:srgbClr val="072B62"/>
              </a:buClr>
              <a:buSzPts val="5400"/>
              <a:buFont typeface="Georgia"/>
              <a:buNone/>
              <a:defRPr sz="5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149" name="Google Shape;1149;p200"/>
          <p:cNvSpPr txBox="1">
            <a:spLocks noGrp="1"/>
          </p:cNvSpPr>
          <p:nvPr>
            <p:ph type="subTitle" idx="1"/>
          </p:nvPr>
        </p:nvSpPr>
        <p:spPr>
          <a:xfrm>
            <a:off x="1285102" y="3346212"/>
            <a:ext cx="8298300" cy="1096800"/>
          </a:xfrm>
          <a:prstGeom prst="rect">
            <a:avLst/>
          </a:prstGeom>
          <a:noFill/>
          <a:ln>
            <a:noFill/>
          </a:ln>
        </p:spPr>
        <p:txBody>
          <a:bodyPr spcFirstLastPara="1" wrap="square" lIns="91425" tIns="45700" rIns="91425" bIns="45700" anchor="t" anchorCtr="0">
            <a:normAutofit/>
          </a:bodyPr>
          <a:lstStyle>
            <a:lvl1pPr marR="0" lvl="0" algn="r">
              <a:lnSpc>
                <a:spcPct val="100000"/>
              </a:lnSpc>
              <a:spcBef>
                <a:spcPts val="1000"/>
              </a:spcBef>
              <a:spcAft>
                <a:spcPts val="0"/>
              </a:spcAft>
              <a:buClr>
                <a:srgbClr val="D2BD24"/>
              </a:buClr>
              <a:buSzPts val="2800"/>
              <a:buFont typeface="Noto Sans Symbols"/>
              <a:buNone/>
              <a:defRPr sz="2800" b="0" i="0" u="none" strike="noStrike" cap="none">
                <a:solidFill>
                  <a:srgbClr val="7F7F7F"/>
                </a:solidFill>
                <a:latin typeface="Libre Franklin Medium"/>
                <a:ea typeface="Libre Franklin Medium"/>
                <a:cs typeface="Libre Franklin Medium"/>
                <a:sym typeface="Libre Franklin Medium"/>
              </a:defRPr>
            </a:lvl1pPr>
            <a:lvl2pPr marR="0" lvl="1" algn="ctr">
              <a:lnSpc>
                <a:spcPct val="100000"/>
              </a:lnSpc>
              <a:spcBef>
                <a:spcPts val="1000"/>
              </a:spcBef>
              <a:spcAft>
                <a:spcPts val="0"/>
              </a:spcAft>
              <a:buClr>
                <a:srgbClr val="D2BD24"/>
              </a:buClr>
              <a:buSzPts val="2560"/>
              <a:buFont typeface="Libre Franklin Medium"/>
              <a:buNone/>
              <a:defRPr sz="3200" b="0" i="0" u="none" strike="noStrike" cap="none">
                <a:solidFill>
                  <a:srgbClr val="888888"/>
                </a:solidFill>
                <a:latin typeface="Libre Franklin Medium"/>
                <a:ea typeface="Libre Franklin Medium"/>
                <a:cs typeface="Libre Franklin Medium"/>
                <a:sym typeface="Libre Franklin Medium"/>
              </a:defRPr>
            </a:lvl2pPr>
            <a:lvl3pPr marR="0" lvl="2" algn="ctr">
              <a:lnSpc>
                <a:spcPct val="100000"/>
              </a:lnSpc>
              <a:spcBef>
                <a:spcPts val="1000"/>
              </a:spcBef>
              <a:spcAft>
                <a:spcPts val="0"/>
              </a:spcAft>
              <a:buClr>
                <a:srgbClr val="D2BD24"/>
              </a:buClr>
              <a:buSzPts val="2800"/>
              <a:buFont typeface="Noto Sans Symbols"/>
              <a:buNone/>
              <a:defRPr sz="2800" b="0" i="0" u="none" strike="noStrike" cap="none">
                <a:solidFill>
                  <a:srgbClr val="888888"/>
                </a:solidFill>
                <a:latin typeface="Libre Franklin Medium"/>
                <a:ea typeface="Libre Franklin Medium"/>
                <a:cs typeface="Libre Franklin Medium"/>
                <a:sym typeface="Libre Franklin Medium"/>
              </a:defRPr>
            </a:lvl3pPr>
            <a:lvl4pPr marR="0" lvl="3" algn="ctr">
              <a:lnSpc>
                <a:spcPct val="100000"/>
              </a:lnSpc>
              <a:spcBef>
                <a:spcPts val="1000"/>
              </a:spcBef>
              <a:spcAft>
                <a:spcPts val="0"/>
              </a:spcAft>
              <a:buClr>
                <a:srgbClr val="D2BD24"/>
              </a:buClr>
              <a:buSzPts val="2400"/>
              <a:buFont typeface="Noto Sans Symbols"/>
              <a:buNone/>
              <a:defRPr sz="2400" b="0" i="0" u="none" strike="noStrike" cap="none">
                <a:solidFill>
                  <a:srgbClr val="888888"/>
                </a:solidFill>
                <a:latin typeface="Libre Franklin Medium"/>
                <a:ea typeface="Libre Franklin Medium"/>
                <a:cs typeface="Libre Franklin Medium"/>
                <a:sym typeface="Libre Franklin Medium"/>
              </a:defRPr>
            </a:lvl4pPr>
            <a:lvl5pPr marR="0" lvl="4" algn="ctr">
              <a:lnSpc>
                <a:spcPct val="100000"/>
              </a:lnSpc>
              <a:spcBef>
                <a:spcPts val="1000"/>
              </a:spcBef>
              <a:spcAft>
                <a:spcPts val="0"/>
              </a:spcAft>
              <a:buClr>
                <a:srgbClr val="D2BD24"/>
              </a:buClr>
              <a:buSzPts val="2400"/>
              <a:buFont typeface="Noto Sans Symbols"/>
              <a:buNone/>
              <a:defRPr sz="2400" b="0" i="0" u="none" strike="noStrike" cap="none">
                <a:solidFill>
                  <a:srgbClr val="888888"/>
                </a:solidFill>
                <a:latin typeface="Libre Franklin Medium"/>
                <a:ea typeface="Libre Franklin Medium"/>
                <a:cs typeface="Libre Franklin Medium"/>
                <a:sym typeface="Libre Franklin Medium"/>
              </a:defRPr>
            </a:lvl5pPr>
            <a:lvl6pPr marR="0" lvl="5" algn="ctr">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6pPr>
            <a:lvl7pPr marR="0" lvl="6" algn="ctr">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7pPr>
            <a:lvl8pPr marR="0" lvl="7" algn="ctr">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8pPr>
            <a:lvl9pPr marR="0" lvl="8" algn="ctr">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9pPr>
          </a:lstStyle>
          <a:p>
            <a:endParaRPr/>
          </a:p>
        </p:txBody>
      </p:sp>
      <p:grpSp>
        <p:nvGrpSpPr>
          <p:cNvPr id="1150" name="Google Shape;1150;p200"/>
          <p:cNvGrpSpPr/>
          <p:nvPr/>
        </p:nvGrpSpPr>
        <p:grpSpPr>
          <a:xfrm>
            <a:off x="0" y="0"/>
            <a:ext cx="12192133" cy="6866567"/>
            <a:chOff x="0" y="-8467"/>
            <a:chExt cx="12192133" cy="6866567"/>
          </a:xfrm>
        </p:grpSpPr>
        <p:cxnSp>
          <p:nvCxnSpPr>
            <p:cNvPr id="1151" name="Google Shape;1151;p200"/>
            <p:cNvCxnSpPr/>
            <p:nvPr/>
          </p:nvCxnSpPr>
          <p:spPr>
            <a:xfrm>
              <a:off x="9169166" y="-8467"/>
              <a:ext cx="1783200" cy="6856500"/>
            </a:xfrm>
            <a:prstGeom prst="straightConnector1">
              <a:avLst/>
            </a:prstGeom>
            <a:noFill/>
            <a:ln w="9525" cap="flat" cmpd="sng">
              <a:solidFill>
                <a:schemeClr val="accent1">
                  <a:alpha val="69020"/>
                </a:schemeClr>
              </a:solidFill>
              <a:prstDash val="solid"/>
              <a:round/>
              <a:headEnd type="none" w="sm" len="sm"/>
              <a:tailEnd type="none" w="sm" len="sm"/>
            </a:ln>
          </p:spPr>
        </p:cxnSp>
        <p:cxnSp>
          <p:nvCxnSpPr>
            <p:cNvPr id="1152" name="Google Shape;1152;p200"/>
            <p:cNvCxnSpPr/>
            <p:nvPr/>
          </p:nvCxnSpPr>
          <p:spPr>
            <a:xfrm flipH="1">
              <a:off x="8475125" y="3681413"/>
              <a:ext cx="3713700" cy="3166500"/>
            </a:xfrm>
            <a:prstGeom prst="straightConnector1">
              <a:avLst/>
            </a:prstGeom>
            <a:noFill/>
            <a:ln w="9525" cap="flat" cmpd="sng">
              <a:solidFill>
                <a:schemeClr val="accent1">
                  <a:alpha val="69020"/>
                </a:schemeClr>
              </a:solidFill>
              <a:prstDash val="solid"/>
              <a:round/>
              <a:headEnd type="none" w="sm" len="sm"/>
              <a:tailEnd type="none" w="sm" len="sm"/>
            </a:ln>
          </p:spPr>
        </p:cxnSp>
        <p:sp>
          <p:nvSpPr>
            <p:cNvPr id="1153" name="Google Shape;1153;p200"/>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4900"/>
              </a:schemeClr>
            </a:solidFill>
            <a:ln>
              <a:noFill/>
            </a:ln>
          </p:spPr>
        </p:sp>
        <p:sp>
          <p:nvSpPr>
            <p:cNvPr id="1154" name="Google Shape;1154;p200"/>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55" name="Google Shape;1155;p200"/>
            <p:cNvSpPr/>
            <p:nvPr/>
          </p:nvSpPr>
          <p:spPr>
            <a:xfrm>
              <a:off x="8932333" y="3048000"/>
              <a:ext cx="3259800" cy="3810000"/>
            </a:xfrm>
            <a:prstGeom prst="triangle">
              <a:avLst>
                <a:gd name="adj" fmla="val 100000"/>
              </a:avLst>
            </a:prstGeom>
            <a:solidFill>
              <a:srgbClr val="374C81">
                <a:alpha val="651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6" name="Google Shape;1156;p200"/>
            <p:cNvSpPr/>
            <p:nvPr/>
          </p:nvSpPr>
          <p:spPr>
            <a:xfrm>
              <a:off x="9190612" y="-8467"/>
              <a:ext cx="3000914"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74C81">
                <a:alpha val="49020"/>
              </a:srgbClr>
            </a:solidFill>
            <a:ln>
              <a:noFill/>
            </a:ln>
          </p:spPr>
        </p:sp>
        <p:sp>
          <p:nvSpPr>
            <p:cNvPr id="1157" name="Google Shape;1157;p200"/>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5963B8">
                <a:alpha val="69020"/>
              </a:srgbClr>
            </a:solidFill>
            <a:ln>
              <a:noFill/>
            </a:ln>
          </p:spPr>
        </p:sp>
        <p:sp>
          <p:nvSpPr>
            <p:cNvPr id="1158" name="Google Shape;1158;p200"/>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8FA1CF"/>
            </a:solidFill>
            <a:ln>
              <a:noFill/>
            </a:ln>
          </p:spPr>
        </p:sp>
        <p:sp>
          <p:nvSpPr>
            <p:cNvPr id="1159" name="Google Shape;1159;p200"/>
            <p:cNvSpPr/>
            <p:nvPr/>
          </p:nvSpPr>
          <p:spPr>
            <a:xfrm>
              <a:off x="10371666" y="3589867"/>
              <a:ext cx="1817100" cy="3268200"/>
            </a:xfrm>
            <a:prstGeom prst="triangle">
              <a:avLst>
                <a:gd name="adj" fmla="val 100000"/>
              </a:avLst>
            </a:prstGeom>
            <a:solidFill>
              <a:srgbClr val="374C81">
                <a:alpha val="651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0" name="Google Shape;1160;p200"/>
            <p:cNvSpPr/>
            <p:nvPr/>
          </p:nvSpPr>
          <p:spPr>
            <a:xfrm>
              <a:off x="0" y="4013200"/>
              <a:ext cx="448800" cy="2844900"/>
            </a:xfrm>
            <a:prstGeom prst="triangle">
              <a:avLst>
                <a:gd name="adj" fmla="val 0"/>
              </a:avLst>
            </a:prstGeom>
            <a:solidFill>
              <a:srgbClr val="072B62">
                <a:alpha val="6902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161" name="Google Shape;1161;p200"/>
          <p:cNvPicPr preferRelativeResize="0"/>
          <p:nvPr/>
        </p:nvPicPr>
        <p:blipFill rotWithShape="1">
          <a:blip r:embed="rId2">
            <a:alphaModFix/>
          </a:blip>
          <a:srcRect/>
          <a:stretch/>
        </p:blipFill>
        <p:spPr>
          <a:xfrm>
            <a:off x="9747105" y="0"/>
            <a:ext cx="2377440" cy="2377438"/>
          </a:xfrm>
          <a:prstGeom prst="rect">
            <a:avLst/>
          </a:prstGeom>
          <a:noFill/>
          <a:ln>
            <a:noFill/>
          </a:ln>
        </p:spPr>
      </p:pic>
      <p:sp>
        <p:nvSpPr>
          <p:cNvPr id="1162" name="Google Shape;1162;p200"/>
          <p:cNvSpPr/>
          <p:nvPr/>
        </p:nvSpPr>
        <p:spPr>
          <a:xfrm rot="10800000" flipH="1">
            <a:off x="1" y="-127"/>
            <a:ext cx="1177500" cy="5336400"/>
          </a:xfrm>
          <a:prstGeom prst="triangle">
            <a:avLst>
              <a:gd name="adj" fmla="val 0"/>
            </a:avLst>
          </a:prstGeom>
          <a:solidFill>
            <a:srgbClr val="6F81AC">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3" name="Google Shape;1163;p200"/>
          <p:cNvSpPr txBox="1">
            <a:spLocks noGrp="1"/>
          </p:cNvSpPr>
          <p:nvPr>
            <p:ph type="dt" idx="10"/>
          </p:nvPr>
        </p:nvSpPr>
        <p:spPr>
          <a:xfrm>
            <a:off x="10650823" y="6289723"/>
            <a:ext cx="1416000" cy="387900"/>
          </a:xfrm>
          <a:prstGeom prst="rect">
            <a:avLst/>
          </a:prstGeom>
          <a:noFill/>
          <a:ln>
            <a:noFill/>
          </a:ln>
        </p:spPr>
        <p:txBody>
          <a:bodyPr spcFirstLastPara="1" wrap="square" lIns="91425" tIns="45700" rIns="91425" bIns="45700" anchor="t" anchorCtr="0">
            <a:noAutofit/>
          </a:bodyPr>
          <a:lstStyle>
            <a:lvl1pPr marR="0" lvl="0" algn="r">
              <a:lnSpc>
                <a:spcPct val="100000"/>
              </a:lnSpc>
              <a:spcBef>
                <a:spcPts val="0"/>
              </a:spcBef>
              <a:spcAft>
                <a:spcPts val="0"/>
              </a:spcAft>
              <a:buClr>
                <a:srgbClr val="000000"/>
              </a:buClr>
              <a:buSzPts val="1400"/>
              <a:buFont typeface="Arial"/>
              <a:buNone/>
              <a:defRPr sz="1600" b="0" i="0" u="none" strike="noStrike" cap="none">
                <a:solidFill>
                  <a:schemeClr val="lt1"/>
                </a:solidFill>
                <a:latin typeface="Libre Franklin Medium"/>
                <a:ea typeface="Libre Franklin Medium"/>
                <a:cs typeface="Libre Franklin Medium"/>
                <a:sym typeface="Libre Franklin Medium"/>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200722102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1164"/>
        <p:cNvGrpSpPr/>
        <p:nvPr/>
      </p:nvGrpSpPr>
      <p:grpSpPr>
        <a:xfrm>
          <a:off x="0" y="0"/>
          <a:ext cx="0" cy="0"/>
          <a:chOff x="0" y="0"/>
          <a:chExt cx="0" cy="0"/>
        </a:xfrm>
      </p:grpSpPr>
      <p:sp>
        <p:nvSpPr>
          <p:cNvPr id="1165" name="Google Shape;1165;p201"/>
          <p:cNvSpPr txBox="1">
            <a:spLocks noGrp="1"/>
          </p:cNvSpPr>
          <p:nvPr>
            <p:ph type="title"/>
          </p:nvPr>
        </p:nvSpPr>
        <p:spPr>
          <a:xfrm>
            <a:off x="555786" y="257025"/>
            <a:ext cx="8596800" cy="1320900"/>
          </a:xfrm>
          <a:prstGeom prst="rect">
            <a:avLst/>
          </a:prstGeom>
          <a:noFill/>
          <a:ln>
            <a:noFill/>
          </a:ln>
        </p:spPr>
        <p:txBody>
          <a:bodyPr spcFirstLastPara="1" wrap="square" lIns="91425" tIns="45700" rIns="91425" bIns="45700" anchor="t" anchorCtr="0">
            <a:normAutofit/>
          </a:bodyPr>
          <a:lstStyle>
            <a:lvl1pPr marR="0" lvl="0" algn="l">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166" name="Google Shape;1166;p201"/>
          <p:cNvSpPr txBox="1">
            <a:spLocks noGrp="1"/>
          </p:cNvSpPr>
          <p:nvPr>
            <p:ph type="body" idx="1"/>
          </p:nvPr>
        </p:nvSpPr>
        <p:spPr>
          <a:xfrm>
            <a:off x="555786" y="1773451"/>
            <a:ext cx="9188700" cy="4901400"/>
          </a:xfrm>
          <a:prstGeom prst="rect">
            <a:avLst/>
          </a:prstGeom>
          <a:noFill/>
          <a:ln>
            <a:noFill/>
          </a:ln>
        </p:spPr>
        <p:txBody>
          <a:bodyPr spcFirstLastPara="1" wrap="square" lIns="91425" tIns="45700" rIns="91425" bIns="45700" anchor="t" anchorCtr="0">
            <a:normAutofit/>
          </a:bodyPr>
          <a:lstStyle>
            <a:lvl1pPr marL="457200" marR="0" lvl="0" indent="-457200" algn="l">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91160" algn="l">
              <a:lnSpc>
                <a:spcPct val="100000"/>
              </a:lnSpc>
              <a:spcBef>
                <a:spcPts val="1000"/>
              </a:spcBef>
              <a:spcAft>
                <a:spcPts val="0"/>
              </a:spcAft>
              <a:buClr>
                <a:srgbClr val="D2BD24"/>
              </a:buClr>
              <a:buSzPts val="256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100000"/>
              </a:lnSpc>
              <a:spcBef>
                <a:spcPts val="1000"/>
              </a:spcBef>
              <a:spcAft>
                <a:spcPts val="0"/>
              </a:spcAft>
              <a:buClr>
                <a:srgbClr val="D2BD24"/>
              </a:buClr>
              <a:buSzPts val="24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67" name="Google Shape;1167;p201"/>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210438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Two Content 1">
  <p:cSld name="Two Content 1">
    <p:spTree>
      <p:nvGrpSpPr>
        <p:cNvPr id="1" name="Shape 1168"/>
        <p:cNvGrpSpPr/>
        <p:nvPr/>
      </p:nvGrpSpPr>
      <p:grpSpPr>
        <a:xfrm>
          <a:off x="0" y="0"/>
          <a:ext cx="0" cy="0"/>
          <a:chOff x="0" y="0"/>
          <a:chExt cx="0" cy="0"/>
        </a:xfrm>
      </p:grpSpPr>
      <p:sp>
        <p:nvSpPr>
          <p:cNvPr id="1169" name="Google Shape;1169;p202"/>
          <p:cNvSpPr txBox="1">
            <a:spLocks noGrp="1"/>
          </p:cNvSpPr>
          <p:nvPr>
            <p:ph type="title"/>
          </p:nvPr>
        </p:nvSpPr>
        <p:spPr>
          <a:xfrm>
            <a:off x="581633" y="311380"/>
            <a:ext cx="8944500" cy="1320900"/>
          </a:xfrm>
          <a:prstGeom prst="rect">
            <a:avLst/>
          </a:prstGeom>
          <a:noFill/>
          <a:ln>
            <a:noFill/>
          </a:ln>
        </p:spPr>
        <p:txBody>
          <a:bodyPr spcFirstLastPara="1" wrap="square" lIns="91425" tIns="45700" rIns="91425" bIns="45700" anchor="t" anchorCtr="0">
            <a:normAutofit/>
          </a:bodyPr>
          <a:lstStyle>
            <a:lvl1pPr marR="0" lvl="0" algn="l">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170" name="Google Shape;1170;p202"/>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1pPr>
            <a:lvl2pPr marL="0" marR="0" lvl="1"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2pPr>
            <a:lvl3pPr marL="0" marR="0" lvl="2"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3pPr>
            <a:lvl4pPr marL="0" marR="0" lvl="3"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4pPr>
            <a:lvl5pPr marL="0" marR="0" lvl="4"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5pPr>
            <a:lvl6pPr marL="0" marR="0" lvl="5"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6pPr>
            <a:lvl7pPr marL="0" marR="0" lvl="6"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7pPr>
            <a:lvl8pPr marL="0" marR="0" lvl="7"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8pPr>
            <a:lvl9pPr marL="0" marR="0" lvl="8" indent="0" algn="r">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fld id="{00000000-1234-1234-1234-123412341234}" type="slidenum">
              <a:rPr lang="en-US"/>
              <a:t>‹#›</a:t>
            </a:fld>
            <a:endParaRPr/>
          </a:p>
        </p:txBody>
      </p:sp>
      <p:sp>
        <p:nvSpPr>
          <p:cNvPr id="1171" name="Google Shape;1171;p202"/>
          <p:cNvSpPr txBox="1">
            <a:spLocks noGrp="1"/>
          </p:cNvSpPr>
          <p:nvPr>
            <p:ph type="body" idx="1"/>
          </p:nvPr>
        </p:nvSpPr>
        <p:spPr>
          <a:xfrm>
            <a:off x="581633" y="1801625"/>
            <a:ext cx="4297800" cy="4694700"/>
          </a:xfrm>
          <a:prstGeom prst="rect">
            <a:avLst/>
          </a:prstGeom>
          <a:noFill/>
          <a:ln>
            <a:noFill/>
          </a:ln>
        </p:spPr>
        <p:txBody>
          <a:bodyPr spcFirstLastPara="1" wrap="square" lIns="91425" tIns="45700" rIns="91425" bIns="45700" anchor="t" anchorCtr="0">
            <a:normAutofit/>
          </a:bodyPr>
          <a:lstStyle>
            <a:lvl1pPr marL="457200" marR="0" lvl="0" indent="-457200" algn="l">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91160" algn="l">
              <a:lnSpc>
                <a:spcPct val="100000"/>
              </a:lnSpc>
              <a:spcBef>
                <a:spcPts val="1000"/>
              </a:spcBef>
              <a:spcAft>
                <a:spcPts val="0"/>
              </a:spcAft>
              <a:buClr>
                <a:srgbClr val="D2BD24"/>
              </a:buClr>
              <a:buSzPts val="256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100000"/>
              </a:lnSpc>
              <a:spcBef>
                <a:spcPts val="1000"/>
              </a:spcBef>
              <a:spcAft>
                <a:spcPts val="0"/>
              </a:spcAft>
              <a:buClr>
                <a:srgbClr val="D2BD24"/>
              </a:buClr>
              <a:buSzPts val="24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72" name="Google Shape;1172;p202"/>
          <p:cNvSpPr txBox="1">
            <a:spLocks noGrp="1"/>
          </p:cNvSpPr>
          <p:nvPr>
            <p:ph type="body" idx="2"/>
          </p:nvPr>
        </p:nvSpPr>
        <p:spPr>
          <a:xfrm>
            <a:off x="5228456" y="1801625"/>
            <a:ext cx="4297800" cy="4694700"/>
          </a:xfrm>
          <a:prstGeom prst="rect">
            <a:avLst/>
          </a:prstGeom>
          <a:noFill/>
          <a:ln>
            <a:noFill/>
          </a:ln>
        </p:spPr>
        <p:txBody>
          <a:bodyPr spcFirstLastPara="1" wrap="square" lIns="91425" tIns="45700" rIns="91425" bIns="45700" anchor="t" anchorCtr="0">
            <a:normAutofit/>
          </a:bodyPr>
          <a:lstStyle>
            <a:lvl1pPr marL="457200" marR="0" lvl="0" indent="-457200" algn="l">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91160" algn="l">
              <a:lnSpc>
                <a:spcPct val="100000"/>
              </a:lnSpc>
              <a:spcBef>
                <a:spcPts val="1000"/>
              </a:spcBef>
              <a:spcAft>
                <a:spcPts val="0"/>
              </a:spcAft>
              <a:buClr>
                <a:srgbClr val="D2BD24"/>
              </a:buClr>
              <a:buSzPts val="256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100000"/>
              </a:lnSpc>
              <a:spcBef>
                <a:spcPts val="1000"/>
              </a:spcBef>
              <a:spcAft>
                <a:spcPts val="0"/>
              </a:spcAft>
              <a:buClr>
                <a:srgbClr val="D2BD24"/>
              </a:buClr>
              <a:buSzPts val="24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9560"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9559" algn="l">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233050937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1173"/>
        <p:cNvGrpSpPr/>
        <p:nvPr/>
      </p:nvGrpSpPr>
      <p:grpSpPr>
        <a:xfrm>
          <a:off x="0" y="0"/>
          <a:ext cx="0" cy="0"/>
          <a:chOff x="0" y="0"/>
          <a:chExt cx="0" cy="0"/>
        </a:xfrm>
      </p:grpSpPr>
      <p:pic>
        <p:nvPicPr>
          <p:cNvPr id="1174" name="Google Shape;1174;p203"/>
          <p:cNvPicPr preferRelativeResize="0"/>
          <p:nvPr/>
        </p:nvPicPr>
        <p:blipFill rotWithShape="1">
          <a:blip r:embed="rId2">
            <a:alphaModFix/>
          </a:blip>
          <a:srcRect/>
          <a:stretch/>
        </p:blipFill>
        <p:spPr>
          <a:xfrm>
            <a:off x="10129606" y="6063715"/>
            <a:ext cx="1553100" cy="647701"/>
          </a:xfrm>
          <a:prstGeom prst="rect">
            <a:avLst/>
          </a:prstGeom>
          <a:noFill/>
          <a:ln>
            <a:noFill/>
          </a:ln>
        </p:spPr>
      </p:pic>
      <p:sp>
        <p:nvSpPr>
          <p:cNvPr id="1175" name="Google Shape;1175;p203"/>
          <p:cNvSpPr/>
          <p:nvPr/>
        </p:nvSpPr>
        <p:spPr>
          <a:xfrm>
            <a:off x="0" y="1"/>
            <a:ext cx="12192000" cy="5940300"/>
          </a:xfrm>
          <a:prstGeom prst="rect">
            <a:avLst/>
          </a:prstGeom>
          <a:solidFill>
            <a:schemeClr val="accent2"/>
          </a:solidFill>
          <a:ln>
            <a:noFill/>
          </a:ln>
        </p:spPr>
        <p:txBody>
          <a:bodyPr spcFirstLastPara="1" wrap="square" lIns="91575" tIns="45775" rIns="91575" bIns="4577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dk2"/>
              </a:solidFill>
              <a:latin typeface="Georgia"/>
              <a:ea typeface="Georgia"/>
              <a:cs typeface="Georgia"/>
              <a:sym typeface="Georgia"/>
            </a:endParaRPr>
          </a:p>
        </p:txBody>
      </p:sp>
      <p:sp>
        <p:nvSpPr>
          <p:cNvPr id="1176" name="Google Shape;1176;p203"/>
          <p:cNvSpPr txBox="1">
            <a:spLocks noGrp="1"/>
          </p:cNvSpPr>
          <p:nvPr>
            <p:ph type="body" idx="1"/>
          </p:nvPr>
        </p:nvSpPr>
        <p:spPr>
          <a:xfrm>
            <a:off x="695616" y="4401751"/>
            <a:ext cx="10900800" cy="1381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2"/>
              </a:buClr>
              <a:buSzPts val="6700"/>
              <a:buFont typeface="Lato"/>
              <a:buNone/>
              <a:defRPr sz="6700" b="1">
                <a:solidFill>
                  <a:schemeClr val="dk2"/>
                </a:solidFil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1177" name="Google Shape;1177;p203" descr="gray-sparks.png"/>
          <p:cNvPicPr preferRelativeResize="0"/>
          <p:nvPr/>
        </p:nvPicPr>
        <p:blipFill rotWithShape="1">
          <a:blip r:embed="rId3">
            <a:alphaModFix/>
          </a:blip>
          <a:srcRect/>
          <a:stretch/>
        </p:blipFill>
        <p:spPr>
          <a:xfrm>
            <a:off x="-1129351" y="-12329"/>
            <a:ext cx="7817101" cy="3624300"/>
          </a:xfrm>
          <a:prstGeom prst="rect">
            <a:avLst/>
          </a:prstGeom>
          <a:noFill/>
          <a:ln>
            <a:noFill/>
          </a:ln>
        </p:spPr>
      </p:pic>
      <p:sp>
        <p:nvSpPr>
          <p:cNvPr id="1178" name="Google Shape;1178;p203"/>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chemeClr val="dk2"/>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chemeClr val="dk2"/>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chemeClr val="dk2"/>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chemeClr val="dk2"/>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chemeClr val="dk2"/>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chemeClr val="dk2"/>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chemeClr val="dk2"/>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chemeClr val="dk2"/>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chemeClr val="dk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0287938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Blank2">
  <p:cSld name="Blank2">
    <p:spTree>
      <p:nvGrpSpPr>
        <p:cNvPr id="1" name="Shape 1179"/>
        <p:cNvGrpSpPr/>
        <p:nvPr/>
      </p:nvGrpSpPr>
      <p:grpSpPr>
        <a:xfrm>
          <a:off x="0" y="0"/>
          <a:ext cx="0" cy="0"/>
          <a:chOff x="0" y="0"/>
          <a:chExt cx="0" cy="0"/>
        </a:xfrm>
      </p:grpSpPr>
      <p:pic>
        <p:nvPicPr>
          <p:cNvPr id="1180" name="Google Shape;1180;p204"/>
          <p:cNvPicPr preferRelativeResize="0"/>
          <p:nvPr/>
        </p:nvPicPr>
        <p:blipFill rotWithShape="1">
          <a:blip r:embed="rId2">
            <a:alphaModFix/>
          </a:blip>
          <a:srcRect/>
          <a:stretch/>
        </p:blipFill>
        <p:spPr>
          <a:xfrm>
            <a:off x="10129606" y="6063715"/>
            <a:ext cx="1553100" cy="647701"/>
          </a:xfrm>
          <a:prstGeom prst="rect">
            <a:avLst/>
          </a:prstGeom>
          <a:noFill/>
          <a:ln>
            <a:noFill/>
          </a:ln>
        </p:spPr>
      </p:pic>
      <p:sp>
        <p:nvSpPr>
          <p:cNvPr id="1181" name="Google Shape;1181;p204"/>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8049154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Discussion Notes1">
  <p:cSld name="Discussion Notes1">
    <p:spTree>
      <p:nvGrpSpPr>
        <p:cNvPr id="1" name="Shape 1182"/>
        <p:cNvGrpSpPr/>
        <p:nvPr/>
      </p:nvGrpSpPr>
      <p:grpSpPr>
        <a:xfrm>
          <a:off x="0" y="0"/>
          <a:ext cx="0" cy="0"/>
          <a:chOff x="0" y="0"/>
          <a:chExt cx="0" cy="0"/>
        </a:xfrm>
      </p:grpSpPr>
      <p:sp>
        <p:nvSpPr>
          <p:cNvPr id="1183" name="Google Shape;1183;p205"/>
          <p:cNvSpPr/>
          <p:nvPr/>
        </p:nvSpPr>
        <p:spPr>
          <a:xfrm>
            <a:off x="0" y="5956300"/>
            <a:ext cx="12192000" cy="901500"/>
          </a:xfrm>
          <a:prstGeom prst="rect">
            <a:avLst/>
          </a:prstGeom>
          <a:solidFill>
            <a:schemeClr val="lt2"/>
          </a:solidFill>
          <a:ln>
            <a:noFill/>
          </a:ln>
        </p:spPr>
        <p:txBody>
          <a:bodyPr spcFirstLastPara="1" wrap="square" lIns="91575" tIns="45775" rIns="91575" bIns="4577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dk2"/>
              </a:solidFill>
              <a:latin typeface="Georgia"/>
              <a:ea typeface="Georgia"/>
              <a:cs typeface="Georgia"/>
              <a:sym typeface="Georgia"/>
            </a:endParaRPr>
          </a:p>
        </p:txBody>
      </p:sp>
      <p:pic>
        <p:nvPicPr>
          <p:cNvPr id="1184" name="Google Shape;1184;p205"/>
          <p:cNvPicPr preferRelativeResize="0"/>
          <p:nvPr/>
        </p:nvPicPr>
        <p:blipFill rotWithShape="1">
          <a:blip r:embed="rId2">
            <a:alphaModFix/>
          </a:blip>
          <a:srcRect/>
          <a:stretch/>
        </p:blipFill>
        <p:spPr>
          <a:xfrm>
            <a:off x="10218726" y="6025579"/>
            <a:ext cx="1387501" cy="647700"/>
          </a:xfrm>
          <a:prstGeom prst="rect">
            <a:avLst/>
          </a:prstGeom>
          <a:noFill/>
          <a:ln>
            <a:noFill/>
          </a:ln>
        </p:spPr>
      </p:pic>
      <p:sp>
        <p:nvSpPr>
          <p:cNvPr id="1185" name="Google Shape;1185;p205"/>
          <p:cNvSpPr txBox="1">
            <a:spLocks noGrp="1"/>
          </p:cNvSpPr>
          <p:nvPr>
            <p:ph type="title"/>
          </p:nvPr>
        </p:nvSpPr>
        <p:spPr>
          <a:xfrm>
            <a:off x="684319" y="602647"/>
            <a:ext cx="10788300" cy="576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4400"/>
              <a:buFont typeface="Lato"/>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6" name="Google Shape;1186;p205"/>
          <p:cNvSpPr txBox="1">
            <a:spLocks noGrp="1"/>
          </p:cNvSpPr>
          <p:nvPr>
            <p:ph type="body" idx="1"/>
          </p:nvPr>
        </p:nvSpPr>
        <p:spPr>
          <a:xfrm>
            <a:off x="695616" y="1549399"/>
            <a:ext cx="5237100" cy="4127100"/>
          </a:xfrm>
          <a:prstGeom prst="rect">
            <a:avLst/>
          </a:prstGeom>
          <a:noFill/>
          <a:ln>
            <a:noFill/>
          </a:ln>
        </p:spPr>
        <p:txBody>
          <a:bodyPr spcFirstLastPara="1" wrap="square" lIns="91425" tIns="45700" rIns="91425" bIns="45700" anchor="t" anchorCtr="0">
            <a:normAutofit/>
          </a:bodyPr>
          <a:lstStyle>
            <a:lvl1pPr marL="457200" lvl="0" indent="-298450" algn="l">
              <a:lnSpc>
                <a:spcPct val="136363"/>
              </a:lnSpc>
              <a:spcBef>
                <a:spcPts val="1000"/>
              </a:spcBef>
              <a:spcAft>
                <a:spcPts val="0"/>
              </a:spcAft>
              <a:buSzPts val="1100"/>
              <a:buFont typeface="Arial"/>
              <a:buChar char="•"/>
              <a:defRPr sz="1100"/>
            </a:lvl1pPr>
            <a:lvl2pPr marL="914400" lvl="1" indent="-228600" algn="l">
              <a:lnSpc>
                <a:spcPct val="90000"/>
              </a:lnSpc>
              <a:spcBef>
                <a:spcPts val="500"/>
              </a:spcBef>
              <a:spcAft>
                <a:spcPts val="0"/>
              </a:spcAft>
              <a:buSzPts val="1100"/>
              <a:buFont typeface="Lato"/>
              <a:buNone/>
              <a:defRPr sz="1100"/>
            </a:lvl2pPr>
            <a:lvl3pPr marL="1371600" lvl="2" indent="-228600" algn="l">
              <a:lnSpc>
                <a:spcPct val="90000"/>
              </a:lnSpc>
              <a:spcBef>
                <a:spcPts val="500"/>
              </a:spcBef>
              <a:spcAft>
                <a:spcPts val="0"/>
              </a:spcAft>
              <a:buSzPts val="1100"/>
              <a:buFont typeface="Lato"/>
              <a:buNone/>
              <a:defRPr sz="1100"/>
            </a:lvl3pPr>
            <a:lvl4pPr marL="1828800" lvl="3" indent="-228600" algn="l">
              <a:lnSpc>
                <a:spcPct val="90000"/>
              </a:lnSpc>
              <a:spcBef>
                <a:spcPts val="500"/>
              </a:spcBef>
              <a:spcAft>
                <a:spcPts val="0"/>
              </a:spcAft>
              <a:buSzPts val="1100"/>
              <a:buFont typeface="Lato"/>
              <a:buNone/>
              <a:defRPr sz="1100"/>
            </a:lvl4pPr>
            <a:lvl5pPr marL="2286000" lvl="4" indent="-228600" algn="l">
              <a:lnSpc>
                <a:spcPct val="90000"/>
              </a:lnSpc>
              <a:spcBef>
                <a:spcPts val="500"/>
              </a:spcBef>
              <a:spcAft>
                <a:spcPts val="0"/>
              </a:spcAft>
              <a:buSzPts val="1100"/>
              <a:buFont typeface="Lato"/>
              <a:buNone/>
              <a:defRPr sz="1100"/>
            </a:lvl5pPr>
            <a:lvl6pPr marL="2743200" lvl="5" indent="-298450" algn="l">
              <a:lnSpc>
                <a:spcPct val="90000"/>
              </a:lnSpc>
              <a:spcBef>
                <a:spcPts val="500"/>
              </a:spcBef>
              <a:spcAft>
                <a:spcPts val="0"/>
              </a:spcAft>
              <a:buSzPts val="1100"/>
              <a:buChar char="•"/>
              <a:defRPr sz="1100"/>
            </a:lvl6pPr>
            <a:lvl7pPr marL="3200400" lvl="6" indent="-298450" algn="l">
              <a:lnSpc>
                <a:spcPct val="90000"/>
              </a:lnSpc>
              <a:spcBef>
                <a:spcPts val="500"/>
              </a:spcBef>
              <a:spcAft>
                <a:spcPts val="0"/>
              </a:spcAft>
              <a:buSzPts val="1100"/>
              <a:buChar char="•"/>
              <a:defRPr sz="1100"/>
            </a:lvl7pPr>
            <a:lvl8pPr marL="3657600" lvl="7" indent="-298450" algn="l">
              <a:lnSpc>
                <a:spcPct val="90000"/>
              </a:lnSpc>
              <a:spcBef>
                <a:spcPts val="500"/>
              </a:spcBef>
              <a:spcAft>
                <a:spcPts val="0"/>
              </a:spcAft>
              <a:buSzPts val="1100"/>
              <a:buChar char="•"/>
              <a:defRPr sz="1100"/>
            </a:lvl8pPr>
            <a:lvl9pPr marL="4114800" lvl="8" indent="-298450" algn="l">
              <a:lnSpc>
                <a:spcPct val="90000"/>
              </a:lnSpc>
              <a:spcBef>
                <a:spcPts val="500"/>
              </a:spcBef>
              <a:spcAft>
                <a:spcPts val="0"/>
              </a:spcAft>
              <a:buSzPts val="1100"/>
              <a:buChar char="•"/>
              <a:defRPr sz="1100"/>
            </a:lvl9pPr>
          </a:lstStyle>
          <a:p>
            <a:endParaRPr/>
          </a:p>
        </p:txBody>
      </p:sp>
      <p:sp>
        <p:nvSpPr>
          <p:cNvPr id="1187" name="Google Shape;1187;p205"/>
          <p:cNvSpPr txBox="1">
            <a:spLocks noGrp="1"/>
          </p:cNvSpPr>
          <p:nvPr>
            <p:ph type="body" idx="2"/>
          </p:nvPr>
        </p:nvSpPr>
        <p:spPr>
          <a:xfrm>
            <a:off x="6263903" y="1549399"/>
            <a:ext cx="5220000" cy="4127100"/>
          </a:xfrm>
          <a:prstGeom prst="rect">
            <a:avLst/>
          </a:prstGeom>
          <a:noFill/>
          <a:ln>
            <a:noFill/>
          </a:ln>
        </p:spPr>
        <p:txBody>
          <a:bodyPr spcFirstLastPara="1" wrap="square" lIns="91425" tIns="45700" rIns="91425" bIns="45700" anchor="t" anchorCtr="0">
            <a:normAutofit/>
          </a:bodyPr>
          <a:lstStyle>
            <a:lvl1pPr marL="457200" lvl="0" indent="-298450" algn="l">
              <a:lnSpc>
                <a:spcPct val="136363"/>
              </a:lnSpc>
              <a:spcBef>
                <a:spcPts val="1000"/>
              </a:spcBef>
              <a:spcAft>
                <a:spcPts val="0"/>
              </a:spcAft>
              <a:buSzPts val="1100"/>
              <a:buChar char="•"/>
              <a:defRPr sz="1100"/>
            </a:lvl1pPr>
            <a:lvl2pPr marL="914400" lvl="1" indent="-298450" algn="l">
              <a:lnSpc>
                <a:spcPct val="90000"/>
              </a:lnSpc>
              <a:spcBef>
                <a:spcPts val="500"/>
              </a:spcBef>
              <a:spcAft>
                <a:spcPts val="0"/>
              </a:spcAft>
              <a:buSzPts val="1100"/>
              <a:buChar char="•"/>
              <a:defRPr sz="1100"/>
            </a:lvl2pPr>
            <a:lvl3pPr marL="1371600" lvl="2" indent="-298450" algn="l">
              <a:lnSpc>
                <a:spcPct val="90000"/>
              </a:lnSpc>
              <a:spcBef>
                <a:spcPts val="500"/>
              </a:spcBef>
              <a:spcAft>
                <a:spcPts val="0"/>
              </a:spcAft>
              <a:buSzPts val="1100"/>
              <a:buChar char="•"/>
              <a:defRPr sz="1100"/>
            </a:lvl3pPr>
            <a:lvl4pPr marL="1828800" lvl="3" indent="-298450" algn="l">
              <a:lnSpc>
                <a:spcPct val="90000"/>
              </a:lnSpc>
              <a:spcBef>
                <a:spcPts val="500"/>
              </a:spcBef>
              <a:spcAft>
                <a:spcPts val="0"/>
              </a:spcAft>
              <a:buSzPts val="1100"/>
              <a:buChar char="•"/>
              <a:defRPr sz="1100"/>
            </a:lvl4pPr>
            <a:lvl5pPr marL="2286000" lvl="4" indent="-298450" algn="l">
              <a:lnSpc>
                <a:spcPct val="90000"/>
              </a:lnSpc>
              <a:spcBef>
                <a:spcPts val="500"/>
              </a:spcBef>
              <a:spcAft>
                <a:spcPts val="0"/>
              </a:spcAft>
              <a:buSzPts val="1100"/>
              <a:buChar char="•"/>
              <a:defRPr sz="1100"/>
            </a:lvl5pPr>
            <a:lvl6pPr marL="2743200" lvl="5" indent="-298450" algn="l">
              <a:lnSpc>
                <a:spcPct val="90000"/>
              </a:lnSpc>
              <a:spcBef>
                <a:spcPts val="500"/>
              </a:spcBef>
              <a:spcAft>
                <a:spcPts val="0"/>
              </a:spcAft>
              <a:buSzPts val="1100"/>
              <a:buChar char="•"/>
              <a:defRPr sz="1100"/>
            </a:lvl6pPr>
            <a:lvl7pPr marL="3200400" lvl="6" indent="-298450" algn="l">
              <a:lnSpc>
                <a:spcPct val="90000"/>
              </a:lnSpc>
              <a:spcBef>
                <a:spcPts val="500"/>
              </a:spcBef>
              <a:spcAft>
                <a:spcPts val="0"/>
              </a:spcAft>
              <a:buSzPts val="1100"/>
              <a:buChar char="•"/>
              <a:defRPr sz="1100"/>
            </a:lvl7pPr>
            <a:lvl8pPr marL="3657600" lvl="7" indent="-298450" algn="l">
              <a:lnSpc>
                <a:spcPct val="90000"/>
              </a:lnSpc>
              <a:spcBef>
                <a:spcPts val="500"/>
              </a:spcBef>
              <a:spcAft>
                <a:spcPts val="0"/>
              </a:spcAft>
              <a:buSzPts val="1100"/>
              <a:buChar char="•"/>
              <a:defRPr sz="1100"/>
            </a:lvl8pPr>
            <a:lvl9pPr marL="4114800" lvl="8" indent="-298450" algn="l">
              <a:lnSpc>
                <a:spcPct val="90000"/>
              </a:lnSpc>
              <a:spcBef>
                <a:spcPts val="500"/>
              </a:spcBef>
              <a:spcAft>
                <a:spcPts val="0"/>
              </a:spcAft>
              <a:buSzPts val="1100"/>
              <a:buChar char="•"/>
              <a:defRPr sz="1100"/>
            </a:lvl9pPr>
          </a:lstStyle>
          <a:p>
            <a:endParaRPr/>
          </a:p>
        </p:txBody>
      </p:sp>
      <p:sp>
        <p:nvSpPr>
          <p:cNvPr id="1188" name="Google Shape;1188;p205"/>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4972684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Agenda / Objectives">
  <p:cSld name="Agenda / Objectives">
    <p:spTree>
      <p:nvGrpSpPr>
        <p:cNvPr id="1" name="Shape 1189"/>
        <p:cNvGrpSpPr/>
        <p:nvPr/>
      </p:nvGrpSpPr>
      <p:grpSpPr>
        <a:xfrm>
          <a:off x="0" y="0"/>
          <a:ext cx="0" cy="0"/>
          <a:chOff x="0" y="0"/>
          <a:chExt cx="0" cy="0"/>
        </a:xfrm>
      </p:grpSpPr>
      <p:sp>
        <p:nvSpPr>
          <p:cNvPr id="1190" name="Google Shape;1190;p206"/>
          <p:cNvSpPr/>
          <p:nvPr/>
        </p:nvSpPr>
        <p:spPr>
          <a:xfrm>
            <a:off x="0" y="5956300"/>
            <a:ext cx="12192000" cy="901500"/>
          </a:xfrm>
          <a:prstGeom prst="rect">
            <a:avLst/>
          </a:prstGeom>
          <a:solidFill>
            <a:schemeClr val="lt2"/>
          </a:solidFill>
          <a:ln>
            <a:noFill/>
          </a:ln>
        </p:spPr>
        <p:txBody>
          <a:bodyPr spcFirstLastPara="1" wrap="square" lIns="91575" tIns="45775" rIns="91575" bIns="4577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dk2"/>
              </a:solidFill>
              <a:latin typeface="Georgia"/>
              <a:ea typeface="Georgia"/>
              <a:cs typeface="Georgia"/>
              <a:sym typeface="Georgia"/>
            </a:endParaRPr>
          </a:p>
        </p:txBody>
      </p:sp>
      <p:pic>
        <p:nvPicPr>
          <p:cNvPr id="1191" name="Google Shape;1191;p206"/>
          <p:cNvPicPr preferRelativeResize="0"/>
          <p:nvPr/>
        </p:nvPicPr>
        <p:blipFill rotWithShape="1">
          <a:blip r:embed="rId2">
            <a:alphaModFix/>
          </a:blip>
          <a:srcRect/>
          <a:stretch/>
        </p:blipFill>
        <p:spPr>
          <a:xfrm>
            <a:off x="10218726" y="6025579"/>
            <a:ext cx="1387501" cy="647700"/>
          </a:xfrm>
          <a:prstGeom prst="rect">
            <a:avLst/>
          </a:prstGeom>
          <a:noFill/>
          <a:ln>
            <a:noFill/>
          </a:ln>
        </p:spPr>
      </p:pic>
      <p:sp>
        <p:nvSpPr>
          <p:cNvPr id="1192" name="Google Shape;1192;p206"/>
          <p:cNvSpPr txBox="1">
            <a:spLocks noGrp="1"/>
          </p:cNvSpPr>
          <p:nvPr>
            <p:ph type="title"/>
          </p:nvPr>
        </p:nvSpPr>
        <p:spPr>
          <a:xfrm>
            <a:off x="684319" y="602647"/>
            <a:ext cx="10788300" cy="5769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accent2"/>
              </a:buClr>
              <a:buSzPts val="4400"/>
              <a:buFont typeface="Lato"/>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3" name="Google Shape;1193;p206"/>
          <p:cNvSpPr txBox="1">
            <a:spLocks noGrp="1"/>
          </p:cNvSpPr>
          <p:nvPr>
            <p:ph type="body" idx="1"/>
          </p:nvPr>
        </p:nvSpPr>
        <p:spPr>
          <a:xfrm>
            <a:off x="695616" y="1371600"/>
            <a:ext cx="6373500" cy="4229100"/>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00"/>
              </a:spcBef>
              <a:spcAft>
                <a:spcPts val="0"/>
              </a:spcAft>
              <a:buSzPts val="2800"/>
              <a:buFont typeface="Georgia"/>
              <a:buAutoNum type="arabicPeriod"/>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1194" name="Google Shape;1194;p206"/>
          <p:cNvSpPr txBox="1"/>
          <p:nvPr/>
        </p:nvSpPr>
        <p:spPr>
          <a:xfrm>
            <a:off x="2102935" y="3139163"/>
            <a:ext cx="185100" cy="369300"/>
          </a:xfrm>
          <a:prstGeom prst="rect">
            <a:avLst/>
          </a:prstGeom>
          <a:noFill/>
          <a:ln>
            <a:noFill/>
          </a:ln>
        </p:spPr>
        <p:txBody>
          <a:bodyPr spcFirstLastPara="1" wrap="square" lIns="91575" tIns="45775" rIns="91575" bIns="45775" anchor="t" anchorCtr="0">
            <a:no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a:solidFill>
                <a:schemeClr val="dk1"/>
              </a:solidFill>
              <a:latin typeface="Georgia"/>
              <a:ea typeface="Georgia"/>
              <a:cs typeface="Georgia"/>
              <a:sym typeface="Georgia"/>
            </a:endParaRPr>
          </a:p>
        </p:txBody>
      </p:sp>
      <p:sp>
        <p:nvSpPr>
          <p:cNvPr id="1195" name="Google Shape;1195;p206"/>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3241549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Blank2 2">
  <p:cSld name="Blank2 2">
    <p:spTree>
      <p:nvGrpSpPr>
        <p:cNvPr id="1" name="Shape 1196"/>
        <p:cNvGrpSpPr/>
        <p:nvPr/>
      </p:nvGrpSpPr>
      <p:grpSpPr>
        <a:xfrm>
          <a:off x="0" y="0"/>
          <a:ext cx="0" cy="0"/>
          <a:chOff x="0" y="0"/>
          <a:chExt cx="0" cy="0"/>
        </a:xfrm>
      </p:grpSpPr>
      <p:sp>
        <p:nvSpPr>
          <p:cNvPr id="1197" name="Google Shape;1197;p207"/>
          <p:cNvSpPr txBox="1">
            <a:spLocks noGrp="1"/>
          </p:cNvSpPr>
          <p:nvPr>
            <p:ph type="sldNum" idx="12"/>
          </p:nvPr>
        </p:nvSpPr>
        <p:spPr>
          <a:xfrm>
            <a:off x="695616" y="6349431"/>
            <a:ext cx="630000" cy="4908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1198" name="Google Shape;1198;p207"/>
          <p:cNvPicPr preferRelativeResize="0"/>
          <p:nvPr/>
        </p:nvPicPr>
        <p:blipFill rotWithShape="1">
          <a:blip r:embed="rId2">
            <a:alphaModFix/>
          </a:blip>
          <a:srcRect/>
          <a:stretch/>
        </p:blipFill>
        <p:spPr>
          <a:xfrm>
            <a:off x="10129606" y="6063715"/>
            <a:ext cx="1545567" cy="646099"/>
          </a:xfrm>
          <a:prstGeom prst="rect">
            <a:avLst/>
          </a:prstGeom>
          <a:noFill/>
          <a:ln>
            <a:noFill/>
          </a:ln>
        </p:spPr>
      </p:pic>
    </p:spTree>
    <p:extLst>
      <p:ext uri="{BB962C8B-B14F-4D97-AF65-F5344CB8AC3E}">
        <p14:creationId xmlns:p14="http://schemas.microsoft.com/office/powerpoint/2010/main" val="3407083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10"/>
        <p:cNvGrpSpPr/>
        <p:nvPr/>
      </p:nvGrpSpPr>
      <p:grpSpPr>
        <a:xfrm>
          <a:off x="0" y="0"/>
          <a:ext cx="0" cy="0"/>
          <a:chOff x="0" y="0"/>
          <a:chExt cx="0" cy="0"/>
        </a:xfrm>
      </p:grpSpPr>
      <p:sp>
        <p:nvSpPr>
          <p:cNvPr id="711" name="Google Shape;711;p125"/>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2" name="Google Shape;712;p125"/>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13" name="Google Shape;713;p12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14" name="Google Shape;714;p125"/>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314307676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Custom Layout 4">
  <p:cSld name="Custom Layout 4">
    <p:spTree>
      <p:nvGrpSpPr>
        <p:cNvPr id="1" name="Shape 1199"/>
        <p:cNvGrpSpPr/>
        <p:nvPr/>
      </p:nvGrpSpPr>
      <p:grpSpPr>
        <a:xfrm>
          <a:off x="0" y="0"/>
          <a:ext cx="0" cy="0"/>
          <a:chOff x="0" y="0"/>
          <a:chExt cx="0" cy="0"/>
        </a:xfrm>
      </p:grpSpPr>
      <p:sp>
        <p:nvSpPr>
          <p:cNvPr id="1200" name="Google Shape;1200;p208"/>
          <p:cNvSpPr txBox="1">
            <a:spLocks noGrp="1"/>
          </p:cNvSpPr>
          <p:nvPr>
            <p:ph type="title"/>
          </p:nvPr>
        </p:nvSpPr>
        <p:spPr>
          <a:xfrm>
            <a:off x="555786" y="257216"/>
            <a:ext cx="8992500" cy="1320900"/>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Clr>
                <a:srgbClr val="072B62"/>
              </a:buClr>
              <a:buSzPts val="1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Clr>
                <a:schemeClr val="dk2"/>
              </a:buClr>
              <a:buSzPts val="1400"/>
              <a:buNone/>
              <a:defRPr sz="1800" b="0" i="0" u="none" strike="noStrike" cap="none">
                <a:solidFill>
                  <a:schemeClr val="dk2"/>
                </a:solidFill>
              </a:defRPr>
            </a:lvl2pPr>
            <a:lvl3pPr marR="0" lvl="2" algn="l">
              <a:lnSpc>
                <a:spcPct val="100000"/>
              </a:lnSpc>
              <a:spcBef>
                <a:spcPts val="0"/>
              </a:spcBef>
              <a:spcAft>
                <a:spcPts val="0"/>
              </a:spcAft>
              <a:buClr>
                <a:schemeClr val="dk2"/>
              </a:buClr>
              <a:buSzPts val="1400"/>
              <a:buNone/>
              <a:defRPr sz="1800" b="0" i="0" u="none" strike="noStrike" cap="none">
                <a:solidFill>
                  <a:schemeClr val="dk2"/>
                </a:solidFill>
              </a:defRPr>
            </a:lvl3pPr>
            <a:lvl4pPr marR="0" lvl="3" algn="l">
              <a:lnSpc>
                <a:spcPct val="100000"/>
              </a:lnSpc>
              <a:spcBef>
                <a:spcPts val="0"/>
              </a:spcBef>
              <a:spcAft>
                <a:spcPts val="0"/>
              </a:spcAft>
              <a:buClr>
                <a:schemeClr val="dk2"/>
              </a:buClr>
              <a:buSzPts val="1400"/>
              <a:buNone/>
              <a:defRPr sz="1800" b="0" i="0" u="none" strike="noStrike" cap="none">
                <a:solidFill>
                  <a:schemeClr val="dk2"/>
                </a:solidFill>
              </a:defRPr>
            </a:lvl4pPr>
            <a:lvl5pPr marR="0" lvl="4" algn="l">
              <a:lnSpc>
                <a:spcPct val="100000"/>
              </a:lnSpc>
              <a:spcBef>
                <a:spcPts val="0"/>
              </a:spcBef>
              <a:spcAft>
                <a:spcPts val="0"/>
              </a:spcAft>
              <a:buClr>
                <a:schemeClr val="dk2"/>
              </a:buClr>
              <a:buSzPts val="1400"/>
              <a:buNone/>
              <a:defRPr sz="1800" b="0" i="0" u="none" strike="noStrike" cap="none">
                <a:solidFill>
                  <a:schemeClr val="dk2"/>
                </a:solidFill>
              </a:defRPr>
            </a:lvl5pPr>
            <a:lvl6pPr marR="0" lvl="5" algn="l">
              <a:lnSpc>
                <a:spcPct val="100000"/>
              </a:lnSpc>
              <a:spcBef>
                <a:spcPts val="0"/>
              </a:spcBef>
              <a:spcAft>
                <a:spcPts val="0"/>
              </a:spcAft>
              <a:buClr>
                <a:schemeClr val="dk2"/>
              </a:buClr>
              <a:buSzPts val="1400"/>
              <a:buNone/>
              <a:defRPr sz="1800" b="0" i="0" u="none" strike="noStrike" cap="none">
                <a:solidFill>
                  <a:schemeClr val="dk2"/>
                </a:solidFill>
              </a:defRPr>
            </a:lvl6pPr>
            <a:lvl7pPr marR="0" lvl="6" algn="l">
              <a:lnSpc>
                <a:spcPct val="100000"/>
              </a:lnSpc>
              <a:spcBef>
                <a:spcPts val="0"/>
              </a:spcBef>
              <a:spcAft>
                <a:spcPts val="0"/>
              </a:spcAft>
              <a:buClr>
                <a:schemeClr val="dk2"/>
              </a:buClr>
              <a:buSzPts val="1400"/>
              <a:buNone/>
              <a:defRPr sz="1800" b="0" i="0" u="none" strike="noStrike" cap="none">
                <a:solidFill>
                  <a:schemeClr val="dk2"/>
                </a:solidFill>
              </a:defRPr>
            </a:lvl7pPr>
            <a:lvl8pPr marR="0" lvl="7" algn="l">
              <a:lnSpc>
                <a:spcPct val="100000"/>
              </a:lnSpc>
              <a:spcBef>
                <a:spcPts val="0"/>
              </a:spcBef>
              <a:spcAft>
                <a:spcPts val="0"/>
              </a:spcAft>
              <a:buClr>
                <a:schemeClr val="dk2"/>
              </a:buClr>
              <a:buSzPts val="1400"/>
              <a:buNone/>
              <a:defRPr sz="1800" b="0" i="0" u="none" strike="noStrike" cap="none">
                <a:solidFill>
                  <a:schemeClr val="dk2"/>
                </a:solidFill>
              </a:defRPr>
            </a:lvl8pPr>
            <a:lvl9pPr marR="0" lvl="8" algn="l">
              <a:lnSpc>
                <a:spcPct val="100000"/>
              </a:lnSpc>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1201" name="Google Shape;1201;p208"/>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1202" name="Google Shape;1202;p208"/>
          <p:cNvSpPr txBox="1">
            <a:spLocks noGrp="1"/>
          </p:cNvSpPr>
          <p:nvPr>
            <p:ph type="body" idx="1"/>
          </p:nvPr>
        </p:nvSpPr>
        <p:spPr>
          <a:xfrm>
            <a:off x="581634" y="1796387"/>
            <a:ext cx="9090000" cy="4878300"/>
          </a:xfrm>
          <a:prstGeom prst="rect">
            <a:avLst/>
          </a:prstGeom>
          <a:noFill/>
          <a:ln>
            <a:noFill/>
          </a:ln>
        </p:spPr>
        <p:txBody>
          <a:bodyPr spcFirstLastPara="1" wrap="square" lIns="91425" tIns="91425" rIns="91425" bIns="91425" anchor="t" anchorCtr="0">
            <a:noAutofit/>
          </a:bodyPr>
          <a:lstStyle>
            <a:lvl1pPr marL="457200" marR="0" lvl="0" indent="-228600" algn="l">
              <a:lnSpc>
                <a:spcPct val="90000"/>
              </a:lnSpc>
              <a:spcBef>
                <a:spcPts val="1000"/>
              </a:spcBef>
              <a:spcAft>
                <a:spcPts val="0"/>
              </a:spcAft>
              <a:buClr>
                <a:srgbClr val="D2BD24"/>
              </a:buClr>
              <a:buSzPts val="1400"/>
              <a:buFont typeface="Noto Sans"/>
              <a:buNone/>
              <a:defRPr sz="3600" b="0" i="0" u="none" strike="noStrike" cap="none">
                <a:solidFill>
                  <a:srgbClr val="3F3F3F"/>
                </a:solidFill>
                <a:latin typeface="Source Sans Pro"/>
                <a:ea typeface="Source Sans Pro"/>
                <a:cs typeface="Source Sans Pro"/>
                <a:sym typeface="Source Sans Pro"/>
              </a:defRPr>
            </a:lvl1pPr>
            <a:lvl2pPr marL="914400" marR="0" lvl="1" indent="-391160" algn="l">
              <a:lnSpc>
                <a:spcPct val="9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a:lnSpc>
                <a:spcPct val="90000"/>
              </a:lnSpc>
              <a:spcBef>
                <a:spcPts val="1000"/>
              </a:spcBef>
              <a:spcAft>
                <a:spcPts val="0"/>
              </a:spcAft>
              <a:buClr>
                <a:srgbClr val="D2BD24"/>
              </a:buClr>
              <a:buSzPts val="2800"/>
              <a:buFont typeface="Noto San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a:lnSpc>
                <a:spcPct val="90000"/>
              </a:lnSpc>
              <a:spcBef>
                <a:spcPts val="1000"/>
              </a:spcBef>
              <a:spcAft>
                <a:spcPts val="0"/>
              </a:spcAft>
              <a:buClr>
                <a:srgbClr val="D2BD24"/>
              </a:buClr>
              <a:buSzPts val="2400"/>
              <a:buFont typeface="Noto San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a:lnSpc>
                <a:spcPct val="90000"/>
              </a:lnSpc>
              <a:spcBef>
                <a:spcPts val="1000"/>
              </a:spcBef>
              <a:spcAft>
                <a:spcPts val="0"/>
              </a:spcAft>
              <a:buClr>
                <a:srgbClr val="D2BD24"/>
              </a:buClr>
              <a:buSzPts val="2400"/>
              <a:buFont typeface="Noto San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26179409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715"/>
        <p:cNvGrpSpPr/>
        <p:nvPr/>
      </p:nvGrpSpPr>
      <p:grpSpPr>
        <a:xfrm>
          <a:off x="0" y="0"/>
          <a:ext cx="0" cy="0"/>
          <a:chOff x="0" y="0"/>
          <a:chExt cx="0" cy="0"/>
        </a:xfrm>
      </p:grpSpPr>
      <p:sp>
        <p:nvSpPr>
          <p:cNvPr id="716" name="Google Shape;716;p126"/>
          <p:cNvSpPr txBox="1">
            <a:spLocks noGrp="1"/>
          </p:cNvSpPr>
          <p:nvPr>
            <p:ph type="title"/>
          </p:nvPr>
        </p:nvSpPr>
        <p:spPr>
          <a:xfrm>
            <a:off x="555786" y="257025"/>
            <a:ext cx="8596800" cy="132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717" name="Google Shape;717;p126"/>
          <p:cNvSpPr txBox="1">
            <a:spLocks noGrp="1"/>
          </p:cNvSpPr>
          <p:nvPr>
            <p:ph type="body" idx="1"/>
          </p:nvPr>
        </p:nvSpPr>
        <p:spPr>
          <a:xfrm>
            <a:off x="555786" y="1773451"/>
            <a:ext cx="9188700" cy="49014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Thin"/>
                <a:ea typeface="Libre Franklin Thin"/>
                <a:cs typeface="Libre Franklin Thin"/>
                <a:sym typeface="Libre Franklin Thin"/>
              </a:defRPr>
            </a:lvl1pPr>
            <a:lvl2pPr marL="914400" marR="0" lvl="1" indent="-391160" algn="l" rtl="0">
              <a:lnSpc>
                <a:spcPct val="100000"/>
              </a:lnSpc>
              <a:spcBef>
                <a:spcPts val="1000"/>
              </a:spcBef>
              <a:spcAft>
                <a:spcPts val="0"/>
              </a:spcAft>
              <a:buClr>
                <a:srgbClr val="D2BD24"/>
              </a:buClr>
              <a:buSzPts val="256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Thin"/>
                <a:ea typeface="Libre Franklin Thin"/>
                <a:cs typeface="Libre Franklin Thin"/>
                <a:sym typeface="Libre Franklin Thin"/>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4pPr>
            <a:lvl5pPr marL="2286000" marR="0" lvl="4" indent="-381000" algn="l" rtl="0">
              <a:lnSpc>
                <a:spcPct val="100000"/>
              </a:lnSpc>
              <a:spcBef>
                <a:spcPts val="1000"/>
              </a:spcBef>
              <a:spcAft>
                <a:spcPts val="0"/>
              </a:spcAft>
              <a:buClr>
                <a:srgbClr val="D2BD24"/>
              </a:buClr>
              <a:buSzPts val="2400"/>
              <a:buFont typeface="Libre Franklin Thin"/>
              <a:buChar char="●"/>
              <a:defRPr sz="2400" b="0" i="0" u="none" strike="noStrike" cap="none">
                <a:solidFill>
                  <a:srgbClr val="3F3F3F"/>
                </a:solidFill>
                <a:latin typeface="Libre Franklin Thin"/>
                <a:ea typeface="Libre Franklin Thin"/>
                <a:cs typeface="Libre Franklin Thin"/>
                <a:sym typeface="Libre Franklin Thin"/>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
        <p:nvSpPr>
          <p:cNvPr id="718" name="Google Shape;718;p126"/>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484467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Custom Layout 1">
  <p:cSld name="Custom Layout 1">
    <p:spTree>
      <p:nvGrpSpPr>
        <p:cNvPr id="1" name="Shape 719"/>
        <p:cNvGrpSpPr/>
        <p:nvPr/>
      </p:nvGrpSpPr>
      <p:grpSpPr>
        <a:xfrm>
          <a:off x="0" y="0"/>
          <a:ext cx="0" cy="0"/>
          <a:chOff x="0" y="0"/>
          <a:chExt cx="0" cy="0"/>
        </a:xfrm>
      </p:grpSpPr>
      <p:sp>
        <p:nvSpPr>
          <p:cNvPr id="720" name="Google Shape;720;p127"/>
          <p:cNvSpPr txBox="1">
            <a:spLocks noGrp="1"/>
          </p:cNvSpPr>
          <p:nvPr>
            <p:ph type="sldNum" idx="12"/>
          </p:nvPr>
        </p:nvSpPr>
        <p:spPr>
          <a:xfrm>
            <a:off x="11016767" y="6309651"/>
            <a:ext cx="683100" cy="365100"/>
          </a:xfrm>
          <a:prstGeom prst="rect">
            <a:avLst/>
          </a:prstGeom>
          <a:noFill/>
          <a:ln>
            <a:noFill/>
          </a:ln>
        </p:spPr>
        <p:txBody>
          <a:bodyPr spcFirstLastPara="1" wrap="square" lIns="121900" tIns="60925" rIns="121900" bIns="60925" anchor="t" anchorCtr="0">
            <a:noAutofit/>
          </a:bodyPr>
          <a:lstStyle>
            <a:lvl1pPr marL="0" marR="0" lvl="0"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12881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lain White">
  <p:cSld name="Plain White">
    <p:spTree>
      <p:nvGrpSpPr>
        <p:cNvPr id="1" name="Shape 721"/>
        <p:cNvGrpSpPr/>
        <p:nvPr/>
      </p:nvGrpSpPr>
      <p:grpSpPr>
        <a:xfrm>
          <a:off x="0" y="0"/>
          <a:ext cx="0" cy="0"/>
          <a:chOff x="0" y="0"/>
          <a:chExt cx="0" cy="0"/>
        </a:xfrm>
      </p:grpSpPr>
      <p:sp>
        <p:nvSpPr>
          <p:cNvPr id="722" name="Google Shape;722;p128"/>
          <p:cNvSpPr/>
          <p:nvPr/>
        </p:nvSpPr>
        <p:spPr>
          <a:xfrm>
            <a:off x="0" y="3429000"/>
            <a:ext cx="12185669" cy="3431799"/>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723" name="Google Shape;723;p128" descr="A picture containing object&#10;&#10;Description generated with high confidence"/>
          <p:cNvPicPr preferRelativeResize="0"/>
          <p:nvPr/>
        </p:nvPicPr>
        <p:blipFill rotWithShape="1">
          <a:blip r:embed="rId2">
            <a:alphaModFix/>
          </a:blip>
          <a:srcRect/>
          <a:stretch/>
        </p:blipFill>
        <p:spPr>
          <a:xfrm>
            <a:off x="205333" y="6330775"/>
            <a:ext cx="1777025" cy="421150"/>
          </a:xfrm>
          <a:prstGeom prst="rect">
            <a:avLst/>
          </a:prstGeom>
          <a:noFill/>
          <a:ln>
            <a:noFill/>
          </a:ln>
        </p:spPr>
      </p:pic>
      <p:sp>
        <p:nvSpPr>
          <p:cNvPr id="724" name="Google Shape;724;p128"/>
          <p:cNvSpPr txBox="1">
            <a:spLocks noGrp="1"/>
          </p:cNvSpPr>
          <p:nvPr>
            <p:ph type="title"/>
          </p:nvPr>
        </p:nvSpPr>
        <p:spPr>
          <a:xfrm>
            <a:off x="452847" y="300251"/>
            <a:ext cx="11320800" cy="7623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3600"/>
              <a:buFont typeface="Century Gothic"/>
              <a:buNone/>
              <a:defRPr sz="3600" b="0" i="0" u="none" strike="noStrike" cap="none">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25" name="Google Shape;725;p128"/>
          <p:cNvSpPr txBox="1">
            <a:spLocks noGrp="1"/>
          </p:cNvSpPr>
          <p:nvPr>
            <p:ph type="body" idx="1"/>
          </p:nvPr>
        </p:nvSpPr>
        <p:spPr>
          <a:xfrm>
            <a:off x="452845" y="1825625"/>
            <a:ext cx="11320800" cy="43512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SzPts val="2800"/>
              <a:buFont typeface="Century Gothic"/>
              <a:buNone/>
              <a:defRPr sz="2800" b="0" i="0" u="none" strike="noStrike" cap="none">
                <a:latin typeface="Century Gothic"/>
                <a:ea typeface="Century Gothic"/>
                <a:cs typeface="Century Gothic"/>
                <a:sym typeface="Century Gothic"/>
              </a:defRPr>
            </a:lvl1pPr>
            <a:lvl2pPr marL="914400" marR="0" lvl="1" indent="-381000" algn="l" rtl="0">
              <a:lnSpc>
                <a:spcPct val="90000"/>
              </a:lnSpc>
              <a:spcBef>
                <a:spcPts val="500"/>
              </a:spcBef>
              <a:spcAft>
                <a:spcPts val="0"/>
              </a:spcAft>
              <a:buSzPts val="2400"/>
              <a:buFont typeface="Arial"/>
              <a:buChar char="•"/>
              <a:defRPr sz="2400" b="0" i="0" u="none" strike="noStrike" cap="none">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SzPts val="2000"/>
              <a:buFont typeface="Arial"/>
              <a:buChar char="•"/>
              <a:defRPr sz="2000" b="0" i="0" u="none" strike="noStrike" cap="none">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9pPr>
          </a:lstStyle>
          <a:p>
            <a:endParaRPr/>
          </a:p>
        </p:txBody>
      </p:sp>
      <p:sp>
        <p:nvSpPr>
          <p:cNvPr id="726" name="Google Shape;726;p128"/>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lvl="0" rtl="0">
              <a:buNone/>
              <a:defRPr sz="1300">
                <a:solidFill>
                  <a:srgbClr val="000000"/>
                </a:solidFill>
              </a:defRPr>
            </a:lvl1pPr>
            <a:lvl2pPr lvl="1" rtl="0">
              <a:buNone/>
              <a:defRPr sz="1300">
                <a:solidFill>
                  <a:srgbClr val="000000"/>
                </a:solidFill>
              </a:defRPr>
            </a:lvl2pPr>
            <a:lvl3pPr lvl="2" rtl="0">
              <a:buNone/>
              <a:defRPr sz="1300">
                <a:solidFill>
                  <a:srgbClr val="000000"/>
                </a:solidFill>
              </a:defRPr>
            </a:lvl3pPr>
            <a:lvl4pPr lvl="3" rtl="0">
              <a:buNone/>
              <a:defRPr sz="1300">
                <a:solidFill>
                  <a:srgbClr val="000000"/>
                </a:solidFill>
              </a:defRPr>
            </a:lvl4pPr>
            <a:lvl5pPr lvl="4" rtl="0">
              <a:buNone/>
              <a:defRPr sz="1300">
                <a:solidFill>
                  <a:srgbClr val="000000"/>
                </a:solidFill>
              </a:defRPr>
            </a:lvl5pPr>
            <a:lvl6pPr lvl="5" rtl="0">
              <a:buNone/>
              <a:defRPr sz="1300">
                <a:solidFill>
                  <a:srgbClr val="000000"/>
                </a:solidFill>
              </a:defRPr>
            </a:lvl6pPr>
            <a:lvl7pPr lvl="6" rtl="0">
              <a:buNone/>
              <a:defRPr sz="1300">
                <a:solidFill>
                  <a:srgbClr val="000000"/>
                </a:solidFill>
              </a:defRPr>
            </a:lvl7pPr>
            <a:lvl8pPr lvl="7" rtl="0">
              <a:buNone/>
              <a:defRPr sz="1300">
                <a:solidFill>
                  <a:srgbClr val="000000"/>
                </a:solidFill>
              </a:defRPr>
            </a:lvl8pPr>
            <a:lvl9pPr lvl="8" rtl="0">
              <a:buNone/>
              <a:defRPr sz="1300">
                <a:solidFill>
                  <a:srgbClr val="000000"/>
                </a:solidFil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773063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lain White Small Title 1">
  <p:cSld name="Plain White Small Title 1">
    <p:spTree>
      <p:nvGrpSpPr>
        <p:cNvPr id="1" name="Shape 727"/>
        <p:cNvGrpSpPr/>
        <p:nvPr/>
      </p:nvGrpSpPr>
      <p:grpSpPr>
        <a:xfrm>
          <a:off x="0" y="0"/>
          <a:ext cx="0" cy="0"/>
          <a:chOff x="0" y="0"/>
          <a:chExt cx="0" cy="0"/>
        </a:xfrm>
      </p:grpSpPr>
      <p:sp>
        <p:nvSpPr>
          <p:cNvPr id="728" name="Google Shape;728;p129"/>
          <p:cNvSpPr/>
          <p:nvPr/>
        </p:nvSpPr>
        <p:spPr>
          <a:xfrm>
            <a:off x="0" y="3429000"/>
            <a:ext cx="12185669" cy="3440783"/>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729" name="Google Shape;729;p129"/>
          <p:cNvSpPr txBox="1">
            <a:spLocks noGrp="1"/>
          </p:cNvSpPr>
          <p:nvPr>
            <p:ph type="title"/>
          </p:nvPr>
        </p:nvSpPr>
        <p:spPr>
          <a:xfrm>
            <a:off x="252313" y="199976"/>
            <a:ext cx="11320800" cy="7623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2600"/>
              <a:buNone/>
              <a:defRPr sz="2600" b="1" i="0" u="none" strike="noStrike" cap="none"/>
            </a:lvl1pPr>
            <a:lvl2pPr lvl="1" rtl="0">
              <a:spcBef>
                <a:spcPts val="0"/>
              </a:spcBef>
              <a:spcAft>
                <a:spcPts val="0"/>
              </a:spcAft>
              <a:buSzPts val="2600"/>
              <a:buNone/>
              <a:defRPr sz="2600" b="1"/>
            </a:lvl2pPr>
            <a:lvl3pPr lvl="2" rtl="0">
              <a:spcBef>
                <a:spcPts val="0"/>
              </a:spcBef>
              <a:spcAft>
                <a:spcPts val="0"/>
              </a:spcAft>
              <a:buSzPts val="2600"/>
              <a:buNone/>
              <a:defRPr sz="2600" b="1"/>
            </a:lvl3pPr>
            <a:lvl4pPr lvl="3" rtl="0">
              <a:spcBef>
                <a:spcPts val="0"/>
              </a:spcBef>
              <a:spcAft>
                <a:spcPts val="0"/>
              </a:spcAft>
              <a:buSzPts val="2600"/>
              <a:buNone/>
              <a:defRPr sz="2600" b="1"/>
            </a:lvl4pPr>
            <a:lvl5pPr lvl="4" rtl="0">
              <a:spcBef>
                <a:spcPts val="0"/>
              </a:spcBef>
              <a:spcAft>
                <a:spcPts val="0"/>
              </a:spcAft>
              <a:buSzPts val="2600"/>
              <a:buNone/>
              <a:defRPr sz="2600" b="1"/>
            </a:lvl5pPr>
            <a:lvl6pPr lvl="5" rtl="0">
              <a:spcBef>
                <a:spcPts val="0"/>
              </a:spcBef>
              <a:spcAft>
                <a:spcPts val="0"/>
              </a:spcAft>
              <a:buSzPts val="2600"/>
              <a:buNone/>
              <a:defRPr sz="2600" b="1"/>
            </a:lvl6pPr>
            <a:lvl7pPr lvl="6" rtl="0">
              <a:spcBef>
                <a:spcPts val="0"/>
              </a:spcBef>
              <a:spcAft>
                <a:spcPts val="0"/>
              </a:spcAft>
              <a:buSzPts val="2600"/>
              <a:buNone/>
              <a:defRPr sz="2600" b="1"/>
            </a:lvl7pPr>
            <a:lvl8pPr lvl="7" rtl="0">
              <a:spcBef>
                <a:spcPts val="0"/>
              </a:spcBef>
              <a:spcAft>
                <a:spcPts val="0"/>
              </a:spcAft>
              <a:buSzPts val="2600"/>
              <a:buNone/>
              <a:defRPr sz="2600" b="1"/>
            </a:lvl8pPr>
            <a:lvl9pPr lvl="8" rtl="0">
              <a:spcBef>
                <a:spcPts val="0"/>
              </a:spcBef>
              <a:spcAft>
                <a:spcPts val="0"/>
              </a:spcAft>
              <a:buSzPts val="2600"/>
              <a:buNone/>
              <a:defRPr sz="2600" b="1"/>
            </a:lvl9pPr>
          </a:lstStyle>
          <a:p>
            <a:endParaRPr/>
          </a:p>
        </p:txBody>
      </p:sp>
      <p:sp>
        <p:nvSpPr>
          <p:cNvPr id="730" name="Google Shape;730;p129"/>
          <p:cNvSpPr txBox="1">
            <a:spLocks noGrp="1"/>
          </p:cNvSpPr>
          <p:nvPr>
            <p:ph type="body" idx="1"/>
          </p:nvPr>
        </p:nvSpPr>
        <p:spPr>
          <a:xfrm>
            <a:off x="252300" y="962275"/>
            <a:ext cx="11320800" cy="48267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SzPts val="2600"/>
              <a:buFont typeface="Proxima Nova"/>
              <a:buNone/>
              <a:defRPr sz="2600" i="0" u="none" strike="noStrike" cap="none">
                <a:latin typeface="Proxima Nova"/>
                <a:ea typeface="Proxima Nova"/>
                <a:cs typeface="Proxima Nova"/>
                <a:sym typeface="Proxima Nova"/>
              </a:defRPr>
            </a:lvl1pPr>
            <a:lvl2pPr marL="914400" marR="0" lvl="1" indent="-368300" algn="l" rtl="0">
              <a:lnSpc>
                <a:spcPct val="90000"/>
              </a:lnSpc>
              <a:spcBef>
                <a:spcPts val="500"/>
              </a:spcBef>
              <a:spcAft>
                <a:spcPts val="0"/>
              </a:spcAft>
              <a:buSzPts val="2200"/>
              <a:buChar char="•"/>
              <a:defRPr sz="2200" i="0" u="none" strike="noStrike" cap="none"/>
            </a:lvl2pPr>
            <a:lvl3pPr marL="1371600" marR="0" lvl="2" indent="-342900" algn="l" rtl="0">
              <a:lnSpc>
                <a:spcPct val="90000"/>
              </a:lnSpc>
              <a:spcBef>
                <a:spcPts val="500"/>
              </a:spcBef>
              <a:spcAft>
                <a:spcPts val="0"/>
              </a:spcAft>
              <a:buSzPts val="1800"/>
              <a:buChar char="•"/>
              <a:defRPr sz="1800" i="0" u="none" strike="noStrike" cap="none"/>
            </a:lvl3pPr>
            <a:lvl4pPr marL="1828800" marR="0" lvl="3" indent="-330200" algn="l" rtl="0">
              <a:lnSpc>
                <a:spcPct val="90000"/>
              </a:lnSpc>
              <a:spcBef>
                <a:spcPts val="500"/>
              </a:spcBef>
              <a:spcAft>
                <a:spcPts val="0"/>
              </a:spcAft>
              <a:buSzPts val="1600"/>
              <a:buChar char="•"/>
              <a:defRPr sz="1600" i="0" u="none" strike="noStrike" cap="none"/>
            </a:lvl4pPr>
            <a:lvl5pPr marL="2286000" marR="0" lvl="4" indent="-330200" algn="l" rtl="0">
              <a:lnSpc>
                <a:spcPct val="90000"/>
              </a:lnSpc>
              <a:spcBef>
                <a:spcPts val="500"/>
              </a:spcBef>
              <a:spcAft>
                <a:spcPts val="0"/>
              </a:spcAft>
              <a:buSzPts val="1600"/>
              <a:buChar char="•"/>
              <a:defRPr sz="1600" i="0" u="none" strike="noStrike" cap="none"/>
            </a:lvl5pPr>
            <a:lvl6pPr marL="2743200" marR="0" lvl="5" indent="-330200" algn="l" rtl="0">
              <a:lnSpc>
                <a:spcPct val="90000"/>
              </a:lnSpc>
              <a:spcBef>
                <a:spcPts val="500"/>
              </a:spcBef>
              <a:spcAft>
                <a:spcPts val="0"/>
              </a:spcAft>
              <a:buSzPts val="1600"/>
              <a:buChar char="•"/>
              <a:defRPr sz="1600" i="0" u="none" strike="noStrike" cap="none"/>
            </a:lvl6pPr>
            <a:lvl7pPr marL="3200400" marR="0" lvl="6" indent="-330200" algn="l" rtl="0">
              <a:lnSpc>
                <a:spcPct val="90000"/>
              </a:lnSpc>
              <a:spcBef>
                <a:spcPts val="500"/>
              </a:spcBef>
              <a:spcAft>
                <a:spcPts val="0"/>
              </a:spcAft>
              <a:buSzPts val="1600"/>
              <a:buChar char="•"/>
              <a:defRPr sz="1600" i="0" u="none" strike="noStrike" cap="none"/>
            </a:lvl7pPr>
            <a:lvl8pPr marL="3657600" marR="0" lvl="7" indent="-330200" algn="l" rtl="0">
              <a:lnSpc>
                <a:spcPct val="90000"/>
              </a:lnSpc>
              <a:spcBef>
                <a:spcPts val="500"/>
              </a:spcBef>
              <a:spcAft>
                <a:spcPts val="0"/>
              </a:spcAft>
              <a:buSzPts val="1600"/>
              <a:buChar char="•"/>
              <a:defRPr sz="1600" i="0" u="none" strike="noStrike" cap="none"/>
            </a:lvl8pPr>
            <a:lvl9pPr marL="4114800" marR="0" lvl="8" indent="-330200" algn="l" rtl="0">
              <a:lnSpc>
                <a:spcPct val="90000"/>
              </a:lnSpc>
              <a:spcBef>
                <a:spcPts val="500"/>
              </a:spcBef>
              <a:spcAft>
                <a:spcPts val="0"/>
              </a:spcAft>
              <a:buSzPts val="1600"/>
              <a:buChar char="•"/>
              <a:defRPr sz="1600" i="0" u="none" strike="noStrike" cap="none"/>
            </a:lvl9pPr>
          </a:lstStyle>
          <a:p>
            <a:endParaRPr/>
          </a:p>
        </p:txBody>
      </p:sp>
      <p:pic>
        <p:nvPicPr>
          <p:cNvPr id="731" name="Google Shape;731;p129"/>
          <p:cNvPicPr preferRelativeResize="0"/>
          <p:nvPr/>
        </p:nvPicPr>
        <p:blipFill>
          <a:blip r:embed="rId2">
            <a:alphaModFix/>
          </a:blip>
          <a:stretch>
            <a:fillRect/>
          </a:stretch>
        </p:blipFill>
        <p:spPr>
          <a:xfrm>
            <a:off x="357299" y="6464299"/>
            <a:ext cx="498768" cy="144745"/>
          </a:xfrm>
          <a:prstGeom prst="rect">
            <a:avLst/>
          </a:prstGeom>
          <a:noFill/>
          <a:ln>
            <a:noFill/>
          </a:ln>
        </p:spPr>
      </p:pic>
    </p:spTree>
    <p:extLst>
      <p:ext uri="{BB962C8B-B14F-4D97-AF65-F5344CB8AC3E}">
        <p14:creationId xmlns:p14="http://schemas.microsoft.com/office/powerpoint/2010/main" val="1394545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737"/>
        <p:cNvGrpSpPr/>
        <p:nvPr/>
      </p:nvGrpSpPr>
      <p:grpSpPr>
        <a:xfrm>
          <a:off x="0" y="0"/>
          <a:ext cx="0" cy="0"/>
          <a:chOff x="0" y="0"/>
          <a:chExt cx="0" cy="0"/>
        </a:xfrm>
      </p:grpSpPr>
      <p:sp>
        <p:nvSpPr>
          <p:cNvPr id="738" name="Google Shape;738;p13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rgbClr val="102649"/>
              </a:buClr>
              <a:buSzPts val="6000"/>
              <a:buFont typeface="Libre Franklin Medium"/>
              <a:buNone/>
              <a:defRPr sz="6000">
                <a:solidFill>
                  <a:srgbClr val="10264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39" name="Google Shape;739;p13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rgbClr val="007780"/>
              </a:buClr>
              <a:buSzPts val="2400"/>
              <a:buNone/>
              <a:defRPr sz="2400">
                <a:solidFill>
                  <a:srgbClr val="007780"/>
                </a:solidFill>
              </a:defRPr>
            </a:lvl1pPr>
            <a:lvl2pPr lvl="1" algn="ctr" rtl="0">
              <a:lnSpc>
                <a:spcPct val="90000"/>
              </a:lnSpc>
              <a:spcBef>
                <a:spcPts val="500"/>
              </a:spcBef>
              <a:spcAft>
                <a:spcPts val="0"/>
              </a:spcAft>
              <a:buClr>
                <a:srgbClr val="102649"/>
              </a:buClr>
              <a:buSzPts val="2000"/>
              <a:buNone/>
              <a:defRPr sz="2000"/>
            </a:lvl2pPr>
            <a:lvl3pPr lvl="2" algn="ctr" rtl="0">
              <a:lnSpc>
                <a:spcPct val="90000"/>
              </a:lnSpc>
              <a:spcBef>
                <a:spcPts val="500"/>
              </a:spcBef>
              <a:spcAft>
                <a:spcPts val="0"/>
              </a:spcAft>
              <a:buClr>
                <a:srgbClr val="102649"/>
              </a:buClr>
              <a:buSzPts val="1800"/>
              <a:buNone/>
              <a:defRPr sz="1800"/>
            </a:lvl3pPr>
            <a:lvl4pPr lvl="3" algn="ctr" rtl="0">
              <a:lnSpc>
                <a:spcPct val="90000"/>
              </a:lnSpc>
              <a:spcBef>
                <a:spcPts val="500"/>
              </a:spcBef>
              <a:spcAft>
                <a:spcPts val="0"/>
              </a:spcAft>
              <a:buClr>
                <a:srgbClr val="102649"/>
              </a:buClr>
              <a:buSzPts val="1600"/>
              <a:buNone/>
              <a:defRPr sz="1600"/>
            </a:lvl4pPr>
            <a:lvl5pPr lvl="4" algn="ctr" rtl="0">
              <a:lnSpc>
                <a:spcPct val="90000"/>
              </a:lnSpc>
              <a:spcBef>
                <a:spcPts val="500"/>
              </a:spcBef>
              <a:spcAft>
                <a:spcPts val="0"/>
              </a:spcAft>
              <a:buClr>
                <a:srgbClr val="102649"/>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740" name="Google Shape;740;p1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1" name="Google Shape;741;p131"/>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007780"/>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2" name="Google Shape;742;p13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007780"/>
                </a:solidFill>
                <a:latin typeface="Libre Franklin"/>
                <a:ea typeface="Libre Franklin"/>
                <a:cs typeface="Libre Franklin"/>
                <a:sym typeface="Libre Franklin"/>
              </a:defRPr>
            </a:lvl1pPr>
            <a:lvl2pPr marL="0" marR="0" lvl="1" indent="0" algn="l" rtl="0">
              <a:spcBef>
                <a:spcPts val="0"/>
              </a:spcBef>
              <a:buNone/>
              <a:defRPr sz="1800" b="0" i="0" u="none" strike="noStrike" cap="none">
                <a:solidFill>
                  <a:srgbClr val="007780"/>
                </a:solidFill>
                <a:latin typeface="Libre Franklin"/>
                <a:ea typeface="Libre Franklin"/>
                <a:cs typeface="Libre Franklin"/>
                <a:sym typeface="Libre Franklin"/>
              </a:defRPr>
            </a:lvl2pPr>
            <a:lvl3pPr marL="0" marR="0" lvl="2" indent="0" algn="l" rtl="0">
              <a:spcBef>
                <a:spcPts val="0"/>
              </a:spcBef>
              <a:buNone/>
              <a:defRPr sz="1800" b="0" i="0" u="none" strike="noStrike" cap="none">
                <a:solidFill>
                  <a:srgbClr val="007780"/>
                </a:solidFill>
                <a:latin typeface="Libre Franklin"/>
                <a:ea typeface="Libre Franklin"/>
                <a:cs typeface="Libre Franklin"/>
                <a:sym typeface="Libre Franklin"/>
              </a:defRPr>
            </a:lvl3pPr>
            <a:lvl4pPr marL="0" marR="0" lvl="3" indent="0" algn="l" rtl="0">
              <a:spcBef>
                <a:spcPts val="0"/>
              </a:spcBef>
              <a:buNone/>
              <a:defRPr sz="1800" b="0" i="0" u="none" strike="noStrike" cap="none">
                <a:solidFill>
                  <a:srgbClr val="007780"/>
                </a:solidFill>
                <a:latin typeface="Libre Franklin"/>
                <a:ea typeface="Libre Franklin"/>
                <a:cs typeface="Libre Franklin"/>
                <a:sym typeface="Libre Franklin"/>
              </a:defRPr>
            </a:lvl4pPr>
            <a:lvl5pPr marL="0" marR="0" lvl="4" indent="0" algn="l" rtl="0">
              <a:spcBef>
                <a:spcPts val="0"/>
              </a:spcBef>
              <a:buNone/>
              <a:defRPr sz="1800" b="0" i="0" u="none" strike="noStrike" cap="none">
                <a:solidFill>
                  <a:srgbClr val="007780"/>
                </a:solidFill>
                <a:latin typeface="Libre Franklin"/>
                <a:ea typeface="Libre Franklin"/>
                <a:cs typeface="Libre Franklin"/>
                <a:sym typeface="Libre Franklin"/>
              </a:defRPr>
            </a:lvl5pPr>
            <a:lvl6pPr marL="0" marR="0" lvl="5" indent="0" algn="l" rtl="0">
              <a:spcBef>
                <a:spcPts val="0"/>
              </a:spcBef>
              <a:buNone/>
              <a:defRPr sz="1800" b="0" i="0" u="none" strike="noStrike" cap="none">
                <a:solidFill>
                  <a:srgbClr val="007780"/>
                </a:solidFill>
                <a:latin typeface="Libre Franklin"/>
                <a:ea typeface="Libre Franklin"/>
                <a:cs typeface="Libre Franklin"/>
                <a:sym typeface="Libre Franklin"/>
              </a:defRPr>
            </a:lvl6pPr>
            <a:lvl7pPr marL="0" marR="0" lvl="6" indent="0" algn="l" rtl="0">
              <a:spcBef>
                <a:spcPts val="0"/>
              </a:spcBef>
              <a:buNone/>
              <a:defRPr sz="1800" b="0" i="0" u="none" strike="noStrike" cap="none">
                <a:solidFill>
                  <a:srgbClr val="007780"/>
                </a:solidFill>
                <a:latin typeface="Libre Franklin"/>
                <a:ea typeface="Libre Franklin"/>
                <a:cs typeface="Libre Franklin"/>
                <a:sym typeface="Libre Franklin"/>
              </a:defRPr>
            </a:lvl7pPr>
            <a:lvl8pPr marL="0" marR="0" lvl="7" indent="0" algn="l" rtl="0">
              <a:spcBef>
                <a:spcPts val="0"/>
              </a:spcBef>
              <a:buNone/>
              <a:defRPr sz="1800" b="0" i="0" u="none" strike="noStrike" cap="none">
                <a:solidFill>
                  <a:srgbClr val="007780"/>
                </a:solidFill>
                <a:latin typeface="Libre Franklin"/>
                <a:ea typeface="Libre Franklin"/>
                <a:cs typeface="Libre Franklin"/>
                <a:sym typeface="Libre Franklin"/>
              </a:defRPr>
            </a:lvl8pPr>
            <a:lvl9pPr marL="0" marR="0" lvl="8" indent="0" algn="l" rtl="0">
              <a:spcBef>
                <a:spcPts val="0"/>
              </a:spcBef>
              <a:buNone/>
              <a:defRPr sz="18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525513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743"/>
        <p:cNvGrpSpPr/>
        <p:nvPr/>
      </p:nvGrpSpPr>
      <p:grpSpPr>
        <a:xfrm>
          <a:off x="0" y="0"/>
          <a:ext cx="0" cy="0"/>
          <a:chOff x="0" y="0"/>
          <a:chExt cx="0" cy="0"/>
        </a:xfrm>
      </p:grpSpPr>
      <p:sp>
        <p:nvSpPr>
          <p:cNvPr id="744" name="Google Shape;744;p1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45" name="Google Shape;745;p13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46" name="Google Shape;746;p1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7" name="Google Shape;747;p132"/>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1580611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3/10/2025</a:t>
            </a:fld>
            <a:endParaRPr lang="en-US"/>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838872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748"/>
        <p:cNvGrpSpPr/>
        <p:nvPr/>
      </p:nvGrpSpPr>
      <p:grpSpPr>
        <a:xfrm>
          <a:off x="0" y="0"/>
          <a:ext cx="0" cy="0"/>
          <a:chOff x="0" y="0"/>
          <a:chExt cx="0" cy="0"/>
        </a:xfrm>
      </p:grpSpPr>
      <p:sp>
        <p:nvSpPr>
          <p:cNvPr id="749" name="Google Shape;749;p13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50" name="Google Shape;750;p133"/>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51" name="Google Shape;751;p133"/>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52" name="Google Shape;752;p1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53" name="Google Shape;753;p133"/>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28872697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754"/>
        <p:cNvGrpSpPr/>
        <p:nvPr/>
      </p:nvGrpSpPr>
      <p:grpSpPr>
        <a:xfrm>
          <a:off x="0" y="0"/>
          <a:ext cx="0" cy="0"/>
          <a:chOff x="0" y="0"/>
          <a:chExt cx="0" cy="0"/>
        </a:xfrm>
      </p:grpSpPr>
      <p:sp>
        <p:nvSpPr>
          <p:cNvPr id="755" name="Google Shape;755;p134"/>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6000"/>
              <a:buFont typeface="Libre Franklin Medium"/>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56" name="Google Shape;756;p134"/>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57" name="Google Shape;757;p13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58" name="Google Shape;758;p134"/>
          <p:cNvSpPr txBox="1">
            <a:spLocks noGrp="1"/>
          </p:cNvSpPr>
          <p:nvPr>
            <p:ph type="ftr" idx="11"/>
          </p:nvPr>
        </p:nvSpPr>
        <p:spPr>
          <a:xfrm>
            <a:off x="4038600" y="6356350"/>
            <a:ext cx="40782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59" name="Google Shape;759;p13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102649"/>
                </a:solidFill>
                <a:latin typeface="Libre Franklin"/>
                <a:ea typeface="Libre Franklin"/>
                <a:cs typeface="Libre Franklin"/>
                <a:sym typeface="Libre Franklin"/>
              </a:defRPr>
            </a:lvl1pPr>
            <a:lvl2pPr marL="0" marR="0" lvl="1" indent="0" algn="l" rtl="0">
              <a:spcBef>
                <a:spcPts val="0"/>
              </a:spcBef>
              <a:buNone/>
              <a:defRPr sz="1800">
                <a:solidFill>
                  <a:srgbClr val="102649"/>
                </a:solidFill>
                <a:latin typeface="Libre Franklin"/>
                <a:ea typeface="Libre Franklin"/>
                <a:cs typeface="Libre Franklin"/>
                <a:sym typeface="Libre Franklin"/>
              </a:defRPr>
            </a:lvl2pPr>
            <a:lvl3pPr marL="0" marR="0" lvl="2" indent="0" algn="l" rtl="0">
              <a:spcBef>
                <a:spcPts val="0"/>
              </a:spcBef>
              <a:buNone/>
              <a:defRPr sz="1800">
                <a:solidFill>
                  <a:srgbClr val="102649"/>
                </a:solidFill>
                <a:latin typeface="Libre Franklin"/>
                <a:ea typeface="Libre Franklin"/>
                <a:cs typeface="Libre Franklin"/>
                <a:sym typeface="Libre Franklin"/>
              </a:defRPr>
            </a:lvl3pPr>
            <a:lvl4pPr marL="0" marR="0" lvl="3" indent="0" algn="l" rtl="0">
              <a:spcBef>
                <a:spcPts val="0"/>
              </a:spcBef>
              <a:buNone/>
              <a:defRPr sz="1800">
                <a:solidFill>
                  <a:srgbClr val="102649"/>
                </a:solidFill>
                <a:latin typeface="Libre Franklin"/>
                <a:ea typeface="Libre Franklin"/>
                <a:cs typeface="Libre Franklin"/>
                <a:sym typeface="Libre Franklin"/>
              </a:defRPr>
            </a:lvl4pPr>
            <a:lvl5pPr marL="0" marR="0" lvl="4" indent="0" algn="l" rtl="0">
              <a:spcBef>
                <a:spcPts val="0"/>
              </a:spcBef>
              <a:buNone/>
              <a:defRPr sz="1800">
                <a:solidFill>
                  <a:srgbClr val="102649"/>
                </a:solidFill>
                <a:latin typeface="Libre Franklin"/>
                <a:ea typeface="Libre Franklin"/>
                <a:cs typeface="Libre Franklin"/>
                <a:sym typeface="Libre Franklin"/>
              </a:defRPr>
            </a:lvl5pPr>
            <a:lvl6pPr marL="0" marR="0" lvl="5" indent="0" algn="l" rtl="0">
              <a:spcBef>
                <a:spcPts val="0"/>
              </a:spcBef>
              <a:buNone/>
              <a:defRPr sz="1800">
                <a:solidFill>
                  <a:srgbClr val="102649"/>
                </a:solidFill>
                <a:latin typeface="Libre Franklin"/>
                <a:ea typeface="Libre Franklin"/>
                <a:cs typeface="Libre Franklin"/>
                <a:sym typeface="Libre Franklin"/>
              </a:defRPr>
            </a:lvl6pPr>
            <a:lvl7pPr marL="0" marR="0" lvl="6" indent="0" algn="l" rtl="0">
              <a:spcBef>
                <a:spcPts val="0"/>
              </a:spcBef>
              <a:buNone/>
              <a:defRPr sz="1800">
                <a:solidFill>
                  <a:srgbClr val="102649"/>
                </a:solidFill>
                <a:latin typeface="Libre Franklin"/>
                <a:ea typeface="Libre Franklin"/>
                <a:cs typeface="Libre Franklin"/>
                <a:sym typeface="Libre Franklin"/>
              </a:defRPr>
            </a:lvl7pPr>
            <a:lvl8pPr marL="0" marR="0" lvl="7" indent="0" algn="l" rtl="0">
              <a:spcBef>
                <a:spcPts val="0"/>
              </a:spcBef>
              <a:buNone/>
              <a:defRPr sz="1800">
                <a:solidFill>
                  <a:srgbClr val="102649"/>
                </a:solidFill>
                <a:latin typeface="Libre Franklin"/>
                <a:ea typeface="Libre Franklin"/>
                <a:cs typeface="Libre Franklin"/>
                <a:sym typeface="Libre Franklin"/>
              </a:defRPr>
            </a:lvl8pPr>
            <a:lvl9pPr marL="0" marR="0" lvl="8" indent="0" algn="l" rtl="0">
              <a:spcBef>
                <a:spcPts val="0"/>
              </a:spcBef>
              <a:buNone/>
              <a:defRPr sz="18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016433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760"/>
        <p:cNvGrpSpPr/>
        <p:nvPr/>
      </p:nvGrpSpPr>
      <p:grpSpPr>
        <a:xfrm>
          <a:off x="0" y="0"/>
          <a:ext cx="0" cy="0"/>
          <a:chOff x="0" y="0"/>
          <a:chExt cx="0" cy="0"/>
        </a:xfrm>
      </p:grpSpPr>
      <p:sp>
        <p:nvSpPr>
          <p:cNvPr id="761" name="Google Shape;761;p135"/>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2" name="Google Shape;762;p135"/>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800"/>
              <a:buNone/>
              <a:defRPr sz="18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763" name="Google Shape;763;p135"/>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64" name="Google Shape;764;p135"/>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rgbClr val="102649"/>
              </a:buClr>
              <a:buSzPts val="2400"/>
              <a:buNone/>
              <a:defRPr sz="2400" b="1"/>
            </a:lvl1pPr>
            <a:lvl2pPr marL="914400" lvl="1" indent="-228600" algn="l" rtl="0">
              <a:lnSpc>
                <a:spcPct val="90000"/>
              </a:lnSpc>
              <a:spcBef>
                <a:spcPts val="500"/>
              </a:spcBef>
              <a:spcAft>
                <a:spcPts val="0"/>
              </a:spcAft>
              <a:buClr>
                <a:srgbClr val="102649"/>
              </a:buClr>
              <a:buSzPts val="2000"/>
              <a:buNone/>
              <a:defRPr sz="2000" b="1"/>
            </a:lvl2pPr>
            <a:lvl3pPr marL="1371600" lvl="2" indent="-228600" algn="l" rtl="0">
              <a:lnSpc>
                <a:spcPct val="90000"/>
              </a:lnSpc>
              <a:spcBef>
                <a:spcPts val="500"/>
              </a:spcBef>
              <a:spcAft>
                <a:spcPts val="0"/>
              </a:spcAft>
              <a:buClr>
                <a:srgbClr val="102649"/>
              </a:buClr>
              <a:buSzPts val="1800"/>
              <a:buNone/>
              <a:defRPr sz="1800" b="1"/>
            </a:lvl3pPr>
            <a:lvl4pPr marL="1828800" lvl="3" indent="-228600" algn="l" rtl="0">
              <a:lnSpc>
                <a:spcPct val="90000"/>
              </a:lnSpc>
              <a:spcBef>
                <a:spcPts val="500"/>
              </a:spcBef>
              <a:spcAft>
                <a:spcPts val="0"/>
              </a:spcAft>
              <a:buClr>
                <a:srgbClr val="102649"/>
              </a:buClr>
              <a:buSzPts val="1600"/>
              <a:buNone/>
              <a:defRPr sz="1600" b="1"/>
            </a:lvl4pPr>
            <a:lvl5pPr marL="2286000" lvl="4" indent="-228600" algn="l" rtl="0">
              <a:lnSpc>
                <a:spcPct val="90000"/>
              </a:lnSpc>
              <a:spcBef>
                <a:spcPts val="500"/>
              </a:spcBef>
              <a:spcAft>
                <a:spcPts val="0"/>
              </a:spcAft>
              <a:buClr>
                <a:srgbClr val="102649"/>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765" name="Google Shape;765;p135"/>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66" name="Google Shape;766;p13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67" name="Google Shape;767;p135"/>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4379502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768"/>
        <p:cNvGrpSpPr/>
        <p:nvPr/>
      </p:nvGrpSpPr>
      <p:grpSpPr>
        <a:xfrm>
          <a:off x="0" y="0"/>
          <a:ext cx="0" cy="0"/>
          <a:chOff x="0" y="0"/>
          <a:chExt cx="0" cy="0"/>
        </a:xfrm>
      </p:grpSpPr>
      <p:sp>
        <p:nvSpPr>
          <p:cNvPr id="769" name="Google Shape;769;p13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70" name="Google Shape;770;p13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71" name="Google Shape;771;p136"/>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1855048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772"/>
        <p:cNvGrpSpPr/>
        <p:nvPr/>
      </p:nvGrpSpPr>
      <p:grpSpPr>
        <a:xfrm>
          <a:off x="0" y="0"/>
          <a:ext cx="0" cy="0"/>
          <a:chOff x="0" y="0"/>
          <a:chExt cx="0" cy="0"/>
        </a:xfrm>
      </p:grpSpPr>
      <p:sp>
        <p:nvSpPr>
          <p:cNvPr id="773" name="Google Shape;773;p13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74" name="Google Shape;774;p137"/>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29539908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blipFill>
          <a:blip r:embed="rId2">
            <a:alphaModFix/>
          </a:blip>
          <a:stretch>
            <a:fillRect/>
          </a:stretch>
        </a:blipFill>
        <a:effectLst/>
      </p:bgPr>
    </p:bg>
    <p:spTree>
      <p:nvGrpSpPr>
        <p:cNvPr id="1" name="Shape 775"/>
        <p:cNvGrpSpPr/>
        <p:nvPr/>
      </p:nvGrpSpPr>
      <p:grpSpPr>
        <a:xfrm>
          <a:off x="0" y="0"/>
          <a:ext cx="0" cy="0"/>
          <a:chOff x="0" y="0"/>
          <a:chExt cx="0" cy="0"/>
        </a:xfrm>
      </p:grpSpPr>
      <p:sp>
        <p:nvSpPr>
          <p:cNvPr id="776" name="Google Shape;776;p138"/>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77" name="Google Shape;777;p138"/>
          <p:cNvSpPr txBox="1">
            <a:spLocks noGrp="1"/>
          </p:cNvSpPr>
          <p:nvPr>
            <p:ph type="body" idx="1"/>
          </p:nvPr>
        </p:nvSpPr>
        <p:spPr>
          <a:xfrm>
            <a:off x="5183188" y="1891430"/>
            <a:ext cx="6172200" cy="39696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rgbClr val="102649"/>
              </a:buClr>
              <a:buSzPts val="3200"/>
              <a:buChar char="•"/>
              <a:defRPr sz="3200"/>
            </a:lvl1pPr>
            <a:lvl2pPr marL="914400" lvl="1" indent="-406400" algn="l" rtl="0">
              <a:lnSpc>
                <a:spcPct val="90000"/>
              </a:lnSpc>
              <a:spcBef>
                <a:spcPts val="500"/>
              </a:spcBef>
              <a:spcAft>
                <a:spcPts val="0"/>
              </a:spcAft>
              <a:buClr>
                <a:srgbClr val="102649"/>
              </a:buClr>
              <a:buSzPts val="2800"/>
              <a:buChar char="•"/>
              <a:defRPr sz="2800"/>
            </a:lvl2pPr>
            <a:lvl3pPr marL="1371600" lvl="2" indent="-381000" algn="l" rtl="0">
              <a:lnSpc>
                <a:spcPct val="90000"/>
              </a:lnSpc>
              <a:spcBef>
                <a:spcPts val="500"/>
              </a:spcBef>
              <a:spcAft>
                <a:spcPts val="0"/>
              </a:spcAft>
              <a:buClr>
                <a:srgbClr val="102649"/>
              </a:buClr>
              <a:buSzPts val="2400"/>
              <a:buChar char="•"/>
              <a:defRPr sz="2400"/>
            </a:lvl3pPr>
            <a:lvl4pPr marL="1828800" lvl="3" indent="-355600" algn="l" rtl="0">
              <a:lnSpc>
                <a:spcPct val="90000"/>
              </a:lnSpc>
              <a:spcBef>
                <a:spcPts val="500"/>
              </a:spcBef>
              <a:spcAft>
                <a:spcPts val="0"/>
              </a:spcAft>
              <a:buClr>
                <a:srgbClr val="102649"/>
              </a:buClr>
              <a:buSzPts val="2000"/>
              <a:buChar char="•"/>
              <a:defRPr sz="2000"/>
            </a:lvl4pPr>
            <a:lvl5pPr marL="2286000" lvl="4" indent="-355600" algn="l" rtl="0">
              <a:lnSpc>
                <a:spcPct val="90000"/>
              </a:lnSpc>
              <a:spcBef>
                <a:spcPts val="500"/>
              </a:spcBef>
              <a:spcAft>
                <a:spcPts val="0"/>
              </a:spcAft>
              <a:buClr>
                <a:srgbClr val="102649"/>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778" name="Google Shape;778;p138"/>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400"/>
              <a:buNone/>
              <a:defRPr sz="14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000"/>
              <a:buNone/>
              <a:defRPr sz="1000"/>
            </a:lvl4pPr>
            <a:lvl5pPr marL="2286000" lvl="4" indent="-228600" algn="l" rtl="0">
              <a:lnSpc>
                <a:spcPct val="90000"/>
              </a:lnSpc>
              <a:spcBef>
                <a:spcPts val="500"/>
              </a:spcBef>
              <a:spcAft>
                <a:spcPts val="0"/>
              </a:spcAft>
              <a:buClr>
                <a:srgbClr val="102649"/>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779" name="Google Shape;779;p13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80" name="Google Shape;780;p138"/>
          <p:cNvSpPr txBox="1">
            <a:spLocks noGrp="1"/>
          </p:cNvSpPr>
          <p:nvPr>
            <p:ph type="ftr" idx="11"/>
          </p:nvPr>
        </p:nvSpPr>
        <p:spPr>
          <a:xfrm>
            <a:off x="4038600" y="6356350"/>
            <a:ext cx="40407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81" name="Google Shape;781;p13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102649"/>
                </a:solidFill>
                <a:latin typeface="Libre Franklin"/>
                <a:ea typeface="Libre Franklin"/>
                <a:cs typeface="Libre Franklin"/>
                <a:sym typeface="Libre Franklin"/>
              </a:defRPr>
            </a:lvl1pPr>
            <a:lvl2pPr marL="0" marR="0" lvl="1" indent="0" algn="l" rtl="0">
              <a:spcBef>
                <a:spcPts val="0"/>
              </a:spcBef>
              <a:buNone/>
              <a:defRPr sz="1800">
                <a:solidFill>
                  <a:srgbClr val="102649"/>
                </a:solidFill>
                <a:latin typeface="Libre Franklin"/>
                <a:ea typeface="Libre Franklin"/>
                <a:cs typeface="Libre Franklin"/>
                <a:sym typeface="Libre Franklin"/>
              </a:defRPr>
            </a:lvl2pPr>
            <a:lvl3pPr marL="0" marR="0" lvl="2" indent="0" algn="l" rtl="0">
              <a:spcBef>
                <a:spcPts val="0"/>
              </a:spcBef>
              <a:buNone/>
              <a:defRPr sz="1800">
                <a:solidFill>
                  <a:srgbClr val="102649"/>
                </a:solidFill>
                <a:latin typeface="Libre Franklin"/>
                <a:ea typeface="Libre Franklin"/>
                <a:cs typeface="Libre Franklin"/>
                <a:sym typeface="Libre Franklin"/>
              </a:defRPr>
            </a:lvl3pPr>
            <a:lvl4pPr marL="0" marR="0" lvl="3" indent="0" algn="l" rtl="0">
              <a:spcBef>
                <a:spcPts val="0"/>
              </a:spcBef>
              <a:buNone/>
              <a:defRPr sz="1800">
                <a:solidFill>
                  <a:srgbClr val="102649"/>
                </a:solidFill>
                <a:latin typeface="Libre Franklin"/>
                <a:ea typeface="Libre Franklin"/>
                <a:cs typeface="Libre Franklin"/>
                <a:sym typeface="Libre Franklin"/>
              </a:defRPr>
            </a:lvl4pPr>
            <a:lvl5pPr marL="0" marR="0" lvl="4" indent="0" algn="l" rtl="0">
              <a:spcBef>
                <a:spcPts val="0"/>
              </a:spcBef>
              <a:buNone/>
              <a:defRPr sz="1800">
                <a:solidFill>
                  <a:srgbClr val="102649"/>
                </a:solidFill>
                <a:latin typeface="Libre Franklin"/>
                <a:ea typeface="Libre Franklin"/>
                <a:cs typeface="Libre Franklin"/>
                <a:sym typeface="Libre Franklin"/>
              </a:defRPr>
            </a:lvl5pPr>
            <a:lvl6pPr marL="0" marR="0" lvl="5" indent="0" algn="l" rtl="0">
              <a:spcBef>
                <a:spcPts val="0"/>
              </a:spcBef>
              <a:buNone/>
              <a:defRPr sz="1800">
                <a:solidFill>
                  <a:srgbClr val="102649"/>
                </a:solidFill>
                <a:latin typeface="Libre Franklin"/>
                <a:ea typeface="Libre Franklin"/>
                <a:cs typeface="Libre Franklin"/>
                <a:sym typeface="Libre Franklin"/>
              </a:defRPr>
            </a:lvl6pPr>
            <a:lvl7pPr marL="0" marR="0" lvl="6" indent="0" algn="l" rtl="0">
              <a:spcBef>
                <a:spcPts val="0"/>
              </a:spcBef>
              <a:buNone/>
              <a:defRPr sz="1800">
                <a:solidFill>
                  <a:srgbClr val="102649"/>
                </a:solidFill>
                <a:latin typeface="Libre Franklin"/>
                <a:ea typeface="Libre Franklin"/>
                <a:cs typeface="Libre Franklin"/>
                <a:sym typeface="Libre Franklin"/>
              </a:defRPr>
            </a:lvl7pPr>
            <a:lvl8pPr marL="0" marR="0" lvl="7" indent="0" algn="l" rtl="0">
              <a:spcBef>
                <a:spcPts val="0"/>
              </a:spcBef>
              <a:buNone/>
              <a:defRPr sz="1800">
                <a:solidFill>
                  <a:srgbClr val="102649"/>
                </a:solidFill>
                <a:latin typeface="Libre Franklin"/>
                <a:ea typeface="Libre Franklin"/>
                <a:cs typeface="Libre Franklin"/>
                <a:sym typeface="Libre Franklin"/>
              </a:defRPr>
            </a:lvl8pPr>
            <a:lvl9pPr marL="0" marR="0" lvl="8" indent="0" algn="l" rtl="0">
              <a:spcBef>
                <a:spcPts val="0"/>
              </a:spcBef>
              <a:buNone/>
              <a:defRPr sz="18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013775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82"/>
        <p:cNvGrpSpPr/>
        <p:nvPr/>
      </p:nvGrpSpPr>
      <p:grpSpPr>
        <a:xfrm>
          <a:off x="0" y="0"/>
          <a:ext cx="0" cy="0"/>
          <a:chOff x="0" y="0"/>
          <a:chExt cx="0" cy="0"/>
        </a:xfrm>
      </p:grpSpPr>
      <p:sp>
        <p:nvSpPr>
          <p:cNvPr id="783" name="Google Shape;783;p139"/>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84" name="Google Shape;784;p139"/>
          <p:cNvSpPr>
            <a:spLocks noGrp="1"/>
          </p:cNvSpPr>
          <p:nvPr>
            <p:ph type="pic" idx="2"/>
          </p:nvPr>
        </p:nvSpPr>
        <p:spPr>
          <a:xfrm>
            <a:off x="5183188" y="987425"/>
            <a:ext cx="6172200" cy="4873500"/>
          </a:xfrm>
          <a:prstGeom prst="rect">
            <a:avLst/>
          </a:prstGeom>
          <a:noFill/>
          <a:ln>
            <a:noFill/>
          </a:ln>
        </p:spPr>
      </p:sp>
      <p:sp>
        <p:nvSpPr>
          <p:cNvPr id="785" name="Google Shape;785;p139"/>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102649"/>
              </a:buClr>
              <a:buSzPts val="1600"/>
              <a:buNone/>
              <a:defRPr sz="1600"/>
            </a:lvl1pPr>
            <a:lvl2pPr marL="914400" lvl="1" indent="-228600" algn="l" rtl="0">
              <a:lnSpc>
                <a:spcPct val="90000"/>
              </a:lnSpc>
              <a:spcBef>
                <a:spcPts val="500"/>
              </a:spcBef>
              <a:spcAft>
                <a:spcPts val="0"/>
              </a:spcAft>
              <a:buClr>
                <a:srgbClr val="102649"/>
              </a:buClr>
              <a:buSzPts val="1400"/>
              <a:buNone/>
              <a:defRPr sz="1400"/>
            </a:lvl2pPr>
            <a:lvl3pPr marL="1371600" lvl="2" indent="-228600" algn="l" rtl="0">
              <a:lnSpc>
                <a:spcPct val="90000"/>
              </a:lnSpc>
              <a:spcBef>
                <a:spcPts val="500"/>
              </a:spcBef>
              <a:spcAft>
                <a:spcPts val="0"/>
              </a:spcAft>
              <a:buClr>
                <a:srgbClr val="102649"/>
              </a:buClr>
              <a:buSzPts val="1200"/>
              <a:buNone/>
              <a:defRPr sz="1200"/>
            </a:lvl3pPr>
            <a:lvl4pPr marL="1828800" lvl="3" indent="-228600" algn="l" rtl="0">
              <a:lnSpc>
                <a:spcPct val="90000"/>
              </a:lnSpc>
              <a:spcBef>
                <a:spcPts val="500"/>
              </a:spcBef>
              <a:spcAft>
                <a:spcPts val="0"/>
              </a:spcAft>
              <a:buClr>
                <a:srgbClr val="102649"/>
              </a:buClr>
              <a:buSzPts val="1000"/>
              <a:buNone/>
              <a:defRPr sz="1000"/>
            </a:lvl4pPr>
            <a:lvl5pPr marL="2286000" lvl="4" indent="-228600" algn="l" rtl="0">
              <a:lnSpc>
                <a:spcPct val="90000"/>
              </a:lnSpc>
              <a:spcBef>
                <a:spcPts val="500"/>
              </a:spcBef>
              <a:spcAft>
                <a:spcPts val="0"/>
              </a:spcAft>
              <a:buClr>
                <a:srgbClr val="102649"/>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786" name="Google Shape;786;p13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87" name="Google Shape;787;p139"/>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23174305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88"/>
        <p:cNvGrpSpPr/>
        <p:nvPr/>
      </p:nvGrpSpPr>
      <p:grpSpPr>
        <a:xfrm>
          <a:off x="0" y="0"/>
          <a:ext cx="0" cy="0"/>
          <a:chOff x="0" y="0"/>
          <a:chExt cx="0" cy="0"/>
        </a:xfrm>
      </p:grpSpPr>
      <p:sp>
        <p:nvSpPr>
          <p:cNvPr id="789" name="Google Shape;789;p14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90" name="Google Shape;790;p140"/>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91" name="Google Shape;791;p14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92" name="Google Shape;792;p140"/>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23516742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93"/>
        <p:cNvGrpSpPr/>
        <p:nvPr/>
      </p:nvGrpSpPr>
      <p:grpSpPr>
        <a:xfrm>
          <a:off x="0" y="0"/>
          <a:ext cx="0" cy="0"/>
          <a:chOff x="0" y="0"/>
          <a:chExt cx="0" cy="0"/>
        </a:xfrm>
      </p:grpSpPr>
      <p:sp>
        <p:nvSpPr>
          <p:cNvPr id="794" name="Google Shape;794;p141"/>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95" name="Google Shape;795;p141"/>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rgbClr val="102649"/>
              </a:buClr>
              <a:buSzPts val="1800"/>
              <a:buChar char="•"/>
              <a:defRPr/>
            </a:lvl1pPr>
            <a:lvl2pPr marL="914400" lvl="1" indent="-342900" algn="l" rtl="0">
              <a:lnSpc>
                <a:spcPct val="90000"/>
              </a:lnSpc>
              <a:spcBef>
                <a:spcPts val="500"/>
              </a:spcBef>
              <a:spcAft>
                <a:spcPts val="0"/>
              </a:spcAft>
              <a:buClr>
                <a:srgbClr val="102649"/>
              </a:buClr>
              <a:buSzPts val="1800"/>
              <a:buChar char="•"/>
              <a:defRPr/>
            </a:lvl2pPr>
            <a:lvl3pPr marL="1371600" lvl="2" indent="-342900" algn="l" rtl="0">
              <a:lnSpc>
                <a:spcPct val="90000"/>
              </a:lnSpc>
              <a:spcBef>
                <a:spcPts val="500"/>
              </a:spcBef>
              <a:spcAft>
                <a:spcPts val="0"/>
              </a:spcAft>
              <a:buClr>
                <a:srgbClr val="102649"/>
              </a:buClr>
              <a:buSzPts val="1800"/>
              <a:buChar char="•"/>
              <a:defRPr/>
            </a:lvl3pPr>
            <a:lvl4pPr marL="1828800" lvl="3" indent="-342900" algn="l" rtl="0">
              <a:lnSpc>
                <a:spcPct val="90000"/>
              </a:lnSpc>
              <a:spcBef>
                <a:spcPts val="500"/>
              </a:spcBef>
              <a:spcAft>
                <a:spcPts val="0"/>
              </a:spcAft>
              <a:buClr>
                <a:srgbClr val="102649"/>
              </a:buClr>
              <a:buSzPts val="1800"/>
              <a:buChar char="•"/>
              <a:defRPr/>
            </a:lvl4pPr>
            <a:lvl5pPr marL="2286000" lvl="4" indent="-342900" algn="l" rtl="0">
              <a:lnSpc>
                <a:spcPct val="90000"/>
              </a:lnSpc>
              <a:spcBef>
                <a:spcPts val="500"/>
              </a:spcBef>
              <a:spcAft>
                <a:spcPts val="0"/>
              </a:spcAft>
              <a:buClr>
                <a:srgbClr val="102649"/>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796" name="Google Shape;796;p14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97" name="Google Shape;797;p141"/>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41065897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798"/>
        <p:cNvGrpSpPr/>
        <p:nvPr/>
      </p:nvGrpSpPr>
      <p:grpSpPr>
        <a:xfrm>
          <a:off x="0" y="0"/>
          <a:ext cx="0" cy="0"/>
          <a:chOff x="0" y="0"/>
          <a:chExt cx="0" cy="0"/>
        </a:xfrm>
      </p:grpSpPr>
      <p:sp>
        <p:nvSpPr>
          <p:cNvPr id="799" name="Google Shape;799;p142"/>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72033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3/10/2025</a:t>
            </a:fld>
            <a:endParaRPr lang="en-US"/>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21041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800"/>
        <p:cNvGrpSpPr/>
        <p:nvPr/>
      </p:nvGrpSpPr>
      <p:grpSpPr>
        <a:xfrm>
          <a:off x="0" y="0"/>
          <a:ext cx="0" cy="0"/>
          <a:chOff x="0" y="0"/>
          <a:chExt cx="0" cy="0"/>
        </a:xfrm>
      </p:grpSpPr>
      <p:sp>
        <p:nvSpPr>
          <p:cNvPr id="801" name="Google Shape;801;p143"/>
          <p:cNvSpPr txBox="1">
            <a:spLocks noGrp="1"/>
          </p:cNvSpPr>
          <p:nvPr>
            <p:ph type="title"/>
          </p:nvPr>
        </p:nvSpPr>
        <p:spPr>
          <a:xfrm>
            <a:off x="555786" y="257025"/>
            <a:ext cx="8596800" cy="132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802" name="Google Shape;802;p143"/>
          <p:cNvSpPr txBox="1">
            <a:spLocks noGrp="1"/>
          </p:cNvSpPr>
          <p:nvPr>
            <p:ph type="body" idx="1"/>
          </p:nvPr>
        </p:nvSpPr>
        <p:spPr>
          <a:xfrm>
            <a:off x="555786" y="1773451"/>
            <a:ext cx="9188700" cy="4901400"/>
          </a:xfrm>
          <a:prstGeom prst="rect">
            <a:avLst/>
          </a:prstGeom>
          <a:noFill/>
          <a:ln>
            <a:noFill/>
          </a:ln>
        </p:spPr>
        <p:txBody>
          <a:bodyPr spcFirstLastPara="1" wrap="square" lIns="91425" tIns="45700" rIns="91425" bIns="45700" anchor="t" anchorCtr="0">
            <a:noAutofit/>
          </a:bodyPr>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Thin"/>
                <a:ea typeface="Libre Franklin Thin"/>
                <a:cs typeface="Libre Franklin Thin"/>
                <a:sym typeface="Libre Franklin Thin"/>
              </a:defRPr>
            </a:lvl1pPr>
            <a:lvl2pPr marL="914400" marR="0" lvl="1" indent="-391160" algn="l" rtl="0">
              <a:lnSpc>
                <a:spcPct val="100000"/>
              </a:lnSpc>
              <a:spcBef>
                <a:spcPts val="1000"/>
              </a:spcBef>
              <a:spcAft>
                <a:spcPts val="0"/>
              </a:spcAft>
              <a:buClr>
                <a:srgbClr val="D2BD24"/>
              </a:buClr>
              <a:buSzPts val="256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Thin"/>
                <a:ea typeface="Libre Franklin Thin"/>
                <a:cs typeface="Libre Franklin Thin"/>
                <a:sym typeface="Libre Franklin Thin"/>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4pPr>
            <a:lvl5pPr marL="2286000" marR="0" lvl="4" indent="-381000" algn="l" rtl="0">
              <a:lnSpc>
                <a:spcPct val="100000"/>
              </a:lnSpc>
              <a:spcBef>
                <a:spcPts val="1000"/>
              </a:spcBef>
              <a:spcAft>
                <a:spcPts val="0"/>
              </a:spcAft>
              <a:buClr>
                <a:srgbClr val="D2BD24"/>
              </a:buClr>
              <a:buSzPts val="2400"/>
              <a:buFont typeface="Libre Franklin Thin"/>
              <a:buChar char="●"/>
              <a:defRPr sz="2400" b="0" i="0" u="none" strike="noStrike" cap="none">
                <a:solidFill>
                  <a:srgbClr val="3F3F3F"/>
                </a:solidFill>
                <a:latin typeface="Libre Franklin Thin"/>
                <a:ea typeface="Libre Franklin Thin"/>
                <a:cs typeface="Libre Franklin Thin"/>
                <a:sym typeface="Libre Franklin Thin"/>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
        <p:nvSpPr>
          <p:cNvPr id="803" name="Google Shape;803;p143"/>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065632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804"/>
        <p:cNvGrpSpPr/>
        <p:nvPr/>
      </p:nvGrpSpPr>
      <p:grpSpPr>
        <a:xfrm>
          <a:off x="0" y="0"/>
          <a:ext cx="0" cy="0"/>
          <a:chOff x="0" y="0"/>
          <a:chExt cx="0" cy="0"/>
        </a:xfrm>
      </p:grpSpPr>
      <p:sp>
        <p:nvSpPr>
          <p:cNvPr id="805" name="Google Shape;805;p144"/>
          <p:cNvSpPr/>
          <p:nvPr/>
        </p:nvSpPr>
        <p:spPr>
          <a:xfrm>
            <a:off x="0" y="5956300"/>
            <a:ext cx="12192000" cy="901500"/>
          </a:xfrm>
          <a:prstGeom prst="rect">
            <a:avLst/>
          </a:prstGeom>
          <a:solidFill>
            <a:schemeClr val="lt2"/>
          </a:solidFill>
          <a:ln>
            <a:noFill/>
          </a:ln>
        </p:spPr>
        <p:txBody>
          <a:bodyPr spcFirstLastPara="1" wrap="square" lIns="91575" tIns="45775" rIns="91575" bIns="45775" anchor="ctr" anchorCtr="0">
            <a:noAutofit/>
          </a:bodyPr>
          <a:lstStyle/>
          <a:p>
            <a:pPr marL="0" marR="0" lvl="0" indent="0" algn="ctr" rtl="0">
              <a:spcBef>
                <a:spcPts val="0"/>
              </a:spcBef>
              <a:spcAft>
                <a:spcPts val="0"/>
              </a:spcAft>
              <a:buNone/>
            </a:pPr>
            <a:endParaRPr sz="1900" b="0" i="0" u="none" strike="noStrike" cap="none">
              <a:solidFill>
                <a:schemeClr val="dk2"/>
              </a:solidFill>
              <a:latin typeface="Georgia"/>
              <a:ea typeface="Georgia"/>
              <a:cs typeface="Georgia"/>
              <a:sym typeface="Georgia"/>
            </a:endParaRPr>
          </a:p>
        </p:txBody>
      </p:sp>
      <p:pic>
        <p:nvPicPr>
          <p:cNvPr id="806" name="Google Shape;806;p144"/>
          <p:cNvPicPr preferRelativeResize="0"/>
          <p:nvPr/>
        </p:nvPicPr>
        <p:blipFill rotWithShape="1">
          <a:blip r:embed="rId2">
            <a:alphaModFix/>
          </a:blip>
          <a:srcRect/>
          <a:stretch/>
        </p:blipFill>
        <p:spPr>
          <a:xfrm>
            <a:off x="10218726" y="6025579"/>
            <a:ext cx="1387500" cy="647700"/>
          </a:xfrm>
          <a:prstGeom prst="rect">
            <a:avLst/>
          </a:prstGeom>
          <a:noFill/>
          <a:ln>
            <a:noFill/>
          </a:ln>
        </p:spPr>
      </p:pic>
      <p:sp>
        <p:nvSpPr>
          <p:cNvPr id="807" name="Google Shape;807;p144"/>
          <p:cNvSpPr txBox="1">
            <a:spLocks noGrp="1"/>
          </p:cNvSpPr>
          <p:nvPr>
            <p:ph type="title"/>
          </p:nvPr>
        </p:nvSpPr>
        <p:spPr>
          <a:xfrm>
            <a:off x="684319" y="602647"/>
            <a:ext cx="10788300" cy="5769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2"/>
              </a:buClr>
              <a:buSzPts val="4400"/>
              <a:buFont typeface="Lato"/>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08" name="Google Shape;808;p144"/>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066605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Divider">
  <p:cSld name="Section Divider">
    <p:spTree>
      <p:nvGrpSpPr>
        <p:cNvPr id="1" name="Shape 809"/>
        <p:cNvGrpSpPr/>
        <p:nvPr/>
      </p:nvGrpSpPr>
      <p:grpSpPr>
        <a:xfrm>
          <a:off x="0" y="0"/>
          <a:ext cx="0" cy="0"/>
          <a:chOff x="0" y="0"/>
          <a:chExt cx="0" cy="0"/>
        </a:xfrm>
      </p:grpSpPr>
      <p:pic>
        <p:nvPicPr>
          <p:cNvPr id="810" name="Google Shape;810;p145"/>
          <p:cNvPicPr preferRelativeResize="0"/>
          <p:nvPr/>
        </p:nvPicPr>
        <p:blipFill rotWithShape="1">
          <a:blip r:embed="rId2">
            <a:alphaModFix/>
          </a:blip>
          <a:srcRect/>
          <a:stretch/>
        </p:blipFill>
        <p:spPr>
          <a:xfrm>
            <a:off x="10129606" y="6063715"/>
            <a:ext cx="1553100" cy="647700"/>
          </a:xfrm>
          <a:prstGeom prst="rect">
            <a:avLst/>
          </a:prstGeom>
          <a:noFill/>
          <a:ln>
            <a:noFill/>
          </a:ln>
        </p:spPr>
      </p:pic>
      <p:sp>
        <p:nvSpPr>
          <p:cNvPr id="811" name="Google Shape;811;p145"/>
          <p:cNvSpPr/>
          <p:nvPr/>
        </p:nvSpPr>
        <p:spPr>
          <a:xfrm>
            <a:off x="0" y="1"/>
            <a:ext cx="12192000" cy="5940300"/>
          </a:xfrm>
          <a:prstGeom prst="rect">
            <a:avLst/>
          </a:prstGeom>
          <a:solidFill>
            <a:schemeClr val="accent2"/>
          </a:solidFill>
          <a:ln>
            <a:noFill/>
          </a:ln>
        </p:spPr>
        <p:txBody>
          <a:bodyPr spcFirstLastPara="1" wrap="square" lIns="91575" tIns="45775" rIns="91575" bIns="45775" anchor="ctr" anchorCtr="0">
            <a:noAutofit/>
          </a:bodyPr>
          <a:lstStyle/>
          <a:p>
            <a:pPr marL="0" marR="0" lvl="0" indent="0" algn="ctr" rtl="0">
              <a:spcBef>
                <a:spcPts val="0"/>
              </a:spcBef>
              <a:spcAft>
                <a:spcPts val="0"/>
              </a:spcAft>
              <a:buNone/>
            </a:pPr>
            <a:endParaRPr sz="1900" b="0" i="0" u="none" strike="noStrike" cap="none">
              <a:solidFill>
                <a:schemeClr val="dk2"/>
              </a:solidFill>
              <a:latin typeface="Georgia"/>
              <a:ea typeface="Georgia"/>
              <a:cs typeface="Georgia"/>
              <a:sym typeface="Georgia"/>
            </a:endParaRPr>
          </a:p>
        </p:txBody>
      </p:sp>
      <p:sp>
        <p:nvSpPr>
          <p:cNvPr id="812" name="Google Shape;812;p145"/>
          <p:cNvSpPr txBox="1">
            <a:spLocks noGrp="1"/>
          </p:cNvSpPr>
          <p:nvPr>
            <p:ph type="body" idx="1"/>
          </p:nvPr>
        </p:nvSpPr>
        <p:spPr>
          <a:xfrm>
            <a:off x="695616" y="4401751"/>
            <a:ext cx="10900800" cy="1381200"/>
          </a:xfrm>
          <a:prstGeom prst="rect">
            <a:avLst/>
          </a:prstGeom>
          <a:noFill/>
          <a:ln>
            <a:noFill/>
          </a:ln>
        </p:spPr>
        <p:txBody>
          <a:bodyPr spcFirstLastPara="1" wrap="square" lIns="91425" tIns="45700" rIns="91425" bIns="45700" anchor="t" anchorCtr="0">
            <a:normAutofit/>
          </a:bodyPr>
          <a:lstStyle>
            <a:lvl1pPr marL="457200" lvl="0" indent="-228600" rtl="0">
              <a:spcBef>
                <a:spcPts val="1000"/>
              </a:spcBef>
              <a:spcAft>
                <a:spcPts val="0"/>
              </a:spcAft>
              <a:buClr>
                <a:schemeClr val="dk2"/>
              </a:buClr>
              <a:buSzPts val="6700"/>
              <a:buFont typeface="Lato"/>
              <a:buNone/>
              <a:defRPr sz="6700" b="1">
                <a:solidFill>
                  <a:schemeClr val="dk2"/>
                </a:solidFill>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pic>
        <p:nvPicPr>
          <p:cNvPr id="813" name="Google Shape;813;p145" descr="gray-sparks.png"/>
          <p:cNvPicPr preferRelativeResize="0"/>
          <p:nvPr/>
        </p:nvPicPr>
        <p:blipFill rotWithShape="1">
          <a:blip r:embed="rId3">
            <a:alphaModFix/>
          </a:blip>
          <a:srcRect/>
          <a:stretch/>
        </p:blipFill>
        <p:spPr>
          <a:xfrm>
            <a:off x="-1129351" y="-12329"/>
            <a:ext cx="7817100" cy="3624300"/>
          </a:xfrm>
          <a:prstGeom prst="rect">
            <a:avLst/>
          </a:prstGeom>
          <a:noFill/>
          <a:ln>
            <a:noFill/>
          </a:ln>
        </p:spPr>
      </p:pic>
      <p:sp>
        <p:nvSpPr>
          <p:cNvPr id="814" name="Google Shape;814;p145"/>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lvl="0" rtl="0">
              <a:buNone/>
              <a:defRPr sz="1900">
                <a:solidFill>
                  <a:schemeClr val="dk2"/>
                </a:solidFill>
              </a:defRPr>
            </a:lvl1pPr>
            <a:lvl2pPr lvl="1" rtl="0">
              <a:buNone/>
              <a:defRPr sz="1900">
                <a:solidFill>
                  <a:schemeClr val="dk2"/>
                </a:solidFill>
              </a:defRPr>
            </a:lvl2pPr>
            <a:lvl3pPr lvl="2" rtl="0">
              <a:buNone/>
              <a:defRPr sz="1900">
                <a:solidFill>
                  <a:schemeClr val="dk2"/>
                </a:solidFill>
              </a:defRPr>
            </a:lvl3pPr>
            <a:lvl4pPr lvl="3" rtl="0">
              <a:buNone/>
              <a:defRPr sz="1900">
                <a:solidFill>
                  <a:schemeClr val="dk2"/>
                </a:solidFill>
              </a:defRPr>
            </a:lvl4pPr>
            <a:lvl5pPr lvl="4" rtl="0">
              <a:buNone/>
              <a:defRPr sz="1900">
                <a:solidFill>
                  <a:schemeClr val="dk2"/>
                </a:solidFill>
              </a:defRPr>
            </a:lvl5pPr>
            <a:lvl6pPr lvl="5" rtl="0">
              <a:buNone/>
              <a:defRPr sz="1900">
                <a:solidFill>
                  <a:schemeClr val="dk2"/>
                </a:solidFill>
              </a:defRPr>
            </a:lvl6pPr>
            <a:lvl7pPr lvl="6" rtl="0">
              <a:buNone/>
              <a:defRPr sz="1900">
                <a:solidFill>
                  <a:schemeClr val="dk2"/>
                </a:solidFill>
              </a:defRPr>
            </a:lvl7pPr>
            <a:lvl8pPr lvl="7" rtl="0">
              <a:buNone/>
              <a:defRPr sz="1900">
                <a:solidFill>
                  <a:schemeClr val="dk2"/>
                </a:solidFill>
              </a:defRPr>
            </a:lvl8pPr>
            <a:lvl9pPr lvl="8" rtl="0">
              <a:buNone/>
              <a:defRPr sz="1900">
                <a:solidFill>
                  <a:schemeClr val="dk2"/>
                </a:solidFil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465847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2">
  <p:cSld name="Blank2">
    <p:spTree>
      <p:nvGrpSpPr>
        <p:cNvPr id="1" name="Shape 815"/>
        <p:cNvGrpSpPr/>
        <p:nvPr/>
      </p:nvGrpSpPr>
      <p:grpSpPr>
        <a:xfrm>
          <a:off x="0" y="0"/>
          <a:ext cx="0" cy="0"/>
          <a:chOff x="0" y="0"/>
          <a:chExt cx="0" cy="0"/>
        </a:xfrm>
      </p:grpSpPr>
      <p:pic>
        <p:nvPicPr>
          <p:cNvPr id="816" name="Google Shape;816;p146"/>
          <p:cNvPicPr preferRelativeResize="0"/>
          <p:nvPr/>
        </p:nvPicPr>
        <p:blipFill rotWithShape="1">
          <a:blip r:embed="rId2">
            <a:alphaModFix/>
          </a:blip>
          <a:srcRect/>
          <a:stretch/>
        </p:blipFill>
        <p:spPr>
          <a:xfrm>
            <a:off x="10129606" y="6063715"/>
            <a:ext cx="1553100" cy="647700"/>
          </a:xfrm>
          <a:prstGeom prst="rect">
            <a:avLst/>
          </a:prstGeom>
          <a:noFill/>
          <a:ln>
            <a:noFill/>
          </a:ln>
        </p:spPr>
      </p:pic>
      <p:sp>
        <p:nvSpPr>
          <p:cNvPr id="817" name="Google Shape;817;p146"/>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762100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Discussion Notes1">
  <p:cSld name="Discussion Notes1">
    <p:spTree>
      <p:nvGrpSpPr>
        <p:cNvPr id="1" name="Shape 818"/>
        <p:cNvGrpSpPr/>
        <p:nvPr/>
      </p:nvGrpSpPr>
      <p:grpSpPr>
        <a:xfrm>
          <a:off x="0" y="0"/>
          <a:ext cx="0" cy="0"/>
          <a:chOff x="0" y="0"/>
          <a:chExt cx="0" cy="0"/>
        </a:xfrm>
      </p:grpSpPr>
      <p:sp>
        <p:nvSpPr>
          <p:cNvPr id="819" name="Google Shape;819;p147"/>
          <p:cNvSpPr/>
          <p:nvPr/>
        </p:nvSpPr>
        <p:spPr>
          <a:xfrm>
            <a:off x="0" y="5956300"/>
            <a:ext cx="12192000" cy="901500"/>
          </a:xfrm>
          <a:prstGeom prst="rect">
            <a:avLst/>
          </a:prstGeom>
          <a:solidFill>
            <a:schemeClr val="lt2"/>
          </a:solidFill>
          <a:ln>
            <a:noFill/>
          </a:ln>
        </p:spPr>
        <p:txBody>
          <a:bodyPr spcFirstLastPara="1" wrap="square" lIns="91575" tIns="45775" rIns="91575" bIns="45775" anchor="ctr" anchorCtr="0">
            <a:noAutofit/>
          </a:bodyPr>
          <a:lstStyle/>
          <a:p>
            <a:pPr marL="0" marR="0" lvl="0" indent="0" algn="ctr" rtl="0">
              <a:spcBef>
                <a:spcPts val="0"/>
              </a:spcBef>
              <a:spcAft>
                <a:spcPts val="0"/>
              </a:spcAft>
              <a:buNone/>
            </a:pPr>
            <a:endParaRPr sz="1900" b="0" i="0" u="none" strike="noStrike" cap="none">
              <a:solidFill>
                <a:schemeClr val="dk2"/>
              </a:solidFill>
              <a:latin typeface="Georgia"/>
              <a:ea typeface="Georgia"/>
              <a:cs typeface="Georgia"/>
              <a:sym typeface="Georgia"/>
            </a:endParaRPr>
          </a:p>
        </p:txBody>
      </p:sp>
      <p:pic>
        <p:nvPicPr>
          <p:cNvPr id="820" name="Google Shape;820;p147"/>
          <p:cNvPicPr preferRelativeResize="0"/>
          <p:nvPr/>
        </p:nvPicPr>
        <p:blipFill rotWithShape="1">
          <a:blip r:embed="rId2">
            <a:alphaModFix/>
          </a:blip>
          <a:srcRect/>
          <a:stretch/>
        </p:blipFill>
        <p:spPr>
          <a:xfrm>
            <a:off x="10218726" y="6025579"/>
            <a:ext cx="1387500" cy="647700"/>
          </a:xfrm>
          <a:prstGeom prst="rect">
            <a:avLst/>
          </a:prstGeom>
          <a:noFill/>
          <a:ln>
            <a:noFill/>
          </a:ln>
        </p:spPr>
      </p:pic>
      <p:sp>
        <p:nvSpPr>
          <p:cNvPr id="821" name="Google Shape;821;p147"/>
          <p:cNvSpPr txBox="1">
            <a:spLocks noGrp="1"/>
          </p:cNvSpPr>
          <p:nvPr>
            <p:ph type="title"/>
          </p:nvPr>
        </p:nvSpPr>
        <p:spPr>
          <a:xfrm>
            <a:off x="684319" y="602647"/>
            <a:ext cx="10788300" cy="5769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2"/>
              </a:buClr>
              <a:buSzPts val="4400"/>
              <a:buFont typeface="Lato"/>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22" name="Google Shape;822;p147"/>
          <p:cNvSpPr txBox="1">
            <a:spLocks noGrp="1"/>
          </p:cNvSpPr>
          <p:nvPr>
            <p:ph type="body" idx="1"/>
          </p:nvPr>
        </p:nvSpPr>
        <p:spPr>
          <a:xfrm>
            <a:off x="695616" y="1549399"/>
            <a:ext cx="5237100" cy="4127100"/>
          </a:xfrm>
          <a:prstGeom prst="rect">
            <a:avLst/>
          </a:prstGeom>
          <a:noFill/>
          <a:ln>
            <a:noFill/>
          </a:ln>
        </p:spPr>
        <p:txBody>
          <a:bodyPr spcFirstLastPara="1" wrap="square" lIns="91425" tIns="45700" rIns="91425" bIns="45700" anchor="t" anchorCtr="0">
            <a:normAutofit/>
          </a:bodyPr>
          <a:lstStyle>
            <a:lvl1pPr marL="457200" lvl="0" indent="-298450" rtl="0">
              <a:lnSpc>
                <a:spcPct val="136363"/>
              </a:lnSpc>
              <a:spcBef>
                <a:spcPts val="1000"/>
              </a:spcBef>
              <a:spcAft>
                <a:spcPts val="0"/>
              </a:spcAft>
              <a:buSzPts val="1100"/>
              <a:buFont typeface="Arial"/>
              <a:buChar char="•"/>
              <a:defRPr sz="1100"/>
            </a:lvl1pPr>
            <a:lvl2pPr marL="914400" lvl="1" indent="-228600" rtl="0">
              <a:spcBef>
                <a:spcPts val="500"/>
              </a:spcBef>
              <a:spcAft>
                <a:spcPts val="0"/>
              </a:spcAft>
              <a:buSzPts val="1100"/>
              <a:buFont typeface="Lato"/>
              <a:buNone/>
              <a:defRPr sz="1100"/>
            </a:lvl2pPr>
            <a:lvl3pPr marL="1371600" lvl="2" indent="-228600" rtl="0">
              <a:spcBef>
                <a:spcPts val="500"/>
              </a:spcBef>
              <a:spcAft>
                <a:spcPts val="0"/>
              </a:spcAft>
              <a:buSzPts val="1100"/>
              <a:buFont typeface="Lato"/>
              <a:buNone/>
              <a:defRPr sz="1100"/>
            </a:lvl3pPr>
            <a:lvl4pPr marL="1828800" lvl="3" indent="-228600" rtl="0">
              <a:spcBef>
                <a:spcPts val="500"/>
              </a:spcBef>
              <a:spcAft>
                <a:spcPts val="0"/>
              </a:spcAft>
              <a:buSzPts val="1100"/>
              <a:buFont typeface="Lato"/>
              <a:buNone/>
              <a:defRPr sz="1100"/>
            </a:lvl4pPr>
            <a:lvl5pPr marL="2286000" lvl="4" indent="-228600" rtl="0">
              <a:spcBef>
                <a:spcPts val="500"/>
              </a:spcBef>
              <a:spcAft>
                <a:spcPts val="0"/>
              </a:spcAft>
              <a:buSzPts val="1100"/>
              <a:buFont typeface="Lato"/>
              <a:buNone/>
              <a:defRPr sz="1100"/>
            </a:lvl5pPr>
            <a:lvl6pPr marL="2743200" lvl="5" indent="-298450" rtl="0">
              <a:spcBef>
                <a:spcPts val="500"/>
              </a:spcBef>
              <a:spcAft>
                <a:spcPts val="0"/>
              </a:spcAft>
              <a:buSzPts val="1100"/>
              <a:buChar char="•"/>
              <a:defRPr sz="1100"/>
            </a:lvl6pPr>
            <a:lvl7pPr marL="3200400" lvl="6" indent="-298450" rtl="0">
              <a:spcBef>
                <a:spcPts val="500"/>
              </a:spcBef>
              <a:spcAft>
                <a:spcPts val="0"/>
              </a:spcAft>
              <a:buSzPts val="1100"/>
              <a:buChar char="•"/>
              <a:defRPr sz="1100"/>
            </a:lvl7pPr>
            <a:lvl8pPr marL="3657600" lvl="7" indent="-298450" rtl="0">
              <a:spcBef>
                <a:spcPts val="500"/>
              </a:spcBef>
              <a:spcAft>
                <a:spcPts val="0"/>
              </a:spcAft>
              <a:buSzPts val="1100"/>
              <a:buChar char="•"/>
              <a:defRPr sz="1100"/>
            </a:lvl8pPr>
            <a:lvl9pPr marL="4114800" lvl="8" indent="-298450" rtl="0">
              <a:spcBef>
                <a:spcPts val="500"/>
              </a:spcBef>
              <a:spcAft>
                <a:spcPts val="0"/>
              </a:spcAft>
              <a:buSzPts val="1100"/>
              <a:buChar char="•"/>
              <a:defRPr sz="1100"/>
            </a:lvl9pPr>
          </a:lstStyle>
          <a:p>
            <a:endParaRPr/>
          </a:p>
        </p:txBody>
      </p:sp>
      <p:sp>
        <p:nvSpPr>
          <p:cNvPr id="823" name="Google Shape;823;p147"/>
          <p:cNvSpPr txBox="1">
            <a:spLocks noGrp="1"/>
          </p:cNvSpPr>
          <p:nvPr>
            <p:ph type="body" idx="2"/>
          </p:nvPr>
        </p:nvSpPr>
        <p:spPr>
          <a:xfrm>
            <a:off x="6263903" y="1549399"/>
            <a:ext cx="5220000" cy="4127100"/>
          </a:xfrm>
          <a:prstGeom prst="rect">
            <a:avLst/>
          </a:prstGeom>
          <a:noFill/>
          <a:ln>
            <a:noFill/>
          </a:ln>
        </p:spPr>
        <p:txBody>
          <a:bodyPr spcFirstLastPara="1" wrap="square" lIns="91425" tIns="45700" rIns="91425" bIns="45700" anchor="t" anchorCtr="0">
            <a:normAutofit/>
          </a:bodyPr>
          <a:lstStyle>
            <a:lvl1pPr marL="457200" lvl="0" indent="-298450" rtl="0">
              <a:lnSpc>
                <a:spcPct val="136363"/>
              </a:lnSpc>
              <a:spcBef>
                <a:spcPts val="1000"/>
              </a:spcBef>
              <a:spcAft>
                <a:spcPts val="0"/>
              </a:spcAft>
              <a:buSzPts val="1100"/>
              <a:buChar char="•"/>
              <a:defRPr sz="1100"/>
            </a:lvl1pPr>
            <a:lvl2pPr marL="914400" lvl="1" indent="-298450" rtl="0">
              <a:spcBef>
                <a:spcPts val="500"/>
              </a:spcBef>
              <a:spcAft>
                <a:spcPts val="0"/>
              </a:spcAft>
              <a:buSzPts val="1100"/>
              <a:buChar char="•"/>
              <a:defRPr sz="1100"/>
            </a:lvl2pPr>
            <a:lvl3pPr marL="1371600" lvl="2" indent="-298450" rtl="0">
              <a:spcBef>
                <a:spcPts val="500"/>
              </a:spcBef>
              <a:spcAft>
                <a:spcPts val="0"/>
              </a:spcAft>
              <a:buSzPts val="1100"/>
              <a:buChar char="•"/>
              <a:defRPr sz="1100"/>
            </a:lvl3pPr>
            <a:lvl4pPr marL="1828800" lvl="3" indent="-298450" rtl="0">
              <a:spcBef>
                <a:spcPts val="500"/>
              </a:spcBef>
              <a:spcAft>
                <a:spcPts val="0"/>
              </a:spcAft>
              <a:buSzPts val="1100"/>
              <a:buChar char="•"/>
              <a:defRPr sz="1100"/>
            </a:lvl4pPr>
            <a:lvl5pPr marL="2286000" lvl="4" indent="-298450" rtl="0">
              <a:spcBef>
                <a:spcPts val="500"/>
              </a:spcBef>
              <a:spcAft>
                <a:spcPts val="0"/>
              </a:spcAft>
              <a:buSzPts val="1100"/>
              <a:buChar char="•"/>
              <a:defRPr sz="1100"/>
            </a:lvl5pPr>
            <a:lvl6pPr marL="2743200" lvl="5" indent="-298450" rtl="0">
              <a:spcBef>
                <a:spcPts val="500"/>
              </a:spcBef>
              <a:spcAft>
                <a:spcPts val="0"/>
              </a:spcAft>
              <a:buSzPts val="1100"/>
              <a:buChar char="•"/>
              <a:defRPr sz="1100"/>
            </a:lvl6pPr>
            <a:lvl7pPr marL="3200400" lvl="6" indent="-298450" rtl="0">
              <a:spcBef>
                <a:spcPts val="500"/>
              </a:spcBef>
              <a:spcAft>
                <a:spcPts val="0"/>
              </a:spcAft>
              <a:buSzPts val="1100"/>
              <a:buChar char="•"/>
              <a:defRPr sz="1100"/>
            </a:lvl7pPr>
            <a:lvl8pPr marL="3657600" lvl="7" indent="-298450" rtl="0">
              <a:spcBef>
                <a:spcPts val="500"/>
              </a:spcBef>
              <a:spcAft>
                <a:spcPts val="0"/>
              </a:spcAft>
              <a:buSzPts val="1100"/>
              <a:buChar char="•"/>
              <a:defRPr sz="1100"/>
            </a:lvl8pPr>
            <a:lvl9pPr marL="4114800" lvl="8" indent="-298450" rtl="0">
              <a:spcBef>
                <a:spcPts val="500"/>
              </a:spcBef>
              <a:spcAft>
                <a:spcPts val="0"/>
              </a:spcAft>
              <a:buSzPts val="1100"/>
              <a:buChar char="•"/>
              <a:defRPr sz="1100"/>
            </a:lvl9pPr>
          </a:lstStyle>
          <a:p>
            <a:endParaRPr/>
          </a:p>
        </p:txBody>
      </p:sp>
      <p:sp>
        <p:nvSpPr>
          <p:cNvPr id="824" name="Google Shape;824;p147"/>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844824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Agenda / Objectives">
  <p:cSld name="Agenda / Objectives">
    <p:spTree>
      <p:nvGrpSpPr>
        <p:cNvPr id="1" name="Shape 825"/>
        <p:cNvGrpSpPr/>
        <p:nvPr/>
      </p:nvGrpSpPr>
      <p:grpSpPr>
        <a:xfrm>
          <a:off x="0" y="0"/>
          <a:ext cx="0" cy="0"/>
          <a:chOff x="0" y="0"/>
          <a:chExt cx="0" cy="0"/>
        </a:xfrm>
      </p:grpSpPr>
      <p:sp>
        <p:nvSpPr>
          <p:cNvPr id="826" name="Google Shape;826;p148"/>
          <p:cNvSpPr/>
          <p:nvPr/>
        </p:nvSpPr>
        <p:spPr>
          <a:xfrm>
            <a:off x="0" y="5956300"/>
            <a:ext cx="12192000" cy="901500"/>
          </a:xfrm>
          <a:prstGeom prst="rect">
            <a:avLst/>
          </a:prstGeom>
          <a:solidFill>
            <a:schemeClr val="lt2"/>
          </a:solidFill>
          <a:ln>
            <a:noFill/>
          </a:ln>
        </p:spPr>
        <p:txBody>
          <a:bodyPr spcFirstLastPara="1" wrap="square" lIns="91575" tIns="45775" rIns="91575" bIns="45775" anchor="ctr" anchorCtr="0">
            <a:noAutofit/>
          </a:bodyPr>
          <a:lstStyle/>
          <a:p>
            <a:pPr marL="0" marR="0" lvl="0" indent="0" algn="ctr" rtl="0">
              <a:spcBef>
                <a:spcPts val="0"/>
              </a:spcBef>
              <a:spcAft>
                <a:spcPts val="0"/>
              </a:spcAft>
              <a:buNone/>
            </a:pPr>
            <a:endParaRPr sz="1900" b="0" i="0" u="none" strike="noStrike" cap="none">
              <a:solidFill>
                <a:schemeClr val="dk2"/>
              </a:solidFill>
              <a:latin typeface="Georgia"/>
              <a:ea typeface="Georgia"/>
              <a:cs typeface="Georgia"/>
              <a:sym typeface="Georgia"/>
            </a:endParaRPr>
          </a:p>
        </p:txBody>
      </p:sp>
      <p:pic>
        <p:nvPicPr>
          <p:cNvPr id="827" name="Google Shape;827;p148"/>
          <p:cNvPicPr preferRelativeResize="0"/>
          <p:nvPr/>
        </p:nvPicPr>
        <p:blipFill rotWithShape="1">
          <a:blip r:embed="rId2">
            <a:alphaModFix/>
          </a:blip>
          <a:srcRect/>
          <a:stretch/>
        </p:blipFill>
        <p:spPr>
          <a:xfrm>
            <a:off x="10218726" y="6025579"/>
            <a:ext cx="1387500" cy="647700"/>
          </a:xfrm>
          <a:prstGeom prst="rect">
            <a:avLst/>
          </a:prstGeom>
          <a:noFill/>
          <a:ln>
            <a:noFill/>
          </a:ln>
        </p:spPr>
      </p:pic>
      <p:sp>
        <p:nvSpPr>
          <p:cNvPr id="828" name="Google Shape;828;p148"/>
          <p:cNvSpPr txBox="1">
            <a:spLocks noGrp="1"/>
          </p:cNvSpPr>
          <p:nvPr>
            <p:ph type="title"/>
          </p:nvPr>
        </p:nvSpPr>
        <p:spPr>
          <a:xfrm>
            <a:off x="684319" y="602647"/>
            <a:ext cx="10788300" cy="5769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accent2"/>
              </a:buClr>
              <a:buSzPts val="4400"/>
              <a:buFont typeface="Lato"/>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29" name="Google Shape;829;p148"/>
          <p:cNvSpPr txBox="1">
            <a:spLocks noGrp="1"/>
          </p:cNvSpPr>
          <p:nvPr>
            <p:ph type="body" idx="1"/>
          </p:nvPr>
        </p:nvSpPr>
        <p:spPr>
          <a:xfrm>
            <a:off x="695616" y="1371600"/>
            <a:ext cx="6373500" cy="4229100"/>
          </a:xfrm>
          <a:prstGeom prst="rect">
            <a:avLst/>
          </a:prstGeom>
          <a:noFill/>
          <a:ln>
            <a:noFill/>
          </a:ln>
        </p:spPr>
        <p:txBody>
          <a:bodyPr spcFirstLastPara="1" wrap="square" lIns="91425" tIns="45700" rIns="91425" bIns="45700" anchor="t" anchorCtr="0">
            <a:normAutofit/>
          </a:bodyPr>
          <a:lstStyle>
            <a:lvl1pPr marL="457200" lvl="0" indent="-406400" rtl="0">
              <a:lnSpc>
                <a:spcPct val="100000"/>
              </a:lnSpc>
              <a:spcBef>
                <a:spcPts val="500"/>
              </a:spcBef>
              <a:spcAft>
                <a:spcPts val="0"/>
              </a:spcAft>
              <a:buSzPts val="2800"/>
              <a:buFont typeface="Georgia"/>
              <a:buAutoNum type="arabicPeriod"/>
              <a:defRPr/>
            </a:lvl1pPr>
            <a:lvl2pPr marL="914400" lvl="1" indent="-381000" rtl="0">
              <a:spcBef>
                <a:spcPts val="500"/>
              </a:spcBef>
              <a:spcAft>
                <a:spcPts val="0"/>
              </a:spcAft>
              <a:buSzPts val="2400"/>
              <a:buChar char="•"/>
              <a:defRPr/>
            </a:lvl2pPr>
            <a:lvl3pPr marL="1371600" lvl="2" indent="-355600" rtl="0">
              <a:spcBef>
                <a:spcPts val="500"/>
              </a:spcBef>
              <a:spcAft>
                <a:spcPts val="0"/>
              </a:spcAft>
              <a:buSzPts val="2000"/>
              <a:buChar char="•"/>
              <a:defRPr/>
            </a:lvl3pPr>
            <a:lvl4pPr marL="1828800" lvl="3" indent="-342900" rtl="0">
              <a:spcBef>
                <a:spcPts val="500"/>
              </a:spcBef>
              <a:spcAft>
                <a:spcPts val="0"/>
              </a:spcAft>
              <a:buSzPts val="1800"/>
              <a:buChar char="•"/>
              <a:defRPr/>
            </a:lvl4pPr>
            <a:lvl5pPr marL="2286000" lvl="4" indent="-342900" rtl="0">
              <a:spcBef>
                <a:spcPts val="500"/>
              </a:spcBef>
              <a:spcAft>
                <a:spcPts val="0"/>
              </a:spcAft>
              <a:buSzPts val="1800"/>
              <a:buChar char="•"/>
              <a:defRPr/>
            </a:lvl5pPr>
            <a:lvl6pPr marL="2743200" lvl="5" indent="-342900" rtl="0">
              <a:spcBef>
                <a:spcPts val="500"/>
              </a:spcBef>
              <a:spcAft>
                <a:spcPts val="0"/>
              </a:spcAft>
              <a:buSzPts val="1800"/>
              <a:buChar char="•"/>
              <a:defRPr/>
            </a:lvl6pPr>
            <a:lvl7pPr marL="3200400" lvl="6" indent="-342900" rtl="0">
              <a:spcBef>
                <a:spcPts val="500"/>
              </a:spcBef>
              <a:spcAft>
                <a:spcPts val="0"/>
              </a:spcAft>
              <a:buSzPts val="1800"/>
              <a:buChar char="•"/>
              <a:defRPr/>
            </a:lvl7pPr>
            <a:lvl8pPr marL="3657600" lvl="7" indent="-342900" rtl="0">
              <a:spcBef>
                <a:spcPts val="500"/>
              </a:spcBef>
              <a:spcAft>
                <a:spcPts val="0"/>
              </a:spcAft>
              <a:buSzPts val="1800"/>
              <a:buChar char="•"/>
              <a:defRPr/>
            </a:lvl8pPr>
            <a:lvl9pPr marL="4114800" lvl="8" indent="-342900" rtl="0">
              <a:spcBef>
                <a:spcPts val="500"/>
              </a:spcBef>
              <a:spcAft>
                <a:spcPts val="0"/>
              </a:spcAft>
              <a:buSzPts val="1800"/>
              <a:buChar char="•"/>
              <a:defRPr/>
            </a:lvl9pPr>
          </a:lstStyle>
          <a:p>
            <a:endParaRPr/>
          </a:p>
        </p:txBody>
      </p:sp>
      <p:sp>
        <p:nvSpPr>
          <p:cNvPr id="830" name="Google Shape;830;p148"/>
          <p:cNvSpPr txBox="1"/>
          <p:nvPr/>
        </p:nvSpPr>
        <p:spPr>
          <a:xfrm>
            <a:off x="2102935" y="3139163"/>
            <a:ext cx="185100" cy="369300"/>
          </a:xfrm>
          <a:prstGeom prst="rect">
            <a:avLst/>
          </a:prstGeom>
          <a:noFill/>
          <a:ln>
            <a:noFill/>
          </a:ln>
        </p:spPr>
        <p:txBody>
          <a:bodyPr spcFirstLastPara="1" wrap="square" lIns="91575" tIns="45775" rIns="91575" bIns="45775" anchor="t" anchorCtr="0">
            <a:noAutofit/>
          </a:bodyPr>
          <a:lstStyle/>
          <a:p>
            <a:pPr marL="0" marR="0" lvl="0" indent="0" algn="l" rtl="0">
              <a:spcBef>
                <a:spcPts val="0"/>
              </a:spcBef>
              <a:spcAft>
                <a:spcPts val="0"/>
              </a:spcAft>
              <a:buNone/>
            </a:pPr>
            <a:endParaRPr sz="1900" b="0" i="0" u="none" strike="noStrike" cap="none">
              <a:solidFill>
                <a:schemeClr val="dk1"/>
              </a:solidFill>
              <a:latin typeface="Georgia"/>
              <a:ea typeface="Georgia"/>
              <a:cs typeface="Georgia"/>
              <a:sym typeface="Georgia"/>
            </a:endParaRPr>
          </a:p>
        </p:txBody>
      </p:sp>
      <p:sp>
        <p:nvSpPr>
          <p:cNvPr id="831" name="Google Shape;831;p148"/>
          <p:cNvSpPr txBox="1">
            <a:spLocks noGrp="1"/>
          </p:cNvSpPr>
          <p:nvPr>
            <p:ph type="sldNum" idx="12"/>
          </p:nvPr>
        </p:nvSpPr>
        <p:spPr>
          <a:xfrm>
            <a:off x="11409045" y="6333134"/>
            <a:ext cx="731700" cy="524700"/>
          </a:xfrm>
          <a:prstGeom prst="rect">
            <a:avLst/>
          </a:prstGeom>
          <a:noFill/>
          <a:ln>
            <a:noFill/>
          </a:ln>
        </p:spPr>
        <p:txBody>
          <a:bodyPr spcFirstLastPara="1" wrap="square" lIns="121900" tIns="121900" rIns="121900" bIns="121900" anchor="ctr" anchorCtr="0">
            <a:noAutofit/>
          </a:bodyPr>
          <a:lstStyle>
            <a:lvl1pPr lvl="0" rtl="0">
              <a:buNone/>
              <a:defRPr sz="1900"/>
            </a:lvl1pPr>
            <a:lvl2pPr lvl="1" rtl="0">
              <a:buNone/>
              <a:defRPr sz="1900"/>
            </a:lvl2pPr>
            <a:lvl3pPr lvl="2" rtl="0">
              <a:buNone/>
              <a:defRPr sz="1900"/>
            </a:lvl3pPr>
            <a:lvl4pPr lvl="3" rtl="0">
              <a:buNone/>
              <a:defRPr sz="1900"/>
            </a:lvl4pPr>
            <a:lvl5pPr lvl="4" rtl="0">
              <a:buNone/>
              <a:defRPr sz="1900"/>
            </a:lvl5pPr>
            <a:lvl6pPr lvl="5" rtl="0">
              <a:buNone/>
              <a:defRPr sz="1900"/>
            </a:lvl6pPr>
            <a:lvl7pPr lvl="6" rtl="0">
              <a:buNone/>
              <a:defRPr sz="1900"/>
            </a:lvl7pPr>
            <a:lvl8pPr lvl="7" rtl="0">
              <a:buNone/>
              <a:defRPr sz="1900"/>
            </a:lvl8pPr>
            <a:lvl9pPr lvl="8" rtl="0">
              <a:buNone/>
              <a:defRPr sz="1900"/>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0323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2 2">
  <p:cSld name="Blank2 2">
    <p:spTree>
      <p:nvGrpSpPr>
        <p:cNvPr id="1" name="Shape 832"/>
        <p:cNvGrpSpPr/>
        <p:nvPr/>
      </p:nvGrpSpPr>
      <p:grpSpPr>
        <a:xfrm>
          <a:off x="0" y="0"/>
          <a:ext cx="0" cy="0"/>
          <a:chOff x="0" y="0"/>
          <a:chExt cx="0" cy="0"/>
        </a:xfrm>
      </p:grpSpPr>
      <p:sp>
        <p:nvSpPr>
          <p:cNvPr id="833" name="Google Shape;833;p149"/>
          <p:cNvSpPr txBox="1">
            <a:spLocks noGrp="1"/>
          </p:cNvSpPr>
          <p:nvPr>
            <p:ph type="sldNum" idx="12"/>
          </p:nvPr>
        </p:nvSpPr>
        <p:spPr>
          <a:xfrm>
            <a:off x="695616" y="6349431"/>
            <a:ext cx="630000" cy="4908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500"/>
              <a:buFont typeface="Arial"/>
              <a:buNone/>
              <a:defRPr sz="1500" b="1" i="0" u="none" strike="noStrike" cap="none">
                <a:solidFill>
                  <a:schemeClr val="accent2"/>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pic>
        <p:nvPicPr>
          <p:cNvPr id="834" name="Google Shape;834;p149"/>
          <p:cNvPicPr preferRelativeResize="0"/>
          <p:nvPr/>
        </p:nvPicPr>
        <p:blipFill rotWithShape="1">
          <a:blip r:embed="rId2">
            <a:alphaModFix/>
          </a:blip>
          <a:srcRect/>
          <a:stretch/>
        </p:blipFill>
        <p:spPr>
          <a:xfrm>
            <a:off x="10129606" y="6063715"/>
            <a:ext cx="1545567" cy="646099"/>
          </a:xfrm>
          <a:prstGeom prst="rect">
            <a:avLst/>
          </a:prstGeom>
          <a:noFill/>
          <a:ln>
            <a:noFill/>
          </a:ln>
        </p:spPr>
      </p:pic>
    </p:spTree>
    <p:extLst>
      <p:ext uri="{BB962C8B-B14F-4D97-AF65-F5344CB8AC3E}">
        <p14:creationId xmlns:p14="http://schemas.microsoft.com/office/powerpoint/2010/main" val="28050440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lain White">
  <p:cSld name="Plain White">
    <p:spTree>
      <p:nvGrpSpPr>
        <p:cNvPr id="1" name="Shape 835"/>
        <p:cNvGrpSpPr/>
        <p:nvPr/>
      </p:nvGrpSpPr>
      <p:grpSpPr>
        <a:xfrm>
          <a:off x="0" y="0"/>
          <a:ext cx="0" cy="0"/>
          <a:chOff x="0" y="0"/>
          <a:chExt cx="0" cy="0"/>
        </a:xfrm>
      </p:grpSpPr>
      <p:sp>
        <p:nvSpPr>
          <p:cNvPr id="836" name="Google Shape;836;p150"/>
          <p:cNvSpPr/>
          <p:nvPr/>
        </p:nvSpPr>
        <p:spPr>
          <a:xfrm>
            <a:off x="0" y="3429000"/>
            <a:ext cx="12185669" cy="3431799"/>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837" name="Google Shape;837;p150" descr="A picture containing object&#10;&#10;Description generated with high confidence"/>
          <p:cNvPicPr preferRelativeResize="0"/>
          <p:nvPr/>
        </p:nvPicPr>
        <p:blipFill rotWithShape="1">
          <a:blip r:embed="rId2">
            <a:alphaModFix/>
          </a:blip>
          <a:srcRect/>
          <a:stretch/>
        </p:blipFill>
        <p:spPr>
          <a:xfrm>
            <a:off x="205333" y="6330775"/>
            <a:ext cx="1777025" cy="421150"/>
          </a:xfrm>
          <a:prstGeom prst="rect">
            <a:avLst/>
          </a:prstGeom>
          <a:noFill/>
          <a:ln>
            <a:noFill/>
          </a:ln>
        </p:spPr>
      </p:pic>
      <p:sp>
        <p:nvSpPr>
          <p:cNvPr id="838" name="Google Shape;838;p150"/>
          <p:cNvSpPr txBox="1">
            <a:spLocks noGrp="1"/>
          </p:cNvSpPr>
          <p:nvPr>
            <p:ph type="title"/>
          </p:nvPr>
        </p:nvSpPr>
        <p:spPr>
          <a:xfrm>
            <a:off x="452847" y="300251"/>
            <a:ext cx="11320800" cy="7623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3600"/>
              <a:buFont typeface="Century Gothic"/>
              <a:buNone/>
              <a:defRPr sz="3600" b="0" i="0" u="none" strike="noStrike" cap="none">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39" name="Google Shape;839;p150"/>
          <p:cNvSpPr txBox="1">
            <a:spLocks noGrp="1"/>
          </p:cNvSpPr>
          <p:nvPr>
            <p:ph type="body" idx="1"/>
          </p:nvPr>
        </p:nvSpPr>
        <p:spPr>
          <a:xfrm>
            <a:off x="452845" y="1825625"/>
            <a:ext cx="11320800" cy="43512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SzPts val="2800"/>
              <a:buFont typeface="Century Gothic"/>
              <a:buNone/>
              <a:defRPr sz="2800" b="0" i="0" u="none" strike="noStrike" cap="none">
                <a:latin typeface="Century Gothic"/>
                <a:ea typeface="Century Gothic"/>
                <a:cs typeface="Century Gothic"/>
                <a:sym typeface="Century Gothic"/>
              </a:defRPr>
            </a:lvl1pPr>
            <a:lvl2pPr marL="914400" marR="0" lvl="1" indent="-381000" algn="l" rtl="0">
              <a:lnSpc>
                <a:spcPct val="90000"/>
              </a:lnSpc>
              <a:spcBef>
                <a:spcPts val="500"/>
              </a:spcBef>
              <a:spcAft>
                <a:spcPts val="0"/>
              </a:spcAft>
              <a:buSzPts val="2400"/>
              <a:buFont typeface="Arial"/>
              <a:buChar char="•"/>
              <a:defRPr sz="2400" b="0" i="0" u="none" strike="noStrike" cap="none">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SzPts val="2000"/>
              <a:buFont typeface="Arial"/>
              <a:buChar char="•"/>
              <a:defRPr sz="2000" b="0" i="0" u="none" strike="noStrike" cap="none">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9pPr>
          </a:lstStyle>
          <a:p>
            <a:endParaRPr/>
          </a:p>
        </p:txBody>
      </p:sp>
      <p:sp>
        <p:nvSpPr>
          <p:cNvPr id="840" name="Google Shape;840;p150"/>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lvl="0" rtl="0">
              <a:buNone/>
              <a:defRPr sz="1300">
                <a:solidFill>
                  <a:srgbClr val="000000"/>
                </a:solidFill>
              </a:defRPr>
            </a:lvl1pPr>
            <a:lvl2pPr lvl="1" rtl="0">
              <a:buNone/>
              <a:defRPr sz="1300">
                <a:solidFill>
                  <a:srgbClr val="000000"/>
                </a:solidFill>
              </a:defRPr>
            </a:lvl2pPr>
            <a:lvl3pPr lvl="2" rtl="0">
              <a:buNone/>
              <a:defRPr sz="1300">
                <a:solidFill>
                  <a:srgbClr val="000000"/>
                </a:solidFill>
              </a:defRPr>
            </a:lvl3pPr>
            <a:lvl4pPr lvl="3" rtl="0">
              <a:buNone/>
              <a:defRPr sz="1300">
                <a:solidFill>
                  <a:srgbClr val="000000"/>
                </a:solidFill>
              </a:defRPr>
            </a:lvl4pPr>
            <a:lvl5pPr lvl="4" rtl="0">
              <a:buNone/>
              <a:defRPr sz="1300">
                <a:solidFill>
                  <a:srgbClr val="000000"/>
                </a:solidFill>
              </a:defRPr>
            </a:lvl5pPr>
            <a:lvl6pPr lvl="5" rtl="0">
              <a:buNone/>
              <a:defRPr sz="1300">
                <a:solidFill>
                  <a:srgbClr val="000000"/>
                </a:solidFill>
              </a:defRPr>
            </a:lvl6pPr>
            <a:lvl7pPr lvl="6" rtl="0">
              <a:buNone/>
              <a:defRPr sz="1300">
                <a:solidFill>
                  <a:srgbClr val="000000"/>
                </a:solidFill>
              </a:defRPr>
            </a:lvl7pPr>
            <a:lvl8pPr lvl="7" rtl="0">
              <a:buNone/>
              <a:defRPr sz="1300">
                <a:solidFill>
                  <a:srgbClr val="000000"/>
                </a:solidFill>
              </a:defRPr>
            </a:lvl8pPr>
            <a:lvl9pPr lvl="8" rtl="0">
              <a:buNone/>
              <a:defRPr sz="1300">
                <a:solidFill>
                  <a:srgbClr val="000000"/>
                </a:solidFil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571626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lain White Small Title 1">
  <p:cSld name="Plain White Small Title 1">
    <p:spTree>
      <p:nvGrpSpPr>
        <p:cNvPr id="1" name="Shape 841"/>
        <p:cNvGrpSpPr/>
        <p:nvPr/>
      </p:nvGrpSpPr>
      <p:grpSpPr>
        <a:xfrm>
          <a:off x="0" y="0"/>
          <a:ext cx="0" cy="0"/>
          <a:chOff x="0" y="0"/>
          <a:chExt cx="0" cy="0"/>
        </a:xfrm>
      </p:grpSpPr>
      <p:sp>
        <p:nvSpPr>
          <p:cNvPr id="842" name="Google Shape;842;p151"/>
          <p:cNvSpPr/>
          <p:nvPr/>
        </p:nvSpPr>
        <p:spPr>
          <a:xfrm>
            <a:off x="0" y="3429000"/>
            <a:ext cx="12185669" cy="3440783"/>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843" name="Google Shape;843;p151"/>
          <p:cNvSpPr txBox="1">
            <a:spLocks noGrp="1"/>
          </p:cNvSpPr>
          <p:nvPr>
            <p:ph type="title"/>
          </p:nvPr>
        </p:nvSpPr>
        <p:spPr>
          <a:xfrm>
            <a:off x="252313" y="199976"/>
            <a:ext cx="11320800" cy="7623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2600"/>
              <a:buNone/>
              <a:defRPr sz="2600" b="1" i="0" u="none" strike="noStrike" cap="none"/>
            </a:lvl1pPr>
            <a:lvl2pPr lvl="1" rtl="0">
              <a:spcBef>
                <a:spcPts val="0"/>
              </a:spcBef>
              <a:spcAft>
                <a:spcPts val="0"/>
              </a:spcAft>
              <a:buSzPts val="2600"/>
              <a:buNone/>
              <a:defRPr sz="2600" b="1"/>
            </a:lvl2pPr>
            <a:lvl3pPr lvl="2" rtl="0">
              <a:spcBef>
                <a:spcPts val="0"/>
              </a:spcBef>
              <a:spcAft>
                <a:spcPts val="0"/>
              </a:spcAft>
              <a:buSzPts val="2600"/>
              <a:buNone/>
              <a:defRPr sz="2600" b="1"/>
            </a:lvl3pPr>
            <a:lvl4pPr lvl="3" rtl="0">
              <a:spcBef>
                <a:spcPts val="0"/>
              </a:spcBef>
              <a:spcAft>
                <a:spcPts val="0"/>
              </a:spcAft>
              <a:buSzPts val="2600"/>
              <a:buNone/>
              <a:defRPr sz="2600" b="1"/>
            </a:lvl4pPr>
            <a:lvl5pPr lvl="4" rtl="0">
              <a:spcBef>
                <a:spcPts val="0"/>
              </a:spcBef>
              <a:spcAft>
                <a:spcPts val="0"/>
              </a:spcAft>
              <a:buSzPts val="2600"/>
              <a:buNone/>
              <a:defRPr sz="2600" b="1"/>
            </a:lvl5pPr>
            <a:lvl6pPr lvl="5" rtl="0">
              <a:spcBef>
                <a:spcPts val="0"/>
              </a:spcBef>
              <a:spcAft>
                <a:spcPts val="0"/>
              </a:spcAft>
              <a:buSzPts val="2600"/>
              <a:buNone/>
              <a:defRPr sz="2600" b="1"/>
            </a:lvl6pPr>
            <a:lvl7pPr lvl="6" rtl="0">
              <a:spcBef>
                <a:spcPts val="0"/>
              </a:spcBef>
              <a:spcAft>
                <a:spcPts val="0"/>
              </a:spcAft>
              <a:buSzPts val="2600"/>
              <a:buNone/>
              <a:defRPr sz="2600" b="1"/>
            </a:lvl7pPr>
            <a:lvl8pPr lvl="7" rtl="0">
              <a:spcBef>
                <a:spcPts val="0"/>
              </a:spcBef>
              <a:spcAft>
                <a:spcPts val="0"/>
              </a:spcAft>
              <a:buSzPts val="2600"/>
              <a:buNone/>
              <a:defRPr sz="2600" b="1"/>
            </a:lvl8pPr>
            <a:lvl9pPr lvl="8" rtl="0">
              <a:spcBef>
                <a:spcPts val="0"/>
              </a:spcBef>
              <a:spcAft>
                <a:spcPts val="0"/>
              </a:spcAft>
              <a:buSzPts val="2600"/>
              <a:buNone/>
              <a:defRPr sz="2600" b="1"/>
            </a:lvl9pPr>
          </a:lstStyle>
          <a:p>
            <a:endParaRPr/>
          </a:p>
        </p:txBody>
      </p:sp>
      <p:sp>
        <p:nvSpPr>
          <p:cNvPr id="844" name="Google Shape;844;p151"/>
          <p:cNvSpPr txBox="1">
            <a:spLocks noGrp="1"/>
          </p:cNvSpPr>
          <p:nvPr>
            <p:ph type="body" idx="1"/>
          </p:nvPr>
        </p:nvSpPr>
        <p:spPr>
          <a:xfrm>
            <a:off x="252300" y="962275"/>
            <a:ext cx="11320800" cy="48267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SzPts val="2600"/>
              <a:buFont typeface="Proxima Nova"/>
              <a:buNone/>
              <a:defRPr sz="2600" i="0" u="none" strike="noStrike" cap="none">
                <a:latin typeface="Proxima Nova"/>
                <a:ea typeface="Proxima Nova"/>
                <a:cs typeface="Proxima Nova"/>
                <a:sym typeface="Proxima Nova"/>
              </a:defRPr>
            </a:lvl1pPr>
            <a:lvl2pPr marL="914400" marR="0" lvl="1" indent="-368300" algn="l" rtl="0">
              <a:lnSpc>
                <a:spcPct val="90000"/>
              </a:lnSpc>
              <a:spcBef>
                <a:spcPts val="500"/>
              </a:spcBef>
              <a:spcAft>
                <a:spcPts val="0"/>
              </a:spcAft>
              <a:buSzPts val="2200"/>
              <a:buChar char="•"/>
              <a:defRPr sz="2200" i="0" u="none" strike="noStrike" cap="none"/>
            </a:lvl2pPr>
            <a:lvl3pPr marL="1371600" marR="0" lvl="2" indent="-342900" algn="l" rtl="0">
              <a:lnSpc>
                <a:spcPct val="90000"/>
              </a:lnSpc>
              <a:spcBef>
                <a:spcPts val="500"/>
              </a:spcBef>
              <a:spcAft>
                <a:spcPts val="0"/>
              </a:spcAft>
              <a:buSzPts val="1800"/>
              <a:buChar char="•"/>
              <a:defRPr sz="1800" i="0" u="none" strike="noStrike" cap="none"/>
            </a:lvl3pPr>
            <a:lvl4pPr marL="1828800" marR="0" lvl="3" indent="-330200" algn="l" rtl="0">
              <a:lnSpc>
                <a:spcPct val="90000"/>
              </a:lnSpc>
              <a:spcBef>
                <a:spcPts val="500"/>
              </a:spcBef>
              <a:spcAft>
                <a:spcPts val="0"/>
              </a:spcAft>
              <a:buSzPts val="1600"/>
              <a:buChar char="•"/>
              <a:defRPr sz="1600" i="0" u="none" strike="noStrike" cap="none"/>
            </a:lvl4pPr>
            <a:lvl5pPr marL="2286000" marR="0" lvl="4" indent="-330200" algn="l" rtl="0">
              <a:lnSpc>
                <a:spcPct val="90000"/>
              </a:lnSpc>
              <a:spcBef>
                <a:spcPts val="500"/>
              </a:spcBef>
              <a:spcAft>
                <a:spcPts val="0"/>
              </a:spcAft>
              <a:buSzPts val="1600"/>
              <a:buChar char="•"/>
              <a:defRPr sz="1600" i="0" u="none" strike="noStrike" cap="none"/>
            </a:lvl5pPr>
            <a:lvl6pPr marL="2743200" marR="0" lvl="5" indent="-330200" algn="l" rtl="0">
              <a:lnSpc>
                <a:spcPct val="90000"/>
              </a:lnSpc>
              <a:spcBef>
                <a:spcPts val="500"/>
              </a:spcBef>
              <a:spcAft>
                <a:spcPts val="0"/>
              </a:spcAft>
              <a:buSzPts val="1600"/>
              <a:buChar char="•"/>
              <a:defRPr sz="1600" i="0" u="none" strike="noStrike" cap="none"/>
            </a:lvl6pPr>
            <a:lvl7pPr marL="3200400" marR="0" lvl="6" indent="-330200" algn="l" rtl="0">
              <a:lnSpc>
                <a:spcPct val="90000"/>
              </a:lnSpc>
              <a:spcBef>
                <a:spcPts val="500"/>
              </a:spcBef>
              <a:spcAft>
                <a:spcPts val="0"/>
              </a:spcAft>
              <a:buSzPts val="1600"/>
              <a:buChar char="•"/>
              <a:defRPr sz="1600" i="0" u="none" strike="noStrike" cap="none"/>
            </a:lvl7pPr>
            <a:lvl8pPr marL="3657600" marR="0" lvl="7" indent="-330200" algn="l" rtl="0">
              <a:lnSpc>
                <a:spcPct val="90000"/>
              </a:lnSpc>
              <a:spcBef>
                <a:spcPts val="500"/>
              </a:spcBef>
              <a:spcAft>
                <a:spcPts val="0"/>
              </a:spcAft>
              <a:buSzPts val="1600"/>
              <a:buChar char="•"/>
              <a:defRPr sz="1600" i="0" u="none" strike="noStrike" cap="none"/>
            </a:lvl8pPr>
            <a:lvl9pPr marL="4114800" marR="0" lvl="8" indent="-330200" algn="l" rtl="0">
              <a:lnSpc>
                <a:spcPct val="90000"/>
              </a:lnSpc>
              <a:spcBef>
                <a:spcPts val="500"/>
              </a:spcBef>
              <a:spcAft>
                <a:spcPts val="0"/>
              </a:spcAft>
              <a:buSzPts val="1600"/>
              <a:buChar char="•"/>
              <a:defRPr sz="1600" i="0" u="none" strike="noStrike" cap="none"/>
            </a:lvl9pPr>
          </a:lstStyle>
          <a:p>
            <a:endParaRPr/>
          </a:p>
        </p:txBody>
      </p:sp>
      <p:pic>
        <p:nvPicPr>
          <p:cNvPr id="845" name="Google Shape;845;p151"/>
          <p:cNvPicPr preferRelativeResize="0"/>
          <p:nvPr/>
        </p:nvPicPr>
        <p:blipFill>
          <a:blip r:embed="rId2">
            <a:alphaModFix/>
          </a:blip>
          <a:stretch>
            <a:fillRect/>
          </a:stretch>
        </p:blipFill>
        <p:spPr>
          <a:xfrm>
            <a:off x="357299" y="6464299"/>
            <a:ext cx="498768" cy="144745"/>
          </a:xfrm>
          <a:prstGeom prst="rect">
            <a:avLst/>
          </a:prstGeom>
          <a:noFill/>
          <a:ln>
            <a:noFill/>
          </a:ln>
        </p:spPr>
      </p:pic>
    </p:spTree>
    <p:extLst>
      <p:ext uri="{BB962C8B-B14F-4D97-AF65-F5344CB8AC3E}">
        <p14:creationId xmlns:p14="http://schemas.microsoft.com/office/powerpoint/2010/main" val="39588660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Title Slide 1">
  <p:cSld name="Title Slide 1">
    <p:spTree>
      <p:nvGrpSpPr>
        <p:cNvPr id="1" name="Shape 846"/>
        <p:cNvGrpSpPr/>
        <p:nvPr/>
      </p:nvGrpSpPr>
      <p:grpSpPr>
        <a:xfrm>
          <a:off x="0" y="0"/>
          <a:ext cx="0" cy="0"/>
          <a:chOff x="0" y="0"/>
          <a:chExt cx="0" cy="0"/>
        </a:xfrm>
      </p:grpSpPr>
      <p:sp>
        <p:nvSpPr>
          <p:cNvPr id="847" name="Google Shape;847;p152"/>
          <p:cNvSpPr txBox="1">
            <a:spLocks noGrp="1"/>
          </p:cNvSpPr>
          <p:nvPr>
            <p:ph type="ctrTitle"/>
          </p:nvPr>
        </p:nvSpPr>
        <p:spPr>
          <a:xfrm>
            <a:off x="874469" y="1477104"/>
            <a:ext cx="8664600" cy="1646400"/>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rgbClr val="072B62"/>
              </a:buClr>
              <a:buSzPts val="5400"/>
              <a:buFont typeface="Georgia"/>
              <a:buNone/>
              <a:defRPr sz="5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848" name="Google Shape;848;p152"/>
          <p:cNvSpPr txBox="1">
            <a:spLocks noGrp="1"/>
          </p:cNvSpPr>
          <p:nvPr>
            <p:ph type="subTitle" idx="1"/>
          </p:nvPr>
        </p:nvSpPr>
        <p:spPr>
          <a:xfrm>
            <a:off x="1285102" y="3346212"/>
            <a:ext cx="8298300" cy="1096800"/>
          </a:xfrm>
          <a:prstGeom prst="rect">
            <a:avLst/>
          </a:prstGeom>
          <a:noFill/>
          <a:ln>
            <a:noFill/>
          </a:ln>
        </p:spPr>
        <p:txBody>
          <a:bodyPr spcFirstLastPara="1" wrap="square" lIns="91425" tIns="45700" rIns="91425" bIns="45700" anchor="t" anchorCtr="0">
            <a:normAutofit/>
          </a:bodyPr>
          <a:lstStyle>
            <a:lvl1pPr marR="0" lvl="0" algn="r" rtl="0">
              <a:lnSpc>
                <a:spcPct val="100000"/>
              </a:lnSpc>
              <a:spcBef>
                <a:spcPts val="1000"/>
              </a:spcBef>
              <a:spcAft>
                <a:spcPts val="0"/>
              </a:spcAft>
              <a:buClr>
                <a:srgbClr val="D2BD24"/>
              </a:buClr>
              <a:buSzPts val="2800"/>
              <a:buFont typeface="Noto Sans Symbols"/>
              <a:buNone/>
              <a:defRPr sz="2800" b="0" i="0" u="none" strike="noStrike" cap="none">
                <a:solidFill>
                  <a:srgbClr val="7F7F7F"/>
                </a:solidFill>
                <a:latin typeface="Libre Franklin Medium"/>
                <a:ea typeface="Libre Franklin Medium"/>
                <a:cs typeface="Libre Franklin Medium"/>
                <a:sym typeface="Libre Franklin Medium"/>
              </a:defRPr>
            </a:lvl1pPr>
            <a:lvl2pPr marR="0" lvl="1" algn="ctr" rtl="0">
              <a:lnSpc>
                <a:spcPct val="100000"/>
              </a:lnSpc>
              <a:spcBef>
                <a:spcPts val="1000"/>
              </a:spcBef>
              <a:spcAft>
                <a:spcPts val="0"/>
              </a:spcAft>
              <a:buClr>
                <a:srgbClr val="D2BD24"/>
              </a:buClr>
              <a:buSzPts val="2560"/>
              <a:buFont typeface="Libre Franklin Medium"/>
              <a:buNone/>
              <a:defRPr sz="3200" b="0" i="0" u="none" strike="noStrike" cap="none">
                <a:solidFill>
                  <a:srgbClr val="888888"/>
                </a:solidFill>
                <a:latin typeface="Libre Franklin Medium"/>
                <a:ea typeface="Libre Franklin Medium"/>
                <a:cs typeface="Libre Franklin Medium"/>
                <a:sym typeface="Libre Franklin Medium"/>
              </a:defRPr>
            </a:lvl2pPr>
            <a:lvl3pPr marR="0" lvl="2" algn="ctr" rtl="0">
              <a:lnSpc>
                <a:spcPct val="100000"/>
              </a:lnSpc>
              <a:spcBef>
                <a:spcPts val="1000"/>
              </a:spcBef>
              <a:spcAft>
                <a:spcPts val="0"/>
              </a:spcAft>
              <a:buClr>
                <a:srgbClr val="D2BD24"/>
              </a:buClr>
              <a:buSzPts val="2800"/>
              <a:buFont typeface="Noto Sans Symbols"/>
              <a:buNone/>
              <a:defRPr sz="2800" b="0" i="0" u="none" strike="noStrike" cap="none">
                <a:solidFill>
                  <a:srgbClr val="888888"/>
                </a:solidFill>
                <a:latin typeface="Libre Franklin Medium"/>
                <a:ea typeface="Libre Franklin Medium"/>
                <a:cs typeface="Libre Franklin Medium"/>
                <a:sym typeface="Libre Franklin Medium"/>
              </a:defRPr>
            </a:lvl3pPr>
            <a:lvl4pPr marR="0" lvl="3" algn="ctr" rtl="0">
              <a:lnSpc>
                <a:spcPct val="100000"/>
              </a:lnSpc>
              <a:spcBef>
                <a:spcPts val="1000"/>
              </a:spcBef>
              <a:spcAft>
                <a:spcPts val="0"/>
              </a:spcAft>
              <a:buClr>
                <a:srgbClr val="D2BD24"/>
              </a:buClr>
              <a:buSzPts val="2400"/>
              <a:buFont typeface="Noto Sans Symbols"/>
              <a:buNone/>
              <a:defRPr sz="2400" b="0" i="0" u="none" strike="noStrike" cap="none">
                <a:solidFill>
                  <a:srgbClr val="888888"/>
                </a:solidFill>
                <a:latin typeface="Libre Franklin Medium"/>
                <a:ea typeface="Libre Franklin Medium"/>
                <a:cs typeface="Libre Franklin Medium"/>
                <a:sym typeface="Libre Franklin Medium"/>
              </a:defRPr>
            </a:lvl4pPr>
            <a:lvl5pPr marR="0" lvl="4" algn="ctr" rtl="0">
              <a:lnSpc>
                <a:spcPct val="100000"/>
              </a:lnSpc>
              <a:spcBef>
                <a:spcPts val="1000"/>
              </a:spcBef>
              <a:spcAft>
                <a:spcPts val="0"/>
              </a:spcAft>
              <a:buClr>
                <a:srgbClr val="D2BD24"/>
              </a:buClr>
              <a:buSzPts val="2400"/>
              <a:buFont typeface="Noto Sans Symbols"/>
              <a:buNone/>
              <a:defRPr sz="2400" b="0" i="0" u="none" strike="noStrike" cap="none">
                <a:solidFill>
                  <a:srgbClr val="888888"/>
                </a:solidFill>
                <a:latin typeface="Libre Franklin Medium"/>
                <a:ea typeface="Libre Franklin Medium"/>
                <a:cs typeface="Libre Franklin Medium"/>
                <a:sym typeface="Libre Franklin Medium"/>
              </a:defRPr>
            </a:lvl5pPr>
            <a:lvl6pPr marR="0" lvl="5"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6pPr>
            <a:lvl7pPr marR="0" lvl="6"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7pPr>
            <a:lvl8pPr marR="0" lvl="7"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8pPr>
            <a:lvl9pPr marR="0" lvl="8" algn="ctr" rtl="0">
              <a:lnSpc>
                <a:spcPct val="100000"/>
              </a:lnSpc>
              <a:spcBef>
                <a:spcPts val="1000"/>
              </a:spcBef>
              <a:spcAft>
                <a:spcPts val="0"/>
              </a:spcAft>
              <a:buClr>
                <a:schemeClr val="accent1"/>
              </a:buClr>
              <a:buSzPts val="960"/>
              <a:buFont typeface="Noto Sans Symbols"/>
              <a:buNone/>
              <a:defRPr sz="1200" b="0" i="0" u="none" strike="noStrike" cap="none">
                <a:solidFill>
                  <a:srgbClr val="888888"/>
                </a:solidFill>
                <a:latin typeface="Libre Franklin Medium"/>
                <a:ea typeface="Libre Franklin Medium"/>
                <a:cs typeface="Libre Franklin Medium"/>
                <a:sym typeface="Libre Franklin Medium"/>
              </a:defRPr>
            </a:lvl9pPr>
          </a:lstStyle>
          <a:p>
            <a:endParaRPr/>
          </a:p>
        </p:txBody>
      </p:sp>
      <p:grpSp>
        <p:nvGrpSpPr>
          <p:cNvPr id="849" name="Google Shape;849;p152"/>
          <p:cNvGrpSpPr/>
          <p:nvPr/>
        </p:nvGrpSpPr>
        <p:grpSpPr>
          <a:xfrm>
            <a:off x="0" y="0"/>
            <a:ext cx="12192133" cy="6866567"/>
            <a:chOff x="0" y="-8467"/>
            <a:chExt cx="12192133" cy="6866567"/>
          </a:xfrm>
        </p:grpSpPr>
        <p:cxnSp>
          <p:nvCxnSpPr>
            <p:cNvPr id="850" name="Google Shape;850;p152"/>
            <p:cNvCxnSpPr/>
            <p:nvPr/>
          </p:nvCxnSpPr>
          <p:spPr>
            <a:xfrm>
              <a:off x="9169166" y="-8467"/>
              <a:ext cx="1783200" cy="6856500"/>
            </a:xfrm>
            <a:prstGeom prst="straightConnector1">
              <a:avLst/>
            </a:prstGeom>
            <a:noFill/>
            <a:ln w="9525" cap="flat" cmpd="sng">
              <a:solidFill>
                <a:schemeClr val="accent1">
                  <a:alpha val="69410"/>
                </a:schemeClr>
              </a:solidFill>
              <a:prstDash val="solid"/>
              <a:round/>
              <a:headEnd type="none" w="sm" len="sm"/>
              <a:tailEnd type="none" w="sm" len="sm"/>
            </a:ln>
          </p:spPr>
        </p:cxnSp>
        <p:cxnSp>
          <p:nvCxnSpPr>
            <p:cNvPr id="851" name="Google Shape;851;p152"/>
            <p:cNvCxnSpPr/>
            <p:nvPr/>
          </p:nvCxnSpPr>
          <p:spPr>
            <a:xfrm flipH="1">
              <a:off x="8475125" y="3681413"/>
              <a:ext cx="3713700" cy="3166500"/>
            </a:xfrm>
            <a:prstGeom prst="straightConnector1">
              <a:avLst/>
            </a:prstGeom>
            <a:noFill/>
            <a:ln w="9525" cap="flat" cmpd="sng">
              <a:solidFill>
                <a:schemeClr val="accent1">
                  <a:alpha val="69410"/>
                </a:schemeClr>
              </a:solidFill>
              <a:prstDash val="solid"/>
              <a:round/>
              <a:headEnd type="none" w="sm" len="sm"/>
              <a:tailEnd type="none" w="sm" len="sm"/>
            </a:ln>
          </p:spPr>
        </p:cxnSp>
        <p:sp>
          <p:nvSpPr>
            <p:cNvPr id="852" name="Google Shape;852;p152"/>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290"/>
              </a:schemeClr>
            </a:solidFill>
            <a:ln>
              <a:noFill/>
            </a:ln>
          </p:spPr>
        </p:sp>
        <p:sp>
          <p:nvSpPr>
            <p:cNvPr id="853" name="Google Shape;853;p152"/>
            <p:cNvSpPr/>
            <p:nvPr/>
          </p:nvSpPr>
          <p:spPr>
            <a:xfrm>
              <a:off x="9603442" y="-8467"/>
              <a:ext cx="258617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854" name="Google Shape;854;p152"/>
            <p:cNvSpPr/>
            <p:nvPr/>
          </p:nvSpPr>
          <p:spPr>
            <a:xfrm>
              <a:off x="8932333" y="3048000"/>
              <a:ext cx="3259800" cy="3810000"/>
            </a:xfrm>
            <a:prstGeom prst="triangle">
              <a:avLst>
                <a:gd name="adj" fmla="val 100000"/>
              </a:avLst>
            </a:prstGeom>
            <a:solidFill>
              <a:srgbClr val="374C81">
                <a:alpha val="6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5" name="Google Shape;855;p152"/>
            <p:cNvSpPr/>
            <p:nvPr/>
          </p:nvSpPr>
          <p:spPr>
            <a:xfrm>
              <a:off x="9190612" y="-8467"/>
              <a:ext cx="3000914"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74C81">
                <a:alpha val="49410"/>
              </a:srgbClr>
            </a:solidFill>
            <a:ln>
              <a:noFill/>
            </a:ln>
          </p:spPr>
        </p:sp>
        <p:sp>
          <p:nvSpPr>
            <p:cNvPr id="856" name="Google Shape;856;p152"/>
            <p:cNvSpPr/>
            <p:nvPr/>
          </p:nvSpPr>
          <p:spPr>
            <a:xfrm>
              <a:off x="10898730" y="-8467"/>
              <a:ext cx="1290094" cy="6858000"/>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5963B8">
                <a:alpha val="69410"/>
              </a:srgbClr>
            </a:solidFill>
            <a:ln>
              <a:noFill/>
            </a:ln>
          </p:spPr>
        </p:sp>
        <p:sp>
          <p:nvSpPr>
            <p:cNvPr id="857" name="Google Shape;857;p152"/>
            <p:cNvSpPr/>
            <p:nvPr/>
          </p:nvSpPr>
          <p:spPr>
            <a:xfrm>
              <a:off x="10938999" y="-8467"/>
              <a:ext cx="1249825" cy="6858000"/>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8FA1CF"/>
            </a:solidFill>
            <a:ln>
              <a:noFill/>
            </a:ln>
          </p:spPr>
        </p:sp>
        <p:sp>
          <p:nvSpPr>
            <p:cNvPr id="858" name="Google Shape;858;p152"/>
            <p:cNvSpPr/>
            <p:nvPr/>
          </p:nvSpPr>
          <p:spPr>
            <a:xfrm>
              <a:off x="10371666" y="3589867"/>
              <a:ext cx="1817100" cy="3268200"/>
            </a:xfrm>
            <a:prstGeom prst="triangle">
              <a:avLst>
                <a:gd name="adj" fmla="val 100000"/>
              </a:avLst>
            </a:prstGeom>
            <a:solidFill>
              <a:srgbClr val="374C81">
                <a:alpha val="6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9" name="Google Shape;859;p152"/>
            <p:cNvSpPr/>
            <p:nvPr/>
          </p:nvSpPr>
          <p:spPr>
            <a:xfrm>
              <a:off x="0" y="4013200"/>
              <a:ext cx="448800" cy="2844900"/>
            </a:xfrm>
            <a:prstGeom prst="triangle">
              <a:avLst>
                <a:gd name="adj" fmla="val 0"/>
              </a:avLst>
            </a:prstGeom>
            <a:solidFill>
              <a:srgbClr val="072B62">
                <a:alpha val="6941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860" name="Google Shape;860;p152"/>
          <p:cNvPicPr preferRelativeResize="0"/>
          <p:nvPr/>
        </p:nvPicPr>
        <p:blipFill rotWithShape="1">
          <a:blip r:embed="rId2">
            <a:alphaModFix/>
          </a:blip>
          <a:srcRect/>
          <a:stretch/>
        </p:blipFill>
        <p:spPr>
          <a:xfrm>
            <a:off x="9747105" y="0"/>
            <a:ext cx="2377440" cy="2377438"/>
          </a:xfrm>
          <a:prstGeom prst="rect">
            <a:avLst/>
          </a:prstGeom>
          <a:noFill/>
          <a:ln>
            <a:noFill/>
          </a:ln>
        </p:spPr>
      </p:pic>
      <p:sp>
        <p:nvSpPr>
          <p:cNvPr id="861" name="Google Shape;861;p152"/>
          <p:cNvSpPr/>
          <p:nvPr/>
        </p:nvSpPr>
        <p:spPr>
          <a:xfrm rot="10800000" flipH="1">
            <a:off x="1" y="-127"/>
            <a:ext cx="1177500" cy="5336400"/>
          </a:xfrm>
          <a:prstGeom prst="triangle">
            <a:avLst>
              <a:gd name="adj" fmla="val 0"/>
            </a:avLst>
          </a:prstGeom>
          <a:solidFill>
            <a:srgbClr val="6F81AC">
              <a:alpha val="8000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2" name="Google Shape;862;p152"/>
          <p:cNvSpPr txBox="1">
            <a:spLocks noGrp="1"/>
          </p:cNvSpPr>
          <p:nvPr>
            <p:ph type="dt" idx="10"/>
          </p:nvPr>
        </p:nvSpPr>
        <p:spPr>
          <a:xfrm>
            <a:off x="10650823" y="6289723"/>
            <a:ext cx="1416000" cy="3879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600" b="0" i="0" u="none" strike="noStrike" cap="none">
                <a:solidFill>
                  <a:schemeClr val="lt1"/>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2474442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3/10/2025</a:t>
            </a:fld>
            <a:endParaRPr lang="en-US"/>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640631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863"/>
        <p:cNvGrpSpPr/>
        <p:nvPr/>
      </p:nvGrpSpPr>
      <p:grpSpPr>
        <a:xfrm>
          <a:off x="0" y="0"/>
          <a:ext cx="0" cy="0"/>
          <a:chOff x="0" y="0"/>
          <a:chExt cx="0" cy="0"/>
        </a:xfrm>
      </p:grpSpPr>
      <p:sp>
        <p:nvSpPr>
          <p:cNvPr id="864" name="Google Shape;864;p153"/>
          <p:cNvSpPr txBox="1">
            <a:spLocks noGrp="1"/>
          </p:cNvSpPr>
          <p:nvPr>
            <p:ph type="title"/>
          </p:nvPr>
        </p:nvSpPr>
        <p:spPr>
          <a:xfrm>
            <a:off x="555786" y="257025"/>
            <a:ext cx="8596800" cy="13209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865" name="Google Shape;865;p153"/>
          <p:cNvSpPr txBox="1">
            <a:spLocks noGrp="1"/>
          </p:cNvSpPr>
          <p:nvPr>
            <p:ph type="body" idx="1"/>
          </p:nvPr>
        </p:nvSpPr>
        <p:spPr>
          <a:xfrm>
            <a:off x="555786" y="1773451"/>
            <a:ext cx="9188700" cy="4901400"/>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91160" algn="l" rtl="0">
              <a:lnSpc>
                <a:spcPct val="100000"/>
              </a:lnSpc>
              <a:spcBef>
                <a:spcPts val="1000"/>
              </a:spcBef>
              <a:spcAft>
                <a:spcPts val="0"/>
              </a:spcAft>
              <a:buClr>
                <a:srgbClr val="D2BD24"/>
              </a:buClr>
              <a:buSzPts val="256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lnSpc>
                <a:spcPct val="100000"/>
              </a:lnSpc>
              <a:spcBef>
                <a:spcPts val="1000"/>
              </a:spcBef>
              <a:spcAft>
                <a:spcPts val="0"/>
              </a:spcAft>
              <a:buClr>
                <a:srgbClr val="D2BD24"/>
              </a:buClr>
              <a:buSzPts val="24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866" name="Google Shape;866;p153"/>
          <p:cNvSpPr txBox="1">
            <a:spLocks noGrp="1"/>
          </p:cNvSpPr>
          <p:nvPr>
            <p:ph type="sldNum" idx="12"/>
          </p:nvPr>
        </p:nvSpPr>
        <p:spPr>
          <a:xfrm>
            <a:off x="11030413" y="6314034"/>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661695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1">
  <p:cSld name="Two Content 1">
    <p:spTree>
      <p:nvGrpSpPr>
        <p:cNvPr id="1" name="Shape 867"/>
        <p:cNvGrpSpPr/>
        <p:nvPr/>
      </p:nvGrpSpPr>
      <p:grpSpPr>
        <a:xfrm>
          <a:off x="0" y="0"/>
          <a:ext cx="0" cy="0"/>
          <a:chOff x="0" y="0"/>
          <a:chExt cx="0" cy="0"/>
        </a:xfrm>
      </p:grpSpPr>
      <p:sp>
        <p:nvSpPr>
          <p:cNvPr id="868" name="Google Shape;868;p154"/>
          <p:cNvSpPr txBox="1">
            <a:spLocks noGrp="1"/>
          </p:cNvSpPr>
          <p:nvPr>
            <p:ph type="title"/>
          </p:nvPr>
        </p:nvSpPr>
        <p:spPr>
          <a:xfrm>
            <a:off x="581633" y="311380"/>
            <a:ext cx="8944500" cy="13209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869" name="Google Shape;869;p154"/>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Medium"/>
                <a:ea typeface="Libre Franklin Medium"/>
                <a:cs typeface="Libre Franklin Medium"/>
                <a:sym typeface="Libre Franklin Medium"/>
              </a:defRPr>
            </a:lvl9pPr>
          </a:lstStyle>
          <a:p>
            <a:pPr marL="0" lvl="0" indent="0" algn="r" rtl="0">
              <a:spcBef>
                <a:spcPts val="0"/>
              </a:spcBef>
              <a:spcAft>
                <a:spcPts val="0"/>
              </a:spcAft>
              <a:buNone/>
            </a:pPr>
            <a:fld id="{00000000-1234-1234-1234-123412341234}" type="slidenum">
              <a:rPr lang="en-US"/>
              <a:t>‹#›</a:t>
            </a:fld>
            <a:endParaRPr/>
          </a:p>
        </p:txBody>
      </p:sp>
      <p:sp>
        <p:nvSpPr>
          <p:cNvPr id="870" name="Google Shape;870;p154"/>
          <p:cNvSpPr txBox="1">
            <a:spLocks noGrp="1"/>
          </p:cNvSpPr>
          <p:nvPr>
            <p:ph type="body" idx="1"/>
          </p:nvPr>
        </p:nvSpPr>
        <p:spPr>
          <a:xfrm>
            <a:off x="581633" y="1801625"/>
            <a:ext cx="4297800" cy="4694700"/>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91160" algn="l" rtl="0">
              <a:lnSpc>
                <a:spcPct val="100000"/>
              </a:lnSpc>
              <a:spcBef>
                <a:spcPts val="1000"/>
              </a:spcBef>
              <a:spcAft>
                <a:spcPts val="0"/>
              </a:spcAft>
              <a:buClr>
                <a:srgbClr val="D2BD24"/>
              </a:buClr>
              <a:buSzPts val="256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lnSpc>
                <a:spcPct val="100000"/>
              </a:lnSpc>
              <a:spcBef>
                <a:spcPts val="1000"/>
              </a:spcBef>
              <a:spcAft>
                <a:spcPts val="0"/>
              </a:spcAft>
              <a:buClr>
                <a:srgbClr val="D2BD24"/>
              </a:buClr>
              <a:buSzPts val="24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871" name="Google Shape;871;p154"/>
          <p:cNvSpPr txBox="1">
            <a:spLocks noGrp="1"/>
          </p:cNvSpPr>
          <p:nvPr>
            <p:ph type="body" idx="2"/>
          </p:nvPr>
        </p:nvSpPr>
        <p:spPr>
          <a:xfrm>
            <a:off x="5228456" y="1801625"/>
            <a:ext cx="4297800" cy="4694700"/>
          </a:xfrm>
          <a:prstGeom prst="rect">
            <a:avLst/>
          </a:prstGeom>
          <a:noFill/>
          <a:ln>
            <a:noFill/>
          </a:ln>
        </p:spPr>
        <p:txBody>
          <a:bodyPr spcFirstLastPara="1" wrap="square" lIns="91425" tIns="45700" rIns="91425" bIns="45700" anchor="t" anchorCtr="0">
            <a:normAutofit/>
          </a:bodyPr>
          <a:lstStyle>
            <a:lvl1pPr marL="457200" marR="0" lvl="0" indent="-457200"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91160" algn="l" rtl="0">
              <a:lnSpc>
                <a:spcPct val="100000"/>
              </a:lnSpc>
              <a:spcBef>
                <a:spcPts val="1000"/>
              </a:spcBef>
              <a:spcAft>
                <a:spcPts val="0"/>
              </a:spcAft>
              <a:buClr>
                <a:srgbClr val="D2BD24"/>
              </a:buClr>
              <a:buSzPts val="256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rtl="0">
              <a:lnSpc>
                <a:spcPct val="100000"/>
              </a:lnSpc>
              <a:spcBef>
                <a:spcPts val="1000"/>
              </a:spcBef>
              <a:spcAft>
                <a:spcPts val="0"/>
              </a:spcAft>
              <a:buClr>
                <a:srgbClr val="D2BD24"/>
              </a:buClr>
              <a:buSzPts val="2400"/>
              <a:buFont typeface="Libre Franklin Medium"/>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9560"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9559"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3119150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ustom Layout 4">
  <p:cSld name="Custom Layout 4">
    <p:spTree>
      <p:nvGrpSpPr>
        <p:cNvPr id="1" name="Shape 872"/>
        <p:cNvGrpSpPr/>
        <p:nvPr/>
      </p:nvGrpSpPr>
      <p:grpSpPr>
        <a:xfrm>
          <a:off x="0" y="0"/>
          <a:ext cx="0" cy="0"/>
          <a:chOff x="0" y="0"/>
          <a:chExt cx="0" cy="0"/>
        </a:xfrm>
      </p:grpSpPr>
      <p:sp>
        <p:nvSpPr>
          <p:cNvPr id="873" name="Google Shape;873;p155"/>
          <p:cNvSpPr txBox="1">
            <a:spLocks noGrp="1"/>
          </p:cNvSpPr>
          <p:nvPr>
            <p:ph type="title"/>
          </p:nvPr>
        </p:nvSpPr>
        <p:spPr>
          <a:xfrm>
            <a:off x="555786" y="257216"/>
            <a:ext cx="8992500" cy="13209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rgbClr val="072B62"/>
              </a:buClr>
              <a:buSzPts val="1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chemeClr val="dk2"/>
              </a:buClr>
              <a:buSzPts val="1400"/>
              <a:buNone/>
              <a:defRPr sz="1800" b="0" i="0" u="none" strike="noStrike" cap="none">
                <a:solidFill>
                  <a:schemeClr val="dk2"/>
                </a:solidFill>
              </a:defRPr>
            </a:lvl2pPr>
            <a:lvl3pPr marR="0" lvl="2" algn="l" rtl="0">
              <a:lnSpc>
                <a:spcPct val="100000"/>
              </a:lnSpc>
              <a:spcBef>
                <a:spcPts val="0"/>
              </a:spcBef>
              <a:spcAft>
                <a:spcPts val="0"/>
              </a:spcAft>
              <a:buClr>
                <a:schemeClr val="dk2"/>
              </a:buClr>
              <a:buSzPts val="1400"/>
              <a:buNone/>
              <a:defRPr sz="1800" b="0" i="0" u="none" strike="noStrike" cap="none">
                <a:solidFill>
                  <a:schemeClr val="dk2"/>
                </a:solidFill>
              </a:defRPr>
            </a:lvl3pPr>
            <a:lvl4pPr marR="0" lvl="3" algn="l" rtl="0">
              <a:lnSpc>
                <a:spcPct val="100000"/>
              </a:lnSpc>
              <a:spcBef>
                <a:spcPts val="0"/>
              </a:spcBef>
              <a:spcAft>
                <a:spcPts val="0"/>
              </a:spcAft>
              <a:buClr>
                <a:schemeClr val="dk2"/>
              </a:buClr>
              <a:buSzPts val="1400"/>
              <a:buNone/>
              <a:defRPr sz="1800" b="0" i="0" u="none" strike="noStrike" cap="none">
                <a:solidFill>
                  <a:schemeClr val="dk2"/>
                </a:solidFill>
              </a:defRPr>
            </a:lvl4pPr>
            <a:lvl5pPr marR="0" lvl="4" algn="l" rtl="0">
              <a:lnSpc>
                <a:spcPct val="100000"/>
              </a:lnSpc>
              <a:spcBef>
                <a:spcPts val="0"/>
              </a:spcBef>
              <a:spcAft>
                <a:spcPts val="0"/>
              </a:spcAft>
              <a:buClr>
                <a:schemeClr val="dk2"/>
              </a:buClr>
              <a:buSzPts val="1400"/>
              <a:buNone/>
              <a:defRPr sz="1800" b="0" i="0" u="none" strike="noStrike" cap="none">
                <a:solidFill>
                  <a:schemeClr val="dk2"/>
                </a:solidFill>
              </a:defRPr>
            </a:lvl5pPr>
            <a:lvl6pPr marR="0" lvl="5" algn="l" rtl="0">
              <a:lnSpc>
                <a:spcPct val="100000"/>
              </a:lnSpc>
              <a:spcBef>
                <a:spcPts val="0"/>
              </a:spcBef>
              <a:spcAft>
                <a:spcPts val="0"/>
              </a:spcAft>
              <a:buClr>
                <a:schemeClr val="dk2"/>
              </a:buClr>
              <a:buSzPts val="1400"/>
              <a:buNone/>
              <a:defRPr sz="1800" b="0" i="0" u="none" strike="noStrike" cap="none">
                <a:solidFill>
                  <a:schemeClr val="dk2"/>
                </a:solidFill>
              </a:defRPr>
            </a:lvl6pPr>
            <a:lvl7pPr marR="0" lvl="6" algn="l" rtl="0">
              <a:lnSpc>
                <a:spcPct val="100000"/>
              </a:lnSpc>
              <a:spcBef>
                <a:spcPts val="0"/>
              </a:spcBef>
              <a:spcAft>
                <a:spcPts val="0"/>
              </a:spcAft>
              <a:buClr>
                <a:schemeClr val="dk2"/>
              </a:buClr>
              <a:buSzPts val="1400"/>
              <a:buNone/>
              <a:defRPr sz="1800" b="0" i="0" u="none" strike="noStrike" cap="none">
                <a:solidFill>
                  <a:schemeClr val="dk2"/>
                </a:solidFill>
              </a:defRPr>
            </a:lvl7pPr>
            <a:lvl8pPr marR="0" lvl="7" algn="l" rtl="0">
              <a:lnSpc>
                <a:spcPct val="100000"/>
              </a:lnSpc>
              <a:spcBef>
                <a:spcPts val="0"/>
              </a:spcBef>
              <a:spcAft>
                <a:spcPts val="0"/>
              </a:spcAft>
              <a:buClr>
                <a:schemeClr val="dk2"/>
              </a:buClr>
              <a:buSzPts val="1400"/>
              <a:buNone/>
              <a:defRPr sz="1800" b="0" i="0" u="none" strike="noStrike" cap="none">
                <a:solidFill>
                  <a:schemeClr val="dk2"/>
                </a:solidFill>
              </a:defRPr>
            </a:lvl8pPr>
            <a:lvl9pPr marR="0" lvl="8" algn="l" rtl="0">
              <a:lnSpc>
                <a:spcPct val="100000"/>
              </a:lnSpc>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874" name="Google Shape;874;p155"/>
          <p:cNvSpPr txBox="1">
            <a:spLocks noGrp="1"/>
          </p:cNvSpPr>
          <p:nvPr>
            <p:ph type="sldNum" idx="12"/>
          </p:nvPr>
        </p:nvSpPr>
        <p:spPr>
          <a:xfrm>
            <a:off x="11016766" y="6309650"/>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875" name="Google Shape;875;p155"/>
          <p:cNvSpPr txBox="1">
            <a:spLocks noGrp="1"/>
          </p:cNvSpPr>
          <p:nvPr>
            <p:ph type="body" idx="1"/>
          </p:nvPr>
        </p:nvSpPr>
        <p:spPr>
          <a:xfrm>
            <a:off x="581634" y="1796387"/>
            <a:ext cx="9090000" cy="48783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90000"/>
              </a:lnSpc>
              <a:spcBef>
                <a:spcPts val="1000"/>
              </a:spcBef>
              <a:spcAft>
                <a:spcPts val="0"/>
              </a:spcAft>
              <a:buClr>
                <a:srgbClr val="D2BD24"/>
              </a:buClr>
              <a:buSzPts val="1400"/>
              <a:buFont typeface="Noto Sans"/>
              <a:buNone/>
              <a:defRPr sz="3600" b="0" i="0" u="none" strike="noStrike" cap="none">
                <a:solidFill>
                  <a:srgbClr val="3F3F3F"/>
                </a:solidFill>
                <a:latin typeface="Source Sans Pro"/>
                <a:ea typeface="Source Sans Pro"/>
                <a:cs typeface="Source Sans Pro"/>
                <a:sym typeface="Source Sans Pro"/>
              </a:defRPr>
            </a:lvl1pPr>
            <a:lvl2pPr marL="914400" marR="0" lvl="1" indent="-391160" algn="l" rtl="0">
              <a:lnSpc>
                <a:spcPct val="9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600" marR="0" lvl="2" indent="-406400" algn="l" rtl="0">
              <a:lnSpc>
                <a:spcPct val="90000"/>
              </a:lnSpc>
              <a:spcBef>
                <a:spcPts val="1000"/>
              </a:spcBef>
              <a:spcAft>
                <a:spcPts val="0"/>
              </a:spcAft>
              <a:buClr>
                <a:srgbClr val="D2BD24"/>
              </a:buClr>
              <a:buSzPts val="2800"/>
              <a:buFont typeface="Noto Sans"/>
              <a:buChar char="✓"/>
              <a:defRPr sz="2800" b="0" i="0" u="none" strike="noStrike" cap="none">
                <a:solidFill>
                  <a:srgbClr val="3F3F3F"/>
                </a:solidFill>
                <a:latin typeface="Source Sans Pro"/>
                <a:ea typeface="Source Sans Pro"/>
                <a:cs typeface="Source Sans Pro"/>
                <a:sym typeface="Source Sans Pro"/>
              </a:defRPr>
            </a:lvl3pPr>
            <a:lvl4pPr marL="1828800" marR="0" lvl="3" indent="-381000" algn="l" rtl="0">
              <a:lnSpc>
                <a:spcPct val="90000"/>
              </a:lnSpc>
              <a:spcBef>
                <a:spcPts val="1000"/>
              </a:spcBef>
              <a:spcAft>
                <a:spcPts val="0"/>
              </a:spcAft>
              <a:buClr>
                <a:srgbClr val="D2BD24"/>
              </a:buClr>
              <a:buSzPts val="2400"/>
              <a:buFont typeface="Noto Sans"/>
              <a:buChar char="▶"/>
              <a:defRPr sz="2400" b="0" i="0" u="none" strike="noStrike" cap="none">
                <a:solidFill>
                  <a:srgbClr val="3F3F3F"/>
                </a:solidFill>
                <a:latin typeface="Source Sans Pro"/>
                <a:ea typeface="Source Sans Pro"/>
                <a:cs typeface="Source Sans Pro"/>
                <a:sym typeface="Source Sans Pro"/>
              </a:defRPr>
            </a:lvl4pPr>
            <a:lvl5pPr marL="2286000" marR="0" lvl="4" indent="-381000" algn="l" rtl="0">
              <a:lnSpc>
                <a:spcPct val="90000"/>
              </a:lnSpc>
              <a:spcBef>
                <a:spcPts val="1000"/>
              </a:spcBef>
              <a:spcAft>
                <a:spcPts val="0"/>
              </a:spcAft>
              <a:buClr>
                <a:srgbClr val="D2BD24"/>
              </a:buClr>
              <a:buSzPts val="2400"/>
              <a:buFont typeface="Noto Sans"/>
              <a:buChar char="▶"/>
              <a:defRPr sz="2400" b="0" i="0" u="none" strike="noStrike" cap="none">
                <a:solidFill>
                  <a:srgbClr val="3F3F3F"/>
                </a:solidFill>
                <a:latin typeface="Source Sans Pro"/>
                <a:ea typeface="Source Sans Pro"/>
                <a:cs typeface="Source Sans Pro"/>
                <a:sym typeface="Source Sans Pro"/>
              </a:defRPr>
            </a:lvl5pPr>
            <a:lvl6pPr marL="2743200" marR="0" lvl="5" indent="-289560"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6pPr>
            <a:lvl7pPr marL="3200400" marR="0" lvl="6" indent="-289560"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7pPr>
            <a:lvl8pPr marL="3657600" marR="0" lvl="7" indent="-289559"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8pPr>
            <a:lvl9pPr marL="4114800" marR="0" lvl="8" indent="-289559"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2155346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21"/>
        <p:cNvGrpSpPr/>
        <p:nvPr/>
      </p:nvGrpSpPr>
      <p:grpSpPr>
        <a:xfrm>
          <a:off x="0" y="0"/>
          <a:ext cx="0" cy="0"/>
          <a:chOff x="0" y="0"/>
          <a:chExt cx="0" cy="0"/>
        </a:xfrm>
      </p:grpSpPr>
      <p:sp>
        <p:nvSpPr>
          <p:cNvPr id="122" name="Google Shape;122;p2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rgbClr val="102649"/>
              </a:buClr>
              <a:buSzPts val="6000"/>
              <a:buFont typeface="Libre Franklin Medium"/>
              <a:buNone/>
              <a:defRPr sz="6000">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3" name="Google Shape;123;p21"/>
          <p:cNvSpPr txBox="1">
            <a:spLocks noGrp="1"/>
          </p:cNvSpPr>
          <p:nvPr>
            <p:ph type="subTitle" idx="1"/>
          </p:nvPr>
        </p:nvSpPr>
        <p:spPr>
          <a:xfrm>
            <a:off x="1524000" y="3602039"/>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rgbClr val="007780"/>
              </a:buClr>
              <a:buSzPts val="2400"/>
              <a:buNone/>
              <a:defRPr sz="2400">
                <a:solidFill>
                  <a:srgbClr val="007780"/>
                </a:solidFill>
              </a:defRPr>
            </a:lvl1pPr>
            <a:lvl2pPr lvl="1" algn="ctr" rtl="0">
              <a:lnSpc>
                <a:spcPct val="90000"/>
              </a:lnSpc>
              <a:spcBef>
                <a:spcPts val="500"/>
              </a:spcBef>
              <a:spcAft>
                <a:spcPts val="0"/>
              </a:spcAft>
              <a:buClr>
                <a:srgbClr val="102649"/>
              </a:buClr>
              <a:buSzPts val="2000"/>
              <a:buNone/>
              <a:defRPr sz="2000"/>
            </a:lvl2pPr>
            <a:lvl3pPr lvl="2" algn="ctr" rtl="0">
              <a:lnSpc>
                <a:spcPct val="90000"/>
              </a:lnSpc>
              <a:spcBef>
                <a:spcPts val="500"/>
              </a:spcBef>
              <a:spcAft>
                <a:spcPts val="0"/>
              </a:spcAft>
              <a:buClr>
                <a:srgbClr val="102649"/>
              </a:buClr>
              <a:buSzPts val="1800"/>
              <a:buNone/>
              <a:defRPr sz="1800"/>
            </a:lvl3pPr>
            <a:lvl4pPr lvl="3" algn="ctr" rtl="0">
              <a:lnSpc>
                <a:spcPct val="90000"/>
              </a:lnSpc>
              <a:spcBef>
                <a:spcPts val="500"/>
              </a:spcBef>
              <a:spcAft>
                <a:spcPts val="0"/>
              </a:spcAft>
              <a:buClr>
                <a:srgbClr val="102649"/>
              </a:buClr>
              <a:buSzPts val="1600"/>
              <a:buNone/>
              <a:defRPr sz="1600"/>
            </a:lvl4pPr>
            <a:lvl5pPr lvl="4" algn="ctr" rtl="0">
              <a:lnSpc>
                <a:spcPct val="90000"/>
              </a:lnSpc>
              <a:spcBef>
                <a:spcPts val="500"/>
              </a:spcBef>
              <a:spcAft>
                <a:spcPts val="0"/>
              </a:spcAft>
              <a:buClr>
                <a:srgbClr val="102649"/>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24" name="Google Shape;124;p21"/>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5" name="Google Shape;125;p21"/>
          <p:cNvSpPr txBox="1">
            <a:spLocks noGrp="1"/>
          </p:cNvSpPr>
          <p:nvPr>
            <p:ph type="ftr" idx="11"/>
          </p:nvPr>
        </p:nvSpPr>
        <p:spPr>
          <a:xfrm>
            <a:off x="4038600" y="6356351"/>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007780"/>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6" name="Google Shape;126;p21"/>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7780"/>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10570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27"/>
        <p:cNvGrpSpPr/>
        <p:nvPr/>
      </p:nvGrpSpPr>
      <p:grpSpPr>
        <a:xfrm>
          <a:off x="0" y="0"/>
          <a:ext cx="0" cy="0"/>
          <a:chOff x="0" y="0"/>
          <a:chExt cx="0" cy="0"/>
        </a:xfrm>
      </p:grpSpPr>
      <p:sp>
        <p:nvSpPr>
          <p:cNvPr id="128" name="Google Shape;128;p22"/>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9" name="Google Shape;129;p2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189" lvl="0" indent="-342891" algn="l" rtl="0">
              <a:lnSpc>
                <a:spcPct val="90000"/>
              </a:lnSpc>
              <a:spcBef>
                <a:spcPts val="1000"/>
              </a:spcBef>
              <a:spcAft>
                <a:spcPts val="0"/>
              </a:spcAft>
              <a:buClr>
                <a:srgbClr val="102649"/>
              </a:buClr>
              <a:buSzPts val="1800"/>
              <a:buChar char="•"/>
              <a:defRPr/>
            </a:lvl1pPr>
            <a:lvl2pPr marL="914377" lvl="1" indent="-342891" algn="l" rtl="0">
              <a:lnSpc>
                <a:spcPct val="90000"/>
              </a:lnSpc>
              <a:spcBef>
                <a:spcPts val="500"/>
              </a:spcBef>
              <a:spcAft>
                <a:spcPts val="0"/>
              </a:spcAft>
              <a:buClr>
                <a:srgbClr val="102649"/>
              </a:buClr>
              <a:buSzPts val="1800"/>
              <a:buChar char="•"/>
              <a:defRPr/>
            </a:lvl2pPr>
            <a:lvl3pPr marL="1371566" lvl="2" indent="-342891" algn="l" rtl="0">
              <a:lnSpc>
                <a:spcPct val="90000"/>
              </a:lnSpc>
              <a:spcBef>
                <a:spcPts val="500"/>
              </a:spcBef>
              <a:spcAft>
                <a:spcPts val="0"/>
              </a:spcAft>
              <a:buClr>
                <a:srgbClr val="102649"/>
              </a:buClr>
              <a:buSzPts val="1800"/>
              <a:buChar char="•"/>
              <a:defRPr/>
            </a:lvl3pPr>
            <a:lvl4pPr marL="1828754" lvl="3" indent="-342891" algn="l" rtl="0">
              <a:lnSpc>
                <a:spcPct val="90000"/>
              </a:lnSpc>
              <a:spcBef>
                <a:spcPts val="500"/>
              </a:spcBef>
              <a:spcAft>
                <a:spcPts val="0"/>
              </a:spcAft>
              <a:buClr>
                <a:srgbClr val="102649"/>
              </a:buClr>
              <a:buSzPts val="1800"/>
              <a:buChar char="•"/>
              <a:defRPr/>
            </a:lvl4pPr>
            <a:lvl5pPr marL="2285943" lvl="4" indent="-342891" algn="l" rtl="0">
              <a:lnSpc>
                <a:spcPct val="90000"/>
              </a:lnSpc>
              <a:spcBef>
                <a:spcPts val="500"/>
              </a:spcBef>
              <a:spcAft>
                <a:spcPts val="0"/>
              </a:spcAft>
              <a:buClr>
                <a:srgbClr val="102649"/>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sp>
        <p:nvSpPr>
          <p:cNvPr id="130" name="Google Shape;130;p22"/>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1" name="Google Shape;131;p22"/>
          <p:cNvSpPr txBox="1">
            <a:spLocks noGrp="1"/>
          </p:cNvSpPr>
          <p:nvPr>
            <p:ph type="ftr" idx="11"/>
          </p:nvPr>
        </p:nvSpPr>
        <p:spPr>
          <a:xfrm>
            <a:off x="4038600" y="6356351"/>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9650387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32"/>
        <p:cNvGrpSpPr/>
        <p:nvPr/>
      </p:nvGrpSpPr>
      <p:grpSpPr>
        <a:xfrm>
          <a:off x="0" y="0"/>
          <a:ext cx="0" cy="0"/>
          <a:chOff x="0" y="0"/>
          <a:chExt cx="0" cy="0"/>
        </a:xfrm>
      </p:grpSpPr>
      <p:sp>
        <p:nvSpPr>
          <p:cNvPr id="133" name="Google Shape;133;p23"/>
          <p:cNvSpPr txBox="1">
            <a:spLocks noGrp="1"/>
          </p:cNvSpPr>
          <p:nvPr>
            <p:ph type="title"/>
          </p:nvPr>
        </p:nvSpPr>
        <p:spPr>
          <a:xfrm>
            <a:off x="831851" y="1709739"/>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6000"/>
              <a:buFont typeface="Libre Franklin Medium"/>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4" name="Google Shape;134;p23"/>
          <p:cNvSpPr txBox="1">
            <a:spLocks noGrp="1"/>
          </p:cNvSpPr>
          <p:nvPr>
            <p:ph type="body" idx="1"/>
          </p:nvPr>
        </p:nvSpPr>
        <p:spPr>
          <a:xfrm>
            <a:off x="831851" y="4589463"/>
            <a:ext cx="10515600" cy="1500300"/>
          </a:xfrm>
          <a:prstGeom prst="rect">
            <a:avLst/>
          </a:prstGeom>
          <a:noFill/>
          <a:ln>
            <a:noFill/>
          </a:ln>
        </p:spPr>
        <p:txBody>
          <a:bodyPr spcFirstLastPara="1" wrap="square" lIns="91425" tIns="45700" rIns="91425" bIns="45700" anchor="t" anchorCtr="0">
            <a:normAutofit/>
          </a:bodyPr>
          <a:lstStyle>
            <a:lvl1pPr marL="457189" lvl="0" indent="-228594" algn="l" rtl="0">
              <a:lnSpc>
                <a:spcPct val="90000"/>
              </a:lnSpc>
              <a:spcBef>
                <a:spcPts val="1000"/>
              </a:spcBef>
              <a:spcAft>
                <a:spcPts val="0"/>
              </a:spcAft>
              <a:buClr>
                <a:srgbClr val="888888"/>
              </a:buClr>
              <a:buSzPts val="2400"/>
              <a:buNone/>
              <a:defRPr sz="2400">
                <a:solidFill>
                  <a:srgbClr val="888888"/>
                </a:solidFill>
              </a:defRPr>
            </a:lvl1pPr>
            <a:lvl2pPr marL="914377" lvl="1" indent="-228594" algn="l" rtl="0">
              <a:lnSpc>
                <a:spcPct val="90000"/>
              </a:lnSpc>
              <a:spcBef>
                <a:spcPts val="500"/>
              </a:spcBef>
              <a:spcAft>
                <a:spcPts val="0"/>
              </a:spcAft>
              <a:buClr>
                <a:srgbClr val="888888"/>
              </a:buClr>
              <a:buSzPts val="2000"/>
              <a:buNone/>
              <a:defRPr sz="2000">
                <a:solidFill>
                  <a:srgbClr val="888888"/>
                </a:solidFill>
              </a:defRPr>
            </a:lvl2pPr>
            <a:lvl3pPr marL="1371566" lvl="2" indent="-228594" algn="l" rtl="0">
              <a:lnSpc>
                <a:spcPct val="90000"/>
              </a:lnSpc>
              <a:spcBef>
                <a:spcPts val="500"/>
              </a:spcBef>
              <a:spcAft>
                <a:spcPts val="0"/>
              </a:spcAft>
              <a:buClr>
                <a:srgbClr val="888888"/>
              </a:buClr>
              <a:buSzPts val="1800"/>
              <a:buNone/>
              <a:defRPr sz="1800">
                <a:solidFill>
                  <a:srgbClr val="888888"/>
                </a:solidFill>
              </a:defRPr>
            </a:lvl3pPr>
            <a:lvl4pPr marL="1828754" lvl="3" indent="-228594" algn="l" rtl="0">
              <a:lnSpc>
                <a:spcPct val="90000"/>
              </a:lnSpc>
              <a:spcBef>
                <a:spcPts val="500"/>
              </a:spcBef>
              <a:spcAft>
                <a:spcPts val="0"/>
              </a:spcAft>
              <a:buClr>
                <a:srgbClr val="888888"/>
              </a:buClr>
              <a:buSzPts val="1600"/>
              <a:buNone/>
              <a:defRPr sz="1600">
                <a:solidFill>
                  <a:srgbClr val="888888"/>
                </a:solidFill>
              </a:defRPr>
            </a:lvl4pPr>
            <a:lvl5pPr marL="2285943" lvl="4" indent="-228594" algn="l" rtl="0">
              <a:lnSpc>
                <a:spcPct val="90000"/>
              </a:lnSpc>
              <a:spcBef>
                <a:spcPts val="500"/>
              </a:spcBef>
              <a:spcAft>
                <a:spcPts val="0"/>
              </a:spcAft>
              <a:buClr>
                <a:srgbClr val="888888"/>
              </a:buClr>
              <a:buSzPts val="1600"/>
              <a:buNone/>
              <a:defRPr sz="1600">
                <a:solidFill>
                  <a:srgbClr val="888888"/>
                </a:solidFill>
              </a:defRPr>
            </a:lvl5pPr>
            <a:lvl6pPr marL="2743131" lvl="5" indent="-228594" algn="l" rtl="0">
              <a:lnSpc>
                <a:spcPct val="90000"/>
              </a:lnSpc>
              <a:spcBef>
                <a:spcPts val="500"/>
              </a:spcBef>
              <a:spcAft>
                <a:spcPts val="0"/>
              </a:spcAft>
              <a:buClr>
                <a:srgbClr val="888888"/>
              </a:buClr>
              <a:buSzPts val="1600"/>
              <a:buNone/>
              <a:defRPr sz="1600">
                <a:solidFill>
                  <a:srgbClr val="888888"/>
                </a:solidFill>
              </a:defRPr>
            </a:lvl6pPr>
            <a:lvl7pPr marL="3200320" lvl="6" indent="-228594" algn="l" rtl="0">
              <a:lnSpc>
                <a:spcPct val="90000"/>
              </a:lnSpc>
              <a:spcBef>
                <a:spcPts val="500"/>
              </a:spcBef>
              <a:spcAft>
                <a:spcPts val="0"/>
              </a:spcAft>
              <a:buClr>
                <a:srgbClr val="888888"/>
              </a:buClr>
              <a:buSzPts val="1600"/>
              <a:buNone/>
              <a:defRPr sz="1600">
                <a:solidFill>
                  <a:srgbClr val="888888"/>
                </a:solidFill>
              </a:defRPr>
            </a:lvl7pPr>
            <a:lvl8pPr marL="3657509" lvl="7" indent="-228594" algn="l" rtl="0">
              <a:lnSpc>
                <a:spcPct val="90000"/>
              </a:lnSpc>
              <a:spcBef>
                <a:spcPts val="500"/>
              </a:spcBef>
              <a:spcAft>
                <a:spcPts val="0"/>
              </a:spcAft>
              <a:buClr>
                <a:srgbClr val="888888"/>
              </a:buClr>
              <a:buSzPts val="1600"/>
              <a:buNone/>
              <a:defRPr sz="1600">
                <a:solidFill>
                  <a:srgbClr val="888888"/>
                </a:solidFill>
              </a:defRPr>
            </a:lvl8pPr>
            <a:lvl9pPr marL="4114697" lvl="8" indent="-228594"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35" name="Google Shape;135;p23"/>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6" name="Google Shape;136;p23"/>
          <p:cNvSpPr txBox="1">
            <a:spLocks noGrp="1"/>
          </p:cNvSpPr>
          <p:nvPr>
            <p:ph type="ftr" idx="11"/>
          </p:nvPr>
        </p:nvSpPr>
        <p:spPr>
          <a:xfrm>
            <a:off x="4038600" y="6356351"/>
            <a:ext cx="40782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7" name="Google Shape;137;p23"/>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84237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Plain White">
  <p:cSld name="Plain White">
    <p:spTree>
      <p:nvGrpSpPr>
        <p:cNvPr id="1" name="Shape 138"/>
        <p:cNvGrpSpPr/>
        <p:nvPr/>
      </p:nvGrpSpPr>
      <p:grpSpPr>
        <a:xfrm>
          <a:off x="0" y="0"/>
          <a:ext cx="0" cy="0"/>
          <a:chOff x="0" y="0"/>
          <a:chExt cx="0" cy="0"/>
        </a:xfrm>
      </p:grpSpPr>
      <p:sp>
        <p:nvSpPr>
          <p:cNvPr id="139" name="Google Shape;139;p24"/>
          <p:cNvSpPr/>
          <p:nvPr/>
        </p:nvSpPr>
        <p:spPr>
          <a:xfrm>
            <a:off x="0" y="3429002"/>
            <a:ext cx="12185669" cy="3431799"/>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140" name="Google Shape;140;p24" descr="A picture containing object&#10;&#10;Description generated with high confidence"/>
          <p:cNvPicPr preferRelativeResize="0"/>
          <p:nvPr/>
        </p:nvPicPr>
        <p:blipFill rotWithShape="1">
          <a:blip r:embed="rId2">
            <a:alphaModFix/>
          </a:blip>
          <a:srcRect/>
          <a:stretch/>
        </p:blipFill>
        <p:spPr>
          <a:xfrm>
            <a:off x="205334" y="6330775"/>
            <a:ext cx="1777025" cy="421151"/>
          </a:xfrm>
          <a:prstGeom prst="rect">
            <a:avLst/>
          </a:prstGeom>
          <a:noFill/>
          <a:ln>
            <a:noFill/>
          </a:ln>
        </p:spPr>
      </p:pic>
      <p:sp>
        <p:nvSpPr>
          <p:cNvPr id="141" name="Google Shape;141;p24"/>
          <p:cNvSpPr txBox="1">
            <a:spLocks noGrp="1"/>
          </p:cNvSpPr>
          <p:nvPr>
            <p:ph type="title"/>
          </p:nvPr>
        </p:nvSpPr>
        <p:spPr>
          <a:xfrm>
            <a:off x="452847" y="300251"/>
            <a:ext cx="11320800" cy="7623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3600"/>
              <a:buFont typeface="Century Gothic"/>
              <a:buNone/>
              <a:defRPr sz="3600" b="0" i="0" u="none" strike="noStrike" cap="none">
                <a:latin typeface="Century Gothic"/>
                <a:ea typeface="Century Gothic"/>
                <a:cs typeface="Century Gothic"/>
                <a:sym typeface="Century Gothic"/>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42" name="Google Shape;142;p24"/>
          <p:cNvSpPr txBox="1">
            <a:spLocks noGrp="1"/>
          </p:cNvSpPr>
          <p:nvPr>
            <p:ph type="body" idx="1"/>
          </p:nvPr>
        </p:nvSpPr>
        <p:spPr>
          <a:xfrm>
            <a:off x="452845" y="1825625"/>
            <a:ext cx="11320800" cy="4351200"/>
          </a:xfrm>
          <a:prstGeom prst="rect">
            <a:avLst/>
          </a:prstGeom>
          <a:noFill/>
          <a:ln>
            <a:noFill/>
          </a:ln>
        </p:spPr>
        <p:txBody>
          <a:bodyPr spcFirstLastPara="1" wrap="square" lIns="0" tIns="0" rIns="0" bIns="0" anchor="t" anchorCtr="0">
            <a:normAutofit/>
          </a:bodyPr>
          <a:lstStyle>
            <a:lvl1pPr marL="457189" marR="0" lvl="0" indent="-228594" algn="l" rtl="0">
              <a:lnSpc>
                <a:spcPct val="90000"/>
              </a:lnSpc>
              <a:spcBef>
                <a:spcPts val="1000"/>
              </a:spcBef>
              <a:spcAft>
                <a:spcPts val="0"/>
              </a:spcAft>
              <a:buSzPts val="2800"/>
              <a:buFont typeface="Century Gothic"/>
              <a:buNone/>
              <a:defRPr sz="2800" b="0" i="0" u="none" strike="noStrike" cap="none">
                <a:latin typeface="Century Gothic"/>
                <a:ea typeface="Century Gothic"/>
                <a:cs typeface="Century Gothic"/>
                <a:sym typeface="Century Gothic"/>
              </a:defRPr>
            </a:lvl1pPr>
            <a:lvl2pPr marL="914377" marR="0" lvl="1" indent="-380990" algn="l" rtl="0">
              <a:lnSpc>
                <a:spcPct val="90000"/>
              </a:lnSpc>
              <a:spcBef>
                <a:spcPts val="500"/>
              </a:spcBef>
              <a:spcAft>
                <a:spcPts val="0"/>
              </a:spcAft>
              <a:buSzPts val="2400"/>
              <a:buFont typeface="Arial"/>
              <a:buChar char="•"/>
              <a:defRPr sz="2400" b="0" i="0" u="none" strike="noStrike" cap="none">
                <a:latin typeface="Century Gothic"/>
                <a:ea typeface="Century Gothic"/>
                <a:cs typeface="Century Gothic"/>
                <a:sym typeface="Century Gothic"/>
              </a:defRPr>
            </a:lvl2pPr>
            <a:lvl3pPr marL="1371566" marR="0" lvl="2" indent="-355591" algn="l" rtl="0">
              <a:lnSpc>
                <a:spcPct val="90000"/>
              </a:lnSpc>
              <a:spcBef>
                <a:spcPts val="500"/>
              </a:spcBef>
              <a:spcAft>
                <a:spcPts val="0"/>
              </a:spcAft>
              <a:buSzPts val="2000"/>
              <a:buFont typeface="Arial"/>
              <a:buChar char="•"/>
              <a:defRPr sz="2000" b="0" i="0" u="none" strike="noStrike" cap="none">
                <a:latin typeface="Century Gothic"/>
                <a:ea typeface="Century Gothic"/>
                <a:cs typeface="Century Gothic"/>
                <a:sym typeface="Century Gothic"/>
              </a:defRPr>
            </a:lvl3pPr>
            <a:lvl4pPr marL="1828754" marR="0" lvl="3" indent="-342891"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4pPr>
            <a:lvl5pPr marL="2285943" marR="0" lvl="4" indent="-342891"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5pPr>
            <a:lvl6pPr marL="2743131" marR="0" lvl="5" indent="-342891"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6pPr>
            <a:lvl7pPr marL="3200320" marR="0" lvl="6" indent="-342891"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7pPr>
            <a:lvl8pPr marL="3657509" marR="0" lvl="7" indent="-342891"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8pPr>
            <a:lvl9pPr marL="4114697" marR="0" lvl="8" indent="-342891"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9pPr>
          </a:lstStyle>
          <a:p>
            <a:endParaRPr/>
          </a:p>
        </p:txBody>
      </p:sp>
      <p:sp>
        <p:nvSpPr>
          <p:cNvPr id="143" name="Google Shape;143;p24"/>
          <p:cNvSpPr txBox="1">
            <a:spLocks noGrp="1"/>
          </p:cNvSpPr>
          <p:nvPr>
            <p:ph type="sldNum" idx="12"/>
          </p:nvPr>
        </p:nvSpPr>
        <p:spPr>
          <a:xfrm>
            <a:off x="11409046" y="6333135"/>
            <a:ext cx="731700" cy="5250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464308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150"/>
        <p:cNvGrpSpPr/>
        <p:nvPr/>
      </p:nvGrpSpPr>
      <p:grpSpPr>
        <a:xfrm>
          <a:off x="0" y="0"/>
          <a:ext cx="0" cy="0"/>
          <a:chOff x="0" y="0"/>
          <a:chExt cx="0" cy="0"/>
        </a:xfrm>
      </p:grpSpPr>
      <p:sp>
        <p:nvSpPr>
          <p:cNvPr id="151" name="Google Shape;151;p26"/>
          <p:cNvSpPr txBox="1">
            <a:spLocks noGrp="1"/>
          </p:cNvSpPr>
          <p:nvPr>
            <p:ph type="sldNum" idx="12"/>
          </p:nvPr>
        </p:nvSpPr>
        <p:spPr>
          <a:xfrm>
            <a:off x="11016767" y="6309651"/>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492897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52"/>
        <p:cNvGrpSpPr/>
        <p:nvPr/>
      </p:nvGrpSpPr>
      <p:grpSpPr>
        <a:xfrm>
          <a:off x="0" y="0"/>
          <a:ext cx="0" cy="0"/>
          <a:chOff x="0" y="0"/>
          <a:chExt cx="0" cy="0"/>
        </a:xfrm>
      </p:grpSpPr>
      <p:sp>
        <p:nvSpPr>
          <p:cNvPr id="153" name="Google Shape;153;p27"/>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4" name="Google Shape;154;p27"/>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189" lvl="0" indent="-342891" algn="l" rtl="0">
              <a:lnSpc>
                <a:spcPct val="90000"/>
              </a:lnSpc>
              <a:spcBef>
                <a:spcPts val="1000"/>
              </a:spcBef>
              <a:spcAft>
                <a:spcPts val="0"/>
              </a:spcAft>
              <a:buClr>
                <a:srgbClr val="102649"/>
              </a:buClr>
              <a:buSzPts val="1800"/>
              <a:buChar char="•"/>
              <a:defRPr/>
            </a:lvl1pPr>
            <a:lvl2pPr marL="914377" lvl="1" indent="-342891" algn="l" rtl="0">
              <a:lnSpc>
                <a:spcPct val="90000"/>
              </a:lnSpc>
              <a:spcBef>
                <a:spcPts val="500"/>
              </a:spcBef>
              <a:spcAft>
                <a:spcPts val="0"/>
              </a:spcAft>
              <a:buClr>
                <a:srgbClr val="102649"/>
              </a:buClr>
              <a:buSzPts val="1800"/>
              <a:buChar char="•"/>
              <a:defRPr/>
            </a:lvl2pPr>
            <a:lvl3pPr marL="1371566" lvl="2" indent="-342891" algn="l" rtl="0">
              <a:lnSpc>
                <a:spcPct val="90000"/>
              </a:lnSpc>
              <a:spcBef>
                <a:spcPts val="500"/>
              </a:spcBef>
              <a:spcAft>
                <a:spcPts val="0"/>
              </a:spcAft>
              <a:buClr>
                <a:srgbClr val="102649"/>
              </a:buClr>
              <a:buSzPts val="1800"/>
              <a:buChar char="•"/>
              <a:defRPr/>
            </a:lvl3pPr>
            <a:lvl4pPr marL="1828754" lvl="3" indent="-342891" algn="l" rtl="0">
              <a:lnSpc>
                <a:spcPct val="90000"/>
              </a:lnSpc>
              <a:spcBef>
                <a:spcPts val="500"/>
              </a:spcBef>
              <a:spcAft>
                <a:spcPts val="0"/>
              </a:spcAft>
              <a:buClr>
                <a:srgbClr val="102649"/>
              </a:buClr>
              <a:buSzPts val="1800"/>
              <a:buChar char="•"/>
              <a:defRPr/>
            </a:lvl4pPr>
            <a:lvl5pPr marL="2285943" lvl="4" indent="-342891" algn="l" rtl="0">
              <a:lnSpc>
                <a:spcPct val="90000"/>
              </a:lnSpc>
              <a:spcBef>
                <a:spcPts val="500"/>
              </a:spcBef>
              <a:spcAft>
                <a:spcPts val="0"/>
              </a:spcAft>
              <a:buClr>
                <a:srgbClr val="102649"/>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sp>
        <p:nvSpPr>
          <p:cNvPr id="155" name="Google Shape;155;p27"/>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6" name="Google Shape;156;p27"/>
          <p:cNvSpPr txBox="1">
            <a:spLocks noGrp="1"/>
          </p:cNvSpPr>
          <p:nvPr>
            <p:ph type="ftr" idx="11"/>
          </p:nvPr>
        </p:nvSpPr>
        <p:spPr>
          <a:xfrm>
            <a:off x="4038600" y="6356351"/>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831808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157"/>
        <p:cNvGrpSpPr/>
        <p:nvPr/>
      </p:nvGrpSpPr>
      <p:grpSpPr>
        <a:xfrm>
          <a:off x="0" y="0"/>
          <a:ext cx="0" cy="0"/>
          <a:chOff x="0" y="0"/>
          <a:chExt cx="0" cy="0"/>
        </a:xfrm>
      </p:grpSpPr>
      <p:sp>
        <p:nvSpPr>
          <p:cNvPr id="158" name="Google Shape;158;p28"/>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9" name="Google Shape;159;p28"/>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0" name="Google Shape;160;p28"/>
          <p:cNvSpPr txBox="1">
            <a:spLocks noGrp="1"/>
          </p:cNvSpPr>
          <p:nvPr>
            <p:ph type="ftr" idx="11"/>
          </p:nvPr>
        </p:nvSpPr>
        <p:spPr>
          <a:xfrm>
            <a:off x="4038600" y="6356351"/>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30333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3/10/2025</a:t>
            </a:fld>
            <a:endParaRPr lang="en-US"/>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32742931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161"/>
        <p:cNvGrpSpPr/>
        <p:nvPr/>
      </p:nvGrpSpPr>
      <p:grpSpPr>
        <a:xfrm>
          <a:off x="0" y="0"/>
          <a:ext cx="0" cy="0"/>
          <a:chOff x="0" y="0"/>
          <a:chExt cx="0" cy="0"/>
        </a:xfrm>
      </p:grpSpPr>
      <p:sp>
        <p:nvSpPr>
          <p:cNvPr id="162" name="Google Shape;162;p29"/>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3" name="Google Shape;163;p29"/>
          <p:cNvSpPr txBox="1">
            <a:spLocks noGrp="1"/>
          </p:cNvSpPr>
          <p:nvPr>
            <p:ph type="ftr" idx="11"/>
          </p:nvPr>
        </p:nvSpPr>
        <p:spPr>
          <a:xfrm>
            <a:off x="4038600" y="6356351"/>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224605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64"/>
        <p:cNvGrpSpPr/>
        <p:nvPr/>
      </p:nvGrpSpPr>
      <p:grpSpPr>
        <a:xfrm>
          <a:off x="0" y="0"/>
          <a:ext cx="0" cy="0"/>
          <a:chOff x="0" y="0"/>
          <a:chExt cx="0" cy="0"/>
        </a:xfrm>
      </p:grpSpPr>
      <p:sp>
        <p:nvSpPr>
          <p:cNvPr id="165" name="Google Shape;165;p30"/>
          <p:cNvSpPr txBox="1">
            <a:spLocks noGrp="1"/>
          </p:cNvSpPr>
          <p:nvPr>
            <p:ph type="title"/>
          </p:nvPr>
        </p:nvSpPr>
        <p:spPr>
          <a:xfrm>
            <a:off x="839788" y="365126"/>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6" name="Google Shape;166;p30"/>
          <p:cNvSpPr txBox="1">
            <a:spLocks noGrp="1"/>
          </p:cNvSpPr>
          <p:nvPr>
            <p:ph type="body" idx="1"/>
          </p:nvPr>
        </p:nvSpPr>
        <p:spPr>
          <a:xfrm>
            <a:off x="839789" y="1681163"/>
            <a:ext cx="5157900" cy="823800"/>
          </a:xfrm>
          <a:prstGeom prst="rect">
            <a:avLst/>
          </a:prstGeom>
          <a:noFill/>
          <a:ln>
            <a:noFill/>
          </a:ln>
        </p:spPr>
        <p:txBody>
          <a:bodyPr spcFirstLastPara="1" wrap="square" lIns="91425" tIns="45700" rIns="91425" bIns="45700" anchor="b" anchorCtr="0">
            <a:normAutofit/>
          </a:bodyPr>
          <a:lstStyle>
            <a:lvl1pPr marL="457189" lvl="0" indent="-228594" algn="l" rtl="0">
              <a:lnSpc>
                <a:spcPct val="90000"/>
              </a:lnSpc>
              <a:spcBef>
                <a:spcPts val="1000"/>
              </a:spcBef>
              <a:spcAft>
                <a:spcPts val="0"/>
              </a:spcAft>
              <a:buClr>
                <a:srgbClr val="102649"/>
              </a:buClr>
              <a:buSzPts val="2400"/>
              <a:buNone/>
              <a:defRPr sz="2400" b="1"/>
            </a:lvl1pPr>
            <a:lvl2pPr marL="914377" lvl="1" indent="-228594" algn="l" rtl="0">
              <a:lnSpc>
                <a:spcPct val="90000"/>
              </a:lnSpc>
              <a:spcBef>
                <a:spcPts val="500"/>
              </a:spcBef>
              <a:spcAft>
                <a:spcPts val="0"/>
              </a:spcAft>
              <a:buClr>
                <a:srgbClr val="102649"/>
              </a:buClr>
              <a:buSzPts val="2000"/>
              <a:buNone/>
              <a:defRPr sz="2000" b="1"/>
            </a:lvl2pPr>
            <a:lvl3pPr marL="1371566" lvl="2" indent="-228594" algn="l" rtl="0">
              <a:lnSpc>
                <a:spcPct val="90000"/>
              </a:lnSpc>
              <a:spcBef>
                <a:spcPts val="500"/>
              </a:spcBef>
              <a:spcAft>
                <a:spcPts val="0"/>
              </a:spcAft>
              <a:buClr>
                <a:srgbClr val="102649"/>
              </a:buClr>
              <a:buSzPts val="1800"/>
              <a:buNone/>
              <a:defRPr sz="1800" b="1"/>
            </a:lvl3pPr>
            <a:lvl4pPr marL="1828754" lvl="3" indent="-228594" algn="l" rtl="0">
              <a:lnSpc>
                <a:spcPct val="90000"/>
              </a:lnSpc>
              <a:spcBef>
                <a:spcPts val="500"/>
              </a:spcBef>
              <a:spcAft>
                <a:spcPts val="0"/>
              </a:spcAft>
              <a:buClr>
                <a:srgbClr val="102649"/>
              </a:buClr>
              <a:buSzPts val="1600"/>
              <a:buNone/>
              <a:defRPr sz="1600" b="1"/>
            </a:lvl4pPr>
            <a:lvl5pPr marL="2285943" lvl="4" indent="-228594" algn="l" rtl="0">
              <a:lnSpc>
                <a:spcPct val="90000"/>
              </a:lnSpc>
              <a:spcBef>
                <a:spcPts val="500"/>
              </a:spcBef>
              <a:spcAft>
                <a:spcPts val="0"/>
              </a:spcAft>
              <a:buClr>
                <a:srgbClr val="102649"/>
              </a:buClr>
              <a:buSzPts val="1600"/>
              <a:buNone/>
              <a:defRPr sz="1600" b="1"/>
            </a:lvl5pPr>
            <a:lvl6pPr marL="2743131" lvl="5" indent="-228594" algn="l" rtl="0">
              <a:lnSpc>
                <a:spcPct val="90000"/>
              </a:lnSpc>
              <a:spcBef>
                <a:spcPts val="500"/>
              </a:spcBef>
              <a:spcAft>
                <a:spcPts val="0"/>
              </a:spcAft>
              <a:buClr>
                <a:schemeClr val="dk1"/>
              </a:buClr>
              <a:buSzPts val="1600"/>
              <a:buNone/>
              <a:defRPr sz="1600" b="1"/>
            </a:lvl6pPr>
            <a:lvl7pPr marL="3200320" lvl="6" indent="-228594" algn="l" rtl="0">
              <a:lnSpc>
                <a:spcPct val="90000"/>
              </a:lnSpc>
              <a:spcBef>
                <a:spcPts val="500"/>
              </a:spcBef>
              <a:spcAft>
                <a:spcPts val="0"/>
              </a:spcAft>
              <a:buClr>
                <a:schemeClr val="dk1"/>
              </a:buClr>
              <a:buSzPts val="1600"/>
              <a:buNone/>
              <a:defRPr sz="1600" b="1"/>
            </a:lvl7pPr>
            <a:lvl8pPr marL="3657509" lvl="7" indent="-228594" algn="l" rtl="0">
              <a:lnSpc>
                <a:spcPct val="90000"/>
              </a:lnSpc>
              <a:spcBef>
                <a:spcPts val="500"/>
              </a:spcBef>
              <a:spcAft>
                <a:spcPts val="0"/>
              </a:spcAft>
              <a:buClr>
                <a:schemeClr val="dk1"/>
              </a:buClr>
              <a:buSzPts val="1600"/>
              <a:buNone/>
              <a:defRPr sz="1600" b="1"/>
            </a:lvl8pPr>
            <a:lvl9pPr marL="4114697" lvl="8" indent="-228594" algn="l" rtl="0">
              <a:lnSpc>
                <a:spcPct val="90000"/>
              </a:lnSpc>
              <a:spcBef>
                <a:spcPts val="500"/>
              </a:spcBef>
              <a:spcAft>
                <a:spcPts val="0"/>
              </a:spcAft>
              <a:buClr>
                <a:schemeClr val="dk1"/>
              </a:buClr>
              <a:buSzPts val="1600"/>
              <a:buNone/>
              <a:defRPr sz="1600" b="1"/>
            </a:lvl9pPr>
          </a:lstStyle>
          <a:p>
            <a:endParaRPr/>
          </a:p>
        </p:txBody>
      </p:sp>
      <p:sp>
        <p:nvSpPr>
          <p:cNvPr id="167" name="Google Shape;167;p30"/>
          <p:cNvSpPr txBox="1">
            <a:spLocks noGrp="1"/>
          </p:cNvSpPr>
          <p:nvPr>
            <p:ph type="body" idx="2"/>
          </p:nvPr>
        </p:nvSpPr>
        <p:spPr>
          <a:xfrm>
            <a:off x="839789" y="2505075"/>
            <a:ext cx="5157900" cy="3684600"/>
          </a:xfrm>
          <a:prstGeom prst="rect">
            <a:avLst/>
          </a:prstGeom>
          <a:noFill/>
          <a:ln>
            <a:noFill/>
          </a:ln>
        </p:spPr>
        <p:txBody>
          <a:bodyPr spcFirstLastPara="1" wrap="square" lIns="91425" tIns="45700" rIns="91425" bIns="45700" anchor="t" anchorCtr="0">
            <a:normAutofit/>
          </a:bodyPr>
          <a:lstStyle>
            <a:lvl1pPr marL="457189" lvl="0" indent="-342891" algn="l" rtl="0">
              <a:lnSpc>
                <a:spcPct val="90000"/>
              </a:lnSpc>
              <a:spcBef>
                <a:spcPts val="1000"/>
              </a:spcBef>
              <a:spcAft>
                <a:spcPts val="0"/>
              </a:spcAft>
              <a:buClr>
                <a:srgbClr val="102649"/>
              </a:buClr>
              <a:buSzPts val="1800"/>
              <a:buChar char="•"/>
              <a:defRPr/>
            </a:lvl1pPr>
            <a:lvl2pPr marL="914377" lvl="1" indent="-342891" algn="l" rtl="0">
              <a:lnSpc>
                <a:spcPct val="90000"/>
              </a:lnSpc>
              <a:spcBef>
                <a:spcPts val="500"/>
              </a:spcBef>
              <a:spcAft>
                <a:spcPts val="0"/>
              </a:spcAft>
              <a:buClr>
                <a:srgbClr val="102649"/>
              </a:buClr>
              <a:buSzPts val="1800"/>
              <a:buChar char="•"/>
              <a:defRPr/>
            </a:lvl2pPr>
            <a:lvl3pPr marL="1371566" lvl="2" indent="-342891" algn="l" rtl="0">
              <a:lnSpc>
                <a:spcPct val="90000"/>
              </a:lnSpc>
              <a:spcBef>
                <a:spcPts val="500"/>
              </a:spcBef>
              <a:spcAft>
                <a:spcPts val="0"/>
              </a:spcAft>
              <a:buClr>
                <a:srgbClr val="102649"/>
              </a:buClr>
              <a:buSzPts val="1800"/>
              <a:buChar char="•"/>
              <a:defRPr/>
            </a:lvl3pPr>
            <a:lvl4pPr marL="1828754" lvl="3" indent="-342891" algn="l" rtl="0">
              <a:lnSpc>
                <a:spcPct val="90000"/>
              </a:lnSpc>
              <a:spcBef>
                <a:spcPts val="500"/>
              </a:spcBef>
              <a:spcAft>
                <a:spcPts val="0"/>
              </a:spcAft>
              <a:buClr>
                <a:srgbClr val="102649"/>
              </a:buClr>
              <a:buSzPts val="1800"/>
              <a:buChar char="•"/>
              <a:defRPr/>
            </a:lvl4pPr>
            <a:lvl5pPr marL="2285943" lvl="4" indent="-342891" algn="l" rtl="0">
              <a:lnSpc>
                <a:spcPct val="90000"/>
              </a:lnSpc>
              <a:spcBef>
                <a:spcPts val="500"/>
              </a:spcBef>
              <a:spcAft>
                <a:spcPts val="0"/>
              </a:spcAft>
              <a:buClr>
                <a:srgbClr val="102649"/>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sp>
        <p:nvSpPr>
          <p:cNvPr id="168" name="Google Shape;168;p30"/>
          <p:cNvSpPr txBox="1">
            <a:spLocks noGrp="1"/>
          </p:cNvSpPr>
          <p:nvPr>
            <p:ph type="body" idx="3"/>
          </p:nvPr>
        </p:nvSpPr>
        <p:spPr>
          <a:xfrm>
            <a:off x="6172201" y="1681163"/>
            <a:ext cx="5183100" cy="823800"/>
          </a:xfrm>
          <a:prstGeom prst="rect">
            <a:avLst/>
          </a:prstGeom>
          <a:noFill/>
          <a:ln>
            <a:noFill/>
          </a:ln>
        </p:spPr>
        <p:txBody>
          <a:bodyPr spcFirstLastPara="1" wrap="square" lIns="91425" tIns="45700" rIns="91425" bIns="45700" anchor="b" anchorCtr="0">
            <a:normAutofit/>
          </a:bodyPr>
          <a:lstStyle>
            <a:lvl1pPr marL="457189" lvl="0" indent="-228594" algn="l" rtl="0">
              <a:lnSpc>
                <a:spcPct val="90000"/>
              </a:lnSpc>
              <a:spcBef>
                <a:spcPts val="1000"/>
              </a:spcBef>
              <a:spcAft>
                <a:spcPts val="0"/>
              </a:spcAft>
              <a:buClr>
                <a:srgbClr val="102649"/>
              </a:buClr>
              <a:buSzPts val="2400"/>
              <a:buNone/>
              <a:defRPr sz="2400" b="1"/>
            </a:lvl1pPr>
            <a:lvl2pPr marL="914377" lvl="1" indent="-228594" algn="l" rtl="0">
              <a:lnSpc>
                <a:spcPct val="90000"/>
              </a:lnSpc>
              <a:spcBef>
                <a:spcPts val="500"/>
              </a:spcBef>
              <a:spcAft>
                <a:spcPts val="0"/>
              </a:spcAft>
              <a:buClr>
                <a:srgbClr val="102649"/>
              </a:buClr>
              <a:buSzPts val="2000"/>
              <a:buNone/>
              <a:defRPr sz="2000" b="1"/>
            </a:lvl2pPr>
            <a:lvl3pPr marL="1371566" lvl="2" indent="-228594" algn="l" rtl="0">
              <a:lnSpc>
                <a:spcPct val="90000"/>
              </a:lnSpc>
              <a:spcBef>
                <a:spcPts val="500"/>
              </a:spcBef>
              <a:spcAft>
                <a:spcPts val="0"/>
              </a:spcAft>
              <a:buClr>
                <a:srgbClr val="102649"/>
              </a:buClr>
              <a:buSzPts val="1800"/>
              <a:buNone/>
              <a:defRPr sz="1800" b="1"/>
            </a:lvl3pPr>
            <a:lvl4pPr marL="1828754" lvl="3" indent="-228594" algn="l" rtl="0">
              <a:lnSpc>
                <a:spcPct val="90000"/>
              </a:lnSpc>
              <a:spcBef>
                <a:spcPts val="500"/>
              </a:spcBef>
              <a:spcAft>
                <a:spcPts val="0"/>
              </a:spcAft>
              <a:buClr>
                <a:srgbClr val="102649"/>
              </a:buClr>
              <a:buSzPts val="1600"/>
              <a:buNone/>
              <a:defRPr sz="1600" b="1"/>
            </a:lvl4pPr>
            <a:lvl5pPr marL="2285943" lvl="4" indent="-228594" algn="l" rtl="0">
              <a:lnSpc>
                <a:spcPct val="90000"/>
              </a:lnSpc>
              <a:spcBef>
                <a:spcPts val="500"/>
              </a:spcBef>
              <a:spcAft>
                <a:spcPts val="0"/>
              </a:spcAft>
              <a:buClr>
                <a:srgbClr val="102649"/>
              </a:buClr>
              <a:buSzPts val="1600"/>
              <a:buNone/>
              <a:defRPr sz="1600" b="1"/>
            </a:lvl5pPr>
            <a:lvl6pPr marL="2743131" lvl="5" indent="-228594" algn="l" rtl="0">
              <a:lnSpc>
                <a:spcPct val="90000"/>
              </a:lnSpc>
              <a:spcBef>
                <a:spcPts val="500"/>
              </a:spcBef>
              <a:spcAft>
                <a:spcPts val="0"/>
              </a:spcAft>
              <a:buClr>
                <a:schemeClr val="dk1"/>
              </a:buClr>
              <a:buSzPts val="1600"/>
              <a:buNone/>
              <a:defRPr sz="1600" b="1"/>
            </a:lvl6pPr>
            <a:lvl7pPr marL="3200320" lvl="6" indent="-228594" algn="l" rtl="0">
              <a:lnSpc>
                <a:spcPct val="90000"/>
              </a:lnSpc>
              <a:spcBef>
                <a:spcPts val="500"/>
              </a:spcBef>
              <a:spcAft>
                <a:spcPts val="0"/>
              </a:spcAft>
              <a:buClr>
                <a:schemeClr val="dk1"/>
              </a:buClr>
              <a:buSzPts val="1600"/>
              <a:buNone/>
              <a:defRPr sz="1600" b="1"/>
            </a:lvl7pPr>
            <a:lvl8pPr marL="3657509" lvl="7" indent="-228594" algn="l" rtl="0">
              <a:lnSpc>
                <a:spcPct val="90000"/>
              </a:lnSpc>
              <a:spcBef>
                <a:spcPts val="500"/>
              </a:spcBef>
              <a:spcAft>
                <a:spcPts val="0"/>
              </a:spcAft>
              <a:buClr>
                <a:schemeClr val="dk1"/>
              </a:buClr>
              <a:buSzPts val="1600"/>
              <a:buNone/>
              <a:defRPr sz="1600" b="1"/>
            </a:lvl8pPr>
            <a:lvl9pPr marL="4114697" lvl="8" indent="-228594" algn="l" rtl="0">
              <a:lnSpc>
                <a:spcPct val="90000"/>
              </a:lnSpc>
              <a:spcBef>
                <a:spcPts val="500"/>
              </a:spcBef>
              <a:spcAft>
                <a:spcPts val="0"/>
              </a:spcAft>
              <a:buClr>
                <a:schemeClr val="dk1"/>
              </a:buClr>
              <a:buSzPts val="1600"/>
              <a:buNone/>
              <a:defRPr sz="1600" b="1"/>
            </a:lvl9pPr>
          </a:lstStyle>
          <a:p>
            <a:endParaRPr/>
          </a:p>
        </p:txBody>
      </p:sp>
      <p:sp>
        <p:nvSpPr>
          <p:cNvPr id="169" name="Google Shape;169;p30"/>
          <p:cNvSpPr txBox="1">
            <a:spLocks noGrp="1"/>
          </p:cNvSpPr>
          <p:nvPr>
            <p:ph type="body" idx="4"/>
          </p:nvPr>
        </p:nvSpPr>
        <p:spPr>
          <a:xfrm>
            <a:off x="6172201" y="2505075"/>
            <a:ext cx="5183100" cy="3684600"/>
          </a:xfrm>
          <a:prstGeom prst="rect">
            <a:avLst/>
          </a:prstGeom>
          <a:noFill/>
          <a:ln>
            <a:noFill/>
          </a:ln>
        </p:spPr>
        <p:txBody>
          <a:bodyPr spcFirstLastPara="1" wrap="square" lIns="91425" tIns="45700" rIns="91425" bIns="45700" anchor="t" anchorCtr="0">
            <a:normAutofit/>
          </a:bodyPr>
          <a:lstStyle>
            <a:lvl1pPr marL="457189" lvl="0" indent="-342891" algn="l" rtl="0">
              <a:lnSpc>
                <a:spcPct val="90000"/>
              </a:lnSpc>
              <a:spcBef>
                <a:spcPts val="1000"/>
              </a:spcBef>
              <a:spcAft>
                <a:spcPts val="0"/>
              </a:spcAft>
              <a:buClr>
                <a:srgbClr val="102649"/>
              </a:buClr>
              <a:buSzPts val="1800"/>
              <a:buChar char="•"/>
              <a:defRPr/>
            </a:lvl1pPr>
            <a:lvl2pPr marL="914377" lvl="1" indent="-342891" algn="l" rtl="0">
              <a:lnSpc>
                <a:spcPct val="90000"/>
              </a:lnSpc>
              <a:spcBef>
                <a:spcPts val="500"/>
              </a:spcBef>
              <a:spcAft>
                <a:spcPts val="0"/>
              </a:spcAft>
              <a:buClr>
                <a:srgbClr val="102649"/>
              </a:buClr>
              <a:buSzPts val="1800"/>
              <a:buChar char="•"/>
              <a:defRPr/>
            </a:lvl2pPr>
            <a:lvl3pPr marL="1371566" lvl="2" indent="-342891" algn="l" rtl="0">
              <a:lnSpc>
                <a:spcPct val="90000"/>
              </a:lnSpc>
              <a:spcBef>
                <a:spcPts val="500"/>
              </a:spcBef>
              <a:spcAft>
                <a:spcPts val="0"/>
              </a:spcAft>
              <a:buClr>
                <a:srgbClr val="102649"/>
              </a:buClr>
              <a:buSzPts val="1800"/>
              <a:buChar char="•"/>
              <a:defRPr/>
            </a:lvl3pPr>
            <a:lvl4pPr marL="1828754" lvl="3" indent="-342891" algn="l" rtl="0">
              <a:lnSpc>
                <a:spcPct val="90000"/>
              </a:lnSpc>
              <a:spcBef>
                <a:spcPts val="500"/>
              </a:spcBef>
              <a:spcAft>
                <a:spcPts val="0"/>
              </a:spcAft>
              <a:buClr>
                <a:srgbClr val="102649"/>
              </a:buClr>
              <a:buSzPts val="1800"/>
              <a:buChar char="•"/>
              <a:defRPr/>
            </a:lvl4pPr>
            <a:lvl5pPr marL="2285943" lvl="4" indent="-342891" algn="l" rtl="0">
              <a:lnSpc>
                <a:spcPct val="90000"/>
              </a:lnSpc>
              <a:spcBef>
                <a:spcPts val="500"/>
              </a:spcBef>
              <a:spcAft>
                <a:spcPts val="0"/>
              </a:spcAft>
              <a:buClr>
                <a:srgbClr val="102649"/>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sp>
        <p:nvSpPr>
          <p:cNvPr id="170" name="Google Shape;170;p30"/>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1" name="Google Shape;171;p30"/>
          <p:cNvSpPr txBox="1">
            <a:spLocks noGrp="1"/>
          </p:cNvSpPr>
          <p:nvPr>
            <p:ph type="ftr" idx="11"/>
          </p:nvPr>
        </p:nvSpPr>
        <p:spPr>
          <a:xfrm>
            <a:off x="4038600" y="6356351"/>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023886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blipFill>
          <a:blip r:embed="rId2">
            <a:alphaModFix/>
          </a:blip>
          <a:stretch>
            <a:fillRect/>
          </a:stretch>
        </a:blipFill>
        <a:effectLst/>
      </p:bgPr>
    </p:bg>
    <p:spTree>
      <p:nvGrpSpPr>
        <p:cNvPr id="1" name="Shape 172"/>
        <p:cNvGrpSpPr/>
        <p:nvPr/>
      </p:nvGrpSpPr>
      <p:grpSpPr>
        <a:xfrm>
          <a:off x="0" y="0"/>
          <a:ext cx="0" cy="0"/>
          <a:chOff x="0" y="0"/>
          <a:chExt cx="0" cy="0"/>
        </a:xfrm>
      </p:grpSpPr>
      <p:sp>
        <p:nvSpPr>
          <p:cNvPr id="173" name="Google Shape;173;p31"/>
          <p:cNvSpPr txBox="1">
            <a:spLocks noGrp="1"/>
          </p:cNvSpPr>
          <p:nvPr>
            <p:ph type="title"/>
          </p:nvPr>
        </p:nvSpPr>
        <p:spPr>
          <a:xfrm>
            <a:off x="839789"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4" name="Google Shape;174;p31"/>
          <p:cNvSpPr txBox="1">
            <a:spLocks noGrp="1"/>
          </p:cNvSpPr>
          <p:nvPr>
            <p:ph type="body" idx="1"/>
          </p:nvPr>
        </p:nvSpPr>
        <p:spPr>
          <a:xfrm>
            <a:off x="5183188" y="1891431"/>
            <a:ext cx="6172200" cy="3969600"/>
          </a:xfrm>
          <a:prstGeom prst="rect">
            <a:avLst/>
          </a:prstGeom>
          <a:noFill/>
          <a:ln>
            <a:noFill/>
          </a:ln>
        </p:spPr>
        <p:txBody>
          <a:bodyPr spcFirstLastPara="1" wrap="square" lIns="91425" tIns="45700" rIns="91425" bIns="45700" anchor="t" anchorCtr="0">
            <a:normAutofit/>
          </a:bodyPr>
          <a:lstStyle>
            <a:lvl1pPr marL="457189" lvl="0" indent="-431789" algn="l" rtl="0">
              <a:lnSpc>
                <a:spcPct val="90000"/>
              </a:lnSpc>
              <a:spcBef>
                <a:spcPts val="1000"/>
              </a:spcBef>
              <a:spcAft>
                <a:spcPts val="0"/>
              </a:spcAft>
              <a:buClr>
                <a:srgbClr val="102649"/>
              </a:buClr>
              <a:buSzPts val="3200"/>
              <a:buChar char="•"/>
              <a:defRPr sz="3200"/>
            </a:lvl1pPr>
            <a:lvl2pPr marL="914377" lvl="1" indent="-406390" algn="l" rtl="0">
              <a:lnSpc>
                <a:spcPct val="90000"/>
              </a:lnSpc>
              <a:spcBef>
                <a:spcPts val="500"/>
              </a:spcBef>
              <a:spcAft>
                <a:spcPts val="0"/>
              </a:spcAft>
              <a:buClr>
                <a:srgbClr val="102649"/>
              </a:buClr>
              <a:buSzPts val="2800"/>
              <a:buChar char="•"/>
              <a:defRPr sz="2800"/>
            </a:lvl2pPr>
            <a:lvl3pPr marL="1371566" lvl="2" indent="-380990" algn="l" rtl="0">
              <a:lnSpc>
                <a:spcPct val="90000"/>
              </a:lnSpc>
              <a:spcBef>
                <a:spcPts val="500"/>
              </a:spcBef>
              <a:spcAft>
                <a:spcPts val="0"/>
              </a:spcAft>
              <a:buClr>
                <a:srgbClr val="102649"/>
              </a:buClr>
              <a:buSzPts val="2400"/>
              <a:buChar char="•"/>
              <a:defRPr sz="2400"/>
            </a:lvl3pPr>
            <a:lvl4pPr marL="1828754" lvl="3" indent="-355591" algn="l" rtl="0">
              <a:lnSpc>
                <a:spcPct val="90000"/>
              </a:lnSpc>
              <a:spcBef>
                <a:spcPts val="500"/>
              </a:spcBef>
              <a:spcAft>
                <a:spcPts val="0"/>
              </a:spcAft>
              <a:buClr>
                <a:srgbClr val="102649"/>
              </a:buClr>
              <a:buSzPts val="2000"/>
              <a:buChar char="•"/>
              <a:defRPr sz="2000"/>
            </a:lvl4pPr>
            <a:lvl5pPr marL="2285943" lvl="4" indent="-355591" algn="l" rtl="0">
              <a:lnSpc>
                <a:spcPct val="90000"/>
              </a:lnSpc>
              <a:spcBef>
                <a:spcPts val="500"/>
              </a:spcBef>
              <a:spcAft>
                <a:spcPts val="0"/>
              </a:spcAft>
              <a:buClr>
                <a:srgbClr val="102649"/>
              </a:buClr>
              <a:buSzPts val="2000"/>
              <a:buChar char="•"/>
              <a:defRPr sz="2000"/>
            </a:lvl5pPr>
            <a:lvl6pPr marL="2743131" lvl="5" indent="-355591" algn="l" rtl="0">
              <a:lnSpc>
                <a:spcPct val="90000"/>
              </a:lnSpc>
              <a:spcBef>
                <a:spcPts val="500"/>
              </a:spcBef>
              <a:spcAft>
                <a:spcPts val="0"/>
              </a:spcAft>
              <a:buClr>
                <a:schemeClr val="dk1"/>
              </a:buClr>
              <a:buSzPts val="2000"/>
              <a:buChar char="•"/>
              <a:defRPr sz="2000"/>
            </a:lvl6pPr>
            <a:lvl7pPr marL="3200320" lvl="6" indent="-355591" algn="l" rtl="0">
              <a:lnSpc>
                <a:spcPct val="90000"/>
              </a:lnSpc>
              <a:spcBef>
                <a:spcPts val="500"/>
              </a:spcBef>
              <a:spcAft>
                <a:spcPts val="0"/>
              </a:spcAft>
              <a:buClr>
                <a:schemeClr val="dk1"/>
              </a:buClr>
              <a:buSzPts val="2000"/>
              <a:buChar char="•"/>
              <a:defRPr sz="2000"/>
            </a:lvl7pPr>
            <a:lvl8pPr marL="3657509" lvl="7" indent="-355591" algn="l" rtl="0">
              <a:lnSpc>
                <a:spcPct val="90000"/>
              </a:lnSpc>
              <a:spcBef>
                <a:spcPts val="500"/>
              </a:spcBef>
              <a:spcAft>
                <a:spcPts val="0"/>
              </a:spcAft>
              <a:buClr>
                <a:schemeClr val="dk1"/>
              </a:buClr>
              <a:buSzPts val="2000"/>
              <a:buChar char="•"/>
              <a:defRPr sz="2000"/>
            </a:lvl8pPr>
            <a:lvl9pPr marL="4114697" lvl="8" indent="-355591" algn="l" rtl="0">
              <a:lnSpc>
                <a:spcPct val="90000"/>
              </a:lnSpc>
              <a:spcBef>
                <a:spcPts val="500"/>
              </a:spcBef>
              <a:spcAft>
                <a:spcPts val="0"/>
              </a:spcAft>
              <a:buClr>
                <a:schemeClr val="dk1"/>
              </a:buClr>
              <a:buSzPts val="2000"/>
              <a:buChar char="•"/>
              <a:defRPr sz="2000"/>
            </a:lvl9pPr>
          </a:lstStyle>
          <a:p>
            <a:endParaRPr/>
          </a:p>
        </p:txBody>
      </p:sp>
      <p:sp>
        <p:nvSpPr>
          <p:cNvPr id="175" name="Google Shape;175;p31"/>
          <p:cNvSpPr txBox="1">
            <a:spLocks noGrp="1"/>
          </p:cNvSpPr>
          <p:nvPr>
            <p:ph type="body" idx="2"/>
          </p:nvPr>
        </p:nvSpPr>
        <p:spPr>
          <a:xfrm>
            <a:off x="839789" y="2057401"/>
            <a:ext cx="3932100" cy="3811500"/>
          </a:xfrm>
          <a:prstGeom prst="rect">
            <a:avLst/>
          </a:prstGeom>
          <a:noFill/>
          <a:ln>
            <a:noFill/>
          </a:ln>
        </p:spPr>
        <p:txBody>
          <a:bodyPr spcFirstLastPara="1" wrap="square" lIns="91425" tIns="45700" rIns="91425" bIns="45700" anchor="t" anchorCtr="0">
            <a:normAutofit/>
          </a:bodyPr>
          <a:lstStyle>
            <a:lvl1pPr marL="457189" lvl="0" indent="-228594" algn="l" rtl="0">
              <a:lnSpc>
                <a:spcPct val="90000"/>
              </a:lnSpc>
              <a:spcBef>
                <a:spcPts val="1000"/>
              </a:spcBef>
              <a:spcAft>
                <a:spcPts val="0"/>
              </a:spcAft>
              <a:buClr>
                <a:srgbClr val="102649"/>
              </a:buClr>
              <a:buSzPts val="1600"/>
              <a:buNone/>
              <a:defRPr sz="1600"/>
            </a:lvl1pPr>
            <a:lvl2pPr marL="914377" lvl="1" indent="-228594" algn="l" rtl="0">
              <a:lnSpc>
                <a:spcPct val="90000"/>
              </a:lnSpc>
              <a:spcBef>
                <a:spcPts val="500"/>
              </a:spcBef>
              <a:spcAft>
                <a:spcPts val="0"/>
              </a:spcAft>
              <a:buClr>
                <a:srgbClr val="102649"/>
              </a:buClr>
              <a:buSzPts val="1400"/>
              <a:buNone/>
              <a:defRPr sz="1400"/>
            </a:lvl2pPr>
            <a:lvl3pPr marL="1371566" lvl="2" indent="-228594" algn="l" rtl="0">
              <a:lnSpc>
                <a:spcPct val="90000"/>
              </a:lnSpc>
              <a:spcBef>
                <a:spcPts val="500"/>
              </a:spcBef>
              <a:spcAft>
                <a:spcPts val="0"/>
              </a:spcAft>
              <a:buClr>
                <a:srgbClr val="102649"/>
              </a:buClr>
              <a:buSzPts val="1200"/>
              <a:buNone/>
              <a:defRPr sz="1200"/>
            </a:lvl3pPr>
            <a:lvl4pPr marL="1828754" lvl="3" indent="-228594" algn="l" rtl="0">
              <a:lnSpc>
                <a:spcPct val="90000"/>
              </a:lnSpc>
              <a:spcBef>
                <a:spcPts val="500"/>
              </a:spcBef>
              <a:spcAft>
                <a:spcPts val="0"/>
              </a:spcAft>
              <a:buClr>
                <a:srgbClr val="102649"/>
              </a:buClr>
              <a:buSzPts val="1000"/>
              <a:buNone/>
              <a:defRPr sz="1000"/>
            </a:lvl4pPr>
            <a:lvl5pPr marL="2285943" lvl="4" indent="-228594" algn="l" rtl="0">
              <a:lnSpc>
                <a:spcPct val="90000"/>
              </a:lnSpc>
              <a:spcBef>
                <a:spcPts val="500"/>
              </a:spcBef>
              <a:spcAft>
                <a:spcPts val="0"/>
              </a:spcAft>
              <a:buClr>
                <a:srgbClr val="102649"/>
              </a:buClr>
              <a:buSzPts val="1000"/>
              <a:buNone/>
              <a:defRPr sz="1000"/>
            </a:lvl5pPr>
            <a:lvl6pPr marL="2743131" lvl="5" indent="-228594" algn="l" rtl="0">
              <a:lnSpc>
                <a:spcPct val="90000"/>
              </a:lnSpc>
              <a:spcBef>
                <a:spcPts val="500"/>
              </a:spcBef>
              <a:spcAft>
                <a:spcPts val="0"/>
              </a:spcAft>
              <a:buClr>
                <a:schemeClr val="dk1"/>
              </a:buClr>
              <a:buSzPts val="1000"/>
              <a:buNone/>
              <a:defRPr sz="1000"/>
            </a:lvl6pPr>
            <a:lvl7pPr marL="3200320" lvl="6" indent="-228594" algn="l" rtl="0">
              <a:lnSpc>
                <a:spcPct val="90000"/>
              </a:lnSpc>
              <a:spcBef>
                <a:spcPts val="500"/>
              </a:spcBef>
              <a:spcAft>
                <a:spcPts val="0"/>
              </a:spcAft>
              <a:buClr>
                <a:schemeClr val="dk1"/>
              </a:buClr>
              <a:buSzPts val="1000"/>
              <a:buNone/>
              <a:defRPr sz="1000"/>
            </a:lvl7pPr>
            <a:lvl8pPr marL="3657509" lvl="7" indent="-228594" algn="l" rtl="0">
              <a:lnSpc>
                <a:spcPct val="90000"/>
              </a:lnSpc>
              <a:spcBef>
                <a:spcPts val="500"/>
              </a:spcBef>
              <a:spcAft>
                <a:spcPts val="0"/>
              </a:spcAft>
              <a:buClr>
                <a:schemeClr val="dk1"/>
              </a:buClr>
              <a:buSzPts val="1000"/>
              <a:buNone/>
              <a:defRPr sz="1000"/>
            </a:lvl8pPr>
            <a:lvl9pPr marL="4114697" lvl="8" indent="-228594" algn="l" rtl="0">
              <a:lnSpc>
                <a:spcPct val="90000"/>
              </a:lnSpc>
              <a:spcBef>
                <a:spcPts val="500"/>
              </a:spcBef>
              <a:spcAft>
                <a:spcPts val="0"/>
              </a:spcAft>
              <a:buClr>
                <a:schemeClr val="dk1"/>
              </a:buClr>
              <a:buSzPts val="1000"/>
              <a:buNone/>
              <a:defRPr sz="1000"/>
            </a:lvl9pPr>
          </a:lstStyle>
          <a:p>
            <a:endParaRPr/>
          </a:p>
        </p:txBody>
      </p:sp>
      <p:sp>
        <p:nvSpPr>
          <p:cNvPr id="176" name="Google Shape;176;p31"/>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7" name="Google Shape;177;p31"/>
          <p:cNvSpPr txBox="1">
            <a:spLocks noGrp="1"/>
          </p:cNvSpPr>
          <p:nvPr>
            <p:ph type="ftr" idx="11"/>
          </p:nvPr>
        </p:nvSpPr>
        <p:spPr>
          <a:xfrm>
            <a:off x="4038601" y="6356351"/>
            <a:ext cx="40407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solidFill>
                  <a:srgbClr val="10264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8" name="Google Shape;178;p31"/>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102649"/>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610751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79"/>
        <p:cNvGrpSpPr/>
        <p:nvPr/>
      </p:nvGrpSpPr>
      <p:grpSpPr>
        <a:xfrm>
          <a:off x="0" y="0"/>
          <a:ext cx="0" cy="0"/>
          <a:chOff x="0" y="0"/>
          <a:chExt cx="0" cy="0"/>
        </a:xfrm>
      </p:grpSpPr>
      <p:sp>
        <p:nvSpPr>
          <p:cNvPr id="180" name="Google Shape;180;p32"/>
          <p:cNvSpPr txBox="1">
            <a:spLocks noGrp="1"/>
          </p:cNvSpPr>
          <p:nvPr>
            <p:ph type="title"/>
          </p:nvPr>
        </p:nvSpPr>
        <p:spPr>
          <a:xfrm>
            <a:off x="839789"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1" name="Google Shape;181;p32"/>
          <p:cNvSpPr>
            <a:spLocks noGrp="1"/>
          </p:cNvSpPr>
          <p:nvPr>
            <p:ph type="pic" idx="2"/>
          </p:nvPr>
        </p:nvSpPr>
        <p:spPr>
          <a:xfrm>
            <a:off x="5183188" y="987426"/>
            <a:ext cx="6172200" cy="4873500"/>
          </a:xfrm>
          <a:prstGeom prst="rect">
            <a:avLst/>
          </a:prstGeom>
          <a:noFill/>
          <a:ln>
            <a:noFill/>
          </a:ln>
        </p:spPr>
      </p:sp>
      <p:sp>
        <p:nvSpPr>
          <p:cNvPr id="182" name="Google Shape;182;p32"/>
          <p:cNvSpPr txBox="1">
            <a:spLocks noGrp="1"/>
          </p:cNvSpPr>
          <p:nvPr>
            <p:ph type="body" idx="1"/>
          </p:nvPr>
        </p:nvSpPr>
        <p:spPr>
          <a:xfrm>
            <a:off x="839789" y="2057401"/>
            <a:ext cx="3932100" cy="3811500"/>
          </a:xfrm>
          <a:prstGeom prst="rect">
            <a:avLst/>
          </a:prstGeom>
          <a:noFill/>
          <a:ln>
            <a:noFill/>
          </a:ln>
        </p:spPr>
        <p:txBody>
          <a:bodyPr spcFirstLastPara="1" wrap="square" lIns="91425" tIns="45700" rIns="91425" bIns="45700" anchor="t" anchorCtr="0">
            <a:normAutofit/>
          </a:bodyPr>
          <a:lstStyle>
            <a:lvl1pPr marL="457189" lvl="0" indent="-228594" algn="l" rtl="0">
              <a:lnSpc>
                <a:spcPct val="90000"/>
              </a:lnSpc>
              <a:spcBef>
                <a:spcPts val="1000"/>
              </a:spcBef>
              <a:spcAft>
                <a:spcPts val="0"/>
              </a:spcAft>
              <a:buClr>
                <a:srgbClr val="102649"/>
              </a:buClr>
              <a:buSzPts val="1600"/>
              <a:buNone/>
              <a:defRPr sz="1600"/>
            </a:lvl1pPr>
            <a:lvl2pPr marL="914377" lvl="1" indent="-228594" algn="l" rtl="0">
              <a:lnSpc>
                <a:spcPct val="90000"/>
              </a:lnSpc>
              <a:spcBef>
                <a:spcPts val="500"/>
              </a:spcBef>
              <a:spcAft>
                <a:spcPts val="0"/>
              </a:spcAft>
              <a:buClr>
                <a:srgbClr val="102649"/>
              </a:buClr>
              <a:buSzPts val="1400"/>
              <a:buNone/>
              <a:defRPr sz="1400"/>
            </a:lvl2pPr>
            <a:lvl3pPr marL="1371566" lvl="2" indent="-228594" algn="l" rtl="0">
              <a:lnSpc>
                <a:spcPct val="90000"/>
              </a:lnSpc>
              <a:spcBef>
                <a:spcPts val="500"/>
              </a:spcBef>
              <a:spcAft>
                <a:spcPts val="0"/>
              </a:spcAft>
              <a:buClr>
                <a:srgbClr val="102649"/>
              </a:buClr>
              <a:buSzPts val="1200"/>
              <a:buNone/>
              <a:defRPr sz="1200"/>
            </a:lvl3pPr>
            <a:lvl4pPr marL="1828754" lvl="3" indent="-228594" algn="l" rtl="0">
              <a:lnSpc>
                <a:spcPct val="90000"/>
              </a:lnSpc>
              <a:spcBef>
                <a:spcPts val="500"/>
              </a:spcBef>
              <a:spcAft>
                <a:spcPts val="0"/>
              </a:spcAft>
              <a:buClr>
                <a:srgbClr val="102649"/>
              </a:buClr>
              <a:buSzPts val="1000"/>
              <a:buNone/>
              <a:defRPr sz="1000"/>
            </a:lvl4pPr>
            <a:lvl5pPr marL="2285943" lvl="4" indent="-228594" algn="l" rtl="0">
              <a:lnSpc>
                <a:spcPct val="90000"/>
              </a:lnSpc>
              <a:spcBef>
                <a:spcPts val="500"/>
              </a:spcBef>
              <a:spcAft>
                <a:spcPts val="0"/>
              </a:spcAft>
              <a:buClr>
                <a:srgbClr val="102649"/>
              </a:buClr>
              <a:buSzPts val="1000"/>
              <a:buNone/>
              <a:defRPr sz="1000"/>
            </a:lvl5pPr>
            <a:lvl6pPr marL="2743131" lvl="5" indent="-228594" algn="l" rtl="0">
              <a:lnSpc>
                <a:spcPct val="90000"/>
              </a:lnSpc>
              <a:spcBef>
                <a:spcPts val="500"/>
              </a:spcBef>
              <a:spcAft>
                <a:spcPts val="0"/>
              </a:spcAft>
              <a:buClr>
                <a:schemeClr val="dk1"/>
              </a:buClr>
              <a:buSzPts val="1000"/>
              <a:buNone/>
              <a:defRPr sz="1000"/>
            </a:lvl6pPr>
            <a:lvl7pPr marL="3200320" lvl="6" indent="-228594" algn="l" rtl="0">
              <a:lnSpc>
                <a:spcPct val="90000"/>
              </a:lnSpc>
              <a:spcBef>
                <a:spcPts val="500"/>
              </a:spcBef>
              <a:spcAft>
                <a:spcPts val="0"/>
              </a:spcAft>
              <a:buClr>
                <a:schemeClr val="dk1"/>
              </a:buClr>
              <a:buSzPts val="1000"/>
              <a:buNone/>
              <a:defRPr sz="1000"/>
            </a:lvl7pPr>
            <a:lvl8pPr marL="3657509" lvl="7" indent="-228594" algn="l" rtl="0">
              <a:lnSpc>
                <a:spcPct val="90000"/>
              </a:lnSpc>
              <a:spcBef>
                <a:spcPts val="500"/>
              </a:spcBef>
              <a:spcAft>
                <a:spcPts val="0"/>
              </a:spcAft>
              <a:buClr>
                <a:schemeClr val="dk1"/>
              </a:buClr>
              <a:buSzPts val="1000"/>
              <a:buNone/>
              <a:defRPr sz="1000"/>
            </a:lvl8pPr>
            <a:lvl9pPr marL="4114697" lvl="8" indent="-228594" algn="l" rtl="0">
              <a:lnSpc>
                <a:spcPct val="90000"/>
              </a:lnSpc>
              <a:spcBef>
                <a:spcPts val="500"/>
              </a:spcBef>
              <a:spcAft>
                <a:spcPts val="0"/>
              </a:spcAft>
              <a:buClr>
                <a:schemeClr val="dk1"/>
              </a:buClr>
              <a:buSzPts val="1000"/>
              <a:buNone/>
              <a:defRPr sz="1000"/>
            </a:lvl9pPr>
          </a:lstStyle>
          <a:p>
            <a:endParaRPr/>
          </a:p>
        </p:txBody>
      </p:sp>
      <p:sp>
        <p:nvSpPr>
          <p:cNvPr id="183" name="Google Shape;183;p32"/>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4" name="Google Shape;184;p32"/>
          <p:cNvSpPr txBox="1">
            <a:spLocks noGrp="1"/>
          </p:cNvSpPr>
          <p:nvPr>
            <p:ph type="ftr" idx="11"/>
          </p:nvPr>
        </p:nvSpPr>
        <p:spPr>
          <a:xfrm>
            <a:off x="4038600" y="6356351"/>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2507024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85"/>
        <p:cNvGrpSpPr/>
        <p:nvPr/>
      </p:nvGrpSpPr>
      <p:grpSpPr>
        <a:xfrm>
          <a:off x="0" y="0"/>
          <a:ext cx="0" cy="0"/>
          <a:chOff x="0" y="0"/>
          <a:chExt cx="0" cy="0"/>
        </a:xfrm>
      </p:grpSpPr>
      <p:sp>
        <p:nvSpPr>
          <p:cNvPr id="186" name="Google Shape;186;p33"/>
          <p:cNvSpPr txBox="1">
            <a:spLocks noGrp="1"/>
          </p:cNvSpPr>
          <p:nvPr>
            <p:ph type="title"/>
          </p:nvPr>
        </p:nvSpPr>
        <p:spPr>
          <a:xfrm rot="5400000">
            <a:off x="7133401" y="1956626"/>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7" name="Google Shape;187;p33"/>
          <p:cNvSpPr txBox="1">
            <a:spLocks noGrp="1"/>
          </p:cNvSpPr>
          <p:nvPr>
            <p:ph type="body" idx="1"/>
          </p:nvPr>
        </p:nvSpPr>
        <p:spPr>
          <a:xfrm rot="5400000">
            <a:off x="1799401" y="-596074"/>
            <a:ext cx="5811900" cy="7734300"/>
          </a:xfrm>
          <a:prstGeom prst="rect">
            <a:avLst/>
          </a:prstGeom>
          <a:noFill/>
          <a:ln>
            <a:noFill/>
          </a:ln>
        </p:spPr>
        <p:txBody>
          <a:bodyPr spcFirstLastPara="1" wrap="square" lIns="91425" tIns="45700" rIns="91425" bIns="45700" anchor="t" anchorCtr="0">
            <a:normAutofit/>
          </a:bodyPr>
          <a:lstStyle>
            <a:lvl1pPr marL="457189" lvl="0" indent="-342891" algn="l" rtl="0">
              <a:lnSpc>
                <a:spcPct val="90000"/>
              </a:lnSpc>
              <a:spcBef>
                <a:spcPts val="1000"/>
              </a:spcBef>
              <a:spcAft>
                <a:spcPts val="0"/>
              </a:spcAft>
              <a:buClr>
                <a:srgbClr val="102649"/>
              </a:buClr>
              <a:buSzPts val="1800"/>
              <a:buChar char="•"/>
              <a:defRPr/>
            </a:lvl1pPr>
            <a:lvl2pPr marL="914377" lvl="1" indent="-342891" algn="l" rtl="0">
              <a:lnSpc>
                <a:spcPct val="90000"/>
              </a:lnSpc>
              <a:spcBef>
                <a:spcPts val="500"/>
              </a:spcBef>
              <a:spcAft>
                <a:spcPts val="0"/>
              </a:spcAft>
              <a:buClr>
                <a:srgbClr val="102649"/>
              </a:buClr>
              <a:buSzPts val="1800"/>
              <a:buChar char="•"/>
              <a:defRPr/>
            </a:lvl2pPr>
            <a:lvl3pPr marL="1371566" lvl="2" indent="-342891" algn="l" rtl="0">
              <a:lnSpc>
                <a:spcPct val="90000"/>
              </a:lnSpc>
              <a:spcBef>
                <a:spcPts val="500"/>
              </a:spcBef>
              <a:spcAft>
                <a:spcPts val="0"/>
              </a:spcAft>
              <a:buClr>
                <a:srgbClr val="102649"/>
              </a:buClr>
              <a:buSzPts val="1800"/>
              <a:buChar char="•"/>
              <a:defRPr/>
            </a:lvl3pPr>
            <a:lvl4pPr marL="1828754" lvl="3" indent="-342891" algn="l" rtl="0">
              <a:lnSpc>
                <a:spcPct val="90000"/>
              </a:lnSpc>
              <a:spcBef>
                <a:spcPts val="500"/>
              </a:spcBef>
              <a:spcAft>
                <a:spcPts val="0"/>
              </a:spcAft>
              <a:buClr>
                <a:srgbClr val="102649"/>
              </a:buClr>
              <a:buSzPts val="1800"/>
              <a:buChar char="•"/>
              <a:defRPr/>
            </a:lvl4pPr>
            <a:lvl5pPr marL="2285943" lvl="4" indent="-342891" algn="l" rtl="0">
              <a:lnSpc>
                <a:spcPct val="90000"/>
              </a:lnSpc>
              <a:spcBef>
                <a:spcPts val="500"/>
              </a:spcBef>
              <a:spcAft>
                <a:spcPts val="0"/>
              </a:spcAft>
              <a:buClr>
                <a:srgbClr val="102649"/>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sp>
        <p:nvSpPr>
          <p:cNvPr id="188" name="Google Shape;188;p33"/>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9" name="Google Shape;189;p33"/>
          <p:cNvSpPr txBox="1">
            <a:spLocks noGrp="1"/>
          </p:cNvSpPr>
          <p:nvPr>
            <p:ph type="ftr" idx="11"/>
          </p:nvPr>
        </p:nvSpPr>
        <p:spPr>
          <a:xfrm>
            <a:off x="4038600" y="6356351"/>
            <a:ext cx="35646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907809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ustom Layout 4">
  <p:cSld name="Custom Layout 4">
    <p:spTree>
      <p:nvGrpSpPr>
        <p:cNvPr id="1" name="Shape 342"/>
        <p:cNvGrpSpPr/>
        <p:nvPr/>
      </p:nvGrpSpPr>
      <p:grpSpPr>
        <a:xfrm>
          <a:off x="0" y="0"/>
          <a:ext cx="0" cy="0"/>
          <a:chOff x="0" y="0"/>
          <a:chExt cx="0" cy="0"/>
        </a:xfrm>
      </p:grpSpPr>
      <p:sp>
        <p:nvSpPr>
          <p:cNvPr id="343" name="Google Shape;343;p62"/>
          <p:cNvSpPr txBox="1">
            <a:spLocks noGrp="1"/>
          </p:cNvSpPr>
          <p:nvPr>
            <p:ph type="title"/>
          </p:nvPr>
        </p:nvSpPr>
        <p:spPr>
          <a:xfrm>
            <a:off x="555787" y="257217"/>
            <a:ext cx="8992500" cy="13209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rgbClr val="072B62"/>
              </a:buClr>
              <a:buSzPts val="1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chemeClr val="dk2"/>
              </a:buClr>
              <a:buSzPts val="1400"/>
              <a:buNone/>
              <a:defRPr sz="1800" b="0" i="0" u="none" strike="noStrike" cap="none">
                <a:solidFill>
                  <a:schemeClr val="dk2"/>
                </a:solidFill>
              </a:defRPr>
            </a:lvl2pPr>
            <a:lvl3pPr marR="0" lvl="2" algn="l" rtl="0">
              <a:lnSpc>
                <a:spcPct val="100000"/>
              </a:lnSpc>
              <a:spcBef>
                <a:spcPts val="0"/>
              </a:spcBef>
              <a:spcAft>
                <a:spcPts val="0"/>
              </a:spcAft>
              <a:buClr>
                <a:schemeClr val="dk2"/>
              </a:buClr>
              <a:buSzPts val="1400"/>
              <a:buNone/>
              <a:defRPr sz="1800" b="0" i="0" u="none" strike="noStrike" cap="none">
                <a:solidFill>
                  <a:schemeClr val="dk2"/>
                </a:solidFill>
              </a:defRPr>
            </a:lvl3pPr>
            <a:lvl4pPr marR="0" lvl="3" algn="l" rtl="0">
              <a:lnSpc>
                <a:spcPct val="100000"/>
              </a:lnSpc>
              <a:spcBef>
                <a:spcPts val="0"/>
              </a:spcBef>
              <a:spcAft>
                <a:spcPts val="0"/>
              </a:spcAft>
              <a:buClr>
                <a:schemeClr val="dk2"/>
              </a:buClr>
              <a:buSzPts val="1400"/>
              <a:buNone/>
              <a:defRPr sz="1800" b="0" i="0" u="none" strike="noStrike" cap="none">
                <a:solidFill>
                  <a:schemeClr val="dk2"/>
                </a:solidFill>
              </a:defRPr>
            </a:lvl4pPr>
            <a:lvl5pPr marR="0" lvl="4" algn="l" rtl="0">
              <a:lnSpc>
                <a:spcPct val="100000"/>
              </a:lnSpc>
              <a:spcBef>
                <a:spcPts val="0"/>
              </a:spcBef>
              <a:spcAft>
                <a:spcPts val="0"/>
              </a:spcAft>
              <a:buClr>
                <a:schemeClr val="dk2"/>
              </a:buClr>
              <a:buSzPts val="1400"/>
              <a:buNone/>
              <a:defRPr sz="1800" b="0" i="0" u="none" strike="noStrike" cap="none">
                <a:solidFill>
                  <a:schemeClr val="dk2"/>
                </a:solidFill>
              </a:defRPr>
            </a:lvl5pPr>
            <a:lvl6pPr marR="0" lvl="5" algn="l" rtl="0">
              <a:lnSpc>
                <a:spcPct val="100000"/>
              </a:lnSpc>
              <a:spcBef>
                <a:spcPts val="0"/>
              </a:spcBef>
              <a:spcAft>
                <a:spcPts val="0"/>
              </a:spcAft>
              <a:buClr>
                <a:schemeClr val="dk2"/>
              </a:buClr>
              <a:buSzPts val="1400"/>
              <a:buNone/>
              <a:defRPr sz="1800" b="0" i="0" u="none" strike="noStrike" cap="none">
                <a:solidFill>
                  <a:schemeClr val="dk2"/>
                </a:solidFill>
              </a:defRPr>
            </a:lvl6pPr>
            <a:lvl7pPr marR="0" lvl="6" algn="l" rtl="0">
              <a:lnSpc>
                <a:spcPct val="100000"/>
              </a:lnSpc>
              <a:spcBef>
                <a:spcPts val="0"/>
              </a:spcBef>
              <a:spcAft>
                <a:spcPts val="0"/>
              </a:spcAft>
              <a:buClr>
                <a:schemeClr val="dk2"/>
              </a:buClr>
              <a:buSzPts val="1400"/>
              <a:buNone/>
              <a:defRPr sz="1800" b="0" i="0" u="none" strike="noStrike" cap="none">
                <a:solidFill>
                  <a:schemeClr val="dk2"/>
                </a:solidFill>
              </a:defRPr>
            </a:lvl7pPr>
            <a:lvl8pPr marR="0" lvl="7" algn="l" rtl="0">
              <a:lnSpc>
                <a:spcPct val="100000"/>
              </a:lnSpc>
              <a:spcBef>
                <a:spcPts val="0"/>
              </a:spcBef>
              <a:spcAft>
                <a:spcPts val="0"/>
              </a:spcAft>
              <a:buClr>
                <a:schemeClr val="dk2"/>
              </a:buClr>
              <a:buSzPts val="1400"/>
              <a:buNone/>
              <a:defRPr sz="1800" b="0" i="0" u="none" strike="noStrike" cap="none">
                <a:solidFill>
                  <a:schemeClr val="dk2"/>
                </a:solidFill>
              </a:defRPr>
            </a:lvl8pPr>
            <a:lvl9pPr marR="0" lvl="8" algn="l" rtl="0">
              <a:lnSpc>
                <a:spcPct val="100000"/>
              </a:lnSpc>
              <a:spcBef>
                <a:spcPts val="0"/>
              </a:spcBef>
              <a:spcAft>
                <a:spcPts val="0"/>
              </a:spcAft>
              <a:buClr>
                <a:schemeClr val="dk2"/>
              </a:buClr>
              <a:buSzPts val="1400"/>
              <a:buNone/>
              <a:defRPr sz="1800" b="0" i="0" u="none" strike="noStrike" cap="none">
                <a:solidFill>
                  <a:schemeClr val="dk2"/>
                </a:solidFill>
              </a:defRPr>
            </a:lvl9pPr>
          </a:lstStyle>
          <a:p>
            <a:endParaRPr/>
          </a:p>
        </p:txBody>
      </p:sp>
      <p:sp>
        <p:nvSpPr>
          <p:cNvPr id="344" name="Google Shape;344;p62"/>
          <p:cNvSpPr txBox="1">
            <a:spLocks noGrp="1"/>
          </p:cNvSpPr>
          <p:nvPr>
            <p:ph type="sldNum" idx="12"/>
          </p:nvPr>
        </p:nvSpPr>
        <p:spPr>
          <a:xfrm>
            <a:off x="11016767" y="6309651"/>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smtClean="0"/>
              <a:pPr/>
              <a:t>‹#›</a:t>
            </a:fld>
            <a:endParaRPr lang="en-US"/>
          </a:p>
        </p:txBody>
      </p:sp>
      <p:sp>
        <p:nvSpPr>
          <p:cNvPr id="345" name="Google Shape;345;p62"/>
          <p:cNvSpPr txBox="1">
            <a:spLocks noGrp="1"/>
          </p:cNvSpPr>
          <p:nvPr>
            <p:ph type="body" idx="1"/>
          </p:nvPr>
        </p:nvSpPr>
        <p:spPr>
          <a:xfrm>
            <a:off x="581635" y="1796387"/>
            <a:ext cx="9090000" cy="4878300"/>
          </a:xfrm>
          <a:prstGeom prst="rect">
            <a:avLst/>
          </a:prstGeom>
          <a:noFill/>
          <a:ln>
            <a:noFill/>
          </a:ln>
        </p:spPr>
        <p:txBody>
          <a:bodyPr spcFirstLastPara="1" wrap="square" lIns="91425" tIns="91425" rIns="91425" bIns="91425" anchor="t" anchorCtr="0">
            <a:noAutofit/>
          </a:bodyPr>
          <a:lstStyle>
            <a:lvl1pPr marL="457189" marR="0" lvl="0" indent="-228594" algn="l" rtl="0">
              <a:lnSpc>
                <a:spcPct val="90000"/>
              </a:lnSpc>
              <a:spcBef>
                <a:spcPts val="1000"/>
              </a:spcBef>
              <a:spcAft>
                <a:spcPts val="0"/>
              </a:spcAft>
              <a:buClr>
                <a:srgbClr val="D2BD24"/>
              </a:buClr>
              <a:buSzPts val="1400"/>
              <a:buFont typeface="Noto Sans"/>
              <a:buNone/>
              <a:defRPr sz="3600" b="0" i="0" u="none" strike="noStrike" cap="none">
                <a:solidFill>
                  <a:srgbClr val="3F3F3F"/>
                </a:solidFill>
                <a:latin typeface="Source Sans Pro"/>
                <a:ea typeface="Source Sans Pro"/>
                <a:cs typeface="Source Sans Pro"/>
                <a:sym typeface="Source Sans Pro"/>
              </a:defRPr>
            </a:lvl1pPr>
            <a:lvl2pPr marL="914377" marR="0" lvl="1" indent="-391150" algn="l" rtl="0">
              <a:lnSpc>
                <a:spcPct val="9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566" marR="0" lvl="2" indent="-406390" algn="l" rtl="0">
              <a:lnSpc>
                <a:spcPct val="90000"/>
              </a:lnSpc>
              <a:spcBef>
                <a:spcPts val="1000"/>
              </a:spcBef>
              <a:spcAft>
                <a:spcPts val="0"/>
              </a:spcAft>
              <a:buClr>
                <a:srgbClr val="D2BD24"/>
              </a:buClr>
              <a:buSzPts val="2800"/>
              <a:buFont typeface="Noto Sans"/>
              <a:buChar char="✓"/>
              <a:defRPr sz="2800" b="0" i="0" u="none" strike="noStrike" cap="none">
                <a:solidFill>
                  <a:srgbClr val="3F3F3F"/>
                </a:solidFill>
                <a:latin typeface="Source Sans Pro"/>
                <a:ea typeface="Source Sans Pro"/>
                <a:cs typeface="Source Sans Pro"/>
                <a:sym typeface="Source Sans Pro"/>
              </a:defRPr>
            </a:lvl3pPr>
            <a:lvl4pPr marL="1828754" marR="0" lvl="3" indent="-380990" algn="l" rtl="0">
              <a:lnSpc>
                <a:spcPct val="90000"/>
              </a:lnSpc>
              <a:spcBef>
                <a:spcPts val="1000"/>
              </a:spcBef>
              <a:spcAft>
                <a:spcPts val="0"/>
              </a:spcAft>
              <a:buClr>
                <a:srgbClr val="D2BD24"/>
              </a:buClr>
              <a:buSzPts val="2400"/>
              <a:buFont typeface="Noto Sans"/>
              <a:buChar char="▶"/>
              <a:defRPr sz="2400" b="0" i="0" u="none" strike="noStrike" cap="none">
                <a:solidFill>
                  <a:srgbClr val="3F3F3F"/>
                </a:solidFill>
                <a:latin typeface="Source Sans Pro"/>
                <a:ea typeface="Source Sans Pro"/>
                <a:cs typeface="Source Sans Pro"/>
                <a:sym typeface="Source Sans Pro"/>
              </a:defRPr>
            </a:lvl4pPr>
            <a:lvl5pPr marL="2285943" marR="0" lvl="4" indent="-380990" algn="l" rtl="0">
              <a:lnSpc>
                <a:spcPct val="90000"/>
              </a:lnSpc>
              <a:spcBef>
                <a:spcPts val="1000"/>
              </a:spcBef>
              <a:spcAft>
                <a:spcPts val="0"/>
              </a:spcAft>
              <a:buClr>
                <a:srgbClr val="D2BD24"/>
              </a:buClr>
              <a:buSzPts val="2400"/>
              <a:buFont typeface="Noto Sans"/>
              <a:buChar char="▶"/>
              <a:defRPr sz="2400" b="0" i="0" u="none" strike="noStrike" cap="none">
                <a:solidFill>
                  <a:srgbClr val="3F3F3F"/>
                </a:solidFill>
                <a:latin typeface="Source Sans Pro"/>
                <a:ea typeface="Source Sans Pro"/>
                <a:cs typeface="Source Sans Pro"/>
                <a:sym typeface="Source Sans Pro"/>
              </a:defRPr>
            </a:lvl5pPr>
            <a:lvl6pPr marL="2743131" marR="0" lvl="5" indent="-289553"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6pPr>
            <a:lvl7pPr marL="3200320" marR="0" lvl="6" indent="-289553"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7pPr>
            <a:lvl8pPr marL="3657509" marR="0" lvl="7" indent="-289551"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8pPr>
            <a:lvl9pPr marL="4114697" marR="0" lvl="8" indent="-289551"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42226624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346"/>
        <p:cNvGrpSpPr/>
        <p:nvPr/>
      </p:nvGrpSpPr>
      <p:grpSpPr>
        <a:xfrm>
          <a:off x="0" y="0"/>
          <a:ext cx="0" cy="0"/>
          <a:chOff x="0" y="0"/>
          <a:chExt cx="0" cy="0"/>
        </a:xfrm>
      </p:grpSpPr>
      <p:sp>
        <p:nvSpPr>
          <p:cNvPr id="347" name="Google Shape;347;p63"/>
          <p:cNvSpPr txBox="1">
            <a:spLocks noGrp="1"/>
          </p:cNvSpPr>
          <p:nvPr>
            <p:ph type="sldNum" idx="12"/>
          </p:nvPr>
        </p:nvSpPr>
        <p:spPr>
          <a:xfrm>
            <a:off x="11016767" y="6309651"/>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201733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348"/>
        <p:cNvGrpSpPr/>
        <p:nvPr/>
      </p:nvGrpSpPr>
      <p:grpSpPr>
        <a:xfrm>
          <a:off x="0" y="0"/>
          <a:ext cx="0" cy="0"/>
          <a:chOff x="0" y="0"/>
          <a:chExt cx="0" cy="0"/>
        </a:xfrm>
      </p:grpSpPr>
      <p:sp>
        <p:nvSpPr>
          <p:cNvPr id="349" name="Google Shape;349;p64"/>
          <p:cNvSpPr txBox="1">
            <a:spLocks noGrp="1"/>
          </p:cNvSpPr>
          <p:nvPr>
            <p:ph type="title"/>
          </p:nvPr>
        </p:nvSpPr>
        <p:spPr>
          <a:xfrm>
            <a:off x="555787" y="257026"/>
            <a:ext cx="8596800" cy="132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350" name="Google Shape;350;p64"/>
          <p:cNvSpPr txBox="1">
            <a:spLocks noGrp="1"/>
          </p:cNvSpPr>
          <p:nvPr>
            <p:ph type="body" idx="1"/>
          </p:nvPr>
        </p:nvSpPr>
        <p:spPr>
          <a:xfrm>
            <a:off x="555787" y="1773451"/>
            <a:ext cx="9188700" cy="4901400"/>
          </a:xfrm>
          <a:prstGeom prst="rect">
            <a:avLst/>
          </a:prstGeom>
          <a:noFill/>
          <a:ln>
            <a:noFill/>
          </a:ln>
        </p:spPr>
        <p:txBody>
          <a:bodyPr spcFirstLastPara="1" wrap="square" lIns="91425" tIns="45700" rIns="91425" bIns="45700" anchor="t" anchorCtr="0">
            <a:noAutofit/>
          </a:bodyPr>
          <a:lstStyle>
            <a:lvl1pPr marL="457189" marR="0" lvl="0" indent="-457189" algn="l" rtl="0">
              <a:lnSpc>
                <a:spcPct val="100000"/>
              </a:lnSpc>
              <a:spcBef>
                <a:spcPts val="1000"/>
              </a:spcBef>
              <a:spcAft>
                <a:spcPts val="0"/>
              </a:spcAft>
              <a:buClr>
                <a:srgbClr val="D2BD24"/>
              </a:buClr>
              <a:buSzPts val="3600"/>
              <a:buFont typeface="Noto Sans"/>
              <a:buChar char="🞂"/>
              <a:defRPr sz="3600" b="0" i="0" u="none" strike="noStrike" cap="none">
                <a:solidFill>
                  <a:srgbClr val="3F3F3F"/>
                </a:solidFill>
                <a:latin typeface="Libre Franklin Thin"/>
                <a:ea typeface="Libre Franklin Thin"/>
                <a:cs typeface="Libre Franklin Thin"/>
                <a:sym typeface="Libre Franklin Thin"/>
              </a:defRPr>
            </a:lvl1pPr>
            <a:lvl2pPr marL="914377" marR="0" lvl="1" indent="-391150" algn="l" rtl="0">
              <a:lnSpc>
                <a:spcPct val="100000"/>
              </a:lnSpc>
              <a:spcBef>
                <a:spcPts val="1000"/>
              </a:spcBef>
              <a:spcAft>
                <a:spcPts val="0"/>
              </a:spcAft>
              <a:buClr>
                <a:srgbClr val="D2BD24"/>
              </a:buClr>
              <a:buSzPts val="256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566" marR="0" lvl="2" indent="-406390" algn="l" rtl="0">
              <a:lnSpc>
                <a:spcPct val="100000"/>
              </a:lnSpc>
              <a:spcBef>
                <a:spcPts val="1000"/>
              </a:spcBef>
              <a:spcAft>
                <a:spcPts val="0"/>
              </a:spcAft>
              <a:buClr>
                <a:srgbClr val="D2BD24"/>
              </a:buClr>
              <a:buSzPts val="2800"/>
              <a:buFont typeface="Noto Sans"/>
              <a:buChar char="✓"/>
              <a:defRPr sz="2800" b="0" i="0" u="none" strike="noStrike" cap="none">
                <a:solidFill>
                  <a:srgbClr val="3F3F3F"/>
                </a:solidFill>
                <a:latin typeface="Libre Franklin Thin"/>
                <a:ea typeface="Libre Franklin Thin"/>
                <a:cs typeface="Libre Franklin Thin"/>
                <a:sym typeface="Libre Franklin Thin"/>
              </a:defRPr>
            </a:lvl3pPr>
            <a:lvl4pPr marL="1828754" marR="0" lvl="3" indent="-380990" algn="l" rtl="0">
              <a:lnSpc>
                <a:spcPct val="100000"/>
              </a:lnSpc>
              <a:spcBef>
                <a:spcPts val="1000"/>
              </a:spcBef>
              <a:spcAft>
                <a:spcPts val="0"/>
              </a:spcAft>
              <a:buClr>
                <a:srgbClr val="D2BD24"/>
              </a:buClr>
              <a:buSzPts val="2400"/>
              <a:buFont typeface="Noto Sans"/>
              <a:buChar char="🞂"/>
              <a:defRPr sz="2400" b="0" i="0" u="none" strike="noStrike" cap="none">
                <a:solidFill>
                  <a:srgbClr val="3F3F3F"/>
                </a:solidFill>
                <a:latin typeface="Libre Franklin Thin"/>
                <a:ea typeface="Libre Franklin Thin"/>
                <a:cs typeface="Libre Franklin Thin"/>
                <a:sym typeface="Libre Franklin Thin"/>
              </a:defRPr>
            </a:lvl4pPr>
            <a:lvl5pPr marL="2285943" marR="0" lvl="4" indent="-380990" algn="l" rtl="0">
              <a:lnSpc>
                <a:spcPct val="100000"/>
              </a:lnSpc>
              <a:spcBef>
                <a:spcPts val="1000"/>
              </a:spcBef>
              <a:spcAft>
                <a:spcPts val="0"/>
              </a:spcAft>
              <a:buClr>
                <a:srgbClr val="D2BD24"/>
              </a:buClr>
              <a:buSzPts val="2400"/>
              <a:buFont typeface="Libre Franklin Thin"/>
              <a:buChar char="●"/>
              <a:defRPr sz="2400" b="0" i="0" u="none" strike="noStrike" cap="none">
                <a:solidFill>
                  <a:srgbClr val="3F3F3F"/>
                </a:solidFill>
                <a:latin typeface="Libre Franklin Thin"/>
                <a:ea typeface="Libre Franklin Thin"/>
                <a:cs typeface="Libre Franklin Thin"/>
                <a:sym typeface="Libre Franklin Thin"/>
              </a:defRPr>
            </a:lvl5pPr>
            <a:lvl6pPr marL="2743131" marR="0" lvl="5" indent="-289553"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Thin"/>
                <a:ea typeface="Libre Franklin Thin"/>
                <a:cs typeface="Libre Franklin Thin"/>
                <a:sym typeface="Libre Franklin Thin"/>
              </a:defRPr>
            </a:lvl6pPr>
            <a:lvl7pPr marL="3200320" marR="0" lvl="6" indent="-289553"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Thin"/>
                <a:ea typeface="Libre Franklin Thin"/>
                <a:cs typeface="Libre Franklin Thin"/>
                <a:sym typeface="Libre Franklin Thin"/>
              </a:defRPr>
            </a:lvl7pPr>
            <a:lvl8pPr marL="3657509" marR="0" lvl="7" indent="-289551"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Thin"/>
                <a:ea typeface="Libre Franklin Thin"/>
                <a:cs typeface="Libre Franklin Thin"/>
                <a:sym typeface="Libre Franklin Thin"/>
              </a:defRPr>
            </a:lvl8pPr>
            <a:lvl9pPr marL="4114697" marR="0" lvl="8" indent="-289551"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
        <p:nvSpPr>
          <p:cNvPr id="351" name="Google Shape;351;p64"/>
          <p:cNvSpPr txBox="1">
            <a:spLocks noGrp="1"/>
          </p:cNvSpPr>
          <p:nvPr>
            <p:ph type="sldNum" idx="12"/>
          </p:nvPr>
        </p:nvSpPr>
        <p:spPr>
          <a:xfrm>
            <a:off x="11030413" y="6314035"/>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140064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52"/>
        <p:cNvGrpSpPr/>
        <p:nvPr/>
      </p:nvGrpSpPr>
      <p:grpSpPr>
        <a:xfrm>
          <a:off x="0" y="0"/>
          <a:ext cx="0" cy="0"/>
          <a:chOff x="0" y="0"/>
          <a:chExt cx="0" cy="0"/>
        </a:xfrm>
      </p:grpSpPr>
      <p:sp>
        <p:nvSpPr>
          <p:cNvPr id="353" name="Google Shape;353;p65"/>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4" name="Google Shape;354;p65"/>
          <p:cNvSpPr txBox="1">
            <a:spLocks noGrp="1"/>
          </p:cNvSpPr>
          <p:nvPr>
            <p:ph type="subTitle" idx="1"/>
          </p:nvPr>
        </p:nvSpPr>
        <p:spPr>
          <a:xfrm>
            <a:off x="1524000" y="3602039"/>
            <a:ext cx="9144000" cy="1655700"/>
          </a:xfrm>
          <a:prstGeom prst="rect">
            <a:avLst/>
          </a:prstGeom>
          <a:noFill/>
          <a:ln>
            <a:noFill/>
          </a:ln>
        </p:spPr>
        <p:txBody>
          <a:bodyPr spcFirstLastPara="1" wrap="square" lIns="91425" tIns="45700" rIns="91425" bIns="45700" anchor="t" anchorCtr="0">
            <a:no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355" name="Google Shape;355;p65"/>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6" name="Google Shape;356;p65"/>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57" name="Google Shape;357;p65"/>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58" name="Google Shape;358;p65" descr="A picture containing bridge, water&#10;&#10;Description automatically generated"/>
          <p:cNvPicPr preferRelativeResize="0"/>
          <p:nvPr/>
        </p:nvPicPr>
        <p:blipFill rotWithShape="1">
          <a:blip r:embed="rId2">
            <a:alphaModFix/>
          </a:blip>
          <a:srcRect/>
          <a:stretch/>
        </p:blipFill>
        <p:spPr>
          <a:xfrm>
            <a:off x="0" y="1"/>
            <a:ext cx="12192000" cy="6858001"/>
          </a:xfrm>
          <a:prstGeom prst="rect">
            <a:avLst/>
          </a:prstGeom>
          <a:noFill/>
          <a:ln>
            <a:noFill/>
          </a:ln>
        </p:spPr>
      </p:pic>
    </p:spTree>
    <p:extLst>
      <p:ext uri="{BB962C8B-B14F-4D97-AF65-F5344CB8AC3E}">
        <p14:creationId xmlns:p14="http://schemas.microsoft.com/office/powerpoint/2010/main" val="4983364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59"/>
        <p:cNvGrpSpPr/>
        <p:nvPr/>
      </p:nvGrpSpPr>
      <p:grpSpPr>
        <a:xfrm>
          <a:off x="0" y="0"/>
          <a:ext cx="0" cy="0"/>
          <a:chOff x="0" y="0"/>
          <a:chExt cx="0" cy="0"/>
        </a:xfrm>
      </p:grpSpPr>
      <p:sp>
        <p:nvSpPr>
          <p:cNvPr id="360" name="Google Shape;360;p66"/>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1" name="Google Shape;361;p6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189" lvl="0" indent="-342891" algn="l" rtl="0">
              <a:lnSpc>
                <a:spcPct val="90000"/>
              </a:lnSpc>
              <a:spcBef>
                <a:spcPts val="1000"/>
              </a:spcBef>
              <a:spcAft>
                <a:spcPts val="0"/>
              </a:spcAft>
              <a:buClr>
                <a:schemeClr val="dk1"/>
              </a:buClr>
              <a:buSzPts val="1800"/>
              <a:buChar char="•"/>
              <a:defRPr/>
            </a:lvl1pPr>
            <a:lvl2pPr marL="914377" lvl="1" indent="-342891" algn="l" rtl="0">
              <a:lnSpc>
                <a:spcPct val="90000"/>
              </a:lnSpc>
              <a:spcBef>
                <a:spcPts val="500"/>
              </a:spcBef>
              <a:spcAft>
                <a:spcPts val="0"/>
              </a:spcAft>
              <a:buClr>
                <a:schemeClr val="dk1"/>
              </a:buClr>
              <a:buSzPts val="1800"/>
              <a:buChar char="•"/>
              <a:defRPr/>
            </a:lvl2pPr>
            <a:lvl3pPr marL="1371566" lvl="2" indent="-342891" algn="l" rtl="0">
              <a:lnSpc>
                <a:spcPct val="90000"/>
              </a:lnSpc>
              <a:spcBef>
                <a:spcPts val="500"/>
              </a:spcBef>
              <a:spcAft>
                <a:spcPts val="0"/>
              </a:spcAft>
              <a:buClr>
                <a:schemeClr val="dk1"/>
              </a:buClr>
              <a:buSzPts val="1800"/>
              <a:buChar char="•"/>
              <a:defRPr/>
            </a:lvl3pPr>
            <a:lvl4pPr marL="1828754" lvl="3" indent="-342891" algn="l" rtl="0">
              <a:lnSpc>
                <a:spcPct val="90000"/>
              </a:lnSpc>
              <a:spcBef>
                <a:spcPts val="500"/>
              </a:spcBef>
              <a:spcAft>
                <a:spcPts val="0"/>
              </a:spcAft>
              <a:buClr>
                <a:schemeClr val="dk1"/>
              </a:buClr>
              <a:buSzPts val="1800"/>
              <a:buChar char="•"/>
              <a:defRPr/>
            </a:lvl4pPr>
            <a:lvl5pPr marL="2285943" lvl="4" indent="-342891" algn="l" rtl="0">
              <a:lnSpc>
                <a:spcPct val="90000"/>
              </a:lnSpc>
              <a:spcBef>
                <a:spcPts val="500"/>
              </a:spcBef>
              <a:spcAft>
                <a:spcPts val="0"/>
              </a:spcAft>
              <a:buClr>
                <a:schemeClr val="dk1"/>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sp>
        <p:nvSpPr>
          <p:cNvPr id="362" name="Google Shape;362;p66"/>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3" name="Google Shape;363;p66"/>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4" name="Google Shape;364;p66"/>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65" name="Google Shape;365;p66" descr="A picture containing bridge&#10;&#10;Description automatically generated"/>
          <p:cNvPicPr preferRelativeResize="0"/>
          <p:nvPr/>
        </p:nvPicPr>
        <p:blipFill rotWithShape="1">
          <a:blip r:embed="rId2">
            <a:alphaModFix/>
          </a:blip>
          <a:srcRect/>
          <a:stretch/>
        </p:blipFill>
        <p:spPr>
          <a:xfrm>
            <a:off x="0" y="1"/>
            <a:ext cx="12192000" cy="6858001"/>
          </a:xfrm>
          <a:prstGeom prst="rect">
            <a:avLst/>
          </a:prstGeom>
          <a:noFill/>
          <a:ln>
            <a:noFill/>
          </a:ln>
        </p:spPr>
      </p:pic>
    </p:spTree>
    <p:extLst>
      <p:ext uri="{BB962C8B-B14F-4D97-AF65-F5344CB8AC3E}">
        <p14:creationId xmlns:p14="http://schemas.microsoft.com/office/powerpoint/2010/main" val="652011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3/10/2025</a:t>
            </a:fld>
            <a:endParaRPr lang="en-US"/>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12038988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6"/>
        <p:cNvGrpSpPr/>
        <p:nvPr/>
      </p:nvGrpSpPr>
      <p:grpSpPr>
        <a:xfrm>
          <a:off x="0" y="0"/>
          <a:ext cx="0" cy="0"/>
          <a:chOff x="0" y="0"/>
          <a:chExt cx="0" cy="0"/>
        </a:xfrm>
      </p:grpSpPr>
      <p:sp>
        <p:nvSpPr>
          <p:cNvPr id="367" name="Google Shape;367;p67"/>
          <p:cNvSpPr txBox="1">
            <a:spLocks noGrp="1"/>
          </p:cNvSpPr>
          <p:nvPr>
            <p:ph type="title"/>
          </p:nvPr>
        </p:nvSpPr>
        <p:spPr>
          <a:xfrm>
            <a:off x="831851" y="1709739"/>
            <a:ext cx="10515600" cy="28527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68" name="Google Shape;368;p67"/>
          <p:cNvSpPr txBox="1">
            <a:spLocks noGrp="1"/>
          </p:cNvSpPr>
          <p:nvPr>
            <p:ph type="body" idx="1"/>
          </p:nvPr>
        </p:nvSpPr>
        <p:spPr>
          <a:xfrm>
            <a:off x="831851" y="4589463"/>
            <a:ext cx="10515600" cy="1500300"/>
          </a:xfrm>
          <a:prstGeom prst="rect">
            <a:avLst/>
          </a:prstGeom>
          <a:noFill/>
          <a:ln>
            <a:noFill/>
          </a:ln>
        </p:spPr>
        <p:txBody>
          <a:bodyPr spcFirstLastPara="1" wrap="square" lIns="91425" tIns="45700" rIns="91425" bIns="45700" anchor="t" anchorCtr="0">
            <a:noAutofit/>
          </a:bodyPr>
          <a:lstStyle>
            <a:lvl1pPr marL="457189" lvl="0" indent="-228594" algn="l" rtl="0">
              <a:lnSpc>
                <a:spcPct val="90000"/>
              </a:lnSpc>
              <a:spcBef>
                <a:spcPts val="1000"/>
              </a:spcBef>
              <a:spcAft>
                <a:spcPts val="0"/>
              </a:spcAft>
              <a:buClr>
                <a:srgbClr val="888888"/>
              </a:buClr>
              <a:buSzPts val="2400"/>
              <a:buNone/>
              <a:defRPr sz="2400">
                <a:solidFill>
                  <a:srgbClr val="888888"/>
                </a:solidFill>
              </a:defRPr>
            </a:lvl1pPr>
            <a:lvl2pPr marL="914377" lvl="1" indent="-228594" algn="l" rtl="0">
              <a:lnSpc>
                <a:spcPct val="90000"/>
              </a:lnSpc>
              <a:spcBef>
                <a:spcPts val="500"/>
              </a:spcBef>
              <a:spcAft>
                <a:spcPts val="0"/>
              </a:spcAft>
              <a:buClr>
                <a:srgbClr val="888888"/>
              </a:buClr>
              <a:buSzPts val="2000"/>
              <a:buNone/>
              <a:defRPr sz="2000">
                <a:solidFill>
                  <a:srgbClr val="888888"/>
                </a:solidFill>
              </a:defRPr>
            </a:lvl2pPr>
            <a:lvl3pPr marL="1371566" lvl="2" indent="-228594" algn="l" rtl="0">
              <a:lnSpc>
                <a:spcPct val="90000"/>
              </a:lnSpc>
              <a:spcBef>
                <a:spcPts val="500"/>
              </a:spcBef>
              <a:spcAft>
                <a:spcPts val="0"/>
              </a:spcAft>
              <a:buClr>
                <a:srgbClr val="888888"/>
              </a:buClr>
              <a:buSzPts val="1800"/>
              <a:buNone/>
              <a:defRPr sz="1800">
                <a:solidFill>
                  <a:srgbClr val="888888"/>
                </a:solidFill>
              </a:defRPr>
            </a:lvl3pPr>
            <a:lvl4pPr marL="1828754" lvl="3" indent="-228594" algn="l" rtl="0">
              <a:lnSpc>
                <a:spcPct val="90000"/>
              </a:lnSpc>
              <a:spcBef>
                <a:spcPts val="500"/>
              </a:spcBef>
              <a:spcAft>
                <a:spcPts val="0"/>
              </a:spcAft>
              <a:buClr>
                <a:srgbClr val="888888"/>
              </a:buClr>
              <a:buSzPts val="1600"/>
              <a:buNone/>
              <a:defRPr sz="1600">
                <a:solidFill>
                  <a:srgbClr val="888888"/>
                </a:solidFill>
              </a:defRPr>
            </a:lvl4pPr>
            <a:lvl5pPr marL="2285943" lvl="4" indent="-228594" algn="l" rtl="0">
              <a:lnSpc>
                <a:spcPct val="90000"/>
              </a:lnSpc>
              <a:spcBef>
                <a:spcPts val="500"/>
              </a:spcBef>
              <a:spcAft>
                <a:spcPts val="0"/>
              </a:spcAft>
              <a:buClr>
                <a:srgbClr val="888888"/>
              </a:buClr>
              <a:buSzPts val="1600"/>
              <a:buNone/>
              <a:defRPr sz="1600">
                <a:solidFill>
                  <a:srgbClr val="888888"/>
                </a:solidFill>
              </a:defRPr>
            </a:lvl5pPr>
            <a:lvl6pPr marL="2743131" lvl="5" indent="-228594" algn="l" rtl="0">
              <a:lnSpc>
                <a:spcPct val="90000"/>
              </a:lnSpc>
              <a:spcBef>
                <a:spcPts val="500"/>
              </a:spcBef>
              <a:spcAft>
                <a:spcPts val="0"/>
              </a:spcAft>
              <a:buClr>
                <a:srgbClr val="888888"/>
              </a:buClr>
              <a:buSzPts val="1600"/>
              <a:buNone/>
              <a:defRPr sz="1600">
                <a:solidFill>
                  <a:srgbClr val="888888"/>
                </a:solidFill>
              </a:defRPr>
            </a:lvl6pPr>
            <a:lvl7pPr marL="3200320" lvl="6" indent="-228594" algn="l" rtl="0">
              <a:lnSpc>
                <a:spcPct val="90000"/>
              </a:lnSpc>
              <a:spcBef>
                <a:spcPts val="500"/>
              </a:spcBef>
              <a:spcAft>
                <a:spcPts val="0"/>
              </a:spcAft>
              <a:buClr>
                <a:srgbClr val="888888"/>
              </a:buClr>
              <a:buSzPts val="1600"/>
              <a:buNone/>
              <a:defRPr sz="1600">
                <a:solidFill>
                  <a:srgbClr val="888888"/>
                </a:solidFill>
              </a:defRPr>
            </a:lvl7pPr>
            <a:lvl8pPr marL="3657509" lvl="7" indent="-228594" algn="l" rtl="0">
              <a:lnSpc>
                <a:spcPct val="90000"/>
              </a:lnSpc>
              <a:spcBef>
                <a:spcPts val="500"/>
              </a:spcBef>
              <a:spcAft>
                <a:spcPts val="0"/>
              </a:spcAft>
              <a:buClr>
                <a:srgbClr val="888888"/>
              </a:buClr>
              <a:buSzPts val="1600"/>
              <a:buNone/>
              <a:defRPr sz="1600">
                <a:solidFill>
                  <a:srgbClr val="888888"/>
                </a:solidFill>
              </a:defRPr>
            </a:lvl8pPr>
            <a:lvl9pPr marL="4114697" lvl="8" indent="-228594"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69" name="Google Shape;369;p67"/>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0" name="Google Shape;370;p67"/>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1" name="Google Shape;371;p67"/>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72" name="Google Shape;372;p67" descr="A picture containing bridge&#10;&#10;Description automatically generated"/>
          <p:cNvPicPr preferRelativeResize="0"/>
          <p:nvPr/>
        </p:nvPicPr>
        <p:blipFill rotWithShape="1">
          <a:blip r:embed="rId2">
            <a:alphaModFix/>
          </a:blip>
          <a:srcRect/>
          <a:stretch/>
        </p:blipFill>
        <p:spPr>
          <a:xfrm>
            <a:off x="0" y="1"/>
            <a:ext cx="12192000" cy="6858001"/>
          </a:xfrm>
          <a:prstGeom prst="rect">
            <a:avLst/>
          </a:prstGeom>
          <a:noFill/>
          <a:ln>
            <a:noFill/>
          </a:ln>
        </p:spPr>
      </p:pic>
    </p:spTree>
    <p:extLst>
      <p:ext uri="{BB962C8B-B14F-4D97-AF65-F5344CB8AC3E}">
        <p14:creationId xmlns:p14="http://schemas.microsoft.com/office/powerpoint/2010/main" val="20944736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3"/>
        <p:cNvGrpSpPr/>
        <p:nvPr/>
      </p:nvGrpSpPr>
      <p:grpSpPr>
        <a:xfrm>
          <a:off x="0" y="0"/>
          <a:ext cx="0" cy="0"/>
          <a:chOff x="0" y="0"/>
          <a:chExt cx="0" cy="0"/>
        </a:xfrm>
      </p:grpSpPr>
      <p:sp>
        <p:nvSpPr>
          <p:cNvPr id="374" name="Google Shape;374;p68"/>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5" name="Google Shape;375;p68"/>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Autofit/>
          </a:bodyPr>
          <a:lstStyle>
            <a:lvl1pPr marL="457189" lvl="0" indent="-342891" algn="l" rtl="0">
              <a:lnSpc>
                <a:spcPct val="90000"/>
              </a:lnSpc>
              <a:spcBef>
                <a:spcPts val="1000"/>
              </a:spcBef>
              <a:spcAft>
                <a:spcPts val="0"/>
              </a:spcAft>
              <a:buClr>
                <a:schemeClr val="dk1"/>
              </a:buClr>
              <a:buSzPts val="1800"/>
              <a:buChar char="•"/>
              <a:defRPr/>
            </a:lvl1pPr>
            <a:lvl2pPr marL="914377" lvl="1" indent="-342891" algn="l" rtl="0">
              <a:lnSpc>
                <a:spcPct val="90000"/>
              </a:lnSpc>
              <a:spcBef>
                <a:spcPts val="500"/>
              </a:spcBef>
              <a:spcAft>
                <a:spcPts val="0"/>
              </a:spcAft>
              <a:buClr>
                <a:schemeClr val="dk1"/>
              </a:buClr>
              <a:buSzPts val="1800"/>
              <a:buChar char="•"/>
              <a:defRPr/>
            </a:lvl2pPr>
            <a:lvl3pPr marL="1371566" lvl="2" indent="-342891" algn="l" rtl="0">
              <a:lnSpc>
                <a:spcPct val="90000"/>
              </a:lnSpc>
              <a:spcBef>
                <a:spcPts val="500"/>
              </a:spcBef>
              <a:spcAft>
                <a:spcPts val="0"/>
              </a:spcAft>
              <a:buClr>
                <a:schemeClr val="dk1"/>
              </a:buClr>
              <a:buSzPts val="1800"/>
              <a:buChar char="•"/>
              <a:defRPr/>
            </a:lvl3pPr>
            <a:lvl4pPr marL="1828754" lvl="3" indent="-342891" algn="l" rtl="0">
              <a:lnSpc>
                <a:spcPct val="90000"/>
              </a:lnSpc>
              <a:spcBef>
                <a:spcPts val="500"/>
              </a:spcBef>
              <a:spcAft>
                <a:spcPts val="0"/>
              </a:spcAft>
              <a:buClr>
                <a:schemeClr val="dk1"/>
              </a:buClr>
              <a:buSzPts val="1800"/>
              <a:buChar char="•"/>
              <a:defRPr/>
            </a:lvl4pPr>
            <a:lvl5pPr marL="2285943" lvl="4" indent="-342891" algn="l" rtl="0">
              <a:lnSpc>
                <a:spcPct val="90000"/>
              </a:lnSpc>
              <a:spcBef>
                <a:spcPts val="500"/>
              </a:spcBef>
              <a:spcAft>
                <a:spcPts val="0"/>
              </a:spcAft>
              <a:buClr>
                <a:schemeClr val="dk1"/>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sp>
        <p:nvSpPr>
          <p:cNvPr id="376" name="Google Shape;376;p68"/>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Autofit/>
          </a:bodyPr>
          <a:lstStyle>
            <a:lvl1pPr marL="457189" lvl="0" indent="-342891" algn="l" rtl="0">
              <a:lnSpc>
                <a:spcPct val="90000"/>
              </a:lnSpc>
              <a:spcBef>
                <a:spcPts val="1000"/>
              </a:spcBef>
              <a:spcAft>
                <a:spcPts val="0"/>
              </a:spcAft>
              <a:buClr>
                <a:schemeClr val="dk1"/>
              </a:buClr>
              <a:buSzPts val="1800"/>
              <a:buChar char="•"/>
              <a:defRPr/>
            </a:lvl1pPr>
            <a:lvl2pPr marL="914377" lvl="1" indent="-342891" algn="l" rtl="0">
              <a:lnSpc>
                <a:spcPct val="90000"/>
              </a:lnSpc>
              <a:spcBef>
                <a:spcPts val="500"/>
              </a:spcBef>
              <a:spcAft>
                <a:spcPts val="0"/>
              </a:spcAft>
              <a:buClr>
                <a:schemeClr val="dk1"/>
              </a:buClr>
              <a:buSzPts val="1800"/>
              <a:buChar char="•"/>
              <a:defRPr/>
            </a:lvl2pPr>
            <a:lvl3pPr marL="1371566" lvl="2" indent="-342891" algn="l" rtl="0">
              <a:lnSpc>
                <a:spcPct val="90000"/>
              </a:lnSpc>
              <a:spcBef>
                <a:spcPts val="500"/>
              </a:spcBef>
              <a:spcAft>
                <a:spcPts val="0"/>
              </a:spcAft>
              <a:buClr>
                <a:schemeClr val="dk1"/>
              </a:buClr>
              <a:buSzPts val="1800"/>
              <a:buChar char="•"/>
              <a:defRPr/>
            </a:lvl3pPr>
            <a:lvl4pPr marL="1828754" lvl="3" indent="-342891" algn="l" rtl="0">
              <a:lnSpc>
                <a:spcPct val="90000"/>
              </a:lnSpc>
              <a:spcBef>
                <a:spcPts val="500"/>
              </a:spcBef>
              <a:spcAft>
                <a:spcPts val="0"/>
              </a:spcAft>
              <a:buClr>
                <a:schemeClr val="dk1"/>
              </a:buClr>
              <a:buSzPts val="1800"/>
              <a:buChar char="•"/>
              <a:defRPr/>
            </a:lvl4pPr>
            <a:lvl5pPr marL="2285943" lvl="4" indent="-342891" algn="l" rtl="0">
              <a:lnSpc>
                <a:spcPct val="90000"/>
              </a:lnSpc>
              <a:spcBef>
                <a:spcPts val="500"/>
              </a:spcBef>
              <a:spcAft>
                <a:spcPts val="0"/>
              </a:spcAft>
              <a:buClr>
                <a:schemeClr val="dk1"/>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sp>
        <p:nvSpPr>
          <p:cNvPr id="377" name="Google Shape;377;p68"/>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8" name="Google Shape;378;p68"/>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79" name="Google Shape;379;p68"/>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80" name="Google Shape;380;p68" descr="A picture containing bridge&#10;&#10;Description automatically generated"/>
          <p:cNvPicPr preferRelativeResize="0"/>
          <p:nvPr/>
        </p:nvPicPr>
        <p:blipFill rotWithShape="1">
          <a:blip r:embed="rId2">
            <a:alphaModFix/>
          </a:blip>
          <a:srcRect/>
          <a:stretch/>
        </p:blipFill>
        <p:spPr>
          <a:xfrm>
            <a:off x="0" y="1"/>
            <a:ext cx="12192000" cy="6858001"/>
          </a:xfrm>
          <a:prstGeom prst="rect">
            <a:avLst/>
          </a:prstGeom>
          <a:noFill/>
          <a:ln>
            <a:noFill/>
          </a:ln>
        </p:spPr>
      </p:pic>
    </p:spTree>
    <p:extLst>
      <p:ext uri="{BB962C8B-B14F-4D97-AF65-F5344CB8AC3E}">
        <p14:creationId xmlns:p14="http://schemas.microsoft.com/office/powerpoint/2010/main" val="2509337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81"/>
        <p:cNvGrpSpPr/>
        <p:nvPr/>
      </p:nvGrpSpPr>
      <p:grpSpPr>
        <a:xfrm>
          <a:off x="0" y="0"/>
          <a:ext cx="0" cy="0"/>
          <a:chOff x="0" y="0"/>
          <a:chExt cx="0" cy="0"/>
        </a:xfrm>
      </p:grpSpPr>
      <p:sp>
        <p:nvSpPr>
          <p:cNvPr id="382" name="Google Shape;382;p69"/>
          <p:cNvSpPr txBox="1">
            <a:spLocks noGrp="1"/>
          </p:cNvSpPr>
          <p:nvPr>
            <p:ph type="title"/>
          </p:nvPr>
        </p:nvSpPr>
        <p:spPr>
          <a:xfrm>
            <a:off x="839788" y="365126"/>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83" name="Google Shape;383;p69"/>
          <p:cNvSpPr txBox="1">
            <a:spLocks noGrp="1"/>
          </p:cNvSpPr>
          <p:nvPr>
            <p:ph type="body" idx="1"/>
          </p:nvPr>
        </p:nvSpPr>
        <p:spPr>
          <a:xfrm>
            <a:off x="839789" y="1681163"/>
            <a:ext cx="5157900" cy="823800"/>
          </a:xfrm>
          <a:prstGeom prst="rect">
            <a:avLst/>
          </a:prstGeom>
          <a:noFill/>
          <a:ln>
            <a:noFill/>
          </a:ln>
        </p:spPr>
        <p:txBody>
          <a:bodyPr spcFirstLastPara="1" wrap="square" lIns="91425" tIns="45700" rIns="91425" bIns="45700" anchor="b" anchorCtr="0">
            <a:noAutofit/>
          </a:bodyPr>
          <a:lstStyle>
            <a:lvl1pPr marL="457189" lvl="0" indent="-228594" algn="l" rtl="0">
              <a:lnSpc>
                <a:spcPct val="90000"/>
              </a:lnSpc>
              <a:spcBef>
                <a:spcPts val="1000"/>
              </a:spcBef>
              <a:spcAft>
                <a:spcPts val="0"/>
              </a:spcAft>
              <a:buClr>
                <a:schemeClr val="dk1"/>
              </a:buClr>
              <a:buSzPts val="2400"/>
              <a:buNone/>
              <a:defRPr sz="2400" b="1"/>
            </a:lvl1pPr>
            <a:lvl2pPr marL="914377" lvl="1" indent="-228594" algn="l" rtl="0">
              <a:lnSpc>
                <a:spcPct val="90000"/>
              </a:lnSpc>
              <a:spcBef>
                <a:spcPts val="500"/>
              </a:spcBef>
              <a:spcAft>
                <a:spcPts val="0"/>
              </a:spcAft>
              <a:buClr>
                <a:schemeClr val="dk1"/>
              </a:buClr>
              <a:buSzPts val="2000"/>
              <a:buNone/>
              <a:defRPr sz="2000" b="1"/>
            </a:lvl2pPr>
            <a:lvl3pPr marL="1371566" lvl="2" indent="-228594" algn="l" rtl="0">
              <a:lnSpc>
                <a:spcPct val="90000"/>
              </a:lnSpc>
              <a:spcBef>
                <a:spcPts val="500"/>
              </a:spcBef>
              <a:spcAft>
                <a:spcPts val="0"/>
              </a:spcAft>
              <a:buClr>
                <a:schemeClr val="dk1"/>
              </a:buClr>
              <a:buSzPts val="1800"/>
              <a:buNone/>
              <a:defRPr sz="1800" b="1"/>
            </a:lvl3pPr>
            <a:lvl4pPr marL="1828754" lvl="3" indent="-228594" algn="l" rtl="0">
              <a:lnSpc>
                <a:spcPct val="90000"/>
              </a:lnSpc>
              <a:spcBef>
                <a:spcPts val="500"/>
              </a:spcBef>
              <a:spcAft>
                <a:spcPts val="0"/>
              </a:spcAft>
              <a:buClr>
                <a:schemeClr val="dk1"/>
              </a:buClr>
              <a:buSzPts val="1600"/>
              <a:buNone/>
              <a:defRPr sz="1600" b="1"/>
            </a:lvl4pPr>
            <a:lvl5pPr marL="2285943" lvl="4" indent="-228594" algn="l" rtl="0">
              <a:lnSpc>
                <a:spcPct val="90000"/>
              </a:lnSpc>
              <a:spcBef>
                <a:spcPts val="500"/>
              </a:spcBef>
              <a:spcAft>
                <a:spcPts val="0"/>
              </a:spcAft>
              <a:buClr>
                <a:schemeClr val="dk1"/>
              </a:buClr>
              <a:buSzPts val="1600"/>
              <a:buNone/>
              <a:defRPr sz="1600" b="1"/>
            </a:lvl5pPr>
            <a:lvl6pPr marL="2743131" lvl="5" indent="-228594" algn="l" rtl="0">
              <a:lnSpc>
                <a:spcPct val="90000"/>
              </a:lnSpc>
              <a:spcBef>
                <a:spcPts val="500"/>
              </a:spcBef>
              <a:spcAft>
                <a:spcPts val="0"/>
              </a:spcAft>
              <a:buClr>
                <a:schemeClr val="dk1"/>
              </a:buClr>
              <a:buSzPts val="1600"/>
              <a:buNone/>
              <a:defRPr sz="1600" b="1"/>
            </a:lvl6pPr>
            <a:lvl7pPr marL="3200320" lvl="6" indent="-228594" algn="l" rtl="0">
              <a:lnSpc>
                <a:spcPct val="90000"/>
              </a:lnSpc>
              <a:spcBef>
                <a:spcPts val="500"/>
              </a:spcBef>
              <a:spcAft>
                <a:spcPts val="0"/>
              </a:spcAft>
              <a:buClr>
                <a:schemeClr val="dk1"/>
              </a:buClr>
              <a:buSzPts val="1600"/>
              <a:buNone/>
              <a:defRPr sz="1600" b="1"/>
            </a:lvl7pPr>
            <a:lvl8pPr marL="3657509" lvl="7" indent="-228594" algn="l" rtl="0">
              <a:lnSpc>
                <a:spcPct val="90000"/>
              </a:lnSpc>
              <a:spcBef>
                <a:spcPts val="500"/>
              </a:spcBef>
              <a:spcAft>
                <a:spcPts val="0"/>
              </a:spcAft>
              <a:buClr>
                <a:schemeClr val="dk1"/>
              </a:buClr>
              <a:buSzPts val="1600"/>
              <a:buNone/>
              <a:defRPr sz="1600" b="1"/>
            </a:lvl8pPr>
            <a:lvl9pPr marL="4114697" lvl="8" indent="-228594" algn="l" rtl="0">
              <a:lnSpc>
                <a:spcPct val="90000"/>
              </a:lnSpc>
              <a:spcBef>
                <a:spcPts val="500"/>
              </a:spcBef>
              <a:spcAft>
                <a:spcPts val="0"/>
              </a:spcAft>
              <a:buClr>
                <a:schemeClr val="dk1"/>
              </a:buClr>
              <a:buSzPts val="1600"/>
              <a:buNone/>
              <a:defRPr sz="1600" b="1"/>
            </a:lvl9pPr>
          </a:lstStyle>
          <a:p>
            <a:endParaRPr/>
          </a:p>
        </p:txBody>
      </p:sp>
      <p:sp>
        <p:nvSpPr>
          <p:cNvPr id="384" name="Google Shape;384;p69"/>
          <p:cNvSpPr txBox="1">
            <a:spLocks noGrp="1"/>
          </p:cNvSpPr>
          <p:nvPr>
            <p:ph type="body" idx="2"/>
          </p:nvPr>
        </p:nvSpPr>
        <p:spPr>
          <a:xfrm>
            <a:off x="839789" y="2505075"/>
            <a:ext cx="5157900" cy="3684600"/>
          </a:xfrm>
          <a:prstGeom prst="rect">
            <a:avLst/>
          </a:prstGeom>
          <a:noFill/>
          <a:ln>
            <a:noFill/>
          </a:ln>
        </p:spPr>
        <p:txBody>
          <a:bodyPr spcFirstLastPara="1" wrap="square" lIns="91425" tIns="45700" rIns="91425" bIns="45700" anchor="t" anchorCtr="0">
            <a:noAutofit/>
          </a:bodyPr>
          <a:lstStyle>
            <a:lvl1pPr marL="457189" lvl="0" indent="-342891" algn="l" rtl="0">
              <a:lnSpc>
                <a:spcPct val="90000"/>
              </a:lnSpc>
              <a:spcBef>
                <a:spcPts val="1000"/>
              </a:spcBef>
              <a:spcAft>
                <a:spcPts val="0"/>
              </a:spcAft>
              <a:buClr>
                <a:schemeClr val="dk1"/>
              </a:buClr>
              <a:buSzPts val="1800"/>
              <a:buChar char="•"/>
              <a:defRPr/>
            </a:lvl1pPr>
            <a:lvl2pPr marL="914377" lvl="1" indent="-342891" algn="l" rtl="0">
              <a:lnSpc>
                <a:spcPct val="90000"/>
              </a:lnSpc>
              <a:spcBef>
                <a:spcPts val="500"/>
              </a:spcBef>
              <a:spcAft>
                <a:spcPts val="0"/>
              </a:spcAft>
              <a:buClr>
                <a:schemeClr val="dk1"/>
              </a:buClr>
              <a:buSzPts val="1800"/>
              <a:buChar char="•"/>
              <a:defRPr/>
            </a:lvl2pPr>
            <a:lvl3pPr marL="1371566" lvl="2" indent="-342891" algn="l" rtl="0">
              <a:lnSpc>
                <a:spcPct val="90000"/>
              </a:lnSpc>
              <a:spcBef>
                <a:spcPts val="500"/>
              </a:spcBef>
              <a:spcAft>
                <a:spcPts val="0"/>
              </a:spcAft>
              <a:buClr>
                <a:schemeClr val="dk1"/>
              </a:buClr>
              <a:buSzPts val="1800"/>
              <a:buChar char="•"/>
              <a:defRPr/>
            </a:lvl3pPr>
            <a:lvl4pPr marL="1828754" lvl="3" indent="-342891" algn="l" rtl="0">
              <a:lnSpc>
                <a:spcPct val="90000"/>
              </a:lnSpc>
              <a:spcBef>
                <a:spcPts val="500"/>
              </a:spcBef>
              <a:spcAft>
                <a:spcPts val="0"/>
              </a:spcAft>
              <a:buClr>
                <a:schemeClr val="dk1"/>
              </a:buClr>
              <a:buSzPts val="1800"/>
              <a:buChar char="•"/>
              <a:defRPr/>
            </a:lvl4pPr>
            <a:lvl5pPr marL="2285943" lvl="4" indent="-342891" algn="l" rtl="0">
              <a:lnSpc>
                <a:spcPct val="90000"/>
              </a:lnSpc>
              <a:spcBef>
                <a:spcPts val="500"/>
              </a:spcBef>
              <a:spcAft>
                <a:spcPts val="0"/>
              </a:spcAft>
              <a:buClr>
                <a:schemeClr val="dk1"/>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sp>
        <p:nvSpPr>
          <p:cNvPr id="385" name="Google Shape;385;p69"/>
          <p:cNvSpPr txBox="1">
            <a:spLocks noGrp="1"/>
          </p:cNvSpPr>
          <p:nvPr>
            <p:ph type="body" idx="3"/>
          </p:nvPr>
        </p:nvSpPr>
        <p:spPr>
          <a:xfrm>
            <a:off x="6172201" y="1681163"/>
            <a:ext cx="5183100" cy="823800"/>
          </a:xfrm>
          <a:prstGeom prst="rect">
            <a:avLst/>
          </a:prstGeom>
          <a:noFill/>
          <a:ln>
            <a:noFill/>
          </a:ln>
        </p:spPr>
        <p:txBody>
          <a:bodyPr spcFirstLastPara="1" wrap="square" lIns="91425" tIns="45700" rIns="91425" bIns="45700" anchor="b" anchorCtr="0">
            <a:noAutofit/>
          </a:bodyPr>
          <a:lstStyle>
            <a:lvl1pPr marL="457189" lvl="0" indent="-228594" algn="l" rtl="0">
              <a:lnSpc>
                <a:spcPct val="90000"/>
              </a:lnSpc>
              <a:spcBef>
                <a:spcPts val="1000"/>
              </a:spcBef>
              <a:spcAft>
                <a:spcPts val="0"/>
              </a:spcAft>
              <a:buClr>
                <a:schemeClr val="dk1"/>
              </a:buClr>
              <a:buSzPts val="2400"/>
              <a:buNone/>
              <a:defRPr sz="2400" b="1"/>
            </a:lvl1pPr>
            <a:lvl2pPr marL="914377" lvl="1" indent="-228594" algn="l" rtl="0">
              <a:lnSpc>
                <a:spcPct val="90000"/>
              </a:lnSpc>
              <a:spcBef>
                <a:spcPts val="500"/>
              </a:spcBef>
              <a:spcAft>
                <a:spcPts val="0"/>
              </a:spcAft>
              <a:buClr>
                <a:schemeClr val="dk1"/>
              </a:buClr>
              <a:buSzPts val="2000"/>
              <a:buNone/>
              <a:defRPr sz="2000" b="1"/>
            </a:lvl2pPr>
            <a:lvl3pPr marL="1371566" lvl="2" indent="-228594" algn="l" rtl="0">
              <a:lnSpc>
                <a:spcPct val="90000"/>
              </a:lnSpc>
              <a:spcBef>
                <a:spcPts val="500"/>
              </a:spcBef>
              <a:spcAft>
                <a:spcPts val="0"/>
              </a:spcAft>
              <a:buClr>
                <a:schemeClr val="dk1"/>
              </a:buClr>
              <a:buSzPts val="1800"/>
              <a:buNone/>
              <a:defRPr sz="1800" b="1"/>
            </a:lvl3pPr>
            <a:lvl4pPr marL="1828754" lvl="3" indent="-228594" algn="l" rtl="0">
              <a:lnSpc>
                <a:spcPct val="90000"/>
              </a:lnSpc>
              <a:spcBef>
                <a:spcPts val="500"/>
              </a:spcBef>
              <a:spcAft>
                <a:spcPts val="0"/>
              </a:spcAft>
              <a:buClr>
                <a:schemeClr val="dk1"/>
              </a:buClr>
              <a:buSzPts val="1600"/>
              <a:buNone/>
              <a:defRPr sz="1600" b="1"/>
            </a:lvl4pPr>
            <a:lvl5pPr marL="2285943" lvl="4" indent="-228594" algn="l" rtl="0">
              <a:lnSpc>
                <a:spcPct val="90000"/>
              </a:lnSpc>
              <a:spcBef>
                <a:spcPts val="500"/>
              </a:spcBef>
              <a:spcAft>
                <a:spcPts val="0"/>
              </a:spcAft>
              <a:buClr>
                <a:schemeClr val="dk1"/>
              </a:buClr>
              <a:buSzPts val="1600"/>
              <a:buNone/>
              <a:defRPr sz="1600" b="1"/>
            </a:lvl5pPr>
            <a:lvl6pPr marL="2743131" lvl="5" indent="-228594" algn="l" rtl="0">
              <a:lnSpc>
                <a:spcPct val="90000"/>
              </a:lnSpc>
              <a:spcBef>
                <a:spcPts val="500"/>
              </a:spcBef>
              <a:spcAft>
                <a:spcPts val="0"/>
              </a:spcAft>
              <a:buClr>
                <a:schemeClr val="dk1"/>
              </a:buClr>
              <a:buSzPts val="1600"/>
              <a:buNone/>
              <a:defRPr sz="1600" b="1"/>
            </a:lvl6pPr>
            <a:lvl7pPr marL="3200320" lvl="6" indent="-228594" algn="l" rtl="0">
              <a:lnSpc>
                <a:spcPct val="90000"/>
              </a:lnSpc>
              <a:spcBef>
                <a:spcPts val="500"/>
              </a:spcBef>
              <a:spcAft>
                <a:spcPts val="0"/>
              </a:spcAft>
              <a:buClr>
                <a:schemeClr val="dk1"/>
              </a:buClr>
              <a:buSzPts val="1600"/>
              <a:buNone/>
              <a:defRPr sz="1600" b="1"/>
            </a:lvl7pPr>
            <a:lvl8pPr marL="3657509" lvl="7" indent="-228594" algn="l" rtl="0">
              <a:lnSpc>
                <a:spcPct val="90000"/>
              </a:lnSpc>
              <a:spcBef>
                <a:spcPts val="500"/>
              </a:spcBef>
              <a:spcAft>
                <a:spcPts val="0"/>
              </a:spcAft>
              <a:buClr>
                <a:schemeClr val="dk1"/>
              </a:buClr>
              <a:buSzPts val="1600"/>
              <a:buNone/>
              <a:defRPr sz="1600" b="1"/>
            </a:lvl8pPr>
            <a:lvl9pPr marL="4114697" lvl="8" indent="-228594" algn="l" rtl="0">
              <a:lnSpc>
                <a:spcPct val="90000"/>
              </a:lnSpc>
              <a:spcBef>
                <a:spcPts val="500"/>
              </a:spcBef>
              <a:spcAft>
                <a:spcPts val="0"/>
              </a:spcAft>
              <a:buClr>
                <a:schemeClr val="dk1"/>
              </a:buClr>
              <a:buSzPts val="1600"/>
              <a:buNone/>
              <a:defRPr sz="1600" b="1"/>
            </a:lvl9pPr>
          </a:lstStyle>
          <a:p>
            <a:endParaRPr/>
          </a:p>
        </p:txBody>
      </p:sp>
      <p:sp>
        <p:nvSpPr>
          <p:cNvPr id="386" name="Google Shape;386;p69"/>
          <p:cNvSpPr txBox="1">
            <a:spLocks noGrp="1"/>
          </p:cNvSpPr>
          <p:nvPr>
            <p:ph type="body" idx="4"/>
          </p:nvPr>
        </p:nvSpPr>
        <p:spPr>
          <a:xfrm>
            <a:off x="6172201" y="2505075"/>
            <a:ext cx="5183100" cy="3684600"/>
          </a:xfrm>
          <a:prstGeom prst="rect">
            <a:avLst/>
          </a:prstGeom>
          <a:noFill/>
          <a:ln>
            <a:noFill/>
          </a:ln>
        </p:spPr>
        <p:txBody>
          <a:bodyPr spcFirstLastPara="1" wrap="square" lIns="91425" tIns="45700" rIns="91425" bIns="45700" anchor="t" anchorCtr="0">
            <a:noAutofit/>
          </a:bodyPr>
          <a:lstStyle>
            <a:lvl1pPr marL="457189" lvl="0" indent="-342891" algn="l" rtl="0">
              <a:lnSpc>
                <a:spcPct val="90000"/>
              </a:lnSpc>
              <a:spcBef>
                <a:spcPts val="1000"/>
              </a:spcBef>
              <a:spcAft>
                <a:spcPts val="0"/>
              </a:spcAft>
              <a:buClr>
                <a:schemeClr val="dk1"/>
              </a:buClr>
              <a:buSzPts val="1800"/>
              <a:buChar char="•"/>
              <a:defRPr/>
            </a:lvl1pPr>
            <a:lvl2pPr marL="914377" lvl="1" indent="-342891" algn="l" rtl="0">
              <a:lnSpc>
                <a:spcPct val="90000"/>
              </a:lnSpc>
              <a:spcBef>
                <a:spcPts val="500"/>
              </a:spcBef>
              <a:spcAft>
                <a:spcPts val="0"/>
              </a:spcAft>
              <a:buClr>
                <a:schemeClr val="dk1"/>
              </a:buClr>
              <a:buSzPts val="1800"/>
              <a:buChar char="•"/>
              <a:defRPr/>
            </a:lvl2pPr>
            <a:lvl3pPr marL="1371566" lvl="2" indent="-342891" algn="l" rtl="0">
              <a:lnSpc>
                <a:spcPct val="90000"/>
              </a:lnSpc>
              <a:spcBef>
                <a:spcPts val="500"/>
              </a:spcBef>
              <a:spcAft>
                <a:spcPts val="0"/>
              </a:spcAft>
              <a:buClr>
                <a:schemeClr val="dk1"/>
              </a:buClr>
              <a:buSzPts val="1800"/>
              <a:buChar char="•"/>
              <a:defRPr/>
            </a:lvl3pPr>
            <a:lvl4pPr marL="1828754" lvl="3" indent="-342891" algn="l" rtl="0">
              <a:lnSpc>
                <a:spcPct val="90000"/>
              </a:lnSpc>
              <a:spcBef>
                <a:spcPts val="500"/>
              </a:spcBef>
              <a:spcAft>
                <a:spcPts val="0"/>
              </a:spcAft>
              <a:buClr>
                <a:schemeClr val="dk1"/>
              </a:buClr>
              <a:buSzPts val="1800"/>
              <a:buChar char="•"/>
              <a:defRPr/>
            </a:lvl4pPr>
            <a:lvl5pPr marL="2285943" lvl="4" indent="-342891" algn="l" rtl="0">
              <a:lnSpc>
                <a:spcPct val="90000"/>
              </a:lnSpc>
              <a:spcBef>
                <a:spcPts val="500"/>
              </a:spcBef>
              <a:spcAft>
                <a:spcPts val="0"/>
              </a:spcAft>
              <a:buClr>
                <a:schemeClr val="dk1"/>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sp>
        <p:nvSpPr>
          <p:cNvPr id="387" name="Google Shape;387;p69"/>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88" name="Google Shape;388;p69"/>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89" name="Google Shape;389;p69"/>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90" name="Google Shape;390;p69" descr="A picture containing bridge&#10;&#10;Description automatically generated"/>
          <p:cNvPicPr preferRelativeResize="0"/>
          <p:nvPr/>
        </p:nvPicPr>
        <p:blipFill rotWithShape="1">
          <a:blip r:embed="rId2">
            <a:alphaModFix/>
          </a:blip>
          <a:srcRect/>
          <a:stretch/>
        </p:blipFill>
        <p:spPr>
          <a:xfrm>
            <a:off x="0" y="1"/>
            <a:ext cx="12192000" cy="6858001"/>
          </a:xfrm>
          <a:prstGeom prst="rect">
            <a:avLst/>
          </a:prstGeom>
          <a:noFill/>
          <a:ln>
            <a:noFill/>
          </a:ln>
        </p:spPr>
      </p:pic>
    </p:spTree>
    <p:extLst>
      <p:ext uri="{BB962C8B-B14F-4D97-AF65-F5344CB8AC3E}">
        <p14:creationId xmlns:p14="http://schemas.microsoft.com/office/powerpoint/2010/main" val="21401744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1"/>
        <p:cNvGrpSpPr/>
        <p:nvPr/>
      </p:nvGrpSpPr>
      <p:grpSpPr>
        <a:xfrm>
          <a:off x="0" y="0"/>
          <a:ext cx="0" cy="0"/>
          <a:chOff x="0" y="0"/>
          <a:chExt cx="0" cy="0"/>
        </a:xfrm>
      </p:grpSpPr>
      <p:sp>
        <p:nvSpPr>
          <p:cNvPr id="392" name="Google Shape;392;p70"/>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3" name="Google Shape;393;p70"/>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4" name="Google Shape;394;p70"/>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5" name="Google Shape;395;p70"/>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96" name="Google Shape;396;p70" descr="A picture containing bridge&#10;&#10;Description automatically generated"/>
          <p:cNvPicPr preferRelativeResize="0"/>
          <p:nvPr/>
        </p:nvPicPr>
        <p:blipFill rotWithShape="1">
          <a:blip r:embed="rId2">
            <a:alphaModFix/>
          </a:blip>
          <a:srcRect/>
          <a:stretch/>
        </p:blipFill>
        <p:spPr>
          <a:xfrm>
            <a:off x="0" y="1"/>
            <a:ext cx="12192000" cy="6858001"/>
          </a:xfrm>
          <a:prstGeom prst="rect">
            <a:avLst/>
          </a:prstGeom>
          <a:noFill/>
          <a:ln>
            <a:noFill/>
          </a:ln>
        </p:spPr>
      </p:pic>
    </p:spTree>
    <p:extLst>
      <p:ext uri="{BB962C8B-B14F-4D97-AF65-F5344CB8AC3E}">
        <p14:creationId xmlns:p14="http://schemas.microsoft.com/office/powerpoint/2010/main" val="7761548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7"/>
        <p:cNvGrpSpPr/>
        <p:nvPr/>
      </p:nvGrpSpPr>
      <p:grpSpPr>
        <a:xfrm>
          <a:off x="0" y="0"/>
          <a:ext cx="0" cy="0"/>
          <a:chOff x="0" y="0"/>
          <a:chExt cx="0" cy="0"/>
        </a:xfrm>
      </p:grpSpPr>
      <p:sp>
        <p:nvSpPr>
          <p:cNvPr id="398" name="Google Shape;398;p71"/>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399" name="Google Shape;399;p71"/>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0" name="Google Shape;400;p71"/>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401" name="Google Shape;401;p71" descr="A picture containing bridge&#10;&#10;Description automatically generated"/>
          <p:cNvPicPr preferRelativeResize="0"/>
          <p:nvPr/>
        </p:nvPicPr>
        <p:blipFill rotWithShape="1">
          <a:blip r:embed="rId2">
            <a:alphaModFix/>
          </a:blip>
          <a:srcRect/>
          <a:stretch/>
        </p:blipFill>
        <p:spPr>
          <a:xfrm>
            <a:off x="0" y="1"/>
            <a:ext cx="12192000" cy="6858001"/>
          </a:xfrm>
          <a:prstGeom prst="rect">
            <a:avLst/>
          </a:prstGeom>
          <a:noFill/>
          <a:ln>
            <a:noFill/>
          </a:ln>
        </p:spPr>
      </p:pic>
    </p:spTree>
    <p:extLst>
      <p:ext uri="{BB962C8B-B14F-4D97-AF65-F5344CB8AC3E}">
        <p14:creationId xmlns:p14="http://schemas.microsoft.com/office/powerpoint/2010/main" val="148226544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02"/>
        <p:cNvGrpSpPr/>
        <p:nvPr/>
      </p:nvGrpSpPr>
      <p:grpSpPr>
        <a:xfrm>
          <a:off x="0" y="0"/>
          <a:ext cx="0" cy="0"/>
          <a:chOff x="0" y="0"/>
          <a:chExt cx="0" cy="0"/>
        </a:xfrm>
      </p:grpSpPr>
      <p:sp>
        <p:nvSpPr>
          <p:cNvPr id="403" name="Google Shape;403;p72"/>
          <p:cNvSpPr txBox="1">
            <a:spLocks noGrp="1"/>
          </p:cNvSpPr>
          <p:nvPr>
            <p:ph type="title"/>
          </p:nvPr>
        </p:nvSpPr>
        <p:spPr>
          <a:xfrm>
            <a:off x="839789"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4" name="Google Shape;404;p72"/>
          <p:cNvSpPr txBox="1">
            <a:spLocks noGrp="1"/>
          </p:cNvSpPr>
          <p:nvPr>
            <p:ph type="body" idx="1"/>
          </p:nvPr>
        </p:nvSpPr>
        <p:spPr>
          <a:xfrm>
            <a:off x="5183188" y="987426"/>
            <a:ext cx="6172200" cy="4873500"/>
          </a:xfrm>
          <a:prstGeom prst="rect">
            <a:avLst/>
          </a:prstGeom>
          <a:noFill/>
          <a:ln>
            <a:noFill/>
          </a:ln>
        </p:spPr>
        <p:txBody>
          <a:bodyPr spcFirstLastPara="1" wrap="square" lIns="91425" tIns="45700" rIns="91425" bIns="45700" anchor="t" anchorCtr="0">
            <a:noAutofit/>
          </a:bodyPr>
          <a:lstStyle>
            <a:lvl1pPr marL="457189" lvl="0" indent="-431789" algn="l" rtl="0">
              <a:lnSpc>
                <a:spcPct val="90000"/>
              </a:lnSpc>
              <a:spcBef>
                <a:spcPts val="1000"/>
              </a:spcBef>
              <a:spcAft>
                <a:spcPts val="0"/>
              </a:spcAft>
              <a:buClr>
                <a:schemeClr val="dk1"/>
              </a:buClr>
              <a:buSzPts val="3200"/>
              <a:buChar char="•"/>
              <a:defRPr sz="3200"/>
            </a:lvl1pPr>
            <a:lvl2pPr marL="914377" lvl="1" indent="-406390" algn="l" rtl="0">
              <a:lnSpc>
                <a:spcPct val="90000"/>
              </a:lnSpc>
              <a:spcBef>
                <a:spcPts val="500"/>
              </a:spcBef>
              <a:spcAft>
                <a:spcPts val="0"/>
              </a:spcAft>
              <a:buClr>
                <a:schemeClr val="dk1"/>
              </a:buClr>
              <a:buSzPts val="2800"/>
              <a:buChar char="•"/>
              <a:defRPr sz="2800"/>
            </a:lvl2pPr>
            <a:lvl3pPr marL="1371566" lvl="2" indent="-380990" algn="l" rtl="0">
              <a:lnSpc>
                <a:spcPct val="90000"/>
              </a:lnSpc>
              <a:spcBef>
                <a:spcPts val="500"/>
              </a:spcBef>
              <a:spcAft>
                <a:spcPts val="0"/>
              </a:spcAft>
              <a:buClr>
                <a:schemeClr val="dk1"/>
              </a:buClr>
              <a:buSzPts val="2400"/>
              <a:buChar char="•"/>
              <a:defRPr sz="2400"/>
            </a:lvl3pPr>
            <a:lvl4pPr marL="1828754" lvl="3" indent="-355591" algn="l" rtl="0">
              <a:lnSpc>
                <a:spcPct val="90000"/>
              </a:lnSpc>
              <a:spcBef>
                <a:spcPts val="500"/>
              </a:spcBef>
              <a:spcAft>
                <a:spcPts val="0"/>
              </a:spcAft>
              <a:buClr>
                <a:schemeClr val="dk1"/>
              </a:buClr>
              <a:buSzPts val="2000"/>
              <a:buChar char="•"/>
              <a:defRPr sz="2000"/>
            </a:lvl4pPr>
            <a:lvl5pPr marL="2285943" lvl="4" indent="-355591" algn="l" rtl="0">
              <a:lnSpc>
                <a:spcPct val="90000"/>
              </a:lnSpc>
              <a:spcBef>
                <a:spcPts val="500"/>
              </a:spcBef>
              <a:spcAft>
                <a:spcPts val="0"/>
              </a:spcAft>
              <a:buClr>
                <a:schemeClr val="dk1"/>
              </a:buClr>
              <a:buSzPts val="2000"/>
              <a:buChar char="•"/>
              <a:defRPr sz="2000"/>
            </a:lvl5pPr>
            <a:lvl6pPr marL="2743131" lvl="5" indent="-355591" algn="l" rtl="0">
              <a:lnSpc>
                <a:spcPct val="90000"/>
              </a:lnSpc>
              <a:spcBef>
                <a:spcPts val="500"/>
              </a:spcBef>
              <a:spcAft>
                <a:spcPts val="0"/>
              </a:spcAft>
              <a:buClr>
                <a:schemeClr val="dk1"/>
              </a:buClr>
              <a:buSzPts val="2000"/>
              <a:buChar char="•"/>
              <a:defRPr sz="2000"/>
            </a:lvl6pPr>
            <a:lvl7pPr marL="3200320" lvl="6" indent="-355591" algn="l" rtl="0">
              <a:lnSpc>
                <a:spcPct val="90000"/>
              </a:lnSpc>
              <a:spcBef>
                <a:spcPts val="500"/>
              </a:spcBef>
              <a:spcAft>
                <a:spcPts val="0"/>
              </a:spcAft>
              <a:buClr>
                <a:schemeClr val="dk1"/>
              </a:buClr>
              <a:buSzPts val="2000"/>
              <a:buChar char="•"/>
              <a:defRPr sz="2000"/>
            </a:lvl7pPr>
            <a:lvl8pPr marL="3657509" lvl="7" indent="-355591" algn="l" rtl="0">
              <a:lnSpc>
                <a:spcPct val="90000"/>
              </a:lnSpc>
              <a:spcBef>
                <a:spcPts val="500"/>
              </a:spcBef>
              <a:spcAft>
                <a:spcPts val="0"/>
              </a:spcAft>
              <a:buClr>
                <a:schemeClr val="dk1"/>
              </a:buClr>
              <a:buSzPts val="2000"/>
              <a:buChar char="•"/>
              <a:defRPr sz="2000"/>
            </a:lvl8pPr>
            <a:lvl9pPr marL="4114697" lvl="8" indent="-355591" algn="l" rtl="0">
              <a:lnSpc>
                <a:spcPct val="90000"/>
              </a:lnSpc>
              <a:spcBef>
                <a:spcPts val="500"/>
              </a:spcBef>
              <a:spcAft>
                <a:spcPts val="0"/>
              </a:spcAft>
              <a:buClr>
                <a:schemeClr val="dk1"/>
              </a:buClr>
              <a:buSzPts val="2000"/>
              <a:buChar char="•"/>
              <a:defRPr sz="2000"/>
            </a:lvl9pPr>
          </a:lstStyle>
          <a:p>
            <a:endParaRPr/>
          </a:p>
        </p:txBody>
      </p:sp>
      <p:sp>
        <p:nvSpPr>
          <p:cNvPr id="405" name="Google Shape;405;p72"/>
          <p:cNvSpPr txBox="1">
            <a:spLocks noGrp="1"/>
          </p:cNvSpPr>
          <p:nvPr>
            <p:ph type="body" idx="2"/>
          </p:nvPr>
        </p:nvSpPr>
        <p:spPr>
          <a:xfrm>
            <a:off x="839789" y="2057401"/>
            <a:ext cx="3932100" cy="3811500"/>
          </a:xfrm>
          <a:prstGeom prst="rect">
            <a:avLst/>
          </a:prstGeom>
          <a:noFill/>
          <a:ln>
            <a:noFill/>
          </a:ln>
        </p:spPr>
        <p:txBody>
          <a:bodyPr spcFirstLastPara="1" wrap="square" lIns="91425" tIns="45700" rIns="91425" bIns="45700" anchor="t" anchorCtr="0">
            <a:noAutofit/>
          </a:bodyPr>
          <a:lstStyle>
            <a:lvl1pPr marL="457189" lvl="0" indent="-228594" algn="l" rtl="0">
              <a:lnSpc>
                <a:spcPct val="90000"/>
              </a:lnSpc>
              <a:spcBef>
                <a:spcPts val="1000"/>
              </a:spcBef>
              <a:spcAft>
                <a:spcPts val="0"/>
              </a:spcAft>
              <a:buClr>
                <a:schemeClr val="dk1"/>
              </a:buClr>
              <a:buSzPts val="1600"/>
              <a:buNone/>
              <a:defRPr sz="1600"/>
            </a:lvl1pPr>
            <a:lvl2pPr marL="914377" lvl="1" indent="-228594" algn="l" rtl="0">
              <a:lnSpc>
                <a:spcPct val="90000"/>
              </a:lnSpc>
              <a:spcBef>
                <a:spcPts val="500"/>
              </a:spcBef>
              <a:spcAft>
                <a:spcPts val="0"/>
              </a:spcAft>
              <a:buClr>
                <a:schemeClr val="dk1"/>
              </a:buClr>
              <a:buSzPts val="1400"/>
              <a:buNone/>
              <a:defRPr sz="1400"/>
            </a:lvl2pPr>
            <a:lvl3pPr marL="1371566" lvl="2" indent="-228594" algn="l" rtl="0">
              <a:lnSpc>
                <a:spcPct val="90000"/>
              </a:lnSpc>
              <a:spcBef>
                <a:spcPts val="500"/>
              </a:spcBef>
              <a:spcAft>
                <a:spcPts val="0"/>
              </a:spcAft>
              <a:buClr>
                <a:schemeClr val="dk1"/>
              </a:buClr>
              <a:buSzPts val="1200"/>
              <a:buNone/>
              <a:defRPr sz="1200"/>
            </a:lvl3pPr>
            <a:lvl4pPr marL="1828754" lvl="3" indent="-228594" algn="l" rtl="0">
              <a:lnSpc>
                <a:spcPct val="90000"/>
              </a:lnSpc>
              <a:spcBef>
                <a:spcPts val="500"/>
              </a:spcBef>
              <a:spcAft>
                <a:spcPts val="0"/>
              </a:spcAft>
              <a:buClr>
                <a:schemeClr val="dk1"/>
              </a:buClr>
              <a:buSzPts val="1000"/>
              <a:buNone/>
              <a:defRPr sz="1000"/>
            </a:lvl4pPr>
            <a:lvl5pPr marL="2285943" lvl="4" indent="-228594" algn="l" rtl="0">
              <a:lnSpc>
                <a:spcPct val="90000"/>
              </a:lnSpc>
              <a:spcBef>
                <a:spcPts val="500"/>
              </a:spcBef>
              <a:spcAft>
                <a:spcPts val="0"/>
              </a:spcAft>
              <a:buClr>
                <a:schemeClr val="dk1"/>
              </a:buClr>
              <a:buSzPts val="1000"/>
              <a:buNone/>
              <a:defRPr sz="1000"/>
            </a:lvl5pPr>
            <a:lvl6pPr marL="2743131" lvl="5" indent="-228594" algn="l" rtl="0">
              <a:lnSpc>
                <a:spcPct val="90000"/>
              </a:lnSpc>
              <a:spcBef>
                <a:spcPts val="500"/>
              </a:spcBef>
              <a:spcAft>
                <a:spcPts val="0"/>
              </a:spcAft>
              <a:buClr>
                <a:schemeClr val="dk1"/>
              </a:buClr>
              <a:buSzPts val="1000"/>
              <a:buNone/>
              <a:defRPr sz="1000"/>
            </a:lvl6pPr>
            <a:lvl7pPr marL="3200320" lvl="6" indent="-228594" algn="l" rtl="0">
              <a:lnSpc>
                <a:spcPct val="90000"/>
              </a:lnSpc>
              <a:spcBef>
                <a:spcPts val="500"/>
              </a:spcBef>
              <a:spcAft>
                <a:spcPts val="0"/>
              </a:spcAft>
              <a:buClr>
                <a:schemeClr val="dk1"/>
              </a:buClr>
              <a:buSzPts val="1000"/>
              <a:buNone/>
              <a:defRPr sz="1000"/>
            </a:lvl7pPr>
            <a:lvl8pPr marL="3657509" lvl="7" indent="-228594" algn="l" rtl="0">
              <a:lnSpc>
                <a:spcPct val="90000"/>
              </a:lnSpc>
              <a:spcBef>
                <a:spcPts val="500"/>
              </a:spcBef>
              <a:spcAft>
                <a:spcPts val="0"/>
              </a:spcAft>
              <a:buClr>
                <a:schemeClr val="dk1"/>
              </a:buClr>
              <a:buSzPts val="1000"/>
              <a:buNone/>
              <a:defRPr sz="1000"/>
            </a:lvl8pPr>
            <a:lvl9pPr marL="4114697" lvl="8" indent="-228594" algn="l" rtl="0">
              <a:lnSpc>
                <a:spcPct val="90000"/>
              </a:lnSpc>
              <a:spcBef>
                <a:spcPts val="500"/>
              </a:spcBef>
              <a:spcAft>
                <a:spcPts val="0"/>
              </a:spcAft>
              <a:buClr>
                <a:schemeClr val="dk1"/>
              </a:buClr>
              <a:buSzPts val="1000"/>
              <a:buNone/>
              <a:defRPr sz="1000"/>
            </a:lvl9pPr>
          </a:lstStyle>
          <a:p>
            <a:endParaRPr/>
          </a:p>
        </p:txBody>
      </p:sp>
      <p:sp>
        <p:nvSpPr>
          <p:cNvPr id="406" name="Google Shape;406;p72"/>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7" name="Google Shape;407;p72"/>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08" name="Google Shape;408;p72"/>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409" name="Google Shape;409;p72" descr="A picture containing bridge&#10;&#10;Description automatically generated"/>
          <p:cNvPicPr preferRelativeResize="0"/>
          <p:nvPr/>
        </p:nvPicPr>
        <p:blipFill rotWithShape="1">
          <a:blip r:embed="rId2">
            <a:alphaModFix/>
          </a:blip>
          <a:srcRect/>
          <a:stretch/>
        </p:blipFill>
        <p:spPr>
          <a:xfrm>
            <a:off x="0" y="1"/>
            <a:ext cx="12192000" cy="6858001"/>
          </a:xfrm>
          <a:prstGeom prst="rect">
            <a:avLst/>
          </a:prstGeom>
          <a:noFill/>
          <a:ln>
            <a:noFill/>
          </a:ln>
        </p:spPr>
      </p:pic>
    </p:spTree>
    <p:extLst>
      <p:ext uri="{BB962C8B-B14F-4D97-AF65-F5344CB8AC3E}">
        <p14:creationId xmlns:p14="http://schemas.microsoft.com/office/powerpoint/2010/main" val="16112199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10"/>
        <p:cNvGrpSpPr/>
        <p:nvPr/>
      </p:nvGrpSpPr>
      <p:grpSpPr>
        <a:xfrm>
          <a:off x="0" y="0"/>
          <a:ext cx="0" cy="0"/>
          <a:chOff x="0" y="0"/>
          <a:chExt cx="0" cy="0"/>
        </a:xfrm>
      </p:grpSpPr>
      <p:sp>
        <p:nvSpPr>
          <p:cNvPr id="411" name="Google Shape;411;p73"/>
          <p:cNvSpPr txBox="1">
            <a:spLocks noGrp="1"/>
          </p:cNvSpPr>
          <p:nvPr>
            <p:ph type="title"/>
          </p:nvPr>
        </p:nvSpPr>
        <p:spPr>
          <a:xfrm>
            <a:off x="839789" y="457200"/>
            <a:ext cx="3932100" cy="1600200"/>
          </a:xfrm>
          <a:prstGeom prst="rect">
            <a:avLst/>
          </a:prstGeom>
          <a:noFill/>
          <a:ln>
            <a:noFill/>
          </a:ln>
        </p:spPr>
        <p:txBody>
          <a:bodyPr spcFirstLastPara="1" wrap="square" lIns="91425" tIns="45700" rIns="91425" bIns="45700" anchor="b" anchorCtr="0">
            <a:noAutofit/>
          </a:bodyPr>
          <a:lstStyle>
            <a:lvl1pPr lvl="0" algn="l" rtl="0">
              <a:lnSpc>
                <a:spcPct val="90000"/>
              </a:lnSpc>
              <a:spcBef>
                <a:spcPts val="0"/>
              </a:spcBef>
              <a:spcAft>
                <a:spcPts val="0"/>
              </a:spcAft>
              <a:buClr>
                <a:schemeClr val="dk1"/>
              </a:buClr>
              <a:buSzPts val="3200"/>
              <a:buFont typeface="Calibri"/>
              <a:buNone/>
              <a:defRPr sz="32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2" name="Google Shape;412;p73"/>
          <p:cNvSpPr>
            <a:spLocks noGrp="1"/>
          </p:cNvSpPr>
          <p:nvPr>
            <p:ph type="pic" idx="2"/>
          </p:nvPr>
        </p:nvSpPr>
        <p:spPr>
          <a:xfrm>
            <a:off x="5183188" y="987426"/>
            <a:ext cx="6172200" cy="4873500"/>
          </a:xfrm>
          <a:prstGeom prst="rect">
            <a:avLst/>
          </a:prstGeom>
          <a:noFill/>
          <a:ln>
            <a:noFill/>
          </a:ln>
        </p:spPr>
      </p:sp>
      <p:sp>
        <p:nvSpPr>
          <p:cNvPr id="413" name="Google Shape;413;p73"/>
          <p:cNvSpPr txBox="1">
            <a:spLocks noGrp="1"/>
          </p:cNvSpPr>
          <p:nvPr>
            <p:ph type="body" idx="1"/>
          </p:nvPr>
        </p:nvSpPr>
        <p:spPr>
          <a:xfrm>
            <a:off x="839789" y="2057401"/>
            <a:ext cx="3932100" cy="3811500"/>
          </a:xfrm>
          <a:prstGeom prst="rect">
            <a:avLst/>
          </a:prstGeom>
          <a:noFill/>
          <a:ln>
            <a:noFill/>
          </a:ln>
        </p:spPr>
        <p:txBody>
          <a:bodyPr spcFirstLastPara="1" wrap="square" lIns="91425" tIns="45700" rIns="91425" bIns="45700" anchor="t" anchorCtr="0">
            <a:noAutofit/>
          </a:bodyPr>
          <a:lstStyle>
            <a:lvl1pPr marL="457189" lvl="0" indent="-228594" algn="l" rtl="0">
              <a:lnSpc>
                <a:spcPct val="90000"/>
              </a:lnSpc>
              <a:spcBef>
                <a:spcPts val="1000"/>
              </a:spcBef>
              <a:spcAft>
                <a:spcPts val="0"/>
              </a:spcAft>
              <a:buClr>
                <a:schemeClr val="dk1"/>
              </a:buClr>
              <a:buSzPts val="1600"/>
              <a:buNone/>
              <a:defRPr sz="1600"/>
            </a:lvl1pPr>
            <a:lvl2pPr marL="914377" lvl="1" indent="-228594" algn="l" rtl="0">
              <a:lnSpc>
                <a:spcPct val="90000"/>
              </a:lnSpc>
              <a:spcBef>
                <a:spcPts val="500"/>
              </a:spcBef>
              <a:spcAft>
                <a:spcPts val="0"/>
              </a:spcAft>
              <a:buClr>
                <a:schemeClr val="dk1"/>
              </a:buClr>
              <a:buSzPts val="1400"/>
              <a:buNone/>
              <a:defRPr sz="1400"/>
            </a:lvl2pPr>
            <a:lvl3pPr marL="1371566" lvl="2" indent="-228594" algn="l" rtl="0">
              <a:lnSpc>
                <a:spcPct val="90000"/>
              </a:lnSpc>
              <a:spcBef>
                <a:spcPts val="500"/>
              </a:spcBef>
              <a:spcAft>
                <a:spcPts val="0"/>
              </a:spcAft>
              <a:buClr>
                <a:schemeClr val="dk1"/>
              </a:buClr>
              <a:buSzPts val="1200"/>
              <a:buNone/>
              <a:defRPr sz="1200"/>
            </a:lvl3pPr>
            <a:lvl4pPr marL="1828754" lvl="3" indent="-228594" algn="l" rtl="0">
              <a:lnSpc>
                <a:spcPct val="90000"/>
              </a:lnSpc>
              <a:spcBef>
                <a:spcPts val="500"/>
              </a:spcBef>
              <a:spcAft>
                <a:spcPts val="0"/>
              </a:spcAft>
              <a:buClr>
                <a:schemeClr val="dk1"/>
              </a:buClr>
              <a:buSzPts val="1000"/>
              <a:buNone/>
              <a:defRPr sz="1000"/>
            </a:lvl4pPr>
            <a:lvl5pPr marL="2285943" lvl="4" indent="-228594" algn="l" rtl="0">
              <a:lnSpc>
                <a:spcPct val="90000"/>
              </a:lnSpc>
              <a:spcBef>
                <a:spcPts val="500"/>
              </a:spcBef>
              <a:spcAft>
                <a:spcPts val="0"/>
              </a:spcAft>
              <a:buClr>
                <a:schemeClr val="dk1"/>
              </a:buClr>
              <a:buSzPts val="1000"/>
              <a:buNone/>
              <a:defRPr sz="1000"/>
            </a:lvl5pPr>
            <a:lvl6pPr marL="2743131" lvl="5" indent="-228594" algn="l" rtl="0">
              <a:lnSpc>
                <a:spcPct val="90000"/>
              </a:lnSpc>
              <a:spcBef>
                <a:spcPts val="500"/>
              </a:spcBef>
              <a:spcAft>
                <a:spcPts val="0"/>
              </a:spcAft>
              <a:buClr>
                <a:schemeClr val="dk1"/>
              </a:buClr>
              <a:buSzPts val="1000"/>
              <a:buNone/>
              <a:defRPr sz="1000"/>
            </a:lvl6pPr>
            <a:lvl7pPr marL="3200320" lvl="6" indent="-228594" algn="l" rtl="0">
              <a:lnSpc>
                <a:spcPct val="90000"/>
              </a:lnSpc>
              <a:spcBef>
                <a:spcPts val="500"/>
              </a:spcBef>
              <a:spcAft>
                <a:spcPts val="0"/>
              </a:spcAft>
              <a:buClr>
                <a:schemeClr val="dk1"/>
              </a:buClr>
              <a:buSzPts val="1000"/>
              <a:buNone/>
              <a:defRPr sz="1000"/>
            </a:lvl7pPr>
            <a:lvl8pPr marL="3657509" lvl="7" indent="-228594" algn="l" rtl="0">
              <a:lnSpc>
                <a:spcPct val="90000"/>
              </a:lnSpc>
              <a:spcBef>
                <a:spcPts val="500"/>
              </a:spcBef>
              <a:spcAft>
                <a:spcPts val="0"/>
              </a:spcAft>
              <a:buClr>
                <a:schemeClr val="dk1"/>
              </a:buClr>
              <a:buSzPts val="1000"/>
              <a:buNone/>
              <a:defRPr sz="1000"/>
            </a:lvl8pPr>
            <a:lvl9pPr marL="4114697" lvl="8" indent="-228594" algn="l" rtl="0">
              <a:lnSpc>
                <a:spcPct val="90000"/>
              </a:lnSpc>
              <a:spcBef>
                <a:spcPts val="500"/>
              </a:spcBef>
              <a:spcAft>
                <a:spcPts val="0"/>
              </a:spcAft>
              <a:buClr>
                <a:schemeClr val="dk1"/>
              </a:buClr>
              <a:buSzPts val="1000"/>
              <a:buNone/>
              <a:defRPr sz="1000"/>
            </a:lvl9pPr>
          </a:lstStyle>
          <a:p>
            <a:endParaRPr/>
          </a:p>
        </p:txBody>
      </p:sp>
      <p:sp>
        <p:nvSpPr>
          <p:cNvPr id="414" name="Google Shape;414;p73"/>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5" name="Google Shape;415;p73"/>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16" name="Google Shape;416;p73"/>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417" name="Google Shape;417;p73" descr="A picture containing bridge&#10;&#10;Description automatically generated"/>
          <p:cNvPicPr preferRelativeResize="0"/>
          <p:nvPr/>
        </p:nvPicPr>
        <p:blipFill rotWithShape="1">
          <a:blip r:embed="rId2">
            <a:alphaModFix/>
          </a:blip>
          <a:srcRect/>
          <a:stretch/>
        </p:blipFill>
        <p:spPr>
          <a:xfrm>
            <a:off x="0" y="1"/>
            <a:ext cx="12192000" cy="6858001"/>
          </a:xfrm>
          <a:prstGeom prst="rect">
            <a:avLst/>
          </a:prstGeom>
          <a:noFill/>
          <a:ln>
            <a:noFill/>
          </a:ln>
        </p:spPr>
      </p:pic>
    </p:spTree>
    <p:extLst>
      <p:ext uri="{BB962C8B-B14F-4D97-AF65-F5344CB8AC3E}">
        <p14:creationId xmlns:p14="http://schemas.microsoft.com/office/powerpoint/2010/main" val="11144767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418"/>
        <p:cNvGrpSpPr/>
        <p:nvPr/>
      </p:nvGrpSpPr>
      <p:grpSpPr>
        <a:xfrm>
          <a:off x="0" y="0"/>
          <a:ext cx="0" cy="0"/>
          <a:chOff x="0" y="0"/>
          <a:chExt cx="0" cy="0"/>
        </a:xfrm>
      </p:grpSpPr>
      <p:sp>
        <p:nvSpPr>
          <p:cNvPr id="419" name="Google Shape;419;p74"/>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0" name="Google Shape;420;p74"/>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Autofit/>
          </a:bodyPr>
          <a:lstStyle>
            <a:lvl1pPr marL="457189" lvl="0" indent="-342891" algn="l" rtl="0">
              <a:lnSpc>
                <a:spcPct val="90000"/>
              </a:lnSpc>
              <a:spcBef>
                <a:spcPts val="1000"/>
              </a:spcBef>
              <a:spcAft>
                <a:spcPts val="0"/>
              </a:spcAft>
              <a:buClr>
                <a:schemeClr val="dk1"/>
              </a:buClr>
              <a:buSzPts val="1800"/>
              <a:buChar char="•"/>
              <a:defRPr/>
            </a:lvl1pPr>
            <a:lvl2pPr marL="914377" lvl="1" indent="-342891" algn="l" rtl="0">
              <a:lnSpc>
                <a:spcPct val="90000"/>
              </a:lnSpc>
              <a:spcBef>
                <a:spcPts val="500"/>
              </a:spcBef>
              <a:spcAft>
                <a:spcPts val="0"/>
              </a:spcAft>
              <a:buClr>
                <a:schemeClr val="dk1"/>
              </a:buClr>
              <a:buSzPts val="1800"/>
              <a:buChar char="•"/>
              <a:defRPr/>
            </a:lvl2pPr>
            <a:lvl3pPr marL="1371566" lvl="2" indent="-342891" algn="l" rtl="0">
              <a:lnSpc>
                <a:spcPct val="90000"/>
              </a:lnSpc>
              <a:spcBef>
                <a:spcPts val="500"/>
              </a:spcBef>
              <a:spcAft>
                <a:spcPts val="0"/>
              </a:spcAft>
              <a:buClr>
                <a:schemeClr val="dk1"/>
              </a:buClr>
              <a:buSzPts val="1800"/>
              <a:buChar char="•"/>
              <a:defRPr/>
            </a:lvl3pPr>
            <a:lvl4pPr marL="1828754" lvl="3" indent="-342891" algn="l" rtl="0">
              <a:lnSpc>
                <a:spcPct val="90000"/>
              </a:lnSpc>
              <a:spcBef>
                <a:spcPts val="500"/>
              </a:spcBef>
              <a:spcAft>
                <a:spcPts val="0"/>
              </a:spcAft>
              <a:buClr>
                <a:schemeClr val="dk1"/>
              </a:buClr>
              <a:buSzPts val="1800"/>
              <a:buChar char="•"/>
              <a:defRPr/>
            </a:lvl4pPr>
            <a:lvl5pPr marL="2285943" lvl="4" indent="-342891" algn="l" rtl="0">
              <a:lnSpc>
                <a:spcPct val="90000"/>
              </a:lnSpc>
              <a:spcBef>
                <a:spcPts val="500"/>
              </a:spcBef>
              <a:spcAft>
                <a:spcPts val="0"/>
              </a:spcAft>
              <a:buClr>
                <a:schemeClr val="dk1"/>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sp>
        <p:nvSpPr>
          <p:cNvPr id="421" name="Google Shape;421;p74"/>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2" name="Google Shape;422;p74"/>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3" name="Google Shape;423;p74"/>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424" name="Google Shape;424;p74" descr="A picture containing bridge&#10;&#10;Description automatically generated"/>
          <p:cNvPicPr preferRelativeResize="0"/>
          <p:nvPr/>
        </p:nvPicPr>
        <p:blipFill rotWithShape="1">
          <a:blip r:embed="rId2">
            <a:alphaModFix/>
          </a:blip>
          <a:srcRect/>
          <a:stretch/>
        </p:blipFill>
        <p:spPr>
          <a:xfrm>
            <a:off x="0" y="1"/>
            <a:ext cx="12192000" cy="6858001"/>
          </a:xfrm>
          <a:prstGeom prst="rect">
            <a:avLst/>
          </a:prstGeom>
          <a:noFill/>
          <a:ln>
            <a:noFill/>
          </a:ln>
        </p:spPr>
      </p:pic>
    </p:spTree>
    <p:extLst>
      <p:ext uri="{BB962C8B-B14F-4D97-AF65-F5344CB8AC3E}">
        <p14:creationId xmlns:p14="http://schemas.microsoft.com/office/powerpoint/2010/main" val="1254422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425"/>
        <p:cNvGrpSpPr/>
        <p:nvPr/>
      </p:nvGrpSpPr>
      <p:grpSpPr>
        <a:xfrm>
          <a:off x="0" y="0"/>
          <a:ext cx="0" cy="0"/>
          <a:chOff x="0" y="0"/>
          <a:chExt cx="0" cy="0"/>
        </a:xfrm>
      </p:grpSpPr>
      <p:sp>
        <p:nvSpPr>
          <p:cNvPr id="426" name="Google Shape;426;p75"/>
          <p:cNvSpPr txBox="1">
            <a:spLocks noGrp="1"/>
          </p:cNvSpPr>
          <p:nvPr>
            <p:ph type="title"/>
          </p:nvPr>
        </p:nvSpPr>
        <p:spPr>
          <a:xfrm rot="5400000">
            <a:off x="7133401" y="1956626"/>
            <a:ext cx="5811900" cy="26289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7" name="Google Shape;427;p75"/>
          <p:cNvSpPr txBox="1">
            <a:spLocks noGrp="1"/>
          </p:cNvSpPr>
          <p:nvPr>
            <p:ph type="body" idx="1"/>
          </p:nvPr>
        </p:nvSpPr>
        <p:spPr>
          <a:xfrm rot="5400000">
            <a:off x="1799401" y="-596074"/>
            <a:ext cx="5811900" cy="7734300"/>
          </a:xfrm>
          <a:prstGeom prst="rect">
            <a:avLst/>
          </a:prstGeom>
          <a:noFill/>
          <a:ln>
            <a:noFill/>
          </a:ln>
        </p:spPr>
        <p:txBody>
          <a:bodyPr spcFirstLastPara="1" wrap="square" lIns="91425" tIns="45700" rIns="91425" bIns="45700" anchor="t" anchorCtr="0">
            <a:noAutofit/>
          </a:bodyPr>
          <a:lstStyle>
            <a:lvl1pPr marL="457189" lvl="0" indent="-342891" algn="l" rtl="0">
              <a:lnSpc>
                <a:spcPct val="90000"/>
              </a:lnSpc>
              <a:spcBef>
                <a:spcPts val="1000"/>
              </a:spcBef>
              <a:spcAft>
                <a:spcPts val="0"/>
              </a:spcAft>
              <a:buClr>
                <a:schemeClr val="dk1"/>
              </a:buClr>
              <a:buSzPts val="1800"/>
              <a:buChar char="•"/>
              <a:defRPr/>
            </a:lvl1pPr>
            <a:lvl2pPr marL="914377" lvl="1" indent="-342891" algn="l" rtl="0">
              <a:lnSpc>
                <a:spcPct val="90000"/>
              </a:lnSpc>
              <a:spcBef>
                <a:spcPts val="500"/>
              </a:spcBef>
              <a:spcAft>
                <a:spcPts val="0"/>
              </a:spcAft>
              <a:buClr>
                <a:schemeClr val="dk1"/>
              </a:buClr>
              <a:buSzPts val="1800"/>
              <a:buChar char="•"/>
              <a:defRPr/>
            </a:lvl2pPr>
            <a:lvl3pPr marL="1371566" lvl="2" indent="-342891" algn="l" rtl="0">
              <a:lnSpc>
                <a:spcPct val="90000"/>
              </a:lnSpc>
              <a:spcBef>
                <a:spcPts val="500"/>
              </a:spcBef>
              <a:spcAft>
                <a:spcPts val="0"/>
              </a:spcAft>
              <a:buClr>
                <a:schemeClr val="dk1"/>
              </a:buClr>
              <a:buSzPts val="1800"/>
              <a:buChar char="•"/>
              <a:defRPr/>
            </a:lvl3pPr>
            <a:lvl4pPr marL="1828754" lvl="3" indent="-342891" algn="l" rtl="0">
              <a:lnSpc>
                <a:spcPct val="90000"/>
              </a:lnSpc>
              <a:spcBef>
                <a:spcPts val="500"/>
              </a:spcBef>
              <a:spcAft>
                <a:spcPts val="0"/>
              </a:spcAft>
              <a:buClr>
                <a:schemeClr val="dk1"/>
              </a:buClr>
              <a:buSzPts val="1800"/>
              <a:buChar char="•"/>
              <a:defRPr/>
            </a:lvl4pPr>
            <a:lvl5pPr marL="2285943" lvl="4" indent="-342891" algn="l" rtl="0">
              <a:lnSpc>
                <a:spcPct val="90000"/>
              </a:lnSpc>
              <a:spcBef>
                <a:spcPts val="500"/>
              </a:spcBef>
              <a:spcAft>
                <a:spcPts val="0"/>
              </a:spcAft>
              <a:buClr>
                <a:schemeClr val="dk1"/>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sp>
        <p:nvSpPr>
          <p:cNvPr id="428" name="Google Shape;428;p75"/>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29" name="Google Shape;429;p75"/>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430" name="Google Shape;430;p75"/>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431" name="Google Shape;431;p75" descr="A picture containing bridge&#10;&#10;Description automatically generated"/>
          <p:cNvPicPr preferRelativeResize="0"/>
          <p:nvPr/>
        </p:nvPicPr>
        <p:blipFill rotWithShape="1">
          <a:blip r:embed="rId2">
            <a:alphaModFix/>
          </a:blip>
          <a:srcRect/>
          <a:stretch/>
        </p:blipFill>
        <p:spPr>
          <a:xfrm>
            <a:off x="0" y="1"/>
            <a:ext cx="12192000" cy="6858001"/>
          </a:xfrm>
          <a:prstGeom prst="rect">
            <a:avLst/>
          </a:prstGeom>
          <a:noFill/>
          <a:ln>
            <a:noFill/>
          </a:ln>
        </p:spPr>
      </p:pic>
    </p:spTree>
    <p:extLst>
      <p:ext uri="{BB962C8B-B14F-4D97-AF65-F5344CB8AC3E}">
        <p14:creationId xmlns:p14="http://schemas.microsoft.com/office/powerpoint/2010/main" val="2273209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432"/>
        <p:cNvGrpSpPr/>
        <p:nvPr/>
      </p:nvGrpSpPr>
      <p:grpSpPr>
        <a:xfrm>
          <a:off x="0" y="0"/>
          <a:ext cx="0" cy="0"/>
          <a:chOff x="0" y="0"/>
          <a:chExt cx="0" cy="0"/>
        </a:xfrm>
      </p:grpSpPr>
      <p:sp>
        <p:nvSpPr>
          <p:cNvPr id="433" name="Google Shape;433;p76"/>
          <p:cNvSpPr txBox="1">
            <a:spLocks noGrp="1"/>
          </p:cNvSpPr>
          <p:nvPr>
            <p:ph type="title"/>
          </p:nvPr>
        </p:nvSpPr>
        <p:spPr>
          <a:xfrm>
            <a:off x="555787" y="257026"/>
            <a:ext cx="8596800" cy="13209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72B62"/>
              </a:buClr>
              <a:buSzPts val="1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434" name="Google Shape;434;p76"/>
          <p:cNvSpPr txBox="1">
            <a:spLocks noGrp="1"/>
          </p:cNvSpPr>
          <p:nvPr>
            <p:ph type="body" idx="1"/>
          </p:nvPr>
        </p:nvSpPr>
        <p:spPr>
          <a:xfrm>
            <a:off x="555787" y="1773451"/>
            <a:ext cx="9188700" cy="4901400"/>
          </a:xfrm>
          <a:prstGeom prst="rect">
            <a:avLst/>
          </a:prstGeom>
          <a:noFill/>
          <a:ln>
            <a:noFill/>
          </a:ln>
        </p:spPr>
        <p:txBody>
          <a:bodyPr spcFirstLastPara="1" wrap="square" lIns="91425" tIns="91425" rIns="91425" bIns="91425" anchor="t" anchorCtr="0">
            <a:noAutofit/>
          </a:bodyPr>
          <a:lstStyle>
            <a:lvl1pPr marL="457189" marR="0" lvl="0" indent="-457189" algn="l" rtl="0">
              <a:lnSpc>
                <a:spcPct val="100000"/>
              </a:lnSpc>
              <a:spcBef>
                <a:spcPts val="1000"/>
              </a:spcBef>
              <a:spcAft>
                <a:spcPts val="0"/>
              </a:spcAft>
              <a:buClr>
                <a:srgbClr val="D2BD24"/>
              </a:buClr>
              <a:buSzPts val="3600"/>
              <a:buFont typeface="Noto Sans"/>
              <a:buChar char="▶"/>
              <a:defRPr sz="3600" b="0" i="0" u="none" strike="noStrike" cap="none">
                <a:solidFill>
                  <a:srgbClr val="3F3F3F"/>
                </a:solidFill>
                <a:latin typeface="Source Sans Pro"/>
                <a:ea typeface="Source Sans Pro"/>
                <a:cs typeface="Source Sans Pro"/>
                <a:sym typeface="Source Sans Pro"/>
              </a:defRPr>
            </a:lvl1pPr>
            <a:lvl2pPr marL="914377" marR="0" lvl="1" indent="-391150" algn="l" rtl="0">
              <a:lnSpc>
                <a:spcPct val="10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566" marR="0" lvl="2" indent="-406390" algn="l" rtl="0">
              <a:lnSpc>
                <a:spcPct val="100000"/>
              </a:lnSpc>
              <a:spcBef>
                <a:spcPts val="1000"/>
              </a:spcBef>
              <a:spcAft>
                <a:spcPts val="0"/>
              </a:spcAft>
              <a:buClr>
                <a:srgbClr val="D2BD24"/>
              </a:buClr>
              <a:buSzPts val="2800"/>
              <a:buFont typeface="Noto Sans"/>
              <a:buChar char="✓"/>
              <a:defRPr sz="2800" b="0" i="0" u="none" strike="noStrike" cap="none">
                <a:solidFill>
                  <a:srgbClr val="3F3F3F"/>
                </a:solidFill>
                <a:latin typeface="Source Sans Pro"/>
                <a:ea typeface="Source Sans Pro"/>
                <a:cs typeface="Source Sans Pro"/>
                <a:sym typeface="Source Sans Pro"/>
              </a:defRPr>
            </a:lvl3pPr>
            <a:lvl4pPr marL="1828754" marR="0" lvl="3" indent="-380990" algn="l" rtl="0">
              <a:lnSpc>
                <a:spcPct val="100000"/>
              </a:lnSpc>
              <a:spcBef>
                <a:spcPts val="1000"/>
              </a:spcBef>
              <a:spcAft>
                <a:spcPts val="0"/>
              </a:spcAft>
              <a:buClr>
                <a:srgbClr val="D2BD24"/>
              </a:buClr>
              <a:buSzPts val="2400"/>
              <a:buFont typeface="Noto Sans"/>
              <a:buChar char="▶"/>
              <a:defRPr sz="2400" b="0" i="0" u="none" strike="noStrike" cap="none">
                <a:solidFill>
                  <a:srgbClr val="3F3F3F"/>
                </a:solidFill>
                <a:latin typeface="Source Sans Pro"/>
                <a:ea typeface="Source Sans Pro"/>
                <a:cs typeface="Source Sans Pro"/>
                <a:sym typeface="Source Sans Pro"/>
              </a:defRPr>
            </a:lvl4pPr>
            <a:lvl5pPr marL="2285943" marR="0" lvl="4" indent="-380990" algn="l" rtl="0">
              <a:lnSpc>
                <a:spcPct val="100000"/>
              </a:lnSpc>
              <a:spcBef>
                <a:spcPts val="1000"/>
              </a:spcBef>
              <a:spcAft>
                <a:spcPts val="0"/>
              </a:spcAft>
              <a:buClr>
                <a:srgbClr val="D2BD24"/>
              </a:buClr>
              <a:buSzPts val="2400"/>
              <a:buFont typeface="Source Sans Pro"/>
              <a:buChar char="●"/>
              <a:defRPr sz="2400" b="0" i="0" u="none" strike="noStrike" cap="none">
                <a:solidFill>
                  <a:srgbClr val="3F3F3F"/>
                </a:solidFill>
                <a:latin typeface="Source Sans Pro"/>
                <a:ea typeface="Source Sans Pro"/>
                <a:cs typeface="Source Sans Pro"/>
                <a:sym typeface="Source Sans Pro"/>
              </a:defRPr>
            </a:lvl5pPr>
            <a:lvl6pPr marL="2743131" marR="0" lvl="5" indent="-289553"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6pPr>
            <a:lvl7pPr marL="3200320" marR="0" lvl="6" indent="-289553"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7pPr>
            <a:lvl8pPr marL="3657509" marR="0" lvl="7" indent="-289551"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8pPr>
            <a:lvl9pPr marL="4114697" marR="0" lvl="8" indent="-289551"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435" name="Google Shape;435;p76"/>
          <p:cNvSpPr txBox="1">
            <a:spLocks noGrp="1"/>
          </p:cNvSpPr>
          <p:nvPr>
            <p:ph type="sldNum" idx="12"/>
          </p:nvPr>
        </p:nvSpPr>
        <p:spPr>
          <a:xfrm>
            <a:off x="11030413" y="6314035"/>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chemeClr val="lt1"/>
              </a:buClr>
              <a:buSzPts val="1800"/>
              <a:buFont typeface="Source Sans Pro"/>
              <a:buNone/>
              <a:defRPr sz="18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79394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3/10/2025</a:t>
            </a:fld>
            <a:endParaRPr lang="en-US"/>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28327052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436"/>
        <p:cNvGrpSpPr/>
        <p:nvPr/>
      </p:nvGrpSpPr>
      <p:grpSpPr>
        <a:xfrm>
          <a:off x="0" y="0"/>
          <a:ext cx="0" cy="0"/>
          <a:chOff x="0" y="0"/>
          <a:chExt cx="0" cy="0"/>
        </a:xfrm>
      </p:grpSpPr>
      <p:sp>
        <p:nvSpPr>
          <p:cNvPr id="437" name="Google Shape;437;p77"/>
          <p:cNvSpPr txBox="1">
            <a:spLocks noGrp="1"/>
          </p:cNvSpPr>
          <p:nvPr>
            <p:ph type="title"/>
          </p:nvPr>
        </p:nvSpPr>
        <p:spPr>
          <a:xfrm>
            <a:off x="555787" y="257217"/>
            <a:ext cx="8992500" cy="1320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SzPts val="1400"/>
              <a:buNone/>
              <a:defRPr sz="1800" b="0" i="0" u="none" strike="noStrike" cap="none">
                <a:solidFill>
                  <a:schemeClr val="dk2"/>
                </a:solidFill>
              </a:defRPr>
            </a:lvl2pPr>
            <a:lvl3pPr marR="0" lvl="2" algn="l" rtl="0">
              <a:lnSpc>
                <a:spcPct val="100000"/>
              </a:lnSpc>
              <a:spcBef>
                <a:spcPts val="0"/>
              </a:spcBef>
              <a:spcAft>
                <a:spcPts val="0"/>
              </a:spcAft>
              <a:buSzPts val="1400"/>
              <a:buNone/>
              <a:defRPr sz="1800" b="0" i="0" u="none" strike="noStrike" cap="none">
                <a:solidFill>
                  <a:schemeClr val="dk2"/>
                </a:solidFill>
              </a:defRPr>
            </a:lvl3pPr>
            <a:lvl4pPr marR="0" lvl="3" algn="l" rtl="0">
              <a:lnSpc>
                <a:spcPct val="100000"/>
              </a:lnSpc>
              <a:spcBef>
                <a:spcPts val="0"/>
              </a:spcBef>
              <a:spcAft>
                <a:spcPts val="0"/>
              </a:spcAft>
              <a:buSzPts val="1400"/>
              <a:buNone/>
              <a:defRPr sz="1800" b="0" i="0" u="none" strike="noStrike" cap="none">
                <a:solidFill>
                  <a:schemeClr val="dk2"/>
                </a:solidFill>
              </a:defRPr>
            </a:lvl4pPr>
            <a:lvl5pPr marR="0" lvl="4" algn="l" rtl="0">
              <a:lnSpc>
                <a:spcPct val="100000"/>
              </a:lnSpc>
              <a:spcBef>
                <a:spcPts val="0"/>
              </a:spcBef>
              <a:spcAft>
                <a:spcPts val="0"/>
              </a:spcAft>
              <a:buSzPts val="1400"/>
              <a:buNone/>
              <a:defRPr sz="1800" b="0" i="0" u="none" strike="noStrike" cap="none">
                <a:solidFill>
                  <a:schemeClr val="dk2"/>
                </a:solidFill>
              </a:defRPr>
            </a:lvl5pPr>
            <a:lvl6pPr marR="0" lvl="5" algn="l" rtl="0">
              <a:lnSpc>
                <a:spcPct val="100000"/>
              </a:lnSpc>
              <a:spcBef>
                <a:spcPts val="0"/>
              </a:spcBef>
              <a:spcAft>
                <a:spcPts val="0"/>
              </a:spcAft>
              <a:buSzPts val="1400"/>
              <a:buNone/>
              <a:defRPr sz="1800" b="0" i="0" u="none" strike="noStrike" cap="none">
                <a:solidFill>
                  <a:schemeClr val="dk2"/>
                </a:solidFill>
              </a:defRPr>
            </a:lvl6pPr>
            <a:lvl7pPr marR="0" lvl="6" algn="l" rtl="0">
              <a:lnSpc>
                <a:spcPct val="100000"/>
              </a:lnSpc>
              <a:spcBef>
                <a:spcPts val="0"/>
              </a:spcBef>
              <a:spcAft>
                <a:spcPts val="0"/>
              </a:spcAft>
              <a:buSzPts val="1400"/>
              <a:buNone/>
              <a:defRPr sz="1800" b="0" i="0" u="none" strike="noStrike" cap="none">
                <a:solidFill>
                  <a:schemeClr val="dk2"/>
                </a:solidFill>
              </a:defRPr>
            </a:lvl7pPr>
            <a:lvl8pPr marR="0" lvl="7" algn="l" rtl="0">
              <a:lnSpc>
                <a:spcPct val="100000"/>
              </a:lnSpc>
              <a:spcBef>
                <a:spcPts val="0"/>
              </a:spcBef>
              <a:spcAft>
                <a:spcPts val="0"/>
              </a:spcAft>
              <a:buSzPts val="1400"/>
              <a:buNone/>
              <a:defRPr sz="1800" b="0" i="0" u="none" strike="noStrike" cap="none">
                <a:solidFill>
                  <a:schemeClr val="dk2"/>
                </a:solidFill>
              </a:defRPr>
            </a:lvl8pPr>
            <a:lvl9pPr marR="0" lvl="8" algn="l" rtl="0">
              <a:lnSpc>
                <a:spcPct val="100000"/>
              </a:lnSpc>
              <a:spcBef>
                <a:spcPts val="0"/>
              </a:spcBef>
              <a:spcAft>
                <a:spcPts val="0"/>
              </a:spcAft>
              <a:buSzPts val="1400"/>
              <a:buNone/>
              <a:defRPr sz="1800" b="0" i="0" u="none" strike="noStrike" cap="none">
                <a:solidFill>
                  <a:schemeClr val="dk2"/>
                </a:solidFill>
              </a:defRPr>
            </a:lvl9pPr>
          </a:lstStyle>
          <a:p>
            <a:endParaRPr/>
          </a:p>
        </p:txBody>
      </p:sp>
      <p:sp>
        <p:nvSpPr>
          <p:cNvPr id="438" name="Google Shape;438;p77"/>
          <p:cNvSpPr txBox="1">
            <a:spLocks noGrp="1"/>
          </p:cNvSpPr>
          <p:nvPr>
            <p:ph type="sldNum" idx="12"/>
          </p:nvPr>
        </p:nvSpPr>
        <p:spPr>
          <a:xfrm>
            <a:off x="11016767" y="6309651"/>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smtClean="0"/>
              <a:pPr/>
              <a:t>‹#›</a:t>
            </a:fld>
            <a:endParaRPr lang="en-US"/>
          </a:p>
        </p:txBody>
      </p:sp>
      <p:sp>
        <p:nvSpPr>
          <p:cNvPr id="439" name="Google Shape;439;p77"/>
          <p:cNvSpPr txBox="1">
            <a:spLocks noGrp="1"/>
          </p:cNvSpPr>
          <p:nvPr>
            <p:ph type="body" idx="1"/>
          </p:nvPr>
        </p:nvSpPr>
        <p:spPr>
          <a:xfrm>
            <a:off x="581635" y="1796387"/>
            <a:ext cx="9090000" cy="4878300"/>
          </a:xfrm>
          <a:prstGeom prst="rect">
            <a:avLst/>
          </a:prstGeom>
          <a:noFill/>
          <a:ln>
            <a:noFill/>
          </a:ln>
        </p:spPr>
        <p:txBody>
          <a:bodyPr spcFirstLastPara="1" wrap="square" lIns="91425" tIns="45700" rIns="91425" bIns="45700" anchor="t" anchorCtr="0">
            <a:noAutofit/>
          </a:bodyPr>
          <a:lstStyle>
            <a:lvl1pPr marL="457189" marR="0" lvl="0" indent="-228594" algn="l" rtl="0">
              <a:lnSpc>
                <a:spcPct val="90000"/>
              </a:lnSpc>
              <a:spcBef>
                <a:spcPts val="1000"/>
              </a:spcBef>
              <a:spcAft>
                <a:spcPts val="0"/>
              </a:spcAft>
              <a:buClr>
                <a:srgbClr val="D2BD24"/>
              </a:buClr>
              <a:buSzPts val="2800"/>
              <a:buFont typeface="Noto Sans"/>
              <a:buNone/>
              <a:defRPr sz="3600" b="0" i="0" u="none" strike="noStrike" cap="none">
                <a:solidFill>
                  <a:srgbClr val="3F3F3F"/>
                </a:solidFill>
                <a:latin typeface="Source Sans Pro"/>
                <a:ea typeface="Source Sans Pro"/>
                <a:cs typeface="Source Sans Pro"/>
                <a:sym typeface="Source Sans Pro"/>
              </a:defRPr>
            </a:lvl1pPr>
            <a:lvl2pPr marL="914377" marR="0" lvl="1" indent="-391150" algn="l" rtl="0">
              <a:lnSpc>
                <a:spcPct val="9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566" marR="0" lvl="2" indent="-406390" algn="l" rtl="0">
              <a:lnSpc>
                <a:spcPct val="90000"/>
              </a:lnSpc>
              <a:spcBef>
                <a:spcPts val="1000"/>
              </a:spcBef>
              <a:spcAft>
                <a:spcPts val="0"/>
              </a:spcAft>
              <a:buClr>
                <a:srgbClr val="D2BD24"/>
              </a:buClr>
              <a:buSzPts val="2800"/>
              <a:buFont typeface="Noto Sans"/>
              <a:buChar char="✓"/>
              <a:defRPr sz="2800" b="0" i="0" u="none" strike="noStrike" cap="none">
                <a:solidFill>
                  <a:srgbClr val="3F3F3F"/>
                </a:solidFill>
                <a:latin typeface="Source Sans Pro"/>
                <a:ea typeface="Source Sans Pro"/>
                <a:cs typeface="Source Sans Pro"/>
                <a:sym typeface="Source Sans Pro"/>
              </a:defRPr>
            </a:lvl3pPr>
            <a:lvl4pPr marL="1828754" marR="0" lvl="3" indent="-380990" algn="l" rtl="0">
              <a:lnSpc>
                <a:spcPct val="90000"/>
              </a:lnSpc>
              <a:spcBef>
                <a:spcPts val="1000"/>
              </a:spcBef>
              <a:spcAft>
                <a:spcPts val="0"/>
              </a:spcAft>
              <a:buClr>
                <a:srgbClr val="D2BD24"/>
              </a:buClr>
              <a:buSzPts val="2400"/>
              <a:buFont typeface="Noto Sans"/>
              <a:buChar char="▶"/>
              <a:defRPr sz="2400" b="0" i="0" u="none" strike="noStrike" cap="none">
                <a:solidFill>
                  <a:srgbClr val="3F3F3F"/>
                </a:solidFill>
                <a:latin typeface="Source Sans Pro"/>
                <a:ea typeface="Source Sans Pro"/>
                <a:cs typeface="Source Sans Pro"/>
                <a:sym typeface="Source Sans Pro"/>
              </a:defRPr>
            </a:lvl4pPr>
            <a:lvl5pPr marL="2285943" marR="0" lvl="4" indent="-380990" algn="l" rtl="0">
              <a:lnSpc>
                <a:spcPct val="90000"/>
              </a:lnSpc>
              <a:spcBef>
                <a:spcPts val="1000"/>
              </a:spcBef>
              <a:spcAft>
                <a:spcPts val="0"/>
              </a:spcAft>
              <a:buClr>
                <a:srgbClr val="D2BD24"/>
              </a:buClr>
              <a:buSzPts val="2400"/>
              <a:buFont typeface="Noto Sans"/>
              <a:buChar char="▶"/>
              <a:defRPr sz="2400" b="0" i="0" u="none" strike="noStrike" cap="none">
                <a:solidFill>
                  <a:srgbClr val="3F3F3F"/>
                </a:solidFill>
                <a:latin typeface="Source Sans Pro"/>
                <a:ea typeface="Source Sans Pro"/>
                <a:cs typeface="Source Sans Pro"/>
                <a:sym typeface="Source Sans Pro"/>
              </a:defRPr>
            </a:lvl5pPr>
            <a:lvl6pPr marL="2743131" marR="0" lvl="5" indent="-289553"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6pPr>
            <a:lvl7pPr marL="3200320" marR="0" lvl="6" indent="-289553"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7pPr>
            <a:lvl8pPr marL="3657509" marR="0" lvl="7" indent="-289551"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8pPr>
            <a:lvl9pPr marL="4114697" marR="0" lvl="8" indent="-289551"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9579739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440"/>
        <p:cNvGrpSpPr/>
        <p:nvPr/>
      </p:nvGrpSpPr>
      <p:grpSpPr>
        <a:xfrm>
          <a:off x="0" y="0"/>
          <a:ext cx="0" cy="0"/>
          <a:chOff x="0" y="0"/>
          <a:chExt cx="0" cy="0"/>
        </a:xfrm>
      </p:grpSpPr>
      <p:sp>
        <p:nvSpPr>
          <p:cNvPr id="441" name="Google Shape;441;p78"/>
          <p:cNvSpPr txBox="1">
            <a:spLocks noGrp="1"/>
          </p:cNvSpPr>
          <p:nvPr>
            <p:ph type="title"/>
          </p:nvPr>
        </p:nvSpPr>
        <p:spPr>
          <a:xfrm>
            <a:off x="555787" y="257217"/>
            <a:ext cx="8992500" cy="132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442" name="Google Shape;442;p78"/>
          <p:cNvSpPr txBox="1">
            <a:spLocks noGrp="1"/>
          </p:cNvSpPr>
          <p:nvPr>
            <p:ph type="sldNum" idx="12"/>
          </p:nvPr>
        </p:nvSpPr>
        <p:spPr>
          <a:xfrm>
            <a:off x="11016767" y="6309651"/>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fld id="{00000000-1234-1234-1234-123412341234}" type="slidenum">
              <a:rPr lang="en-US" smtClean="0"/>
              <a:pPr/>
              <a:t>‹#›</a:t>
            </a:fld>
            <a:endParaRPr lang="en-US"/>
          </a:p>
        </p:txBody>
      </p:sp>
      <p:sp>
        <p:nvSpPr>
          <p:cNvPr id="443" name="Google Shape;443;p78"/>
          <p:cNvSpPr txBox="1">
            <a:spLocks noGrp="1"/>
          </p:cNvSpPr>
          <p:nvPr>
            <p:ph type="body" idx="1"/>
          </p:nvPr>
        </p:nvSpPr>
        <p:spPr>
          <a:xfrm>
            <a:off x="581635" y="1796387"/>
            <a:ext cx="9090000" cy="4878300"/>
          </a:xfrm>
          <a:prstGeom prst="rect">
            <a:avLst/>
          </a:prstGeom>
          <a:noFill/>
          <a:ln>
            <a:noFill/>
          </a:ln>
        </p:spPr>
        <p:txBody>
          <a:bodyPr spcFirstLastPara="1" wrap="square" lIns="91425" tIns="45700" rIns="91425" bIns="45700" anchor="t" anchorCtr="0">
            <a:noAutofit/>
          </a:bodyPr>
          <a:lstStyle>
            <a:lvl1pPr marL="457189" marR="0" lvl="0" indent="-228594" algn="l" rtl="0">
              <a:lnSpc>
                <a:spcPct val="100000"/>
              </a:lnSpc>
              <a:spcBef>
                <a:spcPts val="1000"/>
              </a:spcBef>
              <a:spcAft>
                <a:spcPts val="0"/>
              </a:spcAft>
              <a:buClr>
                <a:srgbClr val="D2BD24"/>
              </a:buClr>
              <a:buSzPts val="3600"/>
              <a:buFont typeface="Noto Sans"/>
              <a:buNone/>
              <a:defRPr sz="3600" b="0" i="0" u="none" strike="noStrike" cap="none">
                <a:solidFill>
                  <a:srgbClr val="3F3F3F"/>
                </a:solidFill>
                <a:latin typeface="Libre Franklin Thin"/>
                <a:ea typeface="Libre Franklin Thin"/>
                <a:cs typeface="Libre Franklin Thin"/>
                <a:sym typeface="Libre Franklin Thin"/>
              </a:defRPr>
            </a:lvl1pPr>
            <a:lvl2pPr marL="914377" marR="0" lvl="1" indent="-391150" algn="l" rtl="0">
              <a:lnSpc>
                <a:spcPct val="100000"/>
              </a:lnSpc>
              <a:spcBef>
                <a:spcPts val="1000"/>
              </a:spcBef>
              <a:spcAft>
                <a:spcPts val="0"/>
              </a:spcAft>
              <a:buClr>
                <a:srgbClr val="D2BD24"/>
              </a:buClr>
              <a:buSzPts val="256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566" marR="0" lvl="2" indent="-406390" algn="l" rtl="0">
              <a:lnSpc>
                <a:spcPct val="100000"/>
              </a:lnSpc>
              <a:spcBef>
                <a:spcPts val="1000"/>
              </a:spcBef>
              <a:spcAft>
                <a:spcPts val="0"/>
              </a:spcAft>
              <a:buClr>
                <a:srgbClr val="D2BD24"/>
              </a:buClr>
              <a:buSzPts val="2800"/>
              <a:buFont typeface="Noto Sans"/>
              <a:buChar char="✓"/>
              <a:defRPr sz="2800" b="0" i="0" u="none" strike="noStrike" cap="none">
                <a:solidFill>
                  <a:srgbClr val="3F3F3F"/>
                </a:solidFill>
                <a:latin typeface="Libre Franklin Thin"/>
                <a:ea typeface="Libre Franklin Thin"/>
                <a:cs typeface="Libre Franklin Thin"/>
                <a:sym typeface="Libre Franklin Thin"/>
              </a:defRPr>
            </a:lvl3pPr>
            <a:lvl4pPr marL="1828754" marR="0" lvl="3" indent="-380990" algn="l" rtl="0">
              <a:lnSpc>
                <a:spcPct val="100000"/>
              </a:lnSpc>
              <a:spcBef>
                <a:spcPts val="1000"/>
              </a:spcBef>
              <a:spcAft>
                <a:spcPts val="0"/>
              </a:spcAft>
              <a:buClr>
                <a:srgbClr val="D2BD24"/>
              </a:buClr>
              <a:buSzPts val="2400"/>
              <a:buFont typeface="Noto Sans"/>
              <a:buChar char="🞂"/>
              <a:defRPr sz="2400" b="0" i="0" u="none" strike="noStrike" cap="none">
                <a:solidFill>
                  <a:srgbClr val="3F3F3F"/>
                </a:solidFill>
                <a:latin typeface="Libre Franklin Thin"/>
                <a:ea typeface="Libre Franklin Thin"/>
                <a:cs typeface="Libre Franklin Thin"/>
                <a:sym typeface="Libre Franklin Thin"/>
              </a:defRPr>
            </a:lvl4pPr>
            <a:lvl5pPr marL="2285943" marR="0" lvl="4" indent="-380990" algn="l" rtl="0">
              <a:lnSpc>
                <a:spcPct val="100000"/>
              </a:lnSpc>
              <a:spcBef>
                <a:spcPts val="1000"/>
              </a:spcBef>
              <a:spcAft>
                <a:spcPts val="0"/>
              </a:spcAft>
              <a:buClr>
                <a:srgbClr val="D2BD24"/>
              </a:buClr>
              <a:buSzPts val="2400"/>
              <a:buFont typeface="Noto Sans"/>
              <a:buChar char="🞂"/>
              <a:defRPr sz="2400" b="0" i="0" u="none" strike="noStrike" cap="none">
                <a:solidFill>
                  <a:srgbClr val="3F3F3F"/>
                </a:solidFill>
                <a:latin typeface="Libre Franklin Thin"/>
                <a:ea typeface="Libre Franklin Thin"/>
                <a:cs typeface="Libre Franklin Thin"/>
                <a:sym typeface="Libre Franklin Thin"/>
              </a:defRPr>
            </a:lvl5pPr>
            <a:lvl6pPr marL="2743131" marR="0" lvl="5" indent="-289553"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Thin"/>
                <a:ea typeface="Libre Franklin Thin"/>
                <a:cs typeface="Libre Franklin Thin"/>
                <a:sym typeface="Libre Franklin Thin"/>
              </a:defRPr>
            </a:lvl6pPr>
            <a:lvl7pPr marL="3200320" marR="0" lvl="6" indent="-289553"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Thin"/>
                <a:ea typeface="Libre Franklin Thin"/>
                <a:cs typeface="Libre Franklin Thin"/>
                <a:sym typeface="Libre Franklin Thin"/>
              </a:defRPr>
            </a:lvl7pPr>
            <a:lvl8pPr marL="3657509" marR="0" lvl="7" indent="-289551"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Thin"/>
                <a:ea typeface="Libre Franklin Thin"/>
                <a:cs typeface="Libre Franklin Thin"/>
                <a:sym typeface="Libre Franklin Thin"/>
              </a:defRPr>
            </a:lvl8pPr>
            <a:lvl9pPr marL="4114697" marR="0" lvl="8" indent="-289551" algn="l" rtl="0">
              <a:lnSpc>
                <a:spcPct val="100000"/>
              </a:lnSpc>
              <a:spcBef>
                <a:spcPts val="1000"/>
              </a:spcBef>
              <a:spcAft>
                <a:spcPts val="0"/>
              </a:spcAft>
              <a:buClr>
                <a:schemeClr val="accent1"/>
              </a:buClr>
              <a:buSzPts val="960"/>
              <a:buFont typeface="Noto San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Tree>
    <p:extLst>
      <p:ext uri="{BB962C8B-B14F-4D97-AF65-F5344CB8AC3E}">
        <p14:creationId xmlns:p14="http://schemas.microsoft.com/office/powerpoint/2010/main" val="34113108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ustom Layout 2">
  <p:cSld name="Custom Layout 2">
    <p:spTree>
      <p:nvGrpSpPr>
        <p:cNvPr id="1" name="Shape 444"/>
        <p:cNvGrpSpPr/>
        <p:nvPr/>
      </p:nvGrpSpPr>
      <p:grpSpPr>
        <a:xfrm>
          <a:off x="0" y="0"/>
          <a:ext cx="0" cy="0"/>
          <a:chOff x="0" y="0"/>
          <a:chExt cx="0" cy="0"/>
        </a:xfrm>
      </p:grpSpPr>
      <p:sp>
        <p:nvSpPr>
          <p:cNvPr id="445" name="Google Shape;445;p79"/>
          <p:cNvSpPr txBox="1">
            <a:spLocks noGrp="1"/>
          </p:cNvSpPr>
          <p:nvPr>
            <p:ph type="title"/>
          </p:nvPr>
        </p:nvSpPr>
        <p:spPr>
          <a:xfrm>
            <a:off x="555787" y="257217"/>
            <a:ext cx="8992500" cy="1320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SzPts val="1400"/>
              <a:buNone/>
              <a:defRPr sz="1800" b="0" i="0" u="none" strike="noStrike" cap="none">
                <a:solidFill>
                  <a:schemeClr val="dk2"/>
                </a:solidFill>
              </a:defRPr>
            </a:lvl2pPr>
            <a:lvl3pPr marR="0" lvl="2" algn="l" rtl="0">
              <a:lnSpc>
                <a:spcPct val="100000"/>
              </a:lnSpc>
              <a:spcBef>
                <a:spcPts val="0"/>
              </a:spcBef>
              <a:spcAft>
                <a:spcPts val="0"/>
              </a:spcAft>
              <a:buSzPts val="1400"/>
              <a:buNone/>
              <a:defRPr sz="1800" b="0" i="0" u="none" strike="noStrike" cap="none">
                <a:solidFill>
                  <a:schemeClr val="dk2"/>
                </a:solidFill>
              </a:defRPr>
            </a:lvl3pPr>
            <a:lvl4pPr marR="0" lvl="3" algn="l" rtl="0">
              <a:lnSpc>
                <a:spcPct val="100000"/>
              </a:lnSpc>
              <a:spcBef>
                <a:spcPts val="0"/>
              </a:spcBef>
              <a:spcAft>
                <a:spcPts val="0"/>
              </a:spcAft>
              <a:buSzPts val="1400"/>
              <a:buNone/>
              <a:defRPr sz="1800" b="0" i="0" u="none" strike="noStrike" cap="none">
                <a:solidFill>
                  <a:schemeClr val="dk2"/>
                </a:solidFill>
              </a:defRPr>
            </a:lvl4pPr>
            <a:lvl5pPr marR="0" lvl="4" algn="l" rtl="0">
              <a:lnSpc>
                <a:spcPct val="100000"/>
              </a:lnSpc>
              <a:spcBef>
                <a:spcPts val="0"/>
              </a:spcBef>
              <a:spcAft>
                <a:spcPts val="0"/>
              </a:spcAft>
              <a:buSzPts val="1400"/>
              <a:buNone/>
              <a:defRPr sz="1800" b="0" i="0" u="none" strike="noStrike" cap="none">
                <a:solidFill>
                  <a:schemeClr val="dk2"/>
                </a:solidFill>
              </a:defRPr>
            </a:lvl5pPr>
            <a:lvl6pPr marR="0" lvl="5" algn="l" rtl="0">
              <a:lnSpc>
                <a:spcPct val="100000"/>
              </a:lnSpc>
              <a:spcBef>
                <a:spcPts val="0"/>
              </a:spcBef>
              <a:spcAft>
                <a:spcPts val="0"/>
              </a:spcAft>
              <a:buSzPts val="1400"/>
              <a:buNone/>
              <a:defRPr sz="1800" b="0" i="0" u="none" strike="noStrike" cap="none">
                <a:solidFill>
                  <a:schemeClr val="dk2"/>
                </a:solidFill>
              </a:defRPr>
            </a:lvl6pPr>
            <a:lvl7pPr marR="0" lvl="6" algn="l" rtl="0">
              <a:lnSpc>
                <a:spcPct val="100000"/>
              </a:lnSpc>
              <a:spcBef>
                <a:spcPts val="0"/>
              </a:spcBef>
              <a:spcAft>
                <a:spcPts val="0"/>
              </a:spcAft>
              <a:buSzPts val="1400"/>
              <a:buNone/>
              <a:defRPr sz="1800" b="0" i="0" u="none" strike="noStrike" cap="none">
                <a:solidFill>
                  <a:schemeClr val="dk2"/>
                </a:solidFill>
              </a:defRPr>
            </a:lvl7pPr>
            <a:lvl8pPr marR="0" lvl="7" algn="l" rtl="0">
              <a:lnSpc>
                <a:spcPct val="100000"/>
              </a:lnSpc>
              <a:spcBef>
                <a:spcPts val="0"/>
              </a:spcBef>
              <a:spcAft>
                <a:spcPts val="0"/>
              </a:spcAft>
              <a:buSzPts val="1400"/>
              <a:buNone/>
              <a:defRPr sz="1800" b="0" i="0" u="none" strike="noStrike" cap="none">
                <a:solidFill>
                  <a:schemeClr val="dk2"/>
                </a:solidFill>
              </a:defRPr>
            </a:lvl8pPr>
            <a:lvl9pPr marR="0" lvl="8" algn="l" rtl="0">
              <a:lnSpc>
                <a:spcPct val="100000"/>
              </a:lnSpc>
              <a:spcBef>
                <a:spcPts val="0"/>
              </a:spcBef>
              <a:spcAft>
                <a:spcPts val="0"/>
              </a:spcAft>
              <a:buSzPts val="1400"/>
              <a:buNone/>
              <a:defRPr sz="1800" b="0" i="0" u="none" strike="noStrike" cap="none">
                <a:solidFill>
                  <a:schemeClr val="dk2"/>
                </a:solidFill>
              </a:defRPr>
            </a:lvl9pPr>
          </a:lstStyle>
          <a:p>
            <a:endParaRPr/>
          </a:p>
        </p:txBody>
      </p:sp>
      <p:sp>
        <p:nvSpPr>
          <p:cNvPr id="446" name="Google Shape;446;p79"/>
          <p:cNvSpPr txBox="1">
            <a:spLocks noGrp="1"/>
          </p:cNvSpPr>
          <p:nvPr>
            <p:ph type="sldNum" idx="12"/>
          </p:nvPr>
        </p:nvSpPr>
        <p:spPr>
          <a:xfrm>
            <a:off x="11016767" y="6309651"/>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smtClean="0"/>
              <a:pPr/>
              <a:t>‹#›</a:t>
            </a:fld>
            <a:endParaRPr lang="en-US"/>
          </a:p>
        </p:txBody>
      </p:sp>
      <p:sp>
        <p:nvSpPr>
          <p:cNvPr id="447" name="Google Shape;447;p79"/>
          <p:cNvSpPr txBox="1">
            <a:spLocks noGrp="1"/>
          </p:cNvSpPr>
          <p:nvPr>
            <p:ph type="body" idx="1"/>
          </p:nvPr>
        </p:nvSpPr>
        <p:spPr>
          <a:xfrm>
            <a:off x="581635" y="1796387"/>
            <a:ext cx="9090000" cy="4878300"/>
          </a:xfrm>
          <a:prstGeom prst="rect">
            <a:avLst/>
          </a:prstGeom>
          <a:noFill/>
          <a:ln>
            <a:noFill/>
          </a:ln>
        </p:spPr>
        <p:txBody>
          <a:bodyPr spcFirstLastPara="1" wrap="square" lIns="91425" tIns="45700" rIns="91425" bIns="45700" anchor="t" anchorCtr="0">
            <a:noAutofit/>
          </a:bodyPr>
          <a:lstStyle>
            <a:lvl1pPr marL="457189" marR="0" lvl="0" indent="-228594" algn="l" rtl="0">
              <a:lnSpc>
                <a:spcPct val="90000"/>
              </a:lnSpc>
              <a:spcBef>
                <a:spcPts val="1000"/>
              </a:spcBef>
              <a:spcAft>
                <a:spcPts val="0"/>
              </a:spcAft>
              <a:buClr>
                <a:srgbClr val="D2BD24"/>
              </a:buClr>
              <a:buSzPts val="2800"/>
              <a:buFont typeface="Noto Sans"/>
              <a:buNone/>
              <a:defRPr sz="3600" b="0" i="0" u="none" strike="noStrike" cap="none">
                <a:solidFill>
                  <a:srgbClr val="3F3F3F"/>
                </a:solidFill>
                <a:latin typeface="Source Sans Pro"/>
                <a:ea typeface="Source Sans Pro"/>
                <a:cs typeface="Source Sans Pro"/>
                <a:sym typeface="Source Sans Pro"/>
              </a:defRPr>
            </a:lvl1pPr>
            <a:lvl2pPr marL="914377" marR="0" lvl="1" indent="-391150" algn="l" rtl="0">
              <a:lnSpc>
                <a:spcPct val="90000"/>
              </a:lnSpc>
              <a:spcBef>
                <a:spcPts val="1000"/>
              </a:spcBef>
              <a:spcAft>
                <a:spcPts val="0"/>
              </a:spcAft>
              <a:buClr>
                <a:srgbClr val="D2BD24"/>
              </a:buClr>
              <a:buSzPts val="2560"/>
              <a:buFont typeface="Source Sans Pro"/>
              <a:buChar char="●"/>
              <a:defRPr sz="3200" b="0" i="0" u="none" strike="noStrike" cap="none">
                <a:solidFill>
                  <a:srgbClr val="3F3F3F"/>
                </a:solidFill>
                <a:latin typeface="Source Sans Pro"/>
                <a:ea typeface="Source Sans Pro"/>
                <a:cs typeface="Source Sans Pro"/>
                <a:sym typeface="Source Sans Pro"/>
              </a:defRPr>
            </a:lvl2pPr>
            <a:lvl3pPr marL="1371566" marR="0" lvl="2" indent="-406390" algn="l" rtl="0">
              <a:lnSpc>
                <a:spcPct val="90000"/>
              </a:lnSpc>
              <a:spcBef>
                <a:spcPts val="1000"/>
              </a:spcBef>
              <a:spcAft>
                <a:spcPts val="0"/>
              </a:spcAft>
              <a:buClr>
                <a:srgbClr val="D2BD24"/>
              </a:buClr>
              <a:buSzPts val="2800"/>
              <a:buFont typeface="Noto Sans"/>
              <a:buChar char="✓"/>
              <a:defRPr sz="2800" b="0" i="0" u="none" strike="noStrike" cap="none">
                <a:solidFill>
                  <a:srgbClr val="3F3F3F"/>
                </a:solidFill>
                <a:latin typeface="Source Sans Pro"/>
                <a:ea typeface="Source Sans Pro"/>
                <a:cs typeface="Source Sans Pro"/>
                <a:sym typeface="Source Sans Pro"/>
              </a:defRPr>
            </a:lvl3pPr>
            <a:lvl4pPr marL="1828754" marR="0" lvl="3" indent="-380990" algn="l" rtl="0">
              <a:lnSpc>
                <a:spcPct val="90000"/>
              </a:lnSpc>
              <a:spcBef>
                <a:spcPts val="1000"/>
              </a:spcBef>
              <a:spcAft>
                <a:spcPts val="0"/>
              </a:spcAft>
              <a:buClr>
                <a:srgbClr val="D2BD24"/>
              </a:buClr>
              <a:buSzPts val="2400"/>
              <a:buFont typeface="Noto Sans"/>
              <a:buChar char="▶"/>
              <a:defRPr sz="2400" b="0" i="0" u="none" strike="noStrike" cap="none">
                <a:solidFill>
                  <a:srgbClr val="3F3F3F"/>
                </a:solidFill>
                <a:latin typeface="Source Sans Pro"/>
                <a:ea typeface="Source Sans Pro"/>
                <a:cs typeface="Source Sans Pro"/>
                <a:sym typeface="Source Sans Pro"/>
              </a:defRPr>
            </a:lvl4pPr>
            <a:lvl5pPr marL="2285943" marR="0" lvl="4" indent="-380990" algn="l" rtl="0">
              <a:lnSpc>
                <a:spcPct val="90000"/>
              </a:lnSpc>
              <a:spcBef>
                <a:spcPts val="1000"/>
              </a:spcBef>
              <a:spcAft>
                <a:spcPts val="0"/>
              </a:spcAft>
              <a:buClr>
                <a:srgbClr val="D2BD24"/>
              </a:buClr>
              <a:buSzPts val="2400"/>
              <a:buFont typeface="Noto Sans"/>
              <a:buChar char="▶"/>
              <a:defRPr sz="2400" b="0" i="0" u="none" strike="noStrike" cap="none">
                <a:solidFill>
                  <a:srgbClr val="3F3F3F"/>
                </a:solidFill>
                <a:latin typeface="Source Sans Pro"/>
                <a:ea typeface="Source Sans Pro"/>
                <a:cs typeface="Source Sans Pro"/>
                <a:sym typeface="Source Sans Pro"/>
              </a:defRPr>
            </a:lvl5pPr>
            <a:lvl6pPr marL="2743131" marR="0" lvl="5" indent="-289553"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6pPr>
            <a:lvl7pPr marL="3200320" marR="0" lvl="6" indent="-289553"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7pPr>
            <a:lvl8pPr marL="3657509" marR="0" lvl="7" indent="-289551"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8pPr>
            <a:lvl9pPr marL="4114697" marR="0" lvl="8" indent="-289551"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Tree>
    <p:extLst>
      <p:ext uri="{BB962C8B-B14F-4D97-AF65-F5344CB8AC3E}">
        <p14:creationId xmlns:p14="http://schemas.microsoft.com/office/powerpoint/2010/main" val="21730818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448"/>
        <p:cNvGrpSpPr/>
        <p:nvPr/>
      </p:nvGrpSpPr>
      <p:grpSpPr>
        <a:xfrm>
          <a:off x="0" y="0"/>
          <a:ext cx="0" cy="0"/>
          <a:chOff x="0" y="0"/>
          <a:chExt cx="0" cy="0"/>
        </a:xfrm>
      </p:grpSpPr>
      <p:sp>
        <p:nvSpPr>
          <p:cNvPr id="449" name="Google Shape;449;p80"/>
          <p:cNvSpPr txBox="1">
            <a:spLocks noGrp="1"/>
          </p:cNvSpPr>
          <p:nvPr>
            <p:ph type="title"/>
          </p:nvPr>
        </p:nvSpPr>
        <p:spPr>
          <a:xfrm>
            <a:off x="677335" y="609601"/>
            <a:ext cx="8348100" cy="30225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72B62"/>
              </a:buClr>
              <a:buSzPts val="4400"/>
              <a:buFont typeface="Georgia"/>
              <a:buNone/>
              <a:defRPr sz="4400" b="0" i="1"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SzPts val="1400"/>
              <a:buNone/>
              <a:defRPr sz="1800" b="0" i="0" u="none" strike="noStrike" cap="none">
                <a:solidFill>
                  <a:schemeClr val="dk2"/>
                </a:solidFill>
              </a:defRPr>
            </a:lvl2pPr>
            <a:lvl3pPr marR="0" lvl="2" algn="l" rtl="0">
              <a:lnSpc>
                <a:spcPct val="100000"/>
              </a:lnSpc>
              <a:spcBef>
                <a:spcPts val="0"/>
              </a:spcBef>
              <a:spcAft>
                <a:spcPts val="0"/>
              </a:spcAft>
              <a:buSzPts val="1400"/>
              <a:buNone/>
              <a:defRPr sz="1800" b="0" i="0" u="none" strike="noStrike" cap="none">
                <a:solidFill>
                  <a:schemeClr val="dk2"/>
                </a:solidFill>
              </a:defRPr>
            </a:lvl3pPr>
            <a:lvl4pPr marR="0" lvl="3" algn="l" rtl="0">
              <a:lnSpc>
                <a:spcPct val="100000"/>
              </a:lnSpc>
              <a:spcBef>
                <a:spcPts val="0"/>
              </a:spcBef>
              <a:spcAft>
                <a:spcPts val="0"/>
              </a:spcAft>
              <a:buSzPts val="1400"/>
              <a:buNone/>
              <a:defRPr sz="1800" b="0" i="0" u="none" strike="noStrike" cap="none">
                <a:solidFill>
                  <a:schemeClr val="dk2"/>
                </a:solidFill>
              </a:defRPr>
            </a:lvl4pPr>
            <a:lvl5pPr marR="0" lvl="4" algn="l" rtl="0">
              <a:lnSpc>
                <a:spcPct val="100000"/>
              </a:lnSpc>
              <a:spcBef>
                <a:spcPts val="0"/>
              </a:spcBef>
              <a:spcAft>
                <a:spcPts val="0"/>
              </a:spcAft>
              <a:buSzPts val="1400"/>
              <a:buNone/>
              <a:defRPr sz="1800" b="0" i="0" u="none" strike="noStrike" cap="none">
                <a:solidFill>
                  <a:schemeClr val="dk2"/>
                </a:solidFill>
              </a:defRPr>
            </a:lvl5pPr>
            <a:lvl6pPr marR="0" lvl="5" algn="l" rtl="0">
              <a:lnSpc>
                <a:spcPct val="100000"/>
              </a:lnSpc>
              <a:spcBef>
                <a:spcPts val="0"/>
              </a:spcBef>
              <a:spcAft>
                <a:spcPts val="0"/>
              </a:spcAft>
              <a:buSzPts val="1400"/>
              <a:buNone/>
              <a:defRPr sz="1800" b="0" i="0" u="none" strike="noStrike" cap="none">
                <a:solidFill>
                  <a:schemeClr val="dk2"/>
                </a:solidFill>
              </a:defRPr>
            </a:lvl6pPr>
            <a:lvl7pPr marR="0" lvl="6" algn="l" rtl="0">
              <a:lnSpc>
                <a:spcPct val="100000"/>
              </a:lnSpc>
              <a:spcBef>
                <a:spcPts val="0"/>
              </a:spcBef>
              <a:spcAft>
                <a:spcPts val="0"/>
              </a:spcAft>
              <a:buSzPts val="1400"/>
              <a:buNone/>
              <a:defRPr sz="1800" b="0" i="0" u="none" strike="noStrike" cap="none">
                <a:solidFill>
                  <a:schemeClr val="dk2"/>
                </a:solidFill>
              </a:defRPr>
            </a:lvl7pPr>
            <a:lvl8pPr marR="0" lvl="7" algn="l" rtl="0">
              <a:lnSpc>
                <a:spcPct val="100000"/>
              </a:lnSpc>
              <a:spcBef>
                <a:spcPts val="0"/>
              </a:spcBef>
              <a:spcAft>
                <a:spcPts val="0"/>
              </a:spcAft>
              <a:buSzPts val="1400"/>
              <a:buNone/>
              <a:defRPr sz="1800" b="0" i="0" u="none" strike="noStrike" cap="none">
                <a:solidFill>
                  <a:schemeClr val="dk2"/>
                </a:solidFill>
              </a:defRPr>
            </a:lvl8pPr>
            <a:lvl9pPr marR="0" lvl="8" algn="l" rtl="0">
              <a:lnSpc>
                <a:spcPct val="100000"/>
              </a:lnSpc>
              <a:spcBef>
                <a:spcPts val="0"/>
              </a:spcBef>
              <a:spcAft>
                <a:spcPts val="0"/>
              </a:spcAft>
              <a:buSzPts val="1400"/>
              <a:buNone/>
              <a:defRPr sz="1800" b="0" i="0" u="none" strike="noStrike" cap="none">
                <a:solidFill>
                  <a:schemeClr val="dk2"/>
                </a:solidFill>
              </a:defRPr>
            </a:lvl9pPr>
          </a:lstStyle>
          <a:p>
            <a:endParaRPr/>
          </a:p>
        </p:txBody>
      </p:sp>
      <p:sp>
        <p:nvSpPr>
          <p:cNvPr id="450" name="Google Shape;450;p80"/>
          <p:cNvSpPr txBox="1">
            <a:spLocks noGrp="1"/>
          </p:cNvSpPr>
          <p:nvPr>
            <p:ph type="body" idx="1"/>
          </p:nvPr>
        </p:nvSpPr>
        <p:spPr>
          <a:xfrm>
            <a:off x="601143" y="3903135"/>
            <a:ext cx="8596800" cy="514200"/>
          </a:xfrm>
          <a:prstGeom prst="rect">
            <a:avLst/>
          </a:prstGeom>
          <a:noFill/>
          <a:ln>
            <a:noFill/>
          </a:ln>
        </p:spPr>
        <p:txBody>
          <a:bodyPr spcFirstLastPara="1" wrap="square" lIns="91425" tIns="45700" rIns="91425" bIns="45700" anchor="b" anchorCtr="0">
            <a:noAutofit/>
          </a:bodyPr>
          <a:lstStyle>
            <a:lvl1pPr marL="457189" marR="0" lvl="0" indent="-228594" algn="r" rtl="0">
              <a:lnSpc>
                <a:spcPct val="90000"/>
              </a:lnSpc>
              <a:spcBef>
                <a:spcPts val="1000"/>
              </a:spcBef>
              <a:spcAft>
                <a:spcPts val="0"/>
              </a:spcAft>
              <a:buClr>
                <a:srgbClr val="D2BD24"/>
              </a:buClr>
              <a:buSzPts val="2800"/>
              <a:buFont typeface="Noto Sans"/>
              <a:buNone/>
              <a:defRPr sz="3200" b="0" i="0" u="none" strike="noStrike" cap="none">
                <a:solidFill>
                  <a:srgbClr val="3F3F3F"/>
                </a:solidFill>
                <a:latin typeface="Source Sans Pro"/>
                <a:ea typeface="Source Sans Pro"/>
                <a:cs typeface="Source Sans Pro"/>
                <a:sym typeface="Source Sans Pro"/>
              </a:defRPr>
            </a:lvl1pPr>
            <a:lvl2pPr marL="914377" marR="0" lvl="1" indent="-228594" algn="l" rtl="0">
              <a:lnSpc>
                <a:spcPct val="90000"/>
              </a:lnSpc>
              <a:spcBef>
                <a:spcPts val="1000"/>
              </a:spcBef>
              <a:spcAft>
                <a:spcPts val="0"/>
              </a:spcAft>
              <a:buClr>
                <a:srgbClr val="D2BD24"/>
              </a:buClr>
              <a:buSzPts val="2400"/>
              <a:buFont typeface="Source Sans Pro"/>
              <a:buNone/>
              <a:defRPr sz="3200" b="0" i="0" u="none" strike="noStrike" cap="none">
                <a:solidFill>
                  <a:srgbClr val="3F3F3F"/>
                </a:solidFill>
                <a:latin typeface="Source Sans Pro"/>
                <a:ea typeface="Source Sans Pro"/>
                <a:cs typeface="Source Sans Pro"/>
                <a:sym typeface="Source Sans Pro"/>
              </a:defRPr>
            </a:lvl2pPr>
            <a:lvl3pPr marL="1371566" marR="0" lvl="2" indent="-228594" algn="l" rtl="0">
              <a:lnSpc>
                <a:spcPct val="90000"/>
              </a:lnSpc>
              <a:spcBef>
                <a:spcPts val="1000"/>
              </a:spcBef>
              <a:spcAft>
                <a:spcPts val="0"/>
              </a:spcAft>
              <a:buClr>
                <a:srgbClr val="D2BD24"/>
              </a:buClr>
              <a:buSzPts val="2000"/>
              <a:buFont typeface="Noto Sans"/>
              <a:buNone/>
              <a:defRPr sz="2800" b="0" i="0" u="none" strike="noStrike" cap="none">
                <a:solidFill>
                  <a:srgbClr val="3F3F3F"/>
                </a:solidFill>
                <a:latin typeface="Source Sans Pro"/>
                <a:ea typeface="Source Sans Pro"/>
                <a:cs typeface="Source Sans Pro"/>
                <a:sym typeface="Source Sans Pro"/>
              </a:defRPr>
            </a:lvl3pPr>
            <a:lvl4pPr marL="1828754" marR="0" lvl="3" indent="-228594" algn="l" rtl="0">
              <a:lnSpc>
                <a:spcPct val="90000"/>
              </a:lnSpc>
              <a:spcBef>
                <a:spcPts val="1000"/>
              </a:spcBef>
              <a:spcAft>
                <a:spcPts val="0"/>
              </a:spcAft>
              <a:buClr>
                <a:srgbClr val="D2BD24"/>
              </a:buClr>
              <a:buSzPts val="1800"/>
              <a:buFont typeface="Noto Sans"/>
              <a:buNone/>
              <a:defRPr sz="2400" b="0" i="0" u="none" strike="noStrike" cap="none">
                <a:solidFill>
                  <a:srgbClr val="3F3F3F"/>
                </a:solidFill>
                <a:latin typeface="Source Sans Pro"/>
                <a:ea typeface="Source Sans Pro"/>
                <a:cs typeface="Source Sans Pro"/>
                <a:sym typeface="Source Sans Pro"/>
              </a:defRPr>
            </a:lvl4pPr>
            <a:lvl5pPr marL="2285943" marR="0" lvl="4" indent="-228594" algn="l" rtl="0">
              <a:lnSpc>
                <a:spcPct val="90000"/>
              </a:lnSpc>
              <a:spcBef>
                <a:spcPts val="1000"/>
              </a:spcBef>
              <a:spcAft>
                <a:spcPts val="0"/>
              </a:spcAft>
              <a:buClr>
                <a:srgbClr val="D2BD24"/>
              </a:buClr>
              <a:buSzPts val="1800"/>
              <a:buFont typeface="Noto Sans"/>
              <a:buNone/>
              <a:defRPr sz="2400" b="0" i="0" u="none" strike="noStrike" cap="none">
                <a:solidFill>
                  <a:srgbClr val="3F3F3F"/>
                </a:solidFill>
                <a:latin typeface="Source Sans Pro"/>
                <a:ea typeface="Source Sans Pro"/>
                <a:cs typeface="Source Sans Pro"/>
                <a:sym typeface="Source Sans Pro"/>
              </a:defRPr>
            </a:lvl5pPr>
            <a:lvl6pPr marL="2743131" marR="0" lvl="5" indent="-289553"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6pPr>
            <a:lvl7pPr marL="3200320" marR="0" lvl="6" indent="-289553"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7pPr>
            <a:lvl8pPr marL="3657509" marR="0" lvl="7" indent="-289551"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8pPr>
            <a:lvl9pPr marL="4114697" marR="0" lvl="8" indent="-289551" algn="l" rtl="0">
              <a:lnSpc>
                <a:spcPct val="90000"/>
              </a:lnSpc>
              <a:spcBef>
                <a:spcPts val="1000"/>
              </a:spcBef>
              <a:spcAft>
                <a:spcPts val="0"/>
              </a:spcAft>
              <a:buClr>
                <a:schemeClr val="accent1"/>
              </a:buClr>
              <a:buSzPts val="960"/>
              <a:buFont typeface="Noto Sans"/>
              <a:buChar char="▶"/>
              <a:defRPr sz="1200" b="0" i="0" u="none" strike="noStrike" cap="none">
                <a:solidFill>
                  <a:srgbClr val="3F3F3F"/>
                </a:solidFill>
                <a:latin typeface="Source Sans Pro"/>
                <a:ea typeface="Source Sans Pro"/>
                <a:cs typeface="Source Sans Pro"/>
                <a:sym typeface="Source Sans Pro"/>
              </a:defRPr>
            </a:lvl9pPr>
          </a:lstStyle>
          <a:p>
            <a:endParaRPr/>
          </a:p>
        </p:txBody>
      </p:sp>
      <p:sp>
        <p:nvSpPr>
          <p:cNvPr id="451" name="Google Shape;451;p80"/>
          <p:cNvSpPr txBox="1">
            <a:spLocks noGrp="1"/>
          </p:cNvSpPr>
          <p:nvPr>
            <p:ph type="body" idx="2"/>
          </p:nvPr>
        </p:nvSpPr>
        <p:spPr>
          <a:xfrm>
            <a:off x="677335" y="4527448"/>
            <a:ext cx="8520600" cy="1513800"/>
          </a:xfrm>
          <a:prstGeom prst="rect">
            <a:avLst/>
          </a:prstGeom>
          <a:noFill/>
          <a:ln>
            <a:noFill/>
          </a:ln>
        </p:spPr>
        <p:txBody>
          <a:bodyPr spcFirstLastPara="1" wrap="square" lIns="91425" tIns="45700" rIns="91425" bIns="45700" anchor="t" anchorCtr="0">
            <a:noAutofit/>
          </a:bodyPr>
          <a:lstStyle>
            <a:lvl1pPr marL="457189" marR="0" lvl="0" indent="-228594" algn="r" rtl="0">
              <a:lnSpc>
                <a:spcPct val="90000"/>
              </a:lnSpc>
              <a:spcBef>
                <a:spcPts val="1000"/>
              </a:spcBef>
              <a:spcAft>
                <a:spcPts val="0"/>
              </a:spcAft>
              <a:buClr>
                <a:srgbClr val="D2BD24"/>
              </a:buClr>
              <a:buSzPts val="2800"/>
              <a:buFont typeface="Noto Sans"/>
              <a:buNone/>
              <a:defRPr sz="2400" b="0" i="0" u="none" strike="noStrike" cap="none">
                <a:solidFill>
                  <a:srgbClr val="7F7F7F"/>
                </a:solidFill>
                <a:latin typeface="Source Sans Pro"/>
                <a:ea typeface="Source Sans Pro"/>
                <a:cs typeface="Source Sans Pro"/>
                <a:sym typeface="Source Sans Pro"/>
              </a:defRPr>
            </a:lvl1pPr>
            <a:lvl2pPr marL="914377" marR="0" lvl="1" indent="-228594" algn="l" rtl="0">
              <a:lnSpc>
                <a:spcPct val="90000"/>
              </a:lnSpc>
              <a:spcBef>
                <a:spcPts val="1000"/>
              </a:spcBef>
              <a:spcAft>
                <a:spcPts val="0"/>
              </a:spcAft>
              <a:buClr>
                <a:srgbClr val="D2BD24"/>
              </a:buClr>
              <a:buSzPts val="2400"/>
              <a:buFont typeface="Source Sans Pro"/>
              <a:buNone/>
              <a:defRPr sz="1800" b="0" i="0" u="none" strike="noStrike" cap="none">
                <a:solidFill>
                  <a:srgbClr val="888888"/>
                </a:solidFill>
                <a:latin typeface="Source Sans Pro"/>
                <a:ea typeface="Source Sans Pro"/>
                <a:cs typeface="Source Sans Pro"/>
                <a:sym typeface="Source Sans Pro"/>
              </a:defRPr>
            </a:lvl2pPr>
            <a:lvl3pPr marL="1371566" marR="0" lvl="2" indent="-228594" algn="l" rtl="0">
              <a:lnSpc>
                <a:spcPct val="90000"/>
              </a:lnSpc>
              <a:spcBef>
                <a:spcPts val="1000"/>
              </a:spcBef>
              <a:spcAft>
                <a:spcPts val="0"/>
              </a:spcAft>
              <a:buClr>
                <a:srgbClr val="D2BD24"/>
              </a:buClr>
              <a:buSzPts val="2000"/>
              <a:buFont typeface="Noto Sans"/>
              <a:buNone/>
              <a:defRPr sz="1600" b="0" i="0" u="none" strike="noStrike" cap="none">
                <a:solidFill>
                  <a:srgbClr val="888888"/>
                </a:solidFill>
                <a:latin typeface="Source Sans Pro"/>
                <a:ea typeface="Source Sans Pro"/>
                <a:cs typeface="Source Sans Pro"/>
                <a:sym typeface="Source Sans Pro"/>
              </a:defRPr>
            </a:lvl3pPr>
            <a:lvl4pPr marL="1828754" marR="0" lvl="3" indent="-228594" algn="l" rtl="0">
              <a:lnSpc>
                <a:spcPct val="90000"/>
              </a:lnSpc>
              <a:spcBef>
                <a:spcPts val="1000"/>
              </a:spcBef>
              <a:spcAft>
                <a:spcPts val="0"/>
              </a:spcAft>
              <a:buClr>
                <a:srgbClr val="D2BD24"/>
              </a:buClr>
              <a:buSzPts val="1800"/>
              <a:buFont typeface="Noto Sans"/>
              <a:buNone/>
              <a:defRPr sz="1400" b="0" i="0" u="none" strike="noStrike" cap="none">
                <a:solidFill>
                  <a:srgbClr val="888888"/>
                </a:solidFill>
                <a:latin typeface="Source Sans Pro"/>
                <a:ea typeface="Source Sans Pro"/>
                <a:cs typeface="Source Sans Pro"/>
                <a:sym typeface="Source Sans Pro"/>
              </a:defRPr>
            </a:lvl4pPr>
            <a:lvl5pPr marL="2285943" marR="0" lvl="4" indent="-228594" algn="l" rtl="0">
              <a:lnSpc>
                <a:spcPct val="90000"/>
              </a:lnSpc>
              <a:spcBef>
                <a:spcPts val="1000"/>
              </a:spcBef>
              <a:spcAft>
                <a:spcPts val="0"/>
              </a:spcAft>
              <a:buClr>
                <a:srgbClr val="D2BD24"/>
              </a:buClr>
              <a:buSzPts val="1800"/>
              <a:buFont typeface="Noto Sans"/>
              <a:buNone/>
              <a:defRPr sz="1400" b="0" i="0" u="none" strike="noStrike" cap="none">
                <a:solidFill>
                  <a:srgbClr val="888888"/>
                </a:solidFill>
                <a:latin typeface="Source Sans Pro"/>
                <a:ea typeface="Source Sans Pro"/>
                <a:cs typeface="Source Sans Pro"/>
                <a:sym typeface="Source Sans Pro"/>
              </a:defRPr>
            </a:lvl5pPr>
            <a:lvl6pPr marL="2743131" marR="0" lvl="5" indent="-228594" algn="l" rtl="0">
              <a:lnSpc>
                <a:spcPct val="90000"/>
              </a:lnSpc>
              <a:spcBef>
                <a:spcPts val="1000"/>
              </a:spcBef>
              <a:spcAft>
                <a:spcPts val="0"/>
              </a:spcAft>
              <a:buClr>
                <a:schemeClr val="accent1"/>
              </a:buClr>
              <a:buSzPts val="1800"/>
              <a:buFont typeface="Noto Sans"/>
              <a:buNone/>
              <a:defRPr sz="1400" b="0" i="0" u="none" strike="noStrike" cap="none">
                <a:solidFill>
                  <a:srgbClr val="888888"/>
                </a:solidFill>
                <a:latin typeface="Source Sans Pro"/>
                <a:ea typeface="Source Sans Pro"/>
                <a:cs typeface="Source Sans Pro"/>
                <a:sym typeface="Source Sans Pro"/>
              </a:defRPr>
            </a:lvl6pPr>
            <a:lvl7pPr marL="3200320" marR="0" lvl="6" indent="-228594" algn="l" rtl="0">
              <a:lnSpc>
                <a:spcPct val="90000"/>
              </a:lnSpc>
              <a:spcBef>
                <a:spcPts val="1000"/>
              </a:spcBef>
              <a:spcAft>
                <a:spcPts val="0"/>
              </a:spcAft>
              <a:buClr>
                <a:schemeClr val="accent1"/>
              </a:buClr>
              <a:buSzPts val="1800"/>
              <a:buFont typeface="Noto Sans"/>
              <a:buNone/>
              <a:defRPr sz="1400" b="0" i="0" u="none" strike="noStrike" cap="none">
                <a:solidFill>
                  <a:srgbClr val="888888"/>
                </a:solidFill>
                <a:latin typeface="Source Sans Pro"/>
                <a:ea typeface="Source Sans Pro"/>
                <a:cs typeface="Source Sans Pro"/>
                <a:sym typeface="Source Sans Pro"/>
              </a:defRPr>
            </a:lvl7pPr>
            <a:lvl8pPr marL="3657509" marR="0" lvl="7" indent="-228594" algn="l" rtl="0">
              <a:lnSpc>
                <a:spcPct val="90000"/>
              </a:lnSpc>
              <a:spcBef>
                <a:spcPts val="1000"/>
              </a:spcBef>
              <a:spcAft>
                <a:spcPts val="0"/>
              </a:spcAft>
              <a:buClr>
                <a:schemeClr val="accent1"/>
              </a:buClr>
              <a:buSzPts val="1800"/>
              <a:buFont typeface="Noto Sans"/>
              <a:buNone/>
              <a:defRPr sz="1400" b="0" i="0" u="none" strike="noStrike" cap="none">
                <a:solidFill>
                  <a:srgbClr val="888888"/>
                </a:solidFill>
                <a:latin typeface="Source Sans Pro"/>
                <a:ea typeface="Source Sans Pro"/>
                <a:cs typeface="Source Sans Pro"/>
                <a:sym typeface="Source Sans Pro"/>
              </a:defRPr>
            </a:lvl8pPr>
            <a:lvl9pPr marL="4114697" marR="0" lvl="8" indent="-228594" algn="l" rtl="0">
              <a:lnSpc>
                <a:spcPct val="90000"/>
              </a:lnSpc>
              <a:spcBef>
                <a:spcPts val="1000"/>
              </a:spcBef>
              <a:spcAft>
                <a:spcPts val="0"/>
              </a:spcAft>
              <a:buClr>
                <a:schemeClr val="accent1"/>
              </a:buClr>
              <a:buSzPts val="1800"/>
              <a:buFont typeface="Noto Sans"/>
              <a:buNone/>
              <a:defRPr sz="1400" b="0" i="0" u="none" strike="noStrike" cap="none">
                <a:solidFill>
                  <a:srgbClr val="888888"/>
                </a:solidFill>
                <a:latin typeface="Source Sans Pro"/>
                <a:ea typeface="Source Sans Pro"/>
                <a:cs typeface="Source Sans Pro"/>
                <a:sym typeface="Source Sans Pro"/>
              </a:defRPr>
            </a:lvl9pPr>
          </a:lstStyle>
          <a:p>
            <a:endParaRPr/>
          </a:p>
        </p:txBody>
      </p:sp>
      <p:sp>
        <p:nvSpPr>
          <p:cNvPr id="452" name="Google Shape;452;p80"/>
          <p:cNvSpPr txBox="1"/>
          <p:nvPr/>
        </p:nvSpPr>
        <p:spPr>
          <a:xfrm>
            <a:off x="541871" y="790379"/>
            <a:ext cx="609600" cy="584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FA1CF"/>
              </a:buClr>
              <a:buSzPts val="8000"/>
              <a:buFont typeface="Arial"/>
              <a:buNone/>
            </a:pPr>
            <a:r>
              <a:rPr lang="en-US" sz="8000" b="0" i="0" u="none" strike="noStrike" cap="none">
                <a:solidFill>
                  <a:srgbClr val="8FA1CF"/>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p:txBody>
      </p:sp>
      <p:sp>
        <p:nvSpPr>
          <p:cNvPr id="453" name="Google Shape;453;p80"/>
          <p:cNvSpPr txBox="1"/>
          <p:nvPr/>
        </p:nvSpPr>
        <p:spPr>
          <a:xfrm>
            <a:off x="8893011" y="2886557"/>
            <a:ext cx="609600" cy="5847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8FA1CF"/>
              </a:buClr>
              <a:buSzPts val="8000"/>
              <a:buFont typeface="Arial"/>
              <a:buNone/>
            </a:pPr>
            <a:r>
              <a:rPr lang="en-US" sz="8000" b="0" i="0" u="none" strike="noStrike" cap="none">
                <a:solidFill>
                  <a:srgbClr val="8FA1CF"/>
                </a:solidFill>
                <a:latin typeface="Arial"/>
                <a:ea typeface="Arial"/>
                <a:cs typeface="Arial"/>
                <a:sym typeface="Arial"/>
              </a:rPr>
              <a:t>”</a:t>
            </a:r>
            <a:endParaRPr sz="1800" b="0" i="0" u="none" strike="noStrike" cap="none">
              <a:solidFill>
                <a:schemeClr val="dk1"/>
              </a:solidFill>
              <a:latin typeface="Arial"/>
              <a:ea typeface="Arial"/>
              <a:cs typeface="Arial"/>
              <a:sym typeface="Arial"/>
            </a:endParaRPr>
          </a:p>
        </p:txBody>
      </p:sp>
      <p:sp>
        <p:nvSpPr>
          <p:cNvPr id="454" name="Google Shape;454;p80"/>
          <p:cNvSpPr txBox="1">
            <a:spLocks noGrp="1"/>
          </p:cNvSpPr>
          <p:nvPr>
            <p:ph type="sldNum" idx="12"/>
          </p:nvPr>
        </p:nvSpPr>
        <p:spPr>
          <a:xfrm>
            <a:off x="11016767" y="6309651"/>
            <a:ext cx="683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Clr>
                <a:srgbClr val="000000"/>
              </a:buClr>
              <a:buSzPts val="1200"/>
              <a:buFont typeface="Arial"/>
              <a:buNone/>
              <a:defRPr sz="18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765416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ext only">
  <p:cSld name="Text only">
    <p:spTree>
      <p:nvGrpSpPr>
        <p:cNvPr id="1" name="Shape 455"/>
        <p:cNvGrpSpPr/>
        <p:nvPr/>
      </p:nvGrpSpPr>
      <p:grpSpPr>
        <a:xfrm>
          <a:off x="0" y="0"/>
          <a:ext cx="0" cy="0"/>
          <a:chOff x="0" y="0"/>
          <a:chExt cx="0" cy="0"/>
        </a:xfrm>
      </p:grpSpPr>
      <p:pic>
        <p:nvPicPr>
          <p:cNvPr id="456" name="Google Shape;456;p81"/>
          <p:cNvPicPr preferRelativeResize="0"/>
          <p:nvPr/>
        </p:nvPicPr>
        <p:blipFill rotWithShape="1">
          <a:blip r:embed="rId2">
            <a:alphaModFix/>
          </a:blip>
          <a:srcRect l="109" t="7102" b="33564"/>
          <a:stretch/>
        </p:blipFill>
        <p:spPr>
          <a:xfrm>
            <a:off x="-11752" y="4947587"/>
            <a:ext cx="12204000" cy="1915200"/>
          </a:xfrm>
          <a:prstGeom prst="rect">
            <a:avLst/>
          </a:prstGeom>
          <a:noFill/>
          <a:ln>
            <a:noFill/>
          </a:ln>
        </p:spPr>
      </p:pic>
      <p:sp>
        <p:nvSpPr>
          <p:cNvPr id="457" name="Google Shape;457;p81"/>
          <p:cNvSpPr txBox="1"/>
          <p:nvPr/>
        </p:nvSpPr>
        <p:spPr>
          <a:xfrm>
            <a:off x="-8405" y="0"/>
            <a:ext cx="12200400" cy="1228800"/>
          </a:xfrm>
          <a:prstGeom prst="rect">
            <a:avLst/>
          </a:prstGeom>
          <a:solidFill>
            <a:srgbClr val="262087"/>
          </a:solidFill>
          <a:ln>
            <a:noFill/>
          </a:ln>
        </p:spPr>
        <p:txBody>
          <a:bodyPr spcFirstLastPara="1" wrap="square" lIns="89275" tIns="44625" rIns="89275" bIns="44625" anchor="ctr" anchorCtr="0">
            <a:noAutofit/>
          </a:bodyPr>
          <a:lstStyle/>
          <a:p>
            <a:pPr marL="0" marR="0" lvl="0" indent="0" algn="ctr" rtl="0">
              <a:lnSpc>
                <a:spcPct val="100000"/>
              </a:lnSpc>
              <a:spcBef>
                <a:spcPts val="0"/>
              </a:spcBef>
              <a:spcAft>
                <a:spcPts val="0"/>
              </a:spcAft>
              <a:buClr>
                <a:schemeClr val="dk1"/>
              </a:buClr>
              <a:buSzPts val="3100"/>
              <a:buFont typeface="Arial"/>
              <a:buNone/>
            </a:pPr>
            <a:endParaRPr sz="3100" b="0" i="0" u="none" strike="noStrike" cap="none">
              <a:solidFill>
                <a:schemeClr val="dk1"/>
              </a:solidFill>
              <a:latin typeface="Lato"/>
              <a:ea typeface="Lato"/>
              <a:cs typeface="Lato"/>
              <a:sym typeface="Lato"/>
            </a:endParaRPr>
          </a:p>
        </p:txBody>
      </p:sp>
      <p:sp>
        <p:nvSpPr>
          <p:cNvPr id="458" name="Google Shape;458;p81"/>
          <p:cNvSpPr txBox="1">
            <a:spLocks noGrp="1"/>
          </p:cNvSpPr>
          <p:nvPr>
            <p:ph type="body" idx="1"/>
          </p:nvPr>
        </p:nvSpPr>
        <p:spPr>
          <a:xfrm>
            <a:off x="0" y="0"/>
            <a:ext cx="12192000" cy="1228800"/>
          </a:xfrm>
          <a:prstGeom prst="rect">
            <a:avLst/>
          </a:prstGeom>
          <a:noFill/>
          <a:ln>
            <a:noFill/>
          </a:ln>
        </p:spPr>
        <p:txBody>
          <a:bodyPr spcFirstLastPara="1" wrap="square" lIns="91425" tIns="45700" rIns="91425" bIns="45700" anchor="ctr" anchorCtr="0">
            <a:noAutofit/>
          </a:bodyPr>
          <a:lstStyle>
            <a:lvl1pPr marL="457189" marR="0" lvl="0" indent="-228594" algn="ctr" rtl="0">
              <a:lnSpc>
                <a:spcPct val="100000"/>
              </a:lnSpc>
              <a:spcBef>
                <a:spcPts val="0"/>
              </a:spcBef>
              <a:spcAft>
                <a:spcPts val="0"/>
              </a:spcAft>
              <a:buClr>
                <a:schemeClr val="lt1"/>
              </a:buClr>
              <a:buSzPts val="2800"/>
              <a:buFont typeface="Arial"/>
              <a:buNone/>
              <a:defRPr sz="4800" b="1" i="0" u="none" strike="noStrike" cap="none">
                <a:solidFill>
                  <a:schemeClr val="lt1"/>
                </a:solidFill>
                <a:latin typeface="Lato"/>
                <a:ea typeface="Lato"/>
                <a:cs typeface="Lato"/>
                <a:sym typeface="Lato"/>
              </a:defRPr>
            </a:lvl1pPr>
            <a:lvl2pPr marL="914377" marR="0" lvl="1" indent="-228594" algn="l" rtl="0">
              <a:lnSpc>
                <a:spcPct val="150000"/>
              </a:lnSpc>
              <a:spcBef>
                <a:spcPts val="4000"/>
              </a:spcBef>
              <a:spcAft>
                <a:spcPts val="0"/>
              </a:spcAft>
              <a:buClr>
                <a:schemeClr val="dk1"/>
              </a:buClr>
              <a:buSzPts val="2400"/>
              <a:buFont typeface="Lato"/>
              <a:buNone/>
              <a:defRPr sz="3200" b="0" i="0" u="none" strike="noStrike" cap="none">
                <a:solidFill>
                  <a:schemeClr val="dk1"/>
                </a:solidFill>
                <a:latin typeface="Lato"/>
                <a:ea typeface="Lato"/>
                <a:cs typeface="Lato"/>
                <a:sym typeface="Lato"/>
              </a:defRPr>
            </a:lvl2pPr>
            <a:lvl3pPr marL="1371566" marR="0" lvl="2" indent="-35559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754" marR="0" lvl="3"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5943" marR="0" lvl="4"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131" marR="0" lvl="5"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320" marR="0" lvl="6"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509" marR="0" lvl="7"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697" marR="0" lvl="8" indent="-342891"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9" name="Google Shape;459;p81"/>
          <p:cNvSpPr txBox="1">
            <a:spLocks noGrp="1"/>
          </p:cNvSpPr>
          <p:nvPr>
            <p:ph type="body" idx="2"/>
          </p:nvPr>
        </p:nvSpPr>
        <p:spPr>
          <a:xfrm>
            <a:off x="2736038" y="1596572"/>
            <a:ext cx="6729300" cy="3350400"/>
          </a:xfrm>
          <a:prstGeom prst="rect">
            <a:avLst/>
          </a:prstGeom>
          <a:noFill/>
          <a:ln>
            <a:noFill/>
          </a:ln>
        </p:spPr>
        <p:txBody>
          <a:bodyPr spcFirstLastPara="1" wrap="square" lIns="91425" tIns="45700" rIns="91425" bIns="45700" anchor="t" anchorCtr="0">
            <a:noAutofit/>
          </a:bodyPr>
          <a:lstStyle>
            <a:lvl1pPr marL="457189" marR="0" lvl="0" indent="-380990" algn="l" rtl="0">
              <a:lnSpc>
                <a:spcPct val="150000"/>
              </a:lnSpc>
              <a:spcBef>
                <a:spcPts val="0"/>
              </a:spcBef>
              <a:spcAft>
                <a:spcPts val="0"/>
              </a:spcAft>
              <a:buClr>
                <a:schemeClr val="dk1"/>
              </a:buClr>
              <a:buSzPts val="2400"/>
              <a:buFont typeface="Lato"/>
              <a:buChar char="•"/>
              <a:defRPr sz="2400" i="0" u="none" strike="noStrike" cap="none">
                <a:solidFill>
                  <a:schemeClr val="dk1"/>
                </a:solidFill>
              </a:defRPr>
            </a:lvl1pPr>
            <a:lvl2pPr marL="914377" marR="0" lvl="1" indent="-228594" algn="l" rtl="0">
              <a:lnSpc>
                <a:spcPct val="150000"/>
              </a:lnSpc>
              <a:spcBef>
                <a:spcPts val="600"/>
              </a:spcBef>
              <a:spcAft>
                <a:spcPts val="0"/>
              </a:spcAft>
              <a:buClr>
                <a:schemeClr val="dk1"/>
              </a:buClr>
              <a:buSzPts val="2400"/>
              <a:buNone/>
              <a:defRPr sz="2400" b="1" i="0" u="none" strike="noStrike" cap="none">
                <a:solidFill>
                  <a:schemeClr val="dk1"/>
                </a:solidFill>
              </a:defRPr>
            </a:lvl2pPr>
            <a:lvl3pPr marL="1371566" marR="0" lvl="2" indent="-228594" algn="l" rtl="0">
              <a:lnSpc>
                <a:spcPct val="90000"/>
              </a:lnSpc>
              <a:spcBef>
                <a:spcPts val="50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3pPr>
            <a:lvl4pPr marL="1828754" marR="0" lvl="3" indent="-228594" algn="l" rtl="0">
              <a:lnSpc>
                <a:spcPct val="90000"/>
              </a:lnSpc>
              <a:spcBef>
                <a:spcPts val="50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4pPr>
            <a:lvl5pPr marL="2285943" marR="0" lvl="4" indent="-228594" algn="l" rtl="0">
              <a:lnSpc>
                <a:spcPct val="90000"/>
              </a:lnSpc>
              <a:spcBef>
                <a:spcPts val="500"/>
              </a:spcBef>
              <a:spcAft>
                <a:spcPts val="0"/>
              </a:spcAft>
              <a:buClr>
                <a:schemeClr val="dk1"/>
              </a:buClr>
              <a:buSzPts val="2400"/>
              <a:buFont typeface="Lato"/>
              <a:buNone/>
              <a:defRPr sz="2400" b="1" i="0" u="none" strike="noStrike" cap="none">
                <a:solidFill>
                  <a:schemeClr val="dk1"/>
                </a:solidFill>
                <a:latin typeface="Lato"/>
                <a:ea typeface="Lato"/>
                <a:cs typeface="Lato"/>
                <a:sym typeface="Lato"/>
              </a:defRPr>
            </a:lvl5pPr>
            <a:lvl6pPr marL="2743131" marR="0" lvl="5" indent="-380990" algn="l" rtl="0">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6pPr>
            <a:lvl7pPr marL="3200320" marR="0" lvl="6" indent="-380990" algn="l" rtl="0">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7pPr>
            <a:lvl8pPr marL="3657509" marR="0" lvl="7" indent="-380990" algn="l" rtl="0">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8pPr>
            <a:lvl9pPr marL="4114697" marR="0" lvl="8" indent="-380990" algn="l" rtl="0">
              <a:lnSpc>
                <a:spcPct val="90000"/>
              </a:lnSpc>
              <a:spcBef>
                <a:spcPts val="500"/>
              </a:spcBef>
              <a:spcAft>
                <a:spcPts val="0"/>
              </a:spcAft>
              <a:buClr>
                <a:schemeClr val="dk1"/>
              </a:buClr>
              <a:buSzPts val="2400"/>
              <a:buFont typeface="Lato"/>
              <a:buChar char="•"/>
              <a:defRPr sz="2400" b="1" i="0" u="none" strike="noStrike" cap="none">
                <a:solidFill>
                  <a:schemeClr val="dk1"/>
                </a:solidFill>
                <a:latin typeface="Lato"/>
                <a:ea typeface="Lato"/>
                <a:cs typeface="Lato"/>
                <a:sym typeface="Lato"/>
              </a:defRPr>
            </a:lvl9pPr>
          </a:lstStyle>
          <a:p>
            <a:endParaRPr/>
          </a:p>
        </p:txBody>
      </p:sp>
      <p:pic>
        <p:nvPicPr>
          <p:cNvPr id="460" name="Google Shape;460;p81" descr="circle-logo-word-cover-color.png"/>
          <p:cNvPicPr preferRelativeResize="0"/>
          <p:nvPr/>
        </p:nvPicPr>
        <p:blipFill rotWithShape="1">
          <a:blip r:embed="rId3">
            <a:alphaModFix/>
          </a:blip>
          <a:srcRect/>
          <a:stretch/>
        </p:blipFill>
        <p:spPr>
          <a:xfrm>
            <a:off x="11185496" y="5944833"/>
            <a:ext cx="792000" cy="801900"/>
          </a:xfrm>
          <a:prstGeom prst="rect">
            <a:avLst/>
          </a:prstGeom>
          <a:noFill/>
          <a:ln>
            <a:noFill/>
          </a:ln>
        </p:spPr>
      </p:pic>
    </p:spTree>
    <p:extLst>
      <p:ext uri="{BB962C8B-B14F-4D97-AF65-F5344CB8AC3E}">
        <p14:creationId xmlns:p14="http://schemas.microsoft.com/office/powerpoint/2010/main" val="13656376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593"/>
        <p:cNvGrpSpPr/>
        <p:nvPr/>
      </p:nvGrpSpPr>
      <p:grpSpPr>
        <a:xfrm>
          <a:off x="0" y="0"/>
          <a:ext cx="0" cy="0"/>
          <a:chOff x="0" y="0"/>
          <a:chExt cx="0" cy="0"/>
        </a:xfrm>
      </p:grpSpPr>
      <p:sp>
        <p:nvSpPr>
          <p:cNvPr id="594" name="Google Shape;594;p105"/>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rgbClr val="102649"/>
              </a:buClr>
              <a:buSzPts val="6000"/>
              <a:buFont typeface="Libre Franklin Medium"/>
              <a:buNone/>
              <a:defRPr sz="6000">
                <a:solidFill>
                  <a:srgbClr val="10264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95" name="Google Shape;595;p105"/>
          <p:cNvSpPr txBox="1">
            <a:spLocks noGrp="1"/>
          </p:cNvSpPr>
          <p:nvPr>
            <p:ph type="subTitle" idx="1"/>
          </p:nvPr>
        </p:nvSpPr>
        <p:spPr>
          <a:xfrm>
            <a:off x="1524000" y="3602039"/>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rgbClr val="007780"/>
              </a:buClr>
              <a:buSzPts val="2400"/>
              <a:buNone/>
              <a:defRPr sz="2400">
                <a:solidFill>
                  <a:srgbClr val="007780"/>
                </a:solidFill>
              </a:defRPr>
            </a:lvl1pPr>
            <a:lvl2pPr lvl="1" algn="ctr" rtl="0">
              <a:lnSpc>
                <a:spcPct val="90000"/>
              </a:lnSpc>
              <a:spcBef>
                <a:spcPts val="500"/>
              </a:spcBef>
              <a:spcAft>
                <a:spcPts val="0"/>
              </a:spcAft>
              <a:buClr>
                <a:srgbClr val="102649"/>
              </a:buClr>
              <a:buSzPts val="2000"/>
              <a:buNone/>
              <a:defRPr sz="2000"/>
            </a:lvl2pPr>
            <a:lvl3pPr lvl="2" algn="ctr" rtl="0">
              <a:lnSpc>
                <a:spcPct val="90000"/>
              </a:lnSpc>
              <a:spcBef>
                <a:spcPts val="500"/>
              </a:spcBef>
              <a:spcAft>
                <a:spcPts val="0"/>
              </a:spcAft>
              <a:buClr>
                <a:srgbClr val="102649"/>
              </a:buClr>
              <a:buSzPts val="1800"/>
              <a:buNone/>
              <a:defRPr sz="1800"/>
            </a:lvl3pPr>
            <a:lvl4pPr lvl="3" algn="ctr" rtl="0">
              <a:lnSpc>
                <a:spcPct val="90000"/>
              </a:lnSpc>
              <a:spcBef>
                <a:spcPts val="500"/>
              </a:spcBef>
              <a:spcAft>
                <a:spcPts val="0"/>
              </a:spcAft>
              <a:buClr>
                <a:srgbClr val="102649"/>
              </a:buClr>
              <a:buSzPts val="1600"/>
              <a:buNone/>
              <a:defRPr sz="1600"/>
            </a:lvl4pPr>
            <a:lvl5pPr lvl="4" algn="ctr" rtl="0">
              <a:lnSpc>
                <a:spcPct val="90000"/>
              </a:lnSpc>
              <a:spcBef>
                <a:spcPts val="500"/>
              </a:spcBef>
              <a:spcAft>
                <a:spcPts val="0"/>
              </a:spcAft>
              <a:buClr>
                <a:srgbClr val="102649"/>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596" name="Google Shape;596;p105"/>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chemeClr val="lt1"/>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7" name="Google Shape;597;p105"/>
          <p:cNvSpPr txBox="1">
            <a:spLocks noGrp="1"/>
          </p:cNvSpPr>
          <p:nvPr>
            <p:ph type="ftr" idx="11"/>
          </p:nvPr>
        </p:nvSpPr>
        <p:spPr>
          <a:xfrm>
            <a:off x="4038600" y="6356351"/>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007780"/>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8" name="Google Shape;598;p105"/>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007780"/>
                </a:solidFill>
                <a:latin typeface="Libre Franklin"/>
                <a:ea typeface="Libre Franklin"/>
                <a:cs typeface="Libre Franklin"/>
                <a:sym typeface="Libre Franklin"/>
              </a:defRPr>
            </a:lvl1pPr>
            <a:lvl2pPr marL="0" marR="0" lvl="1" indent="0" algn="l" rtl="0">
              <a:spcBef>
                <a:spcPts val="0"/>
              </a:spcBef>
              <a:buNone/>
              <a:defRPr sz="1800" b="0" i="0" u="none" strike="noStrike" cap="none">
                <a:solidFill>
                  <a:srgbClr val="007780"/>
                </a:solidFill>
                <a:latin typeface="Libre Franklin"/>
                <a:ea typeface="Libre Franklin"/>
                <a:cs typeface="Libre Franklin"/>
                <a:sym typeface="Libre Franklin"/>
              </a:defRPr>
            </a:lvl2pPr>
            <a:lvl3pPr marL="0" marR="0" lvl="2" indent="0" algn="l" rtl="0">
              <a:spcBef>
                <a:spcPts val="0"/>
              </a:spcBef>
              <a:buNone/>
              <a:defRPr sz="1800" b="0" i="0" u="none" strike="noStrike" cap="none">
                <a:solidFill>
                  <a:srgbClr val="007780"/>
                </a:solidFill>
                <a:latin typeface="Libre Franklin"/>
                <a:ea typeface="Libre Franklin"/>
                <a:cs typeface="Libre Franklin"/>
                <a:sym typeface="Libre Franklin"/>
              </a:defRPr>
            </a:lvl3pPr>
            <a:lvl4pPr marL="0" marR="0" lvl="3" indent="0" algn="l" rtl="0">
              <a:spcBef>
                <a:spcPts val="0"/>
              </a:spcBef>
              <a:buNone/>
              <a:defRPr sz="1800" b="0" i="0" u="none" strike="noStrike" cap="none">
                <a:solidFill>
                  <a:srgbClr val="007780"/>
                </a:solidFill>
                <a:latin typeface="Libre Franklin"/>
                <a:ea typeface="Libre Franklin"/>
                <a:cs typeface="Libre Franklin"/>
                <a:sym typeface="Libre Franklin"/>
              </a:defRPr>
            </a:lvl4pPr>
            <a:lvl5pPr marL="0" marR="0" lvl="4" indent="0" algn="l" rtl="0">
              <a:spcBef>
                <a:spcPts val="0"/>
              </a:spcBef>
              <a:buNone/>
              <a:defRPr sz="1800" b="0" i="0" u="none" strike="noStrike" cap="none">
                <a:solidFill>
                  <a:srgbClr val="007780"/>
                </a:solidFill>
                <a:latin typeface="Libre Franklin"/>
                <a:ea typeface="Libre Franklin"/>
                <a:cs typeface="Libre Franklin"/>
                <a:sym typeface="Libre Franklin"/>
              </a:defRPr>
            </a:lvl5pPr>
            <a:lvl6pPr marL="0" marR="0" lvl="5" indent="0" algn="l" rtl="0">
              <a:spcBef>
                <a:spcPts val="0"/>
              </a:spcBef>
              <a:buNone/>
              <a:defRPr sz="1800" b="0" i="0" u="none" strike="noStrike" cap="none">
                <a:solidFill>
                  <a:srgbClr val="007780"/>
                </a:solidFill>
                <a:latin typeface="Libre Franklin"/>
                <a:ea typeface="Libre Franklin"/>
                <a:cs typeface="Libre Franklin"/>
                <a:sym typeface="Libre Franklin"/>
              </a:defRPr>
            </a:lvl6pPr>
            <a:lvl7pPr marL="0" marR="0" lvl="6" indent="0" algn="l" rtl="0">
              <a:spcBef>
                <a:spcPts val="0"/>
              </a:spcBef>
              <a:buNone/>
              <a:defRPr sz="1800" b="0" i="0" u="none" strike="noStrike" cap="none">
                <a:solidFill>
                  <a:srgbClr val="007780"/>
                </a:solidFill>
                <a:latin typeface="Libre Franklin"/>
                <a:ea typeface="Libre Franklin"/>
                <a:cs typeface="Libre Franklin"/>
                <a:sym typeface="Libre Franklin"/>
              </a:defRPr>
            </a:lvl7pPr>
            <a:lvl8pPr marL="0" marR="0" lvl="7" indent="0" algn="l" rtl="0">
              <a:spcBef>
                <a:spcPts val="0"/>
              </a:spcBef>
              <a:buNone/>
              <a:defRPr sz="1800" b="0" i="0" u="none" strike="noStrike" cap="none">
                <a:solidFill>
                  <a:srgbClr val="007780"/>
                </a:solidFill>
                <a:latin typeface="Libre Franklin"/>
                <a:ea typeface="Libre Franklin"/>
                <a:cs typeface="Libre Franklin"/>
                <a:sym typeface="Libre Franklin"/>
              </a:defRPr>
            </a:lvl8pPr>
            <a:lvl9pPr marL="0" marR="0" lvl="8" indent="0" algn="l" rtl="0">
              <a:spcBef>
                <a:spcPts val="0"/>
              </a:spcBef>
              <a:buNone/>
              <a:defRPr sz="1800" b="0" i="0" u="none" strike="noStrike" cap="none">
                <a:solidFill>
                  <a:srgbClr val="007780"/>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342687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99"/>
        <p:cNvGrpSpPr/>
        <p:nvPr/>
      </p:nvGrpSpPr>
      <p:grpSpPr>
        <a:xfrm>
          <a:off x="0" y="0"/>
          <a:ext cx="0" cy="0"/>
          <a:chOff x="0" y="0"/>
          <a:chExt cx="0" cy="0"/>
        </a:xfrm>
      </p:grpSpPr>
      <p:sp>
        <p:nvSpPr>
          <p:cNvPr id="600" name="Google Shape;600;p106"/>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01" name="Google Shape;601;p10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189" lvl="0" indent="-342891" algn="l" rtl="0">
              <a:lnSpc>
                <a:spcPct val="90000"/>
              </a:lnSpc>
              <a:spcBef>
                <a:spcPts val="1000"/>
              </a:spcBef>
              <a:spcAft>
                <a:spcPts val="0"/>
              </a:spcAft>
              <a:buClr>
                <a:srgbClr val="102649"/>
              </a:buClr>
              <a:buSzPts val="1800"/>
              <a:buChar char="•"/>
              <a:defRPr/>
            </a:lvl1pPr>
            <a:lvl2pPr marL="914377" lvl="1" indent="-342891" algn="l" rtl="0">
              <a:lnSpc>
                <a:spcPct val="90000"/>
              </a:lnSpc>
              <a:spcBef>
                <a:spcPts val="500"/>
              </a:spcBef>
              <a:spcAft>
                <a:spcPts val="0"/>
              </a:spcAft>
              <a:buClr>
                <a:srgbClr val="102649"/>
              </a:buClr>
              <a:buSzPts val="1800"/>
              <a:buChar char="•"/>
              <a:defRPr/>
            </a:lvl2pPr>
            <a:lvl3pPr marL="1371566" lvl="2" indent="-342891" algn="l" rtl="0">
              <a:lnSpc>
                <a:spcPct val="90000"/>
              </a:lnSpc>
              <a:spcBef>
                <a:spcPts val="500"/>
              </a:spcBef>
              <a:spcAft>
                <a:spcPts val="0"/>
              </a:spcAft>
              <a:buClr>
                <a:srgbClr val="102649"/>
              </a:buClr>
              <a:buSzPts val="1800"/>
              <a:buChar char="•"/>
              <a:defRPr/>
            </a:lvl3pPr>
            <a:lvl4pPr marL="1828754" lvl="3" indent="-342891" algn="l" rtl="0">
              <a:lnSpc>
                <a:spcPct val="90000"/>
              </a:lnSpc>
              <a:spcBef>
                <a:spcPts val="500"/>
              </a:spcBef>
              <a:spcAft>
                <a:spcPts val="0"/>
              </a:spcAft>
              <a:buClr>
                <a:srgbClr val="102649"/>
              </a:buClr>
              <a:buSzPts val="1800"/>
              <a:buChar char="•"/>
              <a:defRPr/>
            </a:lvl4pPr>
            <a:lvl5pPr marL="2285943" lvl="4" indent="-342891" algn="l" rtl="0">
              <a:lnSpc>
                <a:spcPct val="90000"/>
              </a:lnSpc>
              <a:spcBef>
                <a:spcPts val="500"/>
              </a:spcBef>
              <a:spcAft>
                <a:spcPts val="0"/>
              </a:spcAft>
              <a:buClr>
                <a:srgbClr val="102649"/>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sp>
        <p:nvSpPr>
          <p:cNvPr id="602" name="Google Shape;602;p106"/>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03" name="Google Shape;603;p106"/>
          <p:cNvSpPr txBox="1">
            <a:spLocks noGrp="1"/>
          </p:cNvSpPr>
          <p:nvPr>
            <p:ph type="ftr" idx="11"/>
          </p:nvPr>
        </p:nvSpPr>
        <p:spPr>
          <a:xfrm>
            <a:off x="4038600" y="6356351"/>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6968071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610"/>
        <p:cNvGrpSpPr/>
        <p:nvPr/>
      </p:nvGrpSpPr>
      <p:grpSpPr>
        <a:xfrm>
          <a:off x="0" y="0"/>
          <a:ext cx="0" cy="0"/>
          <a:chOff x="0" y="0"/>
          <a:chExt cx="0" cy="0"/>
        </a:xfrm>
      </p:grpSpPr>
      <p:sp>
        <p:nvSpPr>
          <p:cNvPr id="611" name="Google Shape;611;p108"/>
          <p:cNvSpPr txBox="1">
            <a:spLocks noGrp="1"/>
          </p:cNvSpPr>
          <p:nvPr>
            <p:ph type="title"/>
          </p:nvPr>
        </p:nvSpPr>
        <p:spPr>
          <a:xfrm>
            <a:off x="831851" y="1709739"/>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6000"/>
              <a:buFont typeface="Libre Franklin Medium"/>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12" name="Google Shape;612;p108"/>
          <p:cNvSpPr txBox="1">
            <a:spLocks noGrp="1"/>
          </p:cNvSpPr>
          <p:nvPr>
            <p:ph type="body" idx="1"/>
          </p:nvPr>
        </p:nvSpPr>
        <p:spPr>
          <a:xfrm>
            <a:off x="831851" y="4589463"/>
            <a:ext cx="10515600" cy="1500300"/>
          </a:xfrm>
          <a:prstGeom prst="rect">
            <a:avLst/>
          </a:prstGeom>
          <a:noFill/>
          <a:ln>
            <a:noFill/>
          </a:ln>
        </p:spPr>
        <p:txBody>
          <a:bodyPr spcFirstLastPara="1" wrap="square" lIns="91425" tIns="45700" rIns="91425" bIns="45700" anchor="t" anchorCtr="0">
            <a:normAutofit/>
          </a:bodyPr>
          <a:lstStyle>
            <a:lvl1pPr marL="457189" lvl="0" indent="-228594" algn="l" rtl="0">
              <a:lnSpc>
                <a:spcPct val="90000"/>
              </a:lnSpc>
              <a:spcBef>
                <a:spcPts val="1000"/>
              </a:spcBef>
              <a:spcAft>
                <a:spcPts val="0"/>
              </a:spcAft>
              <a:buClr>
                <a:srgbClr val="888888"/>
              </a:buClr>
              <a:buSzPts val="2400"/>
              <a:buNone/>
              <a:defRPr sz="2400">
                <a:solidFill>
                  <a:srgbClr val="888888"/>
                </a:solidFill>
              </a:defRPr>
            </a:lvl1pPr>
            <a:lvl2pPr marL="914377" lvl="1" indent="-228594" algn="l" rtl="0">
              <a:lnSpc>
                <a:spcPct val="90000"/>
              </a:lnSpc>
              <a:spcBef>
                <a:spcPts val="500"/>
              </a:spcBef>
              <a:spcAft>
                <a:spcPts val="0"/>
              </a:spcAft>
              <a:buClr>
                <a:srgbClr val="888888"/>
              </a:buClr>
              <a:buSzPts val="2000"/>
              <a:buNone/>
              <a:defRPr sz="2000">
                <a:solidFill>
                  <a:srgbClr val="888888"/>
                </a:solidFill>
              </a:defRPr>
            </a:lvl2pPr>
            <a:lvl3pPr marL="1371566" lvl="2" indent="-228594" algn="l" rtl="0">
              <a:lnSpc>
                <a:spcPct val="90000"/>
              </a:lnSpc>
              <a:spcBef>
                <a:spcPts val="500"/>
              </a:spcBef>
              <a:spcAft>
                <a:spcPts val="0"/>
              </a:spcAft>
              <a:buClr>
                <a:srgbClr val="888888"/>
              </a:buClr>
              <a:buSzPts val="1800"/>
              <a:buNone/>
              <a:defRPr sz="1800">
                <a:solidFill>
                  <a:srgbClr val="888888"/>
                </a:solidFill>
              </a:defRPr>
            </a:lvl3pPr>
            <a:lvl4pPr marL="1828754" lvl="3" indent="-228594" algn="l" rtl="0">
              <a:lnSpc>
                <a:spcPct val="90000"/>
              </a:lnSpc>
              <a:spcBef>
                <a:spcPts val="500"/>
              </a:spcBef>
              <a:spcAft>
                <a:spcPts val="0"/>
              </a:spcAft>
              <a:buClr>
                <a:srgbClr val="888888"/>
              </a:buClr>
              <a:buSzPts val="1600"/>
              <a:buNone/>
              <a:defRPr sz="1600">
                <a:solidFill>
                  <a:srgbClr val="888888"/>
                </a:solidFill>
              </a:defRPr>
            </a:lvl4pPr>
            <a:lvl5pPr marL="2285943" lvl="4" indent="-228594" algn="l" rtl="0">
              <a:lnSpc>
                <a:spcPct val="90000"/>
              </a:lnSpc>
              <a:spcBef>
                <a:spcPts val="500"/>
              </a:spcBef>
              <a:spcAft>
                <a:spcPts val="0"/>
              </a:spcAft>
              <a:buClr>
                <a:srgbClr val="888888"/>
              </a:buClr>
              <a:buSzPts val="1600"/>
              <a:buNone/>
              <a:defRPr sz="1600">
                <a:solidFill>
                  <a:srgbClr val="888888"/>
                </a:solidFill>
              </a:defRPr>
            </a:lvl5pPr>
            <a:lvl6pPr marL="2743131" lvl="5" indent="-228594" algn="l" rtl="0">
              <a:lnSpc>
                <a:spcPct val="90000"/>
              </a:lnSpc>
              <a:spcBef>
                <a:spcPts val="500"/>
              </a:spcBef>
              <a:spcAft>
                <a:spcPts val="0"/>
              </a:spcAft>
              <a:buClr>
                <a:srgbClr val="888888"/>
              </a:buClr>
              <a:buSzPts val="1600"/>
              <a:buNone/>
              <a:defRPr sz="1600">
                <a:solidFill>
                  <a:srgbClr val="888888"/>
                </a:solidFill>
              </a:defRPr>
            </a:lvl6pPr>
            <a:lvl7pPr marL="3200320" lvl="6" indent="-228594" algn="l" rtl="0">
              <a:lnSpc>
                <a:spcPct val="90000"/>
              </a:lnSpc>
              <a:spcBef>
                <a:spcPts val="500"/>
              </a:spcBef>
              <a:spcAft>
                <a:spcPts val="0"/>
              </a:spcAft>
              <a:buClr>
                <a:srgbClr val="888888"/>
              </a:buClr>
              <a:buSzPts val="1600"/>
              <a:buNone/>
              <a:defRPr sz="1600">
                <a:solidFill>
                  <a:srgbClr val="888888"/>
                </a:solidFill>
              </a:defRPr>
            </a:lvl7pPr>
            <a:lvl8pPr marL="3657509" lvl="7" indent="-228594" algn="l" rtl="0">
              <a:lnSpc>
                <a:spcPct val="90000"/>
              </a:lnSpc>
              <a:spcBef>
                <a:spcPts val="500"/>
              </a:spcBef>
              <a:spcAft>
                <a:spcPts val="0"/>
              </a:spcAft>
              <a:buClr>
                <a:srgbClr val="888888"/>
              </a:buClr>
              <a:buSzPts val="1600"/>
              <a:buNone/>
              <a:defRPr sz="1600">
                <a:solidFill>
                  <a:srgbClr val="888888"/>
                </a:solidFill>
              </a:defRPr>
            </a:lvl8pPr>
            <a:lvl9pPr marL="4114697" lvl="8" indent="-228594"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13" name="Google Shape;613;p108"/>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14" name="Google Shape;614;p108"/>
          <p:cNvSpPr txBox="1">
            <a:spLocks noGrp="1"/>
          </p:cNvSpPr>
          <p:nvPr>
            <p:ph type="ftr" idx="11"/>
          </p:nvPr>
        </p:nvSpPr>
        <p:spPr>
          <a:xfrm>
            <a:off x="4038600" y="6356351"/>
            <a:ext cx="40782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15" name="Google Shape;615;p108"/>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rgbClr val="102649"/>
                </a:solidFill>
                <a:latin typeface="Libre Franklin"/>
                <a:ea typeface="Libre Franklin"/>
                <a:cs typeface="Libre Franklin"/>
                <a:sym typeface="Libre Franklin"/>
              </a:defRPr>
            </a:lvl1pPr>
            <a:lvl2pPr marL="0" marR="0" lvl="1" indent="0" algn="l" rtl="0">
              <a:spcBef>
                <a:spcPts val="0"/>
              </a:spcBef>
              <a:buNone/>
              <a:defRPr sz="1800" b="0" i="0" u="none" strike="noStrike" cap="none">
                <a:solidFill>
                  <a:srgbClr val="102649"/>
                </a:solidFill>
                <a:latin typeface="Libre Franklin"/>
                <a:ea typeface="Libre Franklin"/>
                <a:cs typeface="Libre Franklin"/>
                <a:sym typeface="Libre Franklin"/>
              </a:defRPr>
            </a:lvl2pPr>
            <a:lvl3pPr marL="0" marR="0" lvl="2" indent="0" algn="l" rtl="0">
              <a:spcBef>
                <a:spcPts val="0"/>
              </a:spcBef>
              <a:buNone/>
              <a:defRPr sz="1800" b="0" i="0" u="none" strike="noStrike" cap="none">
                <a:solidFill>
                  <a:srgbClr val="102649"/>
                </a:solidFill>
                <a:latin typeface="Libre Franklin"/>
                <a:ea typeface="Libre Franklin"/>
                <a:cs typeface="Libre Franklin"/>
                <a:sym typeface="Libre Franklin"/>
              </a:defRPr>
            </a:lvl3pPr>
            <a:lvl4pPr marL="0" marR="0" lvl="3" indent="0" algn="l" rtl="0">
              <a:spcBef>
                <a:spcPts val="0"/>
              </a:spcBef>
              <a:buNone/>
              <a:defRPr sz="1800" b="0" i="0" u="none" strike="noStrike" cap="none">
                <a:solidFill>
                  <a:srgbClr val="102649"/>
                </a:solidFill>
                <a:latin typeface="Libre Franklin"/>
                <a:ea typeface="Libre Franklin"/>
                <a:cs typeface="Libre Franklin"/>
                <a:sym typeface="Libre Franklin"/>
              </a:defRPr>
            </a:lvl4pPr>
            <a:lvl5pPr marL="0" marR="0" lvl="4" indent="0" algn="l" rtl="0">
              <a:spcBef>
                <a:spcPts val="0"/>
              </a:spcBef>
              <a:buNone/>
              <a:defRPr sz="1800" b="0" i="0" u="none" strike="noStrike" cap="none">
                <a:solidFill>
                  <a:srgbClr val="102649"/>
                </a:solidFill>
                <a:latin typeface="Libre Franklin"/>
                <a:ea typeface="Libre Franklin"/>
                <a:cs typeface="Libre Franklin"/>
                <a:sym typeface="Libre Franklin"/>
              </a:defRPr>
            </a:lvl5pPr>
            <a:lvl6pPr marL="0" marR="0" lvl="5" indent="0" algn="l" rtl="0">
              <a:spcBef>
                <a:spcPts val="0"/>
              </a:spcBef>
              <a:buNone/>
              <a:defRPr sz="1800" b="0" i="0" u="none" strike="noStrike" cap="none">
                <a:solidFill>
                  <a:srgbClr val="102649"/>
                </a:solidFill>
                <a:latin typeface="Libre Franklin"/>
                <a:ea typeface="Libre Franklin"/>
                <a:cs typeface="Libre Franklin"/>
                <a:sym typeface="Libre Franklin"/>
              </a:defRPr>
            </a:lvl6pPr>
            <a:lvl7pPr marL="0" marR="0" lvl="6" indent="0" algn="l" rtl="0">
              <a:spcBef>
                <a:spcPts val="0"/>
              </a:spcBef>
              <a:buNone/>
              <a:defRPr sz="1800" b="0" i="0" u="none" strike="noStrike" cap="none">
                <a:solidFill>
                  <a:srgbClr val="102649"/>
                </a:solidFill>
                <a:latin typeface="Libre Franklin"/>
                <a:ea typeface="Libre Franklin"/>
                <a:cs typeface="Libre Franklin"/>
                <a:sym typeface="Libre Franklin"/>
              </a:defRPr>
            </a:lvl7pPr>
            <a:lvl8pPr marL="0" marR="0" lvl="7" indent="0" algn="l" rtl="0">
              <a:spcBef>
                <a:spcPts val="0"/>
              </a:spcBef>
              <a:buNone/>
              <a:defRPr sz="1800" b="0" i="0" u="none" strike="noStrike" cap="none">
                <a:solidFill>
                  <a:srgbClr val="102649"/>
                </a:solidFill>
                <a:latin typeface="Libre Franklin"/>
                <a:ea typeface="Libre Franklin"/>
                <a:cs typeface="Libre Franklin"/>
                <a:sym typeface="Libre Franklin"/>
              </a:defRPr>
            </a:lvl8pPr>
            <a:lvl9pPr marL="0" marR="0" lvl="8" indent="0" algn="l" rtl="0">
              <a:spcBef>
                <a:spcPts val="0"/>
              </a:spcBef>
              <a:buNone/>
              <a:defRPr sz="1800" b="0" i="0" u="none" strike="noStrike" cap="none">
                <a:solidFill>
                  <a:srgbClr val="102649"/>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555677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6"/>
        <p:cNvGrpSpPr/>
        <p:nvPr/>
      </p:nvGrpSpPr>
      <p:grpSpPr>
        <a:xfrm>
          <a:off x="0" y="0"/>
          <a:ext cx="0" cy="0"/>
          <a:chOff x="0" y="0"/>
          <a:chExt cx="0" cy="0"/>
        </a:xfrm>
      </p:grpSpPr>
      <p:sp>
        <p:nvSpPr>
          <p:cNvPr id="617" name="Google Shape;617;p109"/>
          <p:cNvSpPr txBox="1">
            <a:spLocks noGrp="1"/>
          </p:cNvSpPr>
          <p:nvPr>
            <p:ph type="title"/>
          </p:nvPr>
        </p:nvSpPr>
        <p:spPr>
          <a:xfrm>
            <a:off x="839789"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18" name="Google Shape;618;p109"/>
          <p:cNvSpPr>
            <a:spLocks noGrp="1"/>
          </p:cNvSpPr>
          <p:nvPr>
            <p:ph type="pic" idx="2"/>
          </p:nvPr>
        </p:nvSpPr>
        <p:spPr>
          <a:xfrm>
            <a:off x="5183188" y="987426"/>
            <a:ext cx="6172200" cy="4873500"/>
          </a:xfrm>
          <a:prstGeom prst="rect">
            <a:avLst/>
          </a:prstGeom>
          <a:noFill/>
          <a:ln>
            <a:noFill/>
          </a:ln>
        </p:spPr>
      </p:sp>
      <p:sp>
        <p:nvSpPr>
          <p:cNvPr id="619" name="Google Shape;619;p109"/>
          <p:cNvSpPr txBox="1">
            <a:spLocks noGrp="1"/>
          </p:cNvSpPr>
          <p:nvPr>
            <p:ph type="body" idx="1"/>
          </p:nvPr>
        </p:nvSpPr>
        <p:spPr>
          <a:xfrm>
            <a:off x="839789" y="2057401"/>
            <a:ext cx="3932100" cy="3811500"/>
          </a:xfrm>
          <a:prstGeom prst="rect">
            <a:avLst/>
          </a:prstGeom>
          <a:noFill/>
          <a:ln>
            <a:noFill/>
          </a:ln>
        </p:spPr>
        <p:txBody>
          <a:bodyPr spcFirstLastPara="1" wrap="square" lIns="91425" tIns="45700" rIns="91425" bIns="45700" anchor="t" anchorCtr="0">
            <a:normAutofit/>
          </a:bodyPr>
          <a:lstStyle>
            <a:lvl1pPr marL="457189" lvl="0" indent="-228594" algn="l" rtl="0">
              <a:lnSpc>
                <a:spcPct val="90000"/>
              </a:lnSpc>
              <a:spcBef>
                <a:spcPts val="1000"/>
              </a:spcBef>
              <a:spcAft>
                <a:spcPts val="0"/>
              </a:spcAft>
              <a:buClr>
                <a:srgbClr val="102649"/>
              </a:buClr>
              <a:buSzPts val="1600"/>
              <a:buNone/>
              <a:defRPr sz="1600"/>
            </a:lvl1pPr>
            <a:lvl2pPr marL="914377" lvl="1" indent="-228594" algn="l" rtl="0">
              <a:lnSpc>
                <a:spcPct val="90000"/>
              </a:lnSpc>
              <a:spcBef>
                <a:spcPts val="500"/>
              </a:spcBef>
              <a:spcAft>
                <a:spcPts val="0"/>
              </a:spcAft>
              <a:buClr>
                <a:srgbClr val="102649"/>
              </a:buClr>
              <a:buSzPts val="1400"/>
              <a:buNone/>
              <a:defRPr sz="1400"/>
            </a:lvl2pPr>
            <a:lvl3pPr marL="1371566" lvl="2" indent="-228594" algn="l" rtl="0">
              <a:lnSpc>
                <a:spcPct val="90000"/>
              </a:lnSpc>
              <a:spcBef>
                <a:spcPts val="500"/>
              </a:spcBef>
              <a:spcAft>
                <a:spcPts val="0"/>
              </a:spcAft>
              <a:buClr>
                <a:srgbClr val="102649"/>
              </a:buClr>
              <a:buSzPts val="1200"/>
              <a:buNone/>
              <a:defRPr sz="1200"/>
            </a:lvl3pPr>
            <a:lvl4pPr marL="1828754" lvl="3" indent="-228594" algn="l" rtl="0">
              <a:lnSpc>
                <a:spcPct val="90000"/>
              </a:lnSpc>
              <a:spcBef>
                <a:spcPts val="500"/>
              </a:spcBef>
              <a:spcAft>
                <a:spcPts val="0"/>
              </a:spcAft>
              <a:buClr>
                <a:srgbClr val="102649"/>
              </a:buClr>
              <a:buSzPts val="1000"/>
              <a:buNone/>
              <a:defRPr sz="1000"/>
            </a:lvl4pPr>
            <a:lvl5pPr marL="2285943" lvl="4" indent="-228594" algn="l" rtl="0">
              <a:lnSpc>
                <a:spcPct val="90000"/>
              </a:lnSpc>
              <a:spcBef>
                <a:spcPts val="500"/>
              </a:spcBef>
              <a:spcAft>
                <a:spcPts val="0"/>
              </a:spcAft>
              <a:buClr>
                <a:srgbClr val="102649"/>
              </a:buClr>
              <a:buSzPts val="1000"/>
              <a:buNone/>
              <a:defRPr sz="1000"/>
            </a:lvl5pPr>
            <a:lvl6pPr marL="2743131" lvl="5" indent="-228594" algn="l" rtl="0">
              <a:lnSpc>
                <a:spcPct val="90000"/>
              </a:lnSpc>
              <a:spcBef>
                <a:spcPts val="500"/>
              </a:spcBef>
              <a:spcAft>
                <a:spcPts val="0"/>
              </a:spcAft>
              <a:buClr>
                <a:schemeClr val="dk1"/>
              </a:buClr>
              <a:buSzPts val="1000"/>
              <a:buNone/>
              <a:defRPr sz="1000"/>
            </a:lvl6pPr>
            <a:lvl7pPr marL="3200320" lvl="6" indent="-228594" algn="l" rtl="0">
              <a:lnSpc>
                <a:spcPct val="90000"/>
              </a:lnSpc>
              <a:spcBef>
                <a:spcPts val="500"/>
              </a:spcBef>
              <a:spcAft>
                <a:spcPts val="0"/>
              </a:spcAft>
              <a:buClr>
                <a:schemeClr val="dk1"/>
              </a:buClr>
              <a:buSzPts val="1000"/>
              <a:buNone/>
              <a:defRPr sz="1000"/>
            </a:lvl7pPr>
            <a:lvl8pPr marL="3657509" lvl="7" indent="-228594" algn="l" rtl="0">
              <a:lnSpc>
                <a:spcPct val="90000"/>
              </a:lnSpc>
              <a:spcBef>
                <a:spcPts val="500"/>
              </a:spcBef>
              <a:spcAft>
                <a:spcPts val="0"/>
              </a:spcAft>
              <a:buClr>
                <a:schemeClr val="dk1"/>
              </a:buClr>
              <a:buSzPts val="1000"/>
              <a:buNone/>
              <a:defRPr sz="1000"/>
            </a:lvl8pPr>
            <a:lvl9pPr marL="4114697" lvl="8" indent="-228594" algn="l" rtl="0">
              <a:lnSpc>
                <a:spcPct val="90000"/>
              </a:lnSpc>
              <a:spcBef>
                <a:spcPts val="500"/>
              </a:spcBef>
              <a:spcAft>
                <a:spcPts val="0"/>
              </a:spcAft>
              <a:buClr>
                <a:schemeClr val="dk1"/>
              </a:buClr>
              <a:buSzPts val="1000"/>
              <a:buNone/>
              <a:defRPr sz="1000"/>
            </a:lvl9pPr>
          </a:lstStyle>
          <a:p>
            <a:endParaRPr/>
          </a:p>
        </p:txBody>
      </p:sp>
      <p:sp>
        <p:nvSpPr>
          <p:cNvPr id="620" name="Google Shape;620;p109"/>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1" name="Google Shape;621;p109"/>
          <p:cNvSpPr txBox="1">
            <a:spLocks noGrp="1"/>
          </p:cNvSpPr>
          <p:nvPr>
            <p:ph type="ftr" idx="11"/>
          </p:nvPr>
        </p:nvSpPr>
        <p:spPr>
          <a:xfrm>
            <a:off x="4038600" y="6356351"/>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16565469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Custom Layout">
  <p:cSld name="Custom Layout">
    <p:spTree>
      <p:nvGrpSpPr>
        <p:cNvPr id="1" name="Shape 622"/>
        <p:cNvGrpSpPr/>
        <p:nvPr/>
      </p:nvGrpSpPr>
      <p:grpSpPr>
        <a:xfrm>
          <a:off x="0" y="0"/>
          <a:ext cx="0" cy="0"/>
          <a:chOff x="0" y="0"/>
          <a:chExt cx="0" cy="0"/>
        </a:xfrm>
      </p:grpSpPr>
      <p:sp>
        <p:nvSpPr>
          <p:cNvPr id="623" name="Google Shape;623;p110"/>
          <p:cNvSpPr txBox="1">
            <a:spLocks noGrp="1"/>
          </p:cNvSpPr>
          <p:nvPr>
            <p:ph type="sldNum" idx="12"/>
          </p:nvPr>
        </p:nvSpPr>
        <p:spPr>
          <a:xfrm>
            <a:off x="11016767" y="6309651"/>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24378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3/10/2025</a:t>
            </a:fld>
            <a:endParaRPr lang="en-US"/>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636100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bg>
      <p:bgPr>
        <a:blipFill>
          <a:blip r:embed="rId2">
            <a:alphaModFix/>
          </a:blip>
          <a:stretch>
            <a:fillRect/>
          </a:stretch>
        </a:blipFill>
        <a:effectLst/>
      </p:bgPr>
    </p:bg>
    <p:spTree>
      <p:nvGrpSpPr>
        <p:cNvPr id="1" name="Shape 624"/>
        <p:cNvGrpSpPr/>
        <p:nvPr/>
      </p:nvGrpSpPr>
      <p:grpSpPr>
        <a:xfrm>
          <a:off x="0" y="0"/>
          <a:ext cx="0" cy="0"/>
          <a:chOff x="0" y="0"/>
          <a:chExt cx="0" cy="0"/>
        </a:xfrm>
      </p:grpSpPr>
      <p:sp>
        <p:nvSpPr>
          <p:cNvPr id="625" name="Google Shape;625;p111"/>
          <p:cNvSpPr txBox="1">
            <a:spLocks noGrp="1"/>
          </p:cNvSpPr>
          <p:nvPr>
            <p:ph type="title"/>
          </p:nvPr>
        </p:nvSpPr>
        <p:spPr>
          <a:xfrm>
            <a:off x="839789"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rgbClr val="007780"/>
              </a:buClr>
              <a:buSzPts val="3200"/>
              <a:buFont typeface="Libre Franklin Medium"/>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26" name="Google Shape;626;p111"/>
          <p:cNvSpPr txBox="1">
            <a:spLocks noGrp="1"/>
          </p:cNvSpPr>
          <p:nvPr>
            <p:ph type="body" idx="1"/>
          </p:nvPr>
        </p:nvSpPr>
        <p:spPr>
          <a:xfrm>
            <a:off x="5183188" y="1891431"/>
            <a:ext cx="6172200" cy="3969600"/>
          </a:xfrm>
          <a:prstGeom prst="rect">
            <a:avLst/>
          </a:prstGeom>
          <a:noFill/>
          <a:ln>
            <a:noFill/>
          </a:ln>
        </p:spPr>
        <p:txBody>
          <a:bodyPr spcFirstLastPara="1" wrap="square" lIns="91425" tIns="45700" rIns="91425" bIns="45700" anchor="t" anchorCtr="0">
            <a:normAutofit/>
          </a:bodyPr>
          <a:lstStyle>
            <a:lvl1pPr marL="457189" lvl="0" indent="-431789" algn="l" rtl="0">
              <a:lnSpc>
                <a:spcPct val="90000"/>
              </a:lnSpc>
              <a:spcBef>
                <a:spcPts val="1000"/>
              </a:spcBef>
              <a:spcAft>
                <a:spcPts val="0"/>
              </a:spcAft>
              <a:buClr>
                <a:srgbClr val="102649"/>
              </a:buClr>
              <a:buSzPts val="3200"/>
              <a:buChar char="•"/>
              <a:defRPr sz="3200"/>
            </a:lvl1pPr>
            <a:lvl2pPr marL="914377" lvl="1" indent="-406390" algn="l" rtl="0">
              <a:lnSpc>
                <a:spcPct val="90000"/>
              </a:lnSpc>
              <a:spcBef>
                <a:spcPts val="500"/>
              </a:spcBef>
              <a:spcAft>
                <a:spcPts val="0"/>
              </a:spcAft>
              <a:buClr>
                <a:srgbClr val="102649"/>
              </a:buClr>
              <a:buSzPts val="2800"/>
              <a:buChar char="•"/>
              <a:defRPr sz="2800"/>
            </a:lvl2pPr>
            <a:lvl3pPr marL="1371566" lvl="2" indent="-380990" algn="l" rtl="0">
              <a:lnSpc>
                <a:spcPct val="90000"/>
              </a:lnSpc>
              <a:spcBef>
                <a:spcPts val="500"/>
              </a:spcBef>
              <a:spcAft>
                <a:spcPts val="0"/>
              </a:spcAft>
              <a:buClr>
                <a:srgbClr val="102649"/>
              </a:buClr>
              <a:buSzPts val="2400"/>
              <a:buChar char="•"/>
              <a:defRPr sz="2400"/>
            </a:lvl3pPr>
            <a:lvl4pPr marL="1828754" lvl="3" indent="-355591" algn="l" rtl="0">
              <a:lnSpc>
                <a:spcPct val="90000"/>
              </a:lnSpc>
              <a:spcBef>
                <a:spcPts val="500"/>
              </a:spcBef>
              <a:spcAft>
                <a:spcPts val="0"/>
              </a:spcAft>
              <a:buClr>
                <a:srgbClr val="102649"/>
              </a:buClr>
              <a:buSzPts val="2000"/>
              <a:buChar char="•"/>
              <a:defRPr sz="2000"/>
            </a:lvl4pPr>
            <a:lvl5pPr marL="2285943" lvl="4" indent="-355591" algn="l" rtl="0">
              <a:lnSpc>
                <a:spcPct val="90000"/>
              </a:lnSpc>
              <a:spcBef>
                <a:spcPts val="500"/>
              </a:spcBef>
              <a:spcAft>
                <a:spcPts val="0"/>
              </a:spcAft>
              <a:buClr>
                <a:srgbClr val="102649"/>
              </a:buClr>
              <a:buSzPts val="2000"/>
              <a:buChar char="•"/>
              <a:defRPr sz="2000"/>
            </a:lvl5pPr>
            <a:lvl6pPr marL="2743131" lvl="5" indent="-355591" algn="l" rtl="0">
              <a:lnSpc>
                <a:spcPct val="90000"/>
              </a:lnSpc>
              <a:spcBef>
                <a:spcPts val="500"/>
              </a:spcBef>
              <a:spcAft>
                <a:spcPts val="0"/>
              </a:spcAft>
              <a:buClr>
                <a:schemeClr val="dk1"/>
              </a:buClr>
              <a:buSzPts val="2000"/>
              <a:buChar char="•"/>
              <a:defRPr sz="2000"/>
            </a:lvl6pPr>
            <a:lvl7pPr marL="3200320" lvl="6" indent="-355591" algn="l" rtl="0">
              <a:lnSpc>
                <a:spcPct val="90000"/>
              </a:lnSpc>
              <a:spcBef>
                <a:spcPts val="500"/>
              </a:spcBef>
              <a:spcAft>
                <a:spcPts val="0"/>
              </a:spcAft>
              <a:buClr>
                <a:schemeClr val="dk1"/>
              </a:buClr>
              <a:buSzPts val="2000"/>
              <a:buChar char="•"/>
              <a:defRPr sz="2000"/>
            </a:lvl7pPr>
            <a:lvl8pPr marL="3657509" lvl="7" indent="-355591" algn="l" rtl="0">
              <a:lnSpc>
                <a:spcPct val="90000"/>
              </a:lnSpc>
              <a:spcBef>
                <a:spcPts val="500"/>
              </a:spcBef>
              <a:spcAft>
                <a:spcPts val="0"/>
              </a:spcAft>
              <a:buClr>
                <a:schemeClr val="dk1"/>
              </a:buClr>
              <a:buSzPts val="2000"/>
              <a:buChar char="•"/>
              <a:defRPr sz="2000"/>
            </a:lvl8pPr>
            <a:lvl9pPr marL="4114697" lvl="8" indent="-355591" algn="l" rtl="0">
              <a:lnSpc>
                <a:spcPct val="90000"/>
              </a:lnSpc>
              <a:spcBef>
                <a:spcPts val="500"/>
              </a:spcBef>
              <a:spcAft>
                <a:spcPts val="0"/>
              </a:spcAft>
              <a:buClr>
                <a:schemeClr val="dk1"/>
              </a:buClr>
              <a:buSzPts val="2000"/>
              <a:buChar char="•"/>
              <a:defRPr sz="2000"/>
            </a:lvl9pPr>
          </a:lstStyle>
          <a:p>
            <a:endParaRPr/>
          </a:p>
        </p:txBody>
      </p:sp>
      <p:sp>
        <p:nvSpPr>
          <p:cNvPr id="627" name="Google Shape;627;p111"/>
          <p:cNvSpPr txBox="1">
            <a:spLocks noGrp="1"/>
          </p:cNvSpPr>
          <p:nvPr>
            <p:ph type="body" idx="2"/>
          </p:nvPr>
        </p:nvSpPr>
        <p:spPr>
          <a:xfrm>
            <a:off x="839789" y="2057401"/>
            <a:ext cx="3932100" cy="3811500"/>
          </a:xfrm>
          <a:prstGeom prst="rect">
            <a:avLst/>
          </a:prstGeom>
          <a:noFill/>
          <a:ln>
            <a:noFill/>
          </a:ln>
        </p:spPr>
        <p:txBody>
          <a:bodyPr spcFirstLastPara="1" wrap="square" lIns="91425" tIns="45700" rIns="91425" bIns="45700" anchor="t" anchorCtr="0">
            <a:normAutofit/>
          </a:bodyPr>
          <a:lstStyle>
            <a:lvl1pPr marL="457189" lvl="0" indent="-228594" algn="l" rtl="0">
              <a:lnSpc>
                <a:spcPct val="90000"/>
              </a:lnSpc>
              <a:spcBef>
                <a:spcPts val="1000"/>
              </a:spcBef>
              <a:spcAft>
                <a:spcPts val="0"/>
              </a:spcAft>
              <a:buClr>
                <a:srgbClr val="102649"/>
              </a:buClr>
              <a:buSzPts val="1600"/>
              <a:buNone/>
              <a:defRPr sz="1600"/>
            </a:lvl1pPr>
            <a:lvl2pPr marL="914377" lvl="1" indent="-228594" algn="l" rtl="0">
              <a:lnSpc>
                <a:spcPct val="90000"/>
              </a:lnSpc>
              <a:spcBef>
                <a:spcPts val="500"/>
              </a:spcBef>
              <a:spcAft>
                <a:spcPts val="0"/>
              </a:spcAft>
              <a:buClr>
                <a:srgbClr val="102649"/>
              </a:buClr>
              <a:buSzPts val="1400"/>
              <a:buNone/>
              <a:defRPr sz="1400"/>
            </a:lvl2pPr>
            <a:lvl3pPr marL="1371566" lvl="2" indent="-228594" algn="l" rtl="0">
              <a:lnSpc>
                <a:spcPct val="90000"/>
              </a:lnSpc>
              <a:spcBef>
                <a:spcPts val="500"/>
              </a:spcBef>
              <a:spcAft>
                <a:spcPts val="0"/>
              </a:spcAft>
              <a:buClr>
                <a:srgbClr val="102649"/>
              </a:buClr>
              <a:buSzPts val="1200"/>
              <a:buNone/>
              <a:defRPr sz="1200"/>
            </a:lvl3pPr>
            <a:lvl4pPr marL="1828754" lvl="3" indent="-228594" algn="l" rtl="0">
              <a:lnSpc>
                <a:spcPct val="90000"/>
              </a:lnSpc>
              <a:spcBef>
                <a:spcPts val="500"/>
              </a:spcBef>
              <a:spcAft>
                <a:spcPts val="0"/>
              </a:spcAft>
              <a:buClr>
                <a:srgbClr val="102649"/>
              </a:buClr>
              <a:buSzPts val="1000"/>
              <a:buNone/>
              <a:defRPr sz="1000"/>
            </a:lvl4pPr>
            <a:lvl5pPr marL="2285943" lvl="4" indent="-228594" algn="l" rtl="0">
              <a:lnSpc>
                <a:spcPct val="90000"/>
              </a:lnSpc>
              <a:spcBef>
                <a:spcPts val="500"/>
              </a:spcBef>
              <a:spcAft>
                <a:spcPts val="0"/>
              </a:spcAft>
              <a:buClr>
                <a:srgbClr val="102649"/>
              </a:buClr>
              <a:buSzPts val="1000"/>
              <a:buNone/>
              <a:defRPr sz="1000"/>
            </a:lvl5pPr>
            <a:lvl6pPr marL="2743131" lvl="5" indent="-228594" algn="l" rtl="0">
              <a:lnSpc>
                <a:spcPct val="90000"/>
              </a:lnSpc>
              <a:spcBef>
                <a:spcPts val="500"/>
              </a:spcBef>
              <a:spcAft>
                <a:spcPts val="0"/>
              </a:spcAft>
              <a:buClr>
                <a:schemeClr val="dk1"/>
              </a:buClr>
              <a:buSzPts val="1000"/>
              <a:buNone/>
              <a:defRPr sz="1000"/>
            </a:lvl6pPr>
            <a:lvl7pPr marL="3200320" lvl="6" indent="-228594" algn="l" rtl="0">
              <a:lnSpc>
                <a:spcPct val="90000"/>
              </a:lnSpc>
              <a:spcBef>
                <a:spcPts val="500"/>
              </a:spcBef>
              <a:spcAft>
                <a:spcPts val="0"/>
              </a:spcAft>
              <a:buClr>
                <a:schemeClr val="dk1"/>
              </a:buClr>
              <a:buSzPts val="1000"/>
              <a:buNone/>
              <a:defRPr sz="1000"/>
            </a:lvl7pPr>
            <a:lvl8pPr marL="3657509" lvl="7" indent="-228594" algn="l" rtl="0">
              <a:lnSpc>
                <a:spcPct val="90000"/>
              </a:lnSpc>
              <a:spcBef>
                <a:spcPts val="500"/>
              </a:spcBef>
              <a:spcAft>
                <a:spcPts val="0"/>
              </a:spcAft>
              <a:buClr>
                <a:schemeClr val="dk1"/>
              </a:buClr>
              <a:buSzPts val="1000"/>
              <a:buNone/>
              <a:defRPr sz="1000"/>
            </a:lvl8pPr>
            <a:lvl9pPr marL="4114697" lvl="8" indent="-228594" algn="l" rtl="0">
              <a:lnSpc>
                <a:spcPct val="90000"/>
              </a:lnSpc>
              <a:spcBef>
                <a:spcPts val="500"/>
              </a:spcBef>
              <a:spcAft>
                <a:spcPts val="0"/>
              </a:spcAft>
              <a:buClr>
                <a:schemeClr val="dk1"/>
              </a:buClr>
              <a:buSzPts val="1000"/>
              <a:buNone/>
              <a:defRPr sz="1000"/>
            </a:lvl9pPr>
          </a:lstStyle>
          <a:p>
            <a:endParaRPr/>
          </a:p>
        </p:txBody>
      </p:sp>
      <p:sp>
        <p:nvSpPr>
          <p:cNvPr id="628" name="Google Shape;628;p111"/>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9" name="Google Shape;629;p111"/>
          <p:cNvSpPr txBox="1">
            <a:spLocks noGrp="1"/>
          </p:cNvSpPr>
          <p:nvPr>
            <p:ph type="ftr" idx="11"/>
          </p:nvPr>
        </p:nvSpPr>
        <p:spPr>
          <a:xfrm>
            <a:off x="4038601" y="6356351"/>
            <a:ext cx="40407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30" name="Google Shape;630;p111"/>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102649"/>
                </a:solidFill>
                <a:latin typeface="Libre Franklin"/>
                <a:ea typeface="Libre Franklin"/>
                <a:cs typeface="Libre Franklin"/>
                <a:sym typeface="Libre Franklin"/>
              </a:defRPr>
            </a:lvl1pPr>
            <a:lvl2pPr marL="0" marR="0" lvl="1" indent="0" algn="l" rtl="0">
              <a:spcBef>
                <a:spcPts val="0"/>
              </a:spcBef>
              <a:buNone/>
              <a:defRPr sz="1800">
                <a:solidFill>
                  <a:srgbClr val="102649"/>
                </a:solidFill>
                <a:latin typeface="Libre Franklin"/>
                <a:ea typeface="Libre Franklin"/>
                <a:cs typeface="Libre Franklin"/>
                <a:sym typeface="Libre Franklin"/>
              </a:defRPr>
            </a:lvl2pPr>
            <a:lvl3pPr marL="0" marR="0" lvl="2" indent="0" algn="l" rtl="0">
              <a:spcBef>
                <a:spcPts val="0"/>
              </a:spcBef>
              <a:buNone/>
              <a:defRPr sz="1800">
                <a:solidFill>
                  <a:srgbClr val="102649"/>
                </a:solidFill>
                <a:latin typeface="Libre Franklin"/>
                <a:ea typeface="Libre Franklin"/>
                <a:cs typeface="Libre Franklin"/>
                <a:sym typeface="Libre Franklin"/>
              </a:defRPr>
            </a:lvl3pPr>
            <a:lvl4pPr marL="0" marR="0" lvl="3" indent="0" algn="l" rtl="0">
              <a:spcBef>
                <a:spcPts val="0"/>
              </a:spcBef>
              <a:buNone/>
              <a:defRPr sz="1800">
                <a:solidFill>
                  <a:srgbClr val="102649"/>
                </a:solidFill>
                <a:latin typeface="Libre Franklin"/>
                <a:ea typeface="Libre Franklin"/>
                <a:cs typeface="Libre Franklin"/>
                <a:sym typeface="Libre Franklin"/>
              </a:defRPr>
            </a:lvl4pPr>
            <a:lvl5pPr marL="0" marR="0" lvl="4" indent="0" algn="l" rtl="0">
              <a:spcBef>
                <a:spcPts val="0"/>
              </a:spcBef>
              <a:buNone/>
              <a:defRPr sz="1800">
                <a:solidFill>
                  <a:srgbClr val="102649"/>
                </a:solidFill>
                <a:latin typeface="Libre Franklin"/>
                <a:ea typeface="Libre Franklin"/>
                <a:cs typeface="Libre Franklin"/>
                <a:sym typeface="Libre Franklin"/>
              </a:defRPr>
            </a:lvl5pPr>
            <a:lvl6pPr marL="0" marR="0" lvl="5" indent="0" algn="l" rtl="0">
              <a:spcBef>
                <a:spcPts val="0"/>
              </a:spcBef>
              <a:buNone/>
              <a:defRPr sz="1800">
                <a:solidFill>
                  <a:srgbClr val="102649"/>
                </a:solidFill>
                <a:latin typeface="Libre Franklin"/>
                <a:ea typeface="Libre Franklin"/>
                <a:cs typeface="Libre Franklin"/>
                <a:sym typeface="Libre Franklin"/>
              </a:defRPr>
            </a:lvl6pPr>
            <a:lvl7pPr marL="0" marR="0" lvl="6" indent="0" algn="l" rtl="0">
              <a:spcBef>
                <a:spcPts val="0"/>
              </a:spcBef>
              <a:buNone/>
              <a:defRPr sz="1800">
                <a:solidFill>
                  <a:srgbClr val="102649"/>
                </a:solidFill>
                <a:latin typeface="Libre Franklin"/>
                <a:ea typeface="Libre Franklin"/>
                <a:cs typeface="Libre Franklin"/>
                <a:sym typeface="Libre Franklin"/>
              </a:defRPr>
            </a:lvl7pPr>
            <a:lvl8pPr marL="0" marR="0" lvl="7" indent="0" algn="l" rtl="0">
              <a:spcBef>
                <a:spcPts val="0"/>
              </a:spcBef>
              <a:buNone/>
              <a:defRPr sz="1800">
                <a:solidFill>
                  <a:srgbClr val="102649"/>
                </a:solidFill>
                <a:latin typeface="Libre Franklin"/>
                <a:ea typeface="Libre Franklin"/>
                <a:cs typeface="Libre Franklin"/>
                <a:sym typeface="Libre Franklin"/>
              </a:defRPr>
            </a:lvl8pPr>
            <a:lvl9pPr marL="0" marR="0" lvl="8" indent="0" algn="l" rtl="0">
              <a:spcBef>
                <a:spcPts val="0"/>
              </a:spcBef>
              <a:buNone/>
              <a:defRPr sz="1800">
                <a:solidFill>
                  <a:srgbClr val="102649"/>
                </a:solidFill>
                <a:latin typeface="Libre Franklin"/>
                <a:ea typeface="Libre Franklin"/>
                <a:cs typeface="Libre Franklin"/>
                <a:sym typeface="Libre Frankl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684833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31"/>
        <p:cNvGrpSpPr/>
        <p:nvPr/>
      </p:nvGrpSpPr>
      <p:grpSpPr>
        <a:xfrm>
          <a:off x="0" y="0"/>
          <a:ext cx="0" cy="0"/>
          <a:chOff x="0" y="0"/>
          <a:chExt cx="0" cy="0"/>
        </a:xfrm>
      </p:grpSpPr>
      <p:sp>
        <p:nvSpPr>
          <p:cNvPr id="632" name="Google Shape;632;p112"/>
          <p:cNvSpPr txBox="1">
            <a:spLocks noGrp="1"/>
          </p:cNvSpPr>
          <p:nvPr>
            <p:ph type="title"/>
          </p:nvPr>
        </p:nvSpPr>
        <p:spPr>
          <a:xfrm>
            <a:off x="839788" y="365126"/>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33" name="Google Shape;633;p112"/>
          <p:cNvSpPr txBox="1">
            <a:spLocks noGrp="1"/>
          </p:cNvSpPr>
          <p:nvPr>
            <p:ph type="body" idx="1"/>
          </p:nvPr>
        </p:nvSpPr>
        <p:spPr>
          <a:xfrm>
            <a:off x="839789" y="1681163"/>
            <a:ext cx="5157900" cy="823800"/>
          </a:xfrm>
          <a:prstGeom prst="rect">
            <a:avLst/>
          </a:prstGeom>
          <a:noFill/>
          <a:ln>
            <a:noFill/>
          </a:ln>
        </p:spPr>
        <p:txBody>
          <a:bodyPr spcFirstLastPara="1" wrap="square" lIns="91425" tIns="45700" rIns="91425" bIns="45700" anchor="b" anchorCtr="0">
            <a:normAutofit/>
          </a:bodyPr>
          <a:lstStyle>
            <a:lvl1pPr marL="457189" lvl="0" indent="-228594" algn="l" rtl="0">
              <a:lnSpc>
                <a:spcPct val="90000"/>
              </a:lnSpc>
              <a:spcBef>
                <a:spcPts val="1000"/>
              </a:spcBef>
              <a:spcAft>
                <a:spcPts val="0"/>
              </a:spcAft>
              <a:buClr>
                <a:srgbClr val="102649"/>
              </a:buClr>
              <a:buSzPts val="2400"/>
              <a:buNone/>
              <a:defRPr sz="2400" b="1"/>
            </a:lvl1pPr>
            <a:lvl2pPr marL="914377" lvl="1" indent="-228594" algn="l" rtl="0">
              <a:lnSpc>
                <a:spcPct val="90000"/>
              </a:lnSpc>
              <a:spcBef>
                <a:spcPts val="500"/>
              </a:spcBef>
              <a:spcAft>
                <a:spcPts val="0"/>
              </a:spcAft>
              <a:buClr>
                <a:srgbClr val="102649"/>
              </a:buClr>
              <a:buSzPts val="2000"/>
              <a:buNone/>
              <a:defRPr sz="2000" b="1"/>
            </a:lvl2pPr>
            <a:lvl3pPr marL="1371566" lvl="2" indent="-228594" algn="l" rtl="0">
              <a:lnSpc>
                <a:spcPct val="90000"/>
              </a:lnSpc>
              <a:spcBef>
                <a:spcPts val="500"/>
              </a:spcBef>
              <a:spcAft>
                <a:spcPts val="0"/>
              </a:spcAft>
              <a:buClr>
                <a:srgbClr val="102649"/>
              </a:buClr>
              <a:buSzPts val="1800"/>
              <a:buNone/>
              <a:defRPr sz="1800" b="1"/>
            </a:lvl3pPr>
            <a:lvl4pPr marL="1828754" lvl="3" indent="-228594" algn="l" rtl="0">
              <a:lnSpc>
                <a:spcPct val="90000"/>
              </a:lnSpc>
              <a:spcBef>
                <a:spcPts val="500"/>
              </a:spcBef>
              <a:spcAft>
                <a:spcPts val="0"/>
              </a:spcAft>
              <a:buClr>
                <a:srgbClr val="102649"/>
              </a:buClr>
              <a:buSzPts val="1600"/>
              <a:buNone/>
              <a:defRPr sz="1600" b="1"/>
            </a:lvl4pPr>
            <a:lvl5pPr marL="2285943" lvl="4" indent="-228594" algn="l" rtl="0">
              <a:lnSpc>
                <a:spcPct val="90000"/>
              </a:lnSpc>
              <a:spcBef>
                <a:spcPts val="500"/>
              </a:spcBef>
              <a:spcAft>
                <a:spcPts val="0"/>
              </a:spcAft>
              <a:buClr>
                <a:srgbClr val="102649"/>
              </a:buClr>
              <a:buSzPts val="1600"/>
              <a:buNone/>
              <a:defRPr sz="1600" b="1"/>
            </a:lvl5pPr>
            <a:lvl6pPr marL="2743131" lvl="5" indent="-228594" algn="l" rtl="0">
              <a:lnSpc>
                <a:spcPct val="90000"/>
              </a:lnSpc>
              <a:spcBef>
                <a:spcPts val="500"/>
              </a:spcBef>
              <a:spcAft>
                <a:spcPts val="0"/>
              </a:spcAft>
              <a:buClr>
                <a:schemeClr val="dk1"/>
              </a:buClr>
              <a:buSzPts val="1600"/>
              <a:buNone/>
              <a:defRPr sz="1600" b="1"/>
            </a:lvl6pPr>
            <a:lvl7pPr marL="3200320" lvl="6" indent="-228594" algn="l" rtl="0">
              <a:lnSpc>
                <a:spcPct val="90000"/>
              </a:lnSpc>
              <a:spcBef>
                <a:spcPts val="500"/>
              </a:spcBef>
              <a:spcAft>
                <a:spcPts val="0"/>
              </a:spcAft>
              <a:buClr>
                <a:schemeClr val="dk1"/>
              </a:buClr>
              <a:buSzPts val="1600"/>
              <a:buNone/>
              <a:defRPr sz="1600" b="1"/>
            </a:lvl7pPr>
            <a:lvl8pPr marL="3657509" lvl="7" indent="-228594" algn="l" rtl="0">
              <a:lnSpc>
                <a:spcPct val="90000"/>
              </a:lnSpc>
              <a:spcBef>
                <a:spcPts val="500"/>
              </a:spcBef>
              <a:spcAft>
                <a:spcPts val="0"/>
              </a:spcAft>
              <a:buClr>
                <a:schemeClr val="dk1"/>
              </a:buClr>
              <a:buSzPts val="1600"/>
              <a:buNone/>
              <a:defRPr sz="1600" b="1"/>
            </a:lvl8pPr>
            <a:lvl9pPr marL="4114697" lvl="8" indent="-228594" algn="l" rtl="0">
              <a:lnSpc>
                <a:spcPct val="90000"/>
              </a:lnSpc>
              <a:spcBef>
                <a:spcPts val="500"/>
              </a:spcBef>
              <a:spcAft>
                <a:spcPts val="0"/>
              </a:spcAft>
              <a:buClr>
                <a:schemeClr val="dk1"/>
              </a:buClr>
              <a:buSzPts val="1600"/>
              <a:buNone/>
              <a:defRPr sz="1600" b="1"/>
            </a:lvl9pPr>
          </a:lstStyle>
          <a:p>
            <a:endParaRPr/>
          </a:p>
        </p:txBody>
      </p:sp>
      <p:sp>
        <p:nvSpPr>
          <p:cNvPr id="634" name="Google Shape;634;p112"/>
          <p:cNvSpPr txBox="1">
            <a:spLocks noGrp="1"/>
          </p:cNvSpPr>
          <p:nvPr>
            <p:ph type="body" idx="2"/>
          </p:nvPr>
        </p:nvSpPr>
        <p:spPr>
          <a:xfrm>
            <a:off x="839789" y="2505075"/>
            <a:ext cx="5157900" cy="3684600"/>
          </a:xfrm>
          <a:prstGeom prst="rect">
            <a:avLst/>
          </a:prstGeom>
          <a:noFill/>
          <a:ln>
            <a:noFill/>
          </a:ln>
        </p:spPr>
        <p:txBody>
          <a:bodyPr spcFirstLastPara="1" wrap="square" lIns="91425" tIns="45700" rIns="91425" bIns="45700" anchor="t" anchorCtr="0">
            <a:normAutofit/>
          </a:bodyPr>
          <a:lstStyle>
            <a:lvl1pPr marL="457189" lvl="0" indent="-342891" algn="l" rtl="0">
              <a:lnSpc>
                <a:spcPct val="90000"/>
              </a:lnSpc>
              <a:spcBef>
                <a:spcPts val="1000"/>
              </a:spcBef>
              <a:spcAft>
                <a:spcPts val="0"/>
              </a:spcAft>
              <a:buClr>
                <a:srgbClr val="102649"/>
              </a:buClr>
              <a:buSzPts val="1800"/>
              <a:buChar char="•"/>
              <a:defRPr/>
            </a:lvl1pPr>
            <a:lvl2pPr marL="914377" lvl="1" indent="-342891" algn="l" rtl="0">
              <a:lnSpc>
                <a:spcPct val="90000"/>
              </a:lnSpc>
              <a:spcBef>
                <a:spcPts val="500"/>
              </a:spcBef>
              <a:spcAft>
                <a:spcPts val="0"/>
              </a:spcAft>
              <a:buClr>
                <a:srgbClr val="102649"/>
              </a:buClr>
              <a:buSzPts val="1800"/>
              <a:buChar char="•"/>
              <a:defRPr/>
            </a:lvl2pPr>
            <a:lvl3pPr marL="1371566" lvl="2" indent="-342891" algn="l" rtl="0">
              <a:lnSpc>
                <a:spcPct val="90000"/>
              </a:lnSpc>
              <a:spcBef>
                <a:spcPts val="500"/>
              </a:spcBef>
              <a:spcAft>
                <a:spcPts val="0"/>
              </a:spcAft>
              <a:buClr>
                <a:srgbClr val="102649"/>
              </a:buClr>
              <a:buSzPts val="1800"/>
              <a:buChar char="•"/>
              <a:defRPr/>
            </a:lvl3pPr>
            <a:lvl4pPr marL="1828754" lvl="3" indent="-342891" algn="l" rtl="0">
              <a:lnSpc>
                <a:spcPct val="90000"/>
              </a:lnSpc>
              <a:spcBef>
                <a:spcPts val="500"/>
              </a:spcBef>
              <a:spcAft>
                <a:spcPts val="0"/>
              </a:spcAft>
              <a:buClr>
                <a:srgbClr val="102649"/>
              </a:buClr>
              <a:buSzPts val="1800"/>
              <a:buChar char="•"/>
              <a:defRPr/>
            </a:lvl4pPr>
            <a:lvl5pPr marL="2285943" lvl="4" indent="-342891" algn="l" rtl="0">
              <a:lnSpc>
                <a:spcPct val="90000"/>
              </a:lnSpc>
              <a:spcBef>
                <a:spcPts val="500"/>
              </a:spcBef>
              <a:spcAft>
                <a:spcPts val="0"/>
              </a:spcAft>
              <a:buClr>
                <a:srgbClr val="102649"/>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sp>
        <p:nvSpPr>
          <p:cNvPr id="635" name="Google Shape;635;p112"/>
          <p:cNvSpPr txBox="1">
            <a:spLocks noGrp="1"/>
          </p:cNvSpPr>
          <p:nvPr>
            <p:ph type="body" idx="3"/>
          </p:nvPr>
        </p:nvSpPr>
        <p:spPr>
          <a:xfrm>
            <a:off x="6172201" y="1681163"/>
            <a:ext cx="5183100" cy="823800"/>
          </a:xfrm>
          <a:prstGeom prst="rect">
            <a:avLst/>
          </a:prstGeom>
          <a:noFill/>
          <a:ln>
            <a:noFill/>
          </a:ln>
        </p:spPr>
        <p:txBody>
          <a:bodyPr spcFirstLastPara="1" wrap="square" lIns="91425" tIns="45700" rIns="91425" bIns="45700" anchor="b" anchorCtr="0">
            <a:normAutofit/>
          </a:bodyPr>
          <a:lstStyle>
            <a:lvl1pPr marL="457189" lvl="0" indent="-228594" algn="l" rtl="0">
              <a:lnSpc>
                <a:spcPct val="90000"/>
              </a:lnSpc>
              <a:spcBef>
                <a:spcPts val="1000"/>
              </a:spcBef>
              <a:spcAft>
                <a:spcPts val="0"/>
              </a:spcAft>
              <a:buClr>
                <a:srgbClr val="102649"/>
              </a:buClr>
              <a:buSzPts val="2400"/>
              <a:buNone/>
              <a:defRPr sz="2400" b="1"/>
            </a:lvl1pPr>
            <a:lvl2pPr marL="914377" lvl="1" indent="-228594" algn="l" rtl="0">
              <a:lnSpc>
                <a:spcPct val="90000"/>
              </a:lnSpc>
              <a:spcBef>
                <a:spcPts val="500"/>
              </a:spcBef>
              <a:spcAft>
                <a:spcPts val="0"/>
              </a:spcAft>
              <a:buClr>
                <a:srgbClr val="102649"/>
              </a:buClr>
              <a:buSzPts val="2000"/>
              <a:buNone/>
              <a:defRPr sz="2000" b="1"/>
            </a:lvl2pPr>
            <a:lvl3pPr marL="1371566" lvl="2" indent="-228594" algn="l" rtl="0">
              <a:lnSpc>
                <a:spcPct val="90000"/>
              </a:lnSpc>
              <a:spcBef>
                <a:spcPts val="500"/>
              </a:spcBef>
              <a:spcAft>
                <a:spcPts val="0"/>
              </a:spcAft>
              <a:buClr>
                <a:srgbClr val="102649"/>
              </a:buClr>
              <a:buSzPts val="1800"/>
              <a:buNone/>
              <a:defRPr sz="1800" b="1"/>
            </a:lvl3pPr>
            <a:lvl4pPr marL="1828754" lvl="3" indent="-228594" algn="l" rtl="0">
              <a:lnSpc>
                <a:spcPct val="90000"/>
              </a:lnSpc>
              <a:spcBef>
                <a:spcPts val="500"/>
              </a:spcBef>
              <a:spcAft>
                <a:spcPts val="0"/>
              </a:spcAft>
              <a:buClr>
                <a:srgbClr val="102649"/>
              </a:buClr>
              <a:buSzPts val="1600"/>
              <a:buNone/>
              <a:defRPr sz="1600" b="1"/>
            </a:lvl4pPr>
            <a:lvl5pPr marL="2285943" lvl="4" indent="-228594" algn="l" rtl="0">
              <a:lnSpc>
                <a:spcPct val="90000"/>
              </a:lnSpc>
              <a:spcBef>
                <a:spcPts val="500"/>
              </a:spcBef>
              <a:spcAft>
                <a:spcPts val="0"/>
              </a:spcAft>
              <a:buClr>
                <a:srgbClr val="102649"/>
              </a:buClr>
              <a:buSzPts val="1600"/>
              <a:buNone/>
              <a:defRPr sz="1600" b="1"/>
            </a:lvl5pPr>
            <a:lvl6pPr marL="2743131" lvl="5" indent="-228594" algn="l" rtl="0">
              <a:lnSpc>
                <a:spcPct val="90000"/>
              </a:lnSpc>
              <a:spcBef>
                <a:spcPts val="500"/>
              </a:spcBef>
              <a:spcAft>
                <a:spcPts val="0"/>
              </a:spcAft>
              <a:buClr>
                <a:schemeClr val="dk1"/>
              </a:buClr>
              <a:buSzPts val="1600"/>
              <a:buNone/>
              <a:defRPr sz="1600" b="1"/>
            </a:lvl6pPr>
            <a:lvl7pPr marL="3200320" lvl="6" indent="-228594" algn="l" rtl="0">
              <a:lnSpc>
                <a:spcPct val="90000"/>
              </a:lnSpc>
              <a:spcBef>
                <a:spcPts val="500"/>
              </a:spcBef>
              <a:spcAft>
                <a:spcPts val="0"/>
              </a:spcAft>
              <a:buClr>
                <a:schemeClr val="dk1"/>
              </a:buClr>
              <a:buSzPts val="1600"/>
              <a:buNone/>
              <a:defRPr sz="1600" b="1"/>
            </a:lvl7pPr>
            <a:lvl8pPr marL="3657509" lvl="7" indent="-228594" algn="l" rtl="0">
              <a:lnSpc>
                <a:spcPct val="90000"/>
              </a:lnSpc>
              <a:spcBef>
                <a:spcPts val="500"/>
              </a:spcBef>
              <a:spcAft>
                <a:spcPts val="0"/>
              </a:spcAft>
              <a:buClr>
                <a:schemeClr val="dk1"/>
              </a:buClr>
              <a:buSzPts val="1600"/>
              <a:buNone/>
              <a:defRPr sz="1600" b="1"/>
            </a:lvl8pPr>
            <a:lvl9pPr marL="4114697" lvl="8" indent="-228594" algn="l" rtl="0">
              <a:lnSpc>
                <a:spcPct val="90000"/>
              </a:lnSpc>
              <a:spcBef>
                <a:spcPts val="500"/>
              </a:spcBef>
              <a:spcAft>
                <a:spcPts val="0"/>
              </a:spcAft>
              <a:buClr>
                <a:schemeClr val="dk1"/>
              </a:buClr>
              <a:buSzPts val="1600"/>
              <a:buNone/>
              <a:defRPr sz="1600" b="1"/>
            </a:lvl9pPr>
          </a:lstStyle>
          <a:p>
            <a:endParaRPr/>
          </a:p>
        </p:txBody>
      </p:sp>
      <p:sp>
        <p:nvSpPr>
          <p:cNvPr id="636" name="Google Shape;636;p112"/>
          <p:cNvSpPr txBox="1">
            <a:spLocks noGrp="1"/>
          </p:cNvSpPr>
          <p:nvPr>
            <p:ph type="body" idx="4"/>
          </p:nvPr>
        </p:nvSpPr>
        <p:spPr>
          <a:xfrm>
            <a:off x="6172201" y="2505075"/>
            <a:ext cx="5183100" cy="3684600"/>
          </a:xfrm>
          <a:prstGeom prst="rect">
            <a:avLst/>
          </a:prstGeom>
          <a:noFill/>
          <a:ln>
            <a:noFill/>
          </a:ln>
        </p:spPr>
        <p:txBody>
          <a:bodyPr spcFirstLastPara="1" wrap="square" lIns="91425" tIns="45700" rIns="91425" bIns="45700" anchor="t" anchorCtr="0">
            <a:normAutofit/>
          </a:bodyPr>
          <a:lstStyle>
            <a:lvl1pPr marL="457189" lvl="0" indent="-342891" algn="l" rtl="0">
              <a:lnSpc>
                <a:spcPct val="90000"/>
              </a:lnSpc>
              <a:spcBef>
                <a:spcPts val="1000"/>
              </a:spcBef>
              <a:spcAft>
                <a:spcPts val="0"/>
              </a:spcAft>
              <a:buClr>
                <a:srgbClr val="102649"/>
              </a:buClr>
              <a:buSzPts val="1800"/>
              <a:buChar char="•"/>
              <a:defRPr/>
            </a:lvl1pPr>
            <a:lvl2pPr marL="914377" lvl="1" indent="-342891" algn="l" rtl="0">
              <a:lnSpc>
                <a:spcPct val="90000"/>
              </a:lnSpc>
              <a:spcBef>
                <a:spcPts val="500"/>
              </a:spcBef>
              <a:spcAft>
                <a:spcPts val="0"/>
              </a:spcAft>
              <a:buClr>
                <a:srgbClr val="102649"/>
              </a:buClr>
              <a:buSzPts val="1800"/>
              <a:buChar char="•"/>
              <a:defRPr/>
            </a:lvl2pPr>
            <a:lvl3pPr marL="1371566" lvl="2" indent="-342891" algn="l" rtl="0">
              <a:lnSpc>
                <a:spcPct val="90000"/>
              </a:lnSpc>
              <a:spcBef>
                <a:spcPts val="500"/>
              </a:spcBef>
              <a:spcAft>
                <a:spcPts val="0"/>
              </a:spcAft>
              <a:buClr>
                <a:srgbClr val="102649"/>
              </a:buClr>
              <a:buSzPts val="1800"/>
              <a:buChar char="•"/>
              <a:defRPr/>
            </a:lvl3pPr>
            <a:lvl4pPr marL="1828754" lvl="3" indent="-342891" algn="l" rtl="0">
              <a:lnSpc>
                <a:spcPct val="90000"/>
              </a:lnSpc>
              <a:spcBef>
                <a:spcPts val="500"/>
              </a:spcBef>
              <a:spcAft>
                <a:spcPts val="0"/>
              </a:spcAft>
              <a:buClr>
                <a:srgbClr val="102649"/>
              </a:buClr>
              <a:buSzPts val="1800"/>
              <a:buChar char="•"/>
              <a:defRPr/>
            </a:lvl4pPr>
            <a:lvl5pPr marL="2285943" lvl="4" indent="-342891" algn="l" rtl="0">
              <a:lnSpc>
                <a:spcPct val="90000"/>
              </a:lnSpc>
              <a:spcBef>
                <a:spcPts val="500"/>
              </a:spcBef>
              <a:spcAft>
                <a:spcPts val="0"/>
              </a:spcAft>
              <a:buClr>
                <a:srgbClr val="102649"/>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sp>
        <p:nvSpPr>
          <p:cNvPr id="637" name="Google Shape;637;p112"/>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38" name="Google Shape;638;p112"/>
          <p:cNvSpPr txBox="1">
            <a:spLocks noGrp="1"/>
          </p:cNvSpPr>
          <p:nvPr>
            <p:ph type="ftr" idx="11"/>
          </p:nvPr>
        </p:nvSpPr>
        <p:spPr>
          <a:xfrm>
            <a:off x="4038600" y="6356351"/>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1846081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639"/>
        <p:cNvGrpSpPr/>
        <p:nvPr/>
      </p:nvGrpSpPr>
      <p:grpSpPr>
        <a:xfrm>
          <a:off x="0" y="0"/>
          <a:ext cx="0" cy="0"/>
          <a:chOff x="0" y="0"/>
          <a:chExt cx="0" cy="0"/>
        </a:xfrm>
      </p:grpSpPr>
      <p:sp>
        <p:nvSpPr>
          <p:cNvPr id="640" name="Google Shape;640;p113"/>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41" name="Google Shape;641;p113"/>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2" name="Google Shape;642;p113"/>
          <p:cNvSpPr txBox="1">
            <a:spLocks noGrp="1"/>
          </p:cNvSpPr>
          <p:nvPr>
            <p:ph type="ftr" idx="11"/>
          </p:nvPr>
        </p:nvSpPr>
        <p:spPr>
          <a:xfrm>
            <a:off x="4038600" y="6356351"/>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11698551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643"/>
        <p:cNvGrpSpPr/>
        <p:nvPr/>
      </p:nvGrpSpPr>
      <p:grpSpPr>
        <a:xfrm>
          <a:off x="0" y="0"/>
          <a:ext cx="0" cy="0"/>
          <a:chOff x="0" y="0"/>
          <a:chExt cx="0" cy="0"/>
        </a:xfrm>
      </p:grpSpPr>
      <p:sp>
        <p:nvSpPr>
          <p:cNvPr id="644" name="Google Shape;644;p114"/>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5" name="Google Shape;645;p114"/>
          <p:cNvSpPr txBox="1">
            <a:spLocks noGrp="1"/>
          </p:cNvSpPr>
          <p:nvPr>
            <p:ph type="ftr" idx="11"/>
          </p:nvPr>
        </p:nvSpPr>
        <p:spPr>
          <a:xfrm>
            <a:off x="4038600" y="6356351"/>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solidFill>
                  <a:srgbClr val="102649"/>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3626207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46"/>
        <p:cNvGrpSpPr/>
        <p:nvPr/>
      </p:nvGrpSpPr>
      <p:grpSpPr>
        <a:xfrm>
          <a:off x="0" y="0"/>
          <a:ext cx="0" cy="0"/>
          <a:chOff x="0" y="0"/>
          <a:chExt cx="0" cy="0"/>
        </a:xfrm>
      </p:grpSpPr>
      <p:sp>
        <p:nvSpPr>
          <p:cNvPr id="647" name="Google Shape;647;p115"/>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48" name="Google Shape;648;p115"/>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189" lvl="0" indent="-342891" algn="l" rtl="0">
              <a:lnSpc>
                <a:spcPct val="90000"/>
              </a:lnSpc>
              <a:spcBef>
                <a:spcPts val="1000"/>
              </a:spcBef>
              <a:spcAft>
                <a:spcPts val="0"/>
              </a:spcAft>
              <a:buClr>
                <a:srgbClr val="102649"/>
              </a:buClr>
              <a:buSzPts val="1800"/>
              <a:buChar char="•"/>
              <a:defRPr/>
            </a:lvl1pPr>
            <a:lvl2pPr marL="914377" lvl="1" indent="-342891" algn="l" rtl="0">
              <a:lnSpc>
                <a:spcPct val="90000"/>
              </a:lnSpc>
              <a:spcBef>
                <a:spcPts val="500"/>
              </a:spcBef>
              <a:spcAft>
                <a:spcPts val="0"/>
              </a:spcAft>
              <a:buClr>
                <a:srgbClr val="102649"/>
              </a:buClr>
              <a:buSzPts val="1800"/>
              <a:buChar char="•"/>
              <a:defRPr/>
            </a:lvl2pPr>
            <a:lvl3pPr marL="1371566" lvl="2" indent="-342891" algn="l" rtl="0">
              <a:lnSpc>
                <a:spcPct val="90000"/>
              </a:lnSpc>
              <a:spcBef>
                <a:spcPts val="500"/>
              </a:spcBef>
              <a:spcAft>
                <a:spcPts val="0"/>
              </a:spcAft>
              <a:buClr>
                <a:srgbClr val="102649"/>
              </a:buClr>
              <a:buSzPts val="1800"/>
              <a:buChar char="•"/>
              <a:defRPr/>
            </a:lvl3pPr>
            <a:lvl4pPr marL="1828754" lvl="3" indent="-342891" algn="l" rtl="0">
              <a:lnSpc>
                <a:spcPct val="90000"/>
              </a:lnSpc>
              <a:spcBef>
                <a:spcPts val="500"/>
              </a:spcBef>
              <a:spcAft>
                <a:spcPts val="0"/>
              </a:spcAft>
              <a:buClr>
                <a:srgbClr val="102649"/>
              </a:buClr>
              <a:buSzPts val="1800"/>
              <a:buChar char="•"/>
              <a:defRPr/>
            </a:lvl4pPr>
            <a:lvl5pPr marL="2285943" lvl="4" indent="-342891" algn="l" rtl="0">
              <a:lnSpc>
                <a:spcPct val="90000"/>
              </a:lnSpc>
              <a:spcBef>
                <a:spcPts val="500"/>
              </a:spcBef>
              <a:spcAft>
                <a:spcPts val="0"/>
              </a:spcAft>
              <a:buClr>
                <a:srgbClr val="102649"/>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sp>
        <p:nvSpPr>
          <p:cNvPr id="649" name="Google Shape;649;p115"/>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0" name="Google Shape;650;p115"/>
          <p:cNvSpPr txBox="1">
            <a:spLocks noGrp="1"/>
          </p:cNvSpPr>
          <p:nvPr>
            <p:ph type="ftr" idx="11"/>
          </p:nvPr>
        </p:nvSpPr>
        <p:spPr>
          <a:xfrm>
            <a:off x="4038600" y="6356351"/>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225357289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51"/>
        <p:cNvGrpSpPr/>
        <p:nvPr/>
      </p:nvGrpSpPr>
      <p:grpSpPr>
        <a:xfrm>
          <a:off x="0" y="0"/>
          <a:ext cx="0" cy="0"/>
          <a:chOff x="0" y="0"/>
          <a:chExt cx="0" cy="0"/>
        </a:xfrm>
      </p:grpSpPr>
      <p:sp>
        <p:nvSpPr>
          <p:cNvPr id="652" name="Google Shape;652;p116"/>
          <p:cNvSpPr txBox="1">
            <a:spLocks noGrp="1"/>
          </p:cNvSpPr>
          <p:nvPr>
            <p:ph type="title"/>
          </p:nvPr>
        </p:nvSpPr>
        <p:spPr>
          <a:xfrm rot="5400000">
            <a:off x="7133401" y="1956626"/>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007780"/>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53" name="Google Shape;653;p116"/>
          <p:cNvSpPr txBox="1">
            <a:spLocks noGrp="1"/>
          </p:cNvSpPr>
          <p:nvPr>
            <p:ph type="body" idx="1"/>
          </p:nvPr>
        </p:nvSpPr>
        <p:spPr>
          <a:xfrm rot="5400000">
            <a:off x="1799401" y="-596074"/>
            <a:ext cx="5811900" cy="7734300"/>
          </a:xfrm>
          <a:prstGeom prst="rect">
            <a:avLst/>
          </a:prstGeom>
          <a:noFill/>
          <a:ln>
            <a:noFill/>
          </a:ln>
        </p:spPr>
        <p:txBody>
          <a:bodyPr spcFirstLastPara="1" wrap="square" lIns="91425" tIns="45700" rIns="91425" bIns="45700" anchor="t" anchorCtr="0">
            <a:normAutofit/>
          </a:bodyPr>
          <a:lstStyle>
            <a:lvl1pPr marL="457189" lvl="0" indent="-342891" algn="l" rtl="0">
              <a:lnSpc>
                <a:spcPct val="90000"/>
              </a:lnSpc>
              <a:spcBef>
                <a:spcPts val="1000"/>
              </a:spcBef>
              <a:spcAft>
                <a:spcPts val="0"/>
              </a:spcAft>
              <a:buClr>
                <a:srgbClr val="102649"/>
              </a:buClr>
              <a:buSzPts val="1800"/>
              <a:buChar char="•"/>
              <a:defRPr/>
            </a:lvl1pPr>
            <a:lvl2pPr marL="914377" lvl="1" indent="-342891" algn="l" rtl="0">
              <a:lnSpc>
                <a:spcPct val="90000"/>
              </a:lnSpc>
              <a:spcBef>
                <a:spcPts val="500"/>
              </a:spcBef>
              <a:spcAft>
                <a:spcPts val="0"/>
              </a:spcAft>
              <a:buClr>
                <a:srgbClr val="102649"/>
              </a:buClr>
              <a:buSzPts val="1800"/>
              <a:buChar char="•"/>
              <a:defRPr/>
            </a:lvl2pPr>
            <a:lvl3pPr marL="1371566" lvl="2" indent="-342891" algn="l" rtl="0">
              <a:lnSpc>
                <a:spcPct val="90000"/>
              </a:lnSpc>
              <a:spcBef>
                <a:spcPts val="500"/>
              </a:spcBef>
              <a:spcAft>
                <a:spcPts val="0"/>
              </a:spcAft>
              <a:buClr>
                <a:srgbClr val="102649"/>
              </a:buClr>
              <a:buSzPts val="1800"/>
              <a:buChar char="•"/>
              <a:defRPr/>
            </a:lvl3pPr>
            <a:lvl4pPr marL="1828754" lvl="3" indent="-342891" algn="l" rtl="0">
              <a:lnSpc>
                <a:spcPct val="90000"/>
              </a:lnSpc>
              <a:spcBef>
                <a:spcPts val="500"/>
              </a:spcBef>
              <a:spcAft>
                <a:spcPts val="0"/>
              </a:spcAft>
              <a:buClr>
                <a:srgbClr val="102649"/>
              </a:buClr>
              <a:buSzPts val="1800"/>
              <a:buChar char="•"/>
              <a:defRPr/>
            </a:lvl4pPr>
            <a:lvl5pPr marL="2285943" lvl="4" indent="-342891" algn="l" rtl="0">
              <a:lnSpc>
                <a:spcPct val="90000"/>
              </a:lnSpc>
              <a:spcBef>
                <a:spcPts val="500"/>
              </a:spcBef>
              <a:spcAft>
                <a:spcPts val="0"/>
              </a:spcAft>
              <a:buClr>
                <a:srgbClr val="102649"/>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sp>
        <p:nvSpPr>
          <p:cNvPr id="654" name="Google Shape;654;p116"/>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5" name="Google Shape;655;p116"/>
          <p:cNvSpPr txBox="1">
            <a:spLocks noGrp="1"/>
          </p:cNvSpPr>
          <p:nvPr>
            <p:ph type="ftr" idx="11"/>
          </p:nvPr>
        </p:nvSpPr>
        <p:spPr>
          <a:xfrm>
            <a:off x="4038600" y="6356351"/>
            <a:ext cx="3564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extLst>
      <p:ext uri="{BB962C8B-B14F-4D97-AF65-F5344CB8AC3E}">
        <p14:creationId xmlns:p14="http://schemas.microsoft.com/office/powerpoint/2010/main" val="27241214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656"/>
        <p:cNvGrpSpPr/>
        <p:nvPr/>
      </p:nvGrpSpPr>
      <p:grpSpPr>
        <a:xfrm>
          <a:off x="0" y="0"/>
          <a:ext cx="0" cy="0"/>
          <a:chOff x="0" y="0"/>
          <a:chExt cx="0" cy="0"/>
        </a:xfrm>
      </p:grpSpPr>
      <p:sp>
        <p:nvSpPr>
          <p:cNvPr id="657" name="Google Shape;657;p117"/>
          <p:cNvSpPr txBox="1">
            <a:spLocks noGrp="1"/>
          </p:cNvSpPr>
          <p:nvPr>
            <p:ph type="title"/>
          </p:nvPr>
        </p:nvSpPr>
        <p:spPr>
          <a:xfrm>
            <a:off x="555787" y="257026"/>
            <a:ext cx="8596800" cy="1320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658" name="Google Shape;658;p117"/>
          <p:cNvSpPr txBox="1">
            <a:spLocks noGrp="1"/>
          </p:cNvSpPr>
          <p:nvPr>
            <p:ph type="body" idx="1"/>
          </p:nvPr>
        </p:nvSpPr>
        <p:spPr>
          <a:xfrm>
            <a:off x="555787" y="1773451"/>
            <a:ext cx="9188700" cy="4901400"/>
          </a:xfrm>
          <a:prstGeom prst="rect">
            <a:avLst/>
          </a:prstGeom>
          <a:noFill/>
          <a:ln>
            <a:noFill/>
          </a:ln>
        </p:spPr>
        <p:txBody>
          <a:bodyPr spcFirstLastPara="1" wrap="square" lIns="91425" tIns="45700" rIns="91425" bIns="45700" anchor="t" anchorCtr="0">
            <a:noAutofit/>
          </a:bodyPr>
          <a:lstStyle>
            <a:lvl1pPr marL="457189" marR="0" lvl="0" indent="-457189" algn="l" rtl="0">
              <a:lnSpc>
                <a:spcPct val="100000"/>
              </a:lnSpc>
              <a:spcBef>
                <a:spcPts val="1000"/>
              </a:spcBef>
              <a:spcAft>
                <a:spcPts val="0"/>
              </a:spcAft>
              <a:buClr>
                <a:srgbClr val="D2BD24"/>
              </a:buClr>
              <a:buSzPts val="3600"/>
              <a:buFont typeface="Noto Sans Symbols"/>
              <a:buChar char="🞂"/>
              <a:defRPr sz="3600" b="0" i="0" u="none" strike="noStrike" cap="none">
                <a:solidFill>
                  <a:srgbClr val="3F3F3F"/>
                </a:solidFill>
                <a:latin typeface="Libre Franklin Thin"/>
                <a:ea typeface="Libre Franklin Thin"/>
                <a:cs typeface="Libre Franklin Thin"/>
                <a:sym typeface="Libre Franklin Thin"/>
              </a:defRPr>
            </a:lvl1pPr>
            <a:lvl2pPr marL="914377" marR="0" lvl="1" indent="-391150" algn="l" rtl="0">
              <a:lnSpc>
                <a:spcPct val="100000"/>
              </a:lnSpc>
              <a:spcBef>
                <a:spcPts val="1000"/>
              </a:spcBef>
              <a:spcAft>
                <a:spcPts val="0"/>
              </a:spcAft>
              <a:buClr>
                <a:srgbClr val="D2BD24"/>
              </a:buClr>
              <a:buSzPts val="2560"/>
              <a:buFont typeface="Libre Franklin Thin"/>
              <a:buChar char="●"/>
              <a:defRPr sz="3200" b="0" i="0" u="none" strike="noStrike" cap="none">
                <a:solidFill>
                  <a:srgbClr val="3F3F3F"/>
                </a:solidFill>
                <a:latin typeface="Libre Franklin Thin"/>
                <a:ea typeface="Libre Franklin Thin"/>
                <a:cs typeface="Libre Franklin Thin"/>
                <a:sym typeface="Libre Franklin Thin"/>
              </a:defRPr>
            </a:lvl2pPr>
            <a:lvl3pPr marL="1371566" marR="0" lvl="2" indent="-406390" algn="l" rtl="0">
              <a:lnSpc>
                <a:spcPct val="100000"/>
              </a:lnSpc>
              <a:spcBef>
                <a:spcPts val="1000"/>
              </a:spcBef>
              <a:spcAft>
                <a:spcPts val="0"/>
              </a:spcAft>
              <a:buClr>
                <a:srgbClr val="D2BD24"/>
              </a:buClr>
              <a:buSzPts val="2800"/>
              <a:buFont typeface="Noto Sans Symbols"/>
              <a:buChar char="✓"/>
              <a:defRPr sz="2800" b="0" i="0" u="none" strike="noStrike" cap="none">
                <a:solidFill>
                  <a:srgbClr val="3F3F3F"/>
                </a:solidFill>
                <a:latin typeface="Libre Franklin Thin"/>
                <a:ea typeface="Libre Franklin Thin"/>
                <a:cs typeface="Libre Franklin Thin"/>
                <a:sym typeface="Libre Franklin Thin"/>
              </a:defRPr>
            </a:lvl3pPr>
            <a:lvl4pPr marL="1828754" marR="0" lvl="3" indent="-380990" algn="l" rtl="0">
              <a:lnSpc>
                <a:spcPct val="100000"/>
              </a:lnSpc>
              <a:spcBef>
                <a:spcPts val="1000"/>
              </a:spcBef>
              <a:spcAft>
                <a:spcPts val="0"/>
              </a:spcAft>
              <a:buClr>
                <a:srgbClr val="D2BD24"/>
              </a:buClr>
              <a:buSzPts val="2400"/>
              <a:buFont typeface="Noto Sans Symbols"/>
              <a:buChar char="🞂"/>
              <a:defRPr sz="2400" b="0" i="0" u="none" strike="noStrike" cap="none">
                <a:solidFill>
                  <a:srgbClr val="3F3F3F"/>
                </a:solidFill>
                <a:latin typeface="Libre Franklin Thin"/>
                <a:ea typeface="Libre Franklin Thin"/>
                <a:cs typeface="Libre Franklin Thin"/>
                <a:sym typeface="Libre Franklin Thin"/>
              </a:defRPr>
            </a:lvl4pPr>
            <a:lvl5pPr marL="2285943" marR="0" lvl="4" indent="-380990" algn="l" rtl="0">
              <a:lnSpc>
                <a:spcPct val="100000"/>
              </a:lnSpc>
              <a:spcBef>
                <a:spcPts val="1000"/>
              </a:spcBef>
              <a:spcAft>
                <a:spcPts val="0"/>
              </a:spcAft>
              <a:buClr>
                <a:srgbClr val="D2BD24"/>
              </a:buClr>
              <a:buSzPts val="2400"/>
              <a:buFont typeface="Libre Franklin Thin"/>
              <a:buChar char="●"/>
              <a:defRPr sz="2400" b="0" i="0" u="none" strike="noStrike" cap="none">
                <a:solidFill>
                  <a:srgbClr val="3F3F3F"/>
                </a:solidFill>
                <a:latin typeface="Libre Franklin Thin"/>
                <a:ea typeface="Libre Franklin Thin"/>
                <a:cs typeface="Libre Franklin Thin"/>
                <a:sym typeface="Libre Franklin Thin"/>
              </a:defRPr>
            </a:lvl5pPr>
            <a:lvl6pPr marL="2743131" marR="0" lvl="5" indent="-289553"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6pPr>
            <a:lvl7pPr marL="3200320" marR="0" lvl="6" indent="-289553"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7pPr>
            <a:lvl8pPr marL="3657509" marR="0" lvl="7" indent="-289551"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8pPr>
            <a:lvl9pPr marL="4114697" marR="0" lvl="8" indent="-289551" algn="l" rtl="0">
              <a:lnSpc>
                <a:spcPct val="100000"/>
              </a:lnSpc>
              <a:spcBef>
                <a:spcPts val="1000"/>
              </a:spcBef>
              <a:spcAft>
                <a:spcPts val="0"/>
              </a:spcAft>
              <a:buClr>
                <a:schemeClr val="accent1"/>
              </a:buClr>
              <a:buSzPts val="960"/>
              <a:buFont typeface="Noto Sans Symbols"/>
              <a:buChar char="►"/>
              <a:defRPr sz="1200" b="0" i="0" u="none" strike="noStrike" cap="none">
                <a:solidFill>
                  <a:srgbClr val="3F3F3F"/>
                </a:solidFill>
                <a:latin typeface="Libre Franklin Thin"/>
                <a:ea typeface="Libre Franklin Thin"/>
                <a:cs typeface="Libre Franklin Thin"/>
                <a:sym typeface="Libre Franklin Thin"/>
              </a:defRPr>
            </a:lvl9pPr>
          </a:lstStyle>
          <a:p>
            <a:endParaRPr/>
          </a:p>
        </p:txBody>
      </p:sp>
      <p:sp>
        <p:nvSpPr>
          <p:cNvPr id="659" name="Google Shape;659;p117"/>
          <p:cNvSpPr txBox="1">
            <a:spLocks noGrp="1"/>
          </p:cNvSpPr>
          <p:nvPr>
            <p:ph type="sldNum" idx="12"/>
          </p:nvPr>
        </p:nvSpPr>
        <p:spPr>
          <a:xfrm>
            <a:off x="11030413" y="6314035"/>
            <a:ext cx="683400" cy="3651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chemeClr val="lt1"/>
                </a:solidFill>
                <a:latin typeface="Libre Franklin Thin"/>
                <a:ea typeface="Libre Franklin Thin"/>
                <a:cs typeface="Libre Franklin Thin"/>
                <a:sym typeface="Libre Franklin Thi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357254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matchingName="Custom Layout 1">
  <p:cSld name="Custom Layout 1">
    <p:spTree>
      <p:nvGrpSpPr>
        <p:cNvPr id="1" name="Shape 660"/>
        <p:cNvGrpSpPr/>
        <p:nvPr/>
      </p:nvGrpSpPr>
      <p:grpSpPr>
        <a:xfrm>
          <a:off x="0" y="0"/>
          <a:ext cx="0" cy="0"/>
          <a:chOff x="0" y="0"/>
          <a:chExt cx="0" cy="0"/>
        </a:xfrm>
      </p:grpSpPr>
      <p:sp>
        <p:nvSpPr>
          <p:cNvPr id="661" name="Google Shape;661;p118"/>
          <p:cNvSpPr txBox="1">
            <a:spLocks noGrp="1"/>
          </p:cNvSpPr>
          <p:nvPr>
            <p:ph type="sldNum" idx="12"/>
          </p:nvPr>
        </p:nvSpPr>
        <p:spPr>
          <a:xfrm>
            <a:off x="11016767" y="6309651"/>
            <a:ext cx="683100" cy="365100"/>
          </a:xfrm>
          <a:prstGeom prst="rect">
            <a:avLst/>
          </a:prstGeom>
          <a:noFill/>
          <a:ln>
            <a:noFill/>
          </a:ln>
        </p:spPr>
        <p:txBody>
          <a:bodyPr spcFirstLastPara="1" wrap="square" lIns="121900" tIns="60925" rIns="121900" bIns="60925" anchor="t" anchorCtr="0">
            <a:noAutofit/>
          </a:bodyPr>
          <a:lstStyle>
            <a:lvl1pPr marL="0" marR="0" lvl="0"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1pPr>
            <a:lvl2pPr marL="0" marR="0" lvl="1"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2pPr>
            <a:lvl3pPr marL="0" marR="0" lvl="2"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3pPr>
            <a:lvl4pPr marL="0" marR="0" lvl="3"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4pPr>
            <a:lvl5pPr marL="0" marR="0" lvl="4"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5pPr>
            <a:lvl6pPr marL="0" marR="0" lvl="5"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6pPr>
            <a:lvl7pPr marL="0" marR="0" lvl="6"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7pPr>
            <a:lvl8pPr marL="0" marR="0" lvl="7"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8pPr>
            <a:lvl9pPr marL="0" marR="0" lvl="8" indent="0" algn="r" rtl="0">
              <a:lnSpc>
                <a:spcPct val="100000"/>
              </a:lnSpc>
              <a:spcBef>
                <a:spcPts val="0"/>
              </a:spcBef>
              <a:spcAft>
                <a:spcPts val="0"/>
              </a:spcAft>
              <a:buSzPts val="1200"/>
              <a:buNone/>
              <a:defRPr sz="1800" b="0" i="0" u="none" strike="noStrike" cap="none">
                <a:solidFill>
                  <a:schemeClr val="lt1"/>
                </a:solidFill>
                <a:latin typeface="Source Sans Pro"/>
                <a:ea typeface="Source Sans Pro"/>
                <a:cs typeface="Source Sans Pro"/>
                <a:sym typeface="Source Sans Pr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453052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Plain White">
  <p:cSld name="Plain White">
    <p:spTree>
      <p:nvGrpSpPr>
        <p:cNvPr id="1" name="Shape 662"/>
        <p:cNvGrpSpPr/>
        <p:nvPr/>
      </p:nvGrpSpPr>
      <p:grpSpPr>
        <a:xfrm>
          <a:off x="0" y="0"/>
          <a:ext cx="0" cy="0"/>
          <a:chOff x="0" y="0"/>
          <a:chExt cx="0" cy="0"/>
        </a:xfrm>
      </p:grpSpPr>
      <p:sp>
        <p:nvSpPr>
          <p:cNvPr id="663" name="Google Shape;663;p119"/>
          <p:cNvSpPr/>
          <p:nvPr/>
        </p:nvSpPr>
        <p:spPr>
          <a:xfrm>
            <a:off x="0" y="3429002"/>
            <a:ext cx="12185669" cy="3431799"/>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664" name="Google Shape;664;p119" descr="A picture containing object&#10;&#10;Description generated with high confidence"/>
          <p:cNvPicPr preferRelativeResize="0"/>
          <p:nvPr/>
        </p:nvPicPr>
        <p:blipFill rotWithShape="1">
          <a:blip r:embed="rId2">
            <a:alphaModFix/>
          </a:blip>
          <a:srcRect/>
          <a:stretch/>
        </p:blipFill>
        <p:spPr>
          <a:xfrm>
            <a:off x="205334" y="6330775"/>
            <a:ext cx="1777025" cy="421151"/>
          </a:xfrm>
          <a:prstGeom prst="rect">
            <a:avLst/>
          </a:prstGeom>
          <a:noFill/>
          <a:ln>
            <a:noFill/>
          </a:ln>
        </p:spPr>
      </p:pic>
      <p:sp>
        <p:nvSpPr>
          <p:cNvPr id="665" name="Google Shape;665;p119"/>
          <p:cNvSpPr txBox="1">
            <a:spLocks noGrp="1"/>
          </p:cNvSpPr>
          <p:nvPr>
            <p:ph type="title"/>
          </p:nvPr>
        </p:nvSpPr>
        <p:spPr>
          <a:xfrm>
            <a:off x="452847" y="300251"/>
            <a:ext cx="11320800" cy="7623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3600"/>
              <a:buFont typeface="Century Gothic"/>
              <a:buNone/>
              <a:defRPr sz="3600" b="0" i="0" u="none" strike="noStrike" cap="none">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66" name="Google Shape;666;p119"/>
          <p:cNvSpPr txBox="1">
            <a:spLocks noGrp="1"/>
          </p:cNvSpPr>
          <p:nvPr>
            <p:ph type="body" idx="1"/>
          </p:nvPr>
        </p:nvSpPr>
        <p:spPr>
          <a:xfrm>
            <a:off x="452845" y="1825625"/>
            <a:ext cx="11320800" cy="4351200"/>
          </a:xfrm>
          <a:prstGeom prst="rect">
            <a:avLst/>
          </a:prstGeom>
          <a:noFill/>
          <a:ln>
            <a:noFill/>
          </a:ln>
        </p:spPr>
        <p:txBody>
          <a:bodyPr spcFirstLastPara="1" wrap="square" lIns="0" tIns="0" rIns="0" bIns="0" anchor="t" anchorCtr="0">
            <a:normAutofit/>
          </a:bodyPr>
          <a:lstStyle>
            <a:lvl1pPr marL="457189" marR="0" lvl="0" indent="-228594" algn="l" rtl="0">
              <a:lnSpc>
                <a:spcPct val="90000"/>
              </a:lnSpc>
              <a:spcBef>
                <a:spcPts val="1000"/>
              </a:spcBef>
              <a:spcAft>
                <a:spcPts val="0"/>
              </a:spcAft>
              <a:buSzPts val="2800"/>
              <a:buFont typeface="Century Gothic"/>
              <a:buNone/>
              <a:defRPr sz="2800" b="0" i="0" u="none" strike="noStrike" cap="none">
                <a:latin typeface="Century Gothic"/>
                <a:ea typeface="Century Gothic"/>
                <a:cs typeface="Century Gothic"/>
                <a:sym typeface="Century Gothic"/>
              </a:defRPr>
            </a:lvl1pPr>
            <a:lvl2pPr marL="914377" marR="0" lvl="1" indent="-380990" algn="l" rtl="0">
              <a:lnSpc>
                <a:spcPct val="90000"/>
              </a:lnSpc>
              <a:spcBef>
                <a:spcPts val="500"/>
              </a:spcBef>
              <a:spcAft>
                <a:spcPts val="0"/>
              </a:spcAft>
              <a:buSzPts val="2400"/>
              <a:buFont typeface="Arial"/>
              <a:buChar char="•"/>
              <a:defRPr sz="2400" b="0" i="0" u="none" strike="noStrike" cap="none">
                <a:latin typeface="Century Gothic"/>
                <a:ea typeface="Century Gothic"/>
                <a:cs typeface="Century Gothic"/>
                <a:sym typeface="Century Gothic"/>
              </a:defRPr>
            </a:lvl2pPr>
            <a:lvl3pPr marL="1371566" marR="0" lvl="2" indent="-355591" algn="l" rtl="0">
              <a:lnSpc>
                <a:spcPct val="90000"/>
              </a:lnSpc>
              <a:spcBef>
                <a:spcPts val="500"/>
              </a:spcBef>
              <a:spcAft>
                <a:spcPts val="0"/>
              </a:spcAft>
              <a:buSzPts val="2000"/>
              <a:buFont typeface="Arial"/>
              <a:buChar char="•"/>
              <a:defRPr sz="2000" b="0" i="0" u="none" strike="noStrike" cap="none">
                <a:latin typeface="Century Gothic"/>
                <a:ea typeface="Century Gothic"/>
                <a:cs typeface="Century Gothic"/>
                <a:sym typeface="Century Gothic"/>
              </a:defRPr>
            </a:lvl3pPr>
            <a:lvl4pPr marL="1828754" marR="0" lvl="3" indent="-342891"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4pPr>
            <a:lvl5pPr marL="2285943" marR="0" lvl="4" indent="-342891"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5pPr>
            <a:lvl6pPr marL="2743131" marR="0" lvl="5" indent="-342891"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6pPr>
            <a:lvl7pPr marL="3200320" marR="0" lvl="6" indent="-342891"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7pPr>
            <a:lvl8pPr marL="3657509" marR="0" lvl="7" indent="-342891"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8pPr>
            <a:lvl9pPr marL="4114697" marR="0" lvl="8" indent="-342891"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9pPr>
          </a:lstStyle>
          <a:p>
            <a:endParaRPr/>
          </a:p>
        </p:txBody>
      </p:sp>
      <p:sp>
        <p:nvSpPr>
          <p:cNvPr id="667" name="Google Shape;667;p119"/>
          <p:cNvSpPr txBox="1">
            <a:spLocks noGrp="1"/>
          </p:cNvSpPr>
          <p:nvPr>
            <p:ph type="sldNum" idx="12"/>
          </p:nvPr>
        </p:nvSpPr>
        <p:spPr>
          <a:xfrm>
            <a:off x="11409046" y="6333135"/>
            <a:ext cx="731700" cy="525000"/>
          </a:xfrm>
          <a:prstGeom prst="rect">
            <a:avLst/>
          </a:prstGeom>
          <a:noFill/>
          <a:ln>
            <a:noFill/>
          </a:ln>
        </p:spPr>
        <p:txBody>
          <a:bodyPr spcFirstLastPara="1" wrap="square" lIns="91425" tIns="91425" rIns="91425" bIns="91425" anchor="t" anchorCtr="0">
            <a:noAutofit/>
          </a:bodyPr>
          <a:lstStyle>
            <a:lvl1pPr lvl="0" rtl="0">
              <a:buNone/>
              <a:defRPr sz="1300">
                <a:solidFill>
                  <a:srgbClr val="000000"/>
                </a:solidFill>
              </a:defRPr>
            </a:lvl1pPr>
            <a:lvl2pPr lvl="1" rtl="0">
              <a:buNone/>
              <a:defRPr sz="1300">
                <a:solidFill>
                  <a:srgbClr val="000000"/>
                </a:solidFill>
              </a:defRPr>
            </a:lvl2pPr>
            <a:lvl3pPr lvl="2" rtl="0">
              <a:buNone/>
              <a:defRPr sz="1300">
                <a:solidFill>
                  <a:srgbClr val="000000"/>
                </a:solidFill>
              </a:defRPr>
            </a:lvl3pPr>
            <a:lvl4pPr lvl="3" rtl="0">
              <a:buNone/>
              <a:defRPr sz="1300">
                <a:solidFill>
                  <a:srgbClr val="000000"/>
                </a:solidFill>
              </a:defRPr>
            </a:lvl4pPr>
            <a:lvl5pPr lvl="4" rtl="0">
              <a:buNone/>
              <a:defRPr sz="1300">
                <a:solidFill>
                  <a:srgbClr val="000000"/>
                </a:solidFill>
              </a:defRPr>
            </a:lvl5pPr>
            <a:lvl6pPr lvl="5" rtl="0">
              <a:buNone/>
              <a:defRPr sz="1300">
                <a:solidFill>
                  <a:srgbClr val="000000"/>
                </a:solidFill>
              </a:defRPr>
            </a:lvl6pPr>
            <a:lvl7pPr lvl="6" rtl="0">
              <a:buNone/>
              <a:defRPr sz="1300">
                <a:solidFill>
                  <a:srgbClr val="000000"/>
                </a:solidFill>
              </a:defRPr>
            </a:lvl7pPr>
            <a:lvl8pPr lvl="7" rtl="0">
              <a:buNone/>
              <a:defRPr sz="1300">
                <a:solidFill>
                  <a:srgbClr val="000000"/>
                </a:solidFill>
              </a:defRPr>
            </a:lvl8pPr>
            <a:lvl9pPr lvl="8" rtl="0">
              <a:buNone/>
              <a:defRPr sz="1300">
                <a:solidFill>
                  <a:srgbClr val="000000"/>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491426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Plain White Small Title 1">
  <p:cSld name="Plain White Small Title 1">
    <p:spTree>
      <p:nvGrpSpPr>
        <p:cNvPr id="1" name="Shape 668"/>
        <p:cNvGrpSpPr/>
        <p:nvPr/>
      </p:nvGrpSpPr>
      <p:grpSpPr>
        <a:xfrm>
          <a:off x="0" y="0"/>
          <a:ext cx="0" cy="0"/>
          <a:chOff x="0" y="0"/>
          <a:chExt cx="0" cy="0"/>
        </a:xfrm>
      </p:grpSpPr>
      <p:sp>
        <p:nvSpPr>
          <p:cNvPr id="669" name="Google Shape;669;p120"/>
          <p:cNvSpPr/>
          <p:nvPr/>
        </p:nvSpPr>
        <p:spPr>
          <a:xfrm>
            <a:off x="0" y="3429002"/>
            <a:ext cx="12185669" cy="3440783"/>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sp>
        <p:nvSpPr>
          <p:cNvPr id="670" name="Google Shape;670;p120"/>
          <p:cNvSpPr txBox="1">
            <a:spLocks noGrp="1"/>
          </p:cNvSpPr>
          <p:nvPr>
            <p:ph type="title"/>
          </p:nvPr>
        </p:nvSpPr>
        <p:spPr>
          <a:xfrm>
            <a:off x="252313" y="199977"/>
            <a:ext cx="11320800" cy="7623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2600"/>
              <a:buNone/>
              <a:defRPr sz="2600" b="1" i="0" u="none" strike="noStrike" cap="none"/>
            </a:lvl1pPr>
            <a:lvl2pPr lvl="1" rtl="0">
              <a:spcBef>
                <a:spcPts val="0"/>
              </a:spcBef>
              <a:spcAft>
                <a:spcPts val="0"/>
              </a:spcAft>
              <a:buSzPts val="2600"/>
              <a:buNone/>
              <a:defRPr sz="2600" b="1"/>
            </a:lvl2pPr>
            <a:lvl3pPr lvl="2" rtl="0">
              <a:spcBef>
                <a:spcPts val="0"/>
              </a:spcBef>
              <a:spcAft>
                <a:spcPts val="0"/>
              </a:spcAft>
              <a:buSzPts val="2600"/>
              <a:buNone/>
              <a:defRPr sz="2600" b="1"/>
            </a:lvl3pPr>
            <a:lvl4pPr lvl="3" rtl="0">
              <a:spcBef>
                <a:spcPts val="0"/>
              </a:spcBef>
              <a:spcAft>
                <a:spcPts val="0"/>
              </a:spcAft>
              <a:buSzPts val="2600"/>
              <a:buNone/>
              <a:defRPr sz="2600" b="1"/>
            </a:lvl4pPr>
            <a:lvl5pPr lvl="4" rtl="0">
              <a:spcBef>
                <a:spcPts val="0"/>
              </a:spcBef>
              <a:spcAft>
                <a:spcPts val="0"/>
              </a:spcAft>
              <a:buSzPts val="2600"/>
              <a:buNone/>
              <a:defRPr sz="2600" b="1"/>
            </a:lvl5pPr>
            <a:lvl6pPr lvl="5" rtl="0">
              <a:spcBef>
                <a:spcPts val="0"/>
              </a:spcBef>
              <a:spcAft>
                <a:spcPts val="0"/>
              </a:spcAft>
              <a:buSzPts val="2600"/>
              <a:buNone/>
              <a:defRPr sz="2600" b="1"/>
            </a:lvl6pPr>
            <a:lvl7pPr lvl="6" rtl="0">
              <a:spcBef>
                <a:spcPts val="0"/>
              </a:spcBef>
              <a:spcAft>
                <a:spcPts val="0"/>
              </a:spcAft>
              <a:buSzPts val="2600"/>
              <a:buNone/>
              <a:defRPr sz="2600" b="1"/>
            </a:lvl7pPr>
            <a:lvl8pPr lvl="7" rtl="0">
              <a:spcBef>
                <a:spcPts val="0"/>
              </a:spcBef>
              <a:spcAft>
                <a:spcPts val="0"/>
              </a:spcAft>
              <a:buSzPts val="2600"/>
              <a:buNone/>
              <a:defRPr sz="2600" b="1"/>
            </a:lvl8pPr>
            <a:lvl9pPr lvl="8" rtl="0">
              <a:spcBef>
                <a:spcPts val="0"/>
              </a:spcBef>
              <a:spcAft>
                <a:spcPts val="0"/>
              </a:spcAft>
              <a:buSzPts val="2600"/>
              <a:buNone/>
              <a:defRPr sz="2600" b="1"/>
            </a:lvl9pPr>
          </a:lstStyle>
          <a:p>
            <a:endParaRPr/>
          </a:p>
        </p:txBody>
      </p:sp>
      <p:sp>
        <p:nvSpPr>
          <p:cNvPr id="671" name="Google Shape;671;p120"/>
          <p:cNvSpPr txBox="1">
            <a:spLocks noGrp="1"/>
          </p:cNvSpPr>
          <p:nvPr>
            <p:ph type="body" idx="1"/>
          </p:nvPr>
        </p:nvSpPr>
        <p:spPr>
          <a:xfrm>
            <a:off x="252300" y="962275"/>
            <a:ext cx="11320800" cy="4826700"/>
          </a:xfrm>
          <a:prstGeom prst="rect">
            <a:avLst/>
          </a:prstGeom>
          <a:noFill/>
          <a:ln>
            <a:noFill/>
          </a:ln>
        </p:spPr>
        <p:txBody>
          <a:bodyPr spcFirstLastPara="1" wrap="square" lIns="0" tIns="0" rIns="0" bIns="0" anchor="t" anchorCtr="0">
            <a:normAutofit/>
          </a:bodyPr>
          <a:lstStyle>
            <a:lvl1pPr marL="457189" marR="0" lvl="0" indent="-228594" algn="l" rtl="0">
              <a:lnSpc>
                <a:spcPct val="90000"/>
              </a:lnSpc>
              <a:spcBef>
                <a:spcPts val="1000"/>
              </a:spcBef>
              <a:spcAft>
                <a:spcPts val="0"/>
              </a:spcAft>
              <a:buSzPts val="2600"/>
              <a:buFont typeface="Proxima Nova"/>
              <a:buNone/>
              <a:defRPr sz="2600" i="0" u="none" strike="noStrike" cap="none">
                <a:latin typeface="Proxima Nova"/>
                <a:ea typeface="Proxima Nova"/>
                <a:cs typeface="Proxima Nova"/>
                <a:sym typeface="Proxima Nova"/>
              </a:defRPr>
            </a:lvl1pPr>
            <a:lvl2pPr marL="914377" marR="0" lvl="1" indent="-368291" algn="l" rtl="0">
              <a:lnSpc>
                <a:spcPct val="90000"/>
              </a:lnSpc>
              <a:spcBef>
                <a:spcPts val="500"/>
              </a:spcBef>
              <a:spcAft>
                <a:spcPts val="0"/>
              </a:spcAft>
              <a:buSzPts val="2200"/>
              <a:buChar char="•"/>
              <a:defRPr sz="2200" i="0" u="none" strike="noStrike" cap="none"/>
            </a:lvl2pPr>
            <a:lvl3pPr marL="1371566" marR="0" lvl="2" indent="-342891" algn="l" rtl="0">
              <a:lnSpc>
                <a:spcPct val="90000"/>
              </a:lnSpc>
              <a:spcBef>
                <a:spcPts val="500"/>
              </a:spcBef>
              <a:spcAft>
                <a:spcPts val="0"/>
              </a:spcAft>
              <a:buSzPts val="1800"/>
              <a:buChar char="•"/>
              <a:defRPr sz="1800" i="0" u="none" strike="noStrike" cap="none"/>
            </a:lvl3pPr>
            <a:lvl4pPr marL="1828754" marR="0" lvl="3" indent="-330192" algn="l" rtl="0">
              <a:lnSpc>
                <a:spcPct val="90000"/>
              </a:lnSpc>
              <a:spcBef>
                <a:spcPts val="500"/>
              </a:spcBef>
              <a:spcAft>
                <a:spcPts val="0"/>
              </a:spcAft>
              <a:buSzPts val="1600"/>
              <a:buChar char="•"/>
              <a:defRPr sz="1600" i="0" u="none" strike="noStrike" cap="none"/>
            </a:lvl4pPr>
            <a:lvl5pPr marL="2285943" marR="0" lvl="4" indent="-330192" algn="l" rtl="0">
              <a:lnSpc>
                <a:spcPct val="90000"/>
              </a:lnSpc>
              <a:spcBef>
                <a:spcPts val="500"/>
              </a:spcBef>
              <a:spcAft>
                <a:spcPts val="0"/>
              </a:spcAft>
              <a:buSzPts val="1600"/>
              <a:buChar char="•"/>
              <a:defRPr sz="1600" i="0" u="none" strike="noStrike" cap="none"/>
            </a:lvl5pPr>
            <a:lvl6pPr marL="2743131" marR="0" lvl="5" indent="-330192" algn="l" rtl="0">
              <a:lnSpc>
                <a:spcPct val="90000"/>
              </a:lnSpc>
              <a:spcBef>
                <a:spcPts val="500"/>
              </a:spcBef>
              <a:spcAft>
                <a:spcPts val="0"/>
              </a:spcAft>
              <a:buSzPts val="1600"/>
              <a:buChar char="•"/>
              <a:defRPr sz="1600" i="0" u="none" strike="noStrike" cap="none"/>
            </a:lvl6pPr>
            <a:lvl7pPr marL="3200320" marR="0" lvl="6" indent="-330192" algn="l" rtl="0">
              <a:lnSpc>
                <a:spcPct val="90000"/>
              </a:lnSpc>
              <a:spcBef>
                <a:spcPts val="500"/>
              </a:spcBef>
              <a:spcAft>
                <a:spcPts val="0"/>
              </a:spcAft>
              <a:buSzPts val="1600"/>
              <a:buChar char="•"/>
              <a:defRPr sz="1600" i="0" u="none" strike="noStrike" cap="none"/>
            </a:lvl7pPr>
            <a:lvl8pPr marL="3657509" marR="0" lvl="7" indent="-330192" algn="l" rtl="0">
              <a:lnSpc>
                <a:spcPct val="90000"/>
              </a:lnSpc>
              <a:spcBef>
                <a:spcPts val="500"/>
              </a:spcBef>
              <a:spcAft>
                <a:spcPts val="0"/>
              </a:spcAft>
              <a:buSzPts val="1600"/>
              <a:buChar char="•"/>
              <a:defRPr sz="1600" i="0" u="none" strike="noStrike" cap="none"/>
            </a:lvl8pPr>
            <a:lvl9pPr marL="4114697" marR="0" lvl="8" indent="-330192" algn="l" rtl="0">
              <a:lnSpc>
                <a:spcPct val="90000"/>
              </a:lnSpc>
              <a:spcBef>
                <a:spcPts val="500"/>
              </a:spcBef>
              <a:spcAft>
                <a:spcPts val="0"/>
              </a:spcAft>
              <a:buSzPts val="1600"/>
              <a:buChar char="•"/>
              <a:defRPr sz="1600" i="0" u="none" strike="noStrike" cap="none"/>
            </a:lvl9pPr>
          </a:lstStyle>
          <a:p>
            <a:endParaRPr/>
          </a:p>
        </p:txBody>
      </p:sp>
      <p:pic>
        <p:nvPicPr>
          <p:cNvPr id="672" name="Google Shape;672;p120"/>
          <p:cNvPicPr preferRelativeResize="0"/>
          <p:nvPr/>
        </p:nvPicPr>
        <p:blipFill>
          <a:blip r:embed="rId2">
            <a:alphaModFix/>
          </a:blip>
          <a:stretch>
            <a:fillRect/>
          </a:stretch>
        </p:blipFill>
        <p:spPr>
          <a:xfrm>
            <a:off x="357299" y="6464301"/>
            <a:ext cx="498768" cy="144745"/>
          </a:xfrm>
          <a:prstGeom prst="rect">
            <a:avLst/>
          </a:prstGeom>
          <a:noFill/>
          <a:ln>
            <a:noFill/>
          </a:ln>
        </p:spPr>
      </p:pic>
    </p:spTree>
    <p:extLst>
      <p:ext uri="{BB962C8B-B14F-4D97-AF65-F5344CB8AC3E}">
        <p14:creationId xmlns:p14="http://schemas.microsoft.com/office/powerpoint/2010/main" val="1690466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slideLayout" Target="../slideLayouts/slideLayout159.xml"/><Relationship Id="rId18" Type="http://schemas.openxmlformats.org/officeDocument/2006/relationships/image" Target="../media/image20.pn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theme" Target="../theme/theme10.xml"/><Relationship Id="rId2" Type="http://schemas.openxmlformats.org/officeDocument/2006/relationships/slideLayout" Target="../slideLayouts/slideLayout148.xml"/><Relationship Id="rId16" Type="http://schemas.openxmlformats.org/officeDocument/2006/relationships/slideLayout" Target="../slideLayouts/slideLayout162.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3" Type="http://schemas.openxmlformats.org/officeDocument/2006/relationships/slideLayout" Target="../slideLayouts/slideLayout165.xml"/><Relationship Id="rId21" Type="http://schemas.openxmlformats.org/officeDocument/2006/relationships/slideLayout" Target="../slideLayouts/slideLayout183.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0" Type="http://schemas.openxmlformats.org/officeDocument/2006/relationships/slideLayout" Target="../slideLayouts/slideLayout182.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10" Type="http://schemas.openxmlformats.org/officeDocument/2006/relationships/slideLayout" Target="../slideLayouts/slideLayout172.xml"/><Relationship Id="rId19" Type="http://schemas.openxmlformats.org/officeDocument/2006/relationships/slideLayout" Target="../slideLayouts/slideLayout181.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 Id="rId2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18" Type="http://schemas.openxmlformats.org/officeDocument/2006/relationships/slideLayout" Target="../slideLayouts/slideLayout201.xml"/><Relationship Id="rId3" Type="http://schemas.openxmlformats.org/officeDocument/2006/relationships/slideLayout" Target="../slideLayouts/slideLayout186.xml"/><Relationship Id="rId21" Type="http://schemas.openxmlformats.org/officeDocument/2006/relationships/slideLayout" Target="../slideLayouts/slideLayout204.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20" Type="http://schemas.openxmlformats.org/officeDocument/2006/relationships/slideLayout" Target="../slideLayouts/slideLayout203.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5" Type="http://schemas.openxmlformats.org/officeDocument/2006/relationships/slideLayout" Target="../slideLayouts/slideLayout198.xml"/><Relationship Id="rId10" Type="http://schemas.openxmlformats.org/officeDocument/2006/relationships/slideLayout" Target="../slideLayouts/slideLayout193.xml"/><Relationship Id="rId19" Type="http://schemas.openxmlformats.org/officeDocument/2006/relationships/slideLayout" Target="../slideLayouts/slideLayout202.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 Id="rId22"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18" Type="http://schemas.openxmlformats.org/officeDocument/2006/relationships/slideLayout" Target="../slideLayouts/slideLayout222.xml"/><Relationship Id="rId26" Type="http://schemas.openxmlformats.org/officeDocument/2006/relationships/slideLayout" Target="../slideLayouts/slideLayout230.xml"/><Relationship Id="rId3" Type="http://schemas.openxmlformats.org/officeDocument/2006/relationships/slideLayout" Target="../slideLayouts/slideLayout207.xml"/><Relationship Id="rId21" Type="http://schemas.openxmlformats.org/officeDocument/2006/relationships/slideLayout" Target="../slideLayouts/slideLayout225.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17" Type="http://schemas.openxmlformats.org/officeDocument/2006/relationships/slideLayout" Target="../slideLayouts/slideLayout221.xml"/><Relationship Id="rId25" Type="http://schemas.openxmlformats.org/officeDocument/2006/relationships/slideLayout" Target="../slideLayouts/slideLayout229.xml"/><Relationship Id="rId2" Type="http://schemas.openxmlformats.org/officeDocument/2006/relationships/slideLayout" Target="../slideLayouts/slideLayout206.xml"/><Relationship Id="rId16" Type="http://schemas.openxmlformats.org/officeDocument/2006/relationships/slideLayout" Target="../slideLayouts/slideLayout220.xml"/><Relationship Id="rId20" Type="http://schemas.openxmlformats.org/officeDocument/2006/relationships/slideLayout" Target="../slideLayouts/slideLayout224.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24" Type="http://schemas.openxmlformats.org/officeDocument/2006/relationships/slideLayout" Target="../slideLayouts/slideLayout228.xml"/><Relationship Id="rId5" Type="http://schemas.openxmlformats.org/officeDocument/2006/relationships/slideLayout" Target="../slideLayouts/slideLayout209.xml"/><Relationship Id="rId15" Type="http://schemas.openxmlformats.org/officeDocument/2006/relationships/slideLayout" Target="../slideLayouts/slideLayout219.xml"/><Relationship Id="rId23" Type="http://schemas.openxmlformats.org/officeDocument/2006/relationships/slideLayout" Target="../slideLayouts/slideLayout227.xml"/><Relationship Id="rId28" Type="http://schemas.openxmlformats.org/officeDocument/2006/relationships/image" Target="../media/image6.png"/><Relationship Id="rId10" Type="http://schemas.openxmlformats.org/officeDocument/2006/relationships/slideLayout" Target="../slideLayouts/slideLayout214.xml"/><Relationship Id="rId19" Type="http://schemas.openxmlformats.org/officeDocument/2006/relationships/slideLayout" Target="../slideLayouts/slideLayout223.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slideLayout" Target="../slideLayouts/slideLayout218.xml"/><Relationship Id="rId22" Type="http://schemas.openxmlformats.org/officeDocument/2006/relationships/slideLayout" Target="../slideLayouts/slideLayout226.xml"/><Relationship Id="rId27"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6.png"/><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theme" Target="../theme/theme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4.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slideLayout" Target="../slideLayouts/slideLayout82.xml"/><Relationship Id="rId3" Type="http://schemas.openxmlformats.org/officeDocument/2006/relationships/slideLayout" Target="../slideLayouts/slideLayout67.xml"/><Relationship Id="rId21" Type="http://schemas.openxmlformats.org/officeDocument/2006/relationships/theme" Target="../theme/theme5.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slideLayout" Target="../slideLayouts/slideLayout81.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20" Type="http://schemas.openxmlformats.org/officeDocument/2006/relationships/slideLayout" Target="../slideLayouts/slideLayout84.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19" Type="http://schemas.openxmlformats.org/officeDocument/2006/relationships/slideLayout" Target="../slideLayouts/slideLayout83.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image" Target="../media/image6.png"/><Relationship Id="rId2" Type="http://schemas.openxmlformats.org/officeDocument/2006/relationships/slideLayout" Target="../slideLayouts/slideLayout86.xml"/><Relationship Id="rId16" Type="http://schemas.openxmlformats.org/officeDocument/2006/relationships/theme" Target="../theme/theme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image" Target="../media/image6.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19" Type="http://schemas.openxmlformats.org/officeDocument/2006/relationships/theme" Target="../theme/theme7.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image" Target="../media/image20.png"/><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theme" Target="../theme/theme8.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image" Target="../media/image6.png"/><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0F885B2-8894-8044-8FDE-175D50DC3849}" type="datetimeFigureOut">
              <a:rPr lang="en-US" smtClean="0"/>
              <a:pPr/>
              <a:t>3/10/2025</a:t>
            </a:fld>
            <a:endParaRPr lang="en-US"/>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Tree>
    <p:extLst>
      <p:ext uri="{BB962C8B-B14F-4D97-AF65-F5344CB8AC3E}">
        <p14:creationId xmlns:p14="http://schemas.microsoft.com/office/powerpoint/2010/main" val="2271339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a:blip r:embed="rId18">
            <a:alphaModFix/>
          </a:blip>
          <a:stretch>
            <a:fillRect/>
          </a:stretch>
        </a:blipFill>
        <a:effectLst/>
      </p:bgPr>
    </p:bg>
    <p:spTree>
      <p:nvGrpSpPr>
        <p:cNvPr id="1" name="Shape 1203"/>
        <p:cNvGrpSpPr/>
        <p:nvPr/>
      </p:nvGrpSpPr>
      <p:grpSpPr>
        <a:xfrm>
          <a:off x="0" y="0"/>
          <a:ext cx="0" cy="0"/>
          <a:chOff x="0" y="0"/>
          <a:chExt cx="0" cy="0"/>
        </a:xfrm>
      </p:grpSpPr>
      <p:sp>
        <p:nvSpPr>
          <p:cNvPr id="1204" name="Google Shape;1204;p20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05" name="Google Shape;1205;p20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2900" algn="l">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4pPr>
            <a:lvl5pPr marL="2286000" marR="0" lvl="4" indent="-342900" algn="l">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206" name="Google Shape;1206;p20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207" name="Google Shape;1207;p209"/>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690294027"/>
      </p:ext>
    </p:extLst>
  </p:cSld>
  <p:clrMap bg1="lt1" tx1="dk1" bg2="dk2" tx2="lt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 id="2147483919" r:id="rId15"/>
    <p:sldLayoutId id="2147483920"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0"/>
        <p:cNvGrpSpPr/>
        <p:nvPr/>
      </p:nvGrpSpPr>
      <p:grpSpPr>
        <a:xfrm>
          <a:off x="0" y="0"/>
          <a:ext cx="0" cy="0"/>
          <a:chOff x="0" y="0"/>
          <a:chExt cx="0" cy="0"/>
        </a:xfrm>
      </p:grpSpPr>
      <p:sp>
        <p:nvSpPr>
          <p:cNvPr id="931" name="Google Shape;931;p16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32" name="Google Shape;932;p16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3" name="Google Shape;933;p16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34" name="Google Shape;934;p16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35" name="Google Shape;935;p16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14366695"/>
      </p:ext>
    </p:extLst>
  </p:cSld>
  <p:clrMap bg1="lt1" tx1="dk1" bg2="dk2" tx2="lt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 id="2147483934" r:id="rId13"/>
    <p:sldLayoutId id="2147483935" r:id="rId14"/>
    <p:sldLayoutId id="2147483936" r:id="rId15"/>
    <p:sldLayoutId id="2147483937" r:id="rId16"/>
    <p:sldLayoutId id="2147483938" r:id="rId17"/>
    <p:sldLayoutId id="2147483939" r:id="rId18"/>
    <p:sldLayoutId id="2147483940" r:id="rId19"/>
    <p:sldLayoutId id="2147483941" r:id="rId20"/>
    <p:sldLayoutId id="2147483942"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3"/>
        <p:cNvGrpSpPr/>
        <p:nvPr/>
      </p:nvGrpSpPr>
      <p:grpSpPr>
        <a:xfrm>
          <a:off x="0" y="0"/>
          <a:ext cx="0" cy="0"/>
          <a:chOff x="0" y="0"/>
          <a:chExt cx="0" cy="0"/>
        </a:xfrm>
      </p:grpSpPr>
      <p:sp>
        <p:nvSpPr>
          <p:cNvPr id="804" name="Google Shape;804;p13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805" name="Google Shape;805;p13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4pPr>
            <a:lvl5pPr marL="2286000" marR="0" lvl="4"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5pPr>
            <a:lvl6pPr marL="2743200" marR="0" lvl="5"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806" name="Google Shape;806;p13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807" name="Google Shape;807;p13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500"/>
              <a:buFont typeface="Arial"/>
              <a:buNone/>
              <a:defRPr sz="1200" b="0" i="0" u="none" strike="noStrike" cap="none">
                <a:solidFill>
                  <a:srgbClr val="888888"/>
                </a:solidFill>
                <a:latin typeface="Calibri"/>
                <a:ea typeface="Calibri"/>
                <a:cs typeface="Calibri"/>
                <a:sym typeface="Calibri"/>
              </a:defRPr>
            </a:lvl1pPr>
            <a:lvl2pPr marR="0" lvl="1"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Clr>
                <a:srgbClr val="000000"/>
              </a:buClr>
              <a:buSzPts val="15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808" name="Google Shape;808;p13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14932617"/>
      </p:ext>
    </p:extLst>
  </p:cSld>
  <p:clrMap bg1="lt1" tx1="dk1" bg2="dk2" tx2="lt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 id="2147483955" r:id="rId12"/>
    <p:sldLayoutId id="2147483956" r:id="rId13"/>
    <p:sldLayoutId id="2147483957" r:id="rId14"/>
    <p:sldLayoutId id="2147483958" r:id="rId15"/>
    <p:sldLayoutId id="2147483959" r:id="rId16"/>
    <p:sldLayoutId id="2147483960" r:id="rId17"/>
    <p:sldLayoutId id="2147483961" r:id="rId18"/>
    <p:sldLayoutId id="2147483962" r:id="rId19"/>
    <p:sldLayoutId id="2147483963" r:id="rId20"/>
    <p:sldLayoutId id="2147483964"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a:blip r:embed="rId28">
            <a:alphaModFix/>
          </a:blip>
          <a:stretch>
            <a:fillRect/>
          </a:stretch>
        </a:blipFill>
        <a:effectLst/>
      </p:bgPr>
    </p:bg>
    <p:spTree>
      <p:nvGrpSpPr>
        <p:cNvPr id="1" name="Shape 1057"/>
        <p:cNvGrpSpPr/>
        <p:nvPr/>
      </p:nvGrpSpPr>
      <p:grpSpPr>
        <a:xfrm>
          <a:off x="0" y="0"/>
          <a:ext cx="0" cy="0"/>
          <a:chOff x="0" y="0"/>
          <a:chExt cx="0" cy="0"/>
        </a:xfrm>
      </p:grpSpPr>
      <p:sp>
        <p:nvSpPr>
          <p:cNvPr id="1058" name="Google Shape;1058;p18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59" name="Google Shape;1059;p18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a:lnSpc>
                <a:spcPct val="90000"/>
              </a:lnSpc>
              <a:spcBef>
                <a:spcPts val="10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2900" algn="l">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4pPr>
            <a:lvl5pPr marL="2286000" marR="0" lvl="4" indent="-342900" algn="l">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060" name="Google Shape;1060;p18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000000"/>
              </a:buClr>
              <a:buSzPts val="1400"/>
              <a:buFont typeface="Arial"/>
              <a:buNone/>
              <a:defRPr sz="1200" b="0" i="0" u="none" strike="noStrike" cap="none">
                <a:solidFill>
                  <a:schemeClr val="lt1"/>
                </a:solidFill>
                <a:latin typeface="Libre Franklin"/>
                <a:ea typeface="Libre Franklin"/>
                <a:cs typeface="Libre Franklin"/>
                <a:sym typeface="Libre Franklin"/>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061" name="Google Shape;1061;p182"/>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00000"/>
              </a:buClr>
              <a:buSzPts val="1400"/>
              <a:buFont typeface="Arial"/>
              <a:buNone/>
              <a:defRPr sz="1200" b="0" i="0" u="none" strike="noStrike" cap="none">
                <a:solidFill>
                  <a:schemeClr val="lt1"/>
                </a:solidFill>
                <a:latin typeface="Libre Franklin"/>
                <a:ea typeface="Libre Franklin"/>
                <a:cs typeface="Libre Franklin"/>
                <a:sym typeface="Libre Franklin"/>
              </a:defRPr>
            </a:lvl1pPr>
            <a:lvl2pPr marR="0" lvl="1"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842812519"/>
      </p:ext>
    </p:extLst>
  </p:cSld>
  <p:clrMap bg1="lt1" tx1="dk1" bg2="dk2" tx2="lt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 id="2147483979" r:id="rId14"/>
    <p:sldLayoutId id="2147483980" r:id="rId15"/>
    <p:sldLayoutId id="2147483981" r:id="rId16"/>
    <p:sldLayoutId id="2147483982" r:id="rId17"/>
    <p:sldLayoutId id="2147483983" r:id="rId18"/>
    <p:sldLayoutId id="2147483984" r:id="rId19"/>
    <p:sldLayoutId id="2147483985" r:id="rId20"/>
    <p:sldLayoutId id="2147483986" r:id="rId21"/>
    <p:sldLayoutId id="2147483987" r:id="rId22"/>
    <p:sldLayoutId id="2147483988" r:id="rId23"/>
    <p:sldLayoutId id="2147483989" r:id="rId24"/>
    <p:sldLayoutId id="2147483990" r:id="rId25"/>
    <p:sldLayoutId id="2147483991"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647"/>
        <p:cNvGrpSpPr/>
        <p:nvPr/>
      </p:nvGrpSpPr>
      <p:grpSpPr>
        <a:xfrm>
          <a:off x="0" y="0"/>
          <a:ext cx="0" cy="0"/>
          <a:chOff x="0" y="0"/>
          <a:chExt cx="0" cy="0"/>
        </a:xfrm>
      </p:grpSpPr>
      <p:sp>
        <p:nvSpPr>
          <p:cNvPr id="648" name="Google Shape;648;p1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649" name="Google Shape;649;p11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650" name="Google Shape;650;p11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651" name="Google Shape;651;p113"/>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4184690278"/>
      </p:ext>
    </p:extLst>
  </p:cSld>
  <p:clrMap bg1="lt1" tx1="dk1" bg2="dk2" tx2="lt2" accent1="accent1" accent2="accent2" accent3="accent3" accent4="accent4" accent5="accent5" accent6="accent6" hlink="hlink" folHlink="folHlink"/>
  <p:sldLayoutIdLst>
    <p:sldLayoutId id="2147483709"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27">
            <a:alphaModFix/>
          </a:blip>
          <a:stretch>
            <a:fillRect/>
          </a:stretch>
        </a:blipFill>
        <a:effectLst/>
      </p:bgPr>
    </p:bg>
    <p:spTree>
      <p:nvGrpSpPr>
        <p:cNvPr id="1" name="Shape 732"/>
        <p:cNvGrpSpPr/>
        <p:nvPr/>
      </p:nvGrpSpPr>
      <p:grpSpPr>
        <a:xfrm>
          <a:off x="0" y="0"/>
          <a:ext cx="0" cy="0"/>
          <a:chOff x="0" y="0"/>
          <a:chExt cx="0" cy="0"/>
        </a:xfrm>
      </p:grpSpPr>
      <p:sp>
        <p:nvSpPr>
          <p:cNvPr id="733" name="Google Shape;733;p13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34" name="Google Shape;734;p13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735" name="Google Shape;735;p13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736" name="Google Shape;736;p130"/>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728960714"/>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116"/>
        <p:cNvGrpSpPr/>
        <p:nvPr/>
      </p:nvGrpSpPr>
      <p:grpSpPr>
        <a:xfrm>
          <a:off x="0" y="0"/>
          <a:ext cx="0" cy="0"/>
          <a:chOff x="0" y="0"/>
          <a:chExt cx="0" cy="0"/>
        </a:xfrm>
      </p:grpSpPr>
      <p:sp>
        <p:nvSpPr>
          <p:cNvPr id="117" name="Google Shape;117;p20"/>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8" name="Google Shape;118;p2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19" name="Google Shape;119;p20"/>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20" name="Google Shape;120;p20"/>
          <p:cNvSpPr txBox="1">
            <a:spLocks noGrp="1"/>
          </p:cNvSpPr>
          <p:nvPr>
            <p:ph type="ftr" idx="11"/>
          </p:nvPr>
        </p:nvSpPr>
        <p:spPr>
          <a:xfrm>
            <a:off x="4038600" y="6356351"/>
            <a:ext cx="3564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3047299394"/>
      </p:ext>
    </p:extLst>
  </p:cSld>
  <p:clrMap bg1="lt1" tx1="dk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6"/>
        <p:cNvGrpSpPr/>
        <p:nvPr/>
      </p:nvGrpSpPr>
      <p:grpSpPr>
        <a:xfrm>
          <a:off x="0" y="0"/>
          <a:ext cx="0" cy="0"/>
          <a:chOff x="0" y="0"/>
          <a:chExt cx="0" cy="0"/>
        </a:xfrm>
      </p:grpSpPr>
      <p:sp>
        <p:nvSpPr>
          <p:cNvPr id="337" name="Google Shape;337;p61"/>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8" name="Google Shape;338;p6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9" name="Google Shape;339;p61"/>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40" name="Google Shape;340;p61"/>
          <p:cNvSpPr txBox="1">
            <a:spLocks noGrp="1"/>
          </p:cNvSpPr>
          <p:nvPr>
            <p:ph type="ftr" idx="11"/>
          </p:nvPr>
        </p:nvSpPr>
        <p:spPr>
          <a:xfrm>
            <a:off x="4038600" y="6356351"/>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41" name="Google Shape;341;p61"/>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88109244"/>
      </p:ext>
    </p:extLst>
  </p:cSld>
  <p:clrMap bg1="lt1" tx1="dk1" bg2="dk2" tx2="lt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7">
            <a:alphaModFix/>
          </a:blip>
          <a:stretch>
            <a:fillRect/>
          </a:stretch>
        </a:blipFill>
        <a:effectLst/>
      </p:bgPr>
    </p:bg>
    <p:spTree>
      <p:nvGrpSpPr>
        <p:cNvPr id="1" name="Shape 588"/>
        <p:cNvGrpSpPr/>
        <p:nvPr/>
      </p:nvGrpSpPr>
      <p:grpSpPr>
        <a:xfrm>
          <a:off x="0" y="0"/>
          <a:ext cx="0" cy="0"/>
          <a:chOff x="0" y="0"/>
          <a:chExt cx="0" cy="0"/>
        </a:xfrm>
      </p:grpSpPr>
      <p:sp>
        <p:nvSpPr>
          <p:cNvPr id="589" name="Google Shape;589;p104"/>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90" name="Google Shape;590;p10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591" name="Google Shape;591;p104"/>
          <p:cNvSpPr txBox="1">
            <a:spLocks noGrp="1"/>
          </p:cNvSpPr>
          <p:nvPr>
            <p:ph type="dt" idx="10"/>
          </p:nvPr>
        </p:nvSpPr>
        <p:spPr>
          <a:xfrm>
            <a:off x="838200" y="6356351"/>
            <a:ext cx="27432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592" name="Google Shape;592;p104"/>
          <p:cNvSpPr txBox="1">
            <a:spLocks noGrp="1"/>
          </p:cNvSpPr>
          <p:nvPr>
            <p:ph type="ftr" idx="11"/>
          </p:nvPr>
        </p:nvSpPr>
        <p:spPr>
          <a:xfrm>
            <a:off x="4038600" y="6356351"/>
            <a:ext cx="3564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2105626548"/>
      </p:ext>
    </p:extLst>
  </p:cSld>
  <p:clrMap bg1="lt1" tx1="dk1" bg2="dk2" tx2="lt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9"/>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2" name="Google Shape;12;p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3" name="Google Shape;13;p1"/>
          <p:cNvSpPr txBox="1">
            <a:spLocks noGrp="1"/>
          </p:cNvSpPr>
          <p:nvPr>
            <p:ph type="ftr" idx="11"/>
          </p:nvPr>
        </p:nvSpPr>
        <p:spPr>
          <a:xfrm>
            <a:off x="4038601" y="6356351"/>
            <a:ext cx="3564699"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1775560844"/>
      </p:ext>
    </p:extLst>
  </p:cSld>
  <p:clrMap bg1="lt1" tx1="dk1" bg2="dk2"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 id="2147483871" r:id="rId17"/>
    <p:sldLayoutId id="2147483872"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18">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3" name="Google Shape;13;p1"/>
          <p:cNvSpPr txBox="1">
            <a:spLocks noGrp="1"/>
          </p:cNvSpPr>
          <p:nvPr>
            <p:ph type="ftr" idx="11"/>
          </p:nvPr>
        </p:nvSpPr>
        <p:spPr>
          <a:xfrm>
            <a:off x="4038600" y="6356350"/>
            <a:ext cx="3564699"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lt1"/>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400"/>
              <a:buNone/>
              <a:defRPr sz="1800" b="0" i="0" u="none" strike="noStrike" cap="none">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2781333224"/>
      </p:ext>
    </p:extLst>
  </p:cSld>
  <p:clrMap bg1="lt1" tx1="dk1" bg2="dk2" tx2="lt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116"/>
        <p:cNvGrpSpPr/>
        <p:nvPr/>
      </p:nvGrpSpPr>
      <p:grpSpPr>
        <a:xfrm>
          <a:off x="0" y="0"/>
          <a:ext cx="0" cy="0"/>
          <a:chOff x="0" y="0"/>
          <a:chExt cx="0" cy="0"/>
        </a:xfrm>
      </p:grpSpPr>
      <p:sp>
        <p:nvSpPr>
          <p:cNvPr id="117" name="Google Shape;117;p2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8" name="Google Shape;118;p2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19" name="Google Shape;119;p2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20" name="Google Shape;120;p20"/>
          <p:cNvSpPr txBox="1">
            <a:spLocks noGrp="1"/>
          </p:cNvSpPr>
          <p:nvPr>
            <p:ph type="ftr" idx="11"/>
          </p:nvPr>
        </p:nvSpPr>
        <p:spPr>
          <a:xfrm>
            <a:off x="4038600" y="6356350"/>
            <a:ext cx="35646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Tree>
    <p:extLst>
      <p:ext uri="{BB962C8B-B14F-4D97-AF65-F5344CB8AC3E}">
        <p14:creationId xmlns:p14="http://schemas.microsoft.com/office/powerpoint/2010/main" val="3217868689"/>
      </p:ext>
    </p:extLst>
  </p:cSld>
  <p:clrMap bg1="lt1" tx1="dk1" bg2="dk2"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17.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01.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19.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19.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1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2.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01.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50.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79.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6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88.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19.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05.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01.xml"/></Relationships>
</file>

<file path=ppt/slides/_rels/slide25.xml.rels><?xml version="1.0" encoding="UTF-8" standalone="yes"?>
<Relationships xmlns="http://schemas.openxmlformats.org/package/2006/relationships"><Relationship Id="rId3" Type="http://schemas.openxmlformats.org/officeDocument/2006/relationships/hyperlink" Target="mailto:fox.demoisey@education.ky.gov" TargetMode="External"/><Relationship Id="rId7" Type="http://schemas.openxmlformats.org/officeDocument/2006/relationships/hyperlink" Target="https://education.ky.gov/curriculum/standards/kyacadstand/Documents/Structuring_Professional_Learning_Cycles.pdf" TargetMode="External"/><Relationship Id="rId2" Type="http://schemas.openxmlformats.org/officeDocument/2006/relationships/notesSlide" Target="../notesSlides/notesSlide25.xml"/><Relationship Id="rId1" Type="http://schemas.openxmlformats.org/officeDocument/2006/relationships/slideLayout" Target="../slideLayouts/slideLayout102.xml"/><Relationship Id="rId6" Type="http://schemas.openxmlformats.org/officeDocument/2006/relationships/hyperlink" Target="https://education.ky.gov/curriculum/standards/kyacadstand/Documents/Curriculum_Based_Professional_Learning_Guidance_Document.pdf" TargetMode="External"/><Relationship Id="rId5" Type="http://schemas.openxmlformats.org/officeDocument/2006/relationships/hyperlink" Target="https://www.education.ky.gov/curriculum/standards/kyacadstand/Documents/Curriculum_Implementation_Framework.pdf" TargetMode="External"/><Relationship Id="rId4" Type="http://schemas.openxmlformats.org/officeDocument/2006/relationships/hyperlink" Target="mailto:misty.higgins@education.ky.gov"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www.education.ky.gov/curriculum/NumeracyCounts/Pages/Numeracy-Screening-Assessments.aspx" TargetMode="External"/><Relationship Id="rId7" Type="http://schemas.openxmlformats.org/officeDocument/2006/relationships/hyperlink" Target="https://www.education.ky.gov/districts/business/Pages/Competitive%20Grants%20from%20KDE.aspx"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docs.google.com/forms/d/e/1FAIpQLSeEs5WXucxh_rx1jcOgHMkRYjZ9qhLtiT51eiMa8cCWdCrbLw/viewform" TargetMode="External"/><Relationship Id="rId5" Type="http://schemas.openxmlformats.org/officeDocument/2006/relationships/hyperlink" Target="https://www.advancekentucky.com/access-to-algebra" TargetMode="External"/><Relationship Id="rId4" Type="http://schemas.openxmlformats.org/officeDocument/2006/relationships/hyperlink" Target="https://314090.wixsite.com/epic/about-4"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education.ky.gov/specialed/excep/instresources/Documents/MathematicsToolkitSupport.pdf" TargetMode="External"/><Relationship Id="rId7"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sites.ua.edu/jgleason/mcop2/" TargetMode="External"/><Relationship Id="rId5" Type="http://schemas.openxmlformats.org/officeDocument/2006/relationships/hyperlink" Target="https://tntp.org/wp-content/uploads/Tools/classroom-observation-protocol-math.pdf" TargetMode="External"/><Relationship Id="rId4" Type="http://schemas.openxmlformats.org/officeDocument/2006/relationships/hyperlink" Target="https://docs.google.com/document/d/1xKQkjKaPviXoXlGq8SXmB1-ZYBLzSXOJ/edit?usp=sharing&amp;ouid=104789398306682874599&amp;rtpof=true&amp;sd=true"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education.ky.gov/curriculum/conpro/Math/Documents/HB_162_(2024)_Implementation_Timeline_Kentucky_Numeracy_Counts_Act.pdf"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hyperlink" Target="https://www.education.ky.gov/curriculum/NumeracyCounts/Pages/default.aspx" TargetMode="External"/><Relationship Id="rId4" Type="http://schemas.openxmlformats.org/officeDocument/2006/relationships/hyperlink" Target="https://apps.legislature.ky.gov/record/24rs/hb162.htm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mailto:jennifer.fraley@education.ky.gov"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s://www.eventbrite.com/e/1203600504509?aff=oddtdtcreator" TargetMode="External"/><Relationship Id="rId3" Type="http://schemas.openxmlformats.org/officeDocument/2006/relationships/hyperlink" Target="https://www.eventbrite.com/e/1203605198549?aff=oddtdtcreator" TargetMode="External"/><Relationship Id="rId7" Type="http://schemas.openxmlformats.org/officeDocument/2006/relationships/hyperlink" Target="https://www.eventbrite.com/e/1203539331539?aff=oddtdtcreator"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www.eventbrite.com/e/1203603473389?aff=oddtdtcreator" TargetMode="External"/><Relationship Id="rId5" Type="http://schemas.openxmlformats.org/officeDocument/2006/relationships/hyperlink" Target="https://www.eventbrite.com/e/1203599491479?aff=oddtdtcreator" TargetMode="External"/><Relationship Id="rId10" Type="http://schemas.openxmlformats.org/officeDocument/2006/relationships/hyperlink" Target="https://www.eventbrite.com/e/1203517877369?aff=oddtdtcreator" TargetMode="External"/><Relationship Id="rId4" Type="http://schemas.openxmlformats.org/officeDocument/2006/relationships/hyperlink" Target="https://www.eventbrite.com/e/1203531999609?aff=oddtdtcreator" TargetMode="External"/><Relationship Id="rId9" Type="http://schemas.openxmlformats.org/officeDocument/2006/relationships/hyperlink" Target="https://www.eventbrite.com/e/1203592881709?aff=oddtdtcreator"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mailto:fox.demoisey@education.ky.gov" TargetMode="External"/><Relationship Id="rId7" Type="http://schemas.openxmlformats.org/officeDocument/2006/relationships/hyperlink" Target="mailto:christie.Biggerstaff@education.ky.gov" TargetMode="External"/><Relationship Id="rId2" Type="http://schemas.openxmlformats.org/officeDocument/2006/relationships/notesSlide" Target="../notesSlides/notesSlide37.xml"/><Relationship Id="rId1" Type="http://schemas.openxmlformats.org/officeDocument/2006/relationships/slideLayout" Target="../slideLayouts/slideLayout32.xml"/><Relationship Id="rId6" Type="http://schemas.openxmlformats.org/officeDocument/2006/relationships/hyperlink" Target="mailto:jennifer.Fraley@education.ky.gov" TargetMode="External"/><Relationship Id="rId5" Type="http://schemas.openxmlformats.org/officeDocument/2006/relationships/hyperlink" Target="mailto:caryn.Davidson@education.ky.gov" TargetMode="External"/><Relationship Id="rId4" Type="http://schemas.openxmlformats.org/officeDocument/2006/relationships/hyperlink" Target="mailto:misty.higgins@education.ky.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6.xml.rels><?xml version="1.0" encoding="UTF-8" standalone="yes"?>
<Relationships xmlns="http://schemas.openxmlformats.org/package/2006/relationships"><Relationship Id="rId3" Type="http://schemas.openxmlformats.org/officeDocument/2006/relationships/hyperlink" Target="https://www.edweek.org/leadership/where-teachers-say-professional-development-falls-short/2023/06" TargetMode="External"/><Relationship Id="rId2" Type="http://schemas.openxmlformats.org/officeDocument/2006/relationships/notesSlide" Target="../notesSlides/notesSlide6.xml"/><Relationship Id="rId1" Type="http://schemas.openxmlformats.org/officeDocument/2006/relationships/slideLayout" Target="../slideLayouts/slideLayout135.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hyperlink" Target="https://riveteducation.org/wp-content/uploads/2022/04/2022-Trends-in-HQPL-Market-Report.pdf" TargetMode="External"/><Relationship Id="rId2" Type="http://schemas.openxmlformats.org/officeDocument/2006/relationships/notesSlide" Target="../notesSlides/notesSlide7.xml"/><Relationship Id="rId1" Type="http://schemas.openxmlformats.org/officeDocument/2006/relationships/slideLayout" Target="../slideLayouts/slideLayout54.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65.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3167012" y="796219"/>
            <a:ext cx="7543015" cy="1910685"/>
          </a:xfrm>
        </p:spPr>
        <p:txBody>
          <a:bodyPr>
            <a:noAutofit/>
          </a:bodyPr>
          <a:lstStyle/>
          <a:p>
            <a:r>
              <a:rPr lang="en-US" sz="6600"/>
              <a:t>HQIR Coordinator Convening</a:t>
            </a:r>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a:xfrm>
            <a:off x="5402342" y="2557502"/>
            <a:ext cx="3072353" cy="692715"/>
          </a:xfrm>
        </p:spPr>
        <p:txBody>
          <a:bodyPr>
            <a:normAutofit fontScale="77500" lnSpcReduction="20000"/>
          </a:bodyPr>
          <a:lstStyle/>
          <a:p>
            <a:endParaRPr lang="en-US"/>
          </a:p>
          <a:p>
            <a:r>
              <a:rPr lang="en-US" sz="2800"/>
              <a:t>February 19, 2025</a:t>
            </a:r>
          </a:p>
        </p:txBody>
      </p:sp>
      <p:sp>
        <p:nvSpPr>
          <p:cNvPr id="4" name="TextBox 3">
            <a:extLst>
              <a:ext uri="{FF2B5EF4-FFF2-40B4-BE49-F238E27FC236}">
                <a16:creationId xmlns:a16="http://schemas.microsoft.com/office/drawing/2014/main" id="{ECE2ECEA-7B5C-04CA-BD7E-263486315F44}"/>
              </a:ext>
            </a:extLst>
          </p:cNvPr>
          <p:cNvSpPr txBox="1"/>
          <p:nvPr/>
        </p:nvSpPr>
        <p:spPr>
          <a:xfrm>
            <a:off x="3346515" y="3793532"/>
            <a:ext cx="8098019" cy="1500539"/>
          </a:xfrm>
          <a:prstGeom prst="rect">
            <a:avLst/>
          </a:prstGeom>
          <a:noFill/>
        </p:spPr>
        <p:txBody>
          <a:bodyPr wrap="square" rtlCol="0">
            <a:spAutoFit/>
          </a:bodyPr>
          <a:lstStyle/>
          <a:p>
            <a:pPr marL="0" marR="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Calibri" panose="020F0502020204030204" pitchFamily="34" charset="0"/>
              </a:rPr>
              <a:t> </a:t>
            </a:r>
            <a:r>
              <a:rPr lang="en-US" sz="1600" u="sng">
                <a:effectLst/>
                <a:latin typeface="Calibri" panose="020F0502020204030204" pitchFamily="34" charset="0"/>
                <a:ea typeface="Calibri" panose="020F0502020204030204" pitchFamily="34" charset="0"/>
                <a:cs typeface="Calibri" panose="020F0502020204030204" pitchFamily="34" charset="0"/>
              </a:rPr>
              <a:t>Virtual Meeting Tips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Ø"/>
            </a:pPr>
            <a:r>
              <a:rPr lang="en-US" sz="1600" i="1">
                <a:effectLst/>
                <a:latin typeface="Calibri" panose="020F0502020204030204" pitchFamily="34" charset="0"/>
                <a:ea typeface="Calibri" panose="020F0502020204030204" pitchFamily="34" charset="0"/>
                <a:cs typeface="Calibri" panose="020F0502020204030204" pitchFamily="34" charset="0"/>
              </a:rPr>
              <a:t>Remember to mute your microphone if you are not the one talking. This will reduce additional background sound and enable meeting attendees to hear better.</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Ø"/>
            </a:pPr>
            <a:r>
              <a:rPr lang="en-US" sz="1600" i="1">
                <a:effectLst/>
                <a:latin typeface="Calibri" panose="020F0502020204030204" pitchFamily="34" charset="0"/>
                <a:ea typeface="Calibri" panose="020F0502020204030204" pitchFamily="34" charset="0"/>
                <a:cs typeface="Calibri" panose="020F0502020204030204" pitchFamily="34" charset="0"/>
              </a:rPr>
              <a:t>Utilize the chat box for specific questions or to share resources.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Ø"/>
            </a:pPr>
            <a:r>
              <a:rPr lang="en-US" sz="1600" i="1">
                <a:effectLst/>
                <a:latin typeface="Calibri" panose="020F0502020204030204" pitchFamily="34" charset="0"/>
                <a:ea typeface="Calibri" panose="020F0502020204030204" pitchFamily="34" charset="0"/>
                <a:cs typeface="Calibri" panose="020F0502020204030204" pitchFamily="34" charset="0"/>
              </a:rPr>
              <a:t>Minimize distractions and be present.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9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pic>
        <p:nvPicPr>
          <p:cNvPr id="749" name="Google Shape;749;p130">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15280" y="1220772"/>
            <a:ext cx="3612105" cy="3970856"/>
          </a:xfrm>
          <a:prstGeom prst="rect">
            <a:avLst/>
          </a:prstGeom>
          <a:noFill/>
          <a:ln>
            <a:noFill/>
          </a:ln>
          <a:effectLst>
            <a:outerShdw blurRad="57150" dist="85725" dir="5400000" algn="bl" rotWithShape="0">
              <a:srgbClr val="000000">
                <a:alpha val="50000"/>
              </a:srgbClr>
            </a:outerShdw>
          </a:effectLst>
        </p:spPr>
      </p:pic>
      <p:pic>
        <p:nvPicPr>
          <p:cNvPr id="750" name="Google Shape;750;p130" descr="CBPL Table of Contents screenshot&#10;"/>
          <p:cNvPicPr preferRelativeResize="0"/>
          <p:nvPr/>
        </p:nvPicPr>
        <p:blipFill>
          <a:blip r:embed="rId4">
            <a:alphaModFix/>
          </a:blip>
          <a:stretch>
            <a:fillRect/>
          </a:stretch>
        </p:blipFill>
        <p:spPr>
          <a:xfrm>
            <a:off x="4589807" y="1069330"/>
            <a:ext cx="7442351" cy="4505124"/>
          </a:xfrm>
          <a:prstGeom prst="rect">
            <a:avLst/>
          </a:prstGeom>
          <a:noFill/>
          <a:ln>
            <a:noFill/>
          </a:ln>
          <a:effectLst>
            <a:outerShdw blurRad="57150" dist="19050" dir="5400000" algn="bl" rotWithShape="0">
              <a:srgbClr val="000000">
                <a:alpha val="50000"/>
              </a:srgbClr>
            </a:outerShdw>
          </a:effectLst>
        </p:spPr>
      </p:pic>
      <p:sp>
        <p:nvSpPr>
          <p:cNvPr id="751" name="Google Shape;751;p130">
            <a:extLst>
              <a:ext uri="{C183D7F6-B498-43B3-948B-1728B52AA6E4}">
                <adec:decorative xmlns:adec="http://schemas.microsoft.com/office/drawing/2017/decorative" val="1"/>
              </a:ext>
            </a:extLst>
          </p:cNvPr>
          <p:cNvSpPr/>
          <p:nvPr/>
        </p:nvSpPr>
        <p:spPr>
          <a:xfrm>
            <a:off x="4398407" y="1667365"/>
            <a:ext cx="382800" cy="235200"/>
          </a:xfrm>
          <a:prstGeom prst="rightArrow">
            <a:avLst>
              <a:gd name="adj1" fmla="val 50000"/>
              <a:gd name="adj2" fmla="val 50000"/>
            </a:avLst>
          </a:prstGeom>
          <a:solidFill>
            <a:srgbClr val="FFC0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defTabSz="914377">
              <a:buClr>
                <a:srgbClr val="000000"/>
              </a:buClr>
              <a:buSzPts val="1400"/>
            </a:pPr>
            <a:endParaRPr sz="1400" kern="0">
              <a:solidFill>
                <a:srgbClr val="000000"/>
              </a:solidFill>
              <a:latin typeface="Arial"/>
              <a:cs typeface="Arial"/>
              <a:sym typeface="Arial"/>
            </a:endParaRPr>
          </a:p>
        </p:txBody>
      </p:sp>
      <p:sp>
        <p:nvSpPr>
          <p:cNvPr id="753" name="Google Shape;753;p130"/>
          <p:cNvSpPr txBox="1">
            <a:spLocks noGrp="1"/>
          </p:cNvSpPr>
          <p:nvPr>
            <p:ph type="title" idx="4294967295"/>
          </p:nvPr>
        </p:nvSpPr>
        <p:spPr>
          <a:xfrm>
            <a:off x="1056151" y="189500"/>
            <a:ext cx="10079700" cy="794033"/>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377" rtl="0" eaLnBrk="1" fontAlgn="auto" latinLnBrk="0" hangingPunct="1">
              <a:lnSpc>
                <a:spcPct val="90000"/>
              </a:lnSpc>
              <a:spcBef>
                <a:spcPts val="0"/>
              </a:spcBef>
              <a:spcAft>
                <a:spcPts val="0"/>
              </a:spcAft>
              <a:buClr>
                <a:srgbClr val="000000"/>
              </a:buClr>
              <a:buSzPts val="1100"/>
              <a:buFontTx/>
              <a:buNone/>
              <a:tabLst/>
              <a:defRPr/>
            </a:pPr>
            <a:r>
              <a:rPr kumimoji="0" lang="en-US" sz="4400" b="0" i="0" u="none" strike="noStrike" kern="0" cap="none" spc="0" normalizeH="0" baseline="0" noProof="0" dirty="0">
                <a:ln>
                  <a:noFill/>
                </a:ln>
                <a:solidFill>
                  <a:srgbClr val="007780"/>
                </a:solidFill>
                <a:effectLst/>
                <a:uLnTx/>
                <a:uFillTx/>
                <a:latin typeface="Libre Franklin Medium"/>
                <a:ea typeface="Libre Franklin Medium"/>
                <a:cs typeface="Libre Franklin Medium"/>
                <a:sym typeface="Libre Franklin Medium"/>
              </a:rPr>
              <a:t>CBPL Guidance Document Structure</a:t>
            </a:r>
            <a:endParaRPr kumimoji="0" lang="en-US" sz="2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9"/>
        <p:cNvGrpSpPr/>
        <p:nvPr/>
      </p:nvGrpSpPr>
      <p:grpSpPr>
        <a:xfrm>
          <a:off x="0" y="0"/>
          <a:ext cx="0" cy="0"/>
          <a:chOff x="0" y="0"/>
          <a:chExt cx="0" cy="0"/>
        </a:xfrm>
      </p:grpSpPr>
      <p:sp>
        <p:nvSpPr>
          <p:cNvPr id="1550" name="Google Shape;1550;p256"/>
          <p:cNvSpPr txBox="1">
            <a:spLocks noGrp="1"/>
          </p:cNvSpPr>
          <p:nvPr>
            <p:ph type="title"/>
          </p:nvPr>
        </p:nvSpPr>
        <p:spPr>
          <a:xfrm>
            <a:off x="534900" y="159375"/>
            <a:ext cx="11122200" cy="1107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ts val="2000"/>
              <a:buNone/>
            </a:pPr>
            <a:r>
              <a:rPr lang="en-US" dirty="0"/>
              <a:t>Curriculum-Based Professional Learning </a:t>
            </a:r>
            <a:r>
              <a:rPr lang="en-US" dirty="0">
                <a:solidFill>
                  <a:schemeClr val="bg1"/>
                </a:solidFill>
              </a:rPr>
              <a:t>2</a:t>
            </a:r>
            <a:endParaRPr dirty="0">
              <a:solidFill>
                <a:schemeClr val="bg1"/>
              </a:solidFill>
            </a:endParaRPr>
          </a:p>
        </p:txBody>
      </p:sp>
      <p:sp>
        <p:nvSpPr>
          <p:cNvPr id="1551" name="Google Shape;1551;p256"/>
          <p:cNvSpPr txBox="1">
            <a:spLocks noGrp="1"/>
          </p:cNvSpPr>
          <p:nvPr>
            <p:ph type="body" idx="1"/>
          </p:nvPr>
        </p:nvSpPr>
        <p:spPr>
          <a:xfrm>
            <a:off x="632450" y="1266375"/>
            <a:ext cx="9322800" cy="3877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SzPts val="1800"/>
              <a:buNone/>
            </a:pPr>
            <a:r>
              <a:rPr lang="en-US" sz="2300"/>
              <a:t>As you read the “What is Curriculum-Based Professional Learning” and the “Enabling Conditions” sections (pgs. 4-6), notice: </a:t>
            </a:r>
            <a:endParaRPr sz="2300"/>
          </a:p>
          <a:p>
            <a:pPr marL="0" lvl="0" indent="0" algn="l" rtl="0">
              <a:lnSpc>
                <a:spcPct val="100000"/>
              </a:lnSpc>
              <a:spcBef>
                <a:spcPts val="1000"/>
              </a:spcBef>
              <a:spcAft>
                <a:spcPts val="0"/>
              </a:spcAft>
              <a:buSzPts val="1800"/>
              <a:buNone/>
            </a:pPr>
            <a:endParaRPr sz="2300"/>
          </a:p>
          <a:p>
            <a:pPr marL="457200" lvl="0" indent="-374650" algn="l" rtl="0">
              <a:lnSpc>
                <a:spcPct val="100000"/>
              </a:lnSpc>
              <a:spcBef>
                <a:spcPts val="1000"/>
              </a:spcBef>
              <a:spcAft>
                <a:spcPts val="0"/>
              </a:spcAft>
              <a:buSzPts val="2300"/>
              <a:buChar char="●"/>
            </a:pPr>
            <a:r>
              <a:rPr lang="en-US" sz="2300" i="1"/>
              <a:t>How “ready” your district may be for doing CBPL well.</a:t>
            </a:r>
            <a:endParaRPr sz="2300" i="1"/>
          </a:p>
          <a:p>
            <a:pPr marL="0" lvl="0" indent="0" algn="l" rtl="0">
              <a:lnSpc>
                <a:spcPct val="100000"/>
              </a:lnSpc>
              <a:spcBef>
                <a:spcPts val="1000"/>
              </a:spcBef>
              <a:spcAft>
                <a:spcPts val="0"/>
              </a:spcAft>
              <a:buNone/>
            </a:pPr>
            <a:endParaRPr sz="1400"/>
          </a:p>
          <a:p>
            <a:pPr marL="0" lvl="0" indent="0" algn="l" rtl="0">
              <a:lnSpc>
                <a:spcPct val="100000"/>
              </a:lnSpc>
              <a:spcBef>
                <a:spcPts val="1000"/>
              </a:spcBef>
              <a:spcAft>
                <a:spcPts val="0"/>
              </a:spcAft>
              <a:buNone/>
            </a:pPr>
            <a:endParaRPr sz="1400"/>
          </a:p>
          <a:p>
            <a:pPr marL="0" lvl="0" indent="0" algn="l" rtl="0">
              <a:lnSpc>
                <a:spcPct val="100000"/>
              </a:lnSpc>
              <a:spcBef>
                <a:spcPts val="1000"/>
              </a:spcBef>
              <a:spcAft>
                <a:spcPts val="0"/>
              </a:spcAft>
              <a:buNone/>
            </a:pPr>
            <a:endParaRPr sz="1400"/>
          </a:p>
          <a:p>
            <a:pPr marL="457200" lvl="0" indent="-342900" algn="l" rtl="0">
              <a:lnSpc>
                <a:spcPct val="100000"/>
              </a:lnSpc>
              <a:spcBef>
                <a:spcPts val="1000"/>
              </a:spcBef>
              <a:spcAft>
                <a:spcPts val="0"/>
              </a:spcAft>
              <a:buSzPts val="1800"/>
              <a:buChar char="★"/>
            </a:pPr>
            <a:r>
              <a:rPr lang="en-US" sz="1800" b="1"/>
              <a:t>4-5 min.</a:t>
            </a:r>
            <a:r>
              <a:rPr lang="en-US" sz="1800"/>
              <a:t> for independent reading. Space provided on pg. 1 of your participant handout to capture your thinking.</a:t>
            </a:r>
            <a:endParaRPr sz="2600"/>
          </a:p>
        </p:txBody>
      </p:sp>
      <p:pic>
        <p:nvPicPr>
          <p:cNvPr id="1552" name="Google Shape;1552;p256">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9737775" y="2107325"/>
            <a:ext cx="1780850" cy="1935750"/>
          </a:xfrm>
          <a:prstGeom prst="rect">
            <a:avLst/>
          </a:prstGeom>
          <a:noFill/>
          <a:ln>
            <a:noFill/>
          </a:ln>
          <a:effectLst>
            <a:outerShdw blurRad="57150" dist="85725" dir="5400000" algn="bl" rotWithShape="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p146"/>
          <p:cNvSpPr txBox="1">
            <a:spLocks noGrp="1"/>
          </p:cNvSpPr>
          <p:nvPr>
            <p:ph type="title"/>
          </p:nvPr>
        </p:nvSpPr>
        <p:spPr>
          <a:xfrm>
            <a:off x="596100" y="150800"/>
            <a:ext cx="11163300" cy="889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780"/>
              </a:buClr>
              <a:buSzPct val="112820"/>
              <a:buFont typeface="Libre Franklin Medium"/>
              <a:buNone/>
            </a:pPr>
            <a:r>
              <a:rPr lang="en-US" sz="3900"/>
              <a:t>CBPL: Breakout Rooms</a:t>
            </a:r>
            <a:endParaRPr sz="3900"/>
          </a:p>
        </p:txBody>
      </p:sp>
      <p:sp>
        <p:nvSpPr>
          <p:cNvPr id="877" name="Google Shape;877;p146"/>
          <p:cNvSpPr txBox="1">
            <a:spLocks noGrp="1"/>
          </p:cNvSpPr>
          <p:nvPr>
            <p:ph type="body" idx="1"/>
          </p:nvPr>
        </p:nvSpPr>
        <p:spPr>
          <a:xfrm>
            <a:off x="838200" y="1350475"/>
            <a:ext cx="10515600" cy="425263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r>
              <a:rPr lang="en-US" sz="2600" b="1"/>
              <a:t>Team Discussion: </a:t>
            </a:r>
            <a:r>
              <a:rPr lang="en-US" sz="2400"/>
              <a:t>From the CBPL Guidance document, </a:t>
            </a:r>
          </a:p>
          <a:p>
            <a:pPr lvl="1" indent="-368300">
              <a:lnSpc>
                <a:spcPct val="160000"/>
              </a:lnSpc>
              <a:buSzPts val="2200"/>
            </a:pPr>
            <a:r>
              <a:rPr lang="en-US"/>
              <a:t>How might you define together what CBPL is (and isn't)? </a:t>
            </a:r>
          </a:p>
          <a:p>
            <a:pPr lvl="1" indent="-368300">
              <a:lnSpc>
                <a:spcPct val="160000"/>
              </a:lnSpc>
              <a:buSzPts val="2200"/>
            </a:pPr>
            <a:r>
              <a:rPr lang="en-US"/>
              <a:t>How “ready” is your district currently for doing CBPL well?</a:t>
            </a:r>
          </a:p>
          <a:p>
            <a:pPr lvl="2" indent="-368300">
              <a:lnSpc>
                <a:spcPct val="160000"/>
              </a:lnSpc>
              <a:buSzPts val="2200"/>
              <a:buFont typeface="Wingdings"/>
              <a:buChar char="§"/>
            </a:pPr>
            <a:r>
              <a:rPr lang="en-US"/>
              <a:t>What "assets" are currently in place?</a:t>
            </a:r>
          </a:p>
          <a:p>
            <a:pPr lvl="2" indent="-368300">
              <a:lnSpc>
                <a:spcPct val="160000"/>
              </a:lnSpc>
              <a:buSzPts val="2200"/>
              <a:buFont typeface="Wingdings"/>
              <a:buChar char="§"/>
            </a:pPr>
            <a:r>
              <a:rPr lang="en-US"/>
              <a:t>What "barriers" are you finding? </a:t>
            </a:r>
          </a:p>
          <a:p>
            <a:pPr lvl="0" indent="-368300" algn="l" rtl="0">
              <a:lnSpc>
                <a:spcPct val="100000"/>
              </a:lnSpc>
              <a:spcBef>
                <a:spcPts val="1000"/>
              </a:spcBef>
              <a:spcAft>
                <a:spcPts val="0"/>
              </a:spcAft>
              <a:buSzPts val="2200"/>
            </a:pPr>
            <a:endParaRPr lang="en-US" sz="2200"/>
          </a:p>
          <a:p>
            <a:pPr marL="0" lvl="0" indent="0" algn="l" rtl="0">
              <a:lnSpc>
                <a:spcPct val="100000"/>
              </a:lnSpc>
              <a:spcBef>
                <a:spcPts val="1000"/>
              </a:spcBef>
              <a:spcAft>
                <a:spcPts val="0"/>
              </a:spcAft>
              <a:buNone/>
            </a:pPr>
            <a:endParaRPr lang="en-US" sz="1800"/>
          </a:p>
          <a:p>
            <a:pPr marL="457200" lvl="0" indent="-342900" algn="l" rtl="0">
              <a:lnSpc>
                <a:spcPct val="100000"/>
              </a:lnSpc>
              <a:spcBef>
                <a:spcPts val="1000"/>
              </a:spcBef>
              <a:spcAft>
                <a:spcPts val="0"/>
              </a:spcAft>
              <a:buSzPts val="1800"/>
              <a:buChar char="★"/>
            </a:pPr>
            <a:r>
              <a:rPr lang="en-US" sz="1800" b="1"/>
              <a:t>6 min.</a:t>
            </a:r>
            <a:endParaRPr sz="1800" b="1"/>
          </a:p>
        </p:txBody>
      </p:sp>
      <p:pic>
        <p:nvPicPr>
          <p:cNvPr id="2" name="Picture 1" descr="Breakout Rooms: Effective or ...">
            <a:extLst>
              <a:ext uri="{FF2B5EF4-FFF2-40B4-BE49-F238E27FC236}">
                <a16:creationId xmlns:a16="http://schemas.microsoft.com/office/drawing/2014/main" id="{C00E6AB9-4617-5EFF-B883-BC45E6AAA9BB}"/>
              </a:ext>
            </a:extLst>
          </p:cNvPr>
          <p:cNvPicPr>
            <a:picLocks noChangeAspect="1"/>
          </p:cNvPicPr>
          <p:nvPr/>
        </p:nvPicPr>
        <p:blipFill>
          <a:blip r:embed="rId3"/>
          <a:stretch>
            <a:fillRect/>
          </a:stretch>
        </p:blipFill>
        <p:spPr>
          <a:xfrm>
            <a:off x="8897375" y="4022250"/>
            <a:ext cx="2134848" cy="112830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147"/>
          <p:cNvSpPr txBox="1">
            <a:spLocks noGrp="1"/>
          </p:cNvSpPr>
          <p:nvPr>
            <p:ph type="title"/>
          </p:nvPr>
        </p:nvSpPr>
        <p:spPr>
          <a:xfrm>
            <a:off x="416725" y="138875"/>
            <a:ext cx="113703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780"/>
              </a:buClr>
              <a:buSzPts val="4400"/>
              <a:buFont typeface="Libre Franklin Medium"/>
              <a:buNone/>
            </a:pPr>
            <a:r>
              <a:rPr lang="en-US" sz="4200"/>
              <a:t>CBPL: Whole Group Share Out </a:t>
            </a:r>
            <a:endParaRPr sz="4200"/>
          </a:p>
        </p:txBody>
      </p:sp>
      <p:sp>
        <p:nvSpPr>
          <p:cNvPr id="885" name="Google Shape;885;p147"/>
          <p:cNvSpPr txBox="1">
            <a:spLocks noGrp="1"/>
          </p:cNvSpPr>
          <p:nvPr>
            <p:ph type="body" idx="1"/>
          </p:nvPr>
        </p:nvSpPr>
        <p:spPr>
          <a:xfrm>
            <a:off x="563225" y="1540575"/>
            <a:ext cx="11117400" cy="4122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None/>
            </a:pPr>
            <a:r>
              <a:rPr lang="en-US"/>
              <a:t>Please post in the chat:</a:t>
            </a:r>
          </a:p>
          <a:p>
            <a:pPr marL="0" lvl="0" indent="0" algn="l" rtl="0">
              <a:lnSpc>
                <a:spcPct val="100000"/>
              </a:lnSpc>
              <a:spcBef>
                <a:spcPts val="1000"/>
              </a:spcBef>
              <a:spcAft>
                <a:spcPts val="0"/>
              </a:spcAft>
              <a:buNone/>
            </a:pPr>
            <a:endParaRPr/>
          </a:p>
          <a:p>
            <a:pPr indent="-425450">
              <a:lnSpc>
                <a:spcPct val="100000"/>
              </a:lnSpc>
              <a:buSzPts val="3100"/>
              <a:buChar char="●"/>
            </a:pPr>
            <a:r>
              <a:rPr lang="en-US" sz="2400"/>
              <a:t>One "asset" and one "barrier" from your breakout room that seems worth lifting up to the group. </a:t>
            </a:r>
          </a:p>
          <a:p>
            <a:pPr marL="0" lvl="0" indent="0" algn="l" rtl="0">
              <a:lnSpc>
                <a:spcPct val="100000"/>
              </a:lnSpc>
              <a:spcBef>
                <a:spcPts val="1000"/>
              </a:spcBef>
              <a:spcAft>
                <a:spcPts val="0"/>
              </a:spcAft>
              <a:buNone/>
            </a:pPr>
            <a:endParaRPr sz="3100"/>
          </a:p>
          <a:p>
            <a:pPr marL="0" lvl="0" indent="0" algn="l" rtl="0">
              <a:lnSpc>
                <a:spcPct val="100000"/>
              </a:lnSpc>
              <a:spcBef>
                <a:spcPts val="1000"/>
              </a:spcBef>
              <a:spcAft>
                <a:spcPts val="0"/>
              </a:spcAft>
              <a:buNone/>
            </a:pPr>
            <a:endParaRPr sz="3100"/>
          </a:p>
        </p:txBody>
      </p:sp>
      <p:pic>
        <p:nvPicPr>
          <p:cNvPr id="886" name="Google Shape;886;p147">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783301" y="4304932"/>
            <a:ext cx="2744670" cy="143454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48">
          <a:extLst>
            <a:ext uri="{FF2B5EF4-FFF2-40B4-BE49-F238E27FC236}">
              <a16:creationId xmlns:a16="http://schemas.microsoft.com/office/drawing/2014/main" id="{D8695FB8-79AC-167A-B4A2-3E5A2FAFCF00}"/>
            </a:ext>
          </a:extLst>
        </p:cNvPr>
        <p:cNvGrpSpPr/>
        <p:nvPr/>
      </p:nvGrpSpPr>
      <p:grpSpPr>
        <a:xfrm>
          <a:off x="0" y="0"/>
          <a:ext cx="0" cy="0"/>
          <a:chOff x="0" y="0"/>
          <a:chExt cx="0" cy="0"/>
        </a:xfrm>
      </p:grpSpPr>
      <p:pic>
        <p:nvPicPr>
          <p:cNvPr id="749" name="Google Shape;749;p130">
            <a:extLst>
              <a:ext uri="{FF2B5EF4-FFF2-40B4-BE49-F238E27FC236}">
                <a16:creationId xmlns:a16="http://schemas.microsoft.com/office/drawing/2014/main" id="{E5BC56E1-98B2-0DD3-8D41-7061E33F32A2}"/>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515280" y="1220772"/>
            <a:ext cx="3612105" cy="3970856"/>
          </a:xfrm>
          <a:prstGeom prst="rect">
            <a:avLst/>
          </a:prstGeom>
          <a:noFill/>
          <a:ln>
            <a:noFill/>
          </a:ln>
          <a:effectLst>
            <a:outerShdw blurRad="57150" dist="85725" dir="5400000" algn="bl" rotWithShape="0">
              <a:srgbClr val="000000">
                <a:alpha val="50000"/>
              </a:srgbClr>
            </a:outerShdw>
          </a:effectLst>
        </p:spPr>
      </p:pic>
      <p:pic>
        <p:nvPicPr>
          <p:cNvPr id="750" name="Google Shape;750;p130" descr="Screenshot of CBPL document table of contents">
            <a:extLst>
              <a:ext uri="{FF2B5EF4-FFF2-40B4-BE49-F238E27FC236}">
                <a16:creationId xmlns:a16="http://schemas.microsoft.com/office/drawing/2014/main" id="{37825097-27AC-B1FE-752D-FCFEB43458CE}"/>
              </a:ext>
              <a:ext uri="{C183D7F6-B498-43B3-948B-1728B52AA6E4}">
                <adec:decorative xmlns:adec="http://schemas.microsoft.com/office/drawing/2017/decorative" val="0"/>
              </a:ext>
            </a:extLst>
          </p:cNvPr>
          <p:cNvPicPr preferRelativeResize="0"/>
          <p:nvPr/>
        </p:nvPicPr>
        <p:blipFill>
          <a:blip r:embed="rId4">
            <a:alphaModFix/>
          </a:blip>
          <a:stretch>
            <a:fillRect/>
          </a:stretch>
        </p:blipFill>
        <p:spPr>
          <a:xfrm>
            <a:off x="4589807" y="1069330"/>
            <a:ext cx="7442351" cy="4505124"/>
          </a:xfrm>
          <a:prstGeom prst="rect">
            <a:avLst/>
          </a:prstGeom>
          <a:noFill/>
          <a:ln>
            <a:noFill/>
          </a:ln>
          <a:effectLst>
            <a:outerShdw blurRad="57150" dist="19050" dir="5400000" algn="bl" rotWithShape="0">
              <a:srgbClr val="000000">
                <a:alpha val="50000"/>
              </a:srgbClr>
            </a:outerShdw>
          </a:effectLst>
        </p:spPr>
      </p:pic>
      <p:sp>
        <p:nvSpPr>
          <p:cNvPr id="751" name="Google Shape;751;p130">
            <a:extLst>
              <a:ext uri="{FF2B5EF4-FFF2-40B4-BE49-F238E27FC236}">
                <a16:creationId xmlns:a16="http://schemas.microsoft.com/office/drawing/2014/main" id="{AAEEE915-04BE-FF9E-F7E5-3A08027B2FFE}"/>
              </a:ext>
              <a:ext uri="{C183D7F6-B498-43B3-948B-1728B52AA6E4}">
                <adec:decorative xmlns:adec="http://schemas.microsoft.com/office/drawing/2017/decorative" val="1"/>
              </a:ext>
            </a:extLst>
          </p:cNvPr>
          <p:cNvSpPr/>
          <p:nvPr/>
        </p:nvSpPr>
        <p:spPr>
          <a:xfrm>
            <a:off x="4486897" y="2444114"/>
            <a:ext cx="382800" cy="235200"/>
          </a:xfrm>
          <a:prstGeom prst="rightArrow">
            <a:avLst>
              <a:gd name="adj1" fmla="val 50000"/>
              <a:gd name="adj2" fmla="val 50000"/>
            </a:avLst>
          </a:prstGeom>
          <a:solidFill>
            <a:srgbClr val="FFC0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defTabSz="914377">
              <a:buClr>
                <a:srgbClr val="000000"/>
              </a:buClr>
              <a:buSzPts val="1400"/>
            </a:pPr>
            <a:endParaRPr sz="1400" kern="0">
              <a:solidFill>
                <a:srgbClr val="000000"/>
              </a:solidFill>
              <a:latin typeface="Arial"/>
              <a:cs typeface="Arial"/>
              <a:sym typeface="Arial"/>
            </a:endParaRPr>
          </a:p>
        </p:txBody>
      </p:sp>
      <p:sp>
        <p:nvSpPr>
          <p:cNvPr id="753" name="Google Shape;753;p130">
            <a:extLst>
              <a:ext uri="{FF2B5EF4-FFF2-40B4-BE49-F238E27FC236}">
                <a16:creationId xmlns:a16="http://schemas.microsoft.com/office/drawing/2014/main" id="{4A5E5A75-E238-93FB-754A-6F19B664F127}"/>
              </a:ext>
            </a:extLst>
          </p:cNvPr>
          <p:cNvSpPr txBox="1">
            <a:spLocks noGrp="1"/>
          </p:cNvSpPr>
          <p:nvPr>
            <p:ph type="title" idx="4294967295"/>
          </p:nvPr>
        </p:nvSpPr>
        <p:spPr>
          <a:xfrm>
            <a:off x="1056151" y="189500"/>
            <a:ext cx="10079700" cy="1403431"/>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377" rtl="0" eaLnBrk="1" fontAlgn="auto" latinLnBrk="0" hangingPunct="1">
              <a:lnSpc>
                <a:spcPct val="90000"/>
              </a:lnSpc>
              <a:spcBef>
                <a:spcPts val="0"/>
              </a:spcBef>
              <a:spcAft>
                <a:spcPts val="0"/>
              </a:spcAft>
              <a:buClr>
                <a:srgbClr val="000000"/>
              </a:buClr>
              <a:buSzPts val="1100"/>
              <a:buFontTx/>
              <a:buNone/>
              <a:tabLst/>
              <a:defRPr/>
            </a:pPr>
            <a:r>
              <a:rPr kumimoji="0" lang="en-US" sz="4400" b="0" i="0" u="none" strike="noStrike" kern="0" cap="none" spc="0" normalizeH="0" baseline="0" noProof="0" dirty="0">
                <a:ln>
                  <a:noFill/>
                </a:ln>
                <a:solidFill>
                  <a:srgbClr val="007780"/>
                </a:solidFill>
                <a:effectLst/>
                <a:uLnTx/>
                <a:uFillTx/>
                <a:latin typeface="Libre Franklin Medium"/>
                <a:ea typeface="Libre Franklin Medium"/>
                <a:cs typeface="Libre Franklin Medium"/>
                <a:sym typeface="Libre Franklin Medium"/>
              </a:rPr>
              <a:t>CBPL Guidance Document Structure </a:t>
            </a:r>
            <a:r>
              <a:rPr kumimoji="0" lang="en-US" sz="4400" b="0" i="0" u="none" strike="noStrike" kern="0" cap="none" spc="0" normalizeH="0" baseline="0" noProof="0" dirty="0">
                <a:ln>
                  <a:noFill/>
                </a:ln>
                <a:solidFill>
                  <a:schemeClr val="bg1"/>
                </a:solidFill>
                <a:effectLst/>
                <a:uLnTx/>
                <a:uFillTx/>
                <a:latin typeface="Libre Franklin Medium"/>
                <a:ea typeface="Libre Franklin Medium"/>
                <a:cs typeface="Libre Franklin Medium"/>
                <a:sym typeface="Libre Franklin Medium"/>
              </a:rPr>
              <a:t>2</a:t>
            </a:r>
            <a:endParaRPr kumimoji="0" lang="en-US" sz="2800" b="0" i="0" u="none" strike="noStrike" kern="0" cap="none" spc="0" normalizeH="0" baseline="0" noProof="0" dirty="0">
              <a:ln>
                <a:noFill/>
              </a:ln>
              <a:solidFill>
                <a:schemeClr val="bg1"/>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0904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pic>
        <p:nvPicPr>
          <p:cNvPr id="759" name="Google Shape;759;p131" descr="Screenshot of stage 2 Early Implementation PL"/>
          <p:cNvPicPr preferRelativeResize="0"/>
          <p:nvPr/>
        </p:nvPicPr>
        <p:blipFill>
          <a:blip r:embed="rId3">
            <a:alphaModFix/>
          </a:blip>
          <a:stretch>
            <a:fillRect/>
          </a:stretch>
        </p:blipFill>
        <p:spPr>
          <a:xfrm>
            <a:off x="4428971" y="1531051"/>
            <a:ext cx="7014951" cy="3795899"/>
          </a:xfrm>
          <a:prstGeom prst="rect">
            <a:avLst/>
          </a:prstGeom>
          <a:noFill/>
          <a:ln>
            <a:noFill/>
          </a:ln>
          <a:effectLst>
            <a:outerShdw blurRad="57150" dist="19050" dir="5400000" algn="bl" rotWithShape="0">
              <a:srgbClr val="000000">
                <a:alpha val="50000"/>
              </a:srgbClr>
            </a:outerShdw>
          </a:effectLst>
        </p:spPr>
      </p:pic>
      <p:sp>
        <p:nvSpPr>
          <p:cNvPr id="760" name="Google Shape;760;p131"/>
          <p:cNvSpPr txBox="1"/>
          <p:nvPr/>
        </p:nvSpPr>
        <p:spPr>
          <a:xfrm>
            <a:off x="487672" y="2259465"/>
            <a:ext cx="3528600" cy="2339072"/>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defTabSz="914377">
              <a:buClr>
                <a:srgbClr val="000000"/>
              </a:buClr>
            </a:pPr>
            <a:r>
              <a:rPr lang="en-US" sz="2800" kern="0">
                <a:solidFill>
                  <a:srgbClr val="000000"/>
                </a:solidFill>
                <a:latin typeface="Calibri"/>
                <a:ea typeface="Calibri"/>
                <a:cs typeface="Calibri"/>
                <a:sym typeface="Calibri"/>
              </a:rPr>
              <a:t>Each stage includes a list of the type of CBPL experiences necessary to reach the outcomes of that stage.</a:t>
            </a:r>
            <a:endParaRPr sz="2800" kern="0">
              <a:solidFill>
                <a:srgbClr val="000000"/>
              </a:solidFill>
              <a:latin typeface="Calibri"/>
              <a:ea typeface="Calibri"/>
              <a:cs typeface="Calibri"/>
              <a:sym typeface="Calibri"/>
            </a:endParaRPr>
          </a:p>
        </p:txBody>
      </p:sp>
      <p:sp>
        <p:nvSpPr>
          <p:cNvPr id="761" name="Google Shape;761;p131"/>
          <p:cNvSpPr txBox="1">
            <a:spLocks noGrp="1"/>
          </p:cNvSpPr>
          <p:nvPr>
            <p:ph type="title" idx="4294967295"/>
          </p:nvPr>
        </p:nvSpPr>
        <p:spPr>
          <a:xfrm>
            <a:off x="1052100" y="190675"/>
            <a:ext cx="10391822" cy="794033"/>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377" rtl="0" eaLnBrk="1" fontAlgn="auto" latinLnBrk="0" hangingPunct="1">
              <a:lnSpc>
                <a:spcPct val="9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007780"/>
                </a:solidFill>
                <a:effectLst/>
                <a:uLnTx/>
                <a:uFillTx/>
                <a:latin typeface="Libre Franklin Medium"/>
                <a:ea typeface="Libre Franklin Medium"/>
                <a:cs typeface="Libre Franklin Medium"/>
                <a:sym typeface="Libre Franklin Medium"/>
              </a:rPr>
              <a:t>CBPL Guidance Document Structure </a:t>
            </a:r>
            <a:r>
              <a:rPr kumimoji="0" lang="en-US" sz="4400" b="0" i="0" u="none" strike="noStrike" kern="0" cap="none" spc="0" normalizeH="0" baseline="0" noProof="0" dirty="0">
                <a:ln>
                  <a:noFill/>
                </a:ln>
                <a:solidFill>
                  <a:schemeClr val="bg1"/>
                </a:solidFill>
                <a:effectLst/>
                <a:uLnTx/>
                <a:uFillTx/>
                <a:latin typeface="Libre Franklin Medium"/>
                <a:ea typeface="Libre Franklin Medium"/>
                <a:cs typeface="Libre Franklin Medium"/>
                <a:sym typeface="Libre Franklin Medium"/>
              </a:rPr>
              <a:t>3</a:t>
            </a:r>
            <a:endParaRPr kumimoji="0" lang="en-US" sz="2800" b="0" i="0" u="none" strike="noStrike" kern="0" cap="none" spc="0" normalizeH="0" baseline="0" noProof="0" dirty="0">
              <a:ln>
                <a:noFill/>
              </a:ln>
              <a:solidFill>
                <a:schemeClr val="bg1"/>
              </a:solidFill>
              <a:effectLst/>
              <a:uLnTx/>
              <a:uFillTx/>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132"/>
          <p:cNvSpPr txBox="1">
            <a:spLocks noGrp="1"/>
          </p:cNvSpPr>
          <p:nvPr>
            <p:ph type="title"/>
          </p:nvPr>
        </p:nvSpPr>
        <p:spPr>
          <a:xfrm>
            <a:off x="838200" y="191251"/>
            <a:ext cx="10515600" cy="888000"/>
          </a:xfrm>
          <a:prstGeom prst="rect">
            <a:avLst/>
          </a:prstGeom>
          <a:noFill/>
          <a:ln>
            <a:noFill/>
          </a:ln>
        </p:spPr>
        <p:txBody>
          <a:bodyPr spcFirstLastPara="1" wrap="square" lIns="91425" tIns="45700" rIns="91425" bIns="45700" anchor="ctr" anchorCtr="0">
            <a:normAutofit/>
          </a:bodyPr>
          <a:lstStyle/>
          <a:p>
            <a:pPr algn="ctr"/>
            <a:r>
              <a:rPr lang="en-US" sz="4200"/>
              <a:t>Stages of CBPL </a:t>
            </a:r>
            <a:endParaRPr sz="4200"/>
          </a:p>
        </p:txBody>
      </p:sp>
      <p:sp>
        <p:nvSpPr>
          <p:cNvPr id="767" name="Google Shape;767;p132"/>
          <p:cNvSpPr txBox="1">
            <a:spLocks noGrp="1"/>
          </p:cNvSpPr>
          <p:nvPr>
            <p:ph type="body" idx="1"/>
          </p:nvPr>
        </p:nvSpPr>
        <p:spPr>
          <a:xfrm>
            <a:off x="838200" y="1229526"/>
            <a:ext cx="10515600" cy="4368300"/>
          </a:xfrm>
          <a:prstGeom prst="rect">
            <a:avLst/>
          </a:prstGeom>
          <a:noFill/>
          <a:ln>
            <a:noFill/>
          </a:ln>
        </p:spPr>
        <p:txBody>
          <a:bodyPr spcFirstLastPara="1" wrap="square" lIns="91425" tIns="45700" rIns="91425" bIns="45700" anchor="t" anchorCtr="0">
            <a:normAutofit lnSpcReduction="10000"/>
          </a:bodyPr>
          <a:lstStyle/>
          <a:p>
            <a:pPr marL="0" indent="0">
              <a:lnSpc>
                <a:spcPct val="100000"/>
              </a:lnSpc>
              <a:buNone/>
            </a:pPr>
            <a:r>
              <a:rPr lang="en-US" sz="2850">
                <a:solidFill>
                  <a:schemeClr val="dk1"/>
                </a:solidFill>
              </a:rPr>
              <a:t>Read through the PL experiences outlined for each of the three stages, note:</a:t>
            </a:r>
            <a:endParaRPr sz="2850" i="1">
              <a:solidFill>
                <a:schemeClr val="dk1"/>
              </a:solidFill>
            </a:endParaRPr>
          </a:p>
          <a:p>
            <a:pPr marL="0" indent="0">
              <a:lnSpc>
                <a:spcPct val="100000"/>
              </a:lnSpc>
              <a:buClr>
                <a:schemeClr val="dk1"/>
              </a:buClr>
              <a:buSzPts val="1100"/>
              <a:buNone/>
            </a:pPr>
            <a:endParaRPr sz="1200"/>
          </a:p>
          <a:p>
            <a:pPr marL="456565" indent="-342265">
              <a:lnSpc>
                <a:spcPct val="100000"/>
              </a:lnSpc>
              <a:buClr>
                <a:schemeClr val="dk1"/>
              </a:buClr>
              <a:buChar char="●"/>
            </a:pPr>
            <a:r>
              <a:rPr lang="en-US" sz="3050" i="1">
                <a:solidFill>
                  <a:schemeClr val="dk1"/>
                </a:solidFill>
              </a:rPr>
              <a:t>Which of these PL experiences may already be occurring in your district </a:t>
            </a:r>
            <a:endParaRPr lang="en-US" sz="3050">
              <a:solidFill>
                <a:schemeClr val="dk1"/>
              </a:solidFill>
            </a:endParaRPr>
          </a:p>
          <a:p>
            <a:pPr marL="456565" indent="-342265">
              <a:lnSpc>
                <a:spcPct val="100000"/>
              </a:lnSpc>
              <a:buClr>
                <a:schemeClr val="dk1"/>
              </a:buClr>
              <a:buChar char="●"/>
            </a:pPr>
            <a:r>
              <a:rPr lang="en-US" sz="3050" i="1">
                <a:solidFill>
                  <a:schemeClr val="dk1"/>
                </a:solidFill>
              </a:rPr>
              <a:t>Which you may be ready to incorporate based on implementation stage and educator readiness.</a:t>
            </a:r>
            <a:endParaRPr lang="en-US" sz="3050">
              <a:solidFill>
                <a:schemeClr val="dk1"/>
              </a:solidFill>
            </a:endParaRPr>
          </a:p>
          <a:p>
            <a:pPr marL="0" indent="0">
              <a:lnSpc>
                <a:spcPct val="100000"/>
              </a:lnSpc>
              <a:spcAft>
                <a:spcPts val="1000"/>
              </a:spcAft>
              <a:buNone/>
            </a:pPr>
            <a:endParaRPr lang="en-US" sz="1200" i="1">
              <a:solidFill>
                <a:srgbClr val="007780"/>
              </a:solidFill>
              <a:latin typeface="Arial"/>
              <a:ea typeface="Arial"/>
              <a:cs typeface="Arial"/>
              <a:sym typeface="Arial"/>
            </a:endParaRPr>
          </a:p>
          <a:p>
            <a:pPr marL="227965" indent="-227965">
              <a:lnSpc>
                <a:spcPct val="100000"/>
              </a:lnSpc>
              <a:spcAft>
                <a:spcPts val="1000"/>
              </a:spcAft>
              <a:buFont typeface="Wingdings" panose="05000000000000000000" pitchFamily="2" charset="2"/>
              <a:buChar char="q"/>
            </a:pPr>
            <a:r>
              <a:rPr lang="en-US" sz="2400" i="1">
                <a:solidFill>
                  <a:schemeClr val="tx1"/>
                </a:solidFill>
                <a:ea typeface="Arial"/>
                <a:cs typeface="Arial"/>
                <a:sym typeface="Arial"/>
              </a:rPr>
              <a:t> 5 minutes.</a:t>
            </a:r>
            <a:endParaRPr sz="2400" i="1">
              <a:solidFill>
                <a:schemeClr val="tx1"/>
              </a:solidFill>
              <a:ea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133"/>
          <p:cNvSpPr txBox="1">
            <a:spLocks noGrp="1"/>
          </p:cNvSpPr>
          <p:nvPr>
            <p:ph type="title"/>
          </p:nvPr>
        </p:nvSpPr>
        <p:spPr>
          <a:xfrm>
            <a:off x="838200" y="179375"/>
            <a:ext cx="10515600" cy="1076400"/>
          </a:xfrm>
          <a:prstGeom prst="rect">
            <a:avLst/>
          </a:prstGeom>
        </p:spPr>
        <p:txBody>
          <a:bodyPr spcFirstLastPara="1" wrap="square" lIns="91425" tIns="45700" rIns="91425" bIns="45700" anchor="ctr" anchorCtr="0">
            <a:normAutofit/>
          </a:bodyPr>
          <a:lstStyle/>
          <a:p>
            <a:r>
              <a:rPr lang="en-US"/>
              <a:t>Stages of CBPL: Whole Group </a:t>
            </a:r>
            <a:endParaRPr/>
          </a:p>
        </p:txBody>
      </p:sp>
      <p:sp>
        <p:nvSpPr>
          <p:cNvPr id="774" name="Google Shape;774;p133"/>
          <p:cNvSpPr txBox="1">
            <a:spLocks noGrp="1"/>
          </p:cNvSpPr>
          <p:nvPr>
            <p:ph type="body" idx="1"/>
          </p:nvPr>
        </p:nvSpPr>
        <p:spPr>
          <a:xfrm>
            <a:off x="838200" y="1407475"/>
            <a:ext cx="10515600" cy="4300800"/>
          </a:xfrm>
          <a:prstGeom prst="rect">
            <a:avLst/>
          </a:prstGeom>
        </p:spPr>
        <p:txBody>
          <a:bodyPr spcFirstLastPara="1" wrap="square" lIns="91425" tIns="45700" rIns="91425" bIns="45700" anchor="t" anchorCtr="0">
            <a:normAutofit/>
          </a:bodyPr>
          <a:lstStyle/>
          <a:p>
            <a:pPr marL="0" indent="0">
              <a:lnSpc>
                <a:spcPct val="100000"/>
              </a:lnSpc>
              <a:spcAft>
                <a:spcPts val="1000"/>
              </a:spcAft>
              <a:buClr>
                <a:schemeClr val="dk1"/>
              </a:buClr>
              <a:buSzPts val="1100"/>
              <a:buNone/>
            </a:pPr>
            <a:r>
              <a:rPr lang="en-US" sz="3100"/>
              <a:t>How might the PL experiences identified for each stage help meet the needs of teachers, those in their instructional practices and those that arise when implementing a new curriculum?</a:t>
            </a:r>
            <a:endParaRPr sz="3100"/>
          </a:p>
        </p:txBody>
      </p:sp>
      <p:pic>
        <p:nvPicPr>
          <p:cNvPr id="3" name="Google Shape;886;p147">
            <a:extLst>
              <a:ext uri="{FF2B5EF4-FFF2-40B4-BE49-F238E27FC236}">
                <a16:creationId xmlns:a16="http://schemas.microsoft.com/office/drawing/2014/main" id="{7A0912C5-0AE5-9CB4-DEFB-28340D1B2319}"/>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783301" y="4304932"/>
            <a:ext cx="2744670" cy="143454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10"/>
        <p:cNvGrpSpPr/>
        <p:nvPr/>
      </p:nvGrpSpPr>
      <p:grpSpPr>
        <a:xfrm>
          <a:off x="0" y="0"/>
          <a:ext cx="0" cy="0"/>
          <a:chOff x="0" y="0"/>
          <a:chExt cx="0" cy="0"/>
        </a:xfrm>
      </p:grpSpPr>
      <p:sp>
        <p:nvSpPr>
          <p:cNvPr id="1711" name="Google Shape;1711;p275"/>
          <p:cNvSpPr txBox="1">
            <a:spLocks noGrp="1"/>
          </p:cNvSpPr>
          <p:nvPr>
            <p:ph type="title"/>
          </p:nvPr>
        </p:nvSpPr>
        <p:spPr>
          <a:xfrm>
            <a:off x="433125" y="1783625"/>
            <a:ext cx="10515600" cy="1424100"/>
          </a:xfrm>
          <a:prstGeom prst="rect">
            <a:avLst/>
          </a:prstGeom>
        </p:spPr>
        <p:txBody>
          <a:bodyPr spcFirstLastPara="1" wrap="square" lIns="91425" tIns="45700" rIns="91425" bIns="45700" anchor="b" anchorCtr="0">
            <a:normAutofit/>
          </a:bodyPr>
          <a:lstStyle/>
          <a:p>
            <a:pPr marL="0" lvl="0" indent="0" algn="l" rtl="0">
              <a:spcBef>
                <a:spcPts val="0"/>
              </a:spcBef>
              <a:spcAft>
                <a:spcPts val="0"/>
              </a:spcAft>
              <a:buNone/>
            </a:pPr>
            <a:r>
              <a:rPr lang="en-US" sz="4200"/>
              <a:t>Creating System-Level Coherence in Professional Learning</a:t>
            </a:r>
            <a:endParaRPr sz="4200"/>
          </a:p>
        </p:txBody>
      </p:sp>
      <p:sp>
        <p:nvSpPr>
          <p:cNvPr id="1712" name="Google Shape;1712;p275"/>
          <p:cNvSpPr txBox="1">
            <a:spLocks noGrp="1"/>
          </p:cNvSpPr>
          <p:nvPr>
            <p:ph type="body" idx="1"/>
          </p:nvPr>
        </p:nvSpPr>
        <p:spPr>
          <a:xfrm>
            <a:off x="733650" y="3685238"/>
            <a:ext cx="10515600" cy="15003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en-US"/>
              <a:t>A Model for Structuring CBPL </a:t>
            </a:r>
            <a:endParaRPr/>
          </a:p>
        </p:txBody>
      </p:sp>
      <p:pic>
        <p:nvPicPr>
          <p:cNvPr id="1713" name="Google Shape;1713;p27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709925" y="3329300"/>
            <a:ext cx="2539324" cy="305652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18"/>
        <p:cNvGrpSpPr/>
        <p:nvPr/>
      </p:nvGrpSpPr>
      <p:grpSpPr>
        <a:xfrm>
          <a:off x="0" y="0"/>
          <a:ext cx="0" cy="0"/>
          <a:chOff x="0" y="0"/>
          <a:chExt cx="0" cy="0"/>
        </a:xfrm>
      </p:grpSpPr>
      <p:sp>
        <p:nvSpPr>
          <p:cNvPr id="1719" name="Google Shape;1719;p276"/>
          <p:cNvSpPr txBox="1">
            <a:spLocks noGrp="1"/>
          </p:cNvSpPr>
          <p:nvPr>
            <p:ph type="title" idx="4294967295"/>
          </p:nvPr>
        </p:nvSpPr>
        <p:spPr>
          <a:xfrm>
            <a:off x="3229813" y="93225"/>
            <a:ext cx="5732400" cy="7665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4200" b="0" i="0" u="none" strike="noStrike" kern="0" cap="none" spc="0" normalizeH="0" baseline="0" noProof="0" dirty="0">
                <a:ln>
                  <a:noFill/>
                </a:ln>
                <a:solidFill>
                  <a:srgbClr val="007780"/>
                </a:solidFill>
                <a:effectLst/>
                <a:uLnTx/>
                <a:uFillTx/>
                <a:latin typeface="Libre Franklin Medium"/>
                <a:ea typeface="Libre Franklin Medium"/>
                <a:cs typeface="Libre Franklin Medium"/>
                <a:sym typeface="Libre Franklin Medium"/>
              </a:rPr>
              <a:t>Structuring PL Cycles</a:t>
            </a:r>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720" name="Google Shape;1720;p276" descr="Structuring PL Cycles graphic"/>
          <p:cNvPicPr preferRelativeResize="0"/>
          <p:nvPr/>
        </p:nvPicPr>
        <p:blipFill>
          <a:blip r:embed="rId3">
            <a:alphaModFix/>
          </a:blip>
          <a:stretch>
            <a:fillRect/>
          </a:stretch>
        </p:blipFill>
        <p:spPr>
          <a:xfrm>
            <a:off x="783088" y="859725"/>
            <a:ext cx="10625825" cy="5453175"/>
          </a:xfrm>
          <a:prstGeom prst="rect">
            <a:avLst/>
          </a:prstGeom>
          <a:noFill/>
          <a:ln>
            <a:noFill/>
          </a:ln>
        </p:spPr>
      </p:pic>
      <p:sp>
        <p:nvSpPr>
          <p:cNvPr id="1721" name="Google Shape;1721;p276" descr="&quot; &quot;"/>
          <p:cNvSpPr/>
          <p:nvPr/>
        </p:nvSpPr>
        <p:spPr>
          <a:xfrm>
            <a:off x="7676850" y="673500"/>
            <a:ext cx="3732000" cy="148350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2" name="Google Shape;1722;p276" descr="&quot; &quot;"/>
          <p:cNvSpPr/>
          <p:nvPr/>
        </p:nvSpPr>
        <p:spPr>
          <a:xfrm>
            <a:off x="7676850" y="5222050"/>
            <a:ext cx="3732000" cy="125850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3" name="Google Shape;1723;p276" descr="&quot; &quot;"/>
          <p:cNvSpPr/>
          <p:nvPr/>
        </p:nvSpPr>
        <p:spPr>
          <a:xfrm>
            <a:off x="651475" y="4997050"/>
            <a:ext cx="3732000" cy="148350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724" name="Google Shape;1724;p276" descr="&quot; &quot;"/>
          <p:cNvSpPr/>
          <p:nvPr/>
        </p:nvSpPr>
        <p:spPr>
          <a:xfrm>
            <a:off x="571325" y="610075"/>
            <a:ext cx="3732000" cy="148350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3CAE-6E57-B2F5-761B-B6A5FFDFB632}"/>
              </a:ext>
            </a:extLst>
          </p:cNvPr>
          <p:cNvSpPr>
            <a:spLocks noGrp="1"/>
          </p:cNvSpPr>
          <p:nvPr>
            <p:ph type="title"/>
          </p:nvPr>
        </p:nvSpPr>
        <p:spPr/>
        <p:txBody>
          <a:bodyPr/>
          <a:lstStyle/>
          <a:p>
            <a:r>
              <a:rPr lang="en-US"/>
              <a:t>Welcome &amp; Introduction</a:t>
            </a:r>
          </a:p>
        </p:txBody>
      </p:sp>
      <p:pic>
        <p:nvPicPr>
          <p:cNvPr id="4" name="Picture 3">
            <a:extLst>
              <a:ext uri="{FF2B5EF4-FFF2-40B4-BE49-F238E27FC236}">
                <a16:creationId xmlns:a16="http://schemas.microsoft.com/office/drawing/2014/main" id="{D033A4A5-26F5-D10D-0BB6-DEA969634D0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417166" y="4559684"/>
            <a:ext cx="3365678" cy="1871086"/>
          </a:xfrm>
          <a:prstGeom prst="rect">
            <a:avLst/>
          </a:prstGeom>
        </p:spPr>
      </p:pic>
    </p:spTree>
    <p:extLst>
      <p:ext uri="{BB962C8B-B14F-4D97-AF65-F5344CB8AC3E}">
        <p14:creationId xmlns:p14="http://schemas.microsoft.com/office/powerpoint/2010/main" val="321648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29"/>
        <p:cNvGrpSpPr/>
        <p:nvPr/>
      </p:nvGrpSpPr>
      <p:grpSpPr>
        <a:xfrm>
          <a:off x="0" y="0"/>
          <a:ext cx="0" cy="0"/>
          <a:chOff x="0" y="0"/>
          <a:chExt cx="0" cy="0"/>
        </a:xfrm>
      </p:grpSpPr>
      <p:sp>
        <p:nvSpPr>
          <p:cNvPr id="1730" name="Google Shape;1730;p277"/>
          <p:cNvSpPr txBox="1">
            <a:spLocks noGrp="1"/>
          </p:cNvSpPr>
          <p:nvPr>
            <p:ph type="title"/>
          </p:nvPr>
        </p:nvSpPr>
        <p:spPr>
          <a:xfrm>
            <a:off x="278375" y="119225"/>
            <a:ext cx="11723100" cy="87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4200">
                <a:solidFill>
                  <a:srgbClr val="007780"/>
                </a:solidFill>
                <a:latin typeface="Libre Franklin Medium"/>
                <a:ea typeface="Libre Franklin Medium"/>
                <a:cs typeface="Libre Franklin Medium"/>
                <a:sym typeface="Libre Franklin Medium"/>
              </a:rPr>
              <a:t>Structuring PL Cycles - Early Implementation</a:t>
            </a:r>
            <a:endParaRPr/>
          </a:p>
        </p:txBody>
      </p:sp>
      <p:sp>
        <p:nvSpPr>
          <p:cNvPr id="1731" name="Google Shape;1731;p277"/>
          <p:cNvSpPr txBox="1"/>
          <p:nvPr/>
        </p:nvSpPr>
        <p:spPr>
          <a:xfrm>
            <a:off x="8697575" y="2356175"/>
            <a:ext cx="3303900" cy="2493600"/>
          </a:xfrm>
          <a:prstGeom prst="rect">
            <a:avLst/>
          </a:prstGeom>
          <a:solidFill>
            <a:schemeClr val="lt2"/>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a:ln>
                  <a:noFill/>
                </a:ln>
                <a:solidFill>
                  <a:srgbClr val="000000"/>
                </a:solidFill>
                <a:effectLst/>
                <a:uLnTx/>
                <a:uFillTx/>
                <a:latin typeface="Calibri"/>
                <a:ea typeface="Calibri"/>
                <a:cs typeface="Calibri"/>
                <a:sym typeface="Calibri"/>
              </a:rPr>
              <a:t>PL focuses on developing initial understanding of the resource and building capacity of CBPL core processes within PLCs.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732" name="Google Shape;1732;p277" descr="Launch PL Graphic"/>
          <p:cNvPicPr preferRelativeResize="0"/>
          <p:nvPr/>
        </p:nvPicPr>
        <p:blipFill>
          <a:blip r:embed="rId3">
            <a:alphaModFix/>
          </a:blip>
          <a:stretch>
            <a:fillRect/>
          </a:stretch>
        </p:blipFill>
        <p:spPr>
          <a:xfrm>
            <a:off x="166900" y="1795525"/>
            <a:ext cx="8392749" cy="4168584"/>
          </a:xfrm>
          <a:prstGeom prst="rect">
            <a:avLst/>
          </a:prstGeom>
          <a:noFill/>
          <a:ln>
            <a:noFill/>
          </a:ln>
        </p:spPr>
      </p:pic>
      <p:sp>
        <p:nvSpPr>
          <p:cNvPr id="1733" name="Google Shape;1733;p277">
            <a:extLst>
              <a:ext uri="{C183D7F6-B498-43B3-948B-1728B52AA6E4}">
                <adec:decorative xmlns:adec="http://schemas.microsoft.com/office/drawing/2017/decorative" val="1"/>
              </a:ext>
            </a:extLst>
          </p:cNvPr>
          <p:cNvSpPr/>
          <p:nvPr/>
        </p:nvSpPr>
        <p:spPr>
          <a:xfrm>
            <a:off x="278375" y="997925"/>
            <a:ext cx="565500" cy="797700"/>
          </a:xfrm>
          <a:prstGeom prst="down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34" name="Google Shape;1734;p277"/>
          <p:cNvSpPr txBox="1"/>
          <p:nvPr/>
        </p:nvSpPr>
        <p:spPr>
          <a:xfrm>
            <a:off x="843875" y="997825"/>
            <a:ext cx="1957500" cy="615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2800" b="1" i="0" u="none" strike="noStrike" kern="0" cap="none" spc="0" normalizeH="0" baseline="0" noProof="0">
                <a:ln>
                  <a:noFill/>
                </a:ln>
                <a:solidFill>
                  <a:srgbClr val="4472C4"/>
                </a:solidFill>
                <a:effectLst/>
                <a:uLnTx/>
                <a:uFillTx/>
                <a:latin typeface="Calibri"/>
                <a:ea typeface="Calibri"/>
                <a:cs typeface="Calibri"/>
                <a:sym typeface="Calibri"/>
              </a:rPr>
              <a:t>Launch PL</a:t>
            </a:r>
            <a:endParaRPr kumimoji="0" sz="2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35" name="Google Shape;1735;p277">
            <a:extLst>
              <a:ext uri="{C183D7F6-B498-43B3-948B-1728B52AA6E4}">
                <adec:decorative xmlns:adec="http://schemas.microsoft.com/office/drawing/2017/decorative" val="1"/>
              </a:ext>
            </a:extLst>
          </p:cNvPr>
          <p:cNvSpPr/>
          <p:nvPr/>
        </p:nvSpPr>
        <p:spPr>
          <a:xfrm>
            <a:off x="2629675" y="997925"/>
            <a:ext cx="565500" cy="797700"/>
          </a:xfrm>
          <a:prstGeom prst="down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36" name="Google Shape;1736;p277">
            <a:extLst>
              <a:ext uri="{C183D7F6-B498-43B3-948B-1728B52AA6E4}">
                <adec:decorative xmlns:adec="http://schemas.microsoft.com/office/drawing/2017/decorative" val="1"/>
              </a:ext>
            </a:extLst>
          </p:cNvPr>
          <p:cNvSpPr/>
          <p:nvPr/>
        </p:nvSpPr>
        <p:spPr>
          <a:xfrm>
            <a:off x="4523800" y="997925"/>
            <a:ext cx="565500" cy="797700"/>
          </a:xfrm>
          <a:prstGeom prst="down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37" name="Google Shape;1737;p277">
            <a:extLst>
              <a:ext uri="{C183D7F6-B498-43B3-948B-1728B52AA6E4}">
                <adec:decorative xmlns:adec="http://schemas.microsoft.com/office/drawing/2017/decorative" val="1"/>
              </a:ext>
            </a:extLst>
          </p:cNvPr>
          <p:cNvSpPr/>
          <p:nvPr/>
        </p:nvSpPr>
        <p:spPr>
          <a:xfrm>
            <a:off x="6679175" y="997925"/>
            <a:ext cx="565500" cy="797700"/>
          </a:xfrm>
          <a:prstGeom prst="down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42"/>
        <p:cNvGrpSpPr/>
        <p:nvPr/>
      </p:nvGrpSpPr>
      <p:grpSpPr>
        <a:xfrm>
          <a:off x="0" y="0"/>
          <a:ext cx="0" cy="0"/>
          <a:chOff x="0" y="0"/>
          <a:chExt cx="0" cy="0"/>
        </a:xfrm>
      </p:grpSpPr>
      <p:sp>
        <p:nvSpPr>
          <p:cNvPr id="1743" name="Google Shape;1743;p278"/>
          <p:cNvSpPr txBox="1">
            <a:spLocks noGrp="1"/>
          </p:cNvSpPr>
          <p:nvPr>
            <p:ph type="title"/>
          </p:nvPr>
        </p:nvSpPr>
        <p:spPr>
          <a:xfrm>
            <a:off x="515600" y="213967"/>
            <a:ext cx="11160900" cy="105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a:solidFill>
                  <a:srgbClr val="007780"/>
                </a:solidFill>
                <a:latin typeface="Libre Franklin Medium"/>
                <a:ea typeface="Libre Franklin Medium"/>
                <a:cs typeface="Libre Franklin Medium"/>
                <a:sym typeface="Libre Franklin Medium"/>
              </a:rPr>
              <a:t>Structuring PL Cycles - Ongoing</a:t>
            </a:r>
            <a:endParaRPr/>
          </a:p>
        </p:txBody>
      </p:sp>
      <p:sp>
        <p:nvSpPr>
          <p:cNvPr id="1744" name="Google Shape;1744;p278"/>
          <p:cNvSpPr txBox="1"/>
          <p:nvPr/>
        </p:nvSpPr>
        <p:spPr>
          <a:xfrm>
            <a:off x="9092833" y="2795133"/>
            <a:ext cx="2726700" cy="2170200"/>
          </a:xfrm>
          <a:prstGeom prst="rect">
            <a:avLst/>
          </a:prstGeom>
          <a:solidFill>
            <a:schemeClr val="lt2"/>
          </a:solid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000000"/>
                </a:solidFill>
                <a:effectLst/>
                <a:uLnTx/>
                <a:uFillTx/>
                <a:latin typeface="Calibri"/>
                <a:ea typeface="Calibri"/>
                <a:cs typeface="Calibri"/>
                <a:sym typeface="Calibri"/>
              </a:rPr>
              <a:t>Coherence</a:t>
            </a:r>
            <a:r>
              <a:rPr kumimoji="0" lang="en-US" sz="2500" b="0" i="0" u="none" strike="noStrike" kern="0" cap="none" spc="0" normalizeH="0" baseline="0" noProof="0">
                <a:ln>
                  <a:noFill/>
                </a:ln>
                <a:solidFill>
                  <a:srgbClr val="000000"/>
                </a:solidFill>
                <a:effectLst/>
                <a:uLnTx/>
                <a:uFillTx/>
                <a:latin typeface="Calibri"/>
                <a:ea typeface="Calibri"/>
                <a:cs typeface="Calibri"/>
                <a:sym typeface="Calibri"/>
              </a:rPr>
              <a:t>: </a:t>
            </a:r>
            <a:endParaRPr kumimoji="0" sz="2500" b="0" i="0" u="none" strike="noStrike" kern="0" cap="none" spc="0" normalizeH="0" baseline="0" noProof="0">
              <a:ln>
                <a:noFill/>
              </a:ln>
              <a:solidFill>
                <a:srgbClr val="000000"/>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0" i="0" u="none" strike="noStrike" kern="0" cap="none" spc="0" normalizeH="0" baseline="0" noProof="0">
                <a:ln>
                  <a:noFill/>
                </a:ln>
                <a:solidFill>
                  <a:srgbClr val="000000"/>
                </a:solidFill>
                <a:effectLst/>
                <a:uLnTx/>
                <a:uFillTx/>
                <a:latin typeface="Calibri"/>
                <a:ea typeface="Calibri"/>
                <a:cs typeface="Calibri"/>
                <a:sym typeface="Calibri"/>
              </a:rPr>
              <a:t>PL focuses align to observation tool and learning walk look-fors.</a:t>
            </a:r>
            <a:endParaRPr kumimoji="0" sz="25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745" name="Google Shape;1745;p278">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02075" y="1450692"/>
            <a:ext cx="8788034" cy="4398533"/>
          </a:xfrm>
          <a:prstGeom prst="rect">
            <a:avLst/>
          </a:prstGeom>
          <a:noFill/>
          <a:ln>
            <a:noFill/>
          </a:ln>
        </p:spPr>
      </p:pic>
      <p:sp>
        <p:nvSpPr>
          <p:cNvPr id="2" name="Google Shape;1736;p277">
            <a:extLst>
              <a:ext uri="{FF2B5EF4-FFF2-40B4-BE49-F238E27FC236}">
                <a16:creationId xmlns:a16="http://schemas.microsoft.com/office/drawing/2014/main" id="{1B2B1408-DC98-4331-0A7E-D97C727042A9}"/>
              </a:ext>
              <a:ext uri="{C183D7F6-B498-43B3-948B-1728B52AA6E4}">
                <adec:decorative xmlns:adec="http://schemas.microsoft.com/office/drawing/2017/decorative" val="1"/>
              </a:ext>
            </a:extLst>
          </p:cNvPr>
          <p:cNvSpPr/>
          <p:nvPr/>
        </p:nvSpPr>
        <p:spPr>
          <a:xfrm>
            <a:off x="5001472" y="929807"/>
            <a:ext cx="321155" cy="530458"/>
          </a:xfrm>
          <a:prstGeom prst="down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 name="Google Shape;1736;p277">
            <a:extLst>
              <a:ext uri="{FF2B5EF4-FFF2-40B4-BE49-F238E27FC236}">
                <a16:creationId xmlns:a16="http://schemas.microsoft.com/office/drawing/2014/main" id="{1E52436C-31A7-2A17-EFFC-990AFC88CF76}"/>
              </a:ext>
              <a:ext uri="{C183D7F6-B498-43B3-948B-1728B52AA6E4}">
                <adec:decorative xmlns:adec="http://schemas.microsoft.com/office/drawing/2017/decorative" val="1"/>
              </a:ext>
            </a:extLst>
          </p:cNvPr>
          <p:cNvSpPr/>
          <p:nvPr/>
        </p:nvSpPr>
        <p:spPr>
          <a:xfrm>
            <a:off x="7132268" y="929807"/>
            <a:ext cx="321155" cy="530458"/>
          </a:xfrm>
          <a:prstGeom prst="down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75">
          <a:extLst>
            <a:ext uri="{FF2B5EF4-FFF2-40B4-BE49-F238E27FC236}">
              <a16:creationId xmlns:a16="http://schemas.microsoft.com/office/drawing/2014/main" id="{F7946855-F8B4-9E9E-7976-E512D602F7BA}"/>
            </a:ext>
          </a:extLst>
        </p:cNvPr>
        <p:cNvGrpSpPr/>
        <p:nvPr/>
      </p:nvGrpSpPr>
      <p:grpSpPr>
        <a:xfrm>
          <a:off x="0" y="0"/>
          <a:ext cx="0" cy="0"/>
          <a:chOff x="0" y="0"/>
          <a:chExt cx="0" cy="0"/>
        </a:xfrm>
      </p:grpSpPr>
      <p:sp>
        <p:nvSpPr>
          <p:cNvPr id="876" name="Google Shape;876;p146">
            <a:extLst>
              <a:ext uri="{FF2B5EF4-FFF2-40B4-BE49-F238E27FC236}">
                <a16:creationId xmlns:a16="http://schemas.microsoft.com/office/drawing/2014/main" id="{D6335C7B-7E54-5A0F-59C3-3D685071F9B2}"/>
              </a:ext>
            </a:extLst>
          </p:cNvPr>
          <p:cNvSpPr txBox="1">
            <a:spLocks noGrp="1"/>
          </p:cNvSpPr>
          <p:nvPr>
            <p:ph type="title"/>
          </p:nvPr>
        </p:nvSpPr>
        <p:spPr>
          <a:xfrm>
            <a:off x="596100" y="150800"/>
            <a:ext cx="11163300" cy="889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780"/>
              </a:buClr>
              <a:buSzPct val="112820"/>
              <a:buFont typeface="Libre Franklin Medium"/>
              <a:buNone/>
            </a:pPr>
            <a:r>
              <a:rPr lang="en-US" sz="3900" dirty="0"/>
              <a:t>CBPL: Breakout Rooms </a:t>
            </a:r>
            <a:r>
              <a:rPr lang="en-US" sz="3900" dirty="0">
                <a:solidFill>
                  <a:schemeClr val="bg1"/>
                </a:solidFill>
              </a:rPr>
              <a:t>2</a:t>
            </a:r>
            <a:endParaRPr sz="3900" dirty="0">
              <a:solidFill>
                <a:schemeClr val="bg1"/>
              </a:solidFill>
            </a:endParaRPr>
          </a:p>
        </p:txBody>
      </p:sp>
      <p:sp>
        <p:nvSpPr>
          <p:cNvPr id="877" name="Google Shape;877;p146">
            <a:extLst>
              <a:ext uri="{FF2B5EF4-FFF2-40B4-BE49-F238E27FC236}">
                <a16:creationId xmlns:a16="http://schemas.microsoft.com/office/drawing/2014/main" id="{09BA07F0-EA7A-2C1F-6B3B-7DEE330EA984}"/>
              </a:ext>
            </a:extLst>
          </p:cNvPr>
          <p:cNvSpPr txBox="1">
            <a:spLocks noGrp="1"/>
          </p:cNvSpPr>
          <p:nvPr>
            <p:ph type="body" idx="1"/>
          </p:nvPr>
        </p:nvSpPr>
        <p:spPr>
          <a:xfrm>
            <a:off x="838200" y="1350475"/>
            <a:ext cx="10515600" cy="4252638"/>
          </a:xfrm>
          <a:prstGeom prst="rect">
            <a:avLst/>
          </a:prstGeom>
          <a:noFill/>
          <a:ln>
            <a:noFill/>
          </a:ln>
        </p:spPr>
        <p:txBody>
          <a:bodyPr spcFirstLastPara="1" wrap="square" lIns="91425" tIns="45700" rIns="91425" bIns="45700" anchor="t" anchorCtr="0">
            <a:normAutofit/>
          </a:bodyPr>
          <a:lstStyle/>
          <a:p>
            <a:pPr>
              <a:spcAft>
                <a:spcPts val="1000"/>
              </a:spcAft>
            </a:pPr>
            <a:r>
              <a:rPr lang="en-US" sz="2600" b="0" i="0" u="none" strike="noStrike">
                <a:solidFill>
                  <a:srgbClr val="102649"/>
                </a:solidFill>
                <a:effectLst/>
              </a:rPr>
              <a:t>Having </a:t>
            </a:r>
            <a:r>
              <a:rPr lang="en-US" sz="2600"/>
              <a:t>explored what </a:t>
            </a:r>
            <a:r>
              <a:rPr lang="en-US" sz="2600" b="0" i="0" u="none" strike="noStrike">
                <a:solidFill>
                  <a:srgbClr val="102649"/>
                </a:solidFill>
                <a:effectLst/>
              </a:rPr>
              <a:t>CBPL </a:t>
            </a:r>
            <a:r>
              <a:rPr lang="en-US" sz="2600"/>
              <a:t>is, its enabling conditions and the experiences it provides</a:t>
            </a:r>
            <a:r>
              <a:rPr lang="en-US" sz="2600" b="0" i="0" u="none" strike="noStrike">
                <a:solidFill>
                  <a:srgbClr val="102649"/>
                </a:solidFill>
                <a:effectLst/>
              </a:rPr>
              <a:t>, and</a:t>
            </a:r>
            <a:r>
              <a:rPr lang="en-US" sz="2600"/>
              <a:t> now what it could look like structurally at the </a:t>
            </a:r>
            <a:r>
              <a:rPr lang="en-US" sz="2600" b="0" i="0" u="none" strike="noStrike">
                <a:solidFill>
                  <a:srgbClr val="102649"/>
                </a:solidFill>
                <a:effectLst/>
              </a:rPr>
              <a:t>district </a:t>
            </a:r>
            <a:r>
              <a:rPr lang="en-US" sz="2600"/>
              <a:t>level</a:t>
            </a:r>
            <a:r>
              <a:rPr lang="en-US" sz="2600" b="0" i="0" u="none" strike="noStrike">
                <a:solidFill>
                  <a:srgbClr val="102649"/>
                </a:solidFill>
                <a:effectLst/>
              </a:rPr>
              <a:t>, </a:t>
            </a:r>
            <a:r>
              <a:rPr lang="en-US" sz="2600"/>
              <a:t>what big ideas and big questions are coming up for you?</a:t>
            </a:r>
            <a:r>
              <a:rPr lang="en-US" sz="2600" b="0" i="0" u="none" strike="noStrike">
                <a:solidFill>
                  <a:srgbClr val="102649"/>
                </a:solidFill>
                <a:effectLst/>
              </a:rPr>
              <a:t> </a:t>
            </a:r>
          </a:p>
          <a:p>
            <a:pPr>
              <a:spcAft>
                <a:spcPts val="1000"/>
              </a:spcAft>
            </a:pPr>
            <a:endParaRPr lang="en-US" sz="2600"/>
          </a:p>
          <a:p>
            <a:pPr>
              <a:spcAft>
                <a:spcPts val="1000"/>
              </a:spcAft>
              <a:buFont typeface="Wingdings" pitchFamily="2" charset="2"/>
              <a:buChar char="q"/>
            </a:pPr>
            <a:r>
              <a:rPr lang="en-US" sz="1800" b="0" i="1" u="none" strike="noStrike">
                <a:solidFill>
                  <a:srgbClr val="102649"/>
                </a:solidFill>
                <a:effectLst/>
              </a:rPr>
              <a:t>8 minutes</a:t>
            </a:r>
          </a:p>
        </p:txBody>
      </p:sp>
      <p:pic>
        <p:nvPicPr>
          <p:cNvPr id="2" name="Picture 1" descr="Breakout Rooms: Effective or ...">
            <a:extLst>
              <a:ext uri="{FF2B5EF4-FFF2-40B4-BE49-F238E27FC236}">
                <a16:creationId xmlns:a16="http://schemas.microsoft.com/office/drawing/2014/main" id="{02D61039-741D-9845-6D77-C95C482CB7D3}"/>
              </a:ext>
            </a:extLst>
          </p:cNvPr>
          <p:cNvPicPr>
            <a:picLocks noChangeAspect="1"/>
          </p:cNvPicPr>
          <p:nvPr/>
        </p:nvPicPr>
        <p:blipFill>
          <a:blip r:embed="rId3"/>
          <a:stretch>
            <a:fillRect/>
          </a:stretch>
        </p:blipFill>
        <p:spPr>
          <a:xfrm>
            <a:off x="8897375" y="4022250"/>
            <a:ext cx="2134848" cy="1128303"/>
          </a:xfrm>
          <a:prstGeom prst="rect">
            <a:avLst/>
          </a:prstGeom>
        </p:spPr>
      </p:pic>
    </p:spTree>
    <p:extLst>
      <p:ext uri="{BB962C8B-B14F-4D97-AF65-F5344CB8AC3E}">
        <p14:creationId xmlns:p14="http://schemas.microsoft.com/office/powerpoint/2010/main" val="846184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sp>
        <p:nvSpPr>
          <p:cNvPr id="1751" name="Google Shape;1751;p279"/>
          <p:cNvSpPr txBox="1">
            <a:spLocks noGrp="1"/>
          </p:cNvSpPr>
          <p:nvPr>
            <p:ph type="title"/>
          </p:nvPr>
        </p:nvSpPr>
        <p:spPr>
          <a:xfrm>
            <a:off x="652650" y="155400"/>
            <a:ext cx="10919100" cy="10980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Structuring CBPL: Whole Group </a:t>
            </a:r>
            <a:endParaRPr/>
          </a:p>
        </p:txBody>
      </p:sp>
      <p:sp>
        <p:nvSpPr>
          <p:cNvPr id="1752" name="Google Shape;1752;p279"/>
          <p:cNvSpPr txBox="1">
            <a:spLocks noGrp="1"/>
          </p:cNvSpPr>
          <p:nvPr>
            <p:ph type="body" idx="1"/>
          </p:nvPr>
        </p:nvSpPr>
        <p:spPr>
          <a:xfrm>
            <a:off x="652650" y="1253400"/>
            <a:ext cx="10919100" cy="4143900"/>
          </a:xfrm>
          <a:prstGeom prst="rect">
            <a:avLst/>
          </a:prstGeom>
        </p:spPr>
        <p:txBody>
          <a:bodyPr spcFirstLastPara="1" wrap="square" lIns="91425" tIns="45700" rIns="91425" bIns="45700" anchor="t" anchorCtr="0">
            <a:normAutofit/>
          </a:bodyPr>
          <a:lstStyle/>
          <a:p>
            <a:pPr indent="0">
              <a:lnSpc>
                <a:spcPct val="100000"/>
              </a:lnSpc>
              <a:spcAft>
                <a:spcPts val="1000"/>
              </a:spcAft>
              <a:buNone/>
            </a:pPr>
            <a:r>
              <a:rPr lang="en-US"/>
              <a:t>What big ideas and big questions from your breakout room conversations may be important to lift up here?</a:t>
            </a:r>
            <a:endParaRPr/>
          </a:p>
        </p:txBody>
      </p:sp>
      <p:pic>
        <p:nvPicPr>
          <p:cNvPr id="1753" name="Google Shape;1753;p27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4614850" y="3424100"/>
            <a:ext cx="2962275" cy="15430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134"/>
          <p:cNvSpPr txBox="1">
            <a:spLocks noGrp="1"/>
          </p:cNvSpPr>
          <p:nvPr>
            <p:ph type="title"/>
          </p:nvPr>
        </p:nvSpPr>
        <p:spPr>
          <a:xfrm>
            <a:off x="709354" y="145026"/>
            <a:ext cx="10644447" cy="963300"/>
          </a:xfrm>
          <a:prstGeom prst="rect">
            <a:avLst/>
          </a:prstGeom>
        </p:spPr>
        <p:txBody>
          <a:bodyPr spcFirstLastPara="1" wrap="square" lIns="91425" tIns="45700" rIns="91425" bIns="45700" anchor="ctr" anchorCtr="0">
            <a:normAutofit/>
          </a:bodyPr>
          <a:lstStyle/>
          <a:p>
            <a:r>
              <a:rPr lang="en-US" sz="4200"/>
              <a:t>Moving Forward</a:t>
            </a:r>
            <a:endParaRPr sz="4200"/>
          </a:p>
        </p:txBody>
      </p:sp>
      <p:sp>
        <p:nvSpPr>
          <p:cNvPr id="782" name="Google Shape;782;p134"/>
          <p:cNvSpPr txBox="1">
            <a:spLocks noGrp="1"/>
          </p:cNvSpPr>
          <p:nvPr>
            <p:ph type="body" idx="1"/>
          </p:nvPr>
        </p:nvSpPr>
        <p:spPr>
          <a:xfrm>
            <a:off x="709354" y="1305300"/>
            <a:ext cx="10828711" cy="4382400"/>
          </a:xfrm>
          <a:prstGeom prst="rect">
            <a:avLst/>
          </a:prstGeom>
        </p:spPr>
        <p:txBody>
          <a:bodyPr spcFirstLastPara="1" wrap="square" lIns="91425" tIns="45700" rIns="91425" bIns="45700" anchor="t" anchorCtr="0">
            <a:normAutofit/>
          </a:bodyPr>
          <a:lstStyle/>
          <a:p>
            <a:pPr marL="0" indent="0">
              <a:lnSpc>
                <a:spcPct val="100000"/>
              </a:lnSpc>
              <a:buNone/>
            </a:pPr>
            <a:r>
              <a:rPr lang="en-US" b="1"/>
              <a:t>Recommendation</a:t>
            </a:r>
            <a:r>
              <a:rPr lang="en-US"/>
              <a:t>: Based on your district’s stage of HQIR implementation, use the CBPL Guidance Document, the associated questions and tools to assess educator needs and identify next steps. </a:t>
            </a:r>
            <a:endParaRPr sz="1900"/>
          </a:p>
        </p:txBody>
      </p:sp>
      <p:pic>
        <p:nvPicPr>
          <p:cNvPr id="783" name="Google Shape;783;p134">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9709266" y="3668684"/>
            <a:ext cx="1773381" cy="195189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p136"/>
          <p:cNvSpPr txBox="1">
            <a:spLocks noGrp="1"/>
          </p:cNvSpPr>
          <p:nvPr>
            <p:ph type="title"/>
          </p:nvPr>
        </p:nvSpPr>
        <p:spPr>
          <a:xfrm>
            <a:off x="754551" y="59751"/>
            <a:ext cx="10515600" cy="1029900"/>
          </a:xfrm>
          <a:prstGeom prst="rect">
            <a:avLst/>
          </a:prstGeom>
          <a:noFill/>
          <a:ln>
            <a:noFill/>
          </a:ln>
        </p:spPr>
        <p:txBody>
          <a:bodyPr spcFirstLastPara="1" wrap="square" lIns="91425" tIns="45700" rIns="91425" bIns="45700" anchor="ctr" anchorCtr="0">
            <a:normAutofit/>
          </a:bodyPr>
          <a:lstStyle/>
          <a:p>
            <a:pPr>
              <a:buSzPts val="4400"/>
            </a:pPr>
            <a:r>
              <a:rPr lang="en-US"/>
              <a:t>Questions</a:t>
            </a:r>
            <a:endParaRPr/>
          </a:p>
        </p:txBody>
      </p:sp>
      <p:sp>
        <p:nvSpPr>
          <p:cNvPr id="798" name="Google Shape;798;p136"/>
          <p:cNvSpPr txBox="1">
            <a:spLocks noGrp="1"/>
          </p:cNvSpPr>
          <p:nvPr>
            <p:ph type="body" idx="1"/>
          </p:nvPr>
        </p:nvSpPr>
        <p:spPr>
          <a:xfrm>
            <a:off x="754551" y="1457601"/>
            <a:ext cx="5181600" cy="3615300"/>
          </a:xfrm>
          <a:prstGeom prst="rect">
            <a:avLst/>
          </a:prstGeom>
          <a:noFill/>
          <a:ln>
            <a:noFill/>
          </a:ln>
        </p:spPr>
        <p:txBody>
          <a:bodyPr spcFirstLastPara="1" wrap="square" lIns="91425" tIns="45700" rIns="91425" bIns="45700" anchor="t" anchorCtr="0">
            <a:normAutofit/>
          </a:bodyPr>
          <a:lstStyle/>
          <a:p>
            <a:pPr marL="0" indent="0">
              <a:buSzPts val="2800"/>
              <a:buNone/>
            </a:pPr>
            <a:r>
              <a:rPr lang="en-US"/>
              <a:t>Fox DeMoisey</a:t>
            </a:r>
            <a:endParaRPr/>
          </a:p>
          <a:p>
            <a:pPr marL="0" indent="0">
              <a:buSzPts val="2800"/>
              <a:buNone/>
            </a:pPr>
            <a:r>
              <a:rPr lang="en-US" sz="2600" u="sng">
                <a:solidFill>
                  <a:schemeClr val="hlink"/>
                </a:solidFill>
                <a:hlinkClick r:id="rId3"/>
              </a:rPr>
              <a:t>fox.demoisey@education.ky.gov</a:t>
            </a:r>
            <a:r>
              <a:rPr lang="en-US" sz="2600"/>
              <a:t> </a:t>
            </a:r>
            <a:endParaRPr sz="2600"/>
          </a:p>
          <a:p>
            <a:pPr marL="0" indent="0">
              <a:buSzPts val="2800"/>
              <a:buNone/>
            </a:pPr>
            <a:endParaRPr/>
          </a:p>
          <a:p>
            <a:pPr marL="0" indent="0">
              <a:spcBef>
                <a:spcPts val="0"/>
              </a:spcBef>
              <a:buSzPts val="2800"/>
              <a:buNone/>
            </a:pPr>
            <a:r>
              <a:rPr lang="en-US"/>
              <a:t>Misty Higgins</a:t>
            </a:r>
            <a:endParaRPr/>
          </a:p>
          <a:p>
            <a:pPr marL="0" indent="0">
              <a:buSzPts val="2800"/>
              <a:buNone/>
            </a:pPr>
            <a:r>
              <a:rPr lang="en-US" sz="2600" u="sng">
                <a:solidFill>
                  <a:schemeClr val="hlink"/>
                </a:solidFill>
                <a:hlinkClick r:id="rId4"/>
              </a:rPr>
              <a:t>misty.higgins@education.ky.gov</a:t>
            </a:r>
            <a:endParaRPr sz="2600"/>
          </a:p>
        </p:txBody>
      </p:sp>
      <p:sp>
        <p:nvSpPr>
          <p:cNvPr id="799" name="Google Shape;799;p136"/>
          <p:cNvSpPr txBox="1">
            <a:spLocks noGrp="1"/>
          </p:cNvSpPr>
          <p:nvPr>
            <p:ph type="body" idx="2"/>
          </p:nvPr>
        </p:nvSpPr>
        <p:spPr>
          <a:xfrm>
            <a:off x="6521675" y="721700"/>
            <a:ext cx="5181600" cy="4351200"/>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45700" rIns="91425" bIns="45700" anchor="t" anchorCtr="0">
            <a:normAutofit/>
          </a:bodyPr>
          <a:lstStyle/>
          <a:p>
            <a:pPr marL="0" indent="0">
              <a:buNone/>
            </a:pPr>
            <a:r>
              <a:rPr lang="en-US" b="1"/>
              <a:t>Key Resources:</a:t>
            </a:r>
            <a:endParaRPr b="1"/>
          </a:p>
          <a:p>
            <a:pPr indent="-393690">
              <a:lnSpc>
                <a:spcPct val="100000"/>
              </a:lnSpc>
              <a:buSzPts val="2600"/>
            </a:pPr>
            <a:r>
              <a:rPr lang="en-US" sz="2600" u="sng">
                <a:solidFill>
                  <a:schemeClr val="hlink"/>
                </a:solidFill>
                <a:hlinkClick r:id="rId5"/>
              </a:rPr>
              <a:t>Curriculum Implementation Framework </a:t>
            </a:r>
            <a:endParaRPr sz="2600"/>
          </a:p>
          <a:p>
            <a:pPr indent="-393690">
              <a:lnSpc>
                <a:spcPct val="100000"/>
              </a:lnSpc>
              <a:buSzPts val="2600"/>
            </a:pPr>
            <a:r>
              <a:rPr lang="en-US" sz="2600" u="sng">
                <a:solidFill>
                  <a:schemeClr val="hlink"/>
                </a:solidFill>
                <a:hlinkClick r:id="rId6"/>
              </a:rPr>
              <a:t>Curriculum-Based Professional Learning Guidance Document</a:t>
            </a:r>
            <a:endParaRPr sz="2600"/>
          </a:p>
          <a:p>
            <a:pPr indent="-393690">
              <a:lnSpc>
                <a:spcPct val="100000"/>
              </a:lnSpc>
              <a:spcAft>
                <a:spcPts val="1000"/>
              </a:spcAft>
              <a:buSzPts val="2600"/>
            </a:pPr>
            <a:r>
              <a:rPr lang="en-US" sz="2600" u="sng">
                <a:solidFill>
                  <a:schemeClr val="hlink"/>
                </a:solidFill>
                <a:hlinkClick r:id="rId7"/>
              </a:rPr>
              <a:t>Structuring Professional Learning Cycles</a:t>
            </a:r>
            <a:endParaRPr sz="26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g31f38b6a0bc_1_349"/>
          <p:cNvSpPr txBox="1">
            <a:spLocks noGrp="1"/>
          </p:cNvSpPr>
          <p:nvPr>
            <p:ph type="ctrTitle"/>
          </p:nvPr>
        </p:nvSpPr>
        <p:spPr>
          <a:xfrm>
            <a:off x="2064091" y="1548808"/>
            <a:ext cx="9619800" cy="1917900"/>
          </a:xfrm>
          <a:prstGeom prst="rect">
            <a:avLst/>
          </a:prstGeom>
          <a:noFill/>
          <a:ln>
            <a:noFill/>
          </a:ln>
        </p:spPr>
        <p:txBody>
          <a:bodyPr spcFirstLastPara="1" wrap="square" lIns="91425" tIns="45700" rIns="91425" bIns="45700" anchor="b" anchorCtr="0">
            <a:noAutofit/>
          </a:bodyPr>
          <a:lstStyle/>
          <a:p>
            <a:pPr>
              <a:spcBef>
                <a:spcPts val="0"/>
              </a:spcBef>
              <a:buClr>
                <a:srgbClr val="102649"/>
              </a:buClr>
              <a:buSzPts val="4800"/>
            </a:pPr>
            <a:r>
              <a:rPr lang="en-US" sz="4800">
                <a:latin typeface="Libre Franklin Medium"/>
                <a:ea typeface="Libre Franklin Medium"/>
                <a:cs typeface="Libre Franklin Medium"/>
                <a:sym typeface="Libre Franklin Medium"/>
              </a:rPr>
              <a:t>Statewide Implementation</a:t>
            </a:r>
            <a:r>
              <a:rPr lang="en-US" sz="4800"/>
              <a:t> February 2025 Updates</a:t>
            </a:r>
            <a:br>
              <a:rPr lang="en-US" sz="4800">
                <a:latin typeface="Libre Franklin Medium"/>
                <a:ea typeface="Libre Franklin Medium"/>
                <a:cs typeface="Libre Franklin Medium"/>
              </a:rPr>
            </a:br>
            <a:r>
              <a:rPr lang="en-US" sz="4500" i="1">
                <a:latin typeface="Libre Franklin Medium"/>
                <a:ea typeface="Libre Franklin Medium"/>
                <a:cs typeface="Libre Franklin Medium"/>
                <a:sym typeface="Libre Franklin Medium"/>
              </a:rPr>
              <a:t>Kentucky Numeracy Counts Act</a:t>
            </a:r>
            <a:br>
              <a:rPr lang="en-US" sz="4500">
                <a:latin typeface="Libre Franklin Medium"/>
                <a:ea typeface="Libre Franklin Medium"/>
                <a:cs typeface="Libre Franklin Medium"/>
              </a:rPr>
            </a:br>
            <a:endParaRPr lang="en-US" sz="4500"/>
          </a:p>
        </p:txBody>
      </p:sp>
      <p:sp>
        <p:nvSpPr>
          <p:cNvPr id="84" name="Google Shape;84;g31f38b6a0bc_1_349"/>
          <p:cNvSpPr txBox="1"/>
          <p:nvPr/>
        </p:nvSpPr>
        <p:spPr>
          <a:xfrm>
            <a:off x="4968516" y="3223338"/>
            <a:ext cx="6715500" cy="17856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200"/>
              <a:buFont typeface="Arial"/>
              <a:buNone/>
            </a:pPr>
            <a:endParaRPr sz="2200" b="0" i="0" u="none" strike="noStrike" cap="none">
              <a:solidFill>
                <a:srgbClr val="007780"/>
              </a:solidFill>
              <a:latin typeface="Libre Franklin"/>
              <a:ea typeface="Libre Franklin"/>
              <a:cs typeface="Libre Franklin"/>
              <a:sym typeface="Libre Franklin"/>
            </a:endParaRPr>
          </a:p>
          <a:p>
            <a:pPr marL="0" marR="0" lvl="0" indent="0" algn="r" rtl="0">
              <a:lnSpc>
                <a:spcPct val="100000"/>
              </a:lnSpc>
              <a:spcBef>
                <a:spcPts val="0"/>
              </a:spcBef>
              <a:spcAft>
                <a:spcPts val="0"/>
              </a:spcAft>
              <a:buClr>
                <a:srgbClr val="000000"/>
              </a:buClr>
              <a:buSzPts val="2200"/>
              <a:buFont typeface="Arial"/>
              <a:buNone/>
            </a:pPr>
            <a:r>
              <a:rPr lang="en-US" sz="2200" b="0" i="0" u="none" strike="noStrike" cap="none">
                <a:solidFill>
                  <a:srgbClr val="007780"/>
                </a:solidFill>
                <a:latin typeface="Libre Franklin"/>
                <a:ea typeface="Libre Franklin"/>
                <a:cs typeface="Libre Franklin"/>
                <a:sym typeface="Libre Franklin"/>
              </a:rPr>
              <a:t>Dr. Jennifer Fraley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200"/>
              <a:buFont typeface="Arial"/>
              <a:buNone/>
            </a:pPr>
            <a:r>
              <a:rPr lang="en-US" sz="2200" b="0" i="0" u="none" strike="noStrike" cap="none">
                <a:solidFill>
                  <a:srgbClr val="007780"/>
                </a:solidFill>
                <a:latin typeface="Libre Franklin"/>
                <a:ea typeface="Libre Franklin"/>
                <a:cs typeface="Libre Franklin"/>
                <a:sym typeface="Libre Franklin"/>
              </a:rPr>
              <a:t> Director of Mathematics Education</a:t>
            </a:r>
            <a:endParaRPr sz="2000" b="0" i="0" u="none" strike="noStrike" cap="none">
              <a:solidFill>
                <a:srgbClr val="007780"/>
              </a:solidFill>
              <a:highlight>
                <a:srgbClr val="FFFF00"/>
              </a:highlight>
              <a:latin typeface="Libre Franklin"/>
              <a:ea typeface="Libre Franklin"/>
              <a:cs typeface="Libre Franklin"/>
              <a:sym typeface="Libre Franklin"/>
            </a:endParaRPr>
          </a:p>
          <a:p>
            <a:pPr marL="0" marR="0" lvl="0" indent="0" algn="r" rtl="0">
              <a:lnSpc>
                <a:spcPct val="100000"/>
              </a:lnSpc>
              <a:spcBef>
                <a:spcPts val="0"/>
              </a:spcBef>
              <a:spcAft>
                <a:spcPts val="0"/>
              </a:spcAft>
              <a:buClr>
                <a:srgbClr val="007780"/>
              </a:buClr>
              <a:buSzPts val="1800"/>
              <a:buFont typeface="Arial"/>
              <a:buNone/>
            </a:pPr>
            <a:r>
              <a:rPr lang="en-US" sz="2200" b="0" i="0" u="none" strike="noStrike" cap="none">
                <a:solidFill>
                  <a:srgbClr val="007780"/>
                </a:solidFill>
                <a:latin typeface="Libre Franklin"/>
                <a:ea typeface="Libre Franklin"/>
                <a:cs typeface="Libre Franklin"/>
                <a:sym typeface="Libre Franklin"/>
              </a:rPr>
              <a:t>Office of Teaching and Learning</a:t>
            </a:r>
            <a:endParaRPr sz="2200" b="0" i="0" u="none" strike="noStrike" cap="none">
              <a:solidFill>
                <a:srgbClr val="007780"/>
              </a:solidFill>
              <a:latin typeface="Libre Franklin"/>
              <a:ea typeface="Libre Franklin"/>
              <a:cs typeface="Libre Franklin"/>
              <a:sym typeface="Libre Franklin"/>
            </a:endParaRPr>
          </a:p>
          <a:p>
            <a:pPr marL="0" marR="0" lvl="0" indent="0" algn="r" rtl="0">
              <a:lnSpc>
                <a:spcPct val="100000"/>
              </a:lnSpc>
              <a:spcBef>
                <a:spcPts val="0"/>
              </a:spcBef>
              <a:spcAft>
                <a:spcPts val="0"/>
              </a:spcAft>
              <a:buClr>
                <a:srgbClr val="007780"/>
              </a:buClr>
              <a:buSzPts val="1800"/>
              <a:buFont typeface="Arial"/>
              <a:buNone/>
            </a:pPr>
            <a:endParaRPr sz="2200" b="0" i="0" u="none" strike="noStrike" cap="none">
              <a:solidFill>
                <a:srgbClr val="007780"/>
              </a:solidFill>
              <a:latin typeface="Libre Franklin"/>
              <a:ea typeface="Libre Franklin"/>
              <a:cs typeface="Libre Franklin"/>
              <a:sym typeface="Libre Franklin"/>
            </a:endParaRPr>
          </a:p>
        </p:txBody>
      </p:sp>
      <p:pic>
        <p:nvPicPr>
          <p:cNvPr id="85" name="Google Shape;85;g31f38b6a0bc_1_34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0032024" y="5670673"/>
            <a:ext cx="1905000" cy="885825"/>
          </a:xfrm>
          <a:prstGeom prst="rect">
            <a:avLst/>
          </a:prstGeom>
          <a:noFill/>
          <a:ln>
            <a:noFill/>
          </a:ln>
        </p:spPr>
      </p:pic>
    </p:spTree>
    <p:extLst>
      <p:ext uri="{BB962C8B-B14F-4D97-AF65-F5344CB8AC3E}">
        <p14:creationId xmlns:p14="http://schemas.microsoft.com/office/powerpoint/2010/main" val="32304954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g31f38b6a0bc_1_383"/>
          <p:cNvSpPr txBox="1">
            <a:spLocks noGrp="1"/>
          </p:cNvSpPr>
          <p:nvPr>
            <p:ph type="title"/>
          </p:nvPr>
        </p:nvSpPr>
        <p:spPr>
          <a:xfrm>
            <a:off x="838200" y="156675"/>
            <a:ext cx="10515600" cy="814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7780"/>
              </a:buClr>
              <a:buSzPts val="4400"/>
              <a:buFont typeface="Libre Franklin Medium"/>
              <a:buNone/>
            </a:pPr>
            <a:r>
              <a:rPr lang="en-US"/>
              <a:t>Status of K-12 Action Items</a:t>
            </a:r>
            <a:endParaRPr/>
          </a:p>
        </p:txBody>
      </p:sp>
      <p:graphicFrame>
        <p:nvGraphicFramePr>
          <p:cNvPr id="92" name="Google Shape;92;g31f38b6a0bc_1_383"/>
          <p:cNvGraphicFramePr/>
          <p:nvPr>
            <p:extLst>
              <p:ext uri="{D42A27DB-BD31-4B8C-83A1-F6EECF244321}">
                <p14:modId xmlns:p14="http://schemas.microsoft.com/office/powerpoint/2010/main" val="3911158794"/>
              </p:ext>
            </p:extLst>
          </p:nvPr>
        </p:nvGraphicFramePr>
        <p:xfrm>
          <a:off x="838200" y="1106712"/>
          <a:ext cx="10515600" cy="4961330"/>
        </p:xfrm>
        <a:graphic>
          <a:graphicData uri="http://schemas.openxmlformats.org/drawingml/2006/table">
            <a:tbl>
              <a:tblPr firstRow="1" bandRow="1">
                <a:noFill/>
              </a:tblPr>
              <a:tblGrid>
                <a:gridCol w="3311775">
                  <a:extLst>
                    <a:ext uri="{9D8B030D-6E8A-4147-A177-3AD203B41FA5}">
                      <a16:colId xmlns:a16="http://schemas.microsoft.com/office/drawing/2014/main" val="20000"/>
                    </a:ext>
                  </a:extLst>
                </a:gridCol>
                <a:gridCol w="7203825">
                  <a:extLst>
                    <a:ext uri="{9D8B030D-6E8A-4147-A177-3AD203B41FA5}">
                      <a16:colId xmlns:a16="http://schemas.microsoft.com/office/drawing/2014/main" val="20001"/>
                    </a:ext>
                  </a:extLst>
                </a:gridCol>
              </a:tblGrid>
              <a:tr h="376875">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Action Item</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t>Timeline</a:t>
                      </a:r>
                      <a:endParaRPr sz="1400" u="none" strike="noStrike" cap="none"/>
                    </a:p>
                  </a:txBody>
                  <a:tcPr marL="91450" marR="91450" marT="45725" marB="45725"/>
                </a:tc>
                <a:extLst>
                  <a:ext uri="{0D108BD9-81ED-4DB2-BD59-A6C34878D82A}">
                    <a16:rowId xmlns:a16="http://schemas.microsoft.com/office/drawing/2014/main" val="10000"/>
                  </a:ext>
                </a:extLst>
              </a:tr>
              <a:tr h="60877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Franklin Gothic"/>
                          <a:ea typeface="Franklin Gothic"/>
                          <a:cs typeface="Franklin Gothic"/>
                          <a:sym typeface="Franklin Gothic"/>
                        </a:rPr>
                        <a:t>Published List of Universal Screeners and Diagnostics</a:t>
                      </a:r>
                      <a:endParaRPr sz="1400" u="none" strike="noStrike" cap="none">
                        <a:latin typeface="Franklin Gothic"/>
                        <a:ea typeface="Franklin Gothic"/>
                        <a:cs typeface="Franklin Gothic"/>
                        <a:sym typeface="Franklin Gothic"/>
                      </a:endParaRPr>
                    </a:p>
                  </a:txBody>
                  <a:tcPr marL="91450" marR="91450" marT="45725" marB="45725"/>
                </a:tc>
                <a:tc>
                  <a:txBody>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u="sng" strike="noStrike" cap="none">
                          <a:solidFill>
                            <a:schemeClr val="hlink"/>
                          </a:solidFill>
                          <a:latin typeface="Franklin Gothic"/>
                          <a:ea typeface="Franklin Gothic"/>
                          <a:cs typeface="Franklin Gothic"/>
                          <a:sym typeface="Franklin Gothic"/>
                          <a:hlinkClick r:id="rId3"/>
                        </a:rPr>
                        <a:t>List</a:t>
                      </a:r>
                      <a:r>
                        <a:rPr lang="en-US" sz="1800" b="0" u="none" strike="noStrike" cap="none">
                          <a:latin typeface="Franklin Gothic"/>
                          <a:ea typeface="Franklin Gothic"/>
                          <a:cs typeface="Franklin Gothic"/>
                          <a:sym typeface="Franklin Gothic"/>
                        </a:rPr>
                        <a:t> </a:t>
                      </a:r>
                      <a:r>
                        <a:rPr lang="en-US" sz="1800" b="0" u="none" strike="noStrike" cap="none">
                          <a:latin typeface="Franklin Gothic"/>
                          <a:ea typeface="Franklin Gothic"/>
                          <a:cs typeface="Franklin Gothic"/>
                        </a:rPr>
                        <a:t>published.  Assessments will be added as they are reviewed and  approved.</a:t>
                      </a:r>
                      <a:endParaRPr sz="1800" b="0">
                        <a:latin typeface="Franklin Gothic"/>
                        <a:ea typeface="Franklin Gothic"/>
                        <a:cs typeface="Franklin Gothic"/>
                        <a:sym typeface="Franklin Gothic"/>
                      </a:endParaRPr>
                    </a:p>
                    <a:p>
                      <a:pPr marL="285750" marR="0" lvl="0" indent="-285750" algn="l" rtl="0">
                        <a:lnSpc>
                          <a:spcPct val="100000"/>
                        </a:lnSpc>
                        <a:spcBef>
                          <a:spcPts val="0"/>
                        </a:spcBef>
                        <a:spcAft>
                          <a:spcPts val="0"/>
                        </a:spcAft>
                        <a:buClr>
                          <a:srgbClr val="000000"/>
                        </a:buClr>
                        <a:buSzPts val="1800"/>
                        <a:buFont typeface="Arial"/>
                        <a:buChar char="•"/>
                      </a:pPr>
                      <a:r>
                        <a:rPr lang="en-US" sz="1800" b="0">
                          <a:latin typeface="Franklin Gothic"/>
                          <a:ea typeface="Franklin Gothic"/>
                          <a:cs typeface="Franklin Gothic"/>
                          <a:sym typeface="Franklin Gothic"/>
                        </a:rPr>
                        <a:t>Superintendent </a:t>
                      </a:r>
                      <a:r>
                        <a:rPr lang="en-US" sz="1800" b="0">
                          <a:latin typeface="Franklin Gothic"/>
                          <a:ea typeface="Franklin Gothic"/>
                          <a:cs typeface="Franklin Gothic"/>
                        </a:rPr>
                        <a:t>notification</a:t>
                      </a:r>
                      <a:r>
                        <a:rPr lang="en-US" sz="1800" b="0">
                          <a:latin typeface="Franklin Gothic"/>
                          <a:ea typeface="Franklin Gothic"/>
                          <a:cs typeface="Franklin Gothic"/>
                          <a:sym typeface="Franklin Gothic"/>
                        </a:rPr>
                        <a:t> January 2026</a:t>
                      </a:r>
                      <a:endParaRPr sz="1800" b="0">
                        <a:latin typeface="Franklin Gothic"/>
                        <a:ea typeface="Franklin Gothic"/>
                        <a:cs typeface="Franklin Gothic"/>
                        <a:sym typeface="Franklin Gothic"/>
                      </a:endParaRPr>
                    </a:p>
                    <a:p>
                      <a:pPr marL="285750" marR="0" lvl="0" indent="-285750" algn="l" rtl="0">
                        <a:lnSpc>
                          <a:spcPct val="100000"/>
                        </a:lnSpc>
                        <a:spcBef>
                          <a:spcPts val="0"/>
                        </a:spcBef>
                        <a:spcAft>
                          <a:spcPts val="0"/>
                        </a:spcAft>
                        <a:buClr>
                          <a:srgbClr val="000000"/>
                        </a:buClr>
                        <a:buSzPts val="1800"/>
                        <a:buFont typeface="Arial"/>
                        <a:buChar char="•"/>
                      </a:pPr>
                      <a:r>
                        <a:rPr lang="en-US" sz="1800" b="0" u="none" strike="noStrike" cap="none">
                          <a:latin typeface="Franklin Gothic"/>
                          <a:ea typeface="Franklin Gothic"/>
                          <a:cs typeface="Franklin Gothic"/>
                          <a:sym typeface="Franklin Gothic"/>
                        </a:rPr>
                        <a:t>District adoption in 2026-2027 school year</a:t>
                      </a:r>
                      <a:endParaRPr sz="1400" b="0" u="none" strike="noStrike" cap="none">
                        <a:latin typeface="Franklin Gothic"/>
                        <a:ea typeface="Franklin Gothic"/>
                        <a:cs typeface="Franklin Gothic"/>
                        <a:sym typeface="Franklin Gothic"/>
                      </a:endParaRPr>
                    </a:p>
                  </a:txBody>
                  <a:tcPr marL="91450" marR="91450" marT="45725" marB="45725"/>
                </a:tc>
                <a:extLst>
                  <a:ext uri="{0D108BD9-81ED-4DB2-BD59-A6C34878D82A}">
                    <a16:rowId xmlns:a16="http://schemas.microsoft.com/office/drawing/2014/main" val="10001"/>
                  </a:ext>
                </a:extLst>
              </a:tr>
              <a:tr h="191330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Franklin Gothic"/>
                          <a:ea typeface="Franklin Gothic"/>
                          <a:cs typeface="Franklin Gothic"/>
                          <a:sym typeface="Franklin Gothic"/>
                        </a:rPr>
                        <a:t>K-8 Professional Learning Academies</a:t>
                      </a:r>
                      <a:endParaRPr sz="1400" u="none" strike="noStrike" cap="none">
                        <a:latin typeface="Franklin Gothic"/>
                        <a:ea typeface="Franklin Gothic"/>
                        <a:cs typeface="Franklin Gothic"/>
                        <a:sym typeface="Franklin Gothic"/>
                      </a:endParaRPr>
                    </a:p>
                  </a:txBody>
                  <a:tcPr marL="91450" marR="91450" marT="45725" marB="45725"/>
                </a:tc>
                <a:tc>
                  <a:txBody>
                    <a:bodyPr/>
                    <a:lstStyle/>
                    <a:p>
                      <a:pPr marL="285750" marR="0" lvl="0" indent="-285750" algn="l" rtl="0">
                        <a:lnSpc>
                          <a:spcPct val="100000"/>
                        </a:lnSpc>
                        <a:spcBef>
                          <a:spcPts val="0"/>
                        </a:spcBef>
                        <a:spcAft>
                          <a:spcPts val="0"/>
                        </a:spcAft>
                        <a:buClr>
                          <a:schemeClr val="dk1"/>
                        </a:buClr>
                        <a:buSzPts val="1800"/>
                        <a:buFont typeface="Franklin Gothic"/>
                        <a:buChar char="•"/>
                      </a:pPr>
                      <a:r>
                        <a:rPr lang="en-US" sz="1800" b="0" u="sng" strike="noStrike" cap="none">
                          <a:solidFill>
                            <a:schemeClr val="hlink"/>
                          </a:solidFill>
                          <a:latin typeface="Franklin Gothic"/>
                          <a:ea typeface="Franklin Gothic"/>
                          <a:cs typeface="Franklin Gothic"/>
                          <a:sym typeface="Franklin Gothic"/>
                          <a:hlinkClick r:id="rId4"/>
                        </a:rPr>
                        <a:t>EPIC Numeracy Alliance </a:t>
                      </a:r>
                      <a:r>
                        <a:rPr lang="en-US" sz="1800" b="0" u="none" strike="noStrike" cap="none">
                          <a:latin typeface="Franklin Gothic"/>
                          <a:ea typeface="Franklin Gothic"/>
                          <a:cs typeface="Franklin Gothic"/>
                          <a:sym typeface="Franklin Gothic"/>
                        </a:rPr>
                        <a:t>(3-8)</a:t>
                      </a:r>
                      <a:endParaRPr sz="1400" b="0" u="none" strike="noStrike" cap="none">
                        <a:latin typeface="Franklin Gothic"/>
                        <a:ea typeface="Franklin Gothic"/>
                        <a:cs typeface="Franklin Gothic"/>
                        <a:sym typeface="Franklin Gothic"/>
                      </a:endParaRPr>
                    </a:p>
                    <a:p>
                      <a:pPr marL="285750" marR="0" lvl="0" indent="-285750" algn="l" rtl="0">
                        <a:lnSpc>
                          <a:spcPct val="100000"/>
                        </a:lnSpc>
                        <a:spcBef>
                          <a:spcPts val="0"/>
                        </a:spcBef>
                        <a:spcAft>
                          <a:spcPts val="0"/>
                        </a:spcAft>
                        <a:buClr>
                          <a:schemeClr val="dk1"/>
                        </a:buClr>
                        <a:buSzPts val="1800"/>
                        <a:buFont typeface="Franklin Gothic"/>
                        <a:buChar char="•"/>
                      </a:pPr>
                      <a:r>
                        <a:rPr lang="en-US" sz="1800" b="0" u="sng" strike="noStrike" cap="none">
                          <a:solidFill>
                            <a:schemeClr val="hlink"/>
                          </a:solidFill>
                          <a:latin typeface="Franklin Gothic"/>
                          <a:ea typeface="Franklin Gothic"/>
                          <a:cs typeface="Franklin Gothic"/>
                          <a:sym typeface="Franklin Gothic"/>
                          <a:hlinkClick r:id="rId5"/>
                        </a:rPr>
                        <a:t>AdvanceKY’s Access to Algebra</a:t>
                      </a:r>
                      <a:r>
                        <a:rPr lang="en-US" sz="1800" b="0" u="none" strike="noStrike" cap="none">
                          <a:latin typeface="Franklin Gothic"/>
                          <a:ea typeface="Franklin Gothic"/>
                          <a:cs typeface="Franklin Gothic"/>
                          <a:sym typeface="Franklin Gothic"/>
                        </a:rPr>
                        <a:t> (MS</a:t>
                      </a:r>
                      <a:r>
                        <a:rPr lang="en-US" sz="1800" b="0" u="none" strike="noStrike" cap="none">
                          <a:latin typeface="Franklin Gothic"/>
                          <a:ea typeface="Franklin Gothic"/>
                          <a:cs typeface="Franklin Gothic"/>
                        </a:rPr>
                        <a:t>)</a:t>
                      </a:r>
                      <a:r>
                        <a:rPr lang="en-US" sz="1800" b="0">
                          <a:latin typeface="Franklin Gothic"/>
                          <a:ea typeface="Franklin Gothic"/>
                          <a:cs typeface="Franklin Gothic"/>
                        </a:rPr>
                        <a:t>-</a:t>
                      </a:r>
                      <a:r>
                        <a:rPr lang="en-US" sz="1800" b="0">
                          <a:latin typeface="Franklin Gothic"/>
                          <a:ea typeface="Franklin Gothic"/>
                          <a:cs typeface="Franklin Gothic"/>
                          <a:sym typeface="Franklin Gothic"/>
                        </a:rPr>
                        <a:t>new cohort has been notified</a:t>
                      </a:r>
                      <a:endParaRPr sz="1800" b="0">
                        <a:latin typeface="Franklin Gothic"/>
                        <a:ea typeface="Franklin Gothic"/>
                        <a:cs typeface="Franklin Gothic"/>
                        <a:sym typeface="Franklin Gothic"/>
                      </a:endParaRPr>
                    </a:p>
                    <a:p>
                      <a:pPr marL="285750" marR="0" lvl="0" indent="-285750" algn="l" rtl="0">
                        <a:lnSpc>
                          <a:spcPct val="100000"/>
                        </a:lnSpc>
                        <a:spcBef>
                          <a:spcPts val="0"/>
                        </a:spcBef>
                        <a:spcAft>
                          <a:spcPts val="0"/>
                        </a:spcAft>
                        <a:buClr>
                          <a:schemeClr val="dk1"/>
                        </a:buClr>
                        <a:buSzPts val="1800"/>
                        <a:buFont typeface="Franklin Gothic"/>
                        <a:buChar char="•"/>
                      </a:pPr>
                      <a:r>
                        <a:rPr lang="en-US" sz="1800" b="0">
                          <a:latin typeface="Franklin Gothic"/>
                          <a:ea typeface="Franklin Gothic"/>
                          <a:cs typeface="Franklin Gothic"/>
                          <a:sym typeface="Franklin Gothic"/>
                        </a:rPr>
                        <a:t>PIMSER Numeracy Counts Administrator Academy and </a:t>
                      </a:r>
                      <a:r>
                        <a:rPr lang="en-US" sz="1800" b="0" u="none" strike="noStrike" cap="none">
                          <a:latin typeface="Franklin Gothic"/>
                          <a:ea typeface="Franklin Gothic"/>
                          <a:cs typeface="Franklin Gothic"/>
                          <a:sym typeface="Franklin Gothic"/>
                        </a:rPr>
                        <a:t>Year One of KCM K-5 </a:t>
                      </a:r>
                      <a:r>
                        <a:rPr lang="en-US" sz="1800" b="0">
                          <a:latin typeface="Franklin Gothic"/>
                          <a:ea typeface="Franklin Gothic"/>
                          <a:cs typeface="Franklin Gothic"/>
                          <a:sym typeface="Franklin Gothic"/>
                        </a:rPr>
                        <a:t>Numeracy Counts Academy-Application </a:t>
                      </a:r>
                      <a:r>
                        <a:rPr lang="en-US" sz="1800" b="0">
                          <a:latin typeface="Franklin Gothic"/>
                          <a:ea typeface="Franklin Gothic"/>
                          <a:cs typeface="Franklin Gothic"/>
                        </a:rPr>
                        <a:t>for both open</a:t>
                      </a:r>
                      <a:r>
                        <a:rPr lang="en-US" sz="1800" b="0">
                          <a:latin typeface="Franklin Gothic"/>
                          <a:ea typeface="Franklin Gothic"/>
                          <a:cs typeface="Franklin Gothic"/>
                          <a:sym typeface="Franklin Gothic"/>
                        </a:rPr>
                        <a:t> 3/17</a:t>
                      </a:r>
                      <a:endParaRPr sz="1800" b="0">
                        <a:latin typeface="Franklin Gothic"/>
                        <a:ea typeface="Franklin Gothic"/>
                        <a:cs typeface="Franklin Gothic"/>
                        <a:sym typeface="Franklin Gothic"/>
                      </a:endParaRPr>
                    </a:p>
                    <a:p>
                      <a:pPr marL="285750" marR="0" lvl="0" indent="-285750" algn="l" rtl="0">
                        <a:lnSpc>
                          <a:spcPct val="100000"/>
                        </a:lnSpc>
                        <a:spcBef>
                          <a:spcPts val="0"/>
                        </a:spcBef>
                        <a:spcAft>
                          <a:spcPts val="0"/>
                        </a:spcAft>
                        <a:buSzPts val="1800"/>
                        <a:buFont typeface="Franklin Gothic"/>
                        <a:buChar char="•"/>
                      </a:pPr>
                      <a:r>
                        <a:rPr lang="en-US" sz="1800" b="0">
                          <a:latin typeface="Franklin Gothic"/>
                          <a:ea typeface="Franklin Gothic"/>
                          <a:cs typeface="Franklin Gothic"/>
                          <a:sym typeface="Franklin Gothic"/>
                          <a:hlinkClick r:id="rId6"/>
                        </a:rPr>
                        <a:t>KCM K-5 and PIMSER Administrator Academy Informational Sessions</a:t>
                      </a:r>
                      <a:r>
                        <a:rPr lang="en-US" sz="1800" b="0">
                          <a:latin typeface="Franklin Gothic"/>
                          <a:ea typeface="Franklin Gothic"/>
                          <a:cs typeface="Franklin Gothic"/>
                          <a:sym typeface="Franklin Gothic"/>
                        </a:rPr>
                        <a:t> 2/18 @1:00 pm, 2/20 @10:00 a.m., 2/25 @4:00 pm</a:t>
                      </a:r>
                      <a:endParaRPr sz="1800" b="0">
                        <a:latin typeface="Franklin Gothic"/>
                        <a:ea typeface="Franklin Gothic"/>
                        <a:cs typeface="Franklin Gothic"/>
                        <a:sym typeface="Franklin Gothic"/>
                      </a:endParaRPr>
                    </a:p>
                  </a:txBody>
                  <a:tcPr marL="91450" marR="91450" marT="45725" marB="45725"/>
                </a:tc>
                <a:extLst>
                  <a:ext uri="{0D108BD9-81ED-4DB2-BD59-A6C34878D82A}">
                    <a16:rowId xmlns:a16="http://schemas.microsoft.com/office/drawing/2014/main" val="10002"/>
                  </a:ext>
                </a:extLst>
              </a:tr>
              <a:tr h="989625">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latin typeface="Franklin Gothic"/>
                          <a:ea typeface="Franklin Gothic"/>
                          <a:cs typeface="Franklin Gothic"/>
                          <a:sym typeface="Franklin Gothic"/>
                        </a:rPr>
                        <a:t>HQIR Grants</a:t>
                      </a:r>
                      <a:endParaRPr sz="1400" u="none" strike="noStrike" cap="none">
                        <a:latin typeface="Franklin Gothic"/>
                        <a:ea typeface="Franklin Gothic"/>
                        <a:cs typeface="Franklin Gothic"/>
                        <a:sym typeface="Franklin Gothic"/>
                      </a:endParaRPr>
                    </a:p>
                  </a:txBody>
                  <a:tcPr marL="91450" marR="91450" marT="45725" marB="45725"/>
                </a:tc>
                <a:tc>
                  <a:txBody>
                    <a:bodyPr/>
                    <a:lstStyle/>
                    <a:p>
                      <a:pPr marL="285750" marR="0" lvl="0" indent="-285750" algn="l" rtl="0">
                        <a:lnSpc>
                          <a:spcPct val="100000"/>
                        </a:lnSpc>
                        <a:spcBef>
                          <a:spcPts val="0"/>
                        </a:spcBef>
                        <a:spcAft>
                          <a:spcPts val="0"/>
                        </a:spcAft>
                        <a:buClr>
                          <a:srgbClr val="000000"/>
                        </a:buClr>
                        <a:buSzPts val="1800"/>
                        <a:buFont typeface="Arial"/>
                        <a:buChar char="•"/>
                      </a:pPr>
                      <a:r>
                        <a:rPr lang="en-US" sz="1800" b="0" u="sng">
                          <a:solidFill>
                            <a:schemeClr val="hlink"/>
                          </a:solidFill>
                          <a:latin typeface="Franklin Gothic"/>
                          <a:ea typeface="Franklin Gothic"/>
                          <a:cs typeface="Franklin Gothic"/>
                          <a:sym typeface="Franklin Gothic"/>
                          <a:hlinkClick r:id="rId7"/>
                        </a:rPr>
                        <a:t>RFA</a:t>
                      </a:r>
                      <a:r>
                        <a:rPr lang="en-US" sz="1800" b="0">
                          <a:latin typeface="Franklin Gothic"/>
                          <a:ea typeface="Franklin Gothic"/>
                          <a:cs typeface="Franklin Gothic"/>
                          <a:sym typeface="Franklin Gothic"/>
                        </a:rPr>
                        <a:t> is available</a:t>
                      </a:r>
                      <a:endParaRPr sz="1800" b="0">
                        <a:latin typeface="Franklin Gothic"/>
                        <a:ea typeface="Franklin Gothic"/>
                        <a:cs typeface="Franklin Gothic"/>
                        <a:sym typeface="Franklin Gothic"/>
                      </a:endParaRPr>
                    </a:p>
                    <a:p>
                      <a:pPr marL="285750" marR="0" lvl="0" indent="-285750" algn="l" rtl="0">
                        <a:lnSpc>
                          <a:spcPct val="100000"/>
                        </a:lnSpc>
                        <a:spcBef>
                          <a:spcPts val="0"/>
                        </a:spcBef>
                        <a:spcAft>
                          <a:spcPts val="0"/>
                        </a:spcAft>
                        <a:buClr>
                          <a:srgbClr val="000000"/>
                        </a:buClr>
                        <a:buSzPts val="1800"/>
                        <a:buFont typeface="Arial"/>
                        <a:buChar char="•"/>
                      </a:pPr>
                      <a:r>
                        <a:rPr lang="en-US" sz="1800" b="0">
                          <a:latin typeface="Franklin Gothic"/>
                          <a:ea typeface="Franklin Gothic"/>
                          <a:cs typeface="Franklin Gothic"/>
                          <a:sym typeface="Franklin Gothic"/>
                        </a:rPr>
                        <a:t>K-3 HQIR and/or Curriculum-Based Professional Learning</a:t>
                      </a:r>
                      <a:endParaRPr sz="1800" b="0">
                        <a:latin typeface="Franklin Gothic"/>
                        <a:ea typeface="Franklin Gothic"/>
                        <a:cs typeface="Franklin Gothic"/>
                        <a:sym typeface="Franklin Gothic"/>
                      </a:endParaRPr>
                    </a:p>
                    <a:p>
                      <a:pPr marL="285750" marR="0" lvl="0" indent="-285750" algn="l" rtl="0">
                        <a:lnSpc>
                          <a:spcPct val="100000"/>
                        </a:lnSpc>
                        <a:spcBef>
                          <a:spcPts val="0"/>
                        </a:spcBef>
                        <a:spcAft>
                          <a:spcPts val="0"/>
                        </a:spcAft>
                        <a:buClr>
                          <a:srgbClr val="000000"/>
                        </a:buClr>
                        <a:buSzPts val="1800"/>
                        <a:buFont typeface="Arial"/>
                        <a:buChar char="•"/>
                      </a:pPr>
                      <a:r>
                        <a:rPr lang="en-US" sz="1800" b="0">
                          <a:latin typeface="Franklin Gothic"/>
                          <a:ea typeface="Franklin Gothic"/>
                          <a:cs typeface="Franklin Gothic"/>
                          <a:sym typeface="Franklin Gothic"/>
                        </a:rPr>
                        <a:t>Due March 6, 2025 </a:t>
                      </a:r>
                      <a:endParaRPr sz="1800" b="0">
                        <a:latin typeface="Franklin Gothic"/>
                        <a:ea typeface="Franklin Gothic"/>
                        <a:cs typeface="Franklin Gothic"/>
                        <a:sym typeface="Franklin Gothic"/>
                      </a:endParaRPr>
                    </a:p>
                    <a:p>
                      <a:pPr marL="285750" marR="0" lvl="0" indent="-285750" algn="l" rtl="0">
                        <a:lnSpc>
                          <a:spcPct val="100000"/>
                        </a:lnSpc>
                        <a:spcBef>
                          <a:spcPts val="0"/>
                        </a:spcBef>
                        <a:spcAft>
                          <a:spcPts val="0"/>
                        </a:spcAft>
                        <a:buClr>
                          <a:srgbClr val="000000"/>
                        </a:buClr>
                        <a:buSzPts val="1800"/>
                        <a:buFont typeface="Arial"/>
                        <a:buChar char="•"/>
                      </a:pPr>
                      <a:r>
                        <a:rPr lang="en-US" sz="1800" b="0" u="none" strike="noStrike" cap="none">
                          <a:latin typeface="Franklin Gothic"/>
                          <a:ea typeface="Franklin Gothic"/>
                          <a:cs typeface="Franklin Gothic"/>
                          <a:sym typeface="Franklin Gothic"/>
                        </a:rPr>
                        <a:t>Spring 2025-grants awarded</a:t>
                      </a:r>
                      <a:endParaRPr sz="1400" b="0" u="none" strike="noStrike" cap="none">
                        <a:latin typeface="Franklin Gothic"/>
                        <a:ea typeface="Franklin Gothic"/>
                        <a:cs typeface="Franklin Gothic"/>
                        <a:sym typeface="Franklin Gothic"/>
                      </a:endParaRPr>
                    </a:p>
                    <a:p>
                      <a:pPr marL="0" marR="0" lvl="0" indent="0" algn="l" rtl="0">
                        <a:lnSpc>
                          <a:spcPct val="100000"/>
                        </a:lnSpc>
                        <a:spcBef>
                          <a:spcPts val="0"/>
                        </a:spcBef>
                        <a:spcAft>
                          <a:spcPts val="0"/>
                        </a:spcAft>
                        <a:buClr>
                          <a:srgbClr val="000000"/>
                        </a:buClr>
                        <a:buSzPts val="1800"/>
                        <a:buFont typeface="Arial"/>
                        <a:buNone/>
                      </a:pPr>
                      <a:endParaRPr sz="1800" b="0" u="none" strike="noStrike" cap="none">
                        <a:latin typeface="Franklin Gothic"/>
                        <a:ea typeface="Franklin Gothic"/>
                        <a:cs typeface="Franklin Gothic"/>
                        <a:sym typeface="Franklin Gothic"/>
                      </a:endParaRPr>
                    </a:p>
                  </a:txBody>
                  <a:tcPr marL="91450" marR="91450" marT="45725" marB="45725"/>
                </a:tc>
                <a:extLst>
                  <a:ext uri="{0D108BD9-81ED-4DB2-BD59-A6C34878D82A}">
                    <a16:rowId xmlns:a16="http://schemas.microsoft.com/office/drawing/2014/main" val="10003"/>
                  </a:ext>
                </a:extLst>
              </a:tr>
            </a:tbl>
          </a:graphicData>
        </a:graphic>
      </p:graphicFrame>
      <p:pic>
        <p:nvPicPr>
          <p:cNvPr id="93" name="Google Shape;93;g31f38b6a0bc_1_383">
            <a:extLst>
              <a:ext uri="{C183D7F6-B498-43B3-948B-1728B52AA6E4}">
                <adec:decorative xmlns:adec="http://schemas.microsoft.com/office/drawing/2017/decorative" val="1"/>
              </a:ext>
            </a:extLst>
          </p:cNvPr>
          <p:cNvPicPr preferRelativeResize="0"/>
          <p:nvPr/>
        </p:nvPicPr>
        <p:blipFill rotWithShape="1">
          <a:blip r:embed="rId8">
            <a:alphaModFix/>
          </a:blip>
          <a:srcRect/>
          <a:stretch/>
        </p:blipFill>
        <p:spPr>
          <a:xfrm>
            <a:off x="9448800" y="5201390"/>
            <a:ext cx="1905000" cy="885825"/>
          </a:xfrm>
          <a:prstGeom prst="rect">
            <a:avLst/>
          </a:prstGeom>
          <a:noFill/>
          <a:ln>
            <a:noFill/>
          </a:ln>
        </p:spPr>
      </p:pic>
    </p:spTree>
    <p:extLst>
      <p:ext uri="{BB962C8B-B14F-4D97-AF65-F5344CB8AC3E}">
        <p14:creationId xmlns:p14="http://schemas.microsoft.com/office/powerpoint/2010/main" val="1062012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g31f38b6a0bc_1_376"/>
          <p:cNvSpPr txBox="1">
            <a:spLocks noGrp="1"/>
          </p:cNvSpPr>
          <p:nvPr>
            <p:ph type="title"/>
          </p:nvPr>
        </p:nvSpPr>
        <p:spPr>
          <a:xfrm>
            <a:off x="838200" y="0"/>
            <a:ext cx="10515600" cy="1024500"/>
          </a:xfrm>
          <a:prstGeom prst="rect">
            <a:avLst/>
          </a:prstGeom>
          <a:noFill/>
          <a:ln>
            <a:noFill/>
          </a:ln>
        </p:spPr>
        <p:txBody>
          <a:bodyPr spcFirstLastPara="1" wrap="square" lIns="91425" tIns="45700" rIns="91425" bIns="45700" anchor="ctr" anchorCtr="0">
            <a:normAutofit/>
          </a:bodyPr>
          <a:lstStyle/>
          <a:p>
            <a:pPr algn="ctr">
              <a:spcBef>
                <a:spcPts val="0"/>
              </a:spcBef>
              <a:buClr>
                <a:srgbClr val="007780"/>
              </a:buClr>
              <a:buSzPts val="4400"/>
            </a:pPr>
            <a:r>
              <a:rPr lang="en-US"/>
              <a:t>Status of Cross-Agency Action Items </a:t>
            </a:r>
          </a:p>
        </p:txBody>
      </p:sp>
      <p:sp>
        <p:nvSpPr>
          <p:cNvPr id="100" name="Google Shape;100;g31f38b6a0bc_1_376"/>
          <p:cNvSpPr txBox="1">
            <a:spLocks noGrp="1"/>
          </p:cNvSpPr>
          <p:nvPr>
            <p:ph type="body" idx="1"/>
          </p:nvPr>
        </p:nvSpPr>
        <p:spPr>
          <a:xfrm>
            <a:off x="838200" y="1024500"/>
            <a:ext cx="10515600" cy="4351200"/>
          </a:xfrm>
          <a:prstGeom prst="rect">
            <a:avLst/>
          </a:prstGeom>
          <a:noFill/>
          <a:ln>
            <a:noFill/>
          </a:ln>
        </p:spPr>
        <p:txBody>
          <a:bodyPr spcFirstLastPara="1" wrap="square" lIns="91425" tIns="45700" rIns="91425" bIns="45700" anchor="t" anchorCtr="0">
            <a:normAutofit fontScale="92500" lnSpcReduction="20000"/>
          </a:bodyPr>
          <a:lstStyle/>
          <a:p>
            <a:pPr marL="457200" lvl="0" indent="0" algn="l" rtl="0">
              <a:lnSpc>
                <a:spcPct val="90000"/>
              </a:lnSpc>
              <a:spcBef>
                <a:spcPts val="0"/>
              </a:spcBef>
              <a:spcAft>
                <a:spcPts val="0"/>
              </a:spcAft>
              <a:buNone/>
            </a:pPr>
            <a:endParaRPr sz="3000"/>
          </a:p>
          <a:p>
            <a:pPr indent="-227330">
              <a:buClr>
                <a:srgbClr val="102649"/>
              </a:buClr>
              <a:buSzPct val="100000"/>
              <a:buFont typeface="Franklin Gothic"/>
              <a:buChar char="•"/>
            </a:pPr>
            <a:r>
              <a:rPr lang="en-US">
                <a:latin typeface="Franklin Gothic"/>
                <a:ea typeface="Franklin Gothic"/>
                <a:cs typeface="Franklin Gothic"/>
                <a:sym typeface="Franklin Gothic"/>
              </a:rPr>
              <a:t>EPSB work group recommended the change from Praxis 5000 to Praxis 7000 and this recommendation was approved at December 2024 EPSB Board Meeting.</a:t>
            </a:r>
          </a:p>
          <a:p>
            <a:pPr marL="457200" lvl="0" indent="0" algn="l" rtl="0">
              <a:lnSpc>
                <a:spcPct val="90000"/>
              </a:lnSpc>
              <a:spcBef>
                <a:spcPts val="1000"/>
              </a:spcBef>
              <a:spcAft>
                <a:spcPts val="0"/>
              </a:spcAft>
              <a:buNone/>
            </a:pPr>
            <a:endParaRPr>
              <a:latin typeface="Franklin Gothic"/>
              <a:ea typeface="Franklin Gothic"/>
              <a:cs typeface="Franklin Gothic"/>
              <a:sym typeface="Franklin Gothic"/>
            </a:endParaRPr>
          </a:p>
          <a:p>
            <a:pPr marL="228600" lvl="0" indent="-227330" algn="l" rtl="0">
              <a:lnSpc>
                <a:spcPct val="90000"/>
              </a:lnSpc>
              <a:spcBef>
                <a:spcPts val="1000"/>
              </a:spcBef>
              <a:spcAft>
                <a:spcPts val="0"/>
              </a:spcAft>
              <a:buClr>
                <a:srgbClr val="102649"/>
              </a:buClr>
              <a:buSzPct val="100000"/>
              <a:buFont typeface="Franklin Gothic"/>
              <a:buChar char="•"/>
            </a:pPr>
            <a:r>
              <a:rPr lang="en-US">
                <a:latin typeface="Franklin Gothic"/>
                <a:ea typeface="Franklin Gothic"/>
                <a:cs typeface="Franklin Gothic"/>
                <a:sym typeface="Franklin Gothic"/>
              </a:rPr>
              <a:t>EPSB work group recommended pilot of 4 math-specific observation rubrics in spring 2025 with recommendations coming after pilot.</a:t>
            </a:r>
            <a:endParaRPr>
              <a:latin typeface="Franklin Gothic"/>
              <a:ea typeface="Franklin Gothic"/>
              <a:cs typeface="Franklin Gothic"/>
              <a:sym typeface="Franklin Gothic"/>
            </a:endParaRPr>
          </a:p>
          <a:p>
            <a:pPr marL="914400" lvl="1" indent="-379730" algn="l" rtl="0">
              <a:lnSpc>
                <a:spcPct val="90000"/>
              </a:lnSpc>
              <a:spcBef>
                <a:spcPts val="1000"/>
              </a:spcBef>
              <a:spcAft>
                <a:spcPts val="0"/>
              </a:spcAft>
              <a:buSzPct val="100000"/>
              <a:buFont typeface="Franklin Gothic"/>
              <a:buChar char="•"/>
            </a:pPr>
            <a:r>
              <a:rPr lang="en-US" sz="2800" u="sng">
                <a:solidFill>
                  <a:schemeClr val="hlink"/>
                </a:solidFill>
                <a:latin typeface="Franklin Gothic"/>
                <a:ea typeface="Franklin Gothic"/>
                <a:cs typeface="Franklin Gothic"/>
                <a:sym typeface="Franklin Gothic"/>
                <a:hlinkClick r:id="rId3"/>
              </a:rPr>
              <a:t>Kentucky Mathematics Innovation Tool (KMIT)</a:t>
            </a:r>
            <a:endParaRPr sz="2800">
              <a:latin typeface="Franklin Gothic"/>
              <a:ea typeface="Franklin Gothic"/>
              <a:cs typeface="Franklin Gothic"/>
              <a:sym typeface="Franklin Gothic"/>
            </a:endParaRPr>
          </a:p>
          <a:p>
            <a:pPr marL="914400" lvl="1" indent="-379730" algn="l" rtl="0">
              <a:lnSpc>
                <a:spcPct val="90000"/>
              </a:lnSpc>
              <a:spcBef>
                <a:spcPts val="1000"/>
              </a:spcBef>
              <a:spcAft>
                <a:spcPts val="0"/>
              </a:spcAft>
              <a:buSzPct val="100000"/>
              <a:buFont typeface="Franklin Gothic"/>
              <a:buChar char="•"/>
            </a:pPr>
            <a:r>
              <a:rPr lang="en-US" sz="2800" u="sng">
                <a:solidFill>
                  <a:schemeClr val="hlink"/>
                </a:solidFill>
                <a:latin typeface="Franklin Gothic"/>
                <a:ea typeface="Franklin Gothic"/>
                <a:cs typeface="Franklin Gothic"/>
                <a:sym typeface="Franklin Gothic"/>
                <a:hlinkClick r:id="rId4"/>
              </a:rPr>
              <a:t>Kentucky Instructional Practice Guide (IPG)</a:t>
            </a:r>
            <a:endParaRPr sz="2800">
              <a:latin typeface="Franklin Gothic"/>
              <a:ea typeface="Franklin Gothic"/>
              <a:cs typeface="Franklin Gothic"/>
              <a:sym typeface="Franklin Gothic"/>
            </a:endParaRPr>
          </a:p>
          <a:p>
            <a:pPr marL="914400" lvl="1" indent="-379730" algn="l" rtl="0">
              <a:lnSpc>
                <a:spcPct val="90000"/>
              </a:lnSpc>
              <a:spcBef>
                <a:spcPts val="1000"/>
              </a:spcBef>
              <a:spcAft>
                <a:spcPts val="0"/>
              </a:spcAft>
              <a:buSzPct val="100000"/>
              <a:buFont typeface="Franklin Gothic"/>
              <a:buChar char="•"/>
            </a:pPr>
            <a:r>
              <a:rPr lang="en-US" sz="2800" u="sng">
                <a:solidFill>
                  <a:schemeClr val="hlink"/>
                </a:solidFill>
                <a:latin typeface="Franklin Gothic"/>
                <a:ea typeface="Franklin Gothic"/>
                <a:cs typeface="Franklin Gothic"/>
                <a:sym typeface="Franklin Gothic"/>
                <a:hlinkClick r:id="rId5"/>
              </a:rPr>
              <a:t>TNTP Math Observation Protocol</a:t>
            </a:r>
            <a:endParaRPr sz="2800">
              <a:latin typeface="Franklin Gothic"/>
              <a:ea typeface="Franklin Gothic"/>
              <a:cs typeface="Franklin Gothic"/>
              <a:sym typeface="Franklin Gothic"/>
            </a:endParaRPr>
          </a:p>
          <a:p>
            <a:pPr marL="914400" lvl="1" indent="-379730" algn="l" rtl="0">
              <a:lnSpc>
                <a:spcPct val="90000"/>
              </a:lnSpc>
              <a:spcBef>
                <a:spcPts val="1000"/>
              </a:spcBef>
              <a:spcAft>
                <a:spcPts val="0"/>
              </a:spcAft>
              <a:buSzPct val="100000"/>
              <a:buFont typeface="Franklin Gothic"/>
              <a:buChar char="•"/>
            </a:pPr>
            <a:r>
              <a:rPr lang="en-US" sz="2800" u="sng">
                <a:solidFill>
                  <a:schemeClr val="hlink"/>
                </a:solidFill>
                <a:latin typeface="Franklin Gothic"/>
                <a:ea typeface="Franklin Gothic"/>
                <a:cs typeface="Franklin Gothic"/>
                <a:sym typeface="Franklin Gothic"/>
                <a:hlinkClick r:id="rId6"/>
              </a:rPr>
              <a:t>MCOP2-Mathematics Classroom Observation Protocol for Practices</a:t>
            </a:r>
            <a:endParaRPr sz="2800">
              <a:latin typeface="Franklin Gothic"/>
              <a:ea typeface="Franklin Gothic"/>
              <a:cs typeface="Franklin Gothic"/>
              <a:sym typeface="Franklin Gothic"/>
            </a:endParaRPr>
          </a:p>
          <a:p>
            <a:pPr marL="457200" lvl="0" indent="0" algn="l" rtl="0">
              <a:lnSpc>
                <a:spcPct val="90000"/>
              </a:lnSpc>
              <a:spcBef>
                <a:spcPts val="1000"/>
              </a:spcBef>
              <a:spcAft>
                <a:spcPts val="0"/>
              </a:spcAft>
              <a:buNone/>
            </a:pPr>
            <a:endParaRPr/>
          </a:p>
        </p:txBody>
      </p:sp>
      <p:pic>
        <p:nvPicPr>
          <p:cNvPr id="101" name="Google Shape;101;g31f38b6a0bc_1_376">
            <a:extLst>
              <a:ext uri="{C183D7F6-B498-43B3-948B-1728B52AA6E4}">
                <adec:decorative xmlns:adec="http://schemas.microsoft.com/office/drawing/2017/decorative" val="1"/>
              </a:ext>
            </a:extLst>
          </p:cNvPr>
          <p:cNvPicPr preferRelativeResize="0"/>
          <p:nvPr/>
        </p:nvPicPr>
        <p:blipFill rotWithShape="1">
          <a:blip r:embed="rId7">
            <a:alphaModFix/>
          </a:blip>
          <a:srcRect/>
          <a:stretch/>
        </p:blipFill>
        <p:spPr>
          <a:xfrm>
            <a:off x="9246576" y="5046662"/>
            <a:ext cx="1905000" cy="885825"/>
          </a:xfrm>
          <a:prstGeom prst="rect">
            <a:avLst/>
          </a:prstGeom>
          <a:noFill/>
          <a:ln>
            <a:noFill/>
          </a:ln>
        </p:spPr>
      </p:pic>
    </p:spTree>
    <p:extLst>
      <p:ext uri="{BB962C8B-B14F-4D97-AF65-F5344CB8AC3E}">
        <p14:creationId xmlns:p14="http://schemas.microsoft.com/office/powerpoint/2010/main" val="36806274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31f38b6a0bc_1_4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7780"/>
              </a:buClr>
              <a:buSzPts val="4400"/>
              <a:buFont typeface="Libre Franklin Medium"/>
              <a:buNone/>
            </a:pPr>
            <a:r>
              <a:rPr lang="en-US"/>
              <a:t>Key Resources</a:t>
            </a:r>
            <a:endParaRPr/>
          </a:p>
        </p:txBody>
      </p:sp>
      <p:sp>
        <p:nvSpPr>
          <p:cNvPr id="107" name="Google Shape;107;g31f38b6a0bc_1_413"/>
          <p:cNvSpPr txBox="1">
            <a:spLocks noGrp="1"/>
          </p:cNvSpPr>
          <p:nvPr>
            <p:ph type="body" idx="1"/>
          </p:nvPr>
        </p:nvSpPr>
        <p:spPr>
          <a:xfrm>
            <a:off x="838200" y="1547446"/>
            <a:ext cx="10515600" cy="4629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102649"/>
              </a:buClr>
              <a:buSzPts val="2800"/>
              <a:buNone/>
            </a:pPr>
            <a:endParaRPr u="sng">
              <a:solidFill>
                <a:schemeClr val="hlink"/>
              </a:solidFill>
              <a:hlinkClick r:id="rId3"/>
            </a:endParaRPr>
          </a:p>
          <a:p>
            <a:pPr marL="0" lvl="0" indent="0" algn="l" rtl="0">
              <a:lnSpc>
                <a:spcPct val="90000"/>
              </a:lnSpc>
              <a:spcBef>
                <a:spcPts val="1000"/>
              </a:spcBef>
              <a:spcAft>
                <a:spcPts val="0"/>
              </a:spcAft>
              <a:buClr>
                <a:srgbClr val="102649"/>
              </a:buClr>
              <a:buSzPts val="2800"/>
              <a:buNone/>
            </a:pPr>
            <a:r>
              <a:rPr lang="en-US" u="sng">
                <a:solidFill>
                  <a:schemeClr val="hlink"/>
                </a:solidFill>
                <a:latin typeface="Franklin Gothic"/>
                <a:ea typeface="Franklin Gothic"/>
                <a:cs typeface="Franklin Gothic"/>
                <a:sym typeface="Franklin Gothic"/>
                <a:hlinkClick r:id="rId4"/>
              </a:rPr>
              <a:t>House Bill 162</a:t>
            </a:r>
            <a:endParaRPr>
              <a:latin typeface="Franklin Gothic"/>
              <a:ea typeface="Franklin Gothic"/>
              <a:cs typeface="Franklin Gothic"/>
              <a:sym typeface="Franklin Gothic"/>
            </a:endParaRPr>
          </a:p>
          <a:p>
            <a:pPr marL="0" lvl="0" indent="0" algn="l" rtl="0">
              <a:lnSpc>
                <a:spcPct val="90000"/>
              </a:lnSpc>
              <a:spcBef>
                <a:spcPts val="1000"/>
              </a:spcBef>
              <a:spcAft>
                <a:spcPts val="0"/>
              </a:spcAft>
              <a:buClr>
                <a:srgbClr val="102649"/>
              </a:buClr>
              <a:buSzPts val="2800"/>
              <a:buNone/>
            </a:pPr>
            <a:endParaRPr u="sng">
              <a:solidFill>
                <a:schemeClr val="hlink"/>
              </a:solidFill>
              <a:latin typeface="Franklin Gothic"/>
              <a:ea typeface="Franklin Gothic"/>
              <a:cs typeface="Franklin Gothic"/>
              <a:sym typeface="Franklin Gothic"/>
              <a:hlinkClick r:id="rId3"/>
            </a:endParaRPr>
          </a:p>
          <a:p>
            <a:pPr marL="0" lvl="0" indent="0" algn="l" rtl="0">
              <a:lnSpc>
                <a:spcPct val="90000"/>
              </a:lnSpc>
              <a:spcBef>
                <a:spcPts val="1000"/>
              </a:spcBef>
              <a:spcAft>
                <a:spcPts val="0"/>
              </a:spcAft>
              <a:buClr>
                <a:srgbClr val="102649"/>
              </a:buClr>
              <a:buSzPts val="2800"/>
              <a:buNone/>
            </a:pPr>
            <a:r>
              <a:rPr lang="en-US" u="sng">
                <a:solidFill>
                  <a:schemeClr val="hlink"/>
                </a:solidFill>
                <a:latin typeface="Franklin Gothic"/>
                <a:ea typeface="Franklin Gothic"/>
                <a:cs typeface="Franklin Gothic"/>
                <a:sym typeface="Franklin Gothic"/>
                <a:hlinkClick r:id="rId3"/>
              </a:rPr>
              <a:t>House Bill 162 (2024) Kentucky Numeracy Counts Act Implementation Timeline </a:t>
            </a:r>
            <a:endParaRPr>
              <a:latin typeface="Franklin Gothic"/>
              <a:ea typeface="Franklin Gothic"/>
              <a:cs typeface="Franklin Gothic"/>
              <a:sym typeface="Franklin Gothic"/>
            </a:endParaRPr>
          </a:p>
          <a:p>
            <a:pPr marL="0" lvl="0" indent="0" algn="l" rtl="0">
              <a:lnSpc>
                <a:spcPct val="90000"/>
              </a:lnSpc>
              <a:spcBef>
                <a:spcPts val="1000"/>
              </a:spcBef>
              <a:spcAft>
                <a:spcPts val="0"/>
              </a:spcAft>
              <a:buClr>
                <a:srgbClr val="102649"/>
              </a:buClr>
              <a:buSzPts val="2800"/>
              <a:buNone/>
            </a:pPr>
            <a:endParaRPr>
              <a:latin typeface="Franklin Gothic"/>
              <a:ea typeface="Franklin Gothic"/>
              <a:cs typeface="Franklin Gothic"/>
              <a:sym typeface="Franklin Gothic"/>
            </a:endParaRPr>
          </a:p>
          <a:p>
            <a:pPr marL="0" lvl="0" indent="0" algn="l" rtl="0">
              <a:lnSpc>
                <a:spcPct val="90000"/>
              </a:lnSpc>
              <a:spcBef>
                <a:spcPts val="1000"/>
              </a:spcBef>
              <a:spcAft>
                <a:spcPts val="0"/>
              </a:spcAft>
              <a:buClr>
                <a:srgbClr val="102649"/>
              </a:buClr>
              <a:buSzPts val="2800"/>
              <a:buNone/>
            </a:pPr>
            <a:r>
              <a:rPr lang="en-US" u="sng">
                <a:solidFill>
                  <a:schemeClr val="hlink"/>
                </a:solidFill>
                <a:latin typeface="Franklin Gothic"/>
                <a:ea typeface="Franklin Gothic"/>
                <a:cs typeface="Franklin Gothic"/>
                <a:sym typeface="Franklin Gothic"/>
                <a:hlinkClick r:id="rId5"/>
              </a:rPr>
              <a:t>KY Numeracy Counts Webpage</a:t>
            </a:r>
            <a:endParaRPr>
              <a:latin typeface="Franklin Gothic"/>
              <a:ea typeface="Franklin Gothic"/>
              <a:cs typeface="Franklin Gothic"/>
              <a:sym typeface="Franklin Gothic"/>
            </a:endParaRPr>
          </a:p>
        </p:txBody>
      </p:sp>
      <p:pic>
        <p:nvPicPr>
          <p:cNvPr id="108" name="Google Shape;108;g31f38b6a0bc_1_413">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a:off x="9961686" y="5037627"/>
            <a:ext cx="1905000" cy="885825"/>
          </a:xfrm>
          <a:prstGeom prst="rect">
            <a:avLst/>
          </a:prstGeom>
          <a:noFill/>
          <a:ln>
            <a:noFill/>
          </a:ln>
        </p:spPr>
      </p:pic>
    </p:spTree>
    <p:extLst>
      <p:ext uri="{BB962C8B-B14F-4D97-AF65-F5344CB8AC3E}">
        <p14:creationId xmlns:p14="http://schemas.microsoft.com/office/powerpoint/2010/main" val="1097978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B0EA6-2831-4E2C-7ED1-63B0807A1467}"/>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6430CCB2-04EE-9F3E-2407-5BA48C341768}"/>
              </a:ext>
            </a:extLst>
          </p:cNvPr>
          <p:cNvSpPr>
            <a:spLocks noGrp="1"/>
          </p:cNvSpPr>
          <p:nvPr>
            <p:ph idx="1"/>
          </p:nvPr>
        </p:nvSpPr>
        <p:spPr>
          <a:xfrm>
            <a:off x="838200" y="1701575"/>
            <a:ext cx="10515600" cy="3948112"/>
          </a:xfrm>
        </p:spPr>
        <p:txBody>
          <a:bodyPr/>
          <a:lstStyle/>
          <a:p>
            <a:r>
              <a:rPr lang="en-US"/>
              <a:t>Curriculum-Based Professional Learning (CBPL)</a:t>
            </a:r>
          </a:p>
          <a:p>
            <a:r>
              <a:rPr lang="en-US"/>
              <a:t>KY Numeracy Counts (KYNC) Updates</a:t>
            </a:r>
          </a:p>
          <a:p>
            <a:r>
              <a:rPr lang="en-US"/>
              <a:t>Breakout Rooms </a:t>
            </a:r>
          </a:p>
          <a:p>
            <a:r>
              <a:rPr lang="en-US"/>
              <a:t>Quick Updates</a:t>
            </a:r>
          </a:p>
        </p:txBody>
      </p:sp>
    </p:spTree>
    <p:extLst>
      <p:ext uri="{BB962C8B-B14F-4D97-AF65-F5344CB8AC3E}">
        <p14:creationId xmlns:p14="http://schemas.microsoft.com/office/powerpoint/2010/main" val="25262698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31f38b6a0bc_1_419"/>
          <p:cNvSpPr txBox="1">
            <a:spLocks noGrp="1"/>
          </p:cNvSpPr>
          <p:nvPr>
            <p:ph type="title"/>
          </p:nvPr>
        </p:nvSpPr>
        <p:spPr>
          <a:xfrm>
            <a:off x="480347" y="638735"/>
            <a:ext cx="112314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Arial"/>
              <a:buNone/>
            </a:pPr>
            <a:r>
              <a:rPr lang="en-US"/>
              <a:t>Questions and Conversations</a:t>
            </a:r>
            <a:endParaRPr/>
          </a:p>
        </p:txBody>
      </p:sp>
      <p:sp>
        <p:nvSpPr>
          <p:cNvPr id="114" name="Google Shape;114;g31f38b6a0bc_1_419"/>
          <p:cNvSpPr txBox="1">
            <a:spLocks noGrp="1"/>
          </p:cNvSpPr>
          <p:nvPr>
            <p:ph type="body" idx="1"/>
          </p:nvPr>
        </p:nvSpPr>
        <p:spPr>
          <a:xfrm>
            <a:off x="604721" y="2323756"/>
            <a:ext cx="10982700" cy="2221800"/>
          </a:xfrm>
          <a:prstGeom prst="rect">
            <a:avLst/>
          </a:prstGeom>
          <a:noFill/>
          <a:ln w="9525" cap="flat" cmpd="sng">
            <a:solidFill>
              <a:srgbClr val="002060"/>
            </a:solidFill>
            <a:prstDash val="solid"/>
            <a:round/>
            <a:headEnd type="none" w="sm" len="sm"/>
            <a:tailEnd type="none" w="sm" len="sm"/>
          </a:ln>
        </p:spPr>
        <p:txBody>
          <a:bodyPr spcFirstLastPara="1" wrap="square" lIns="91425" tIns="45700" rIns="91425" bIns="45700" anchor="t" anchorCtr="0">
            <a:normAutofit/>
          </a:bodyPr>
          <a:lstStyle/>
          <a:p>
            <a:pPr marL="457200" lvl="1" indent="0" algn="l" rtl="0">
              <a:lnSpc>
                <a:spcPct val="90000"/>
              </a:lnSpc>
              <a:spcBef>
                <a:spcPts val="500"/>
              </a:spcBef>
              <a:spcAft>
                <a:spcPts val="0"/>
              </a:spcAft>
              <a:buClr>
                <a:srgbClr val="102649"/>
              </a:buClr>
              <a:buSzPct val="107692"/>
              <a:buNone/>
            </a:pPr>
            <a:endParaRPr sz="2600" b="1">
              <a:solidFill>
                <a:srgbClr val="002060"/>
              </a:solidFill>
            </a:endParaRPr>
          </a:p>
          <a:p>
            <a:pPr marL="457200" lvl="1" indent="0" algn="l" rtl="0">
              <a:lnSpc>
                <a:spcPct val="90000"/>
              </a:lnSpc>
              <a:spcBef>
                <a:spcPts val="500"/>
              </a:spcBef>
              <a:spcAft>
                <a:spcPts val="0"/>
              </a:spcAft>
              <a:buClr>
                <a:srgbClr val="002060"/>
              </a:buClr>
              <a:buSzPct val="66840"/>
              <a:buNone/>
            </a:pPr>
            <a:r>
              <a:rPr lang="en-US" sz="4189" b="1">
                <a:solidFill>
                  <a:srgbClr val="002060"/>
                </a:solidFill>
              </a:rPr>
              <a:t>Jennifer Fraley, Ed.D.</a:t>
            </a:r>
            <a:endParaRPr sz="3789"/>
          </a:p>
          <a:p>
            <a:pPr marL="457200" lvl="1" indent="0" algn="l" rtl="0">
              <a:lnSpc>
                <a:spcPct val="90000"/>
              </a:lnSpc>
              <a:spcBef>
                <a:spcPts val="500"/>
              </a:spcBef>
              <a:spcAft>
                <a:spcPts val="0"/>
              </a:spcAft>
              <a:buClr>
                <a:srgbClr val="002060"/>
              </a:buClr>
              <a:buSzPct val="70191"/>
              <a:buNone/>
            </a:pPr>
            <a:r>
              <a:rPr lang="en-US" sz="3989" u="sng">
                <a:solidFill>
                  <a:srgbClr val="002060"/>
                </a:solidFill>
                <a:hlinkClick r:id="rId3">
                  <a:extLst>
                    <a:ext uri="{A12FA001-AC4F-418D-AE19-62706E023703}">
                      <ahyp:hlinkClr xmlns:ahyp="http://schemas.microsoft.com/office/drawing/2018/hyperlinkcolor" val="tx"/>
                    </a:ext>
                  </a:extLst>
                </a:hlinkClick>
              </a:rPr>
              <a:t>jennifer.fraley@education.ky.gov</a:t>
            </a:r>
            <a:endParaRPr sz="3989">
              <a:solidFill>
                <a:srgbClr val="002060"/>
              </a:solidFill>
            </a:endParaRPr>
          </a:p>
          <a:p>
            <a:pPr marL="457200" lvl="1" indent="0" algn="l" rtl="0">
              <a:lnSpc>
                <a:spcPct val="90000"/>
              </a:lnSpc>
              <a:spcBef>
                <a:spcPts val="500"/>
              </a:spcBef>
              <a:spcAft>
                <a:spcPts val="0"/>
              </a:spcAft>
              <a:buClr>
                <a:srgbClr val="102649"/>
              </a:buClr>
              <a:buSzPct val="107692"/>
              <a:buNone/>
            </a:pPr>
            <a:endParaRPr sz="2600">
              <a:solidFill>
                <a:srgbClr val="002060"/>
              </a:solidFill>
            </a:endParaRPr>
          </a:p>
          <a:p>
            <a:pPr marL="457200" lvl="1" indent="0" algn="l" rtl="0">
              <a:lnSpc>
                <a:spcPct val="90000"/>
              </a:lnSpc>
              <a:spcBef>
                <a:spcPts val="500"/>
              </a:spcBef>
              <a:spcAft>
                <a:spcPts val="0"/>
              </a:spcAft>
              <a:buClr>
                <a:srgbClr val="102649"/>
              </a:buClr>
              <a:buSzPct val="107692"/>
              <a:buNone/>
            </a:pPr>
            <a:endParaRPr sz="2600" b="1">
              <a:solidFill>
                <a:srgbClr val="002060"/>
              </a:solidFill>
            </a:endParaRPr>
          </a:p>
          <a:p>
            <a:pPr marL="457200" lvl="1" indent="0" algn="l" rtl="0">
              <a:lnSpc>
                <a:spcPct val="90000"/>
              </a:lnSpc>
              <a:spcBef>
                <a:spcPts val="500"/>
              </a:spcBef>
              <a:spcAft>
                <a:spcPts val="0"/>
              </a:spcAft>
              <a:buClr>
                <a:srgbClr val="102649"/>
              </a:buClr>
              <a:buSzPct val="107692"/>
              <a:buNone/>
            </a:pPr>
            <a:endParaRPr sz="2600">
              <a:solidFill>
                <a:srgbClr val="002060"/>
              </a:solidFill>
            </a:endParaRPr>
          </a:p>
          <a:p>
            <a:pPr marL="457200" lvl="1" indent="0" algn="l" rtl="0">
              <a:lnSpc>
                <a:spcPct val="90000"/>
              </a:lnSpc>
              <a:spcBef>
                <a:spcPts val="500"/>
              </a:spcBef>
              <a:spcAft>
                <a:spcPts val="0"/>
              </a:spcAft>
              <a:buClr>
                <a:srgbClr val="102649"/>
              </a:buClr>
              <a:buSzPct val="116665"/>
              <a:buNone/>
            </a:pPr>
            <a:endParaRPr>
              <a:solidFill>
                <a:srgbClr val="002060"/>
              </a:solidFill>
            </a:endParaRPr>
          </a:p>
          <a:p>
            <a:pPr marL="457200" lvl="1" indent="0" algn="l" rtl="0">
              <a:lnSpc>
                <a:spcPct val="90000"/>
              </a:lnSpc>
              <a:spcBef>
                <a:spcPts val="500"/>
              </a:spcBef>
              <a:spcAft>
                <a:spcPts val="0"/>
              </a:spcAft>
              <a:buClr>
                <a:srgbClr val="102649"/>
              </a:buClr>
              <a:buSzPct val="100000"/>
              <a:buNone/>
            </a:pPr>
            <a:endParaRPr sz="2800">
              <a:solidFill>
                <a:srgbClr val="002060"/>
              </a:solidFill>
            </a:endParaRPr>
          </a:p>
          <a:p>
            <a:pPr marL="457200" lvl="1" indent="0" algn="l" rtl="0">
              <a:lnSpc>
                <a:spcPct val="90000"/>
              </a:lnSpc>
              <a:spcBef>
                <a:spcPts val="500"/>
              </a:spcBef>
              <a:spcAft>
                <a:spcPts val="0"/>
              </a:spcAft>
              <a:buClr>
                <a:srgbClr val="102649"/>
              </a:buClr>
              <a:buSzPct val="116665"/>
              <a:buNone/>
            </a:pPr>
            <a:endParaRPr b="1">
              <a:solidFill>
                <a:srgbClr val="002060"/>
              </a:solidFill>
            </a:endParaRPr>
          </a:p>
        </p:txBody>
      </p:sp>
      <p:pic>
        <p:nvPicPr>
          <p:cNvPr id="115" name="Google Shape;115;g31f38b6a0bc_1_41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9047285" y="5049349"/>
            <a:ext cx="1905000" cy="885825"/>
          </a:xfrm>
          <a:prstGeom prst="rect">
            <a:avLst/>
          </a:prstGeom>
          <a:noFill/>
          <a:ln>
            <a:noFill/>
          </a:ln>
        </p:spPr>
      </p:pic>
    </p:spTree>
    <p:extLst>
      <p:ext uri="{BB962C8B-B14F-4D97-AF65-F5344CB8AC3E}">
        <p14:creationId xmlns:p14="http://schemas.microsoft.com/office/powerpoint/2010/main" val="3320239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D48ED-233C-A266-6DE0-B77FF4F95DE9}"/>
              </a:ext>
            </a:extLst>
          </p:cNvPr>
          <p:cNvSpPr>
            <a:spLocks noGrp="1"/>
          </p:cNvSpPr>
          <p:nvPr>
            <p:ph type="title"/>
          </p:nvPr>
        </p:nvSpPr>
        <p:spPr/>
        <p:txBody>
          <a:bodyPr/>
          <a:lstStyle/>
          <a:p>
            <a:r>
              <a:rPr lang="en-US"/>
              <a:t>BREAKOUT ROOM #1</a:t>
            </a:r>
          </a:p>
        </p:txBody>
      </p:sp>
      <p:graphicFrame>
        <p:nvGraphicFramePr>
          <p:cNvPr id="4" name="Table 3">
            <a:extLst>
              <a:ext uri="{FF2B5EF4-FFF2-40B4-BE49-F238E27FC236}">
                <a16:creationId xmlns:a16="http://schemas.microsoft.com/office/drawing/2014/main" id="{C20EC644-900A-D9A8-2B5B-16F348622BCC}"/>
              </a:ext>
            </a:extLst>
          </p:cNvPr>
          <p:cNvGraphicFramePr>
            <a:graphicFrameLocks noGrp="1"/>
          </p:cNvGraphicFramePr>
          <p:nvPr>
            <p:extLst>
              <p:ext uri="{D42A27DB-BD31-4B8C-83A1-F6EECF244321}">
                <p14:modId xmlns:p14="http://schemas.microsoft.com/office/powerpoint/2010/main" val="2853757024"/>
              </p:ext>
            </p:extLst>
          </p:nvPr>
        </p:nvGraphicFramePr>
        <p:xfrm>
          <a:off x="838200" y="1772103"/>
          <a:ext cx="7401849" cy="3400779"/>
        </p:xfrm>
        <a:graphic>
          <a:graphicData uri="http://schemas.openxmlformats.org/drawingml/2006/table">
            <a:tbl>
              <a:tblPr firstRow="1" bandRow="1">
                <a:tableStyleId>{5C22544A-7EE6-4342-B048-85BDC9FD1C3A}</a:tableStyleId>
              </a:tblPr>
              <a:tblGrid>
                <a:gridCol w="2467283">
                  <a:extLst>
                    <a:ext uri="{9D8B030D-6E8A-4147-A177-3AD203B41FA5}">
                      <a16:colId xmlns:a16="http://schemas.microsoft.com/office/drawing/2014/main" val="2743176965"/>
                    </a:ext>
                  </a:extLst>
                </a:gridCol>
                <a:gridCol w="2467283">
                  <a:extLst>
                    <a:ext uri="{9D8B030D-6E8A-4147-A177-3AD203B41FA5}">
                      <a16:colId xmlns:a16="http://schemas.microsoft.com/office/drawing/2014/main" val="400373145"/>
                    </a:ext>
                  </a:extLst>
                </a:gridCol>
                <a:gridCol w="2467283">
                  <a:extLst>
                    <a:ext uri="{9D8B030D-6E8A-4147-A177-3AD203B41FA5}">
                      <a16:colId xmlns:a16="http://schemas.microsoft.com/office/drawing/2014/main" val="1486511232"/>
                    </a:ext>
                  </a:extLst>
                </a:gridCol>
              </a:tblGrid>
              <a:tr h="1114779">
                <a:tc>
                  <a:txBody>
                    <a:bodyPr/>
                    <a:lstStyle/>
                    <a:p>
                      <a:pPr algn="ctr"/>
                      <a:r>
                        <a:rPr lang="en-US" sz="2400">
                          <a:solidFill>
                            <a:srgbClr val="102649"/>
                          </a:solidFill>
                        </a:rPr>
                        <a:t>ROOM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2400">
                          <a:solidFill>
                            <a:srgbClr val="102649"/>
                          </a:solidFill>
                        </a:rPr>
                        <a:t>ROOM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2400">
                          <a:solidFill>
                            <a:srgbClr val="102649"/>
                          </a:solidFill>
                        </a:rPr>
                        <a:t>ROOM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99546775"/>
                  </a:ext>
                </a:extLst>
              </a:tr>
              <a:tr h="2199015">
                <a:tc>
                  <a:txBody>
                    <a:bodyPr/>
                    <a:lstStyle/>
                    <a:p>
                      <a:pPr algn="ctr"/>
                      <a:r>
                        <a:rPr lang="en-US" sz="2400">
                          <a:solidFill>
                            <a:srgbClr val="102649"/>
                          </a:solidFill>
                        </a:rPr>
                        <a:t>RIVET Education:</a:t>
                      </a:r>
                    </a:p>
                    <a:p>
                      <a:pPr algn="ctr"/>
                      <a:r>
                        <a:rPr lang="en-US" sz="2400">
                          <a:solidFill>
                            <a:srgbClr val="102649"/>
                          </a:solidFill>
                        </a:rPr>
                        <a:t>Navigating the Professional Learning Partner Guide (PLPG)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a:solidFill>
                            <a:srgbClr val="102649"/>
                          </a:solidFill>
                        </a:rPr>
                        <a:t>Henry County: Establishing Enabling Conditions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a:solidFill>
                            <a:srgbClr val="102649"/>
                          </a:solidFill>
                        </a:rPr>
                        <a:t>Jefferson County: Assessing Implementation Needs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9823890"/>
                  </a:ext>
                </a:extLst>
              </a:tr>
            </a:tbl>
          </a:graphicData>
        </a:graphic>
      </p:graphicFrame>
    </p:spTree>
    <p:extLst>
      <p:ext uri="{BB962C8B-B14F-4D97-AF65-F5344CB8AC3E}">
        <p14:creationId xmlns:p14="http://schemas.microsoft.com/office/powerpoint/2010/main" val="8208350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D48ED-233C-A266-6DE0-B77FF4F95DE9}"/>
              </a:ext>
            </a:extLst>
          </p:cNvPr>
          <p:cNvSpPr>
            <a:spLocks noGrp="1"/>
          </p:cNvSpPr>
          <p:nvPr>
            <p:ph type="title"/>
          </p:nvPr>
        </p:nvSpPr>
        <p:spPr/>
        <p:txBody>
          <a:bodyPr/>
          <a:lstStyle/>
          <a:p>
            <a:r>
              <a:rPr lang="en-US"/>
              <a:t>BREAKOUT ROOM #2</a:t>
            </a:r>
          </a:p>
        </p:txBody>
      </p:sp>
      <p:graphicFrame>
        <p:nvGraphicFramePr>
          <p:cNvPr id="4" name="Table 3">
            <a:extLst>
              <a:ext uri="{FF2B5EF4-FFF2-40B4-BE49-F238E27FC236}">
                <a16:creationId xmlns:a16="http://schemas.microsoft.com/office/drawing/2014/main" id="{C20EC644-900A-D9A8-2B5B-16F348622BCC}"/>
              </a:ext>
            </a:extLst>
          </p:cNvPr>
          <p:cNvGraphicFramePr>
            <a:graphicFrameLocks noGrp="1"/>
          </p:cNvGraphicFramePr>
          <p:nvPr>
            <p:extLst>
              <p:ext uri="{D42A27DB-BD31-4B8C-83A1-F6EECF244321}">
                <p14:modId xmlns:p14="http://schemas.microsoft.com/office/powerpoint/2010/main" val="3896688085"/>
              </p:ext>
            </p:extLst>
          </p:nvPr>
        </p:nvGraphicFramePr>
        <p:xfrm>
          <a:off x="838200" y="1772103"/>
          <a:ext cx="7401849" cy="3400779"/>
        </p:xfrm>
        <a:graphic>
          <a:graphicData uri="http://schemas.openxmlformats.org/drawingml/2006/table">
            <a:tbl>
              <a:tblPr firstRow="1" bandRow="1">
                <a:tableStyleId>{5C22544A-7EE6-4342-B048-85BDC9FD1C3A}</a:tableStyleId>
              </a:tblPr>
              <a:tblGrid>
                <a:gridCol w="2467283">
                  <a:extLst>
                    <a:ext uri="{9D8B030D-6E8A-4147-A177-3AD203B41FA5}">
                      <a16:colId xmlns:a16="http://schemas.microsoft.com/office/drawing/2014/main" val="2743176965"/>
                    </a:ext>
                  </a:extLst>
                </a:gridCol>
                <a:gridCol w="2467283">
                  <a:extLst>
                    <a:ext uri="{9D8B030D-6E8A-4147-A177-3AD203B41FA5}">
                      <a16:colId xmlns:a16="http://schemas.microsoft.com/office/drawing/2014/main" val="400373145"/>
                    </a:ext>
                  </a:extLst>
                </a:gridCol>
                <a:gridCol w="2467283">
                  <a:extLst>
                    <a:ext uri="{9D8B030D-6E8A-4147-A177-3AD203B41FA5}">
                      <a16:colId xmlns:a16="http://schemas.microsoft.com/office/drawing/2014/main" val="1486511232"/>
                    </a:ext>
                  </a:extLst>
                </a:gridCol>
              </a:tblGrid>
              <a:tr h="1114779">
                <a:tc>
                  <a:txBody>
                    <a:bodyPr/>
                    <a:lstStyle/>
                    <a:p>
                      <a:pPr algn="ctr"/>
                      <a:r>
                        <a:rPr lang="en-US" sz="2400">
                          <a:solidFill>
                            <a:srgbClr val="102649"/>
                          </a:solidFill>
                        </a:rPr>
                        <a:t>ROOM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2400">
                          <a:solidFill>
                            <a:srgbClr val="102649"/>
                          </a:solidFill>
                        </a:rPr>
                        <a:t>ROOM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US" sz="2400">
                          <a:solidFill>
                            <a:srgbClr val="102649"/>
                          </a:solidFill>
                        </a:rPr>
                        <a:t>ROOM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99546775"/>
                  </a:ext>
                </a:extLst>
              </a:tr>
              <a:tr h="2199015">
                <a:tc>
                  <a:txBody>
                    <a:bodyPr/>
                    <a:lstStyle/>
                    <a:p>
                      <a:pPr algn="ctr"/>
                      <a:r>
                        <a:rPr lang="en-US" sz="2400">
                          <a:solidFill>
                            <a:srgbClr val="102649"/>
                          </a:solidFill>
                        </a:rPr>
                        <a:t>RIVET Education:</a:t>
                      </a:r>
                    </a:p>
                    <a:p>
                      <a:pPr algn="ctr"/>
                      <a:r>
                        <a:rPr lang="en-US" sz="2400">
                          <a:solidFill>
                            <a:srgbClr val="102649"/>
                          </a:solidFill>
                        </a:rPr>
                        <a:t>Navigating the Professional Learning Partner Guide (PLPG)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a:solidFill>
                            <a:srgbClr val="102649"/>
                          </a:solidFill>
                        </a:rPr>
                        <a:t>Henry County: Establishing Enabling Conditions</a:t>
                      </a:r>
                    </a:p>
                    <a:p>
                      <a:pPr algn="ctr"/>
                      <a:endParaRPr lang="en-US" sz="2400">
                        <a:solidFill>
                          <a:srgbClr val="10264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a:solidFill>
                            <a:srgbClr val="102649"/>
                          </a:solidFill>
                        </a:rPr>
                        <a:t>Jefferson County: Assessing Implementation Needs</a:t>
                      </a:r>
                    </a:p>
                    <a:p>
                      <a:pPr algn="ctr"/>
                      <a:endParaRPr lang="en-US" sz="2400">
                        <a:solidFill>
                          <a:srgbClr val="102649"/>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9823890"/>
                  </a:ext>
                </a:extLst>
              </a:tr>
            </a:tbl>
          </a:graphicData>
        </a:graphic>
      </p:graphicFrame>
    </p:spTree>
    <p:extLst>
      <p:ext uri="{BB962C8B-B14F-4D97-AF65-F5344CB8AC3E}">
        <p14:creationId xmlns:p14="http://schemas.microsoft.com/office/powerpoint/2010/main" val="2000765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648C3-8D41-BBFB-8E2D-AF31C8383B16}"/>
              </a:ext>
            </a:extLst>
          </p:cNvPr>
          <p:cNvSpPr>
            <a:spLocks noGrp="1"/>
          </p:cNvSpPr>
          <p:nvPr>
            <p:ph type="title"/>
          </p:nvPr>
        </p:nvSpPr>
        <p:spPr/>
        <p:txBody>
          <a:bodyPr/>
          <a:lstStyle/>
          <a:p>
            <a:r>
              <a:rPr lang="en-US"/>
              <a:t>HQIR Dashboard</a:t>
            </a:r>
          </a:p>
        </p:txBody>
      </p:sp>
      <p:sp>
        <p:nvSpPr>
          <p:cNvPr id="3" name="Content Placeholder 2">
            <a:extLst>
              <a:ext uri="{FF2B5EF4-FFF2-40B4-BE49-F238E27FC236}">
                <a16:creationId xmlns:a16="http://schemas.microsoft.com/office/drawing/2014/main" id="{7122810D-291B-125D-6661-C7F2E3A9EA08}"/>
              </a:ext>
            </a:extLst>
          </p:cNvPr>
          <p:cNvSpPr>
            <a:spLocks noGrp="1"/>
          </p:cNvSpPr>
          <p:nvPr>
            <p:ph type="body" sz="half" idx="2"/>
          </p:nvPr>
        </p:nvSpPr>
        <p:spPr/>
        <p:txBody>
          <a:bodyPr>
            <a:normAutofit/>
          </a:bodyPr>
          <a:lstStyle/>
          <a:p>
            <a:pPr marL="0" indent="0">
              <a:buNone/>
            </a:pPr>
            <a:r>
              <a:rPr lang="en-US" sz="2800" i="1"/>
              <a:t>Update: The HQIR Dashboard should now be updated with the 2024-2025 data!</a:t>
            </a:r>
          </a:p>
        </p:txBody>
      </p:sp>
      <p:pic>
        <p:nvPicPr>
          <p:cNvPr id="5" name="Picture 4" descr="People doing teamwork illustration">
            <a:extLst>
              <a:ext uri="{FF2B5EF4-FFF2-40B4-BE49-F238E27FC236}">
                <a16:creationId xmlns:a16="http://schemas.microsoft.com/office/drawing/2014/main" id="{8E2DFC40-4926-C294-EEC5-833F3A837032}"/>
              </a:ext>
            </a:extLst>
          </p:cNvPr>
          <p:cNvPicPr>
            <a:picLocks noChangeAspect="1"/>
          </p:cNvPicPr>
          <p:nvPr/>
        </p:nvPicPr>
        <p:blipFill>
          <a:blip r:embed="rId3"/>
          <a:stretch>
            <a:fillRect/>
          </a:stretch>
        </p:blipFill>
        <p:spPr>
          <a:xfrm>
            <a:off x="5020043" y="1257300"/>
            <a:ext cx="6332169" cy="4000817"/>
          </a:xfrm>
          <a:prstGeom prst="rect">
            <a:avLst/>
          </a:prstGeom>
        </p:spPr>
      </p:pic>
    </p:spTree>
    <p:extLst>
      <p:ext uri="{BB962C8B-B14F-4D97-AF65-F5344CB8AC3E}">
        <p14:creationId xmlns:p14="http://schemas.microsoft.com/office/powerpoint/2010/main" val="36644542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0"/>
          <p:cNvSpPr txBox="1">
            <a:spLocks noGrp="1"/>
          </p:cNvSpPr>
          <p:nvPr>
            <p:ph type="title"/>
          </p:nvPr>
        </p:nvSpPr>
        <p:spPr>
          <a:xfrm>
            <a:off x="838200" y="103050"/>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b="1">
                <a:solidFill>
                  <a:schemeClr val="dk1"/>
                </a:solidFill>
                <a:latin typeface="Arial"/>
                <a:ea typeface="Arial"/>
                <a:cs typeface="Arial"/>
                <a:sym typeface="Arial"/>
              </a:rPr>
              <a:t>March Leadership Meeting 2025</a:t>
            </a:r>
            <a:endParaRPr/>
          </a:p>
        </p:txBody>
      </p:sp>
      <p:sp>
        <p:nvSpPr>
          <p:cNvPr id="166" name="Google Shape;166;p30"/>
          <p:cNvSpPr txBox="1"/>
          <p:nvPr/>
        </p:nvSpPr>
        <p:spPr>
          <a:xfrm>
            <a:off x="838200" y="1428750"/>
            <a:ext cx="10515600" cy="4119000"/>
          </a:xfrm>
          <a:prstGeom prst="rect">
            <a:avLst/>
          </a:prstGeom>
          <a:noFill/>
          <a:ln>
            <a:noFill/>
          </a:ln>
        </p:spPr>
        <p:txBody>
          <a:bodyPr spcFirstLastPara="1" wrap="square" lIns="91425" tIns="45700" rIns="91425" bIns="45700" anchor="t" anchorCtr="0">
            <a:normAutofit fontScale="92500"/>
          </a:bodyPr>
          <a:lstStyle/>
          <a:p>
            <a:pPr marL="457200" lvl="0" indent="-393065" algn="l" rtl="0">
              <a:lnSpc>
                <a:spcPct val="90000"/>
              </a:lnSpc>
              <a:spcBef>
                <a:spcPts val="0"/>
              </a:spcBef>
              <a:spcAft>
                <a:spcPts val="0"/>
              </a:spcAft>
              <a:buClr>
                <a:schemeClr val="dk1"/>
              </a:buClr>
              <a:buSzPct val="100000"/>
              <a:buFont typeface="Calibri"/>
              <a:buChar char="●"/>
            </a:pPr>
            <a:r>
              <a:rPr lang="en-US" sz="2800" b="1">
                <a:solidFill>
                  <a:schemeClr val="dk1"/>
                </a:solidFill>
                <a:latin typeface="Calibri"/>
                <a:ea typeface="Calibri"/>
                <a:cs typeface="Calibri"/>
                <a:sym typeface="Calibri"/>
              </a:rPr>
              <a:t>Academic Standards Review Process Update</a:t>
            </a:r>
            <a:r>
              <a:rPr lang="en-US" sz="2800">
                <a:solidFill>
                  <a:schemeClr val="dk1"/>
                </a:solidFill>
                <a:latin typeface="Calibri"/>
                <a:ea typeface="Calibri"/>
                <a:cs typeface="Calibri"/>
                <a:sym typeface="Calibri"/>
              </a:rPr>
              <a:t> </a:t>
            </a:r>
            <a:endParaRPr sz="2800">
              <a:solidFill>
                <a:schemeClr val="dk1"/>
              </a:solidFill>
              <a:latin typeface="Calibri"/>
              <a:ea typeface="Calibri"/>
              <a:cs typeface="Calibri"/>
              <a:sym typeface="Calibri"/>
            </a:endParaRPr>
          </a:p>
          <a:p>
            <a:pPr marL="914400" lvl="1" indent="-393065" algn="l" rtl="0">
              <a:lnSpc>
                <a:spcPct val="90000"/>
              </a:lnSpc>
              <a:spcBef>
                <a:spcPts val="1000"/>
              </a:spcBef>
              <a:spcAft>
                <a:spcPts val="0"/>
              </a:spcAft>
              <a:buClr>
                <a:schemeClr val="dk1"/>
              </a:buClr>
              <a:buSzPct val="116666"/>
              <a:buFont typeface="Calibri"/>
              <a:buChar char="○"/>
            </a:pPr>
            <a:r>
              <a:rPr lang="en-US" sz="2400" i="1">
                <a:solidFill>
                  <a:schemeClr val="dk1"/>
                </a:solidFill>
                <a:latin typeface="Calibri"/>
                <a:ea typeface="Calibri"/>
                <a:cs typeface="Calibri"/>
                <a:sym typeface="Calibri"/>
              </a:rPr>
              <a:t>Kentucky Academic Standards (KAS) for Reading and Writing, Social Studies </a:t>
            </a:r>
            <a:r>
              <a:rPr lang="en-US" sz="2400">
                <a:solidFill>
                  <a:schemeClr val="dk1"/>
                </a:solidFill>
                <a:latin typeface="Calibri"/>
                <a:ea typeface="Calibri"/>
                <a:cs typeface="Calibri"/>
                <a:sym typeface="Calibri"/>
              </a:rPr>
              <a:t>and</a:t>
            </a:r>
            <a:r>
              <a:rPr lang="en-US" sz="2400" i="1">
                <a:solidFill>
                  <a:schemeClr val="dk1"/>
                </a:solidFill>
                <a:latin typeface="Calibri"/>
                <a:ea typeface="Calibri"/>
                <a:cs typeface="Calibri"/>
                <a:sym typeface="Calibri"/>
              </a:rPr>
              <a:t> Mathematics</a:t>
            </a:r>
            <a:endParaRPr sz="2400" i="1">
              <a:solidFill>
                <a:schemeClr val="dk1"/>
              </a:solidFill>
              <a:latin typeface="Calibri"/>
              <a:ea typeface="Calibri"/>
              <a:cs typeface="Calibri"/>
              <a:sym typeface="Calibri"/>
            </a:endParaRPr>
          </a:p>
          <a:p>
            <a:pPr marL="914400" lvl="1" indent="-393065" algn="l" rtl="0">
              <a:lnSpc>
                <a:spcPct val="90000"/>
              </a:lnSpc>
              <a:spcBef>
                <a:spcPts val="1000"/>
              </a:spcBef>
              <a:spcAft>
                <a:spcPts val="0"/>
              </a:spcAft>
              <a:buClr>
                <a:schemeClr val="dk1"/>
              </a:buClr>
              <a:buSzPct val="116666"/>
              <a:buFont typeface="Calibri"/>
              <a:buChar char="○"/>
            </a:pPr>
            <a:r>
              <a:rPr lang="en-US" sz="2400">
                <a:solidFill>
                  <a:schemeClr val="dk1"/>
                </a:solidFill>
                <a:latin typeface="Calibri"/>
                <a:ea typeface="Calibri"/>
                <a:cs typeface="Calibri"/>
                <a:sym typeface="Calibri"/>
              </a:rPr>
              <a:t>New </a:t>
            </a:r>
            <a:r>
              <a:rPr lang="en-US" sz="2400" i="1">
                <a:solidFill>
                  <a:schemeClr val="dk1"/>
                </a:solidFill>
                <a:latin typeface="Calibri"/>
                <a:ea typeface="Calibri"/>
                <a:cs typeface="Calibri"/>
                <a:sym typeface="Calibri"/>
              </a:rPr>
              <a:t>KAS for Visual and Performing Arts </a:t>
            </a:r>
            <a:r>
              <a:rPr lang="en-US" sz="2400">
                <a:solidFill>
                  <a:schemeClr val="dk1"/>
                </a:solidFill>
                <a:latin typeface="Calibri"/>
                <a:ea typeface="Calibri"/>
                <a:cs typeface="Calibri"/>
                <a:sym typeface="Calibri"/>
              </a:rPr>
              <a:t>Resources</a:t>
            </a:r>
            <a:endParaRPr sz="2400" b="1">
              <a:solidFill>
                <a:schemeClr val="dk1"/>
              </a:solidFill>
              <a:latin typeface="Calibri"/>
              <a:ea typeface="Calibri"/>
              <a:cs typeface="Calibri"/>
              <a:sym typeface="Calibri"/>
            </a:endParaRPr>
          </a:p>
          <a:p>
            <a:pPr marL="457200" lvl="0" indent="-393065" algn="l" rtl="0">
              <a:lnSpc>
                <a:spcPct val="90000"/>
              </a:lnSpc>
              <a:spcBef>
                <a:spcPts val="1000"/>
              </a:spcBef>
              <a:spcAft>
                <a:spcPts val="0"/>
              </a:spcAft>
              <a:buClr>
                <a:schemeClr val="dk1"/>
              </a:buClr>
              <a:buSzPct val="100000"/>
              <a:buFont typeface="Calibri"/>
              <a:buChar char="●"/>
            </a:pPr>
            <a:r>
              <a:rPr lang="en-US" sz="2800" b="1">
                <a:solidFill>
                  <a:schemeClr val="dk1"/>
                </a:solidFill>
                <a:latin typeface="Calibri"/>
                <a:ea typeface="Calibri"/>
                <a:cs typeface="Calibri"/>
                <a:sym typeface="Calibri"/>
              </a:rPr>
              <a:t>TNTP Opportunity Makers Report (2024)</a:t>
            </a:r>
            <a:endParaRPr sz="2800" b="1">
              <a:solidFill>
                <a:schemeClr val="dk1"/>
              </a:solidFill>
              <a:latin typeface="Calibri"/>
              <a:ea typeface="Calibri"/>
              <a:cs typeface="Calibri"/>
              <a:sym typeface="Calibri"/>
            </a:endParaRPr>
          </a:p>
          <a:p>
            <a:pPr marL="457200" lvl="0" indent="-393065" algn="l" rtl="0">
              <a:lnSpc>
                <a:spcPct val="90000"/>
              </a:lnSpc>
              <a:spcBef>
                <a:spcPts val="1000"/>
              </a:spcBef>
              <a:spcAft>
                <a:spcPts val="0"/>
              </a:spcAft>
              <a:buClr>
                <a:schemeClr val="dk1"/>
              </a:buClr>
              <a:buSzPct val="100000"/>
              <a:buFont typeface="Calibri"/>
              <a:buChar char="●"/>
            </a:pPr>
            <a:r>
              <a:rPr lang="en-US" sz="2800" b="1">
                <a:solidFill>
                  <a:schemeClr val="dk1"/>
                </a:solidFill>
                <a:latin typeface="Calibri"/>
                <a:ea typeface="Calibri"/>
                <a:cs typeface="Calibri"/>
                <a:sym typeface="Calibri"/>
              </a:rPr>
              <a:t>KDE Resources to Support MTSS and Trajectory-Changing Practices</a:t>
            </a:r>
            <a:endParaRPr sz="2800" b="1">
              <a:solidFill>
                <a:schemeClr val="dk1"/>
              </a:solidFill>
              <a:latin typeface="Calibri"/>
              <a:ea typeface="Calibri"/>
              <a:cs typeface="Calibri"/>
              <a:sym typeface="Calibri"/>
            </a:endParaRPr>
          </a:p>
          <a:p>
            <a:pPr marL="914400" lvl="1" indent="-334327" algn="l" rtl="0">
              <a:lnSpc>
                <a:spcPct val="90000"/>
              </a:lnSpc>
              <a:spcBef>
                <a:spcPts val="1000"/>
              </a:spcBef>
              <a:spcAft>
                <a:spcPts val="0"/>
              </a:spcAft>
              <a:buClr>
                <a:schemeClr val="dk1"/>
              </a:buClr>
              <a:buSzPct val="75000"/>
              <a:buFont typeface="Calibri"/>
              <a:buChar char="○"/>
            </a:pPr>
            <a:r>
              <a:rPr lang="en-US" sz="2400">
                <a:solidFill>
                  <a:schemeClr val="dk1"/>
                </a:solidFill>
                <a:latin typeface="Calibri"/>
                <a:ea typeface="Calibri"/>
                <a:cs typeface="Calibri"/>
                <a:sym typeface="Calibri"/>
              </a:rPr>
              <a:t>Intellectual Preparation Guidance Documents</a:t>
            </a:r>
            <a:endParaRPr sz="2400">
              <a:solidFill>
                <a:schemeClr val="dk1"/>
              </a:solidFill>
              <a:latin typeface="Calibri"/>
              <a:ea typeface="Calibri"/>
              <a:cs typeface="Calibri"/>
              <a:sym typeface="Calibri"/>
            </a:endParaRPr>
          </a:p>
          <a:p>
            <a:pPr marL="914400" lvl="1" indent="-334327" algn="l" rtl="0">
              <a:lnSpc>
                <a:spcPct val="90000"/>
              </a:lnSpc>
              <a:spcBef>
                <a:spcPts val="1000"/>
              </a:spcBef>
              <a:spcAft>
                <a:spcPts val="0"/>
              </a:spcAft>
              <a:buClr>
                <a:schemeClr val="dk1"/>
              </a:buClr>
              <a:buSzPct val="75000"/>
              <a:buFont typeface="Calibri"/>
              <a:buChar char="○"/>
            </a:pPr>
            <a:r>
              <a:rPr lang="en-US" sz="2400">
                <a:solidFill>
                  <a:schemeClr val="dk1"/>
                </a:solidFill>
                <a:latin typeface="Calibri"/>
                <a:ea typeface="Calibri"/>
                <a:cs typeface="Calibri"/>
                <a:sym typeface="Calibri"/>
              </a:rPr>
              <a:t>Instructional Practice Guides</a:t>
            </a:r>
            <a:endParaRPr sz="2400">
              <a:solidFill>
                <a:schemeClr val="dk1"/>
              </a:solidFill>
              <a:latin typeface="Calibri"/>
              <a:ea typeface="Calibri"/>
              <a:cs typeface="Calibri"/>
              <a:sym typeface="Calibri"/>
            </a:endParaRPr>
          </a:p>
          <a:p>
            <a:pPr marL="914400" lvl="1" indent="-334327" algn="l" rtl="0">
              <a:lnSpc>
                <a:spcPct val="90000"/>
              </a:lnSpc>
              <a:spcBef>
                <a:spcPts val="1000"/>
              </a:spcBef>
              <a:spcAft>
                <a:spcPts val="1000"/>
              </a:spcAft>
              <a:buClr>
                <a:schemeClr val="dk1"/>
              </a:buClr>
              <a:buSzPct val="75000"/>
              <a:buFont typeface="Calibri"/>
              <a:buChar char="○"/>
            </a:pPr>
            <a:r>
              <a:rPr lang="en-US" sz="2400">
                <a:solidFill>
                  <a:schemeClr val="dk1"/>
                </a:solidFill>
                <a:latin typeface="Calibri"/>
                <a:ea typeface="Calibri"/>
                <a:cs typeface="Calibri"/>
                <a:sym typeface="Calibri"/>
              </a:rPr>
              <a:t>Integrating Deeper Learning and HQIR to Strengthen Tier 1 Instruction Modules</a:t>
            </a:r>
            <a:endParaRPr sz="2800">
              <a:solidFill>
                <a:srgbClr val="102649"/>
              </a:solidFill>
              <a:latin typeface="Libre Franklin"/>
              <a:ea typeface="Libre Franklin"/>
              <a:cs typeface="Libre Franklin"/>
              <a:sym typeface="Libre Franklin"/>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1"/>
          <p:cNvSpPr txBox="1">
            <a:spLocks noGrp="1"/>
          </p:cNvSpPr>
          <p:nvPr>
            <p:ph type="title"/>
          </p:nvPr>
        </p:nvSpPr>
        <p:spPr>
          <a:xfrm>
            <a:off x="1285150" y="167300"/>
            <a:ext cx="9439800" cy="10329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4000">
                <a:solidFill>
                  <a:schemeClr val="dk1"/>
                </a:solidFill>
                <a:latin typeface="Arial"/>
                <a:ea typeface="Arial"/>
                <a:cs typeface="Arial"/>
                <a:sym typeface="Arial"/>
              </a:rPr>
              <a:t> Meeting Logistics</a:t>
            </a:r>
            <a:endParaRPr/>
          </a:p>
        </p:txBody>
      </p:sp>
      <p:sp>
        <p:nvSpPr>
          <p:cNvPr id="173" name="Google Shape;173;p31"/>
          <p:cNvSpPr txBox="1">
            <a:spLocks noGrp="1"/>
          </p:cNvSpPr>
          <p:nvPr>
            <p:ph type="body" idx="1"/>
          </p:nvPr>
        </p:nvSpPr>
        <p:spPr>
          <a:xfrm>
            <a:off x="1241700" y="1357525"/>
            <a:ext cx="9708600" cy="4432500"/>
          </a:xfrm>
          <a:prstGeom prst="rect">
            <a:avLst/>
          </a:prstGeom>
        </p:spPr>
        <p:txBody>
          <a:bodyPr spcFirstLastPara="1" wrap="square" lIns="91425" tIns="45700" rIns="91425" bIns="45700" anchor="t" anchorCtr="0">
            <a:normAutofit/>
          </a:bodyPr>
          <a:lstStyle/>
          <a:p>
            <a:pPr marL="457200" lvl="0" indent="-355600" algn="l" rtl="0">
              <a:spcBef>
                <a:spcPts val="1000"/>
              </a:spcBef>
              <a:spcAft>
                <a:spcPts val="0"/>
              </a:spcAft>
              <a:buClr>
                <a:schemeClr val="dk1"/>
              </a:buClr>
              <a:buSzPts val="2000"/>
              <a:buFont typeface="Calibri"/>
              <a:buChar char="•"/>
            </a:pPr>
            <a:r>
              <a:rPr lang="en-US" sz="3000">
                <a:solidFill>
                  <a:schemeClr val="dk1"/>
                </a:solidFill>
                <a:latin typeface="Calibri"/>
                <a:ea typeface="Calibri"/>
                <a:cs typeface="Calibri"/>
                <a:sym typeface="Calibri"/>
              </a:rPr>
              <a:t>Intended audience: Superintendents, Chief Academic Officers, District Curriculum and Instruction Leads, District MTSS Coordinators and School Administrators</a:t>
            </a:r>
            <a:endParaRPr sz="3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3000">
                <a:solidFill>
                  <a:schemeClr val="dk1"/>
                </a:solidFill>
                <a:latin typeface="Calibri"/>
                <a:ea typeface="Calibri"/>
                <a:cs typeface="Calibri"/>
                <a:sym typeface="Calibri"/>
              </a:rPr>
              <a:t>Held </a:t>
            </a:r>
            <a:r>
              <a:rPr lang="en-US" sz="3000" b="1" u="sng">
                <a:solidFill>
                  <a:schemeClr val="dk1"/>
                </a:solidFill>
                <a:latin typeface="Calibri"/>
                <a:ea typeface="Calibri"/>
                <a:cs typeface="Calibri"/>
                <a:sym typeface="Calibri"/>
              </a:rPr>
              <a:t>in-person</a:t>
            </a:r>
            <a:r>
              <a:rPr lang="en-US" sz="3000">
                <a:solidFill>
                  <a:schemeClr val="dk1"/>
                </a:solidFill>
                <a:latin typeface="Calibri"/>
                <a:ea typeface="Calibri"/>
                <a:cs typeface="Calibri"/>
                <a:sym typeface="Calibri"/>
              </a:rPr>
              <a:t> in partnership with the regional cooperatives (most sessions will accommodate 50-100 attendees)</a:t>
            </a:r>
            <a:endParaRPr sz="3000">
              <a:solidFill>
                <a:schemeClr val="dk1"/>
              </a:solidFill>
              <a:latin typeface="Calibri"/>
              <a:ea typeface="Calibri"/>
              <a:cs typeface="Calibri"/>
              <a:sym typeface="Calibri"/>
            </a:endParaRPr>
          </a:p>
          <a:p>
            <a:pPr marL="457200" lvl="0" indent="-419100" algn="l" rtl="0">
              <a:spcBef>
                <a:spcPts val="0"/>
              </a:spcBef>
              <a:spcAft>
                <a:spcPts val="0"/>
              </a:spcAft>
              <a:buClr>
                <a:schemeClr val="dk1"/>
              </a:buClr>
              <a:buSzPts val="3000"/>
              <a:buFont typeface="Calibri"/>
              <a:buChar char="•"/>
            </a:pPr>
            <a:r>
              <a:rPr lang="en-US" sz="3000">
                <a:solidFill>
                  <a:schemeClr val="dk1"/>
                </a:solidFill>
                <a:latin typeface="Calibri"/>
                <a:ea typeface="Calibri"/>
                <a:cs typeface="Calibri"/>
                <a:sym typeface="Calibri"/>
              </a:rPr>
              <a:t>Sessions from 9 a.m. - 3 p.m. local time</a:t>
            </a:r>
            <a:endParaRPr sz="3000">
              <a:solidFill>
                <a:schemeClr val="dk1"/>
              </a:solidFill>
              <a:latin typeface="Calibri"/>
              <a:ea typeface="Calibri"/>
              <a:cs typeface="Calibri"/>
              <a:sym typeface="Calibri"/>
            </a:endParaRPr>
          </a:p>
          <a:p>
            <a:pPr marL="0" lvl="0" indent="0" algn="l" rtl="0">
              <a:spcBef>
                <a:spcPts val="100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2"/>
          <p:cNvSpPr txBox="1">
            <a:spLocks noGrp="1"/>
          </p:cNvSpPr>
          <p:nvPr>
            <p:ph type="title"/>
          </p:nvPr>
        </p:nvSpPr>
        <p:spPr>
          <a:xfrm>
            <a:off x="838200" y="0"/>
            <a:ext cx="10515600" cy="13257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2025 March Leadership Dates</a:t>
            </a:r>
            <a:endParaRPr/>
          </a:p>
        </p:txBody>
      </p:sp>
      <p:sp>
        <p:nvSpPr>
          <p:cNvPr id="180" name="Google Shape;180;p32"/>
          <p:cNvSpPr txBox="1">
            <a:spLocks noGrp="1"/>
          </p:cNvSpPr>
          <p:nvPr>
            <p:ph type="body" idx="1"/>
          </p:nvPr>
        </p:nvSpPr>
        <p:spPr>
          <a:xfrm>
            <a:off x="2533050" y="5163700"/>
            <a:ext cx="7125900" cy="551400"/>
          </a:xfrm>
          <a:prstGeom prst="rect">
            <a:avLst/>
          </a:prstGeom>
        </p:spPr>
        <p:txBody>
          <a:bodyPr spcFirstLastPara="1" wrap="square" lIns="91425" tIns="45700" rIns="91425" bIns="45700" anchor="t" anchorCtr="0">
            <a:normAutofit fontScale="92500" lnSpcReduction="10000"/>
          </a:bodyPr>
          <a:lstStyle/>
          <a:p>
            <a:pPr marL="0" lvl="0" indent="0" algn="ctr" rtl="0">
              <a:spcBef>
                <a:spcPts val="1000"/>
              </a:spcBef>
              <a:spcAft>
                <a:spcPts val="0"/>
              </a:spcAft>
              <a:buNone/>
            </a:pPr>
            <a:r>
              <a:rPr lang="en-US"/>
              <a:t>Click dates to access registration information.</a:t>
            </a:r>
            <a:endParaRPr/>
          </a:p>
        </p:txBody>
      </p:sp>
      <p:graphicFrame>
        <p:nvGraphicFramePr>
          <p:cNvPr id="181" name="Google Shape;181;p32"/>
          <p:cNvGraphicFramePr/>
          <p:nvPr>
            <p:extLst>
              <p:ext uri="{D42A27DB-BD31-4B8C-83A1-F6EECF244321}">
                <p14:modId xmlns:p14="http://schemas.microsoft.com/office/powerpoint/2010/main" val="2512301442"/>
              </p:ext>
            </p:extLst>
          </p:nvPr>
        </p:nvGraphicFramePr>
        <p:xfrm>
          <a:off x="1962400" y="1168000"/>
          <a:ext cx="8267200" cy="3861695"/>
        </p:xfrm>
        <a:graphic>
          <a:graphicData uri="http://schemas.openxmlformats.org/drawingml/2006/table">
            <a:tbl>
              <a:tblPr firstRow="1">
                <a:noFill/>
              </a:tblPr>
              <a:tblGrid>
                <a:gridCol w="2552175">
                  <a:extLst>
                    <a:ext uri="{9D8B030D-6E8A-4147-A177-3AD203B41FA5}">
                      <a16:colId xmlns:a16="http://schemas.microsoft.com/office/drawing/2014/main" val="20000"/>
                    </a:ext>
                  </a:extLst>
                </a:gridCol>
                <a:gridCol w="2442600">
                  <a:extLst>
                    <a:ext uri="{9D8B030D-6E8A-4147-A177-3AD203B41FA5}">
                      <a16:colId xmlns:a16="http://schemas.microsoft.com/office/drawing/2014/main" val="20001"/>
                    </a:ext>
                  </a:extLst>
                </a:gridCol>
                <a:gridCol w="3272425">
                  <a:extLst>
                    <a:ext uri="{9D8B030D-6E8A-4147-A177-3AD203B41FA5}">
                      <a16:colId xmlns:a16="http://schemas.microsoft.com/office/drawing/2014/main" val="20002"/>
                    </a:ext>
                  </a:extLst>
                </a:gridCol>
              </a:tblGrid>
              <a:tr h="381000">
                <a:tc>
                  <a:txBody>
                    <a:bodyPr/>
                    <a:lstStyle/>
                    <a:p>
                      <a:pPr marL="0" lvl="0" indent="0" algn="ctr" rtl="0">
                        <a:spcBef>
                          <a:spcPts val="0"/>
                        </a:spcBef>
                        <a:spcAft>
                          <a:spcPts val="0"/>
                        </a:spcAft>
                        <a:buNone/>
                      </a:pPr>
                      <a:r>
                        <a:rPr lang="en-US" sz="1600" b="1"/>
                        <a:t>Date</a:t>
                      </a:r>
                      <a:endParaRPr sz="1600" b="1"/>
                    </a:p>
                  </a:txBody>
                  <a:tcPr marL="91425" marR="91425" marT="91425" marB="91425">
                    <a:lnL w="9525" cap="flat" cmpd="sng">
                      <a:solidFill>
                        <a:srgbClr val="76A5AF"/>
                      </a:solidFill>
                      <a:prstDash val="solid"/>
                      <a:round/>
                      <a:headEnd type="none" w="sm" len="sm"/>
                      <a:tailEnd type="none" w="sm" len="sm"/>
                    </a:lnL>
                    <a:lnR w="9525" cap="flat" cmpd="sng">
                      <a:solidFill>
                        <a:srgbClr val="76A5AF"/>
                      </a:solidFill>
                      <a:prstDash val="solid"/>
                      <a:round/>
                      <a:headEnd type="none" w="sm" len="sm"/>
                      <a:tailEnd type="none" w="sm" len="sm"/>
                    </a:lnR>
                    <a:lnT w="9525" cap="flat" cmpd="sng">
                      <a:solidFill>
                        <a:srgbClr val="76A5AF"/>
                      </a:solidFill>
                      <a:prstDash val="solid"/>
                      <a:round/>
                      <a:headEnd type="none" w="sm" len="sm"/>
                      <a:tailEnd type="none" w="sm" len="sm"/>
                    </a:lnT>
                    <a:lnB w="9525" cap="flat" cmpd="sng">
                      <a:solidFill>
                        <a:srgbClr val="76A5AF"/>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US" sz="1600" b="1"/>
                        <a:t>Time</a:t>
                      </a:r>
                      <a:endParaRPr sz="1600" b="1"/>
                    </a:p>
                  </a:txBody>
                  <a:tcPr marL="91425" marR="91425" marT="91425" marB="91425">
                    <a:lnL w="9525" cap="flat" cmpd="sng">
                      <a:solidFill>
                        <a:srgbClr val="76A5AF"/>
                      </a:solidFill>
                      <a:prstDash val="solid"/>
                      <a:round/>
                      <a:headEnd type="none" w="sm" len="sm"/>
                      <a:tailEnd type="none" w="sm" len="sm"/>
                    </a:lnL>
                    <a:lnR w="9525" cap="flat" cmpd="sng">
                      <a:solidFill>
                        <a:srgbClr val="76A5AF"/>
                      </a:solidFill>
                      <a:prstDash val="solid"/>
                      <a:round/>
                      <a:headEnd type="none" w="sm" len="sm"/>
                      <a:tailEnd type="none" w="sm" len="sm"/>
                    </a:lnR>
                    <a:lnT w="9525" cap="flat" cmpd="sng">
                      <a:solidFill>
                        <a:srgbClr val="76A5AF"/>
                      </a:solidFill>
                      <a:prstDash val="solid"/>
                      <a:round/>
                      <a:headEnd type="none" w="sm" len="sm"/>
                      <a:tailEnd type="none" w="sm" len="sm"/>
                    </a:lnT>
                    <a:lnB w="9525" cap="flat" cmpd="sng">
                      <a:solidFill>
                        <a:srgbClr val="76A5AF"/>
                      </a:solidFill>
                      <a:prstDash val="solid"/>
                      <a:round/>
                      <a:headEnd type="none" w="sm" len="sm"/>
                      <a:tailEnd type="none" w="sm" len="sm"/>
                    </a:lnB>
                    <a:solidFill>
                      <a:srgbClr val="A2C4C9"/>
                    </a:solidFill>
                  </a:tcPr>
                </a:tc>
                <a:tc>
                  <a:txBody>
                    <a:bodyPr/>
                    <a:lstStyle/>
                    <a:p>
                      <a:pPr marL="0" lvl="0" indent="0" algn="ctr" rtl="0">
                        <a:spcBef>
                          <a:spcPts val="0"/>
                        </a:spcBef>
                        <a:spcAft>
                          <a:spcPts val="0"/>
                        </a:spcAft>
                        <a:buNone/>
                      </a:pPr>
                      <a:r>
                        <a:rPr lang="en-US" sz="1600" b="1"/>
                        <a:t>Cooperative Location</a:t>
                      </a:r>
                      <a:endParaRPr sz="1600" b="1"/>
                    </a:p>
                  </a:txBody>
                  <a:tcPr marL="91425" marR="91425" marT="91425" marB="91425">
                    <a:lnL w="9525" cap="flat" cmpd="sng">
                      <a:solidFill>
                        <a:srgbClr val="76A5AF"/>
                      </a:solidFill>
                      <a:prstDash val="solid"/>
                      <a:round/>
                      <a:headEnd type="none" w="sm" len="sm"/>
                      <a:tailEnd type="none" w="sm" len="sm"/>
                    </a:lnL>
                    <a:lnR w="9525" cap="flat" cmpd="sng">
                      <a:solidFill>
                        <a:srgbClr val="76A5AF"/>
                      </a:solidFill>
                      <a:prstDash val="solid"/>
                      <a:round/>
                      <a:headEnd type="none" w="sm" len="sm"/>
                      <a:tailEnd type="none" w="sm" len="sm"/>
                    </a:lnR>
                    <a:lnT w="9525" cap="flat" cmpd="sng">
                      <a:solidFill>
                        <a:srgbClr val="76A5AF"/>
                      </a:solidFill>
                      <a:prstDash val="solid"/>
                      <a:round/>
                      <a:headEnd type="none" w="sm" len="sm"/>
                      <a:tailEnd type="none" w="sm" len="sm"/>
                    </a:lnT>
                    <a:lnB w="9525" cap="flat" cmpd="sng">
                      <a:solidFill>
                        <a:srgbClr val="76A5AF"/>
                      </a:solidFill>
                      <a:prstDash val="solid"/>
                      <a:round/>
                      <a:headEnd type="none" w="sm" len="sm"/>
                      <a:tailEnd type="none" w="sm" len="sm"/>
                    </a:lnB>
                    <a:solidFill>
                      <a:srgbClr val="A2C4C9"/>
                    </a:solidFill>
                  </a:tcPr>
                </a:tc>
                <a:extLst>
                  <a:ext uri="{0D108BD9-81ED-4DB2-BD59-A6C34878D82A}">
                    <a16:rowId xmlns:a16="http://schemas.microsoft.com/office/drawing/2014/main" val="10000"/>
                  </a:ext>
                </a:extLst>
              </a:tr>
              <a:tr h="448175">
                <a:tc>
                  <a:txBody>
                    <a:bodyPr/>
                    <a:lstStyle/>
                    <a:p>
                      <a:pPr marL="0" lvl="0" indent="0" algn="l" rtl="0">
                        <a:spcBef>
                          <a:spcPts val="0"/>
                        </a:spcBef>
                        <a:spcAft>
                          <a:spcPts val="0"/>
                        </a:spcAft>
                        <a:buNone/>
                      </a:pPr>
                      <a:r>
                        <a:rPr lang="en-US" sz="1600" u="sng">
                          <a:solidFill>
                            <a:schemeClr val="hlink"/>
                          </a:solidFill>
                          <a:hlinkClick r:id="rId3"/>
                        </a:rPr>
                        <a:t>Thursday, March 6</a:t>
                      </a:r>
                      <a:endParaRPr sz="1600"/>
                    </a:p>
                  </a:txBody>
                  <a:tcPr marL="91425" marR="91425" marT="91425" marB="91425">
                    <a:lnT w="9525" cap="flat" cmpd="sng">
                      <a:solidFill>
                        <a:srgbClr val="76A5AF"/>
                      </a:solidFill>
                      <a:prstDash val="solid"/>
                      <a:round/>
                      <a:headEnd type="none" w="sm" len="sm"/>
                      <a:tailEnd type="none" w="sm" len="sm"/>
                    </a:lnT>
                  </a:tcPr>
                </a:tc>
                <a:tc>
                  <a:txBody>
                    <a:bodyPr/>
                    <a:lstStyle/>
                    <a:p>
                      <a:pPr marL="0" lvl="0" indent="0" algn="l" rtl="0">
                        <a:spcBef>
                          <a:spcPts val="0"/>
                        </a:spcBef>
                        <a:spcAft>
                          <a:spcPts val="0"/>
                        </a:spcAft>
                        <a:buNone/>
                      </a:pPr>
                      <a:r>
                        <a:rPr lang="en-US" sz="1600"/>
                        <a:t>9 a.m. - 3:00 p.m. ET</a:t>
                      </a:r>
                      <a:endParaRPr sz="1600"/>
                    </a:p>
                  </a:txBody>
                  <a:tcPr marL="91425" marR="91425" marT="91425" marB="91425">
                    <a:lnT w="9525" cap="flat" cmpd="sng">
                      <a:solidFill>
                        <a:srgbClr val="76A5AF"/>
                      </a:solidFill>
                      <a:prstDash val="solid"/>
                      <a:round/>
                      <a:headEnd type="none" w="sm" len="sm"/>
                      <a:tailEnd type="none" w="sm" len="sm"/>
                    </a:lnT>
                  </a:tcPr>
                </a:tc>
                <a:tc>
                  <a:txBody>
                    <a:bodyPr/>
                    <a:lstStyle/>
                    <a:p>
                      <a:pPr marL="0" lvl="0" indent="0" algn="l" rtl="0">
                        <a:spcBef>
                          <a:spcPts val="0"/>
                        </a:spcBef>
                        <a:spcAft>
                          <a:spcPts val="0"/>
                        </a:spcAft>
                        <a:buNone/>
                      </a:pPr>
                      <a:r>
                        <a:rPr lang="en-US" sz="1600"/>
                        <a:t>SESC</a:t>
                      </a:r>
                      <a:endParaRPr sz="1600"/>
                    </a:p>
                  </a:txBody>
                  <a:tcPr marL="91425" marR="91425" marT="91425" marB="91425">
                    <a:lnT w="9525" cap="flat" cmpd="sng">
                      <a:solidFill>
                        <a:srgbClr val="76A5AF"/>
                      </a:solidFill>
                      <a:prstDash val="solid"/>
                      <a:round/>
                      <a:headEnd type="none" w="sm" len="sm"/>
                      <a:tailEnd type="none" w="sm" len="sm"/>
                    </a:lnT>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sz="1600" u="sng" dirty="0">
                          <a:solidFill>
                            <a:schemeClr val="hlink"/>
                          </a:solidFill>
                          <a:hlinkClick r:id="rId4"/>
                        </a:rPr>
                        <a:t>Monday, March 10</a:t>
                      </a:r>
                      <a:endParaRPr sz="1600" dirty="0"/>
                    </a:p>
                  </a:txBody>
                  <a:tcPr marL="91425" marR="91425" marT="91425" marB="91425">
                    <a:solidFill>
                      <a:srgbClr val="D0E0E3"/>
                    </a:solidFill>
                  </a:tcPr>
                </a:tc>
                <a:tc>
                  <a:txBody>
                    <a:bodyPr/>
                    <a:lstStyle/>
                    <a:p>
                      <a:pPr marL="0" lvl="0" indent="0" algn="l" rtl="0">
                        <a:spcBef>
                          <a:spcPts val="0"/>
                        </a:spcBef>
                        <a:spcAft>
                          <a:spcPts val="0"/>
                        </a:spcAft>
                        <a:buClr>
                          <a:schemeClr val="dk1"/>
                        </a:buClr>
                        <a:buSzPts val="1100"/>
                        <a:buFont typeface="Arial"/>
                        <a:buNone/>
                      </a:pPr>
                      <a:r>
                        <a:rPr lang="en-US" sz="1600">
                          <a:solidFill>
                            <a:schemeClr val="dk1"/>
                          </a:solidFill>
                        </a:rPr>
                        <a:t>9 a.m. - 3:00 p.m. ET</a:t>
                      </a:r>
                      <a:endParaRPr sz="1600"/>
                    </a:p>
                  </a:txBody>
                  <a:tcPr marL="91425" marR="91425" marT="91425" marB="91425">
                    <a:solidFill>
                      <a:srgbClr val="D0E0E3"/>
                    </a:solidFill>
                  </a:tcPr>
                </a:tc>
                <a:tc>
                  <a:txBody>
                    <a:bodyPr/>
                    <a:lstStyle/>
                    <a:p>
                      <a:pPr marL="0" lvl="0" indent="0" algn="l" rtl="0">
                        <a:spcBef>
                          <a:spcPts val="0"/>
                        </a:spcBef>
                        <a:spcAft>
                          <a:spcPts val="0"/>
                        </a:spcAft>
                        <a:buNone/>
                      </a:pPr>
                      <a:r>
                        <a:rPr lang="en-US" sz="1600"/>
                        <a:t>NKCES</a:t>
                      </a:r>
                      <a:endParaRPr sz="1600"/>
                    </a:p>
                  </a:txBody>
                  <a:tcPr marL="91425" marR="91425" marT="91425" marB="91425">
                    <a:solidFill>
                      <a:srgbClr val="D0E0E3"/>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sz="1600" u="sng">
                          <a:solidFill>
                            <a:schemeClr val="hlink"/>
                          </a:solidFill>
                          <a:hlinkClick r:id="rId5"/>
                        </a:rPr>
                        <a:t>Thursday, March 13</a:t>
                      </a:r>
                      <a:endParaRPr sz="1600"/>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600">
                          <a:solidFill>
                            <a:schemeClr val="dk1"/>
                          </a:solidFill>
                        </a:rPr>
                        <a:t>9 a.m. - 3:00 p.m. ET</a:t>
                      </a:r>
                      <a:endParaRPr sz="1600"/>
                    </a:p>
                  </a:txBody>
                  <a:tcPr marL="91425" marR="91425" marT="91425" marB="91425"/>
                </a:tc>
                <a:tc>
                  <a:txBody>
                    <a:bodyPr/>
                    <a:lstStyle/>
                    <a:p>
                      <a:pPr marL="0" lvl="0" indent="0" algn="l" rtl="0">
                        <a:spcBef>
                          <a:spcPts val="0"/>
                        </a:spcBef>
                        <a:spcAft>
                          <a:spcPts val="0"/>
                        </a:spcAft>
                        <a:buNone/>
                      </a:pPr>
                      <a:r>
                        <a:rPr lang="en-US" sz="1600"/>
                        <a:t>KVEC</a:t>
                      </a:r>
                      <a:endParaRPr sz="1600"/>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US" sz="1600" u="sng">
                          <a:solidFill>
                            <a:schemeClr val="hlink"/>
                          </a:solidFill>
                          <a:hlinkClick r:id="rId6"/>
                        </a:rPr>
                        <a:t>Friday, March 14</a:t>
                      </a:r>
                      <a:endParaRPr sz="1600"/>
                    </a:p>
                  </a:txBody>
                  <a:tcPr marL="91425" marR="91425" marT="91425" marB="91425">
                    <a:solidFill>
                      <a:srgbClr val="D0E0E3"/>
                    </a:solidFill>
                  </a:tcPr>
                </a:tc>
                <a:tc>
                  <a:txBody>
                    <a:bodyPr/>
                    <a:lstStyle/>
                    <a:p>
                      <a:pPr marL="0" lvl="0" indent="0" algn="l" rtl="0">
                        <a:spcBef>
                          <a:spcPts val="0"/>
                        </a:spcBef>
                        <a:spcAft>
                          <a:spcPts val="0"/>
                        </a:spcAft>
                        <a:buClr>
                          <a:schemeClr val="dk1"/>
                        </a:buClr>
                        <a:buSzPts val="1100"/>
                        <a:buFont typeface="Arial"/>
                        <a:buNone/>
                      </a:pPr>
                      <a:r>
                        <a:rPr lang="en-US" sz="1600">
                          <a:solidFill>
                            <a:schemeClr val="dk1"/>
                          </a:solidFill>
                        </a:rPr>
                        <a:t>9 a.m. - 3:00 p.m. ET</a:t>
                      </a:r>
                      <a:endParaRPr sz="1600"/>
                    </a:p>
                  </a:txBody>
                  <a:tcPr marL="91425" marR="91425" marT="91425" marB="91425">
                    <a:solidFill>
                      <a:srgbClr val="D0E0E3"/>
                    </a:solidFill>
                  </a:tcPr>
                </a:tc>
                <a:tc>
                  <a:txBody>
                    <a:bodyPr/>
                    <a:lstStyle/>
                    <a:p>
                      <a:pPr marL="0" lvl="0" indent="0" algn="l" rtl="0">
                        <a:spcBef>
                          <a:spcPts val="0"/>
                        </a:spcBef>
                        <a:spcAft>
                          <a:spcPts val="0"/>
                        </a:spcAft>
                        <a:buNone/>
                      </a:pPr>
                      <a:r>
                        <a:rPr lang="en-US" sz="1600"/>
                        <a:t>KEDC</a:t>
                      </a:r>
                      <a:endParaRPr sz="1600"/>
                    </a:p>
                  </a:txBody>
                  <a:tcPr marL="91425" marR="91425" marT="91425" marB="91425">
                    <a:solidFill>
                      <a:srgbClr val="D0E0E3"/>
                    </a:solidFill>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US" sz="1600" u="sng">
                          <a:solidFill>
                            <a:schemeClr val="hlink"/>
                          </a:solidFill>
                          <a:hlinkClick r:id="rId7"/>
                        </a:rPr>
                        <a:t>Tuesday, March 18</a:t>
                      </a:r>
                      <a:endParaRPr sz="1600"/>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600">
                          <a:solidFill>
                            <a:schemeClr val="dk1"/>
                          </a:solidFill>
                        </a:rPr>
                        <a:t>9 a.m. - 3:00 p.m. ET</a:t>
                      </a:r>
                      <a:endParaRPr sz="1600"/>
                    </a:p>
                  </a:txBody>
                  <a:tcPr marL="91425" marR="91425" marT="91425" marB="91425"/>
                </a:tc>
                <a:tc>
                  <a:txBody>
                    <a:bodyPr/>
                    <a:lstStyle/>
                    <a:p>
                      <a:pPr marL="0" lvl="0" indent="0" algn="l" rtl="0">
                        <a:spcBef>
                          <a:spcPts val="0"/>
                        </a:spcBef>
                        <a:spcAft>
                          <a:spcPts val="0"/>
                        </a:spcAft>
                        <a:buNone/>
                      </a:pPr>
                      <a:r>
                        <a:rPr lang="en-US" sz="1600"/>
                        <a:t>OVEC</a:t>
                      </a:r>
                      <a:endParaRPr sz="1600"/>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US" sz="1600" u="sng">
                          <a:solidFill>
                            <a:schemeClr val="hlink"/>
                          </a:solidFill>
                          <a:hlinkClick r:id="rId8"/>
                        </a:rPr>
                        <a:t>Friday, March 21</a:t>
                      </a:r>
                      <a:endParaRPr sz="1600"/>
                    </a:p>
                  </a:txBody>
                  <a:tcPr marL="91425" marR="91425" marT="91425" marB="91425">
                    <a:solidFill>
                      <a:srgbClr val="D0E0E3"/>
                    </a:solidFill>
                  </a:tcPr>
                </a:tc>
                <a:tc>
                  <a:txBody>
                    <a:bodyPr/>
                    <a:lstStyle/>
                    <a:p>
                      <a:pPr marL="0" lvl="0" indent="0" algn="l" rtl="0">
                        <a:spcBef>
                          <a:spcPts val="0"/>
                        </a:spcBef>
                        <a:spcAft>
                          <a:spcPts val="0"/>
                        </a:spcAft>
                        <a:buClr>
                          <a:schemeClr val="dk1"/>
                        </a:buClr>
                        <a:buSzPts val="1100"/>
                        <a:buFont typeface="Arial"/>
                        <a:buNone/>
                      </a:pPr>
                      <a:r>
                        <a:rPr lang="en-US" sz="1600">
                          <a:solidFill>
                            <a:schemeClr val="dk1"/>
                          </a:solidFill>
                        </a:rPr>
                        <a:t>9 a.m. - 3:00 p.m. CT</a:t>
                      </a:r>
                      <a:endParaRPr sz="1600"/>
                    </a:p>
                  </a:txBody>
                  <a:tcPr marL="91425" marR="91425" marT="91425" marB="91425">
                    <a:solidFill>
                      <a:srgbClr val="D0E0E3"/>
                    </a:solidFill>
                  </a:tcPr>
                </a:tc>
                <a:tc>
                  <a:txBody>
                    <a:bodyPr/>
                    <a:lstStyle/>
                    <a:p>
                      <a:pPr marL="0" lvl="0" indent="0" algn="l" rtl="0">
                        <a:spcBef>
                          <a:spcPts val="0"/>
                        </a:spcBef>
                        <a:spcAft>
                          <a:spcPts val="0"/>
                        </a:spcAft>
                        <a:buNone/>
                      </a:pPr>
                      <a:r>
                        <a:rPr lang="en-US" sz="1600"/>
                        <a:t>GRREC</a:t>
                      </a:r>
                      <a:endParaRPr sz="1600"/>
                    </a:p>
                  </a:txBody>
                  <a:tcPr marL="91425" marR="91425" marT="91425" marB="91425">
                    <a:solidFill>
                      <a:srgbClr val="D0E0E3"/>
                    </a:solidFill>
                  </a:tcPr>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US" sz="1600" u="sng">
                          <a:solidFill>
                            <a:schemeClr val="hlink"/>
                          </a:solidFill>
                          <a:hlinkClick r:id="rId9"/>
                        </a:rPr>
                        <a:t>Tuesday, March 25</a:t>
                      </a:r>
                      <a:endParaRPr sz="1600"/>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US" sz="1600">
                          <a:solidFill>
                            <a:schemeClr val="dk1"/>
                          </a:solidFill>
                        </a:rPr>
                        <a:t>9 a.m. - 3:00 p.m. ET</a:t>
                      </a:r>
                      <a:endParaRPr sz="1600"/>
                    </a:p>
                  </a:txBody>
                  <a:tcPr marL="91425" marR="91425" marT="91425" marB="91425"/>
                </a:tc>
                <a:tc>
                  <a:txBody>
                    <a:bodyPr/>
                    <a:lstStyle/>
                    <a:p>
                      <a:pPr marL="0" lvl="0" indent="0" algn="l" rtl="0">
                        <a:spcBef>
                          <a:spcPts val="0"/>
                        </a:spcBef>
                        <a:spcAft>
                          <a:spcPts val="0"/>
                        </a:spcAft>
                        <a:buNone/>
                      </a:pPr>
                      <a:r>
                        <a:rPr lang="en-US" sz="1600"/>
                        <a:t>CKEC</a:t>
                      </a:r>
                      <a:endParaRPr sz="1600"/>
                    </a:p>
                  </a:txBody>
                  <a:tcPr marL="91425" marR="91425" marT="91425" marB="91425"/>
                </a:tc>
                <a:extLst>
                  <a:ext uri="{0D108BD9-81ED-4DB2-BD59-A6C34878D82A}">
                    <a16:rowId xmlns:a16="http://schemas.microsoft.com/office/drawing/2014/main" val="10007"/>
                  </a:ext>
                </a:extLst>
              </a:tr>
              <a:tr h="381000">
                <a:tc>
                  <a:txBody>
                    <a:bodyPr/>
                    <a:lstStyle/>
                    <a:p>
                      <a:pPr marL="0" lvl="0" indent="0" algn="l" rtl="0">
                        <a:spcBef>
                          <a:spcPts val="0"/>
                        </a:spcBef>
                        <a:spcAft>
                          <a:spcPts val="0"/>
                        </a:spcAft>
                        <a:buNone/>
                      </a:pPr>
                      <a:r>
                        <a:rPr lang="en-US" sz="1600" u="sng">
                          <a:solidFill>
                            <a:schemeClr val="hlink"/>
                          </a:solidFill>
                          <a:hlinkClick r:id="rId10"/>
                        </a:rPr>
                        <a:t>Friday, March 28</a:t>
                      </a:r>
                      <a:endParaRPr sz="1600"/>
                    </a:p>
                  </a:txBody>
                  <a:tcPr marL="91425" marR="91425" marT="91425" marB="91425">
                    <a:solidFill>
                      <a:srgbClr val="D0E0E3"/>
                    </a:solidFill>
                  </a:tcPr>
                </a:tc>
                <a:tc>
                  <a:txBody>
                    <a:bodyPr/>
                    <a:lstStyle/>
                    <a:p>
                      <a:pPr marL="0" lvl="0" indent="0" algn="l" rtl="0">
                        <a:spcBef>
                          <a:spcPts val="0"/>
                        </a:spcBef>
                        <a:spcAft>
                          <a:spcPts val="0"/>
                        </a:spcAft>
                        <a:buClr>
                          <a:schemeClr val="dk1"/>
                        </a:buClr>
                        <a:buSzPts val="1100"/>
                        <a:buFont typeface="Arial"/>
                        <a:buNone/>
                      </a:pPr>
                      <a:r>
                        <a:rPr lang="en-US" sz="1600">
                          <a:solidFill>
                            <a:schemeClr val="dk1"/>
                          </a:solidFill>
                        </a:rPr>
                        <a:t>9 a.m. - 3:00 p.m. CT</a:t>
                      </a:r>
                      <a:endParaRPr sz="1600"/>
                    </a:p>
                  </a:txBody>
                  <a:tcPr marL="91425" marR="91425" marT="91425" marB="91425">
                    <a:solidFill>
                      <a:srgbClr val="D0E0E3"/>
                    </a:solidFill>
                  </a:tcPr>
                </a:tc>
                <a:tc>
                  <a:txBody>
                    <a:bodyPr/>
                    <a:lstStyle/>
                    <a:p>
                      <a:pPr marL="0" lvl="0" indent="0" algn="l" rtl="0">
                        <a:spcBef>
                          <a:spcPts val="0"/>
                        </a:spcBef>
                        <a:spcAft>
                          <a:spcPts val="0"/>
                        </a:spcAft>
                        <a:buNone/>
                      </a:pPr>
                      <a:r>
                        <a:rPr lang="en-US" sz="1600" dirty="0"/>
                        <a:t>WKEC</a:t>
                      </a:r>
                      <a:endParaRPr sz="1600" dirty="0"/>
                    </a:p>
                  </a:txBody>
                  <a:tcPr marL="91425" marR="91425" marT="91425" marB="91425">
                    <a:solidFill>
                      <a:srgbClr val="D0E0E3"/>
                    </a:solid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5" name="Text Placeholder 4">
            <a:extLst>
              <a:ext uri="{FF2B5EF4-FFF2-40B4-BE49-F238E27FC236}">
                <a16:creationId xmlns:a16="http://schemas.microsoft.com/office/drawing/2014/main" id="{6C119975-86F9-8366-4B08-54A91D22389D}"/>
              </a:ext>
            </a:extLst>
          </p:cNvPr>
          <p:cNvSpPr>
            <a:spLocks noGrp="1"/>
          </p:cNvSpPr>
          <p:nvPr>
            <p:ph type="title" idx="4294967295"/>
          </p:nvPr>
        </p:nvSpPr>
        <p:spPr>
          <a:xfrm>
            <a:off x="973138" y="192088"/>
            <a:ext cx="5157787" cy="823912"/>
          </a:xfrm>
          <a:prstGeom prst="rect">
            <a:avLst/>
          </a:prstGeom>
          <a:noFill/>
          <a:ln>
            <a:noFill/>
            <a:prstDash/>
          </a:ln>
          <a:effectLst/>
        </p:spPr>
        <p:txBody>
          <a:bodyPr rot="0" spcFirstLastPara="1" vertOverflow="overflow" horzOverflow="overflow" vert="horz" wrap="square" lIns="91425" tIns="45700" rIns="91425" bIns="45700" numCol="1" spcCol="0" rtlCol="0" fromWordArt="0" anchor="b" anchorCtr="0" forceAA="0" compatLnSpc="1">
            <a:prstTxWarp prst="textNoShape">
              <a:avLst/>
            </a:prstTxWarp>
            <a:normAutofit/>
          </a:bodyPr>
          <a:lstStyle/>
          <a:p>
            <a:pPr marL="457200" marR="0" lvl="0" indent="-228600" algn="ctr" defTabSz="914400" rtl="0" eaLnBrk="1" fontAlgn="auto" latinLnBrk="0" hangingPunct="1">
              <a:lnSpc>
                <a:spcPct val="90000"/>
              </a:lnSpc>
              <a:spcBef>
                <a:spcPts val="1000"/>
              </a:spcBef>
              <a:spcAft>
                <a:spcPts val="0"/>
              </a:spcAft>
              <a:buClr>
                <a:srgbClr val="102649"/>
              </a:buClr>
              <a:buSzPts val="2400"/>
              <a:buFont typeface="Arial"/>
              <a:buNone/>
              <a:tabLst/>
              <a:defRPr/>
            </a:pPr>
            <a:r>
              <a:rPr kumimoji="0" lang="en-US" sz="2400" b="1" i="0" u="none" strike="noStrike" kern="0" cap="none" spc="0" normalizeH="0" baseline="0" noProof="0" dirty="0">
                <a:ln>
                  <a:noFill/>
                </a:ln>
                <a:solidFill>
                  <a:srgbClr val="102649"/>
                </a:solidFill>
                <a:effectLst/>
                <a:uLnTx/>
                <a:uFillTx/>
                <a:latin typeface="Libre Franklin"/>
                <a:ea typeface="Libre Franklin"/>
                <a:cs typeface="Libre Franklin"/>
                <a:sym typeface="Libre Franklin"/>
              </a:rPr>
              <a:t>Contact Information</a:t>
            </a:r>
          </a:p>
        </p:txBody>
      </p:sp>
      <p:sp>
        <p:nvSpPr>
          <p:cNvPr id="6" name="Text Placeholder 5">
            <a:extLst>
              <a:ext uri="{FF2B5EF4-FFF2-40B4-BE49-F238E27FC236}">
                <a16:creationId xmlns:a16="http://schemas.microsoft.com/office/drawing/2014/main" id="{C7170920-96F5-92E2-CB5B-4EA306C54F7C}"/>
              </a:ext>
            </a:extLst>
          </p:cNvPr>
          <p:cNvSpPr>
            <a:spLocks noGrp="1"/>
          </p:cNvSpPr>
          <p:nvPr>
            <p:ph type="body" idx="3"/>
          </p:nvPr>
        </p:nvSpPr>
        <p:spPr>
          <a:xfrm>
            <a:off x="6492929" y="352924"/>
            <a:ext cx="5183100" cy="823800"/>
          </a:xfrm>
        </p:spPr>
        <p:txBody>
          <a:bodyPr>
            <a:normAutofit/>
          </a:bodyPr>
          <a:lstStyle/>
          <a:p>
            <a:pPr algn="ctr"/>
            <a:r>
              <a:rPr lang="en-US"/>
              <a:t>Feedback Survey &amp; EILA Credit</a:t>
            </a:r>
          </a:p>
        </p:txBody>
      </p:sp>
      <p:graphicFrame>
        <p:nvGraphicFramePr>
          <p:cNvPr id="8" name="Table 7">
            <a:extLst>
              <a:ext uri="{FF2B5EF4-FFF2-40B4-BE49-F238E27FC236}">
                <a16:creationId xmlns:a16="http://schemas.microsoft.com/office/drawing/2014/main" id="{DD056644-0350-93D3-49BD-50C9C762C8FD}"/>
              </a:ext>
            </a:extLst>
          </p:cNvPr>
          <p:cNvGraphicFramePr>
            <a:graphicFrameLocks noGrp="1"/>
          </p:cNvGraphicFramePr>
          <p:nvPr>
            <p:extLst>
              <p:ext uri="{D42A27DB-BD31-4B8C-83A1-F6EECF244321}">
                <p14:modId xmlns:p14="http://schemas.microsoft.com/office/powerpoint/2010/main" val="486219903"/>
              </p:ext>
            </p:extLst>
          </p:nvPr>
        </p:nvGraphicFramePr>
        <p:xfrm>
          <a:off x="467934" y="1564640"/>
          <a:ext cx="6168373" cy="3672774"/>
        </p:xfrm>
        <a:graphic>
          <a:graphicData uri="http://schemas.openxmlformats.org/drawingml/2006/table">
            <a:tbl>
              <a:tblPr>
                <a:tableStyleId>{5C22544A-7EE6-4342-B048-85BDC9FD1C3A}</a:tableStyleId>
              </a:tblPr>
              <a:tblGrid>
                <a:gridCol w="1738944">
                  <a:extLst>
                    <a:ext uri="{9D8B030D-6E8A-4147-A177-3AD203B41FA5}">
                      <a16:colId xmlns:a16="http://schemas.microsoft.com/office/drawing/2014/main" val="3168453716"/>
                    </a:ext>
                  </a:extLst>
                </a:gridCol>
                <a:gridCol w="4429429">
                  <a:extLst>
                    <a:ext uri="{9D8B030D-6E8A-4147-A177-3AD203B41FA5}">
                      <a16:colId xmlns:a16="http://schemas.microsoft.com/office/drawing/2014/main" val="520379940"/>
                    </a:ext>
                  </a:extLst>
                </a:gridCol>
              </a:tblGrid>
              <a:tr h="1291581">
                <a:tc>
                  <a:txBody>
                    <a:bodyPr/>
                    <a:lstStyle/>
                    <a:p>
                      <a:pPr algn="ctr"/>
                      <a:r>
                        <a:rPr lang="en-US" sz="1600" b="1"/>
                        <a:t>CBPL Guidance Document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600">
                          <a:hlinkClick r:id="rId3"/>
                        </a:rPr>
                        <a:t>fox.demoisey@education.ky.gov</a:t>
                      </a:r>
                      <a:endParaRPr lang="en-US" sz="1600"/>
                    </a:p>
                    <a:p>
                      <a:pPr algn="ctr"/>
                      <a:endParaRPr lang="en-US" sz="1600"/>
                    </a:p>
                    <a:p>
                      <a:pPr algn="ctr"/>
                      <a:r>
                        <a:rPr lang="en-US" sz="1600">
                          <a:hlinkClick r:id="rId4"/>
                        </a:rPr>
                        <a:t>misty.higgins@education.ky.gov</a:t>
                      </a:r>
                      <a:endParaRPr 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40258480"/>
                  </a:ext>
                </a:extLst>
              </a:tr>
              <a:tr h="795215">
                <a:tc>
                  <a:txBody>
                    <a:bodyPr/>
                    <a:lstStyle/>
                    <a:p>
                      <a:pPr algn="ctr"/>
                      <a:r>
                        <a:rPr lang="en-US" sz="1600" b="1"/>
                        <a:t>HQIR Survey &amp; Dashboard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600">
                          <a:hlinkClick r:id="rId5"/>
                        </a:rPr>
                        <a:t>caryn.davidson@education.ky.gov</a:t>
                      </a:r>
                      <a:endParaRPr 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2863279"/>
                  </a:ext>
                </a:extLst>
              </a:tr>
              <a:tr h="795215">
                <a:tc>
                  <a:txBody>
                    <a:bodyPr/>
                    <a:lstStyle/>
                    <a:p>
                      <a:pPr algn="ctr"/>
                      <a:r>
                        <a:rPr lang="en-US" sz="1600" b="1"/>
                        <a:t>Kentucky Numeracy Act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600">
                          <a:hlinkClick r:id="rId6"/>
                        </a:rPr>
                        <a:t>jennifer.fraley@education.ky.gov</a:t>
                      </a:r>
                      <a:endParaRPr 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3821934"/>
                  </a:ext>
                </a:extLst>
              </a:tr>
              <a:tr h="790763">
                <a:tc>
                  <a:txBody>
                    <a:bodyPr/>
                    <a:lstStyle/>
                    <a:p>
                      <a:pPr algn="ctr"/>
                      <a:r>
                        <a:rPr lang="en-US" sz="1600" b="1"/>
                        <a:t>Read to Succeed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1600" dirty="0">
                          <a:hlinkClick r:id="rId7"/>
                        </a:rPr>
                        <a:t>christie.biggerstaff@education.ky.gov</a:t>
                      </a:r>
                      <a:r>
                        <a:rPr lang="en-US" sz="1600"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8205458"/>
                  </a:ext>
                </a:extLst>
              </a:tr>
            </a:tbl>
          </a:graphicData>
        </a:graphic>
      </p:graphicFrame>
      <p:pic>
        <p:nvPicPr>
          <p:cNvPr id="3" name="Picture 2">
            <a:extLst>
              <a:ext uri="{FF2B5EF4-FFF2-40B4-BE49-F238E27FC236}">
                <a16:creationId xmlns:a16="http://schemas.microsoft.com/office/drawing/2014/main" id="{1411E57D-970A-9BB3-7ECC-F84EE8955E7D}"/>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570639" y="1887187"/>
            <a:ext cx="3027680" cy="302768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122"/>
          <p:cNvSpPr txBox="1">
            <a:spLocks noGrp="1"/>
          </p:cNvSpPr>
          <p:nvPr>
            <p:ph type="title"/>
          </p:nvPr>
        </p:nvSpPr>
        <p:spPr>
          <a:xfrm>
            <a:off x="319548" y="176625"/>
            <a:ext cx="11552903" cy="1325700"/>
          </a:xfrm>
          <a:prstGeom prst="rect">
            <a:avLst/>
          </a:prstGeom>
        </p:spPr>
        <p:txBody>
          <a:bodyPr spcFirstLastPara="1" wrap="square" lIns="91425" tIns="45700" rIns="91425" bIns="45700" anchor="ctr" anchorCtr="0">
            <a:normAutofit/>
          </a:bodyPr>
          <a:lstStyle/>
          <a:p>
            <a:r>
              <a:rPr lang="en-US" sz="3600"/>
              <a:t>HQIRs and Curriculum-Based Professional Learning</a:t>
            </a:r>
            <a:endParaRPr sz="3600"/>
          </a:p>
        </p:txBody>
      </p:sp>
      <p:sp>
        <p:nvSpPr>
          <p:cNvPr id="687" name="Google Shape;687;p122"/>
          <p:cNvSpPr txBox="1"/>
          <p:nvPr/>
        </p:nvSpPr>
        <p:spPr>
          <a:xfrm>
            <a:off x="663300" y="1971274"/>
            <a:ext cx="10865400" cy="1046410"/>
          </a:xfrm>
          <a:prstGeom prst="rect">
            <a:avLst/>
          </a:prstGeom>
          <a:solidFill>
            <a:schemeClr val="lt2"/>
          </a:solidFill>
          <a:ln>
            <a:noFill/>
          </a:ln>
        </p:spPr>
        <p:txBody>
          <a:bodyPr spcFirstLastPara="1" wrap="square" lIns="91425" tIns="91425" rIns="91425" bIns="91425" anchor="t" anchorCtr="0">
            <a:spAutoFit/>
          </a:bodyPr>
          <a:lstStyle/>
          <a:p>
            <a:pPr defTabSz="914377">
              <a:buClr>
                <a:srgbClr val="000000"/>
              </a:buClr>
            </a:pPr>
            <a:r>
              <a:rPr lang="en-US" sz="2800" kern="0">
                <a:solidFill>
                  <a:srgbClr val="102649"/>
                </a:solidFill>
                <a:latin typeface="Libre Franklin"/>
                <a:ea typeface="Libre Franklin"/>
                <a:cs typeface="Libre Franklin"/>
                <a:sym typeface="Libre Franklin"/>
              </a:rPr>
              <a:t>What is curriculum-based professional learning and how can it support effective HQIR implementation?</a:t>
            </a:r>
            <a:endParaRPr sz="2800" kern="0">
              <a:solidFill>
                <a:srgbClr val="102649"/>
              </a:solidFill>
              <a:latin typeface="Libre Franklin"/>
              <a:ea typeface="Libre Franklin"/>
              <a:cs typeface="Libre Franklin"/>
              <a:sym typeface="Libre Franklin"/>
            </a:endParaRPr>
          </a:p>
        </p:txBody>
      </p:sp>
      <p:pic>
        <p:nvPicPr>
          <p:cNvPr id="1026" name="Picture 2" descr="Powerful Questions: Work Smarter with ...">
            <a:extLst>
              <a:ext uri="{FF2B5EF4-FFF2-40B4-BE49-F238E27FC236}">
                <a16:creationId xmlns:a16="http://schemas.microsoft.com/office/drawing/2014/main" id="{4B4BDF6F-67E3-1004-463D-F537A990DE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1292" y="3486633"/>
            <a:ext cx="2590800" cy="1771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pic>
        <p:nvPicPr>
          <p:cNvPr id="703" name="Google Shape;703;p124" descr="Strengthening Tier 1 Instruction From Vision to Impact&#10;1 - Common Instructional Vision&#10;2 - Access to Strong Local Curriculum &amp; HQIR(s)&#10;3 - High-Quality Professional Learning&#10;4 - High-Quality Instruction&#10;Improved Student Experience &amp; Outcomes"/>
          <p:cNvPicPr preferRelativeResize="0"/>
          <p:nvPr/>
        </p:nvPicPr>
        <p:blipFill>
          <a:blip r:embed="rId3">
            <a:alphaModFix/>
          </a:blip>
          <a:stretch>
            <a:fillRect/>
          </a:stretch>
        </p:blipFill>
        <p:spPr>
          <a:xfrm>
            <a:off x="166677" y="79901"/>
            <a:ext cx="11858625" cy="5617825"/>
          </a:xfrm>
          <a:prstGeom prst="rect">
            <a:avLst/>
          </a:prstGeom>
          <a:noFill/>
          <a:ln>
            <a:noFill/>
          </a:ln>
        </p:spPr>
      </p:pic>
      <p:sp>
        <p:nvSpPr>
          <p:cNvPr id="2" name="Title 1">
            <a:extLst>
              <a:ext uri="{FF2B5EF4-FFF2-40B4-BE49-F238E27FC236}">
                <a16:creationId xmlns:a16="http://schemas.microsoft.com/office/drawing/2014/main" id="{EB70C477-C449-1E79-38E1-0C6153EE2A01}"/>
              </a:ext>
            </a:extLst>
          </p:cNvPr>
          <p:cNvSpPr>
            <a:spLocks noGrp="1"/>
          </p:cNvSpPr>
          <p:nvPr>
            <p:ph type="title"/>
          </p:nvPr>
        </p:nvSpPr>
        <p:spPr>
          <a:xfrm>
            <a:off x="838200" y="-1325700"/>
            <a:ext cx="10515600" cy="1325700"/>
          </a:xfrm>
        </p:spPr>
        <p:txBody>
          <a:bodyPr spcFirstLastPara="1" wrap="square" lIns="91425" tIns="45700" rIns="91425" bIns="45700" anchor="b" anchorCtr="0">
            <a:normAutofit/>
          </a:bodyPr>
          <a:lstStyle/>
          <a:p>
            <a:r>
              <a:rPr lang="en-US" dirty="0">
                <a:solidFill>
                  <a:schemeClr val="bg1">
                    <a:lumMod val="95000"/>
                  </a:schemeClr>
                </a:solidFill>
              </a:rPr>
              <a:t>Strengthening Tier 1 Instruction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05" name="Google Shape;1505;p248"/>
          <p:cNvSpPr txBox="1">
            <a:spLocks noGrp="1"/>
          </p:cNvSpPr>
          <p:nvPr>
            <p:ph type="title"/>
          </p:nvPr>
        </p:nvSpPr>
        <p:spPr>
          <a:xfrm>
            <a:off x="518925" y="71225"/>
            <a:ext cx="10834800" cy="793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4200"/>
              <a:t>Professional Learning </a:t>
            </a:r>
            <a:endParaRPr sz="4200"/>
          </a:p>
        </p:txBody>
      </p:sp>
      <p:sp>
        <p:nvSpPr>
          <p:cNvPr id="1506" name="Google Shape;1506;p248"/>
          <p:cNvSpPr txBox="1">
            <a:spLocks noGrp="1"/>
          </p:cNvSpPr>
          <p:nvPr>
            <p:ph type="body" idx="1"/>
          </p:nvPr>
        </p:nvSpPr>
        <p:spPr>
          <a:xfrm>
            <a:off x="518925" y="1004875"/>
            <a:ext cx="11070600" cy="4713300"/>
          </a:xfrm>
          <a:prstGeom prst="rect">
            <a:avLst/>
          </a:prstGeom>
        </p:spPr>
        <p:txBody>
          <a:bodyPr spcFirstLastPara="1" wrap="square" lIns="91425" tIns="45700" rIns="91425" bIns="45700" anchor="t" anchorCtr="0">
            <a:normAutofit/>
          </a:bodyPr>
          <a:lstStyle/>
          <a:p>
            <a:pPr marL="0" lvl="0" indent="0" algn="l" rtl="0">
              <a:lnSpc>
                <a:spcPct val="100000"/>
              </a:lnSpc>
              <a:spcBef>
                <a:spcPts val="1000"/>
              </a:spcBef>
              <a:spcAft>
                <a:spcPts val="0"/>
              </a:spcAft>
              <a:buNone/>
            </a:pPr>
            <a:r>
              <a:rPr lang="en-US" sz="2300"/>
              <a:t>“There’s a sort of disconnect,” said George Zuo, an associate economist at the RAND Corporation, and the lead author on the report. “The specific needs that teachers had were not always aligned with what professional development was able to provide” (from </a:t>
            </a:r>
            <a:r>
              <a:rPr lang="en-US" sz="2300" u="sng">
                <a:solidFill>
                  <a:schemeClr val="hlink"/>
                </a:solidFill>
                <a:hlinkClick r:id="rId3"/>
              </a:rPr>
              <a:t>Ed Week</a:t>
            </a:r>
            <a:r>
              <a:rPr lang="en-US" sz="2300"/>
              <a:t>).</a:t>
            </a:r>
            <a:endParaRPr sz="2300"/>
          </a:p>
          <a:p>
            <a:pPr marL="0" lvl="0" indent="0" algn="l" rtl="0">
              <a:lnSpc>
                <a:spcPct val="100000"/>
              </a:lnSpc>
              <a:spcBef>
                <a:spcPts val="1000"/>
              </a:spcBef>
              <a:spcAft>
                <a:spcPts val="0"/>
              </a:spcAft>
              <a:buNone/>
            </a:pPr>
            <a:endParaRPr sz="1200"/>
          </a:p>
          <a:p>
            <a:pPr marL="0" lvl="0" indent="0" algn="l" rtl="0">
              <a:lnSpc>
                <a:spcPct val="100000"/>
              </a:lnSpc>
              <a:spcBef>
                <a:spcPts val="1000"/>
              </a:spcBef>
              <a:spcAft>
                <a:spcPts val="0"/>
              </a:spcAft>
              <a:buNone/>
            </a:pPr>
            <a:r>
              <a:rPr lang="en-US" sz="2300" b="1"/>
              <a:t>Question:</a:t>
            </a:r>
            <a:r>
              <a:rPr lang="en-US" sz="2300"/>
              <a:t> </a:t>
            </a:r>
            <a:r>
              <a:rPr lang="en-US" sz="2300" i="1"/>
              <a:t>Based on your experience, in what ways does typical professional development tend to fall short of meeting teachers’ needs?</a:t>
            </a:r>
            <a:endParaRPr sz="2300" i="1"/>
          </a:p>
          <a:p>
            <a:pPr marL="0" lvl="0" indent="0" algn="l" rtl="0">
              <a:lnSpc>
                <a:spcPct val="100000"/>
              </a:lnSpc>
              <a:spcBef>
                <a:spcPts val="1000"/>
              </a:spcBef>
              <a:spcAft>
                <a:spcPts val="0"/>
              </a:spcAft>
              <a:buNone/>
            </a:pPr>
            <a:endParaRPr sz="2300"/>
          </a:p>
          <a:p>
            <a:pPr marL="0" lvl="0" indent="0" algn="l" rtl="0">
              <a:lnSpc>
                <a:spcPct val="100000"/>
              </a:lnSpc>
              <a:spcBef>
                <a:spcPts val="1000"/>
              </a:spcBef>
              <a:spcAft>
                <a:spcPts val="1000"/>
              </a:spcAft>
              <a:buClr>
                <a:schemeClr val="dk1"/>
              </a:buClr>
              <a:buSzPts val="1100"/>
              <a:buFont typeface="Arial"/>
              <a:buNone/>
            </a:pPr>
            <a:endParaRPr sz="1700"/>
          </a:p>
        </p:txBody>
      </p:sp>
      <p:pic>
        <p:nvPicPr>
          <p:cNvPr id="1507" name="Google Shape;1507;p24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9532025" y="3679575"/>
            <a:ext cx="1821774" cy="1977675"/>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0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125"/>
          <p:cNvSpPr txBox="1">
            <a:spLocks noGrp="1"/>
          </p:cNvSpPr>
          <p:nvPr>
            <p:ph type="title"/>
          </p:nvPr>
        </p:nvSpPr>
        <p:spPr>
          <a:xfrm>
            <a:off x="838200" y="139350"/>
            <a:ext cx="10515600" cy="1204029"/>
          </a:xfrm>
          <a:prstGeom prst="rect">
            <a:avLst/>
          </a:prstGeom>
        </p:spPr>
        <p:txBody>
          <a:bodyPr spcFirstLastPara="1" wrap="square" lIns="91425" tIns="45700" rIns="91425" bIns="45700" anchor="ctr" anchorCtr="0">
            <a:normAutofit/>
          </a:bodyPr>
          <a:lstStyle/>
          <a:p>
            <a:r>
              <a:rPr lang="en-US" sz="3900"/>
              <a:t>Curriculum-Based Professional Learning</a:t>
            </a:r>
            <a:endParaRPr sz="3900"/>
          </a:p>
        </p:txBody>
      </p:sp>
      <p:sp>
        <p:nvSpPr>
          <p:cNvPr id="710" name="Google Shape;710;p125"/>
          <p:cNvSpPr txBox="1">
            <a:spLocks noGrp="1"/>
          </p:cNvSpPr>
          <p:nvPr>
            <p:ph type="body" idx="1"/>
          </p:nvPr>
        </p:nvSpPr>
        <p:spPr>
          <a:xfrm>
            <a:off x="838200" y="1343379"/>
            <a:ext cx="10384800" cy="4007100"/>
          </a:xfrm>
          <a:prstGeom prst="rect">
            <a:avLst/>
          </a:prstGeom>
        </p:spPr>
        <p:txBody>
          <a:bodyPr spcFirstLastPara="1" wrap="square" lIns="91425" tIns="45700" rIns="91425" bIns="45700" anchor="t" anchorCtr="0">
            <a:normAutofit/>
          </a:bodyPr>
          <a:lstStyle/>
          <a:p>
            <a:pPr marL="0" indent="0">
              <a:buNone/>
            </a:pPr>
            <a:r>
              <a:rPr lang="en-US"/>
              <a:t>Ac</a:t>
            </a:r>
            <a:r>
              <a:rPr lang="en-US" sz="3200"/>
              <a:t>cording to </a:t>
            </a:r>
            <a:r>
              <a:rPr lang="en-US" sz="3200" u="sng">
                <a:solidFill>
                  <a:schemeClr val="hlink"/>
                </a:solidFill>
                <a:hlinkClick r:id="rId3"/>
              </a:rPr>
              <a:t>2022 report from Rivet Education</a:t>
            </a:r>
            <a:r>
              <a:rPr lang="en-US" sz="3200"/>
              <a:t>: </a:t>
            </a:r>
            <a:endParaRPr sz="3200"/>
          </a:p>
          <a:p>
            <a:pPr indent="0">
              <a:buNone/>
            </a:pPr>
            <a:r>
              <a:rPr lang="en-US" sz="3200"/>
              <a:t>“96% of teachers thought the number one factor leaders should consider when planning professional learning was whether it would help teachers effectively use their instructional materials.”</a:t>
            </a:r>
            <a:endParaRPr sz="3200"/>
          </a:p>
        </p:txBody>
      </p:sp>
      <p:pic>
        <p:nvPicPr>
          <p:cNvPr id="711" name="Google Shape;711;p12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9928949" y="3851237"/>
            <a:ext cx="1424851" cy="1919451"/>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10">
                                            <p:txEl>
                                              <p:pRg st="1" end="1"/>
                                            </p:txEl>
                                          </p:spTgt>
                                        </p:tgtEl>
                                        <p:attrNameLst>
                                          <p:attrName>style.visibility</p:attrName>
                                        </p:attrNameLst>
                                      </p:cBhvr>
                                      <p:to>
                                        <p:strVal val="visible"/>
                                      </p:to>
                                    </p:set>
                                    <p:anim calcmode="lin" valueType="num">
                                      <p:cBhvr>
                                        <p:cTn id="7" dur="500" fill="hold"/>
                                        <p:tgtEl>
                                          <p:spTgt spid="710">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710">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7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123"/>
          <p:cNvSpPr txBox="1">
            <a:spLocks noGrp="1"/>
          </p:cNvSpPr>
          <p:nvPr>
            <p:ph type="title" idx="4294967295"/>
          </p:nvPr>
        </p:nvSpPr>
        <p:spPr>
          <a:xfrm>
            <a:off x="1256551" y="329826"/>
            <a:ext cx="9678900" cy="661679"/>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
                <a:srgbClr val="000000"/>
              </a:buClr>
              <a:buSzPts val="3700"/>
              <a:buFontTx/>
              <a:buNone/>
              <a:tabLst/>
              <a:defRPr/>
            </a:pPr>
            <a:r>
              <a:rPr kumimoji="0" lang="en-US" sz="3700" b="0" i="0" u="none" strike="noStrike" kern="0" cap="none" spc="0" normalizeH="0" baseline="0" noProof="0" dirty="0">
                <a:ln>
                  <a:noFill/>
                </a:ln>
                <a:solidFill>
                  <a:srgbClr val="007780"/>
                </a:solidFill>
                <a:effectLst/>
                <a:uLnTx/>
                <a:uFillTx/>
                <a:latin typeface="Libre Franklin Medium"/>
                <a:ea typeface="Libre Franklin Medium"/>
                <a:cs typeface="Libre Franklin Medium"/>
                <a:sym typeface="Libre Franklin Medium"/>
              </a:rPr>
              <a:t>Curriculum Development Process: Phase 4 </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94" name="Google Shape;694;p123">
            <a:extLst>
              <a:ext uri="{C183D7F6-B498-43B3-948B-1728B52AA6E4}">
                <adec:decorative xmlns:adec="http://schemas.microsoft.com/office/drawing/2017/decorative" val="1"/>
              </a:ext>
            </a:extLst>
          </p:cNvPr>
          <p:cNvSpPr txBox="1"/>
          <p:nvPr/>
        </p:nvSpPr>
        <p:spPr>
          <a:xfrm>
            <a:off x="14609575" y="3539926"/>
            <a:ext cx="8998200" cy="400079"/>
          </a:xfrm>
          <a:prstGeom prst="rect">
            <a:avLst/>
          </a:prstGeom>
          <a:noFill/>
          <a:ln>
            <a:noFill/>
          </a:ln>
        </p:spPr>
        <p:txBody>
          <a:bodyPr spcFirstLastPara="1" wrap="square" lIns="91425" tIns="91425" rIns="91425" bIns="91425" anchor="t" anchorCtr="0">
            <a:spAutoFit/>
          </a:bodyPr>
          <a:lstStyle/>
          <a:p>
            <a:pPr defTabSz="914377">
              <a:buClr>
                <a:srgbClr val="000000"/>
              </a:buClr>
              <a:buSzPts val="1400"/>
            </a:pPr>
            <a:endParaRPr sz="1400" kern="0">
              <a:solidFill>
                <a:srgbClr val="000000"/>
              </a:solidFill>
              <a:latin typeface="Calibri"/>
              <a:ea typeface="Calibri"/>
              <a:cs typeface="Calibri"/>
              <a:sym typeface="Calibri"/>
            </a:endParaRPr>
          </a:p>
        </p:txBody>
      </p:sp>
      <p:pic>
        <p:nvPicPr>
          <p:cNvPr id="695" name="Google Shape;695;p123" descr="Phase 1: Prepare for the Process&#10;- Step 1: Develop a Timeline&#10;- Step 2: Determine the Budget&#10;- Step 3: Create a Curriculum Development Team&#10;&#10;Phase 2: Articulate Instructional Vision&#10;- Step 1: Analyze KAS, Content-Area Research and Local Needs&#10;- Step 2: Articulate K-12 Instructional Vision&#10;&#10;Phase 3: Develop the Curriculum&#10;- Step 1: Identify, Evaluate and Select High-Quality Instrucitonal Resources&#10;- Step 2: Develop Local Curriculum Document&#10;&#10;Phase 4: Implement and Monitor the Curriculum&#10;- Step 1: Set Implementation Goals&#10;- Step 2: Provide ongoing professional learning&#10;- Step 3: Gather Data to Monitor Progress&#10;- Step 4: Analyze Data and Make adjustments"/>
          <p:cNvPicPr preferRelativeResize="0"/>
          <p:nvPr/>
        </p:nvPicPr>
        <p:blipFill>
          <a:blip r:embed="rId3">
            <a:alphaModFix/>
          </a:blip>
          <a:stretch>
            <a:fillRect/>
          </a:stretch>
        </p:blipFill>
        <p:spPr>
          <a:xfrm>
            <a:off x="2277600" y="1176416"/>
            <a:ext cx="8013800" cy="5330225"/>
          </a:xfrm>
          <a:prstGeom prst="rect">
            <a:avLst/>
          </a:prstGeom>
          <a:noFill/>
          <a:ln>
            <a:noFill/>
          </a:ln>
          <a:effectLst>
            <a:outerShdw blurRad="57150" dist="19050" dir="5400000" algn="bl" rotWithShape="0">
              <a:srgbClr val="000000">
                <a:alpha val="50000"/>
              </a:srgbClr>
            </a:outerShdw>
          </a:effectLst>
        </p:spPr>
      </p:pic>
      <p:pic>
        <p:nvPicPr>
          <p:cNvPr id="696" name="Google Shape;696;p12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1697252" y="4784875"/>
            <a:ext cx="683400" cy="696559"/>
          </a:xfrm>
          <a:prstGeom prst="rect">
            <a:avLst/>
          </a:prstGeom>
          <a:noFill/>
          <a:ln>
            <a:noFill/>
          </a:ln>
        </p:spPr>
      </p:pic>
      <p:sp>
        <p:nvSpPr>
          <p:cNvPr id="697" name="Google Shape;697;p123">
            <a:extLst>
              <a:ext uri="{C183D7F6-B498-43B3-948B-1728B52AA6E4}">
                <adec:decorative xmlns:adec="http://schemas.microsoft.com/office/drawing/2017/decorative" val="1"/>
              </a:ext>
            </a:extLst>
          </p:cNvPr>
          <p:cNvSpPr/>
          <p:nvPr/>
        </p:nvSpPr>
        <p:spPr>
          <a:xfrm>
            <a:off x="2561275" y="5610275"/>
            <a:ext cx="526800" cy="252900"/>
          </a:xfrm>
          <a:prstGeom prst="rightArrow">
            <a:avLst>
              <a:gd name="adj1" fmla="val 50000"/>
              <a:gd name="adj2" fmla="val 50000"/>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defTabSz="914377">
              <a:buClr>
                <a:srgbClr val="000000"/>
              </a:buClr>
            </a:pPr>
            <a:endParaRPr sz="1400" kern="0">
              <a:solidFill>
                <a:srgbClr val="000000"/>
              </a:solidFill>
              <a:latin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129" descr="Stages of Curriculum Based Professional Learning"/>
          <p:cNvSpPr txBox="1"/>
          <p:nvPr/>
        </p:nvSpPr>
        <p:spPr>
          <a:xfrm>
            <a:off x="1798500" y="304651"/>
            <a:ext cx="8595000" cy="584735"/>
          </a:xfrm>
          <a:prstGeom prst="rect">
            <a:avLst/>
          </a:prstGeom>
          <a:noFill/>
          <a:ln>
            <a:noFill/>
          </a:ln>
        </p:spPr>
        <p:txBody>
          <a:bodyPr spcFirstLastPara="1" wrap="square" lIns="91425" tIns="45700" rIns="91425" bIns="45700" anchor="t" anchorCtr="0">
            <a:spAutoFit/>
          </a:bodyPr>
          <a:lstStyle/>
          <a:p>
            <a:pPr defTabSz="914377">
              <a:buClr>
                <a:srgbClr val="000000"/>
              </a:buClr>
              <a:buSzPts val="3200"/>
            </a:pPr>
            <a:endParaRPr sz="3200" kern="0">
              <a:solidFill>
                <a:srgbClr val="000000"/>
              </a:solidFill>
              <a:latin typeface="Arial"/>
              <a:cs typeface="Arial"/>
              <a:sym typeface="Arial"/>
            </a:endParaRPr>
          </a:p>
        </p:txBody>
      </p:sp>
      <p:pic>
        <p:nvPicPr>
          <p:cNvPr id="743" name="Google Shape;743;p129" descr="Adoption - Year 1 - Year 2 - Year 3+&#10;Launch PL between adoption and Year 1&#10;Early Implementation PL in year 1-2&#10;Ongoing Implementation PL in Year 2 and beyone"/>
          <p:cNvPicPr preferRelativeResize="0"/>
          <p:nvPr/>
        </p:nvPicPr>
        <p:blipFill>
          <a:blip r:embed="rId3">
            <a:alphaModFix/>
          </a:blip>
          <a:stretch>
            <a:fillRect/>
          </a:stretch>
        </p:blipFill>
        <p:spPr>
          <a:xfrm>
            <a:off x="588325" y="0"/>
            <a:ext cx="11015351" cy="5693328"/>
          </a:xfrm>
          <a:prstGeom prst="rect">
            <a:avLst/>
          </a:prstGeom>
          <a:noFill/>
          <a:ln>
            <a:noFill/>
          </a:ln>
        </p:spPr>
      </p:pic>
      <p:sp>
        <p:nvSpPr>
          <p:cNvPr id="3" name="Title 2">
            <a:extLst>
              <a:ext uri="{FF2B5EF4-FFF2-40B4-BE49-F238E27FC236}">
                <a16:creationId xmlns:a16="http://schemas.microsoft.com/office/drawing/2014/main" id="{B2A11751-16BD-E0E4-34BA-81E105773D1B}"/>
              </a:ext>
            </a:extLst>
          </p:cNvPr>
          <p:cNvSpPr>
            <a:spLocks noGrp="1"/>
          </p:cNvSpPr>
          <p:nvPr>
            <p:ph type="title"/>
          </p:nvPr>
        </p:nvSpPr>
        <p:spPr>
          <a:xfrm>
            <a:off x="555787" y="-1320900"/>
            <a:ext cx="8992500" cy="1320900"/>
          </a:xfrm>
        </p:spPr>
        <p:txBody>
          <a:bodyPr spcFirstLastPara="1" wrap="square" lIns="91425" tIns="91425" rIns="91425" bIns="91425" anchor="b" anchorCtr="0">
            <a:noAutofit/>
          </a:bodyPr>
          <a:lstStyle/>
          <a:p>
            <a:r>
              <a:rPr lang="en-US" dirty="0">
                <a:solidFill>
                  <a:schemeClr val="bg1">
                    <a:lumMod val="95000"/>
                  </a:schemeClr>
                </a:solidFill>
              </a:rPr>
              <a:t>Stages of Curriculum Based Professional Learning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DE PowerPoint Template 2021" id="{F76599F0-613E-C840-99F1-ED09AB5FDFB0}" vid="{CF243692-12E2-084D-9E1C-7583DB7C83D5}"/>
    </a:ext>
  </a:extLst>
</a:theme>
</file>

<file path=ppt/theme/theme10.xml><?xml version="1.0" encoding="utf-8"?>
<a:theme xmlns:a="http://schemas.openxmlformats.org/drawingml/2006/main" name="10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cation_x0020_Date xmlns="3a62de7d-ba57-4f43-9dae-9623ba637be0">2025-03-10T16:20:26+00:00</Publication_x0020_Date>
    <Audience1 xmlns="3a62de7d-ba57-4f43-9dae-9623ba637be0"/>
    <_dlc_DocId xmlns="3a62de7d-ba57-4f43-9dae-9623ba637be0">KYED-536-2218</_dlc_DocId>
    <_dlc_DocIdUrl xmlns="3a62de7d-ba57-4f43-9dae-9623ba637be0">
      <Url>https://education-edit.ky.gov/curriculum/standards/kyacadstand/_layouts/15/DocIdRedir.aspx?ID=KYED-536-2218</Url>
      <Description>KYED-536-2218</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6DC2A4A-D15A-4FCF-B8ED-16E32D0845A6}">
  <ds:schemaRefs>
    <ds:schemaRef ds:uri="http://schemas.microsoft.com/sharepoint/v3/contenttype/forms"/>
  </ds:schemaRefs>
</ds:datastoreItem>
</file>

<file path=customXml/itemProps2.xml><?xml version="1.0" encoding="utf-8"?>
<ds:datastoreItem xmlns:ds="http://schemas.openxmlformats.org/officeDocument/2006/customXml" ds:itemID="{C523462E-756B-41D6-B1F9-6F638FA4CEB7}">
  <ds:schemaRefs>
    <ds:schemaRef ds:uri="5bc9d522-2386-425a-9f2a-a617cf877ec0"/>
    <ds:schemaRef ds:uri="cf3aa28c-8d44-408c-a5ca-996a87f6cd59"/>
    <ds:schemaRef ds:uri="e863b48f-738b-4980-a544-e07d06c7b50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2D06121-E0F6-4291-80C5-DAA1DA4B3CDB}"/>
</file>

<file path=customXml/itemProps4.xml><?xml version="1.0" encoding="utf-8"?>
<ds:datastoreItem xmlns:ds="http://schemas.openxmlformats.org/officeDocument/2006/customXml" ds:itemID="{E164F302-02A4-4D6D-88E5-31747F17468B}"/>
</file>

<file path=docProps/app.xml><?xml version="1.0" encoding="utf-8"?>
<Properties xmlns="http://schemas.openxmlformats.org/officeDocument/2006/extended-properties" xmlns:vt="http://schemas.openxmlformats.org/officeDocument/2006/docPropsVTypes">
  <Template>KDE PowerPoint Template</Template>
  <TotalTime>10</TotalTime>
  <Words>1427</Words>
  <Application>Microsoft Office PowerPoint</Application>
  <PresentationFormat>Widescreen</PresentationFormat>
  <Paragraphs>243</Paragraphs>
  <Slides>37</Slides>
  <Notes>37</Notes>
  <HiddenSlides>0</HiddenSlides>
  <MMClips>0</MMClips>
  <ScaleCrop>false</ScaleCrop>
  <HeadingPairs>
    <vt:vector size="6" baseType="variant">
      <vt:variant>
        <vt:lpstr>Fonts Used</vt:lpstr>
      </vt:variant>
      <vt:variant>
        <vt:i4>16</vt:i4>
      </vt:variant>
      <vt:variant>
        <vt:lpstr>Theme</vt:lpstr>
      </vt:variant>
      <vt:variant>
        <vt:i4>13</vt:i4>
      </vt:variant>
      <vt:variant>
        <vt:lpstr>Slide Titles</vt:lpstr>
      </vt:variant>
      <vt:variant>
        <vt:i4>37</vt:i4>
      </vt:variant>
    </vt:vector>
  </HeadingPairs>
  <TitlesOfParts>
    <vt:vector size="66" baseType="lpstr">
      <vt:lpstr>Arial</vt:lpstr>
      <vt:lpstr>Calibri</vt:lpstr>
      <vt:lpstr>Century Gothic</vt:lpstr>
      <vt:lpstr>Franklin Gothic</vt:lpstr>
      <vt:lpstr>Franklin Gothic Book</vt:lpstr>
      <vt:lpstr>Franklin Gothic Medium</vt:lpstr>
      <vt:lpstr>Georgia</vt:lpstr>
      <vt:lpstr>Lato</vt:lpstr>
      <vt:lpstr>Libre Franklin</vt:lpstr>
      <vt:lpstr>Libre Franklin Medium</vt:lpstr>
      <vt:lpstr>Libre Franklin Thin</vt:lpstr>
      <vt:lpstr>Noto Sans</vt:lpstr>
      <vt:lpstr>Noto Sans Symbols</vt:lpstr>
      <vt:lpstr>Proxima Nova</vt:lpstr>
      <vt:lpstr>Source Sans Pro</vt:lpstr>
      <vt:lpstr>Wingdings</vt:lpstr>
      <vt:lpstr>Office Theme</vt:lpstr>
      <vt:lpstr>2_Office Theme</vt:lpstr>
      <vt:lpstr>3_Office Theme</vt:lpstr>
      <vt:lpstr>4_Office Theme</vt:lpstr>
      <vt:lpstr>5_Office Theme</vt:lpstr>
      <vt:lpstr>6_Office Theme</vt:lpstr>
      <vt:lpstr>8_Office Theme</vt:lpstr>
      <vt:lpstr>9_Office Theme</vt:lpstr>
      <vt:lpstr>7_Office Theme</vt:lpstr>
      <vt:lpstr>10_Office Theme</vt:lpstr>
      <vt:lpstr>11_Office Theme</vt:lpstr>
      <vt:lpstr>12_Office Theme</vt:lpstr>
      <vt:lpstr>13_Office Theme</vt:lpstr>
      <vt:lpstr>HQIR Coordinator Convening</vt:lpstr>
      <vt:lpstr>Welcome &amp; Introduction</vt:lpstr>
      <vt:lpstr>Agenda</vt:lpstr>
      <vt:lpstr>HQIRs and Curriculum-Based Professional Learning</vt:lpstr>
      <vt:lpstr>Strengthening Tier 1 Instruction</vt:lpstr>
      <vt:lpstr>Professional Learning </vt:lpstr>
      <vt:lpstr>Curriculum-Based Professional Learning</vt:lpstr>
      <vt:lpstr>Curriculum Development Process: Phase 4 </vt:lpstr>
      <vt:lpstr>Stages of Curriculum Based Professional Learning</vt:lpstr>
      <vt:lpstr>CBPL Guidance Document Structure</vt:lpstr>
      <vt:lpstr>Curriculum-Based Professional Learning 2</vt:lpstr>
      <vt:lpstr>CBPL: Breakout Rooms</vt:lpstr>
      <vt:lpstr>CBPL: Whole Group Share Out </vt:lpstr>
      <vt:lpstr>CBPL Guidance Document Structure 2</vt:lpstr>
      <vt:lpstr>CBPL Guidance Document Structure 3</vt:lpstr>
      <vt:lpstr>Stages of CBPL </vt:lpstr>
      <vt:lpstr>Stages of CBPL: Whole Group </vt:lpstr>
      <vt:lpstr>Creating System-Level Coherence in Professional Learning</vt:lpstr>
      <vt:lpstr>Structuring PL Cycles</vt:lpstr>
      <vt:lpstr>Structuring PL Cycles - Early Implementation</vt:lpstr>
      <vt:lpstr>Structuring PL Cycles - Ongoing</vt:lpstr>
      <vt:lpstr>CBPL: Breakout Rooms 2</vt:lpstr>
      <vt:lpstr>Structuring CBPL: Whole Group </vt:lpstr>
      <vt:lpstr>Moving Forward</vt:lpstr>
      <vt:lpstr>Questions</vt:lpstr>
      <vt:lpstr>Statewide Implementation February 2025 Updates Kentucky Numeracy Counts Act </vt:lpstr>
      <vt:lpstr>Status of K-12 Action Items</vt:lpstr>
      <vt:lpstr>Status of Cross-Agency Action Items </vt:lpstr>
      <vt:lpstr>Key Resources</vt:lpstr>
      <vt:lpstr>Questions and Conversations</vt:lpstr>
      <vt:lpstr>BREAKOUT ROOM #1</vt:lpstr>
      <vt:lpstr>BREAKOUT ROOM #2</vt:lpstr>
      <vt:lpstr>HQIR Dashboard</vt:lpstr>
      <vt:lpstr>March Leadership Meeting 2025</vt:lpstr>
      <vt:lpstr> Meeting Logistics</vt:lpstr>
      <vt:lpstr>2025 March Leadership Dates</vt:lpstr>
      <vt:lpstr>Contact Information</vt:lpstr>
    </vt:vector>
  </TitlesOfParts>
  <Company>Kentucky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McCullough, Laura - Division of Academic Program Standards</dc:creator>
  <cp:lastModifiedBy>Placido, Tabor - Office of Teaching and Learning</cp:lastModifiedBy>
  <cp:revision>518</cp:revision>
  <cp:lastPrinted>2024-02-28T13:55:10Z</cp:lastPrinted>
  <dcterms:created xsi:type="dcterms:W3CDTF">2023-09-22T20:49:47Z</dcterms:created>
  <dcterms:modified xsi:type="dcterms:W3CDTF">2025-03-10T16:17:14Z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0x0101001BEB557DBE01834EAB47A683706DCD5B001CB4B9AB93836842A61C86EAD5F20BA7</vt:lpwstr>
  </property>
  <property fmtid="{D5CDD505-2E9C-101B-9397-08002B2CF9AE}" pid="3" name="MSIP_Label_eb544694-0027-44fa-bee4-2648c0363f9d_Enabled">
    <vt:lpwstr>true</vt:lpwstr>
  </property>
  <property fmtid="{D5CDD505-2E9C-101B-9397-08002B2CF9AE}" pid="4" name="MSIP_Label_eb544694-0027-44fa-bee4-2648c0363f9d_SetDate">
    <vt:lpwstr>2024-09-10T14:02:08Z</vt:lpwstr>
  </property>
  <property fmtid="{D5CDD505-2E9C-101B-9397-08002B2CF9AE}" pid="5" name="MSIP_Label_eb544694-0027-44fa-bee4-2648c0363f9d_Method">
    <vt:lpwstr>Standard</vt:lpwstr>
  </property>
  <property fmtid="{D5CDD505-2E9C-101B-9397-08002B2CF9AE}" pid="6" name="MSIP_Label_eb544694-0027-44fa-bee4-2648c0363f9d_Name">
    <vt:lpwstr>defa4170-0d19-0005-0004-bc88714345d2</vt:lpwstr>
  </property>
  <property fmtid="{D5CDD505-2E9C-101B-9397-08002B2CF9AE}" pid="7" name="MSIP_Label_eb544694-0027-44fa-bee4-2648c0363f9d_SiteId">
    <vt:lpwstr>9360c11f-90e6-4706-ad00-25fcdc9e2ed1</vt:lpwstr>
  </property>
  <property fmtid="{D5CDD505-2E9C-101B-9397-08002B2CF9AE}" pid="8" name="MSIP_Label_eb544694-0027-44fa-bee4-2648c0363f9d_ActionId">
    <vt:lpwstr>ba6549be-db35-408c-a8a5-4b9596fee335</vt:lpwstr>
  </property>
  <property fmtid="{D5CDD505-2E9C-101B-9397-08002B2CF9AE}" pid="9" name="MSIP_Label_eb544694-0027-44fa-bee4-2648c0363f9d_ContentBits">
    <vt:lpwstr>0</vt:lpwstr>
  </property>
  <property fmtid="{D5CDD505-2E9C-101B-9397-08002B2CF9AE}" pid="10" name="_dlc_DocIdItemGuid">
    <vt:lpwstr>3811ab31-ed01-4b73-80ae-86971b2deb4d</vt:lpwstr>
  </property>
</Properties>
</file>