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notesMasterIdLst>
    <p:notesMasterId r:id="rId14"/>
  </p:notesMasterIdLst>
  <p:sldIdLst>
    <p:sldId id="271" r:id="rId6"/>
    <p:sldId id="261" r:id="rId7"/>
    <p:sldId id="258" r:id="rId8"/>
    <p:sldId id="262" r:id="rId9"/>
    <p:sldId id="265" r:id="rId10"/>
    <p:sldId id="263" r:id="rId11"/>
    <p:sldId id="267" r:id="rId12"/>
    <p:sldId id="275" r:id="rId13"/>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33" autoAdjust="0"/>
  </p:normalViewPr>
  <p:slideViewPr>
    <p:cSldViewPr>
      <p:cViewPr varScale="1">
        <p:scale>
          <a:sx n="51" d="100"/>
          <a:sy n="51" d="100"/>
        </p:scale>
        <p:origin x="859"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customXml" Target="../customXml/item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826375" cy="5095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229850" y="0"/>
            <a:ext cx="7824788" cy="509588"/>
          </a:xfrm>
          <a:prstGeom prst="rect">
            <a:avLst/>
          </a:prstGeom>
        </p:spPr>
        <p:txBody>
          <a:bodyPr vert="horz" lIns="91440" tIns="45720" rIns="91440" bIns="45720" rtlCol="0"/>
          <a:lstStyle>
            <a:lvl1pPr algn="r">
              <a:defRPr sz="1200"/>
            </a:lvl1pPr>
          </a:lstStyle>
          <a:p>
            <a:fld id="{5FD8C997-4EAF-4658-801E-4AE92A3F3212}" type="datetimeFigureOut">
              <a:rPr lang="en-US" smtClean="0"/>
              <a:t>4/16/2025</a:t>
            </a:fld>
            <a:endParaRPr lang="en-US"/>
          </a:p>
        </p:txBody>
      </p:sp>
      <p:sp>
        <p:nvSpPr>
          <p:cNvPr id="4" name="Slide Image Placeholder 3"/>
          <p:cNvSpPr>
            <a:spLocks noGrp="1" noRot="1" noChangeAspect="1"/>
          </p:cNvSpPr>
          <p:nvPr>
            <p:ph type="sldImg" idx="2"/>
          </p:nvPr>
        </p:nvSpPr>
        <p:spPr>
          <a:xfrm>
            <a:off x="5981700" y="12700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06575" y="4889500"/>
            <a:ext cx="1444625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826375" cy="5095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229850" y="9650413"/>
            <a:ext cx="7824788" cy="509587"/>
          </a:xfrm>
          <a:prstGeom prst="rect">
            <a:avLst/>
          </a:prstGeom>
        </p:spPr>
        <p:txBody>
          <a:bodyPr vert="horz" lIns="91440" tIns="45720" rIns="91440" bIns="45720" rtlCol="0" anchor="b"/>
          <a:lstStyle>
            <a:lvl1pPr algn="r">
              <a:defRPr sz="1200"/>
            </a:lvl1pPr>
          </a:lstStyle>
          <a:p>
            <a:fld id="{2890A5AB-ABD9-49FD-B720-EB07F60CF29A}" type="slidenum">
              <a:rPr lang="en-US" smtClean="0"/>
              <a:t>‹#›</a:t>
            </a:fld>
            <a:endParaRPr lang="en-US"/>
          </a:p>
        </p:txBody>
      </p:sp>
    </p:spTree>
    <p:extLst>
      <p:ext uri="{BB962C8B-B14F-4D97-AF65-F5344CB8AC3E}">
        <p14:creationId xmlns:p14="http://schemas.microsoft.com/office/powerpoint/2010/main" val="675613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90A5AB-ABD9-49FD-B720-EB07F60CF29A}" type="slidenum">
              <a:rPr lang="en-US" smtClean="0"/>
              <a:t>2</a:t>
            </a:fld>
            <a:endParaRPr lang="en-US"/>
          </a:p>
        </p:txBody>
      </p:sp>
    </p:spTree>
    <p:extLst>
      <p:ext uri="{BB962C8B-B14F-4D97-AF65-F5344CB8AC3E}">
        <p14:creationId xmlns:p14="http://schemas.microsoft.com/office/powerpoint/2010/main" val="3694248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90A5AB-ABD9-49FD-B720-EB07F60CF29A}" type="slidenum">
              <a:rPr lang="en-US" smtClean="0"/>
              <a:t>4</a:t>
            </a:fld>
            <a:endParaRPr lang="en-US"/>
          </a:p>
        </p:txBody>
      </p:sp>
    </p:spTree>
    <p:extLst>
      <p:ext uri="{BB962C8B-B14F-4D97-AF65-F5344CB8AC3E}">
        <p14:creationId xmlns:p14="http://schemas.microsoft.com/office/powerpoint/2010/main" val="491977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90A5AB-ABD9-49FD-B720-EB07F60CF29A}" type="slidenum">
              <a:rPr lang="en-US" smtClean="0"/>
              <a:t>5</a:t>
            </a:fld>
            <a:endParaRPr lang="en-US"/>
          </a:p>
        </p:txBody>
      </p:sp>
    </p:spTree>
    <p:extLst>
      <p:ext uri="{BB962C8B-B14F-4D97-AF65-F5344CB8AC3E}">
        <p14:creationId xmlns:p14="http://schemas.microsoft.com/office/powerpoint/2010/main" val="4033413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90A5AB-ABD9-49FD-B720-EB07F60CF29A}" type="slidenum">
              <a:rPr lang="en-US" smtClean="0"/>
              <a:t>7</a:t>
            </a:fld>
            <a:endParaRPr lang="en-US"/>
          </a:p>
        </p:txBody>
      </p:sp>
    </p:spTree>
    <p:extLst>
      <p:ext uri="{BB962C8B-B14F-4D97-AF65-F5344CB8AC3E}">
        <p14:creationId xmlns:p14="http://schemas.microsoft.com/office/powerpoint/2010/main" val="1221005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350" b="0" i="0">
                <a:solidFill>
                  <a:srgbClr val="6BA13D"/>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89512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229684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03732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626598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148667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801851" y="-82645"/>
            <a:ext cx="6723800" cy="1023619"/>
          </a:xfrm>
          <a:prstGeom prst="rect">
            <a:avLst/>
          </a:prstGeom>
        </p:spPr>
        <p:txBody>
          <a:bodyPr wrap="square" lIns="0" tIns="0" rIns="0" bIns="0">
            <a:spAutoFit/>
          </a:bodyPr>
          <a:lstStyle>
            <a:lvl1pPr>
              <a:defRPr sz="3350" b="0" i="0">
                <a:solidFill>
                  <a:srgbClr val="6BA13D"/>
                </a:solidFill>
                <a:latin typeface="Arial"/>
                <a:cs typeface="Arial"/>
              </a:defRPr>
            </a:lvl1pPr>
          </a:lstStyle>
          <a:p>
            <a:endParaRPr/>
          </a:p>
        </p:txBody>
      </p:sp>
      <p:sp>
        <p:nvSpPr>
          <p:cNvPr id="3" name="Holder 3"/>
          <p:cNvSpPr>
            <a:spLocks noGrp="1"/>
          </p:cNvSpPr>
          <p:nvPr>
            <p:ph type="body" idx="1"/>
          </p:nvPr>
        </p:nvSpPr>
        <p:spPr>
          <a:xfrm>
            <a:off x="4419458" y="1838261"/>
            <a:ext cx="9840594" cy="6683375"/>
          </a:xfrm>
          <a:prstGeom prst="rect">
            <a:avLst/>
          </a:prstGeom>
        </p:spPr>
        <p:txBody>
          <a:bodyPr wrap="square" lIns="0" tIns="0" rIns="0" bIns="0">
            <a:spAutoFit/>
          </a:bodyPr>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58328122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3" Type="http://schemas.openxmlformats.org/officeDocument/2006/relationships/image" Target="../media/image13.png"/><Relationship Id="rId18" Type="http://schemas.openxmlformats.org/officeDocument/2006/relationships/image" Target="../media/image18.png"/><Relationship Id="rId26" Type="http://schemas.openxmlformats.org/officeDocument/2006/relationships/image" Target="../media/image26.png"/><Relationship Id="rId21" Type="http://schemas.openxmlformats.org/officeDocument/2006/relationships/image" Target="../media/image21.png"/><Relationship Id="rId34" Type="http://schemas.openxmlformats.org/officeDocument/2006/relationships/image" Target="../media/image34.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5" Type="http://schemas.openxmlformats.org/officeDocument/2006/relationships/image" Target="../media/image25.png"/><Relationship Id="rId33" Type="http://schemas.openxmlformats.org/officeDocument/2006/relationships/image" Target="../media/image33.png"/><Relationship Id="rId38" Type="http://schemas.openxmlformats.org/officeDocument/2006/relationships/image" Target="../media/image38.png"/><Relationship Id="rId2" Type="http://schemas.openxmlformats.org/officeDocument/2006/relationships/notesSlide" Target="../notesSlides/notesSlide2.xml"/><Relationship Id="rId16" Type="http://schemas.openxmlformats.org/officeDocument/2006/relationships/image" Target="../media/image16.png"/><Relationship Id="rId20" Type="http://schemas.openxmlformats.org/officeDocument/2006/relationships/image" Target="../media/image20.png"/><Relationship Id="rId29"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24" Type="http://schemas.openxmlformats.org/officeDocument/2006/relationships/image" Target="../media/image24.png"/><Relationship Id="rId32" Type="http://schemas.openxmlformats.org/officeDocument/2006/relationships/image" Target="../media/image32.png"/><Relationship Id="rId37" Type="http://schemas.openxmlformats.org/officeDocument/2006/relationships/image" Target="../media/image37.png"/><Relationship Id="rId5" Type="http://schemas.openxmlformats.org/officeDocument/2006/relationships/image" Target="../media/image5.png"/><Relationship Id="rId15" Type="http://schemas.openxmlformats.org/officeDocument/2006/relationships/image" Target="../media/image15.png"/><Relationship Id="rId23" Type="http://schemas.openxmlformats.org/officeDocument/2006/relationships/image" Target="../media/image23.png"/><Relationship Id="rId28" Type="http://schemas.openxmlformats.org/officeDocument/2006/relationships/image" Target="../media/image28.png"/><Relationship Id="rId36" Type="http://schemas.openxmlformats.org/officeDocument/2006/relationships/image" Target="../media/image36.png"/><Relationship Id="rId10" Type="http://schemas.openxmlformats.org/officeDocument/2006/relationships/image" Target="../media/image10.png"/><Relationship Id="rId19" Type="http://schemas.openxmlformats.org/officeDocument/2006/relationships/image" Target="../media/image19.png"/><Relationship Id="rId31" Type="http://schemas.openxmlformats.org/officeDocument/2006/relationships/image" Target="../media/image31.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 Id="rId22" Type="http://schemas.openxmlformats.org/officeDocument/2006/relationships/image" Target="../media/image22.png"/><Relationship Id="rId27" Type="http://schemas.openxmlformats.org/officeDocument/2006/relationships/image" Target="../media/image27.png"/><Relationship Id="rId30" Type="http://schemas.openxmlformats.org/officeDocument/2006/relationships/image" Target="../media/image30.png"/><Relationship Id="rId35" Type="http://schemas.openxmlformats.org/officeDocument/2006/relationships/image" Target="../media/image35.png"/><Relationship Id="rId8" Type="http://schemas.openxmlformats.org/officeDocument/2006/relationships/image" Target="../media/image8.png"/><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3" Type="http://schemas.openxmlformats.org/officeDocument/2006/relationships/image" Target="../media/image15.png"/><Relationship Id="rId18" Type="http://schemas.openxmlformats.org/officeDocument/2006/relationships/image" Target="../media/image22.png"/><Relationship Id="rId26" Type="http://schemas.openxmlformats.org/officeDocument/2006/relationships/image" Target="../media/image8.png"/><Relationship Id="rId21" Type="http://schemas.openxmlformats.org/officeDocument/2006/relationships/image" Target="../media/image26.png"/><Relationship Id="rId34" Type="http://schemas.openxmlformats.org/officeDocument/2006/relationships/image" Target="../media/image35.png"/><Relationship Id="rId7" Type="http://schemas.openxmlformats.org/officeDocument/2006/relationships/image" Target="../media/image3.png"/><Relationship Id="rId12" Type="http://schemas.openxmlformats.org/officeDocument/2006/relationships/image" Target="../media/image14.png"/><Relationship Id="rId17" Type="http://schemas.openxmlformats.org/officeDocument/2006/relationships/image" Target="../media/image20.png"/><Relationship Id="rId25" Type="http://schemas.openxmlformats.org/officeDocument/2006/relationships/image" Target="../media/image32.png"/><Relationship Id="rId33" Type="http://schemas.openxmlformats.org/officeDocument/2006/relationships/image" Target="../media/image34.png"/><Relationship Id="rId38" Type="http://schemas.openxmlformats.org/officeDocument/2006/relationships/image" Target="../media/image38.png"/><Relationship Id="rId2" Type="http://schemas.openxmlformats.org/officeDocument/2006/relationships/notesSlide" Target="../notesSlides/notesSlide3.xml"/><Relationship Id="rId16" Type="http://schemas.openxmlformats.org/officeDocument/2006/relationships/image" Target="../media/image19.png"/><Relationship Id="rId20" Type="http://schemas.openxmlformats.org/officeDocument/2006/relationships/image" Target="../media/image24.png"/><Relationship Id="rId29"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3.png"/><Relationship Id="rId24" Type="http://schemas.openxmlformats.org/officeDocument/2006/relationships/image" Target="../media/image31.png"/><Relationship Id="rId32" Type="http://schemas.openxmlformats.org/officeDocument/2006/relationships/image" Target="../media/image33.png"/><Relationship Id="rId37" Type="http://schemas.openxmlformats.org/officeDocument/2006/relationships/image" Target="../media/image28.png"/><Relationship Id="rId5" Type="http://schemas.openxmlformats.org/officeDocument/2006/relationships/image" Target="../media/image6.png"/><Relationship Id="rId15" Type="http://schemas.openxmlformats.org/officeDocument/2006/relationships/image" Target="../media/image18.png"/><Relationship Id="rId23" Type="http://schemas.openxmlformats.org/officeDocument/2006/relationships/image" Target="../media/image29.png"/><Relationship Id="rId28" Type="http://schemas.openxmlformats.org/officeDocument/2006/relationships/image" Target="../media/image17.png"/><Relationship Id="rId36" Type="http://schemas.openxmlformats.org/officeDocument/2006/relationships/image" Target="../media/image36.png"/><Relationship Id="rId10" Type="http://schemas.openxmlformats.org/officeDocument/2006/relationships/image" Target="../media/image12.png"/><Relationship Id="rId19" Type="http://schemas.openxmlformats.org/officeDocument/2006/relationships/image" Target="../media/image23.png"/><Relationship Id="rId31" Type="http://schemas.openxmlformats.org/officeDocument/2006/relationships/image" Target="../media/image30.png"/><Relationship Id="rId4" Type="http://schemas.openxmlformats.org/officeDocument/2006/relationships/image" Target="../media/image5.png"/><Relationship Id="rId9" Type="http://schemas.openxmlformats.org/officeDocument/2006/relationships/image" Target="../media/image11.png"/><Relationship Id="rId14" Type="http://schemas.openxmlformats.org/officeDocument/2006/relationships/image" Target="../media/image16.png"/><Relationship Id="rId22" Type="http://schemas.openxmlformats.org/officeDocument/2006/relationships/image" Target="../media/image27.png"/><Relationship Id="rId27" Type="http://schemas.openxmlformats.org/officeDocument/2006/relationships/image" Target="../media/image10.png"/><Relationship Id="rId30" Type="http://schemas.openxmlformats.org/officeDocument/2006/relationships/image" Target="../media/image25.png"/><Relationship Id="rId35" Type="http://schemas.openxmlformats.org/officeDocument/2006/relationships/image" Target="../media/image37.png"/><Relationship Id="rId8" Type="http://schemas.openxmlformats.org/officeDocument/2006/relationships/image" Target="../media/image9.png"/><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3" Type="http://schemas.openxmlformats.org/officeDocument/2006/relationships/image" Target="../media/image14.png"/><Relationship Id="rId18" Type="http://schemas.openxmlformats.org/officeDocument/2006/relationships/image" Target="../media/image19.png"/><Relationship Id="rId26" Type="http://schemas.openxmlformats.org/officeDocument/2006/relationships/image" Target="../media/image27.png"/><Relationship Id="rId21" Type="http://schemas.openxmlformats.org/officeDocument/2006/relationships/image" Target="../media/image22.png"/><Relationship Id="rId34" Type="http://schemas.openxmlformats.org/officeDocument/2006/relationships/image" Target="../media/image35.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5" Type="http://schemas.openxmlformats.org/officeDocument/2006/relationships/image" Target="../media/image26.png"/><Relationship Id="rId33" Type="http://schemas.openxmlformats.org/officeDocument/2006/relationships/image" Target="../media/image34.png"/><Relationship Id="rId2" Type="http://schemas.openxmlformats.org/officeDocument/2006/relationships/image" Target="../media/image4.png"/><Relationship Id="rId16" Type="http://schemas.openxmlformats.org/officeDocument/2006/relationships/image" Target="../media/image17.png"/><Relationship Id="rId20" Type="http://schemas.openxmlformats.org/officeDocument/2006/relationships/image" Target="../media/image21.png"/><Relationship Id="rId29"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image" Target="../media/image12.png"/><Relationship Id="rId24" Type="http://schemas.openxmlformats.org/officeDocument/2006/relationships/image" Target="../media/image25.png"/><Relationship Id="rId32" Type="http://schemas.openxmlformats.org/officeDocument/2006/relationships/image" Target="../media/image33.png"/><Relationship Id="rId37" Type="http://schemas.openxmlformats.org/officeDocument/2006/relationships/image" Target="../media/image38.png"/><Relationship Id="rId5" Type="http://schemas.openxmlformats.org/officeDocument/2006/relationships/image" Target="../media/image7.png"/><Relationship Id="rId15" Type="http://schemas.openxmlformats.org/officeDocument/2006/relationships/image" Target="../media/image16.png"/><Relationship Id="rId23" Type="http://schemas.openxmlformats.org/officeDocument/2006/relationships/image" Target="../media/image24.png"/><Relationship Id="rId28" Type="http://schemas.openxmlformats.org/officeDocument/2006/relationships/image" Target="../media/image29.png"/><Relationship Id="rId36" Type="http://schemas.openxmlformats.org/officeDocument/2006/relationships/image" Target="../media/image37.png"/><Relationship Id="rId10" Type="http://schemas.openxmlformats.org/officeDocument/2006/relationships/image" Target="../media/image11.png"/><Relationship Id="rId19" Type="http://schemas.openxmlformats.org/officeDocument/2006/relationships/image" Target="../media/image20.png"/><Relationship Id="rId31" Type="http://schemas.openxmlformats.org/officeDocument/2006/relationships/image" Target="../media/image32.png"/><Relationship Id="rId4" Type="http://schemas.openxmlformats.org/officeDocument/2006/relationships/image" Target="../media/image6.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 Id="rId27" Type="http://schemas.openxmlformats.org/officeDocument/2006/relationships/image" Target="../media/image28.png"/><Relationship Id="rId30" Type="http://schemas.openxmlformats.org/officeDocument/2006/relationships/image" Target="../media/image31.png"/><Relationship Id="rId35" Type="http://schemas.openxmlformats.org/officeDocument/2006/relationships/image" Target="../media/image36.png"/><Relationship Id="rId8" Type="http://schemas.openxmlformats.org/officeDocument/2006/relationships/image" Target="../media/image9.png"/><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3" Type="http://schemas.openxmlformats.org/officeDocument/2006/relationships/image" Target="../media/image15.png"/><Relationship Id="rId18" Type="http://schemas.openxmlformats.org/officeDocument/2006/relationships/image" Target="../media/image22.png"/><Relationship Id="rId26" Type="http://schemas.openxmlformats.org/officeDocument/2006/relationships/image" Target="../media/image8.png"/><Relationship Id="rId21" Type="http://schemas.openxmlformats.org/officeDocument/2006/relationships/image" Target="../media/image26.png"/><Relationship Id="rId34" Type="http://schemas.openxmlformats.org/officeDocument/2006/relationships/image" Target="../media/image37.png"/><Relationship Id="rId7" Type="http://schemas.openxmlformats.org/officeDocument/2006/relationships/image" Target="../media/image3.png"/><Relationship Id="rId12" Type="http://schemas.openxmlformats.org/officeDocument/2006/relationships/image" Target="../media/image14.png"/><Relationship Id="rId17" Type="http://schemas.openxmlformats.org/officeDocument/2006/relationships/image" Target="../media/image20.png"/><Relationship Id="rId25" Type="http://schemas.openxmlformats.org/officeDocument/2006/relationships/image" Target="../media/image32.png"/><Relationship Id="rId33" Type="http://schemas.openxmlformats.org/officeDocument/2006/relationships/image" Target="../media/image34.png"/><Relationship Id="rId38" Type="http://schemas.openxmlformats.org/officeDocument/2006/relationships/image" Target="../media/image38.png"/><Relationship Id="rId2" Type="http://schemas.openxmlformats.org/officeDocument/2006/relationships/notesSlide" Target="../notesSlides/notesSlide4.xml"/><Relationship Id="rId16" Type="http://schemas.openxmlformats.org/officeDocument/2006/relationships/image" Target="../media/image19.png"/><Relationship Id="rId20" Type="http://schemas.openxmlformats.org/officeDocument/2006/relationships/image" Target="../media/image24.png"/><Relationship Id="rId29"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3.png"/><Relationship Id="rId24" Type="http://schemas.openxmlformats.org/officeDocument/2006/relationships/image" Target="../media/image31.png"/><Relationship Id="rId32" Type="http://schemas.openxmlformats.org/officeDocument/2006/relationships/image" Target="../media/image33.png"/><Relationship Id="rId37" Type="http://schemas.openxmlformats.org/officeDocument/2006/relationships/image" Target="../media/image28.png"/><Relationship Id="rId5" Type="http://schemas.openxmlformats.org/officeDocument/2006/relationships/image" Target="../media/image6.png"/><Relationship Id="rId15" Type="http://schemas.openxmlformats.org/officeDocument/2006/relationships/image" Target="../media/image18.png"/><Relationship Id="rId23" Type="http://schemas.openxmlformats.org/officeDocument/2006/relationships/image" Target="../media/image29.png"/><Relationship Id="rId28" Type="http://schemas.openxmlformats.org/officeDocument/2006/relationships/image" Target="../media/image17.png"/><Relationship Id="rId36" Type="http://schemas.openxmlformats.org/officeDocument/2006/relationships/image" Target="../media/image36.png"/><Relationship Id="rId10" Type="http://schemas.openxmlformats.org/officeDocument/2006/relationships/image" Target="../media/image12.png"/><Relationship Id="rId19" Type="http://schemas.openxmlformats.org/officeDocument/2006/relationships/image" Target="../media/image23.png"/><Relationship Id="rId31" Type="http://schemas.openxmlformats.org/officeDocument/2006/relationships/image" Target="../media/image30.png"/><Relationship Id="rId4" Type="http://schemas.openxmlformats.org/officeDocument/2006/relationships/image" Target="../media/image5.png"/><Relationship Id="rId9" Type="http://schemas.openxmlformats.org/officeDocument/2006/relationships/image" Target="../media/image11.png"/><Relationship Id="rId14" Type="http://schemas.openxmlformats.org/officeDocument/2006/relationships/image" Target="../media/image16.png"/><Relationship Id="rId22" Type="http://schemas.openxmlformats.org/officeDocument/2006/relationships/image" Target="../media/image27.png"/><Relationship Id="rId27" Type="http://schemas.openxmlformats.org/officeDocument/2006/relationships/image" Target="../media/image10.png"/><Relationship Id="rId30" Type="http://schemas.openxmlformats.org/officeDocument/2006/relationships/image" Target="../media/image25.png"/><Relationship Id="rId35" Type="http://schemas.openxmlformats.org/officeDocument/2006/relationships/image" Target="../media/image35.png"/><Relationship Id="rId8" Type="http://schemas.openxmlformats.org/officeDocument/2006/relationships/image" Target="../media/image9.png"/><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hyperlink" Target="https://www.education.ky.gov/curriculum/conpro/Pages/family_math_gam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47C23-F0F5-28C5-D7EC-DE8F4DF9280E}"/>
              </a:ext>
            </a:extLst>
          </p:cNvPr>
          <p:cNvSpPr>
            <a:spLocks noGrp="1"/>
          </p:cNvSpPr>
          <p:nvPr>
            <p:ph type="ctrTitle"/>
          </p:nvPr>
        </p:nvSpPr>
        <p:spPr>
          <a:xfrm>
            <a:off x="5381573" y="-515526"/>
            <a:ext cx="6093110" cy="515526"/>
          </a:xfrm>
        </p:spPr>
        <p:txBody>
          <a:bodyPr wrap="square" lIns="0" tIns="0" rIns="0" bIns="0" anchor="b">
            <a:spAutoFit/>
          </a:bodyPr>
          <a:lstStyle/>
          <a:p>
            <a:r>
              <a:rPr lang="en-US" dirty="0">
                <a:solidFill>
                  <a:schemeClr val="bg2"/>
                </a:solidFill>
              </a:rPr>
              <a:t>24! Game Introduction</a:t>
            </a:r>
          </a:p>
        </p:txBody>
      </p:sp>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24! Game</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102649"/>
                </a:solidFill>
                <a:effectLst/>
                <a:uLnTx/>
                <a:uFillTx/>
                <a:latin typeface="Calibri"/>
              </a:rPr>
              <a:t>Recommended for Grades 4-5</a:t>
            </a:r>
          </a:p>
          <a:p>
            <a:pPr marL="0" marR="0" lvl="0" indent="0" algn="ctr" defTabSz="914400" eaLnBrk="1" fontAlgn="auto" latinLnBrk="0" hangingPunct="1">
              <a:lnSpc>
                <a:spcPct val="100000"/>
              </a:lnSpc>
              <a:spcBef>
                <a:spcPts val="0"/>
              </a:spcBef>
              <a:spcAft>
                <a:spcPts val="1200"/>
              </a:spcAft>
              <a:buClrTx/>
              <a:buSzTx/>
              <a:buFontTx/>
              <a:buNone/>
              <a:tabLst/>
              <a:defRPr/>
            </a:pPr>
            <a:r>
              <a:rPr kumimoji="0" lang="en-US" sz="3200" b="1" i="0" u="none" strike="noStrike" kern="0" cap="none" spc="0" normalizeH="0" baseline="0" noProof="0" dirty="0">
                <a:ln>
                  <a:noFill/>
                </a:ln>
                <a:solidFill>
                  <a:srgbClr val="102649"/>
                </a:solidFill>
                <a:effectLst/>
                <a:uLnTx/>
                <a:uFillTx/>
                <a:latin typeface="Calibri"/>
              </a:rPr>
              <a:t>This game will help your student combine numbers and operations to see who can produce 24 with one or more operations. </a:t>
            </a:r>
            <a:endParaRPr kumimoji="0" lang="en-US" sz="3200" b="0" i="1" u="none" strike="noStrike" kern="0" cap="none" spc="0" normalizeH="0" baseline="0" noProof="0" dirty="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dirty="0">
                <a:ln>
                  <a:noFill/>
                </a:ln>
                <a:solidFill>
                  <a:srgbClr val="102649"/>
                </a:solidFill>
                <a:effectLst/>
                <a:uLnTx/>
                <a:uFillTx/>
                <a:latin typeface="Calibri"/>
              </a:rPr>
              <a:t>Kentucky Academic Standards for Mathematics</a:t>
            </a:r>
            <a:r>
              <a:rPr kumimoji="0" lang="en-US" sz="3200" b="0" i="0" u="none" strike="noStrike" kern="0" cap="none" spc="0" normalizeH="0" baseline="0" noProof="0" dirty="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342900" y="5854678"/>
            <a:ext cx="9982200" cy="4062651"/>
          </a:xfrm>
          <a:prstGeom prst="rect">
            <a:avLst/>
          </a:prstGeom>
          <a:noFill/>
        </p:spPr>
        <p:txBody>
          <a:bodyPr wrap="square" rtlCol="0">
            <a:spAutoFit/>
          </a:bodyPr>
          <a:lstStyle/>
          <a:p>
            <a:pPr algn="l"/>
            <a:r>
              <a:rPr lang="en-US" sz="2400" b="1" i="0" u="none" strike="noStrike" baseline="0" dirty="0">
                <a:solidFill>
                  <a:srgbClr val="102649"/>
                </a:solidFill>
                <a:latin typeface="+mn-lt"/>
              </a:rPr>
              <a:t>Fourth grade Operations and Algebraic Thinking </a:t>
            </a:r>
          </a:p>
          <a:p>
            <a:pPr marR="21900" algn="l"/>
            <a:r>
              <a:rPr lang="en-US" sz="2400" b="1" i="0" u="sng" strike="noStrike" baseline="0" dirty="0">
                <a:solidFill>
                  <a:srgbClr val="102649"/>
                </a:solidFill>
                <a:latin typeface="+mn-lt"/>
              </a:rPr>
              <a:t>KY.4.OA.3 </a:t>
            </a:r>
            <a:r>
              <a:rPr lang="en-US" sz="2400" b="0" i="0" u="none" strike="noStrike" baseline="0" dirty="0">
                <a:solidFill>
                  <a:srgbClr val="102649"/>
                </a:solidFill>
                <a:latin typeface="+mn-lt"/>
              </a:rPr>
              <a:t>Solve multistep problems. </a:t>
            </a:r>
          </a:p>
          <a:p>
            <a:pPr algn="l"/>
            <a:r>
              <a:rPr lang="en-US" sz="2400" b="0" i="0" u="none" strike="noStrike" baseline="0" dirty="0">
                <a:solidFill>
                  <a:srgbClr val="102649"/>
                </a:solidFill>
                <a:latin typeface="+mn-lt"/>
              </a:rPr>
              <a:t>a. Perform operations in the conventional order when there are no parentheses to specify a particular order. </a:t>
            </a:r>
          </a:p>
          <a:p>
            <a:pPr algn="l"/>
            <a:r>
              <a:rPr lang="en-US" sz="2400" b="0" i="0" u="none" strike="noStrike" baseline="0" dirty="0">
                <a:solidFill>
                  <a:srgbClr val="102649"/>
                </a:solidFill>
                <a:latin typeface="+mn-lt"/>
              </a:rPr>
              <a:t>b. Solve multistep word problems posed with whole numbers and having whole number answers using the four operations, including problems in which remainders must be interpreted. Represent these problems using equations with a letter standing for the unknown quantity. Assess the reasonableness of answers using mental computations and estimation strategies including rounding.</a:t>
            </a:r>
            <a:endParaRPr kumimoji="0" lang="en-US" sz="1800" b="0" i="0" u="none" strike="noStrike" kern="0" cap="none" spc="0" normalizeH="0" baseline="0" noProof="0" dirty="0">
              <a:ln>
                <a:noFill/>
              </a:ln>
              <a:solidFill>
                <a:srgbClr val="102649"/>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10325100" y="5825928"/>
            <a:ext cx="7391400" cy="2123658"/>
          </a:xfrm>
          <a:prstGeom prst="rect">
            <a:avLst/>
          </a:prstGeom>
          <a:noFill/>
        </p:spPr>
        <p:txBody>
          <a:bodyPr wrap="square" rtlCol="0">
            <a:spAutoFit/>
          </a:bodyPr>
          <a:lstStyle/>
          <a:p>
            <a:pPr algn="l"/>
            <a:r>
              <a:rPr lang="en-US" sz="2400" b="1" i="0" u="none" strike="noStrike" baseline="0" dirty="0">
                <a:solidFill>
                  <a:srgbClr val="102649"/>
                </a:solidFill>
                <a:latin typeface="+mn-lt"/>
              </a:rPr>
              <a:t>Fifth grade Operations and Algebraic Thinking </a:t>
            </a:r>
          </a:p>
          <a:p>
            <a:pPr algn="l"/>
            <a:r>
              <a:rPr lang="en-US" sz="2400" b="1" i="0" u="sng" strike="noStrike" baseline="0" dirty="0">
                <a:solidFill>
                  <a:srgbClr val="102649"/>
                </a:solidFill>
                <a:latin typeface="+mn-lt"/>
              </a:rPr>
              <a:t>KY.5.OA.1 </a:t>
            </a:r>
            <a:r>
              <a:rPr lang="en-US" sz="2400" b="0" i="0" u="none" strike="noStrike" baseline="0" dirty="0">
                <a:solidFill>
                  <a:srgbClr val="102649"/>
                </a:solidFill>
                <a:latin typeface="+mn-lt"/>
              </a:rPr>
              <a:t>Use parentheses, brackets or braces in numerical expressions and evaluate expressions that include symbols.</a:t>
            </a:r>
            <a:endParaRPr kumimoji="0" lang="en-US" sz="2400" b="0" i="0" u="none" strike="noStrike" kern="0" cap="none" spc="0" normalizeH="0" baseline="0" noProof="0" dirty="0">
              <a:ln>
                <a:noFill/>
              </a:ln>
              <a:solidFill>
                <a:srgbClr val="102649"/>
              </a:solidFill>
              <a:effectLst/>
              <a:uLnTx/>
              <a:uFillTx/>
              <a:latin typeface="+mn-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10325100" y="8171930"/>
            <a:ext cx="7734300" cy="1754326"/>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102649"/>
                </a:solidFill>
                <a:effectLst/>
                <a:uLnTx/>
                <a:uFillTx/>
                <a:latin typeface="Calibri"/>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dirty="0">
                <a:solidFill>
                  <a:srgbClr val="102649"/>
                </a:solidFill>
                <a:latin typeface="Arial" panose="020B0604020202020204" pitchFamily="34" charset="0"/>
              </a:rPr>
              <a:t>MP.1 </a:t>
            </a:r>
            <a:r>
              <a:rPr lang="en-US" sz="2100" b="0" i="0" u="none" strike="noStrike" baseline="0" dirty="0">
                <a:solidFill>
                  <a:srgbClr val="102649"/>
                </a:solidFill>
                <a:latin typeface="Arial" panose="020B0604020202020204" pitchFamily="34" charset="0"/>
              </a:rPr>
              <a:t>Make sense of problems and persevere in solving them.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dirty="0">
                <a:solidFill>
                  <a:srgbClr val="102649"/>
                </a:solidFill>
                <a:latin typeface="Arial" panose="020B0604020202020204" pitchFamily="34" charset="0"/>
              </a:rPr>
              <a:t>MP.2 </a:t>
            </a:r>
            <a:r>
              <a:rPr lang="en-US" sz="2100" b="0" i="0" u="none" strike="noStrike" baseline="0" dirty="0">
                <a:solidFill>
                  <a:srgbClr val="102649"/>
                </a:solidFill>
                <a:latin typeface="Arial" panose="020B0604020202020204" pitchFamily="34" charset="0"/>
              </a:rPr>
              <a:t>Reason abstractly and quantitatively.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dirty="0">
                <a:solidFill>
                  <a:srgbClr val="102649"/>
                </a:solidFill>
                <a:latin typeface="Arial" panose="020B0604020202020204" pitchFamily="34" charset="0"/>
              </a:rPr>
              <a:t>MP.6 </a:t>
            </a:r>
            <a:r>
              <a:rPr lang="en-US" sz="2100" b="0" i="0" u="none" strike="noStrike" baseline="0" dirty="0">
                <a:solidFill>
                  <a:srgbClr val="102649"/>
                </a:solidFill>
                <a:latin typeface="Arial" panose="020B0604020202020204" pitchFamily="34" charset="0"/>
              </a:rPr>
              <a:t>Attend to precision.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dirty="0">
                <a:solidFill>
                  <a:srgbClr val="102649"/>
                </a:solidFill>
                <a:latin typeface="Arial" panose="020B0604020202020204" pitchFamily="34" charset="0"/>
              </a:rPr>
              <a:t>MP.7 </a:t>
            </a:r>
            <a:r>
              <a:rPr lang="en-US" sz="2100" b="0" i="0" u="none" strike="noStrike" baseline="0" dirty="0">
                <a:solidFill>
                  <a:srgbClr val="102649"/>
                </a:solidFill>
                <a:latin typeface="Arial" panose="020B0604020202020204" pitchFamily="34" charset="0"/>
              </a:rPr>
              <a:t>Look for and make use of structure</a:t>
            </a:r>
            <a:r>
              <a:rPr lang="en-US" sz="2100" b="0" i="0" u="none" strike="noStrike" baseline="0" dirty="0">
                <a:solidFill>
                  <a:srgbClr val="000000"/>
                </a:solidFill>
                <a:latin typeface="Arial" panose="020B0604020202020204" pitchFamily="34" charset="0"/>
              </a:rPr>
              <a:t>.</a:t>
            </a:r>
            <a:endParaRPr kumimoji="0" lang="en-US" sz="2100" b="0" i="0" u="none" strike="noStrike" kern="0" cap="none" spc="0" normalizeH="0" baseline="0" noProof="0" dirty="0">
              <a:ln>
                <a:noFill/>
              </a:ln>
              <a:solidFill>
                <a:prstClr val="black"/>
              </a:solidFill>
              <a:effectLst/>
              <a:uLnTx/>
              <a:uFillTx/>
              <a:latin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0099B-4011-6494-1307-4206C740E6B7}"/>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Instructions</a:t>
            </a:r>
          </a:p>
        </p:txBody>
      </p:sp>
      <p:sp>
        <p:nvSpPr>
          <p:cNvPr id="5" name="object 22" descr="KY Family Math Night - Operations and Algebraic Thinking Activity 2c: 24! Game&#10;&#10;&#10;&#10;">
            <a:extLst>
              <a:ext uri="{FF2B5EF4-FFF2-40B4-BE49-F238E27FC236}">
                <a16:creationId xmlns:a16="http://schemas.microsoft.com/office/drawing/2014/main" id="{553ADD7C-7572-0A09-598D-C502AFBE17D1}"/>
              </a:ext>
            </a:extLst>
          </p:cNvPr>
          <p:cNvSpPr txBox="1">
            <a:spLocks/>
          </p:cNvSpPr>
          <p:nvPr/>
        </p:nvSpPr>
        <p:spPr>
          <a:xfrm>
            <a:off x="0" y="20354"/>
            <a:ext cx="18059400" cy="1079590"/>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 – Instructions </a:t>
            </a:r>
          </a:p>
          <a:p>
            <a:pPr marL="3327400" marR="5080" indent="-3315335" algn="ctr">
              <a:lnSpc>
                <a:spcPct val="102699"/>
              </a:lnSpc>
              <a:spcBef>
                <a:spcPts val="15"/>
              </a:spcBef>
            </a:pPr>
            <a:endParaRPr lang="en-US" sz="3350" dirty="0">
              <a:latin typeface="Arial"/>
              <a:cs typeface="Arial"/>
            </a:endParaRPr>
          </a:p>
        </p:txBody>
      </p:sp>
      <p:sp>
        <p:nvSpPr>
          <p:cNvPr id="8" name="TextBox 7">
            <a:extLst>
              <a:ext uri="{FF2B5EF4-FFF2-40B4-BE49-F238E27FC236}">
                <a16:creationId xmlns:a16="http://schemas.microsoft.com/office/drawing/2014/main" id="{E23E0B6A-9C3C-F98E-AB34-96B0A6E2223D}"/>
              </a:ext>
            </a:extLst>
          </p:cNvPr>
          <p:cNvSpPr txBox="1"/>
          <p:nvPr/>
        </p:nvSpPr>
        <p:spPr>
          <a:xfrm>
            <a:off x="3112021" y="1203363"/>
            <a:ext cx="11835358" cy="707886"/>
          </a:xfrm>
          <a:prstGeom prst="rect">
            <a:avLst/>
          </a:prstGeom>
          <a:noFill/>
        </p:spPr>
        <p:txBody>
          <a:bodyPr wrap="square">
            <a:spAutoFit/>
          </a:bodyPr>
          <a:lstStyle/>
          <a:p>
            <a:pPr algn="ctr"/>
            <a:r>
              <a:rPr lang="en-US" sz="2000" b="1" dirty="0">
                <a:solidFill>
                  <a:srgbClr val="102649"/>
                </a:solidFill>
                <a:latin typeface="+mn-lt"/>
              </a:rPr>
              <a:t>Players: </a:t>
            </a:r>
            <a:r>
              <a:rPr lang="en-US" sz="2000" dirty="0">
                <a:solidFill>
                  <a:srgbClr val="102649"/>
                </a:solidFill>
                <a:latin typeface="+mn-lt"/>
              </a:rPr>
              <a:t>Two</a:t>
            </a:r>
          </a:p>
          <a:p>
            <a:pPr algn="ctr"/>
            <a:r>
              <a:rPr lang="en-US" sz="2000" b="1" dirty="0">
                <a:solidFill>
                  <a:srgbClr val="102649"/>
                </a:solidFill>
                <a:latin typeface="+mn-lt"/>
              </a:rPr>
              <a:t>Goal</a:t>
            </a:r>
            <a:r>
              <a:rPr lang="en-US" sz="2000" b="1">
                <a:solidFill>
                  <a:srgbClr val="102649"/>
                </a:solidFill>
                <a:latin typeface="+mn-lt"/>
              </a:rPr>
              <a:t>: </a:t>
            </a:r>
            <a:r>
              <a:rPr lang="en-US" sz="2000" dirty="0">
                <a:solidFill>
                  <a:srgbClr val="000000"/>
                </a:solidFill>
                <a:latin typeface="+mn-lt"/>
              </a:rPr>
              <a:t>C</a:t>
            </a:r>
            <a:r>
              <a:rPr lang="en-US" sz="2000" b="0" i="0" u="none" strike="noStrike" baseline="0">
                <a:solidFill>
                  <a:srgbClr val="000000"/>
                </a:solidFill>
              </a:rPr>
              <a:t>ombine </a:t>
            </a:r>
            <a:r>
              <a:rPr lang="en-US" sz="2000" b="0" i="0" u="none" strike="noStrike" baseline="0" dirty="0">
                <a:solidFill>
                  <a:srgbClr val="000000"/>
                </a:solidFill>
              </a:rPr>
              <a:t>numbers and operations to see who can produce 24 with one or more operations. </a:t>
            </a:r>
            <a:r>
              <a:rPr lang="en-US" sz="1800" b="0" i="0" u="none" strike="noStrike" baseline="0" dirty="0">
                <a:solidFill>
                  <a:srgbClr val="000000"/>
                </a:solidFill>
              </a:rPr>
              <a:t>	</a:t>
            </a:r>
          </a:p>
        </p:txBody>
      </p:sp>
      <p:sp>
        <p:nvSpPr>
          <p:cNvPr id="7" name="TextBox 6">
            <a:extLst>
              <a:ext uri="{FF2B5EF4-FFF2-40B4-BE49-F238E27FC236}">
                <a16:creationId xmlns:a16="http://schemas.microsoft.com/office/drawing/2014/main" id="{13647BB2-EBB7-A0D8-D977-91B1BEE2AA73}"/>
              </a:ext>
            </a:extLst>
          </p:cNvPr>
          <p:cNvSpPr txBox="1"/>
          <p:nvPr/>
        </p:nvSpPr>
        <p:spPr>
          <a:xfrm>
            <a:off x="952500" y="2127807"/>
            <a:ext cx="11353800" cy="5170646"/>
          </a:xfrm>
          <a:prstGeom prst="rect">
            <a:avLst/>
          </a:prstGeom>
          <a:noFill/>
          <a:ln>
            <a:solidFill>
              <a:srgbClr val="102649"/>
            </a:solidFill>
          </a:ln>
        </p:spPr>
        <p:txBody>
          <a:bodyPr wrap="square">
            <a:spAutoFit/>
          </a:bodyPr>
          <a:lstStyle/>
          <a:p>
            <a:pPr algn="ctr"/>
            <a:r>
              <a:rPr lang="en-US" sz="3000" b="1" i="0" u="none" strike="noStrike" baseline="0" dirty="0">
                <a:solidFill>
                  <a:srgbClr val="102649"/>
                </a:solidFill>
                <a:latin typeface="+mj-lt"/>
              </a:rPr>
              <a:t>Activity Instructions </a:t>
            </a:r>
          </a:p>
          <a:p>
            <a:pPr marL="514350" indent="-514350">
              <a:buFont typeface="+mj-lt"/>
              <a:buAutoNum type="arabicPeriod"/>
            </a:pPr>
            <a:r>
              <a:rPr lang="en-US" sz="3000" b="0" i="0" u="none" strike="noStrike" baseline="0" dirty="0">
                <a:solidFill>
                  <a:srgbClr val="102649"/>
                </a:solidFill>
                <a:latin typeface="+mj-lt"/>
              </a:rPr>
              <a:t>Go to a 24! Game slide. Each player choses five number cards. </a:t>
            </a:r>
          </a:p>
          <a:p>
            <a:pPr marL="514350" indent="-514350">
              <a:buFont typeface="+mj-lt"/>
              <a:buAutoNum type="arabicPeriod"/>
            </a:pPr>
            <a:r>
              <a:rPr lang="en-US" sz="3000" b="0" i="0" u="none" strike="noStrike" baseline="0" dirty="0">
                <a:solidFill>
                  <a:srgbClr val="102649"/>
                </a:solidFill>
                <a:latin typeface="+mj-lt"/>
              </a:rPr>
              <a:t>Place the cards face up so everyone can see each other’s cards.</a:t>
            </a:r>
          </a:p>
          <a:p>
            <a:pPr marL="514350" indent="-514350">
              <a:buFont typeface="+mj-lt"/>
              <a:buAutoNum type="arabicPeriod"/>
            </a:pPr>
            <a:r>
              <a:rPr lang="en-US" sz="3000" dirty="0">
                <a:solidFill>
                  <a:srgbClr val="102649"/>
                </a:solidFill>
                <a:latin typeface="+mj-lt"/>
              </a:rPr>
              <a:t>Each player has a set of operations cards. </a:t>
            </a:r>
            <a:endParaRPr lang="en-US" sz="3000" b="0" i="0" u="none" strike="noStrike" baseline="0" dirty="0">
              <a:solidFill>
                <a:srgbClr val="102649"/>
              </a:solidFill>
              <a:latin typeface="+mj-lt"/>
            </a:endParaRPr>
          </a:p>
          <a:p>
            <a:pPr marL="514350" indent="-514350">
              <a:buFont typeface="+mj-lt"/>
              <a:buAutoNum type="arabicPeriod"/>
            </a:pPr>
            <a:r>
              <a:rPr lang="en-US" sz="3000" b="0" i="0" u="none" strike="noStrike" baseline="0" dirty="0">
                <a:solidFill>
                  <a:srgbClr val="102649"/>
                </a:solidFill>
                <a:latin typeface="+mj-lt"/>
              </a:rPr>
              <a:t>On your turn, use your cards to make 24 by using any operations cards you need: You can add, subtract, multiply and</a:t>
            </a:r>
            <a:r>
              <a:rPr lang="en-US" sz="3000" dirty="0">
                <a:solidFill>
                  <a:srgbClr val="102649"/>
                </a:solidFill>
                <a:latin typeface="+mj-lt"/>
              </a:rPr>
              <a:t> </a:t>
            </a:r>
            <a:r>
              <a:rPr lang="en-US" sz="3000" b="0" i="0" u="none" strike="noStrike" baseline="0" dirty="0">
                <a:solidFill>
                  <a:srgbClr val="102649"/>
                </a:solidFill>
                <a:latin typeface="+mj-lt"/>
              </a:rPr>
              <a:t>divide as many times as you need.</a:t>
            </a:r>
          </a:p>
          <a:p>
            <a:pPr marL="514350" indent="-514350">
              <a:buFont typeface="+mj-lt"/>
              <a:buAutoNum type="arabicPeriod"/>
            </a:pPr>
            <a:r>
              <a:rPr lang="en-US" sz="3000" b="0" i="0" u="none" strike="noStrike" baseline="0" dirty="0">
                <a:solidFill>
                  <a:srgbClr val="102649"/>
                </a:solidFill>
                <a:latin typeface="+mj-lt"/>
              </a:rPr>
              <a:t>If you can’t make 24, you can exchange one or more number cards and wait until the next turn.</a:t>
            </a:r>
          </a:p>
          <a:p>
            <a:pPr marL="514350" indent="-514350">
              <a:buFont typeface="+mj-lt"/>
              <a:buAutoNum type="arabicPeriod"/>
            </a:pPr>
            <a:r>
              <a:rPr lang="en-US" sz="3000" b="0" i="0" u="none" strike="noStrike" baseline="0" dirty="0">
                <a:solidFill>
                  <a:srgbClr val="102649"/>
                </a:solidFill>
                <a:latin typeface="+mj-lt"/>
              </a:rPr>
              <a:t>The person with the most points at the end of the round (when all the number cards have been used)</a:t>
            </a:r>
            <a:r>
              <a:rPr lang="en-US" sz="3000" dirty="0">
                <a:solidFill>
                  <a:srgbClr val="102649"/>
                </a:solidFill>
                <a:latin typeface="+mj-lt"/>
              </a:rPr>
              <a:t> </a:t>
            </a:r>
            <a:r>
              <a:rPr lang="en-US" sz="3000" b="0" i="0" u="none" strike="noStrike" baseline="0" dirty="0">
                <a:solidFill>
                  <a:srgbClr val="102649"/>
                </a:solidFill>
                <a:latin typeface="+mj-lt"/>
              </a:rPr>
              <a:t>wins</a:t>
            </a:r>
            <a:r>
              <a:rPr lang="en-US" sz="3000" b="0" i="0" u="none" strike="noStrike" baseline="0" dirty="0">
                <a:solidFill>
                  <a:srgbClr val="102649"/>
                </a:solidFill>
                <a:latin typeface="Arial" panose="020B0604020202020204" pitchFamily="34" charset="0"/>
              </a:rPr>
              <a:t>.</a:t>
            </a:r>
          </a:p>
        </p:txBody>
      </p:sp>
      <p:sp>
        <p:nvSpPr>
          <p:cNvPr id="3" name="TextBox 2" descr="Scoring&#10;Use 5 number cards: 10 points&#10;Use 2-4 number cards:   5 points&#10;Use 1 number card:  1 point&#10;">
            <a:extLst>
              <a:ext uri="{FF2B5EF4-FFF2-40B4-BE49-F238E27FC236}">
                <a16:creationId xmlns:a16="http://schemas.microsoft.com/office/drawing/2014/main" id="{4AA90031-A6F3-3137-EB92-EB609C1DD622}"/>
              </a:ext>
            </a:extLst>
          </p:cNvPr>
          <p:cNvSpPr txBox="1"/>
          <p:nvPr/>
        </p:nvSpPr>
        <p:spPr>
          <a:xfrm>
            <a:off x="12915900" y="3464173"/>
            <a:ext cx="3105337" cy="3231654"/>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2400" b="1" dirty="0">
                <a:solidFill>
                  <a:schemeClr val="accent1"/>
                </a:solidFill>
                <a:latin typeface="Abadi" panose="020F0502020204030204" pitchFamily="34" charset="0"/>
              </a:rPr>
              <a:t>Scoring</a:t>
            </a:r>
          </a:p>
          <a:p>
            <a:endParaRPr lang="en-US" sz="2000" b="1" dirty="0">
              <a:solidFill>
                <a:schemeClr val="accent1"/>
              </a:solidFill>
              <a:latin typeface="Abadi" panose="020F0502020204030204" pitchFamily="34" charset="0"/>
            </a:endParaRPr>
          </a:p>
          <a:p>
            <a:pPr marL="342900" indent="-342900">
              <a:buFont typeface="Arial" panose="020B0604020202020204" pitchFamily="34" charset="0"/>
              <a:buChar char="•"/>
            </a:pPr>
            <a:r>
              <a:rPr lang="en-US" sz="2000" dirty="0">
                <a:latin typeface="Abadi" panose="020F0502020204030204" pitchFamily="34" charset="0"/>
              </a:rPr>
              <a:t>Use 5 number cards: </a:t>
            </a:r>
          </a:p>
          <a:p>
            <a:pPr lvl="2"/>
            <a:r>
              <a:rPr lang="en-US" sz="2000" dirty="0">
                <a:latin typeface="Abadi" panose="020F0502020204030204" pitchFamily="34" charset="0"/>
              </a:rPr>
              <a:t>		10 points</a:t>
            </a:r>
          </a:p>
          <a:p>
            <a:pPr lvl="2"/>
            <a:endParaRPr lang="en-US" sz="2000" dirty="0">
              <a:latin typeface="Abadi" panose="020F0502020204030204" pitchFamily="34" charset="0"/>
            </a:endParaRPr>
          </a:p>
          <a:p>
            <a:pPr marL="342900" indent="-342900">
              <a:buFont typeface="Arial" panose="020B0604020202020204" pitchFamily="34" charset="0"/>
              <a:buChar char="•"/>
            </a:pPr>
            <a:r>
              <a:rPr lang="en-US" sz="2000" dirty="0">
                <a:latin typeface="Abadi" panose="020F0502020204030204" pitchFamily="34" charset="0"/>
              </a:rPr>
              <a:t>Use 2-4 number cards: </a:t>
            </a:r>
          </a:p>
          <a:p>
            <a:r>
              <a:rPr lang="en-US" sz="2000" dirty="0">
                <a:latin typeface="Abadi" panose="020F0502020204030204" pitchFamily="34" charset="0"/>
              </a:rPr>
              <a:t>		  5 points</a:t>
            </a:r>
          </a:p>
          <a:p>
            <a:endParaRPr lang="en-US" sz="2000" dirty="0">
              <a:latin typeface="Abadi" panose="020F0502020204030204" pitchFamily="34" charset="0"/>
            </a:endParaRPr>
          </a:p>
          <a:p>
            <a:pPr marL="342900" indent="-342900">
              <a:buFont typeface="Arial" panose="020B0604020202020204" pitchFamily="34" charset="0"/>
              <a:buChar char="•"/>
            </a:pPr>
            <a:r>
              <a:rPr lang="en-US" sz="2000" dirty="0">
                <a:latin typeface="Abadi" panose="020F0502020204030204" pitchFamily="34" charset="0"/>
              </a:rPr>
              <a:t>Use 1 number card: </a:t>
            </a:r>
          </a:p>
          <a:p>
            <a:pPr lvl="4"/>
            <a:r>
              <a:rPr lang="en-US" sz="2000" dirty="0">
                <a:latin typeface="Abadi" panose="020F0502020204030204" pitchFamily="34" charset="0"/>
              </a:rPr>
              <a:t>		  1 point</a:t>
            </a:r>
          </a:p>
        </p:txBody>
      </p:sp>
      <p:pic>
        <p:nvPicPr>
          <p:cNvPr id="4" name="Picture 3" descr="example equation: 1 x 4 x 6">
            <a:extLst>
              <a:ext uri="{FF2B5EF4-FFF2-40B4-BE49-F238E27FC236}">
                <a16:creationId xmlns:a16="http://schemas.microsoft.com/office/drawing/2014/main" id="{25DC869F-1067-B526-64EF-0A7B86632ABB}"/>
              </a:ext>
            </a:extLst>
          </p:cNvPr>
          <p:cNvPicPr>
            <a:picLocks noChangeAspect="1"/>
          </p:cNvPicPr>
          <p:nvPr/>
        </p:nvPicPr>
        <p:blipFill>
          <a:blip r:embed="rId3"/>
          <a:stretch>
            <a:fillRect/>
          </a:stretch>
        </p:blipFill>
        <p:spPr>
          <a:xfrm>
            <a:off x="5372100" y="7401872"/>
            <a:ext cx="8335417" cy="261413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A9B7A-4790-854E-6BF8-8DA9CCA16062}"/>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Family Prompts</a:t>
            </a:r>
          </a:p>
        </p:txBody>
      </p:sp>
      <p:sp>
        <p:nvSpPr>
          <p:cNvPr id="6" name="object 22" descr="KY Family Math Night - Operations and Algebraic Thinking Activity 2c: 24! Game&#10;&#10;&#10;&#10;">
            <a:extLst>
              <a:ext uri="{FF2B5EF4-FFF2-40B4-BE49-F238E27FC236}">
                <a16:creationId xmlns:a16="http://schemas.microsoft.com/office/drawing/2014/main" id="{AFCFD7F9-2A45-0EEF-95D5-533DAF25630F}"/>
              </a:ext>
            </a:extLst>
          </p:cNvPr>
          <p:cNvSpPr txBox="1">
            <a:spLocks/>
          </p:cNvSpPr>
          <p:nvPr/>
        </p:nvSpPr>
        <p:spPr>
          <a:xfrm>
            <a:off x="0" y="20354"/>
            <a:ext cx="18059400" cy="1079590"/>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 – Family Prompts</a:t>
            </a:r>
          </a:p>
          <a:p>
            <a:pPr marL="3327400" marR="5080" indent="-3315335" algn="ctr">
              <a:lnSpc>
                <a:spcPct val="102699"/>
              </a:lnSpc>
              <a:spcBef>
                <a:spcPts val="15"/>
              </a:spcBef>
            </a:pPr>
            <a:endParaRPr lang="en-US" sz="3350" dirty="0">
              <a:latin typeface="Arial"/>
              <a:cs typeface="Arial"/>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502671" y="1233252"/>
            <a:ext cx="9054058" cy="523220"/>
          </a:xfrm>
          <a:prstGeom prst="rect">
            <a:avLst/>
          </a:prstGeom>
          <a:noFill/>
        </p:spPr>
        <p:txBody>
          <a:bodyPr wrap="square">
            <a:spAutoFit/>
          </a:bodyPr>
          <a:lstStyle>
            <a:defPPr>
              <a:defRPr kern="0"/>
            </a:defPPr>
          </a:lstStyle>
          <a:p>
            <a:pPr algn="ctr"/>
            <a:r>
              <a:rPr lang="en-US" sz="2800" dirty="0">
                <a:solidFill>
                  <a:srgbClr val="102649"/>
                </a:solidFill>
                <a:latin typeface="+mn-lt"/>
              </a:rPr>
              <a:t>Ask any of the following questions as you play the game.</a:t>
            </a:r>
          </a:p>
        </p:txBody>
      </p:sp>
      <p:sp>
        <p:nvSpPr>
          <p:cNvPr id="3" name="TextBox 2">
            <a:extLst>
              <a:ext uri="{FF2B5EF4-FFF2-40B4-BE49-F238E27FC236}">
                <a16:creationId xmlns:a16="http://schemas.microsoft.com/office/drawing/2014/main" id="{20F6D26C-65D1-9EF0-7919-F87F1EF13579}"/>
              </a:ext>
            </a:extLst>
          </p:cNvPr>
          <p:cNvSpPr txBox="1"/>
          <p:nvPr/>
        </p:nvSpPr>
        <p:spPr>
          <a:xfrm>
            <a:off x="1600200" y="2032000"/>
            <a:ext cx="14859000" cy="7525137"/>
          </a:xfrm>
          <a:prstGeom prst="rect">
            <a:avLst/>
          </a:prstGeom>
          <a:solidFill>
            <a:schemeClr val="accent2">
              <a:lumMod val="20000"/>
              <a:lumOff val="80000"/>
            </a:schemeClr>
          </a:solidFill>
          <a:ln>
            <a:solidFill>
              <a:srgbClr val="102649"/>
            </a:solidFill>
          </a:ln>
        </p:spPr>
        <p:txBody>
          <a:bodyPr wrap="square">
            <a:spAutoFit/>
          </a:bodyPr>
          <a:lstStyle/>
          <a:p>
            <a:pPr algn="ctr"/>
            <a:r>
              <a:rPr lang="en-US" sz="3200" b="1" i="0" u="none" strike="noStrike" baseline="0" dirty="0">
                <a:solidFill>
                  <a:srgbClr val="102649"/>
                </a:solidFill>
                <a:latin typeface="+mj-lt"/>
              </a:rPr>
              <a:t>Family Prompts </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Let your children lead but offer hints if you see they are stuck. </a:t>
            </a:r>
          </a:p>
          <a:p>
            <a:pPr marL="465138" lvl="3">
              <a:spcAft>
                <a:spcPts val="600"/>
              </a:spcAft>
            </a:pPr>
            <a:r>
              <a:rPr lang="en-US" sz="3200" b="0" i="0" u="none" strike="noStrike" baseline="0" dirty="0">
                <a:solidFill>
                  <a:srgbClr val="102649"/>
                </a:solidFill>
                <a:latin typeface="+mj-lt"/>
              </a:rPr>
              <a:t>For example, remind them of the factors of 24 (whole numbers that divide 24 evenly such as 2 and 12 or 3 and 8). It’s okay to help your children or have them help you if you are stuck (or pretend to be stuck).</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Encourage your children to look for ways to group numbers. </a:t>
            </a:r>
          </a:p>
          <a:p>
            <a:pPr marL="465138">
              <a:spcAft>
                <a:spcPts val="600"/>
              </a:spcAft>
            </a:pPr>
            <a:r>
              <a:rPr lang="en-US" sz="3200" b="0" i="0" u="none" strike="noStrike" baseline="0" dirty="0">
                <a:solidFill>
                  <a:srgbClr val="102649"/>
                </a:solidFill>
                <a:latin typeface="+mj-lt"/>
              </a:rPr>
              <a:t>For example, children may first group3 and 1 (3 + 1) and then multiply the sum by 6 to form the number sentence (3 + 1) x 6 = 24.Here’s another grouping example to help you think of options: (9 -1) x (2 + 1) = 24.</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How is ____’s way of making 24 like/different from yours?</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How can you check this?</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Did you try a method that did not work? Why didn’t it work? Would it ever work? Why or why not?</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What if you had started with ____ rather than ____?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A1706-7993-9102-BD01-A59E41573D71}"/>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Board 1</a:t>
            </a:r>
          </a:p>
        </p:txBody>
      </p:sp>
      <p:sp>
        <p:nvSpPr>
          <p:cNvPr id="4" name="object 93" descr="Trade your cards by reveallng one of the cards under the&#10;colored sticky.&#10;">
            <a:extLst>
              <a:ext uri="{FF2B5EF4-FFF2-40B4-BE49-F238E27FC236}">
                <a16:creationId xmlns:a16="http://schemas.microsoft.com/office/drawing/2014/main" id="{DB05DE3C-55DA-58DF-30B8-33E488E9707A}"/>
              </a:ext>
            </a:extLst>
          </p:cNvPr>
          <p:cNvSpPr txBox="1"/>
          <p:nvPr/>
        </p:nvSpPr>
        <p:spPr>
          <a:xfrm>
            <a:off x="140094" y="554765"/>
            <a:ext cx="3402578" cy="437171"/>
          </a:xfrm>
          <a:prstGeom prst="rect">
            <a:avLst/>
          </a:prstGeom>
          <a:solidFill>
            <a:srgbClr val="FFFF00"/>
          </a:solidFill>
          <a:ln>
            <a:solidFill>
              <a:schemeClr val="tx1"/>
            </a:solidFill>
          </a:ln>
        </p:spPr>
        <p:txBody>
          <a:bodyPr vert="horz" wrap="square" lIns="0" tIns="19050" rIns="0" bIns="0" rtlCol="0">
            <a:spAutoFit/>
          </a:bodyPr>
          <a:lstStyle/>
          <a:p>
            <a:pPr marL="17780" marR="81280" indent="-5715">
              <a:lnSpc>
                <a:spcPct val="96900"/>
              </a:lnSpc>
              <a:spcBef>
                <a:spcPts val="150"/>
              </a:spcBef>
            </a:pPr>
            <a:r>
              <a:rPr sz="1400" b="1" spc="60" dirty="0">
                <a:solidFill>
                  <a:srgbClr val="211116"/>
                </a:solidFill>
                <a:latin typeface="Arial" panose="020B0604020202020204" pitchFamily="34" charset="0"/>
                <a:cs typeface="Arial" panose="020B0604020202020204" pitchFamily="34" charset="0"/>
              </a:rPr>
              <a:t>Trade</a:t>
            </a:r>
            <a:r>
              <a:rPr lang="en-US" sz="1400" b="1" spc="60" dirty="0">
                <a:solidFill>
                  <a:srgbClr val="211116"/>
                </a:solidFill>
                <a:latin typeface="Arial" panose="020B0604020202020204" pitchFamily="34" charset="0"/>
                <a:cs typeface="Arial" panose="020B0604020202020204" pitchFamily="34" charset="0"/>
              </a:rPr>
              <a:t> </a:t>
            </a:r>
            <a:r>
              <a:rPr sz="1400" b="1" spc="60" dirty="0">
                <a:solidFill>
                  <a:srgbClr val="3A1C26"/>
                </a:solidFill>
                <a:latin typeface="Arial" panose="020B0604020202020204" pitchFamily="34" charset="0"/>
                <a:cs typeface="Arial" panose="020B0604020202020204" pitchFamily="34" charset="0"/>
              </a:rPr>
              <a:t>your </a:t>
            </a:r>
            <a:r>
              <a:rPr sz="1400" b="1" spc="10" dirty="0">
                <a:solidFill>
                  <a:srgbClr val="3A1C26"/>
                </a:solidFill>
                <a:latin typeface="Arial" panose="020B0604020202020204" pitchFamily="34" charset="0"/>
                <a:cs typeface="Arial" panose="020B0604020202020204" pitchFamily="34" charset="0"/>
              </a:rPr>
              <a:t>card</a:t>
            </a:r>
            <a:r>
              <a:rPr sz="1400" b="1" spc="10" dirty="0">
                <a:solidFill>
                  <a:srgbClr val="6E3649"/>
                </a:solidFill>
                <a:latin typeface="Arial" panose="020B0604020202020204" pitchFamily="34" charset="0"/>
                <a:cs typeface="Arial" panose="020B0604020202020204" pitchFamily="34" charset="0"/>
              </a:rPr>
              <a:t>s</a:t>
            </a:r>
            <a:r>
              <a:rPr sz="1400" b="1" spc="-5" dirty="0">
                <a:solidFill>
                  <a:srgbClr val="6E3649"/>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by </a:t>
            </a:r>
            <a:r>
              <a:rPr sz="1400" b="1" spc="20" dirty="0">
                <a:solidFill>
                  <a:srgbClr val="3A1C26"/>
                </a:solidFill>
                <a:latin typeface="Arial" panose="020B0604020202020204" pitchFamily="34" charset="0"/>
                <a:cs typeface="Arial" panose="020B0604020202020204" pitchFamily="34" charset="0"/>
              </a:rPr>
              <a:t>reveal</a:t>
            </a:r>
            <a:r>
              <a:rPr lang="en-US" sz="1400" b="1" spc="20" dirty="0">
                <a:solidFill>
                  <a:srgbClr val="3A1C26"/>
                </a:solidFill>
                <a:latin typeface="Arial" panose="020B0604020202020204" pitchFamily="34" charset="0"/>
                <a:cs typeface="Arial" panose="020B0604020202020204" pitchFamily="34" charset="0"/>
              </a:rPr>
              <a:t>i</a:t>
            </a:r>
            <a:r>
              <a:rPr sz="1400" b="1" spc="20" dirty="0">
                <a:solidFill>
                  <a:srgbClr val="3A1C26"/>
                </a:solidFill>
                <a:latin typeface="Arial" panose="020B0604020202020204" pitchFamily="34" charset="0"/>
                <a:cs typeface="Arial" panose="020B0604020202020204" pitchFamily="34" charset="0"/>
              </a:rPr>
              <a:t>ng</a:t>
            </a:r>
            <a:r>
              <a:rPr sz="1400" b="1" spc="-85" dirty="0">
                <a:solidFill>
                  <a:srgbClr val="3A1C26"/>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one </a:t>
            </a:r>
            <a:r>
              <a:rPr sz="1400" b="1" dirty="0">
                <a:solidFill>
                  <a:srgbClr val="3A1C26"/>
                </a:solidFill>
                <a:latin typeface="Arial" panose="020B0604020202020204" pitchFamily="34" charset="0"/>
                <a:cs typeface="Arial" panose="020B0604020202020204" pitchFamily="34" charset="0"/>
              </a:rPr>
              <a:t>of</a:t>
            </a:r>
            <a:r>
              <a:rPr sz="1400" b="1" spc="-45" dirty="0">
                <a:solidFill>
                  <a:srgbClr val="3A1C26"/>
                </a:solidFill>
                <a:latin typeface="Arial" panose="020B0604020202020204" pitchFamily="34" charset="0"/>
                <a:cs typeface="Arial" panose="020B0604020202020204" pitchFamily="34" charset="0"/>
              </a:rPr>
              <a:t> </a:t>
            </a:r>
            <a:r>
              <a:rPr sz="1400" b="1" dirty="0">
                <a:solidFill>
                  <a:srgbClr val="3A1C26"/>
                </a:solidFill>
                <a:latin typeface="Arial" panose="020B0604020202020204" pitchFamily="34" charset="0"/>
                <a:cs typeface="Arial" panose="020B0604020202020204" pitchFamily="34" charset="0"/>
              </a:rPr>
              <a:t>the</a:t>
            </a:r>
            <a:r>
              <a:rPr sz="1400" b="1" spc="114" dirty="0">
                <a:solidFill>
                  <a:srgbClr val="3A1C26"/>
                </a:solidFill>
                <a:latin typeface="Arial" panose="020B0604020202020204" pitchFamily="34" charset="0"/>
                <a:cs typeface="Arial" panose="020B0604020202020204" pitchFamily="34" charset="0"/>
              </a:rPr>
              <a:t> </a:t>
            </a:r>
            <a:r>
              <a:rPr sz="1400" b="1" spc="50" dirty="0">
                <a:solidFill>
                  <a:srgbClr val="3A1C26"/>
                </a:solidFill>
                <a:latin typeface="Arial" panose="020B0604020202020204" pitchFamily="34" charset="0"/>
                <a:cs typeface="Arial" panose="020B0604020202020204" pitchFamily="34" charset="0"/>
              </a:rPr>
              <a:t>card</a:t>
            </a:r>
            <a:r>
              <a:rPr sz="1400" b="1" spc="50" dirty="0">
                <a:solidFill>
                  <a:srgbClr val="6E3649"/>
                </a:solidFill>
                <a:latin typeface="Arial" panose="020B0604020202020204" pitchFamily="34" charset="0"/>
                <a:cs typeface="Arial" panose="020B0604020202020204" pitchFamily="34" charset="0"/>
              </a:rPr>
              <a:t>s </a:t>
            </a:r>
            <a:r>
              <a:rPr sz="1400" b="1" spc="65" dirty="0">
                <a:solidFill>
                  <a:srgbClr val="3A1C26"/>
                </a:solidFill>
                <a:latin typeface="Arial" panose="020B0604020202020204" pitchFamily="34" charset="0"/>
                <a:cs typeface="Arial" panose="020B0604020202020204" pitchFamily="34" charset="0"/>
              </a:rPr>
              <a:t>under</a:t>
            </a:r>
            <a:r>
              <a:rPr lang="en-US" sz="1400" b="1" spc="65" dirty="0">
                <a:solidFill>
                  <a:srgbClr val="3A1C26"/>
                </a:solidFill>
                <a:latin typeface="Arial" panose="020B0604020202020204" pitchFamily="34" charset="0"/>
                <a:cs typeface="Arial" panose="020B0604020202020204" pitchFamily="34" charset="0"/>
              </a:rPr>
              <a:t> the </a:t>
            </a:r>
            <a:r>
              <a:rPr sz="1400" b="1" dirty="0">
                <a:solidFill>
                  <a:srgbClr val="3A1C26"/>
                </a:solidFill>
                <a:latin typeface="Arial" panose="020B0604020202020204" pitchFamily="34" charset="0"/>
                <a:cs typeface="Arial" panose="020B0604020202020204" pitchFamily="34" charset="0"/>
              </a:rPr>
              <a:t>color</a:t>
            </a:r>
            <a:r>
              <a:rPr lang="en-US" sz="1400" b="1" dirty="0">
                <a:solidFill>
                  <a:srgbClr val="3A1C26"/>
                </a:solidFill>
                <a:latin typeface="Arial" panose="020B0604020202020204" pitchFamily="34" charset="0"/>
                <a:cs typeface="Arial" panose="020B0604020202020204" pitchFamily="34" charset="0"/>
              </a:rPr>
              <a:t>e</a:t>
            </a:r>
            <a:r>
              <a:rPr sz="1400" b="1" dirty="0">
                <a:solidFill>
                  <a:srgbClr val="3A1C26"/>
                </a:solidFill>
                <a:latin typeface="Arial" panose="020B0604020202020204" pitchFamily="34" charset="0"/>
                <a:cs typeface="Arial" panose="020B0604020202020204" pitchFamily="34" charset="0"/>
              </a:rPr>
              <a:t>d</a:t>
            </a:r>
            <a:r>
              <a:rPr sz="1400" b="1" spc="5" dirty="0">
                <a:solidFill>
                  <a:srgbClr val="3A1C26"/>
                </a:solidFill>
                <a:latin typeface="Arial" panose="020B0604020202020204" pitchFamily="34" charset="0"/>
                <a:cs typeface="Arial" panose="020B0604020202020204" pitchFamily="34" charset="0"/>
              </a:rPr>
              <a:t> </a:t>
            </a:r>
            <a:r>
              <a:rPr sz="1400" b="1" spc="-10" dirty="0">
                <a:solidFill>
                  <a:srgbClr val="6E3649"/>
                </a:solidFill>
                <a:latin typeface="Arial" panose="020B0604020202020204" pitchFamily="34" charset="0"/>
                <a:cs typeface="Arial" panose="020B0604020202020204" pitchFamily="34" charset="0"/>
              </a:rPr>
              <a:t>s</a:t>
            </a:r>
            <a:r>
              <a:rPr sz="1400" b="1" spc="-10" dirty="0">
                <a:solidFill>
                  <a:srgbClr val="3A1C26"/>
                </a:solidFill>
                <a:latin typeface="Arial" panose="020B0604020202020204" pitchFamily="34" charset="0"/>
                <a:cs typeface="Arial" panose="020B0604020202020204" pitchFamily="34" charset="0"/>
              </a:rPr>
              <a:t>ticky</a:t>
            </a:r>
            <a:r>
              <a:rPr sz="1400" b="1" spc="-10" dirty="0">
                <a:solidFill>
                  <a:srgbClr val="6E3649"/>
                </a:solidFill>
                <a:latin typeface="Arial" panose="020B0604020202020204" pitchFamily="34" charset="0"/>
                <a:cs typeface="Arial" panose="020B0604020202020204" pitchFamily="34" charset="0"/>
              </a:rPr>
              <a:t>.</a:t>
            </a:r>
            <a:endParaRPr sz="1400" dirty="0">
              <a:latin typeface="Arial" panose="020B0604020202020204" pitchFamily="34" charset="0"/>
              <a:cs typeface="Arial" panose="020B0604020202020204" pitchFamily="34" charset="0"/>
            </a:endParaRPr>
          </a:p>
        </p:txBody>
      </p:sp>
      <p:graphicFrame>
        <p:nvGraphicFramePr>
          <p:cNvPr id="5" name="Table 4" descr="chart for Player 1 and Player 2 to record their equations">
            <a:extLst>
              <a:ext uri="{FF2B5EF4-FFF2-40B4-BE49-F238E27FC236}">
                <a16:creationId xmlns:a16="http://schemas.microsoft.com/office/drawing/2014/main" id="{24431871-FA08-F11C-83F4-15F0D9CA2F17}"/>
              </a:ext>
            </a:extLst>
          </p:cNvPr>
          <p:cNvGraphicFramePr>
            <a:graphicFrameLocks noGrp="1"/>
          </p:cNvGraphicFramePr>
          <p:nvPr>
            <p:extLst>
              <p:ext uri="{D42A27DB-BD31-4B8C-83A1-F6EECF244321}">
                <p14:modId xmlns:p14="http://schemas.microsoft.com/office/powerpoint/2010/main" val="2106616817"/>
              </p:ext>
            </p:extLst>
          </p:nvPr>
        </p:nvGraphicFramePr>
        <p:xfrm>
          <a:off x="1140705" y="5547734"/>
          <a:ext cx="15597390" cy="3057638"/>
        </p:xfrm>
        <a:graphic>
          <a:graphicData uri="http://schemas.openxmlformats.org/drawingml/2006/table">
            <a:tbl>
              <a:tblPr firstRow="1" bandRow="1">
                <a:tableStyleId>{5940675A-B579-460E-94D1-54222C63F5DA}</a:tableStyleId>
              </a:tblPr>
              <a:tblGrid>
                <a:gridCol w="7718627">
                  <a:extLst>
                    <a:ext uri="{9D8B030D-6E8A-4147-A177-3AD203B41FA5}">
                      <a16:colId xmlns:a16="http://schemas.microsoft.com/office/drawing/2014/main" val="304383773"/>
                    </a:ext>
                  </a:extLst>
                </a:gridCol>
                <a:gridCol w="7878763">
                  <a:extLst>
                    <a:ext uri="{9D8B030D-6E8A-4147-A177-3AD203B41FA5}">
                      <a16:colId xmlns:a16="http://schemas.microsoft.com/office/drawing/2014/main" val="3455815528"/>
                    </a:ext>
                  </a:extLst>
                </a:gridCol>
              </a:tblGrid>
              <a:tr h="583043">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4082741548"/>
                  </a:ext>
                </a:extLst>
              </a:tr>
              <a:tr h="2474595">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632443706"/>
                  </a:ext>
                </a:extLst>
              </a:tr>
            </a:tbl>
          </a:graphicData>
        </a:graphic>
      </p:graphicFrame>
      <p:sp>
        <p:nvSpPr>
          <p:cNvPr id="6" name="object 16" descr="Name Player 1&#10;">
            <a:extLst>
              <a:ext uri="{FF2B5EF4-FFF2-40B4-BE49-F238E27FC236}">
                <a16:creationId xmlns:a16="http://schemas.microsoft.com/office/drawing/2014/main" id="{6D207496-375F-390F-0236-5205EF86E952}"/>
              </a:ext>
            </a:extLst>
          </p:cNvPr>
          <p:cNvSpPr txBox="1"/>
          <p:nvPr/>
        </p:nvSpPr>
        <p:spPr>
          <a:xfrm>
            <a:off x="1182802" y="5512229"/>
            <a:ext cx="2707640" cy="384078"/>
          </a:xfrm>
          <a:prstGeom prst="rect">
            <a:avLst/>
          </a:prstGeom>
        </p:spPr>
        <p:txBody>
          <a:bodyPr vert="horz" wrap="square" lIns="0" tIns="14604" rIns="0" bIns="0" rtlCol="0">
            <a:spAutoFit/>
          </a:bodyPr>
          <a:lstStyle/>
          <a:p>
            <a:pPr marL="12700">
              <a:lnSpc>
                <a:spcPct val="100000"/>
              </a:lnSpc>
              <a:spcBef>
                <a:spcPts val="114"/>
              </a:spcBef>
            </a:pPr>
            <a:r>
              <a:rPr sz="2400" spc="120" dirty="0">
                <a:solidFill>
                  <a:srgbClr val="F4B303"/>
                </a:solidFill>
                <a:latin typeface="Arial"/>
                <a:cs typeface="Arial"/>
              </a:rPr>
              <a:t>Name</a:t>
            </a:r>
            <a:r>
              <a:rPr sz="2400" spc="-50" dirty="0">
                <a:solidFill>
                  <a:srgbClr val="F4B303"/>
                </a:solidFill>
                <a:latin typeface="Arial"/>
                <a:cs typeface="Arial"/>
              </a:rPr>
              <a:t> </a:t>
            </a:r>
            <a:r>
              <a:rPr sz="2400" dirty="0">
                <a:solidFill>
                  <a:srgbClr val="F4B303"/>
                </a:solidFill>
                <a:latin typeface="Arial"/>
                <a:cs typeface="Arial"/>
              </a:rPr>
              <a:t>Player</a:t>
            </a:r>
            <a:r>
              <a:rPr sz="2400" spc="75" dirty="0">
                <a:solidFill>
                  <a:srgbClr val="F4B303"/>
                </a:solidFill>
                <a:latin typeface="Arial"/>
                <a:cs typeface="Arial"/>
              </a:rPr>
              <a:t> </a:t>
            </a:r>
            <a:r>
              <a:rPr sz="2400" spc="-50" dirty="0">
                <a:solidFill>
                  <a:srgbClr val="F4B303"/>
                </a:solidFill>
                <a:latin typeface="Arial"/>
                <a:cs typeface="Arial"/>
              </a:rPr>
              <a:t>1</a:t>
            </a:r>
            <a:endParaRPr sz="2400" dirty="0">
              <a:latin typeface="Arial"/>
              <a:cs typeface="Arial"/>
            </a:endParaRPr>
          </a:p>
        </p:txBody>
      </p:sp>
      <p:pic>
        <p:nvPicPr>
          <p:cNvPr id="24" name="Picture 23" descr="My Equation">
            <a:extLst>
              <a:ext uri="{FF2B5EF4-FFF2-40B4-BE49-F238E27FC236}">
                <a16:creationId xmlns:a16="http://schemas.microsoft.com/office/drawing/2014/main" id="{D7988012-D419-EBF9-036B-E26F9ED13DF1}"/>
              </a:ext>
            </a:extLst>
          </p:cNvPr>
          <p:cNvPicPr>
            <a:picLocks noChangeAspect="1"/>
          </p:cNvPicPr>
          <p:nvPr/>
        </p:nvPicPr>
        <p:blipFill>
          <a:blip r:embed="rId3"/>
          <a:stretch>
            <a:fillRect/>
          </a:stretch>
        </p:blipFill>
        <p:spPr>
          <a:xfrm>
            <a:off x="3697824" y="5566857"/>
            <a:ext cx="2263439" cy="546785"/>
          </a:xfrm>
          <a:prstGeom prst="rect">
            <a:avLst/>
          </a:prstGeom>
        </p:spPr>
      </p:pic>
      <p:pic>
        <p:nvPicPr>
          <p:cNvPr id="12" name="Picture 11" descr="plus sign">
            <a:extLst>
              <a:ext uri="{FF2B5EF4-FFF2-40B4-BE49-F238E27FC236}">
                <a16:creationId xmlns:a16="http://schemas.microsoft.com/office/drawing/2014/main" id="{E92F8F17-7634-5602-8425-E1B2295E7593}"/>
              </a:ext>
            </a:extLst>
          </p:cNvPr>
          <p:cNvPicPr>
            <a:picLocks noChangeAspect="1"/>
          </p:cNvPicPr>
          <p:nvPr/>
        </p:nvPicPr>
        <p:blipFill>
          <a:blip r:embed="rId4"/>
          <a:stretch>
            <a:fillRect/>
          </a:stretch>
        </p:blipFill>
        <p:spPr>
          <a:xfrm>
            <a:off x="229886" y="5252716"/>
            <a:ext cx="845821" cy="860926"/>
          </a:xfrm>
          <a:prstGeom prst="rect">
            <a:avLst/>
          </a:prstGeom>
        </p:spPr>
      </p:pic>
      <p:pic>
        <p:nvPicPr>
          <p:cNvPr id="14" name="Picture 13" descr="minus sign">
            <a:extLst>
              <a:ext uri="{FF2B5EF4-FFF2-40B4-BE49-F238E27FC236}">
                <a16:creationId xmlns:a16="http://schemas.microsoft.com/office/drawing/2014/main" id="{0DC571A7-4107-A57B-4D84-B6AF17B6A3CD}"/>
              </a:ext>
            </a:extLst>
          </p:cNvPr>
          <p:cNvPicPr>
            <a:picLocks noChangeAspect="1"/>
          </p:cNvPicPr>
          <p:nvPr/>
        </p:nvPicPr>
        <p:blipFill>
          <a:blip r:embed="rId5"/>
          <a:stretch>
            <a:fillRect/>
          </a:stretch>
        </p:blipFill>
        <p:spPr>
          <a:xfrm>
            <a:off x="217753" y="6055971"/>
            <a:ext cx="785404" cy="800509"/>
          </a:xfrm>
          <a:prstGeom prst="rect">
            <a:avLst/>
          </a:prstGeom>
        </p:spPr>
      </p:pic>
      <p:pic>
        <p:nvPicPr>
          <p:cNvPr id="16" name="Picture 15" descr="multiplication sign">
            <a:extLst>
              <a:ext uri="{FF2B5EF4-FFF2-40B4-BE49-F238E27FC236}">
                <a16:creationId xmlns:a16="http://schemas.microsoft.com/office/drawing/2014/main" id="{E1452DBC-AFC5-CED8-4A6A-F8D295907444}"/>
              </a:ext>
            </a:extLst>
          </p:cNvPr>
          <p:cNvPicPr>
            <a:picLocks noChangeAspect="1"/>
          </p:cNvPicPr>
          <p:nvPr/>
        </p:nvPicPr>
        <p:blipFill>
          <a:blip r:embed="rId6"/>
          <a:stretch>
            <a:fillRect/>
          </a:stretch>
        </p:blipFill>
        <p:spPr>
          <a:xfrm>
            <a:off x="210200" y="6899226"/>
            <a:ext cx="800510" cy="785405"/>
          </a:xfrm>
          <a:prstGeom prst="rect">
            <a:avLst/>
          </a:prstGeom>
        </p:spPr>
      </p:pic>
      <p:pic>
        <p:nvPicPr>
          <p:cNvPr id="18" name="Picture 17" descr="division sign">
            <a:extLst>
              <a:ext uri="{FF2B5EF4-FFF2-40B4-BE49-F238E27FC236}">
                <a16:creationId xmlns:a16="http://schemas.microsoft.com/office/drawing/2014/main" id="{9834AE54-F0D6-DBCE-4C3D-C9C0100E0E15}"/>
              </a:ext>
            </a:extLst>
          </p:cNvPr>
          <p:cNvPicPr>
            <a:picLocks noChangeAspect="1"/>
          </p:cNvPicPr>
          <p:nvPr/>
        </p:nvPicPr>
        <p:blipFill>
          <a:blip r:embed="rId7"/>
          <a:stretch>
            <a:fillRect/>
          </a:stretch>
        </p:blipFill>
        <p:spPr>
          <a:xfrm>
            <a:off x="245131" y="7708382"/>
            <a:ext cx="800509" cy="845821"/>
          </a:xfrm>
          <a:prstGeom prst="rect">
            <a:avLst/>
          </a:prstGeom>
        </p:spPr>
      </p:pic>
      <p:sp>
        <p:nvSpPr>
          <p:cNvPr id="7" name="object 18" descr="Name Player 2&#10;">
            <a:extLst>
              <a:ext uri="{FF2B5EF4-FFF2-40B4-BE49-F238E27FC236}">
                <a16:creationId xmlns:a16="http://schemas.microsoft.com/office/drawing/2014/main" id="{BBBE7C45-D71F-CD2D-4455-D9F2CE07E876}"/>
              </a:ext>
            </a:extLst>
          </p:cNvPr>
          <p:cNvSpPr txBox="1"/>
          <p:nvPr/>
        </p:nvSpPr>
        <p:spPr>
          <a:xfrm>
            <a:off x="8990750" y="5522042"/>
            <a:ext cx="2726690" cy="384078"/>
          </a:xfrm>
          <a:prstGeom prst="rect">
            <a:avLst/>
          </a:prstGeom>
        </p:spPr>
        <p:txBody>
          <a:bodyPr vert="horz" wrap="square" lIns="0" tIns="14604" rIns="0" bIns="0" rtlCol="0">
            <a:spAutoFit/>
          </a:bodyPr>
          <a:lstStyle/>
          <a:p>
            <a:pPr marL="12700">
              <a:lnSpc>
                <a:spcPct val="100000"/>
              </a:lnSpc>
              <a:spcBef>
                <a:spcPts val="114"/>
              </a:spcBef>
            </a:pPr>
            <a:r>
              <a:rPr lang="en-US" sz="2400" spc="120" dirty="0">
                <a:solidFill>
                  <a:srgbClr val="F4B303"/>
                </a:solidFill>
                <a:latin typeface="Arial"/>
                <a:cs typeface="Arial"/>
              </a:rPr>
              <a:t>Name</a:t>
            </a:r>
            <a:r>
              <a:rPr lang="en-US" sz="2400" spc="-55" dirty="0">
                <a:solidFill>
                  <a:srgbClr val="F4B303"/>
                </a:solidFill>
                <a:latin typeface="Arial"/>
                <a:cs typeface="Arial"/>
              </a:rPr>
              <a:t> </a:t>
            </a:r>
            <a:r>
              <a:rPr lang="en-US" sz="2400" dirty="0">
                <a:solidFill>
                  <a:srgbClr val="F4B303"/>
                </a:solidFill>
                <a:latin typeface="Arial"/>
                <a:cs typeface="Arial"/>
              </a:rPr>
              <a:t>Player</a:t>
            </a:r>
            <a:r>
              <a:rPr lang="en-US" sz="2400" spc="225" dirty="0">
                <a:solidFill>
                  <a:srgbClr val="F4B303"/>
                </a:solidFill>
                <a:latin typeface="Arial"/>
                <a:cs typeface="Arial"/>
              </a:rPr>
              <a:t> </a:t>
            </a:r>
            <a:r>
              <a:rPr lang="en-US" sz="2400" spc="-50" dirty="0">
                <a:solidFill>
                  <a:srgbClr val="F4B303"/>
                </a:solidFill>
                <a:latin typeface="Arial"/>
                <a:cs typeface="Arial"/>
              </a:rPr>
              <a:t>2</a:t>
            </a:r>
            <a:endParaRPr lang="en-US" sz="2400" dirty="0">
              <a:latin typeface="Arial"/>
              <a:cs typeface="Arial"/>
            </a:endParaRPr>
          </a:p>
        </p:txBody>
      </p:sp>
      <p:pic>
        <p:nvPicPr>
          <p:cNvPr id="25" name="Picture 24" descr="My Equation">
            <a:extLst>
              <a:ext uri="{FF2B5EF4-FFF2-40B4-BE49-F238E27FC236}">
                <a16:creationId xmlns:a16="http://schemas.microsoft.com/office/drawing/2014/main" id="{96974A0D-CE62-24FD-4EDE-C720B5F9080A}"/>
              </a:ext>
            </a:extLst>
          </p:cNvPr>
          <p:cNvPicPr>
            <a:picLocks noChangeAspect="1"/>
          </p:cNvPicPr>
          <p:nvPr/>
        </p:nvPicPr>
        <p:blipFill>
          <a:blip r:embed="rId3"/>
          <a:stretch>
            <a:fillRect/>
          </a:stretch>
        </p:blipFill>
        <p:spPr>
          <a:xfrm>
            <a:off x="11286137" y="5559341"/>
            <a:ext cx="2263439" cy="546785"/>
          </a:xfrm>
          <a:prstGeom prst="rect">
            <a:avLst/>
          </a:prstGeom>
        </p:spPr>
      </p:pic>
      <p:pic>
        <p:nvPicPr>
          <p:cNvPr id="19" name="Picture 18" descr="plus sign">
            <a:extLst>
              <a:ext uri="{FF2B5EF4-FFF2-40B4-BE49-F238E27FC236}">
                <a16:creationId xmlns:a16="http://schemas.microsoft.com/office/drawing/2014/main" id="{9E6F4D3D-0F7A-2AF8-D8F8-BCD8536CE63C}"/>
              </a:ext>
            </a:extLst>
          </p:cNvPr>
          <p:cNvPicPr>
            <a:picLocks noChangeAspect="1"/>
          </p:cNvPicPr>
          <p:nvPr/>
        </p:nvPicPr>
        <p:blipFill>
          <a:blip r:embed="rId4"/>
          <a:stretch>
            <a:fillRect/>
          </a:stretch>
        </p:blipFill>
        <p:spPr>
          <a:xfrm>
            <a:off x="16799358" y="5283618"/>
            <a:ext cx="845821" cy="860926"/>
          </a:xfrm>
          <a:prstGeom prst="rect">
            <a:avLst/>
          </a:prstGeom>
        </p:spPr>
      </p:pic>
      <p:pic>
        <p:nvPicPr>
          <p:cNvPr id="20" name="Picture 19" descr="minus sign">
            <a:extLst>
              <a:ext uri="{FF2B5EF4-FFF2-40B4-BE49-F238E27FC236}">
                <a16:creationId xmlns:a16="http://schemas.microsoft.com/office/drawing/2014/main" id="{56E9D60D-C089-71A1-D893-E2E4F5D575FD}"/>
              </a:ext>
            </a:extLst>
          </p:cNvPr>
          <p:cNvPicPr>
            <a:picLocks noChangeAspect="1"/>
          </p:cNvPicPr>
          <p:nvPr/>
        </p:nvPicPr>
        <p:blipFill>
          <a:blip r:embed="rId5"/>
          <a:stretch>
            <a:fillRect/>
          </a:stretch>
        </p:blipFill>
        <p:spPr>
          <a:xfrm>
            <a:off x="16787848" y="6113642"/>
            <a:ext cx="785404" cy="800509"/>
          </a:xfrm>
          <a:prstGeom prst="rect">
            <a:avLst/>
          </a:prstGeom>
        </p:spPr>
      </p:pic>
      <p:pic>
        <p:nvPicPr>
          <p:cNvPr id="21" name="Picture 20" descr="multiplication sign">
            <a:extLst>
              <a:ext uri="{FF2B5EF4-FFF2-40B4-BE49-F238E27FC236}">
                <a16:creationId xmlns:a16="http://schemas.microsoft.com/office/drawing/2014/main" id="{398CBC72-164C-0EC4-03C6-D3FF7474FFF7}"/>
              </a:ext>
            </a:extLst>
          </p:cNvPr>
          <p:cNvPicPr>
            <a:picLocks noChangeAspect="1"/>
          </p:cNvPicPr>
          <p:nvPr/>
        </p:nvPicPr>
        <p:blipFill>
          <a:blip r:embed="rId6"/>
          <a:stretch>
            <a:fillRect/>
          </a:stretch>
        </p:blipFill>
        <p:spPr>
          <a:xfrm>
            <a:off x="16794718" y="6952225"/>
            <a:ext cx="800510" cy="785405"/>
          </a:xfrm>
          <a:prstGeom prst="rect">
            <a:avLst/>
          </a:prstGeom>
        </p:spPr>
      </p:pic>
      <p:pic>
        <p:nvPicPr>
          <p:cNvPr id="22" name="Picture 21" descr="division sign">
            <a:extLst>
              <a:ext uri="{FF2B5EF4-FFF2-40B4-BE49-F238E27FC236}">
                <a16:creationId xmlns:a16="http://schemas.microsoft.com/office/drawing/2014/main" id="{7EF9A358-35CA-FAF5-FA90-FAA10E3E71FE}"/>
              </a:ext>
            </a:extLst>
          </p:cNvPr>
          <p:cNvPicPr>
            <a:picLocks noChangeAspect="1"/>
          </p:cNvPicPr>
          <p:nvPr/>
        </p:nvPicPr>
        <p:blipFill>
          <a:blip r:embed="rId7"/>
          <a:stretch>
            <a:fillRect/>
          </a:stretch>
        </p:blipFill>
        <p:spPr>
          <a:xfrm>
            <a:off x="16807618" y="7735011"/>
            <a:ext cx="800509" cy="845821"/>
          </a:xfrm>
          <a:prstGeom prst="rect">
            <a:avLst/>
          </a:prstGeom>
        </p:spPr>
      </p:pic>
      <p:sp>
        <p:nvSpPr>
          <p:cNvPr id="39" name="TextBox 38" descr="Scoring&#10;Use 5 number cards: 10 points&#10;Use 2-4 number cards:   5 points&#10;Use 1 number card:  1 point&#10;">
            <a:extLst>
              <a:ext uri="{FF2B5EF4-FFF2-40B4-BE49-F238E27FC236}">
                <a16:creationId xmlns:a16="http://schemas.microsoft.com/office/drawing/2014/main" id="{CCB6EDC9-8EBE-2F0B-187A-71484FA7A94A}"/>
              </a:ext>
            </a:extLst>
          </p:cNvPr>
          <p:cNvSpPr txBox="1"/>
          <p:nvPr/>
        </p:nvSpPr>
        <p:spPr>
          <a:xfrm>
            <a:off x="7258201" y="7392391"/>
            <a:ext cx="3314991" cy="1200329"/>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chemeClr val="accent1"/>
                </a:solidFill>
                <a:latin typeface="Abadi" panose="020F0502020204030204" pitchFamily="34" charset="0"/>
              </a:rPr>
              <a:t>Scoring</a:t>
            </a:r>
          </a:p>
          <a:p>
            <a:r>
              <a:rPr lang="en-US" dirty="0">
                <a:latin typeface="Abadi" panose="020F0502020204030204" pitchFamily="34" charset="0"/>
              </a:rPr>
              <a:t>Use 5 number cards: 10 points</a:t>
            </a:r>
          </a:p>
          <a:p>
            <a:r>
              <a:rPr lang="en-US" dirty="0">
                <a:latin typeface="Abadi" panose="020F0502020204030204" pitchFamily="34" charset="0"/>
              </a:rPr>
              <a:t>Use 2-4 number cards: 5 points</a:t>
            </a:r>
          </a:p>
          <a:p>
            <a:r>
              <a:rPr lang="en-US" dirty="0">
                <a:latin typeface="Abadi" panose="020F0502020204030204" pitchFamily="34" charset="0"/>
              </a:rPr>
              <a:t>Use 1 number card: 1 point</a:t>
            </a:r>
          </a:p>
        </p:txBody>
      </p:sp>
      <p:sp>
        <p:nvSpPr>
          <p:cNvPr id="40" name="object 22">
            <a:extLst>
              <a:ext uri="{FF2B5EF4-FFF2-40B4-BE49-F238E27FC236}">
                <a16:creationId xmlns:a16="http://schemas.microsoft.com/office/drawing/2014/main" id="{780755DB-C8EF-76A8-3E9B-C5DADBE62A93}"/>
              </a:ext>
              <a:ext uri="{C183D7F6-B498-43B3-948B-1728B52AA6E4}">
                <adec:decorative xmlns:adec="http://schemas.microsoft.com/office/drawing/2017/decorative" val="1"/>
              </a:ext>
            </a:extLst>
          </p:cNvPr>
          <p:cNvSpPr txBox="1">
            <a:spLocks/>
          </p:cNvSpPr>
          <p:nvPr/>
        </p:nvSpPr>
        <p:spPr>
          <a:xfrm>
            <a:off x="-72333" y="-66796"/>
            <a:ext cx="18131733" cy="560922"/>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a:t>
            </a:r>
            <a:endParaRPr lang="en-US" sz="3350" dirty="0">
              <a:latin typeface="Arial"/>
              <a:cs typeface="Arial"/>
            </a:endParaRPr>
          </a:p>
        </p:txBody>
      </p:sp>
      <p:pic>
        <p:nvPicPr>
          <p:cNvPr id="69" name="Picture 68" descr="0">
            <a:extLst>
              <a:ext uri="{FF2B5EF4-FFF2-40B4-BE49-F238E27FC236}">
                <a16:creationId xmlns:a16="http://schemas.microsoft.com/office/drawing/2014/main" id="{49DDC428-2474-EAB3-36B9-0BB2A7C59178}"/>
              </a:ext>
              <a:ext uri="{C183D7F6-B498-43B3-948B-1728B52AA6E4}">
                <adec:decorative xmlns:adec="http://schemas.microsoft.com/office/drawing/2017/decorative" val="0"/>
              </a:ext>
            </a:extLst>
          </p:cNvPr>
          <p:cNvPicPr>
            <a:picLocks noChangeAspect="1"/>
          </p:cNvPicPr>
          <p:nvPr/>
        </p:nvPicPr>
        <p:blipFill>
          <a:blip r:embed="rId8"/>
          <a:stretch>
            <a:fillRect/>
          </a:stretch>
        </p:blipFill>
        <p:spPr>
          <a:xfrm>
            <a:off x="15661579" y="2903820"/>
            <a:ext cx="550341" cy="563765"/>
          </a:xfrm>
          <a:prstGeom prst="rect">
            <a:avLst/>
          </a:prstGeom>
        </p:spPr>
      </p:pic>
      <p:pic>
        <p:nvPicPr>
          <p:cNvPr id="71" name="Picture 70" descr="1">
            <a:extLst>
              <a:ext uri="{FF2B5EF4-FFF2-40B4-BE49-F238E27FC236}">
                <a16:creationId xmlns:a16="http://schemas.microsoft.com/office/drawing/2014/main" id="{AFDF8888-9E82-35C6-28C0-B8FA7D29FF8C}"/>
              </a:ext>
            </a:extLst>
          </p:cNvPr>
          <p:cNvPicPr>
            <a:picLocks noChangeAspect="1"/>
          </p:cNvPicPr>
          <p:nvPr/>
        </p:nvPicPr>
        <p:blipFill>
          <a:blip r:embed="rId9"/>
          <a:stretch>
            <a:fillRect/>
          </a:stretch>
        </p:blipFill>
        <p:spPr>
          <a:xfrm>
            <a:off x="632749" y="1798697"/>
            <a:ext cx="442958" cy="604034"/>
          </a:xfrm>
          <a:prstGeom prst="rect">
            <a:avLst/>
          </a:prstGeom>
        </p:spPr>
      </p:pic>
      <p:pic>
        <p:nvPicPr>
          <p:cNvPr id="73" name="Picture 72" descr="2">
            <a:extLst>
              <a:ext uri="{FF2B5EF4-FFF2-40B4-BE49-F238E27FC236}">
                <a16:creationId xmlns:a16="http://schemas.microsoft.com/office/drawing/2014/main" id="{CF3F3C40-408A-3B00-A706-5E1E237230FA}"/>
              </a:ext>
            </a:extLst>
          </p:cNvPr>
          <p:cNvPicPr>
            <a:picLocks noChangeAspect="1"/>
          </p:cNvPicPr>
          <p:nvPr/>
        </p:nvPicPr>
        <p:blipFill>
          <a:blip r:embed="rId10"/>
          <a:stretch>
            <a:fillRect/>
          </a:stretch>
        </p:blipFill>
        <p:spPr>
          <a:xfrm>
            <a:off x="16610842" y="3506528"/>
            <a:ext cx="442958" cy="617455"/>
          </a:xfrm>
          <a:prstGeom prst="rect">
            <a:avLst/>
          </a:prstGeom>
        </p:spPr>
      </p:pic>
      <p:pic>
        <p:nvPicPr>
          <p:cNvPr id="75" name="Picture 74" descr="3">
            <a:extLst>
              <a:ext uri="{FF2B5EF4-FFF2-40B4-BE49-F238E27FC236}">
                <a16:creationId xmlns:a16="http://schemas.microsoft.com/office/drawing/2014/main" id="{A186D381-D163-8982-0A2C-41359262DA44}"/>
              </a:ext>
            </a:extLst>
          </p:cNvPr>
          <p:cNvPicPr>
            <a:picLocks noChangeAspect="1"/>
          </p:cNvPicPr>
          <p:nvPr/>
        </p:nvPicPr>
        <p:blipFill>
          <a:blip r:embed="rId11"/>
          <a:stretch>
            <a:fillRect/>
          </a:stretch>
        </p:blipFill>
        <p:spPr>
          <a:xfrm>
            <a:off x="8108297" y="2267383"/>
            <a:ext cx="510072" cy="563764"/>
          </a:xfrm>
          <a:prstGeom prst="rect">
            <a:avLst/>
          </a:prstGeom>
        </p:spPr>
      </p:pic>
      <p:pic>
        <p:nvPicPr>
          <p:cNvPr id="77" name="Picture 76" descr="4">
            <a:extLst>
              <a:ext uri="{FF2B5EF4-FFF2-40B4-BE49-F238E27FC236}">
                <a16:creationId xmlns:a16="http://schemas.microsoft.com/office/drawing/2014/main" id="{960350CD-5CE6-1563-3EF5-F47924972E76}"/>
              </a:ext>
            </a:extLst>
          </p:cNvPr>
          <p:cNvPicPr>
            <a:picLocks noChangeAspect="1"/>
          </p:cNvPicPr>
          <p:nvPr/>
        </p:nvPicPr>
        <p:blipFill>
          <a:blip r:embed="rId12"/>
          <a:stretch>
            <a:fillRect/>
          </a:stretch>
        </p:blipFill>
        <p:spPr>
          <a:xfrm>
            <a:off x="1432181" y="2538518"/>
            <a:ext cx="429534" cy="563764"/>
          </a:xfrm>
          <a:prstGeom prst="rect">
            <a:avLst/>
          </a:prstGeom>
        </p:spPr>
      </p:pic>
      <p:pic>
        <p:nvPicPr>
          <p:cNvPr id="79" name="Picture 78" descr="5">
            <a:extLst>
              <a:ext uri="{FF2B5EF4-FFF2-40B4-BE49-F238E27FC236}">
                <a16:creationId xmlns:a16="http://schemas.microsoft.com/office/drawing/2014/main" id="{C734B380-4875-9B51-61AE-50E3D468C3BF}"/>
              </a:ext>
            </a:extLst>
          </p:cNvPr>
          <p:cNvPicPr>
            <a:picLocks noChangeAspect="1"/>
          </p:cNvPicPr>
          <p:nvPr/>
        </p:nvPicPr>
        <p:blipFill>
          <a:blip r:embed="rId13"/>
          <a:stretch>
            <a:fillRect/>
          </a:stretch>
        </p:blipFill>
        <p:spPr>
          <a:xfrm>
            <a:off x="2117844" y="3317686"/>
            <a:ext cx="483227" cy="550341"/>
          </a:xfrm>
          <a:prstGeom prst="rect">
            <a:avLst/>
          </a:prstGeom>
        </p:spPr>
      </p:pic>
      <p:pic>
        <p:nvPicPr>
          <p:cNvPr id="81" name="Picture 80" descr="6">
            <a:extLst>
              <a:ext uri="{FF2B5EF4-FFF2-40B4-BE49-F238E27FC236}">
                <a16:creationId xmlns:a16="http://schemas.microsoft.com/office/drawing/2014/main" id="{A3FA07BA-B397-8FC9-6F0D-64C2B46D4FF6}"/>
              </a:ext>
            </a:extLst>
          </p:cNvPr>
          <p:cNvPicPr>
            <a:picLocks noChangeAspect="1"/>
          </p:cNvPicPr>
          <p:nvPr/>
        </p:nvPicPr>
        <p:blipFill>
          <a:blip r:embed="rId14"/>
          <a:stretch>
            <a:fillRect/>
          </a:stretch>
        </p:blipFill>
        <p:spPr>
          <a:xfrm>
            <a:off x="2416298" y="2442544"/>
            <a:ext cx="429534" cy="604033"/>
          </a:xfrm>
          <a:prstGeom prst="rect">
            <a:avLst/>
          </a:prstGeom>
        </p:spPr>
      </p:pic>
      <p:pic>
        <p:nvPicPr>
          <p:cNvPr id="83" name="Picture 82" descr="7">
            <a:extLst>
              <a:ext uri="{FF2B5EF4-FFF2-40B4-BE49-F238E27FC236}">
                <a16:creationId xmlns:a16="http://schemas.microsoft.com/office/drawing/2014/main" id="{AD0AA2A0-0E6B-1F58-F21C-80C609260962}"/>
              </a:ext>
            </a:extLst>
          </p:cNvPr>
          <p:cNvPicPr>
            <a:picLocks noChangeAspect="1"/>
          </p:cNvPicPr>
          <p:nvPr/>
        </p:nvPicPr>
        <p:blipFill>
          <a:blip r:embed="rId15"/>
          <a:stretch>
            <a:fillRect/>
          </a:stretch>
        </p:blipFill>
        <p:spPr>
          <a:xfrm>
            <a:off x="8680794" y="3898231"/>
            <a:ext cx="469803" cy="604033"/>
          </a:xfrm>
          <a:prstGeom prst="rect">
            <a:avLst/>
          </a:prstGeom>
        </p:spPr>
      </p:pic>
      <p:pic>
        <p:nvPicPr>
          <p:cNvPr id="85" name="Picture 84" descr="8">
            <a:extLst>
              <a:ext uri="{FF2B5EF4-FFF2-40B4-BE49-F238E27FC236}">
                <a16:creationId xmlns:a16="http://schemas.microsoft.com/office/drawing/2014/main" id="{E5954C75-C228-3300-7908-A6C38C743860}"/>
              </a:ext>
            </a:extLst>
          </p:cNvPr>
          <p:cNvPicPr>
            <a:picLocks noChangeAspect="1"/>
          </p:cNvPicPr>
          <p:nvPr/>
        </p:nvPicPr>
        <p:blipFill>
          <a:blip r:embed="rId16"/>
          <a:stretch>
            <a:fillRect/>
          </a:stretch>
        </p:blipFill>
        <p:spPr>
          <a:xfrm>
            <a:off x="3443676" y="2216149"/>
            <a:ext cx="429534" cy="563764"/>
          </a:xfrm>
          <a:prstGeom prst="rect">
            <a:avLst/>
          </a:prstGeom>
        </p:spPr>
      </p:pic>
      <p:pic>
        <p:nvPicPr>
          <p:cNvPr id="87" name="Picture 86" descr="9">
            <a:extLst>
              <a:ext uri="{FF2B5EF4-FFF2-40B4-BE49-F238E27FC236}">
                <a16:creationId xmlns:a16="http://schemas.microsoft.com/office/drawing/2014/main" id="{90B6C57A-963B-08BA-BBD3-67D822FD3193}"/>
              </a:ext>
            </a:extLst>
          </p:cNvPr>
          <p:cNvPicPr>
            <a:picLocks noChangeAspect="1"/>
          </p:cNvPicPr>
          <p:nvPr/>
        </p:nvPicPr>
        <p:blipFill>
          <a:blip r:embed="rId17"/>
          <a:stretch>
            <a:fillRect/>
          </a:stretch>
        </p:blipFill>
        <p:spPr>
          <a:xfrm>
            <a:off x="12068317" y="867851"/>
            <a:ext cx="483227" cy="550341"/>
          </a:xfrm>
          <a:prstGeom prst="rect">
            <a:avLst/>
          </a:prstGeom>
        </p:spPr>
      </p:pic>
      <p:pic>
        <p:nvPicPr>
          <p:cNvPr id="89" name="Picture 88" descr="10">
            <a:extLst>
              <a:ext uri="{FF2B5EF4-FFF2-40B4-BE49-F238E27FC236}">
                <a16:creationId xmlns:a16="http://schemas.microsoft.com/office/drawing/2014/main" id="{6A79AB10-74A3-5668-E102-F6F3896627E1}"/>
              </a:ext>
            </a:extLst>
          </p:cNvPr>
          <p:cNvPicPr>
            <a:picLocks noChangeAspect="1"/>
          </p:cNvPicPr>
          <p:nvPr/>
        </p:nvPicPr>
        <p:blipFill>
          <a:blip r:embed="rId18"/>
          <a:stretch>
            <a:fillRect/>
          </a:stretch>
        </p:blipFill>
        <p:spPr>
          <a:xfrm>
            <a:off x="4571671" y="3015669"/>
            <a:ext cx="604034" cy="604034"/>
          </a:xfrm>
          <a:prstGeom prst="rect">
            <a:avLst/>
          </a:prstGeom>
        </p:spPr>
      </p:pic>
      <p:pic>
        <p:nvPicPr>
          <p:cNvPr id="91" name="Picture 90" descr="11">
            <a:extLst>
              <a:ext uri="{FF2B5EF4-FFF2-40B4-BE49-F238E27FC236}">
                <a16:creationId xmlns:a16="http://schemas.microsoft.com/office/drawing/2014/main" id="{7CCAE4D9-FC9C-4F20-A14D-3329A2CFAC95}"/>
              </a:ext>
            </a:extLst>
          </p:cNvPr>
          <p:cNvPicPr>
            <a:picLocks noChangeAspect="1"/>
          </p:cNvPicPr>
          <p:nvPr/>
        </p:nvPicPr>
        <p:blipFill>
          <a:blip r:embed="rId19"/>
          <a:stretch>
            <a:fillRect/>
          </a:stretch>
        </p:blipFill>
        <p:spPr>
          <a:xfrm>
            <a:off x="10731498" y="1045256"/>
            <a:ext cx="617455" cy="604033"/>
          </a:xfrm>
          <a:prstGeom prst="rect">
            <a:avLst/>
          </a:prstGeom>
        </p:spPr>
      </p:pic>
      <p:pic>
        <p:nvPicPr>
          <p:cNvPr id="93" name="Picture 92" descr="12">
            <a:extLst>
              <a:ext uri="{FF2B5EF4-FFF2-40B4-BE49-F238E27FC236}">
                <a16:creationId xmlns:a16="http://schemas.microsoft.com/office/drawing/2014/main" id="{67874BA7-CCE7-4CEF-B0B4-3734CC8C0D73}"/>
              </a:ext>
            </a:extLst>
          </p:cNvPr>
          <p:cNvPicPr>
            <a:picLocks noChangeAspect="1"/>
          </p:cNvPicPr>
          <p:nvPr/>
        </p:nvPicPr>
        <p:blipFill>
          <a:blip r:embed="rId20"/>
          <a:stretch>
            <a:fillRect/>
          </a:stretch>
        </p:blipFill>
        <p:spPr>
          <a:xfrm>
            <a:off x="7418814" y="3365980"/>
            <a:ext cx="630879" cy="563765"/>
          </a:xfrm>
          <a:prstGeom prst="rect">
            <a:avLst/>
          </a:prstGeom>
        </p:spPr>
      </p:pic>
      <p:pic>
        <p:nvPicPr>
          <p:cNvPr id="95" name="Picture 94" descr="13">
            <a:extLst>
              <a:ext uri="{FF2B5EF4-FFF2-40B4-BE49-F238E27FC236}">
                <a16:creationId xmlns:a16="http://schemas.microsoft.com/office/drawing/2014/main" id="{9A74CE28-6BB6-F25A-6621-FF026710FDEB}"/>
              </a:ext>
            </a:extLst>
          </p:cNvPr>
          <p:cNvPicPr>
            <a:picLocks noChangeAspect="1"/>
          </p:cNvPicPr>
          <p:nvPr/>
        </p:nvPicPr>
        <p:blipFill>
          <a:blip r:embed="rId21"/>
          <a:stretch>
            <a:fillRect/>
          </a:stretch>
        </p:blipFill>
        <p:spPr>
          <a:xfrm>
            <a:off x="15265427" y="2051260"/>
            <a:ext cx="644303" cy="563765"/>
          </a:xfrm>
          <a:prstGeom prst="rect">
            <a:avLst/>
          </a:prstGeom>
        </p:spPr>
      </p:pic>
      <p:pic>
        <p:nvPicPr>
          <p:cNvPr id="97" name="Picture 96" descr="14">
            <a:extLst>
              <a:ext uri="{FF2B5EF4-FFF2-40B4-BE49-F238E27FC236}">
                <a16:creationId xmlns:a16="http://schemas.microsoft.com/office/drawing/2014/main" id="{9C8F288E-7274-AE34-179B-C878E016E3ED}"/>
              </a:ext>
            </a:extLst>
          </p:cNvPr>
          <p:cNvPicPr>
            <a:picLocks noChangeAspect="1"/>
          </p:cNvPicPr>
          <p:nvPr/>
        </p:nvPicPr>
        <p:blipFill>
          <a:blip r:embed="rId22"/>
          <a:stretch>
            <a:fillRect/>
          </a:stretch>
        </p:blipFill>
        <p:spPr>
          <a:xfrm>
            <a:off x="1503216" y="1668890"/>
            <a:ext cx="617455" cy="563764"/>
          </a:xfrm>
          <a:prstGeom prst="rect">
            <a:avLst/>
          </a:prstGeom>
        </p:spPr>
      </p:pic>
      <p:pic>
        <p:nvPicPr>
          <p:cNvPr id="99" name="Picture 98" descr="15">
            <a:extLst>
              <a:ext uri="{FF2B5EF4-FFF2-40B4-BE49-F238E27FC236}">
                <a16:creationId xmlns:a16="http://schemas.microsoft.com/office/drawing/2014/main" id="{BCB27D7F-AF21-9242-35F7-22B745BCB49A}"/>
              </a:ext>
            </a:extLst>
          </p:cNvPr>
          <p:cNvPicPr>
            <a:picLocks noChangeAspect="1"/>
          </p:cNvPicPr>
          <p:nvPr/>
        </p:nvPicPr>
        <p:blipFill>
          <a:blip r:embed="rId23"/>
          <a:stretch>
            <a:fillRect/>
          </a:stretch>
        </p:blipFill>
        <p:spPr>
          <a:xfrm>
            <a:off x="393255" y="4123811"/>
            <a:ext cx="617455" cy="563764"/>
          </a:xfrm>
          <a:prstGeom prst="rect">
            <a:avLst/>
          </a:prstGeom>
        </p:spPr>
      </p:pic>
      <p:pic>
        <p:nvPicPr>
          <p:cNvPr id="101" name="Picture 100" descr="16">
            <a:extLst>
              <a:ext uri="{FF2B5EF4-FFF2-40B4-BE49-F238E27FC236}">
                <a16:creationId xmlns:a16="http://schemas.microsoft.com/office/drawing/2014/main" id="{90DF17D3-2434-340C-23D7-C5A5C02ADF84}"/>
              </a:ext>
            </a:extLst>
          </p:cNvPr>
          <p:cNvPicPr>
            <a:picLocks noChangeAspect="1"/>
          </p:cNvPicPr>
          <p:nvPr/>
        </p:nvPicPr>
        <p:blipFill>
          <a:blip r:embed="rId24"/>
          <a:stretch>
            <a:fillRect/>
          </a:stretch>
        </p:blipFill>
        <p:spPr>
          <a:xfrm>
            <a:off x="9448729" y="3386935"/>
            <a:ext cx="604034" cy="617456"/>
          </a:xfrm>
          <a:prstGeom prst="rect">
            <a:avLst/>
          </a:prstGeom>
        </p:spPr>
      </p:pic>
      <p:pic>
        <p:nvPicPr>
          <p:cNvPr id="103" name="Picture 102" descr="17">
            <a:extLst>
              <a:ext uri="{FF2B5EF4-FFF2-40B4-BE49-F238E27FC236}">
                <a16:creationId xmlns:a16="http://schemas.microsoft.com/office/drawing/2014/main" id="{6D07B093-20D5-75E0-96FD-3633BC57F61D}"/>
              </a:ext>
            </a:extLst>
          </p:cNvPr>
          <p:cNvPicPr>
            <a:picLocks noChangeAspect="1"/>
          </p:cNvPicPr>
          <p:nvPr/>
        </p:nvPicPr>
        <p:blipFill>
          <a:blip r:embed="rId25"/>
          <a:stretch>
            <a:fillRect/>
          </a:stretch>
        </p:blipFill>
        <p:spPr>
          <a:xfrm>
            <a:off x="12043442" y="1719248"/>
            <a:ext cx="617455" cy="563764"/>
          </a:xfrm>
          <a:prstGeom prst="rect">
            <a:avLst/>
          </a:prstGeom>
        </p:spPr>
      </p:pic>
      <p:pic>
        <p:nvPicPr>
          <p:cNvPr id="105" name="Picture 104" descr="18">
            <a:extLst>
              <a:ext uri="{FF2B5EF4-FFF2-40B4-BE49-F238E27FC236}">
                <a16:creationId xmlns:a16="http://schemas.microsoft.com/office/drawing/2014/main" id="{3D1ECFCB-99D9-7A5C-B1B3-7546A98D5CBF}"/>
              </a:ext>
            </a:extLst>
          </p:cNvPr>
          <p:cNvPicPr>
            <a:picLocks noChangeAspect="1"/>
          </p:cNvPicPr>
          <p:nvPr/>
        </p:nvPicPr>
        <p:blipFill>
          <a:blip r:embed="rId26"/>
          <a:stretch>
            <a:fillRect/>
          </a:stretch>
        </p:blipFill>
        <p:spPr>
          <a:xfrm>
            <a:off x="5124996" y="717416"/>
            <a:ext cx="630879" cy="563765"/>
          </a:xfrm>
          <a:prstGeom prst="rect">
            <a:avLst/>
          </a:prstGeom>
        </p:spPr>
      </p:pic>
      <p:pic>
        <p:nvPicPr>
          <p:cNvPr id="107" name="Picture 106" descr="19">
            <a:extLst>
              <a:ext uri="{FF2B5EF4-FFF2-40B4-BE49-F238E27FC236}">
                <a16:creationId xmlns:a16="http://schemas.microsoft.com/office/drawing/2014/main" id="{145EF47F-4FA2-ED36-F527-A10E90AEAD5E}"/>
              </a:ext>
            </a:extLst>
          </p:cNvPr>
          <p:cNvPicPr>
            <a:picLocks noChangeAspect="1"/>
          </p:cNvPicPr>
          <p:nvPr/>
        </p:nvPicPr>
        <p:blipFill>
          <a:blip r:embed="rId27"/>
          <a:stretch>
            <a:fillRect/>
          </a:stretch>
        </p:blipFill>
        <p:spPr>
          <a:xfrm>
            <a:off x="277821" y="2687436"/>
            <a:ext cx="604034" cy="577187"/>
          </a:xfrm>
          <a:prstGeom prst="rect">
            <a:avLst/>
          </a:prstGeom>
        </p:spPr>
      </p:pic>
      <p:pic>
        <p:nvPicPr>
          <p:cNvPr id="109" name="Picture 108" descr="20">
            <a:extLst>
              <a:ext uri="{FF2B5EF4-FFF2-40B4-BE49-F238E27FC236}">
                <a16:creationId xmlns:a16="http://schemas.microsoft.com/office/drawing/2014/main" id="{963D91AD-ECAD-32E2-1211-A0E7908F700E}"/>
              </a:ext>
            </a:extLst>
          </p:cNvPr>
          <p:cNvPicPr>
            <a:picLocks noChangeAspect="1"/>
          </p:cNvPicPr>
          <p:nvPr/>
        </p:nvPicPr>
        <p:blipFill>
          <a:blip r:embed="rId28"/>
          <a:stretch>
            <a:fillRect/>
          </a:stretch>
        </p:blipFill>
        <p:spPr>
          <a:xfrm>
            <a:off x="11332096" y="2136293"/>
            <a:ext cx="630879" cy="563765"/>
          </a:xfrm>
          <a:prstGeom prst="rect">
            <a:avLst/>
          </a:prstGeom>
        </p:spPr>
      </p:pic>
      <p:pic>
        <p:nvPicPr>
          <p:cNvPr id="111" name="Picture 110" descr="21">
            <a:extLst>
              <a:ext uri="{FF2B5EF4-FFF2-40B4-BE49-F238E27FC236}">
                <a16:creationId xmlns:a16="http://schemas.microsoft.com/office/drawing/2014/main" id="{BE04F366-B43F-9A92-F349-2E4C7CE02ECA}"/>
              </a:ext>
            </a:extLst>
          </p:cNvPr>
          <p:cNvPicPr>
            <a:picLocks noChangeAspect="1"/>
          </p:cNvPicPr>
          <p:nvPr/>
        </p:nvPicPr>
        <p:blipFill>
          <a:blip r:embed="rId29"/>
          <a:stretch>
            <a:fillRect/>
          </a:stretch>
        </p:blipFill>
        <p:spPr>
          <a:xfrm>
            <a:off x="5614236" y="1659363"/>
            <a:ext cx="644303" cy="604034"/>
          </a:xfrm>
          <a:prstGeom prst="rect">
            <a:avLst/>
          </a:prstGeom>
        </p:spPr>
      </p:pic>
      <p:pic>
        <p:nvPicPr>
          <p:cNvPr id="113" name="Picture 112" descr="22">
            <a:extLst>
              <a:ext uri="{FF2B5EF4-FFF2-40B4-BE49-F238E27FC236}">
                <a16:creationId xmlns:a16="http://schemas.microsoft.com/office/drawing/2014/main" id="{FFB86BA9-1040-F73C-402F-5EDF8273689E}"/>
              </a:ext>
            </a:extLst>
          </p:cNvPr>
          <p:cNvPicPr>
            <a:picLocks noChangeAspect="1"/>
          </p:cNvPicPr>
          <p:nvPr/>
        </p:nvPicPr>
        <p:blipFill>
          <a:blip r:embed="rId30"/>
          <a:stretch>
            <a:fillRect/>
          </a:stretch>
        </p:blipFill>
        <p:spPr>
          <a:xfrm>
            <a:off x="14921727" y="1030109"/>
            <a:ext cx="604034" cy="604034"/>
          </a:xfrm>
          <a:prstGeom prst="rect">
            <a:avLst/>
          </a:prstGeom>
        </p:spPr>
      </p:pic>
      <p:pic>
        <p:nvPicPr>
          <p:cNvPr id="115" name="Picture 114" descr="23">
            <a:extLst>
              <a:ext uri="{FF2B5EF4-FFF2-40B4-BE49-F238E27FC236}">
                <a16:creationId xmlns:a16="http://schemas.microsoft.com/office/drawing/2014/main" id="{8DF5F845-A01D-E343-0479-CEC39F46AFF8}"/>
              </a:ext>
            </a:extLst>
          </p:cNvPr>
          <p:cNvPicPr>
            <a:picLocks noChangeAspect="1"/>
          </p:cNvPicPr>
          <p:nvPr/>
        </p:nvPicPr>
        <p:blipFill>
          <a:blip r:embed="rId31"/>
          <a:stretch>
            <a:fillRect/>
          </a:stretch>
        </p:blipFill>
        <p:spPr>
          <a:xfrm>
            <a:off x="3146439" y="1476760"/>
            <a:ext cx="644303" cy="550342"/>
          </a:xfrm>
          <a:prstGeom prst="rect">
            <a:avLst/>
          </a:prstGeom>
        </p:spPr>
      </p:pic>
      <p:pic>
        <p:nvPicPr>
          <p:cNvPr id="117" name="Picture 116" descr="24">
            <a:extLst>
              <a:ext uri="{FF2B5EF4-FFF2-40B4-BE49-F238E27FC236}">
                <a16:creationId xmlns:a16="http://schemas.microsoft.com/office/drawing/2014/main" id="{038DD128-2ED4-25B2-F29F-37BA5F31D7A0}"/>
              </a:ext>
            </a:extLst>
          </p:cNvPr>
          <p:cNvPicPr>
            <a:picLocks noChangeAspect="1"/>
          </p:cNvPicPr>
          <p:nvPr/>
        </p:nvPicPr>
        <p:blipFill>
          <a:blip r:embed="rId32"/>
          <a:stretch>
            <a:fillRect/>
          </a:stretch>
        </p:blipFill>
        <p:spPr>
          <a:xfrm>
            <a:off x="9233653" y="1646466"/>
            <a:ext cx="630879" cy="604034"/>
          </a:xfrm>
          <a:prstGeom prst="rect">
            <a:avLst/>
          </a:prstGeom>
        </p:spPr>
      </p:pic>
      <p:pic>
        <p:nvPicPr>
          <p:cNvPr id="118" name="Picture 117" descr="0">
            <a:extLst>
              <a:ext uri="{FF2B5EF4-FFF2-40B4-BE49-F238E27FC236}">
                <a16:creationId xmlns:a16="http://schemas.microsoft.com/office/drawing/2014/main" id="{A907C5EC-E4F7-46AA-AA85-B8F33C2BAEFF}"/>
              </a:ext>
            </a:extLst>
          </p:cNvPr>
          <p:cNvPicPr>
            <a:picLocks noChangeAspect="1"/>
          </p:cNvPicPr>
          <p:nvPr/>
        </p:nvPicPr>
        <p:blipFill>
          <a:blip r:embed="rId8"/>
          <a:stretch>
            <a:fillRect/>
          </a:stretch>
        </p:blipFill>
        <p:spPr>
          <a:xfrm>
            <a:off x="973006" y="3400000"/>
            <a:ext cx="550341" cy="563765"/>
          </a:xfrm>
          <a:prstGeom prst="rect">
            <a:avLst/>
          </a:prstGeom>
        </p:spPr>
      </p:pic>
      <p:pic>
        <p:nvPicPr>
          <p:cNvPr id="119" name="Picture 118" descr="1">
            <a:extLst>
              <a:ext uri="{FF2B5EF4-FFF2-40B4-BE49-F238E27FC236}">
                <a16:creationId xmlns:a16="http://schemas.microsoft.com/office/drawing/2014/main" id="{66079EA8-4252-4714-4842-8C348C62929F}"/>
              </a:ext>
            </a:extLst>
          </p:cNvPr>
          <p:cNvPicPr>
            <a:picLocks noChangeAspect="1"/>
          </p:cNvPicPr>
          <p:nvPr/>
        </p:nvPicPr>
        <p:blipFill>
          <a:blip r:embed="rId9"/>
          <a:stretch>
            <a:fillRect/>
          </a:stretch>
        </p:blipFill>
        <p:spPr>
          <a:xfrm>
            <a:off x="10496753" y="1925176"/>
            <a:ext cx="442958" cy="604034"/>
          </a:xfrm>
          <a:prstGeom prst="rect">
            <a:avLst/>
          </a:prstGeom>
        </p:spPr>
      </p:pic>
      <p:pic>
        <p:nvPicPr>
          <p:cNvPr id="120" name="Picture 119" descr="2">
            <a:extLst>
              <a:ext uri="{FF2B5EF4-FFF2-40B4-BE49-F238E27FC236}">
                <a16:creationId xmlns:a16="http://schemas.microsoft.com/office/drawing/2014/main" id="{30EC23DB-4B9A-EADF-65E8-2AEF60216E86}"/>
              </a:ext>
            </a:extLst>
          </p:cNvPr>
          <p:cNvPicPr>
            <a:picLocks noChangeAspect="1"/>
          </p:cNvPicPr>
          <p:nvPr/>
        </p:nvPicPr>
        <p:blipFill>
          <a:blip r:embed="rId10"/>
          <a:stretch>
            <a:fillRect/>
          </a:stretch>
        </p:blipFill>
        <p:spPr>
          <a:xfrm>
            <a:off x="3343670" y="2978474"/>
            <a:ext cx="442958" cy="617455"/>
          </a:xfrm>
          <a:prstGeom prst="rect">
            <a:avLst/>
          </a:prstGeom>
        </p:spPr>
      </p:pic>
      <p:pic>
        <p:nvPicPr>
          <p:cNvPr id="121" name="Picture 120" descr="3">
            <a:extLst>
              <a:ext uri="{FF2B5EF4-FFF2-40B4-BE49-F238E27FC236}">
                <a16:creationId xmlns:a16="http://schemas.microsoft.com/office/drawing/2014/main" id="{C47A9970-B736-5C0C-373A-CC46B4377085}"/>
              </a:ext>
            </a:extLst>
          </p:cNvPr>
          <p:cNvPicPr>
            <a:picLocks noChangeAspect="1"/>
          </p:cNvPicPr>
          <p:nvPr/>
        </p:nvPicPr>
        <p:blipFill>
          <a:blip r:embed="rId11"/>
          <a:stretch>
            <a:fillRect/>
          </a:stretch>
        </p:blipFill>
        <p:spPr>
          <a:xfrm>
            <a:off x="7961525" y="1025206"/>
            <a:ext cx="510072" cy="563764"/>
          </a:xfrm>
          <a:prstGeom prst="rect">
            <a:avLst/>
          </a:prstGeom>
        </p:spPr>
      </p:pic>
      <p:pic>
        <p:nvPicPr>
          <p:cNvPr id="122" name="Picture 121" descr="4">
            <a:extLst>
              <a:ext uri="{FF2B5EF4-FFF2-40B4-BE49-F238E27FC236}">
                <a16:creationId xmlns:a16="http://schemas.microsoft.com/office/drawing/2014/main" id="{1BC92D0D-2FDF-43AF-F63D-092AC88CFC70}"/>
              </a:ext>
            </a:extLst>
          </p:cNvPr>
          <p:cNvPicPr>
            <a:picLocks noChangeAspect="1"/>
          </p:cNvPicPr>
          <p:nvPr/>
        </p:nvPicPr>
        <p:blipFill>
          <a:blip r:embed="rId12"/>
          <a:stretch>
            <a:fillRect/>
          </a:stretch>
        </p:blipFill>
        <p:spPr>
          <a:xfrm>
            <a:off x="14222029" y="1840639"/>
            <a:ext cx="429534" cy="563764"/>
          </a:xfrm>
          <a:prstGeom prst="rect">
            <a:avLst/>
          </a:prstGeom>
        </p:spPr>
      </p:pic>
      <p:pic>
        <p:nvPicPr>
          <p:cNvPr id="123" name="Picture 122" descr="5">
            <a:extLst>
              <a:ext uri="{FF2B5EF4-FFF2-40B4-BE49-F238E27FC236}">
                <a16:creationId xmlns:a16="http://schemas.microsoft.com/office/drawing/2014/main" id="{D29DF4C9-43FA-BB4E-2B81-907B1BB0D8B9}"/>
              </a:ext>
            </a:extLst>
          </p:cNvPr>
          <p:cNvPicPr>
            <a:picLocks noChangeAspect="1"/>
          </p:cNvPicPr>
          <p:nvPr/>
        </p:nvPicPr>
        <p:blipFill>
          <a:blip r:embed="rId13"/>
          <a:stretch>
            <a:fillRect/>
          </a:stretch>
        </p:blipFill>
        <p:spPr>
          <a:xfrm>
            <a:off x="13107597" y="1895340"/>
            <a:ext cx="483227" cy="550341"/>
          </a:xfrm>
          <a:prstGeom prst="rect">
            <a:avLst/>
          </a:prstGeom>
        </p:spPr>
      </p:pic>
      <p:pic>
        <p:nvPicPr>
          <p:cNvPr id="124" name="Picture 123" descr="6">
            <a:extLst>
              <a:ext uri="{FF2B5EF4-FFF2-40B4-BE49-F238E27FC236}">
                <a16:creationId xmlns:a16="http://schemas.microsoft.com/office/drawing/2014/main" id="{16375A7D-7306-1218-35B3-9B6247D88171}"/>
              </a:ext>
            </a:extLst>
          </p:cNvPr>
          <p:cNvPicPr>
            <a:picLocks noChangeAspect="1"/>
          </p:cNvPicPr>
          <p:nvPr/>
        </p:nvPicPr>
        <p:blipFill>
          <a:blip r:embed="rId14"/>
          <a:stretch>
            <a:fillRect/>
          </a:stretch>
        </p:blipFill>
        <p:spPr>
          <a:xfrm>
            <a:off x="7239167" y="1881053"/>
            <a:ext cx="429534" cy="604033"/>
          </a:xfrm>
          <a:prstGeom prst="rect">
            <a:avLst/>
          </a:prstGeom>
        </p:spPr>
      </p:pic>
      <p:pic>
        <p:nvPicPr>
          <p:cNvPr id="125" name="Picture 124" descr="7">
            <a:extLst>
              <a:ext uri="{FF2B5EF4-FFF2-40B4-BE49-F238E27FC236}">
                <a16:creationId xmlns:a16="http://schemas.microsoft.com/office/drawing/2014/main" id="{972EEB0E-A522-48D2-6DC6-716BB67C3F27}"/>
              </a:ext>
            </a:extLst>
          </p:cNvPr>
          <p:cNvPicPr>
            <a:picLocks noChangeAspect="1"/>
          </p:cNvPicPr>
          <p:nvPr/>
        </p:nvPicPr>
        <p:blipFill>
          <a:blip r:embed="rId15"/>
          <a:stretch>
            <a:fillRect/>
          </a:stretch>
        </p:blipFill>
        <p:spPr>
          <a:xfrm>
            <a:off x="13563013" y="2700058"/>
            <a:ext cx="469803" cy="604033"/>
          </a:xfrm>
          <a:prstGeom prst="rect">
            <a:avLst/>
          </a:prstGeom>
        </p:spPr>
      </p:pic>
      <p:pic>
        <p:nvPicPr>
          <p:cNvPr id="126" name="Picture 125" descr="8">
            <a:extLst>
              <a:ext uri="{FF2B5EF4-FFF2-40B4-BE49-F238E27FC236}">
                <a16:creationId xmlns:a16="http://schemas.microsoft.com/office/drawing/2014/main" id="{C17CE08B-0DB4-FCC3-F09F-3F4712409244}"/>
              </a:ext>
            </a:extLst>
          </p:cNvPr>
          <p:cNvPicPr>
            <a:picLocks noChangeAspect="1"/>
          </p:cNvPicPr>
          <p:nvPr/>
        </p:nvPicPr>
        <p:blipFill>
          <a:blip r:embed="rId16"/>
          <a:stretch>
            <a:fillRect/>
          </a:stretch>
        </p:blipFill>
        <p:spPr>
          <a:xfrm>
            <a:off x="14235548" y="855746"/>
            <a:ext cx="429534" cy="563764"/>
          </a:xfrm>
          <a:prstGeom prst="rect">
            <a:avLst/>
          </a:prstGeom>
        </p:spPr>
      </p:pic>
      <p:pic>
        <p:nvPicPr>
          <p:cNvPr id="127" name="Picture 126" descr="9">
            <a:extLst>
              <a:ext uri="{FF2B5EF4-FFF2-40B4-BE49-F238E27FC236}">
                <a16:creationId xmlns:a16="http://schemas.microsoft.com/office/drawing/2014/main" id="{E1C0E8F0-216A-2F8B-2F8E-32CA6F1C2089}"/>
              </a:ext>
            </a:extLst>
          </p:cNvPr>
          <p:cNvPicPr>
            <a:picLocks noChangeAspect="1"/>
          </p:cNvPicPr>
          <p:nvPr/>
        </p:nvPicPr>
        <p:blipFill>
          <a:blip r:embed="rId17"/>
          <a:stretch>
            <a:fillRect/>
          </a:stretch>
        </p:blipFill>
        <p:spPr>
          <a:xfrm>
            <a:off x="4334434" y="2096623"/>
            <a:ext cx="483227" cy="550341"/>
          </a:xfrm>
          <a:prstGeom prst="rect">
            <a:avLst/>
          </a:prstGeom>
        </p:spPr>
      </p:pic>
      <p:pic>
        <p:nvPicPr>
          <p:cNvPr id="128" name="Picture 127" descr="10">
            <a:extLst>
              <a:ext uri="{FF2B5EF4-FFF2-40B4-BE49-F238E27FC236}">
                <a16:creationId xmlns:a16="http://schemas.microsoft.com/office/drawing/2014/main" id="{1A4D33C6-B0FE-3FCD-ADB8-76554E801E73}"/>
              </a:ext>
            </a:extLst>
          </p:cNvPr>
          <p:cNvPicPr>
            <a:picLocks noChangeAspect="1"/>
          </p:cNvPicPr>
          <p:nvPr/>
        </p:nvPicPr>
        <p:blipFill>
          <a:blip r:embed="rId18"/>
          <a:stretch>
            <a:fillRect/>
          </a:stretch>
        </p:blipFill>
        <p:spPr>
          <a:xfrm>
            <a:off x="14530654" y="3164486"/>
            <a:ext cx="604034" cy="604034"/>
          </a:xfrm>
          <a:prstGeom prst="rect">
            <a:avLst/>
          </a:prstGeom>
        </p:spPr>
      </p:pic>
      <p:pic>
        <p:nvPicPr>
          <p:cNvPr id="129" name="Picture 128" descr="11">
            <a:extLst>
              <a:ext uri="{FF2B5EF4-FFF2-40B4-BE49-F238E27FC236}">
                <a16:creationId xmlns:a16="http://schemas.microsoft.com/office/drawing/2014/main" id="{0BA196A2-2CE5-6594-DDB4-C0B247F92BAB}"/>
              </a:ext>
            </a:extLst>
          </p:cNvPr>
          <p:cNvPicPr>
            <a:picLocks noChangeAspect="1"/>
          </p:cNvPicPr>
          <p:nvPr/>
        </p:nvPicPr>
        <p:blipFill>
          <a:blip r:embed="rId19"/>
          <a:stretch>
            <a:fillRect/>
          </a:stretch>
        </p:blipFill>
        <p:spPr>
          <a:xfrm>
            <a:off x="9760140" y="2504016"/>
            <a:ext cx="617455" cy="604033"/>
          </a:xfrm>
          <a:prstGeom prst="rect">
            <a:avLst/>
          </a:prstGeom>
        </p:spPr>
      </p:pic>
      <p:pic>
        <p:nvPicPr>
          <p:cNvPr id="130" name="Picture 129" descr="12">
            <a:extLst>
              <a:ext uri="{FF2B5EF4-FFF2-40B4-BE49-F238E27FC236}">
                <a16:creationId xmlns:a16="http://schemas.microsoft.com/office/drawing/2014/main" id="{B381D4C1-AC85-E258-C196-4E747AC9A942}"/>
              </a:ext>
            </a:extLst>
          </p:cNvPr>
          <p:cNvPicPr>
            <a:picLocks noChangeAspect="1"/>
          </p:cNvPicPr>
          <p:nvPr/>
        </p:nvPicPr>
        <p:blipFill>
          <a:blip r:embed="rId20"/>
          <a:stretch>
            <a:fillRect/>
          </a:stretch>
        </p:blipFill>
        <p:spPr>
          <a:xfrm>
            <a:off x="12973940" y="990810"/>
            <a:ext cx="630879" cy="563765"/>
          </a:xfrm>
          <a:prstGeom prst="rect">
            <a:avLst/>
          </a:prstGeom>
        </p:spPr>
      </p:pic>
      <p:pic>
        <p:nvPicPr>
          <p:cNvPr id="131" name="Picture 130" descr="13">
            <a:extLst>
              <a:ext uri="{FF2B5EF4-FFF2-40B4-BE49-F238E27FC236}">
                <a16:creationId xmlns:a16="http://schemas.microsoft.com/office/drawing/2014/main" id="{FD144C4C-46A9-E1AE-E768-A192CCB17D72}"/>
              </a:ext>
            </a:extLst>
          </p:cNvPr>
          <p:cNvPicPr>
            <a:picLocks noChangeAspect="1"/>
          </p:cNvPicPr>
          <p:nvPr/>
        </p:nvPicPr>
        <p:blipFill>
          <a:blip r:embed="rId21"/>
          <a:stretch>
            <a:fillRect/>
          </a:stretch>
        </p:blipFill>
        <p:spPr>
          <a:xfrm>
            <a:off x="6313544" y="3238598"/>
            <a:ext cx="644303" cy="563765"/>
          </a:xfrm>
          <a:prstGeom prst="rect">
            <a:avLst/>
          </a:prstGeom>
        </p:spPr>
      </p:pic>
      <p:pic>
        <p:nvPicPr>
          <p:cNvPr id="132" name="Picture 131" descr="14">
            <a:extLst>
              <a:ext uri="{FF2B5EF4-FFF2-40B4-BE49-F238E27FC236}">
                <a16:creationId xmlns:a16="http://schemas.microsoft.com/office/drawing/2014/main" id="{9DEE932D-2774-5D6F-F149-B341A80EA5AC}"/>
              </a:ext>
            </a:extLst>
          </p:cNvPr>
          <p:cNvPicPr>
            <a:picLocks noChangeAspect="1"/>
          </p:cNvPicPr>
          <p:nvPr/>
        </p:nvPicPr>
        <p:blipFill>
          <a:blip r:embed="rId22"/>
          <a:stretch>
            <a:fillRect/>
          </a:stretch>
        </p:blipFill>
        <p:spPr>
          <a:xfrm>
            <a:off x="16523594" y="2215406"/>
            <a:ext cx="617455" cy="563764"/>
          </a:xfrm>
          <a:prstGeom prst="rect">
            <a:avLst/>
          </a:prstGeom>
        </p:spPr>
      </p:pic>
      <p:pic>
        <p:nvPicPr>
          <p:cNvPr id="133" name="Picture 132" descr="15">
            <a:extLst>
              <a:ext uri="{FF2B5EF4-FFF2-40B4-BE49-F238E27FC236}">
                <a16:creationId xmlns:a16="http://schemas.microsoft.com/office/drawing/2014/main" id="{DA7A3940-B545-B961-111A-D62A79D9BD42}"/>
              </a:ext>
            </a:extLst>
          </p:cNvPr>
          <p:cNvPicPr>
            <a:picLocks noChangeAspect="1"/>
          </p:cNvPicPr>
          <p:nvPr/>
        </p:nvPicPr>
        <p:blipFill>
          <a:blip r:embed="rId23"/>
          <a:stretch>
            <a:fillRect/>
          </a:stretch>
        </p:blipFill>
        <p:spPr>
          <a:xfrm>
            <a:off x="16190163" y="983660"/>
            <a:ext cx="617455" cy="563764"/>
          </a:xfrm>
          <a:prstGeom prst="rect">
            <a:avLst/>
          </a:prstGeom>
        </p:spPr>
      </p:pic>
      <p:pic>
        <p:nvPicPr>
          <p:cNvPr id="134" name="Picture 133" descr="16">
            <a:extLst>
              <a:ext uri="{FF2B5EF4-FFF2-40B4-BE49-F238E27FC236}">
                <a16:creationId xmlns:a16="http://schemas.microsoft.com/office/drawing/2014/main" id="{73A20C51-EDA8-FEC4-84DF-C1753AE4A222}"/>
              </a:ext>
            </a:extLst>
          </p:cNvPr>
          <p:cNvPicPr>
            <a:picLocks noChangeAspect="1"/>
          </p:cNvPicPr>
          <p:nvPr/>
        </p:nvPicPr>
        <p:blipFill>
          <a:blip r:embed="rId24"/>
          <a:stretch>
            <a:fillRect/>
          </a:stretch>
        </p:blipFill>
        <p:spPr>
          <a:xfrm>
            <a:off x="9893316" y="802150"/>
            <a:ext cx="604034" cy="617456"/>
          </a:xfrm>
          <a:prstGeom prst="rect">
            <a:avLst/>
          </a:prstGeom>
        </p:spPr>
      </p:pic>
      <p:pic>
        <p:nvPicPr>
          <p:cNvPr id="135" name="Picture 134" descr="17">
            <a:extLst>
              <a:ext uri="{FF2B5EF4-FFF2-40B4-BE49-F238E27FC236}">
                <a16:creationId xmlns:a16="http://schemas.microsoft.com/office/drawing/2014/main" id="{711EE2FE-63E0-EE8A-D218-0E86FA0B7ADE}"/>
              </a:ext>
            </a:extLst>
          </p:cNvPr>
          <p:cNvPicPr>
            <a:picLocks noChangeAspect="1"/>
          </p:cNvPicPr>
          <p:nvPr/>
        </p:nvPicPr>
        <p:blipFill>
          <a:blip r:embed="rId25"/>
          <a:stretch>
            <a:fillRect/>
          </a:stretch>
        </p:blipFill>
        <p:spPr>
          <a:xfrm>
            <a:off x="5486052" y="2753922"/>
            <a:ext cx="617455" cy="563764"/>
          </a:xfrm>
          <a:prstGeom prst="rect">
            <a:avLst/>
          </a:prstGeom>
        </p:spPr>
      </p:pic>
      <p:pic>
        <p:nvPicPr>
          <p:cNvPr id="136" name="Picture 135" descr="18">
            <a:extLst>
              <a:ext uri="{FF2B5EF4-FFF2-40B4-BE49-F238E27FC236}">
                <a16:creationId xmlns:a16="http://schemas.microsoft.com/office/drawing/2014/main" id="{91A73376-317C-764C-8BB5-E2BB56DEA8E6}"/>
              </a:ext>
            </a:extLst>
          </p:cNvPr>
          <p:cNvPicPr>
            <a:picLocks noChangeAspect="1"/>
          </p:cNvPicPr>
          <p:nvPr/>
        </p:nvPicPr>
        <p:blipFill>
          <a:blip r:embed="rId26"/>
          <a:stretch>
            <a:fillRect/>
          </a:stretch>
        </p:blipFill>
        <p:spPr>
          <a:xfrm>
            <a:off x="3845103" y="813715"/>
            <a:ext cx="630879" cy="563765"/>
          </a:xfrm>
          <a:prstGeom prst="rect">
            <a:avLst/>
          </a:prstGeom>
        </p:spPr>
      </p:pic>
      <p:pic>
        <p:nvPicPr>
          <p:cNvPr id="137" name="Picture 136" descr="19">
            <a:extLst>
              <a:ext uri="{FF2B5EF4-FFF2-40B4-BE49-F238E27FC236}">
                <a16:creationId xmlns:a16="http://schemas.microsoft.com/office/drawing/2014/main" id="{498220C1-729D-468C-2FFF-2CAA01B705A2}"/>
              </a:ext>
            </a:extLst>
          </p:cNvPr>
          <p:cNvPicPr>
            <a:picLocks noChangeAspect="1"/>
          </p:cNvPicPr>
          <p:nvPr/>
        </p:nvPicPr>
        <p:blipFill>
          <a:blip r:embed="rId27"/>
          <a:stretch>
            <a:fillRect/>
          </a:stretch>
        </p:blipFill>
        <p:spPr>
          <a:xfrm>
            <a:off x="6323621" y="2162319"/>
            <a:ext cx="604034" cy="577187"/>
          </a:xfrm>
          <a:prstGeom prst="rect">
            <a:avLst/>
          </a:prstGeom>
        </p:spPr>
      </p:pic>
      <p:pic>
        <p:nvPicPr>
          <p:cNvPr id="138" name="Picture 137" descr="20">
            <a:extLst>
              <a:ext uri="{FF2B5EF4-FFF2-40B4-BE49-F238E27FC236}">
                <a16:creationId xmlns:a16="http://schemas.microsoft.com/office/drawing/2014/main" id="{407FA62E-7BC7-A0F2-D7C0-ADCB848FCBBB}"/>
              </a:ext>
            </a:extLst>
          </p:cNvPr>
          <p:cNvPicPr>
            <a:picLocks noChangeAspect="1"/>
          </p:cNvPicPr>
          <p:nvPr/>
        </p:nvPicPr>
        <p:blipFill>
          <a:blip r:embed="rId28"/>
          <a:stretch>
            <a:fillRect/>
          </a:stretch>
        </p:blipFill>
        <p:spPr>
          <a:xfrm>
            <a:off x="6514355" y="809672"/>
            <a:ext cx="630879" cy="563765"/>
          </a:xfrm>
          <a:prstGeom prst="rect">
            <a:avLst/>
          </a:prstGeom>
        </p:spPr>
      </p:pic>
      <p:pic>
        <p:nvPicPr>
          <p:cNvPr id="139" name="Picture 138" descr="21">
            <a:extLst>
              <a:ext uri="{FF2B5EF4-FFF2-40B4-BE49-F238E27FC236}">
                <a16:creationId xmlns:a16="http://schemas.microsoft.com/office/drawing/2014/main" id="{165A2301-BE74-3120-C557-36CEA5A814E7}"/>
              </a:ext>
            </a:extLst>
          </p:cNvPr>
          <p:cNvPicPr>
            <a:picLocks noChangeAspect="1"/>
          </p:cNvPicPr>
          <p:nvPr/>
        </p:nvPicPr>
        <p:blipFill>
          <a:blip r:embed="rId29"/>
          <a:stretch>
            <a:fillRect/>
          </a:stretch>
        </p:blipFill>
        <p:spPr>
          <a:xfrm>
            <a:off x="2351417" y="1169055"/>
            <a:ext cx="644303" cy="604034"/>
          </a:xfrm>
          <a:prstGeom prst="rect">
            <a:avLst/>
          </a:prstGeom>
        </p:spPr>
      </p:pic>
      <p:pic>
        <p:nvPicPr>
          <p:cNvPr id="140" name="Picture 139" descr="22">
            <a:extLst>
              <a:ext uri="{FF2B5EF4-FFF2-40B4-BE49-F238E27FC236}">
                <a16:creationId xmlns:a16="http://schemas.microsoft.com/office/drawing/2014/main" id="{F6E000FE-DD18-EDB2-D954-A770FD82DAF6}"/>
              </a:ext>
            </a:extLst>
          </p:cNvPr>
          <p:cNvPicPr>
            <a:picLocks noChangeAspect="1"/>
          </p:cNvPicPr>
          <p:nvPr/>
        </p:nvPicPr>
        <p:blipFill>
          <a:blip r:embed="rId30"/>
          <a:stretch>
            <a:fillRect/>
          </a:stretch>
        </p:blipFill>
        <p:spPr>
          <a:xfrm>
            <a:off x="8734529" y="903421"/>
            <a:ext cx="604034" cy="604034"/>
          </a:xfrm>
          <a:prstGeom prst="rect">
            <a:avLst/>
          </a:prstGeom>
        </p:spPr>
      </p:pic>
      <p:pic>
        <p:nvPicPr>
          <p:cNvPr id="141" name="Picture 140" descr="23">
            <a:extLst>
              <a:ext uri="{FF2B5EF4-FFF2-40B4-BE49-F238E27FC236}">
                <a16:creationId xmlns:a16="http://schemas.microsoft.com/office/drawing/2014/main" id="{6907E871-0B06-8898-1CD4-C3EE93F69755}"/>
              </a:ext>
            </a:extLst>
          </p:cNvPr>
          <p:cNvPicPr>
            <a:picLocks noChangeAspect="1"/>
          </p:cNvPicPr>
          <p:nvPr/>
        </p:nvPicPr>
        <p:blipFill>
          <a:blip r:embed="rId31"/>
          <a:stretch>
            <a:fillRect/>
          </a:stretch>
        </p:blipFill>
        <p:spPr>
          <a:xfrm>
            <a:off x="10846490" y="2975945"/>
            <a:ext cx="644303" cy="550342"/>
          </a:xfrm>
          <a:prstGeom prst="rect">
            <a:avLst/>
          </a:prstGeom>
        </p:spPr>
      </p:pic>
      <p:pic>
        <p:nvPicPr>
          <p:cNvPr id="142" name="Picture 141" descr="24">
            <a:extLst>
              <a:ext uri="{FF2B5EF4-FFF2-40B4-BE49-F238E27FC236}">
                <a16:creationId xmlns:a16="http://schemas.microsoft.com/office/drawing/2014/main" id="{ECA44B8A-E69A-77DC-D1F1-BFE868E001BF}"/>
              </a:ext>
            </a:extLst>
          </p:cNvPr>
          <p:cNvPicPr>
            <a:picLocks noChangeAspect="1"/>
          </p:cNvPicPr>
          <p:nvPr/>
        </p:nvPicPr>
        <p:blipFill>
          <a:blip r:embed="rId32"/>
          <a:stretch>
            <a:fillRect/>
          </a:stretch>
        </p:blipFill>
        <p:spPr>
          <a:xfrm>
            <a:off x="12431589" y="2626482"/>
            <a:ext cx="630879" cy="604034"/>
          </a:xfrm>
          <a:prstGeom prst="rect">
            <a:avLst/>
          </a:prstGeom>
        </p:spPr>
      </p:pic>
      <p:pic>
        <p:nvPicPr>
          <p:cNvPr id="143" name="Picture 142">
            <a:extLst>
              <a:ext uri="{FF2B5EF4-FFF2-40B4-BE49-F238E27FC236}">
                <a16:creationId xmlns:a16="http://schemas.microsoft.com/office/drawing/2014/main" id="{EAC51B79-8798-519C-2D7C-A5FDB29B0D02}"/>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2243133" y="1161559"/>
            <a:ext cx="715876" cy="715876"/>
          </a:xfrm>
          <a:prstGeom prst="rect">
            <a:avLst/>
          </a:prstGeom>
        </p:spPr>
      </p:pic>
      <p:pic>
        <p:nvPicPr>
          <p:cNvPr id="144" name="Picture 143">
            <a:extLst>
              <a:ext uri="{FF2B5EF4-FFF2-40B4-BE49-F238E27FC236}">
                <a16:creationId xmlns:a16="http://schemas.microsoft.com/office/drawing/2014/main" id="{DDA37296-8E63-16FB-97C5-9BFBD0362F73}"/>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3146843" y="1418192"/>
            <a:ext cx="658144" cy="704329"/>
          </a:xfrm>
          <a:prstGeom prst="rect">
            <a:avLst/>
          </a:prstGeom>
        </p:spPr>
      </p:pic>
      <p:pic>
        <p:nvPicPr>
          <p:cNvPr id="145" name="Picture 144">
            <a:extLst>
              <a:ext uri="{FF2B5EF4-FFF2-40B4-BE49-F238E27FC236}">
                <a16:creationId xmlns:a16="http://schemas.microsoft.com/office/drawing/2014/main" id="{BE6B5F3B-F477-8AEC-C3DA-7242E6DBA89F}"/>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3890442" y="623210"/>
            <a:ext cx="692782" cy="762061"/>
          </a:xfrm>
          <a:prstGeom prst="rect">
            <a:avLst/>
          </a:prstGeom>
        </p:spPr>
      </p:pic>
      <p:pic>
        <p:nvPicPr>
          <p:cNvPr id="146" name="Picture 145">
            <a:extLst>
              <a:ext uri="{FF2B5EF4-FFF2-40B4-BE49-F238E27FC236}">
                <a16:creationId xmlns:a16="http://schemas.microsoft.com/office/drawing/2014/main" id="{8527E3B3-D0A2-8AE2-FE77-B78968887495}"/>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4234221" y="1944385"/>
            <a:ext cx="669690" cy="704329"/>
          </a:xfrm>
          <a:prstGeom prst="rect">
            <a:avLst/>
          </a:prstGeom>
        </p:spPr>
      </p:pic>
      <p:pic>
        <p:nvPicPr>
          <p:cNvPr id="147" name="Picture 146">
            <a:extLst>
              <a:ext uri="{FF2B5EF4-FFF2-40B4-BE49-F238E27FC236}">
                <a16:creationId xmlns:a16="http://schemas.microsoft.com/office/drawing/2014/main" id="{20A9076E-4D7E-C147-CAE6-D8AF2E22D3D7}"/>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5132010" y="723618"/>
            <a:ext cx="646597" cy="646597"/>
          </a:xfrm>
          <a:prstGeom prst="rect">
            <a:avLst/>
          </a:prstGeom>
        </p:spPr>
      </p:pic>
      <p:pic>
        <p:nvPicPr>
          <p:cNvPr id="32" name="Picture 31">
            <a:extLst>
              <a:ext uri="{FF2B5EF4-FFF2-40B4-BE49-F238E27FC236}">
                <a16:creationId xmlns:a16="http://schemas.microsoft.com/office/drawing/2014/main" id="{86325E78-D2AC-4AC9-7034-82E1789B90B2}"/>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6522886" y="766743"/>
            <a:ext cx="658144" cy="704329"/>
          </a:xfrm>
          <a:prstGeom prst="rect">
            <a:avLst/>
          </a:prstGeom>
        </p:spPr>
      </p:pic>
      <p:pic>
        <p:nvPicPr>
          <p:cNvPr id="30" name="Picture 29">
            <a:extLst>
              <a:ext uri="{FF2B5EF4-FFF2-40B4-BE49-F238E27FC236}">
                <a16:creationId xmlns:a16="http://schemas.microsoft.com/office/drawing/2014/main" id="{C22A5D3E-0C6A-C71D-507E-5CBFFE1A1274}"/>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390730" y="4069762"/>
            <a:ext cx="715876" cy="715876"/>
          </a:xfrm>
          <a:prstGeom prst="rect">
            <a:avLst/>
          </a:prstGeom>
        </p:spPr>
      </p:pic>
      <p:pic>
        <p:nvPicPr>
          <p:cNvPr id="158" name="Picture 157">
            <a:extLst>
              <a:ext uri="{FF2B5EF4-FFF2-40B4-BE49-F238E27FC236}">
                <a16:creationId xmlns:a16="http://schemas.microsoft.com/office/drawing/2014/main" id="{B9F3EB77-9A21-A923-951F-447B17281010}"/>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6290345" y="2146690"/>
            <a:ext cx="715876" cy="715876"/>
          </a:xfrm>
          <a:prstGeom prst="rect">
            <a:avLst/>
          </a:prstGeom>
        </p:spPr>
      </p:pic>
      <p:pic>
        <p:nvPicPr>
          <p:cNvPr id="159" name="Picture 158">
            <a:extLst>
              <a:ext uri="{FF2B5EF4-FFF2-40B4-BE49-F238E27FC236}">
                <a16:creationId xmlns:a16="http://schemas.microsoft.com/office/drawing/2014/main" id="{4FFF3310-A263-6F14-7AEE-2659286834F2}"/>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8052514" y="2171192"/>
            <a:ext cx="658144" cy="704329"/>
          </a:xfrm>
          <a:prstGeom prst="rect">
            <a:avLst/>
          </a:prstGeom>
        </p:spPr>
      </p:pic>
      <p:pic>
        <p:nvPicPr>
          <p:cNvPr id="160" name="Picture 159">
            <a:extLst>
              <a:ext uri="{FF2B5EF4-FFF2-40B4-BE49-F238E27FC236}">
                <a16:creationId xmlns:a16="http://schemas.microsoft.com/office/drawing/2014/main" id="{C2630857-25D1-A424-6A9D-D485649B4EEE}"/>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7387863" y="3323018"/>
            <a:ext cx="692782" cy="762061"/>
          </a:xfrm>
          <a:prstGeom prst="rect">
            <a:avLst/>
          </a:prstGeom>
        </p:spPr>
      </p:pic>
      <p:pic>
        <p:nvPicPr>
          <p:cNvPr id="161" name="Picture 160">
            <a:extLst>
              <a:ext uri="{FF2B5EF4-FFF2-40B4-BE49-F238E27FC236}">
                <a16:creationId xmlns:a16="http://schemas.microsoft.com/office/drawing/2014/main" id="{D6D04442-3BA9-C91D-B70B-8FBADAD27252}"/>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7822917" y="942825"/>
            <a:ext cx="669690" cy="704329"/>
          </a:xfrm>
          <a:prstGeom prst="rect">
            <a:avLst/>
          </a:prstGeom>
        </p:spPr>
      </p:pic>
      <p:pic>
        <p:nvPicPr>
          <p:cNvPr id="162" name="Picture 161">
            <a:extLst>
              <a:ext uri="{FF2B5EF4-FFF2-40B4-BE49-F238E27FC236}">
                <a16:creationId xmlns:a16="http://schemas.microsoft.com/office/drawing/2014/main" id="{C42A9121-BE3F-3BBA-FA1A-5989C4204CC0}"/>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7165018" y="1883358"/>
            <a:ext cx="646597" cy="646597"/>
          </a:xfrm>
          <a:prstGeom prst="rect">
            <a:avLst/>
          </a:prstGeom>
        </p:spPr>
      </p:pic>
      <p:pic>
        <p:nvPicPr>
          <p:cNvPr id="163" name="Picture 162">
            <a:extLst>
              <a:ext uri="{FF2B5EF4-FFF2-40B4-BE49-F238E27FC236}">
                <a16:creationId xmlns:a16="http://schemas.microsoft.com/office/drawing/2014/main" id="{133CAB37-2903-E754-CDF6-EDCB3D0828CA}"/>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8536033" y="3869512"/>
            <a:ext cx="715876" cy="715876"/>
          </a:xfrm>
          <a:prstGeom prst="rect">
            <a:avLst/>
          </a:prstGeom>
        </p:spPr>
      </p:pic>
      <p:pic>
        <p:nvPicPr>
          <p:cNvPr id="164" name="Picture 163">
            <a:extLst>
              <a:ext uri="{FF2B5EF4-FFF2-40B4-BE49-F238E27FC236}">
                <a16:creationId xmlns:a16="http://schemas.microsoft.com/office/drawing/2014/main" id="{36DB2758-719F-ABC6-399A-81C9F050B995}"/>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8746275" y="903433"/>
            <a:ext cx="658144" cy="704329"/>
          </a:xfrm>
          <a:prstGeom prst="rect">
            <a:avLst/>
          </a:prstGeom>
        </p:spPr>
      </p:pic>
      <p:pic>
        <p:nvPicPr>
          <p:cNvPr id="165" name="Picture 164">
            <a:extLst>
              <a:ext uri="{FF2B5EF4-FFF2-40B4-BE49-F238E27FC236}">
                <a16:creationId xmlns:a16="http://schemas.microsoft.com/office/drawing/2014/main" id="{CC6F9C46-9DB9-61A4-ECE8-5C9F723A36B8}"/>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9676488" y="2384658"/>
            <a:ext cx="692782" cy="762061"/>
          </a:xfrm>
          <a:prstGeom prst="rect">
            <a:avLst/>
          </a:prstGeom>
        </p:spPr>
      </p:pic>
      <p:pic>
        <p:nvPicPr>
          <p:cNvPr id="166" name="Picture 165">
            <a:extLst>
              <a:ext uri="{FF2B5EF4-FFF2-40B4-BE49-F238E27FC236}">
                <a16:creationId xmlns:a16="http://schemas.microsoft.com/office/drawing/2014/main" id="{596A7F72-48B6-BE9E-9F95-108FA9ED52EF}"/>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9395096" y="3358465"/>
            <a:ext cx="669690" cy="704329"/>
          </a:xfrm>
          <a:prstGeom prst="rect">
            <a:avLst/>
          </a:prstGeom>
        </p:spPr>
      </p:pic>
      <p:pic>
        <p:nvPicPr>
          <p:cNvPr id="167" name="Picture 166">
            <a:extLst>
              <a:ext uri="{FF2B5EF4-FFF2-40B4-BE49-F238E27FC236}">
                <a16:creationId xmlns:a16="http://schemas.microsoft.com/office/drawing/2014/main" id="{40420745-C55F-EF2A-41B5-978557CE394F}"/>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9247054" y="1675707"/>
            <a:ext cx="646597" cy="646597"/>
          </a:xfrm>
          <a:prstGeom prst="rect">
            <a:avLst/>
          </a:prstGeom>
        </p:spPr>
      </p:pic>
      <p:pic>
        <p:nvPicPr>
          <p:cNvPr id="168" name="Picture 167">
            <a:extLst>
              <a:ext uri="{FF2B5EF4-FFF2-40B4-BE49-F238E27FC236}">
                <a16:creationId xmlns:a16="http://schemas.microsoft.com/office/drawing/2014/main" id="{E0CCEC5E-4444-30BE-499C-0075321D7FE6}"/>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9789778" y="830980"/>
            <a:ext cx="715876" cy="715876"/>
          </a:xfrm>
          <a:prstGeom prst="rect">
            <a:avLst/>
          </a:prstGeom>
        </p:spPr>
      </p:pic>
      <p:pic>
        <p:nvPicPr>
          <p:cNvPr id="169" name="Picture 168">
            <a:extLst>
              <a:ext uri="{FF2B5EF4-FFF2-40B4-BE49-F238E27FC236}">
                <a16:creationId xmlns:a16="http://schemas.microsoft.com/office/drawing/2014/main" id="{42F6F115-0B5C-046B-5A79-B61433905198}"/>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10402982" y="1872928"/>
            <a:ext cx="658144" cy="704329"/>
          </a:xfrm>
          <a:prstGeom prst="rect">
            <a:avLst/>
          </a:prstGeom>
        </p:spPr>
      </p:pic>
      <p:pic>
        <p:nvPicPr>
          <p:cNvPr id="170" name="Picture 169">
            <a:extLst>
              <a:ext uri="{FF2B5EF4-FFF2-40B4-BE49-F238E27FC236}">
                <a16:creationId xmlns:a16="http://schemas.microsoft.com/office/drawing/2014/main" id="{7EA0D251-C6ED-271E-755C-758CAE075145}"/>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0714500" y="1004240"/>
            <a:ext cx="692782" cy="762061"/>
          </a:xfrm>
          <a:prstGeom prst="rect">
            <a:avLst/>
          </a:prstGeom>
        </p:spPr>
      </p:pic>
      <p:pic>
        <p:nvPicPr>
          <p:cNvPr id="171" name="Picture 170">
            <a:extLst>
              <a:ext uri="{FF2B5EF4-FFF2-40B4-BE49-F238E27FC236}">
                <a16:creationId xmlns:a16="http://schemas.microsoft.com/office/drawing/2014/main" id="{E46A0079-6EE0-6D7F-AE49-F273A128255A}"/>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11290467" y="2050147"/>
            <a:ext cx="669690" cy="704329"/>
          </a:xfrm>
          <a:prstGeom prst="rect">
            <a:avLst/>
          </a:prstGeom>
        </p:spPr>
      </p:pic>
      <p:pic>
        <p:nvPicPr>
          <p:cNvPr id="172" name="Picture 171">
            <a:extLst>
              <a:ext uri="{FF2B5EF4-FFF2-40B4-BE49-F238E27FC236}">
                <a16:creationId xmlns:a16="http://schemas.microsoft.com/office/drawing/2014/main" id="{1919BFF3-07E1-4622-6278-7C9F6AB326CF}"/>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0881740" y="2932603"/>
            <a:ext cx="646597" cy="646597"/>
          </a:xfrm>
          <a:prstGeom prst="rect">
            <a:avLst/>
          </a:prstGeom>
        </p:spPr>
      </p:pic>
      <p:pic>
        <p:nvPicPr>
          <p:cNvPr id="173" name="Picture 172">
            <a:extLst>
              <a:ext uri="{FF2B5EF4-FFF2-40B4-BE49-F238E27FC236}">
                <a16:creationId xmlns:a16="http://schemas.microsoft.com/office/drawing/2014/main" id="{90CF7B40-D7A1-61B5-5C6D-2CAFBBDAE70A}"/>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15250435" y="1995339"/>
            <a:ext cx="715876" cy="715876"/>
          </a:xfrm>
          <a:prstGeom prst="rect">
            <a:avLst/>
          </a:prstGeom>
        </p:spPr>
      </p:pic>
      <p:pic>
        <p:nvPicPr>
          <p:cNvPr id="174" name="Picture 173">
            <a:extLst>
              <a:ext uri="{FF2B5EF4-FFF2-40B4-BE49-F238E27FC236}">
                <a16:creationId xmlns:a16="http://schemas.microsoft.com/office/drawing/2014/main" id="{3D908224-E72B-57CE-8B94-372E4D8A308F}"/>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16426991" y="3498603"/>
            <a:ext cx="658144" cy="704329"/>
          </a:xfrm>
          <a:prstGeom prst="rect">
            <a:avLst/>
          </a:prstGeom>
        </p:spPr>
      </p:pic>
      <p:pic>
        <p:nvPicPr>
          <p:cNvPr id="175" name="Picture 174">
            <a:extLst>
              <a:ext uri="{FF2B5EF4-FFF2-40B4-BE49-F238E27FC236}">
                <a16:creationId xmlns:a16="http://schemas.microsoft.com/office/drawing/2014/main" id="{1AD97369-F435-1B2D-CD48-52FBA8FCC07C}"/>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4463910" y="3021695"/>
            <a:ext cx="692782" cy="762061"/>
          </a:xfrm>
          <a:prstGeom prst="rect">
            <a:avLst/>
          </a:prstGeom>
        </p:spPr>
      </p:pic>
      <p:pic>
        <p:nvPicPr>
          <p:cNvPr id="176" name="Picture 175">
            <a:extLst>
              <a:ext uri="{FF2B5EF4-FFF2-40B4-BE49-F238E27FC236}">
                <a16:creationId xmlns:a16="http://schemas.microsoft.com/office/drawing/2014/main" id="{5D8B9E8E-D46E-4D2D-8657-6DC91695F0A4}"/>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16121088" y="983894"/>
            <a:ext cx="669690" cy="704329"/>
          </a:xfrm>
          <a:prstGeom prst="rect">
            <a:avLst/>
          </a:prstGeom>
        </p:spPr>
      </p:pic>
      <p:pic>
        <p:nvPicPr>
          <p:cNvPr id="177" name="Picture 176">
            <a:extLst>
              <a:ext uri="{FF2B5EF4-FFF2-40B4-BE49-F238E27FC236}">
                <a16:creationId xmlns:a16="http://schemas.microsoft.com/office/drawing/2014/main" id="{E08F4805-3DF1-BABB-6C86-DFCFD1DD027E}"/>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6523594" y="2137667"/>
            <a:ext cx="646597" cy="646597"/>
          </a:xfrm>
          <a:prstGeom prst="rect">
            <a:avLst/>
          </a:prstGeom>
        </p:spPr>
      </p:pic>
      <p:pic>
        <p:nvPicPr>
          <p:cNvPr id="36" name="Picture 35">
            <a:extLst>
              <a:ext uri="{FF2B5EF4-FFF2-40B4-BE49-F238E27FC236}">
                <a16:creationId xmlns:a16="http://schemas.microsoft.com/office/drawing/2014/main" id="{B83C2E27-B22B-E982-A5BD-2B4428C6B4DD}"/>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603117" y="1763429"/>
            <a:ext cx="669690" cy="704329"/>
          </a:xfrm>
          <a:prstGeom prst="rect">
            <a:avLst/>
          </a:prstGeom>
        </p:spPr>
      </p:pic>
      <p:pic>
        <p:nvPicPr>
          <p:cNvPr id="38" name="Picture 37">
            <a:extLst>
              <a:ext uri="{FF2B5EF4-FFF2-40B4-BE49-F238E27FC236}">
                <a16:creationId xmlns:a16="http://schemas.microsoft.com/office/drawing/2014/main" id="{F4F98408-637D-83A0-704D-09698FDCD8C7}"/>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505183" y="1659363"/>
            <a:ext cx="646597" cy="646597"/>
          </a:xfrm>
          <a:prstGeom prst="rect">
            <a:avLst/>
          </a:prstGeom>
        </p:spPr>
      </p:pic>
      <p:pic>
        <p:nvPicPr>
          <p:cNvPr id="148" name="Picture 147">
            <a:extLst>
              <a:ext uri="{FF2B5EF4-FFF2-40B4-BE49-F238E27FC236}">
                <a16:creationId xmlns:a16="http://schemas.microsoft.com/office/drawing/2014/main" id="{90AF615E-2966-42D4-E647-C2623123A48D}"/>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3245739" y="2211177"/>
            <a:ext cx="715876" cy="715876"/>
          </a:xfrm>
          <a:prstGeom prst="rect">
            <a:avLst/>
          </a:prstGeom>
        </p:spPr>
      </p:pic>
      <p:pic>
        <p:nvPicPr>
          <p:cNvPr id="149" name="Picture 148">
            <a:extLst>
              <a:ext uri="{FF2B5EF4-FFF2-40B4-BE49-F238E27FC236}">
                <a16:creationId xmlns:a16="http://schemas.microsoft.com/office/drawing/2014/main" id="{A94CCC27-B21B-9EA6-F675-EDBFBC771A82}"/>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2292639" y="2359182"/>
            <a:ext cx="658144" cy="704329"/>
          </a:xfrm>
          <a:prstGeom prst="rect">
            <a:avLst/>
          </a:prstGeom>
        </p:spPr>
      </p:pic>
      <p:pic>
        <p:nvPicPr>
          <p:cNvPr id="150" name="Picture 149">
            <a:extLst>
              <a:ext uri="{FF2B5EF4-FFF2-40B4-BE49-F238E27FC236}">
                <a16:creationId xmlns:a16="http://schemas.microsoft.com/office/drawing/2014/main" id="{458B77B6-BDE9-FBDB-68CD-86B6FA83FE15}"/>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234843" y="2615991"/>
            <a:ext cx="692782" cy="762061"/>
          </a:xfrm>
          <a:prstGeom prst="rect">
            <a:avLst/>
          </a:prstGeom>
        </p:spPr>
      </p:pic>
      <p:pic>
        <p:nvPicPr>
          <p:cNvPr id="151" name="Picture 150">
            <a:extLst>
              <a:ext uri="{FF2B5EF4-FFF2-40B4-BE49-F238E27FC236}">
                <a16:creationId xmlns:a16="http://schemas.microsoft.com/office/drawing/2014/main" id="{9586F564-C3BD-16C8-CED0-2C2B5923FED0}"/>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3246805" y="2996623"/>
            <a:ext cx="669690" cy="704329"/>
          </a:xfrm>
          <a:prstGeom prst="rect">
            <a:avLst/>
          </a:prstGeom>
        </p:spPr>
      </p:pic>
      <p:pic>
        <p:nvPicPr>
          <p:cNvPr id="152" name="Picture 151">
            <a:extLst>
              <a:ext uri="{FF2B5EF4-FFF2-40B4-BE49-F238E27FC236}">
                <a16:creationId xmlns:a16="http://schemas.microsoft.com/office/drawing/2014/main" id="{F3EA85C7-B22B-CEE2-296F-8F818FEA2880}"/>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955893" y="3370687"/>
            <a:ext cx="646597" cy="646597"/>
          </a:xfrm>
          <a:prstGeom prst="rect">
            <a:avLst/>
          </a:prstGeom>
        </p:spPr>
      </p:pic>
      <p:pic>
        <p:nvPicPr>
          <p:cNvPr id="153" name="Picture 152">
            <a:extLst>
              <a:ext uri="{FF2B5EF4-FFF2-40B4-BE49-F238E27FC236}">
                <a16:creationId xmlns:a16="http://schemas.microsoft.com/office/drawing/2014/main" id="{FF76496E-02F4-D24D-D2B3-02A5C47B1888}"/>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1219041" y="2520439"/>
            <a:ext cx="715876" cy="715876"/>
          </a:xfrm>
          <a:prstGeom prst="rect">
            <a:avLst/>
          </a:prstGeom>
        </p:spPr>
      </p:pic>
      <p:pic>
        <p:nvPicPr>
          <p:cNvPr id="154" name="Picture 153">
            <a:extLst>
              <a:ext uri="{FF2B5EF4-FFF2-40B4-BE49-F238E27FC236}">
                <a16:creationId xmlns:a16="http://schemas.microsoft.com/office/drawing/2014/main" id="{6F244FB1-B165-0DC1-6189-0EF0DB0C1D67}"/>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4603350" y="2975557"/>
            <a:ext cx="658144" cy="704329"/>
          </a:xfrm>
          <a:prstGeom prst="rect">
            <a:avLst/>
          </a:prstGeom>
        </p:spPr>
      </p:pic>
      <p:pic>
        <p:nvPicPr>
          <p:cNvPr id="155" name="Picture 154">
            <a:extLst>
              <a:ext uri="{FF2B5EF4-FFF2-40B4-BE49-F238E27FC236}">
                <a16:creationId xmlns:a16="http://schemas.microsoft.com/office/drawing/2014/main" id="{B2B246B1-5E29-9DBB-35EA-608DABB3FC10}"/>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5552327" y="1616529"/>
            <a:ext cx="692782" cy="762061"/>
          </a:xfrm>
          <a:prstGeom prst="rect">
            <a:avLst/>
          </a:prstGeom>
        </p:spPr>
      </p:pic>
      <p:pic>
        <p:nvPicPr>
          <p:cNvPr id="156" name="Picture 155">
            <a:extLst>
              <a:ext uri="{FF2B5EF4-FFF2-40B4-BE49-F238E27FC236}">
                <a16:creationId xmlns:a16="http://schemas.microsoft.com/office/drawing/2014/main" id="{5EC78808-36E1-8E90-0697-E1A10AA08281}"/>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6320275" y="3286486"/>
            <a:ext cx="669690" cy="704329"/>
          </a:xfrm>
          <a:prstGeom prst="rect">
            <a:avLst/>
          </a:prstGeom>
        </p:spPr>
      </p:pic>
      <p:pic>
        <p:nvPicPr>
          <p:cNvPr id="157" name="Picture 156">
            <a:extLst>
              <a:ext uri="{FF2B5EF4-FFF2-40B4-BE49-F238E27FC236}">
                <a16:creationId xmlns:a16="http://schemas.microsoft.com/office/drawing/2014/main" id="{656017F8-B99D-30C0-7377-AF4A1BA50771}"/>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5471550" y="2676295"/>
            <a:ext cx="646597" cy="646597"/>
          </a:xfrm>
          <a:prstGeom prst="rect">
            <a:avLst/>
          </a:prstGeom>
        </p:spPr>
      </p:pic>
      <p:pic>
        <p:nvPicPr>
          <p:cNvPr id="34" name="Picture 33">
            <a:extLst>
              <a:ext uri="{FF2B5EF4-FFF2-40B4-BE49-F238E27FC236}">
                <a16:creationId xmlns:a16="http://schemas.microsoft.com/office/drawing/2014/main" id="{C71E4025-C7E4-F1F0-008E-E1E86DC4EECD}"/>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988030" y="3240024"/>
            <a:ext cx="692782" cy="762061"/>
          </a:xfrm>
          <a:prstGeom prst="rect">
            <a:avLst/>
          </a:prstGeom>
        </p:spPr>
      </p:pic>
      <p:pic>
        <p:nvPicPr>
          <p:cNvPr id="178" name="Picture 177">
            <a:extLst>
              <a:ext uri="{FF2B5EF4-FFF2-40B4-BE49-F238E27FC236}">
                <a16:creationId xmlns:a16="http://schemas.microsoft.com/office/drawing/2014/main" id="{98E00B4A-1CCA-B1C1-FC70-797FA3395ED0}"/>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11950243" y="824112"/>
            <a:ext cx="715876" cy="715876"/>
          </a:xfrm>
          <a:prstGeom prst="rect">
            <a:avLst/>
          </a:prstGeom>
        </p:spPr>
      </p:pic>
      <p:pic>
        <p:nvPicPr>
          <p:cNvPr id="179" name="Picture 178">
            <a:extLst>
              <a:ext uri="{FF2B5EF4-FFF2-40B4-BE49-F238E27FC236}">
                <a16:creationId xmlns:a16="http://schemas.microsoft.com/office/drawing/2014/main" id="{108A0BBB-65B3-BB57-1327-9EF345214394}"/>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11999675" y="1632369"/>
            <a:ext cx="658144" cy="704329"/>
          </a:xfrm>
          <a:prstGeom prst="rect">
            <a:avLst/>
          </a:prstGeom>
        </p:spPr>
      </p:pic>
      <p:pic>
        <p:nvPicPr>
          <p:cNvPr id="180" name="Picture 179">
            <a:extLst>
              <a:ext uri="{FF2B5EF4-FFF2-40B4-BE49-F238E27FC236}">
                <a16:creationId xmlns:a16="http://schemas.microsoft.com/office/drawing/2014/main" id="{A047262C-0E7E-76D6-BC06-B04C7E4CE0B6}"/>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2369686" y="2594914"/>
            <a:ext cx="692782" cy="762061"/>
          </a:xfrm>
          <a:prstGeom prst="rect">
            <a:avLst/>
          </a:prstGeom>
        </p:spPr>
      </p:pic>
      <p:pic>
        <p:nvPicPr>
          <p:cNvPr id="181" name="Picture 180">
            <a:extLst>
              <a:ext uri="{FF2B5EF4-FFF2-40B4-BE49-F238E27FC236}">
                <a16:creationId xmlns:a16="http://schemas.microsoft.com/office/drawing/2014/main" id="{DFB69AC6-C8F2-6D83-80E3-652C5517E54B}"/>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12958832" y="969814"/>
            <a:ext cx="669690" cy="704329"/>
          </a:xfrm>
          <a:prstGeom prst="rect">
            <a:avLst/>
          </a:prstGeom>
        </p:spPr>
      </p:pic>
      <p:pic>
        <p:nvPicPr>
          <p:cNvPr id="182" name="Picture 181">
            <a:extLst>
              <a:ext uri="{FF2B5EF4-FFF2-40B4-BE49-F238E27FC236}">
                <a16:creationId xmlns:a16="http://schemas.microsoft.com/office/drawing/2014/main" id="{8161ADFA-B45C-3778-B0E8-390359E3F2D6}"/>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3030779" y="1865875"/>
            <a:ext cx="646597" cy="646597"/>
          </a:xfrm>
          <a:prstGeom prst="rect">
            <a:avLst/>
          </a:prstGeom>
        </p:spPr>
      </p:pic>
      <p:pic>
        <p:nvPicPr>
          <p:cNvPr id="183" name="Picture 182">
            <a:extLst>
              <a:ext uri="{FF2B5EF4-FFF2-40B4-BE49-F238E27FC236}">
                <a16:creationId xmlns:a16="http://schemas.microsoft.com/office/drawing/2014/main" id="{31CEA343-510F-DB28-E9CD-5A54569F4C3B}"/>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13389853" y="2722139"/>
            <a:ext cx="715876" cy="715876"/>
          </a:xfrm>
          <a:prstGeom prst="rect">
            <a:avLst/>
          </a:prstGeom>
        </p:spPr>
      </p:pic>
      <p:pic>
        <p:nvPicPr>
          <p:cNvPr id="184" name="Picture 183">
            <a:extLst>
              <a:ext uri="{FF2B5EF4-FFF2-40B4-BE49-F238E27FC236}">
                <a16:creationId xmlns:a16="http://schemas.microsoft.com/office/drawing/2014/main" id="{4965B8FD-CAFE-E847-DB27-8A5D756FD5E1}"/>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14087799" y="1749243"/>
            <a:ext cx="658144" cy="704329"/>
          </a:xfrm>
          <a:prstGeom prst="rect">
            <a:avLst/>
          </a:prstGeom>
        </p:spPr>
      </p:pic>
      <p:pic>
        <p:nvPicPr>
          <p:cNvPr id="185" name="Picture 184">
            <a:extLst>
              <a:ext uri="{FF2B5EF4-FFF2-40B4-BE49-F238E27FC236}">
                <a16:creationId xmlns:a16="http://schemas.microsoft.com/office/drawing/2014/main" id="{C8879868-3FE6-8DA9-6F24-BDA8AA95D06A}"/>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4131459" y="780528"/>
            <a:ext cx="692782" cy="762061"/>
          </a:xfrm>
          <a:prstGeom prst="rect">
            <a:avLst/>
          </a:prstGeom>
        </p:spPr>
      </p:pic>
      <p:pic>
        <p:nvPicPr>
          <p:cNvPr id="186" name="Picture 185">
            <a:extLst>
              <a:ext uri="{FF2B5EF4-FFF2-40B4-BE49-F238E27FC236}">
                <a16:creationId xmlns:a16="http://schemas.microsoft.com/office/drawing/2014/main" id="{24618FE7-6BA1-7427-C354-B198D5BF2034}"/>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15574885" y="2848371"/>
            <a:ext cx="669690" cy="704329"/>
          </a:xfrm>
          <a:prstGeom prst="rect">
            <a:avLst/>
          </a:prstGeom>
        </p:spPr>
      </p:pic>
      <p:pic>
        <p:nvPicPr>
          <p:cNvPr id="187" name="Picture 186">
            <a:extLst>
              <a:ext uri="{FF2B5EF4-FFF2-40B4-BE49-F238E27FC236}">
                <a16:creationId xmlns:a16="http://schemas.microsoft.com/office/drawing/2014/main" id="{DC2DD335-BB72-C445-2F18-BAD40838A62E}"/>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4922265" y="1072786"/>
            <a:ext cx="646597" cy="646597"/>
          </a:xfrm>
          <a:prstGeom prst="rect">
            <a:avLst/>
          </a:prstGeom>
        </p:spPr>
      </p:pic>
      <p:pic>
        <p:nvPicPr>
          <p:cNvPr id="188" name="Picture 187" descr="17">
            <a:extLst>
              <a:ext uri="{FF2B5EF4-FFF2-40B4-BE49-F238E27FC236}">
                <a16:creationId xmlns:a16="http://schemas.microsoft.com/office/drawing/2014/main" id="{2D5756F2-6143-0BE6-7AD4-D904832E8CD2}"/>
              </a:ext>
            </a:extLst>
          </p:cNvPr>
          <p:cNvPicPr>
            <a:picLocks noChangeAspect="1"/>
          </p:cNvPicPr>
          <p:nvPr/>
        </p:nvPicPr>
        <p:blipFill>
          <a:blip r:embed="rId25"/>
          <a:stretch>
            <a:fillRect/>
          </a:stretch>
        </p:blipFill>
        <p:spPr>
          <a:xfrm>
            <a:off x="4234221" y="4729809"/>
            <a:ext cx="617455" cy="563764"/>
          </a:xfrm>
          <a:prstGeom prst="rect">
            <a:avLst/>
          </a:prstGeom>
        </p:spPr>
      </p:pic>
      <p:pic>
        <p:nvPicPr>
          <p:cNvPr id="189" name="Picture 188" descr="3">
            <a:extLst>
              <a:ext uri="{FF2B5EF4-FFF2-40B4-BE49-F238E27FC236}">
                <a16:creationId xmlns:a16="http://schemas.microsoft.com/office/drawing/2014/main" id="{F2CEBFC0-9309-9869-7AD1-BB18EF939B96}"/>
              </a:ext>
            </a:extLst>
          </p:cNvPr>
          <p:cNvPicPr>
            <a:picLocks noChangeAspect="1"/>
          </p:cNvPicPr>
          <p:nvPr/>
        </p:nvPicPr>
        <p:blipFill>
          <a:blip r:embed="rId11"/>
          <a:stretch>
            <a:fillRect/>
          </a:stretch>
        </p:blipFill>
        <p:spPr>
          <a:xfrm>
            <a:off x="11582994" y="3927654"/>
            <a:ext cx="510072" cy="563764"/>
          </a:xfrm>
          <a:prstGeom prst="rect">
            <a:avLst/>
          </a:prstGeom>
        </p:spPr>
      </p:pic>
      <p:pic>
        <p:nvPicPr>
          <p:cNvPr id="190" name="Picture 189" descr="7">
            <a:extLst>
              <a:ext uri="{FF2B5EF4-FFF2-40B4-BE49-F238E27FC236}">
                <a16:creationId xmlns:a16="http://schemas.microsoft.com/office/drawing/2014/main" id="{04ACA3C0-4C86-00D2-0C4C-34A389726F1B}"/>
              </a:ext>
            </a:extLst>
          </p:cNvPr>
          <p:cNvPicPr>
            <a:picLocks noChangeAspect="1"/>
          </p:cNvPicPr>
          <p:nvPr/>
        </p:nvPicPr>
        <p:blipFill>
          <a:blip r:embed="rId15"/>
          <a:stretch>
            <a:fillRect/>
          </a:stretch>
        </p:blipFill>
        <p:spPr>
          <a:xfrm>
            <a:off x="4490924" y="4053263"/>
            <a:ext cx="469803" cy="604033"/>
          </a:xfrm>
          <a:prstGeom prst="rect">
            <a:avLst/>
          </a:prstGeom>
        </p:spPr>
      </p:pic>
      <p:pic>
        <p:nvPicPr>
          <p:cNvPr id="191" name="Picture 190" descr="23">
            <a:extLst>
              <a:ext uri="{FF2B5EF4-FFF2-40B4-BE49-F238E27FC236}">
                <a16:creationId xmlns:a16="http://schemas.microsoft.com/office/drawing/2014/main" id="{ACC670E2-F850-C105-4351-85D25D01568B}"/>
              </a:ext>
            </a:extLst>
          </p:cNvPr>
          <p:cNvPicPr>
            <a:picLocks noChangeAspect="1"/>
          </p:cNvPicPr>
          <p:nvPr/>
        </p:nvPicPr>
        <p:blipFill>
          <a:blip r:embed="rId31"/>
          <a:stretch>
            <a:fillRect/>
          </a:stretch>
        </p:blipFill>
        <p:spPr>
          <a:xfrm>
            <a:off x="12365939" y="4637303"/>
            <a:ext cx="644303" cy="550342"/>
          </a:xfrm>
          <a:prstGeom prst="rect">
            <a:avLst/>
          </a:prstGeom>
        </p:spPr>
      </p:pic>
      <p:pic>
        <p:nvPicPr>
          <p:cNvPr id="192" name="Picture 191" descr="14">
            <a:extLst>
              <a:ext uri="{FF2B5EF4-FFF2-40B4-BE49-F238E27FC236}">
                <a16:creationId xmlns:a16="http://schemas.microsoft.com/office/drawing/2014/main" id="{DF169065-8556-314A-4365-932C16A82316}"/>
              </a:ext>
            </a:extLst>
          </p:cNvPr>
          <p:cNvPicPr>
            <a:picLocks noChangeAspect="1"/>
          </p:cNvPicPr>
          <p:nvPr/>
        </p:nvPicPr>
        <p:blipFill>
          <a:blip r:embed="rId22"/>
          <a:stretch>
            <a:fillRect/>
          </a:stretch>
        </p:blipFill>
        <p:spPr>
          <a:xfrm>
            <a:off x="4960727" y="4057338"/>
            <a:ext cx="617455" cy="563764"/>
          </a:xfrm>
          <a:prstGeom prst="rect">
            <a:avLst/>
          </a:prstGeom>
        </p:spPr>
      </p:pic>
      <p:pic>
        <p:nvPicPr>
          <p:cNvPr id="195" name="Picture 194" descr="1">
            <a:extLst>
              <a:ext uri="{FF2B5EF4-FFF2-40B4-BE49-F238E27FC236}">
                <a16:creationId xmlns:a16="http://schemas.microsoft.com/office/drawing/2014/main" id="{E21E8FC8-D3CE-D6E4-2068-84CCC0FDB7E3}"/>
              </a:ext>
            </a:extLst>
          </p:cNvPr>
          <p:cNvPicPr>
            <a:picLocks noChangeAspect="1"/>
          </p:cNvPicPr>
          <p:nvPr/>
        </p:nvPicPr>
        <p:blipFill>
          <a:blip r:embed="rId9"/>
          <a:stretch>
            <a:fillRect/>
          </a:stretch>
        </p:blipFill>
        <p:spPr>
          <a:xfrm>
            <a:off x="4033024" y="4033179"/>
            <a:ext cx="442958" cy="604034"/>
          </a:xfrm>
          <a:prstGeom prst="rect">
            <a:avLst/>
          </a:prstGeom>
        </p:spPr>
      </p:pic>
      <p:pic>
        <p:nvPicPr>
          <p:cNvPr id="196" name="Picture 195" descr="6">
            <a:extLst>
              <a:ext uri="{FF2B5EF4-FFF2-40B4-BE49-F238E27FC236}">
                <a16:creationId xmlns:a16="http://schemas.microsoft.com/office/drawing/2014/main" id="{C3C3B12F-6F28-2F6F-DAD7-96EB424A5E66}"/>
              </a:ext>
            </a:extLst>
          </p:cNvPr>
          <p:cNvPicPr>
            <a:picLocks noChangeAspect="1"/>
          </p:cNvPicPr>
          <p:nvPr/>
        </p:nvPicPr>
        <p:blipFill>
          <a:blip r:embed="rId14"/>
          <a:stretch>
            <a:fillRect/>
          </a:stretch>
        </p:blipFill>
        <p:spPr>
          <a:xfrm>
            <a:off x="12043315" y="3905621"/>
            <a:ext cx="429534" cy="604033"/>
          </a:xfrm>
          <a:prstGeom prst="rect">
            <a:avLst/>
          </a:prstGeom>
        </p:spPr>
      </p:pic>
      <p:pic>
        <p:nvPicPr>
          <p:cNvPr id="198" name="Picture 197" descr="22">
            <a:extLst>
              <a:ext uri="{FF2B5EF4-FFF2-40B4-BE49-F238E27FC236}">
                <a16:creationId xmlns:a16="http://schemas.microsoft.com/office/drawing/2014/main" id="{70AD8732-6704-86AA-14C0-4D64E9788E1F}"/>
              </a:ext>
            </a:extLst>
          </p:cNvPr>
          <p:cNvPicPr>
            <a:picLocks noChangeAspect="1"/>
          </p:cNvPicPr>
          <p:nvPr/>
        </p:nvPicPr>
        <p:blipFill>
          <a:blip r:embed="rId30"/>
          <a:stretch>
            <a:fillRect/>
          </a:stretch>
        </p:blipFill>
        <p:spPr>
          <a:xfrm>
            <a:off x="4889168" y="4698671"/>
            <a:ext cx="604034" cy="604034"/>
          </a:xfrm>
          <a:prstGeom prst="rect">
            <a:avLst/>
          </a:prstGeom>
        </p:spPr>
      </p:pic>
      <p:pic>
        <p:nvPicPr>
          <p:cNvPr id="199" name="Picture 198" descr="12">
            <a:extLst>
              <a:ext uri="{FF2B5EF4-FFF2-40B4-BE49-F238E27FC236}">
                <a16:creationId xmlns:a16="http://schemas.microsoft.com/office/drawing/2014/main" id="{5F1F8FE1-1123-9193-B75F-1F17FBD52E2D}"/>
              </a:ext>
            </a:extLst>
          </p:cNvPr>
          <p:cNvPicPr>
            <a:picLocks noChangeAspect="1"/>
          </p:cNvPicPr>
          <p:nvPr/>
        </p:nvPicPr>
        <p:blipFill>
          <a:blip r:embed="rId20"/>
          <a:stretch>
            <a:fillRect/>
          </a:stretch>
        </p:blipFill>
        <p:spPr>
          <a:xfrm>
            <a:off x="12528718" y="3935600"/>
            <a:ext cx="630879" cy="563765"/>
          </a:xfrm>
          <a:prstGeom prst="rect">
            <a:avLst/>
          </a:prstGeom>
        </p:spPr>
      </p:pic>
      <p:pic>
        <p:nvPicPr>
          <p:cNvPr id="200" name="Picture 199" descr="16">
            <a:extLst>
              <a:ext uri="{FF2B5EF4-FFF2-40B4-BE49-F238E27FC236}">
                <a16:creationId xmlns:a16="http://schemas.microsoft.com/office/drawing/2014/main" id="{33BE0750-31C1-6542-8440-A946F4718585}"/>
              </a:ext>
            </a:extLst>
          </p:cNvPr>
          <p:cNvPicPr>
            <a:picLocks noChangeAspect="1"/>
          </p:cNvPicPr>
          <p:nvPr/>
        </p:nvPicPr>
        <p:blipFill>
          <a:blip r:embed="rId24"/>
          <a:stretch>
            <a:fillRect/>
          </a:stretch>
        </p:blipFill>
        <p:spPr>
          <a:xfrm>
            <a:off x="11752227" y="4609602"/>
            <a:ext cx="604034" cy="617456"/>
          </a:xfrm>
          <a:prstGeom prst="rect">
            <a:avLst/>
          </a:prstGeom>
        </p:spPr>
      </p:pic>
      <p:sp>
        <p:nvSpPr>
          <p:cNvPr id="3" name="TextBox 2">
            <a:extLst>
              <a:ext uri="{FF2B5EF4-FFF2-40B4-BE49-F238E27FC236}">
                <a16:creationId xmlns:a16="http://schemas.microsoft.com/office/drawing/2014/main" id="{21466A91-5C36-ACC1-1BFE-EF42243BE2EF}"/>
              </a:ext>
            </a:extLst>
          </p:cNvPr>
          <p:cNvSpPr txBox="1"/>
          <p:nvPr/>
        </p:nvSpPr>
        <p:spPr>
          <a:xfrm>
            <a:off x="15299" y="8541901"/>
            <a:ext cx="17805005" cy="1692771"/>
          </a:xfrm>
          <a:prstGeom prst="rect">
            <a:avLst/>
          </a:prstGeom>
          <a:noFill/>
        </p:spPr>
        <p:txBody>
          <a:bodyPr wrap="square">
            <a:spAutoFit/>
          </a:bodyPr>
          <a:lstStyle/>
          <a:p>
            <a:pPr algn="ctr"/>
            <a:r>
              <a:rPr lang="en-US" sz="2600" b="1" i="0" u="none" strike="noStrike" baseline="0" dirty="0">
                <a:solidFill>
                  <a:srgbClr val="102649"/>
                </a:solidFill>
                <a:latin typeface="+mn-lt"/>
              </a:rPr>
              <a:t>Family Prompts</a:t>
            </a:r>
          </a:p>
          <a:p>
            <a:pPr marL="342900" indent="-342900" algn="ctr">
              <a:buFont typeface="Arial" panose="020B0604020202020204" pitchFamily="34" charset="0"/>
              <a:buChar char="•"/>
            </a:pPr>
            <a:r>
              <a:rPr lang="en-US" sz="2600" dirty="0">
                <a:solidFill>
                  <a:srgbClr val="102649"/>
                </a:solidFill>
                <a:latin typeface="+mn-lt"/>
              </a:rPr>
              <a:t>O</a:t>
            </a:r>
            <a:r>
              <a:rPr lang="en-US" sz="2600" b="0" i="0" u="none" strike="noStrike" baseline="0" dirty="0">
                <a:solidFill>
                  <a:srgbClr val="102649"/>
                </a:solidFill>
                <a:latin typeface="+mn-lt"/>
              </a:rPr>
              <a:t>ffer hints if you see they are stuck. </a:t>
            </a:r>
            <a:r>
              <a:rPr lang="en-US" sz="2600" b="0" i="0" u="none" strike="noStrike" baseline="0">
                <a:solidFill>
                  <a:srgbClr val="102649"/>
                </a:solidFill>
                <a:latin typeface="+mn-lt"/>
              </a:rPr>
              <a:t>For </a:t>
            </a:r>
            <a:r>
              <a:rPr lang="en-US" sz="2600" b="0" i="0" u="none" strike="noStrike" baseline="0" dirty="0">
                <a:solidFill>
                  <a:srgbClr val="102649"/>
                </a:solidFill>
                <a:latin typeface="+mn-lt"/>
              </a:rPr>
              <a:t>example, remind them of the factors of 24 (whole numbers that divide 24 evenly such as 2 and 12 or 3 and 8). </a:t>
            </a:r>
          </a:p>
          <a:p>
            <a:pPr marL="342900" indent="-342900" algn="ctr">
              <a:buFont typeface="Arial" panose="020B0604020202020204" pitchFamily="34" charset="0"/>
              <a:buChar char="•"/>
            </a:pPr>
            <a:r>
              <a:rPr lang="en-US" sz="2600" b="0" i="0" u="none" strike="noStrike" baseline="0" dirty="0">
                <a:solidFill>
                  <a:srgbClr val="102649"/>
                </a:solidFill>
                <a:latin typeface="+mn-lt"/>
              </a:rPr>
              <a:t>It’s okay to help your children or have them help you if you are stuck (or pretend to be stuck).</a:t>
            </a:r>
          </a:p>
        </p:txBody>
      </p:sp>
      <p:pic>
        <p:nvPicPr>
          <p:cNvPr id="27" name="Picture 26" descr="Your 5 Cards sticky yellow">
            <a:extLst>
              <a:ext uri="{FF2B5EF4-FFF2-40B4-BE49-F238E27FC236}">
                <a16:creationId xmlns:a16="http://schemas.microsoft.com/office/drawing/2014/main" id="{689A647A-6271-E93C-1E39-F5E05890B526}"/>
              </a:ext>
            </a:extLst>
          </p:cNvPr>
          <p:cNvPicPr>
            <a:picLocks noChangeAspect="1"/>
          </p:cNvPicPr>
          <p:nvPr/>
        </p:nvPicPr>
        <p:blipFill>
          <a:blip r:embed="rId38"/>
          <a:stretch>
            <a:fillRect/>
          </a:stretch>
        </p:blipFill>
        <p:spPr>
          <a:xfrm>
            <a:off x="3985942" y="3798601"/>
            <a:ext cx="1687201" cy="1687201"/>
          </a:xfrm>
          <a:prstGeom prst="rect">
            <a:avLst/>
          </a:prstGeom>
        </p:spPr>
      </p:pic>
      <p:pic>
        <p:nvPicPr>
          <p:cNvPr id="28" name="Picture 27" descr="Your 5 Cards sticky yellow">
            <a:extLst>
              <a:ext uri="{FF2B5EF4-FFF2-40B4-BE49-F238E27FC236}">
                <a16:creationId xmlns:a16="http://schemas.microsoft.com/office/drawing/2014/main" id="{0CBCCDF4-9785-F21B-D0DE-7C29420A95B3}"/>
              </a:ext>
            </a:extLst>
          </p:cNvPr>
          <p:cNvPicPr>
            <a:picLocks noChangeAspect="1"/>
          </p:cNvPicPr>
          <p:nvPr/>
        </p:nvPicPr>
        <p:blipFill>
          <a:blip r:embed="rId38"/>
          <a:stretch>
            <a:fillRect/>
          </a:stretch>
        </p:blipFill>
        <p:spPr>
          <a:xfrm>
            <a:off x="11520977" y="3803429"/>
            <a:ext cx="1687201" cy="1687201"/>
          </a:xfrm>
          <a:prstGeom prst="rect">
            <a:avLst/>
          </a:prstGeom>
        </p:spPr>
      </p:pic>
    </p:spTree>
    <p:extLst>
      <p:ext uri="{BB962C8B-B14F-4D97-AF65-F5344CB8AC3E}">
        <p14:creationId xmlns:p14="http://schemas.microsoft.com/office/powerpoint/2010/main" val="1942198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F741B-6123-7A37-A400-044E5297477B}"/>
            </a:ext>
          </a:extLst>
        </p:cNvPr>
        <p:cNvGrpSpPr/>
        <p:nvPr/>
      </p:nvGrpSpPr>
      <p:grpSpPr>
        <a:xfrm>
          <a:off x="0" y="0"/>
          <a:ext cx="0" cy="0"/>
          <a:chOff x="0" y="0"/>
          <a:chExt cx="0" cy="0"/>
        </a:xfrm>
      </p:grpSpPr>
      <p:graphicFrame>
        <p:nvGraphicFramePr>
          <p:cNvPr id="5" name="Table 4" descr="chart for Player 1 and Player 2 to record their equations">
            <a:extLst>
              <a:ext uri="{FF2B5EF4-FFF2-40B4-BE49-F238E27FC236}">
                <a16:creationId xmlns:a16="http://schemas.microsoft.com/office/drawing/2014/main" id="{6685A6AC-01D9-9213-5493-548C161B08C6}"/>
              </a:ext>
            </a:extLst>
          </p:cNvPr>
          <p:cNvGraphicFramePr>
            <a:graphicFrameLocks noGrp="1"/>
          </p:cNvGraphicFramePr>
          <p:nvPr>
            <p:extLst>
              <p:ext uri="{D42A27DB-BD31-4B8C-83A1-F6EECF244321}">
                <p14:modId xmlns:p14="http://schemas.microsoft.com/office/powerpoint/2010/main" val="773856159"/>
              </p:ext>
            </p:extLst>
          </p:nvPr>
        </p:nvGraphicFramePr>
        <p:xfrm>
          <a:off x="1158673" y="5512232"/>
          <a:ext cx="15597390" cy="3136033"/>
        </p:xfrm>
        <a:graphic>
          <a:graphicData uri="http://schemas.openxmlformats.org/drawingml/2006/table">
            <a:tbl>
              <a:tblPr firstRow="1" bandRow="1">
                <a:tableStyleId>{5940675A-B579-460E-94D1-54222C63F5DA}</a:tableStyleId>
              </a:tblPr>
              <a:tblGrid>
                <a:gridCol w="7718627">
                  <a:extLst>
                    <a:ext uri="{9D8B030D-6E8A-4147-A177-3AD203B41FA5}">
                      <a16:colId xmlns:a16="http://schemas.microsoft.com/office/drawing/2014/main" val="304383773"/>
                    </a:ext>
                  </a:extLst>
                </a:gridCol>
                <a:gridCol w="7878763">
                  <a:extLst>
                    <a:ext uri="{9D8B030D-6E8A-4147-A177-3AD203B41FA5}">
                      <a16:colId xmlns:a16="http://schemas.microsoft.com/office/drawing/2014/main" val="3455815528"/>
                    </a:ext>
                  </a:extLst>
                </a:gridCol>
              </a:tblGrid>
              <a:tr h="510434">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4082741548"/>
                  </a:ext>
                </a:extLst>
              </a:tr>
              <a:tr h="2617873">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632443706"/>
                  </a:ext>
                </a:extLst>
              </a:tr>
            </a:tbl>
          </a:graphicData>
        </a:graphic>
      </p:graphicFrame>
      <p:sp>
        <p:nvSpPr>
          <p:cNvPr id="6" name="object 16" descr="Name Player 1&#10;">
            <a:extLst>
              <a:ext uri="{FF2B5EF4-FFF2-40B4-BE49-F238E27FC236}">
                <a16:creationId xmlns:a16="http://schemas.microsoft.com/office/drawing/2014/main" id="{25D06491-4C09-98E6-4E12-7CE5E70CC8F8}"/>
              </a:ext>
            </a:extLst>
          </p:cNvPr>
          <p:cNvSpPr txBox="1"/>
          <p:nvPr/>
        </p:nvSpPr>
        <p:spPr>
          <a:xfrm>
            <a:off x="1182802" y="5512229"/>
            <a:ext cx="2707640" cy="384078"/>
          </a:xfrm>
          <a:prstGeom prst="rect">
            <a:avLst/>
          </a:prstGeom>
        </p:spPr>
        <p:txBody>
          <a:bodyPr vert="horz" wrap="square" lIns="0" tIns="14604" rIns="0" bIns="0" rtlCol="0">
            <a:spAutoFit/>
          </a:bodyPr>
          <a:lstStyle/>
          <a:p>
            <a:pPr marL="12700">
              <a:lnSpc>
                <a:spcPct val="100000"/>
              </a:lnSpc>
              <a:spcBef>
                <a:spcPts val="114"/>
              </a:spcBef>
            </a:pPr>
            <a:r>
              <a:rPr sz="2400" spc="120" dirty="0">
                <a:solidFill>
                  <a:srgbClr val="F4B303"/>
                </a:solidFill>
                <a:latin typeface="Arial"/>
                <a:cs typeface="Arial"/>
              </a:rPr>
              <a:t>Name</a:t>
            </a:r>
            <a:r>
              <a:rPr sz="2400" spc="-50" dirty="0">
                <a:solidFill>
                  <a:srgbClr val="F4B303"/>
                </a:solidFill>
                <a:latin typeface="Arial"/>
                <a:cs typeface="Arial"/>
              </a:rPr>
              <a:t> </a:t>
            </a:r>
            <a:r>
              <a:rPr sz="2400" dirty="0">
                <a:solidFill>
                  <a:srgbClr val="F4B303"/>
                </a:solidFill>
                <a:latin typeface="Arial"/>
                <a:cs typeface="Arial"/>
              </a:rPr>
              <a:t>Player</a:t>
            </a:r>
            <a:r>
              <a:rPr sz="2400" spc="75" dirty="0">
                <a:solidFill>
                  <a:srgbClr val="F4B303"/>
                </a:solidFill>
                <a:latin typeface="Arial"/>
                <a:cs typeface="Arial"/>
              </a:rPr>
              <a:t> </a:t>
            </a:r>
            <a:r>
              <a:rPr sz="2400" spc="-50" dirty="0">
                <a:solidFill>
                  <a:srgbClr val="F4B303"/>
                </a:solidFill>
                <a:latin typeface="Arial"/>
                <a:cs typeface="Arial"/>
              </a:rPr>
              <a:t>1</a:t>
            </a:r>
            <a:endParaRPr sz="2400" dirty="0">
              <a:latin typeface="Arial"/>
              <a:cs typeface="Arial"/>
            </a:endParaRPr>
          </a:p>
        </p:txBody>
      </p:sp>
      <p:sp>
        <p:nvSpPr>
          <p:cNvPr id="7" name="object 18" descr="Name Player 2&#10;">
            <a:extLst>
              <a:ext uri="{FF2B5EF4-FFF2-40B4-BE49-F238E27FC236}">
                <a16:creationId xmlns:a16="http://schemas.microsoft.com/office/drawing/2014/main" id="{0744DE63-955F-F910-0CFC-F250A7D7B0E6}"/>
              </a:ext>
            </a:extLst>
          </p:cNvPr>
          <p:cNvSpPr txBox="1"/>
          <p:nvPr/>
        </p:nvSpPr>
        <p:spPr>
          <a:xfrm>
            <a:off x="8990750" y="5522042"/>
            <a:ext cx="2726690" cy="384078"/>
          </a:xfrm>
          <a:prstGeom prst="rect">
            <a:avLst/>
          </a:prstGeom>
        </p:spPr>
        <p:txBody>
          <a:bodyPr vert="horz" wrap="square" lIns="0" tIns="14604" rIns="0" bIns="0" rtlCol="0">
            <a:spAutoFit/>
          </a:bodyPr>
          <a:lstStyle/>
          <a:p>
            <a:pPr marL="12700">
              <a:lnSpc>
                <a:spcPct val="100000"/>
              </a:lnSpc>
              <a:spcBef>
                <a:spcPts val="114"/>
              </a:spcBef>
            </a:pPr>
            <a:r>
              <a:rPr lang="en-US" sz="2400" spc="120" dirty="0">
                <a:solidFill>
                  <a:srgbClr val="F4B303"/>
                </a:solidFill>
                <a:latin typeface="Arial"/>
                <a:cs typeface="Arial"/>
              </a:rPr>
              <a:t>Name</a:t>
            </a:r>
            <a:r>
              <a:rPr lang="en-US" sz="2400" spc="-55" dirty="0">
                <a:solidFill>
                  <a:srgbClr val="F4B303"/>
                </a:solidFill>
                <a:latin typeface="Arial"/>
                <a:cs typeface="Arial"/>
              </a:rPr>
              <a:t> </a:t>
            </a:r>
            <a:r>
              <a:rPr lang="en-US" sz="2400" dirty="0">
                <a:solidFill>
                  <a:srgbClr val="F4B303"/>
                </a:solidFill>
                <a:latin typeface="Arial"/>
                <a:cs typeface="Arial"/>
              </a:rPr>
              <a:t>Player</a:t>
            </a:r>
            <a:r>
              <a:rPr lang="en-US" sz="2400" spc="225" dirty="0">
                <a:solidFill>
                  <a:srgbClr val="F4B303"/>
                </a:solidFill>
                <a:latin typeface="Arial"/>
                <a:cs typeface="Arial"/>
              </a:rPr>
              <a:t> </a:t>
            </a:r>
            <a:r>
              <a:rPr lang="en-US" sz="2400" spc="-50" dirty="0">
                <a:solidFill>
                  <a:srgbClr val="F4B303"/>
                </a:solidFill>
                <a:latin typeface="Arial"/>
                <a:cs typeface="Arial"/>
              </a:rPr>
              <a:t>2</a:t>
            </a:r>
            <a:endParaRPr lang="en-US" sz="2400" dirty="0">
              <a:latin typeface="Arial"/>
              <a:cs typeface="Arial"/>
            </a:endParaRPr>
          </a:p>
        </p:txBody>
      </p:sp>
      <p:pic>
        <p:nvPicPr>
          <p:cNvPr id="12" name="Picture 11" descr="plus sign">
            <a:extLst>
              <a:ext uri="{FF2B5EF4-FFF2-40B4-BE49-F238E27FC236}">
                <a16:creationId xmlns:a16="http://schemas.microsoft.com/office/drawing/2014/main" id="{4279E103-FDFD-94C3-0256-BE57C62A3DE1}"/>
              </a:ext>
            </a:extLst>
          </p:cNvPr>
          <p:cNvPicPr>
            <a:picLocks noChangeAspect="1"/>
          </p:cNvPicPr>
          <p:nvPr/>
        </p:nvPicPr>
        <p:blipFill>
          <a:blip r:embed="rId3"/>
          <a:stretch>
            <a:fillRect/>
          </a:stretch>
        </p:blipFill>
        <p:spPr>
          <a:xfrm>
            <a:off x="260785" y="5233273"/>
            <a:ext cx="845821" cy="860926"/>
          </a:xfrm>
          <a:prstGeom prst="rect">
            <a:avLst/>
          </a:prstGeom>
        </p:spPr>
      </p:pic>
      <p:pic>
        <p:nvPicPr>
          <p:cNvPr id="14" name="Picture 13" descr="minus sign">
            <a:extLst>
              <a:ext uri="{FF2B5EF4-FFF2-40B4-BE49-F238E27FC236}">
                <a16:creationId xmlns:a16="http://schemas.microsoft.com/office/drawing/2014/main" id="{16666FC9-E6CE-9AE6-6E32-B4A5C097F10A}"/>
              </a:ext>
            </a:extLst>
          </p:cNvPr>
          <p:cNvPicPr>
            <a:picLocks noChangeAspect="1"/>
          </p:cNvPicPr>
          <p:nvPr/>
        </p:nvPicPr>
        <p:blipFill>
          <a:blip r:embed="rId4"/>
          <a:stretch>
            <a:fillRect/>
          </a:stretch>
        </p:blipFill>
        <p:spPr>
          <a:xfrm>
            <a:off x="264955" y="6073931"/>
            <a:ext cx="785404" cy="800509"/>
          </a:xfrm>
          <a:prstGeom prst="rect">
            <a:avLst/>
          </a:prstGeom>
        </p:spPr>
      </p:pic>
      <p:pic>
        <p:nvPicPr>
          <p:cNvPr id="16" name="Picture 15" descr="multiplication sign">
            <a:extLst>
              <a:ext uri="{FF2B5EF4-FFF2-40B4-BE49-F238E27FC236}">
                <a16:creationId xmlns:a16="http://schemas.microsoft.com/office/drawing/2014/main" id="{B5B08F17-82F8-760F-71D8-0A814DBBF428}"/>
              </a:ext>
            </a:extLst>
          </p:cNvPr>
          <p:cNvPicPr>
            <a:picLocks noChangeAspect="1"/>
          </p:cNvPicPr>
          <p:nvPr/>
        </p:nvPicPr>
        <p:blipFill>
          <a:blip r:embed="rId5"/>
          <a:stretch>
            <a:fillRect/>
          </a:stretch>
        </p:blipFill>
        <p:spPr>
          <a:xfrm>
            <a:off x="282275" y="6922575"/>
            <a:ext cx="800510" cy="785405"/>
          </a:xfrm>
          <a:prstGeom prst="rect">
            <a:avLst/>
          </a:prstGeom>
        </p:spPr>
      </p:pic>
      <p:pic>
        <p:nvPicPr>
          <p:cNvPr id="18" name="Picture 17" descr="division sign">
            <a:extLst>
              <a:ext uri="{FF2B5EF4-FFF2-40B4-BE49-F238E27FC236}">
                <a16:creationId xmlns:a16="http://schemas.microsoft.com/office/drawing/2014/main" id="{FBF861CB-36D0-17DF-ECBF-3E97A5A47476}"/>
              </a:ext>
            </a:extLst>
          </p:cNvPr>
          <p:cNvPicPr>
            <a:picLocks noChangeAspect="1"/>
          </p:cNvPicPr>
          <p:nvPr/>
        </p:nvPicPr>
        <p:blipFill>
          <a:blip r:embed="rId6"/>
          <a:stretch>
            <a:fillRect/>
          </a:stretch>
        </p:blipFill>
        <p:spPr>
          <a:xfrm>
            <a:off x="306097" y="7715161"/>
            <a:ext cx="800509" cy="845821"/>
          </a:xfrm>
          <a:prstGeom prst="rect">
            <a:avLst/>
          </a:prstGeom>
        </p:spPr>
      </p:pic>
      <p:pic>
        <p:nvPicPr>
          <p:cNvPr id="19" name="Picture 18" descr="plus sign">
            <a:extLst>
              <a:ext uri="{FF2B5EF4-FFF2-40B4-BE49-F238E27FC236}">
                <a16:creationId xmlns:a16="http://schemas.microsoft.com/office/drawing/2014/main" id="{658D2DD0-610E-C95F-6DA6-38C7E207A327}"/>
              </a:ext>
            </a:extLst>
          </p:cNvPr>
          <p:cNvPicPr>
            <a:picLocks noChangeAspect="1"/>
          </p:cNvPicPr>
          <p:nvPr/>
        </p:nvPicPr>
        <p:blipFill>
          <a:blip r:embed="rId3"/>
          <a:stretch>
            <a:fillRect/>
          </a:stretch>
        </p:blipFill>
        <p:spPr>
          <a:xfrm>
            <a:off x="16795555" y="5283618"/>
            <a:ext cx="845821" cy="860926"/>
          </a:xfrm>
          <a:prstGeom prst="rect">
            <a:avLst/>
          </a:prstGeom>
        </p:spPr>
      </p:pic>
      <p:pic>
        <p:nvPicPr>
          <p:cNvPr id="20" name="Picture 19" descr="minus sign">
            <a:extLst>
              <a:ext uri="{FF2B5EF4-FFF2-40B4-BE49-F238E27FC236}">
                <a16:creationId xmlns:a16="http://schemas.microsoft.com/office/drawing/2014/main" id="{47B13130-A9B7-686C-D3D1-07C421CC22DB}"/>
              </a:ext>
            </a:extLst>
          </p:cNvPr>
          <p:cNvPicPr>
            <a:picLocks noChangeAspect="1"/>
          </p:cNvPicPr>
          <p:nvPr/>
        </p:nvPicPr>
        <p:blipFill>
          <a:blip r:embed="rId4"/>
          <a:stretch>
            <a:fillRect/>
          </a:stretch>
        </p:blipFill>
        <p:spPr>
          <a:xfrm>
            <a:off x="16794444" y="6094199"/>
            <a:ext cx="785404" cy="800509"/>
          </a:xfrm>
          <a:prstGeom prst="rect">
            <a:avLst/>
          </a:prstGeom>
        </p:spPr>
      </p:pic>
      <p:pic>
        <p:nvPicPr>
          <p:cNvPr id="21" name="Picture 20" descr="multiplication sign">
            <a:extLst>
              <a:ext uri="{FF2B5EF4-FFF2-40B4-BE49-F238E27FC236}">
                <a16:creationId xmlns:a16="http://schemas.microsoft.com/office/drawing/2014/main" id="{1765617E-BFAB-E92A-433C-A8C3C4702B56}"/>
              </a:ext>
            </a:extLst>
          </p:cNvPr>
          <p:cNvPicPr>
            <a:picLocks noChangeAspect="1"/>
          </p:cNvPicPr>
          <p:nvPr/>
        </p:nvPicPr>
        <p:blipFill>
          <a:blip r:embed="rId5"/>
          <a:stretch>
            <a:fillRect/>
          </a:stretch>
        </p:blipFill>
        <p:spPr>
          <a:xfrm>
            <a:off x="16821921" y="6947782"/>
            <a:ext cx="800510" cy="785405"/>
          </a:xfrm>
          <a:prstGeom prst="rect">
            <a:avLst/>
          </a:prstGeom>
        </p:spPr>
      </p:pic>
      <p:pic>
        <p:nvPicPr>
          <p:cNvPr id="22" name="Picture 21" descr="division sign">
            <a:extLst>
              <a:ext uri="{FF2B5EF4-FFF2-40B4-BE49-F238E27FC236}">
                <a16:creationId xmlns:a16="http://schemas.microsoft.com/office/drawing/2014/main" id="{1507011D-1715-63EB-562D-12394D77FB60}"/>
              </a:ext>
            </a:extLst>
          </p:cNvPr>
          <p:cNvPicPr>
            <a:picLocks noChangeAspect="1"/>
          </p:cNvPicPr>
          <p:nvPr/>
        </p:nvPicPr>
        <p:blipFill>
          <a:blip r:embed="rId6"/>
          <a:stretch>
            <a:fillRect/>
          </a:stretch>
        </p:blipFill>
        <p:spPr>
          <a:xfrm>
            <a:off x="16836734" y="7733187"/>
            <a:ext cx="800509" cy="845821"/>
          </a:xfrm>
          <a:prstGeom prst="rect">
            <a:avLst/>
          </a:prstGeom>
        </p:spPr>
      </p:pic>
      <p:pic>
        <p:nvPicPr>
          <p:cNvPr id="24" name="Picture 23" descr="My Equation">
            <a:extLst>
              <a:ext uri="{FF2B5EF4-FFF2-40B4-BE49-F238E27FC236}">
                <a16:creationId xmlns:a16="http://schemas.microsoft.com/office/drawing/2014/main" id="{F9793625-6F6B-775C-90AE-AFDBA3458AB2}"/>
              </a:ext>
            </a:extLst>
          </p:cNvPr>
          <p:cNvPicPr>
            <a:picLocks noChangeAspect="1"/>
          </p:cNvPicPr>
          <p:nvPr/>
        </p:nvPicPr>
        <p:blipFill>
          <a:blip r:embed="rId7"/>
          <a:stretch>
            <a:fillRect/>
          </a:stretch>
        </p:blipFill>
        <p:spPr>
          <a:xfrm>
            <a:off x="3638011" y="5522042"/>
            <a:ext cx="2023058" cy="488715"/>
          </a:xfrm>
          <a:prstGeom prst="rect">
            <a:avLst/>
          </a:prstGeom>
        </p:spPr>
      </p:pic>
      <p:pic>
        <p:nvPicPr>
          <p:cNvPr id="25" name="Picture 24" descr="My Equation">
            <a:extLst>
              <a:ext uri="{FF2B5EF4-FFF2-40B4-BE49-F238E27FC236}">
                <a16:creationId xmlns:a16="http://schemas.microsoft.com/office/drawing/2014/main" id="{0F986804-630F-FC2F-74C3-C084BD3297D7}"/>
              </a:ext>
            </a:extLst>
          </p:cNvPr>
          <p:cNvPicPr>
            <a:picLocks noChangeAspect="1"/>
          </p:cNvPicPr>
          <p:nvPr/>
        </p:nvPicPr>
        <p:blipFill>
          <a:blip r:embed="rId7"/>
          <a:stretch>
            <a:fillRect/>
          </a:stretch>
        </p:blipFill>
        <p:spPr>
          <a:xfrm>
            <a:off x="11274963" y="5549531"/>
            <a:ext cx="1869537" cy="451629"/>
          </a:xfrm>
          <a:prstGeom prst="rect">
            <a:avLst/>
          </a:prstGeom>
        </p:spPr>
      </p:pic>
      <p:sp>
        <p:nvSpPr>
          <p:cNvPr id="40" name="object 22" descr="KY Family Math Night - Operations and Algebraic Thinking Activity 2c: 24! Game&#10;&#10;&#10;&#10;">
            <a:extLst>
              <a:ext uri="{FF2B5EF4-FFF2-40B4-BE49-F238E27FC236}">
                <a16:creationId xmlns:a16="http://schemas.microsoft.com/office/drawing/2014/main" id="{74D547C8-5681-E824-3DAB-F3F460A41392}"/>
              </a:ext>
            </a:extLst>
          </p:cNvPr>
          <p:cNvSpPr txBox="1">
            <a:spLocks/>
          </p:cNvSpPr>
          <p:nvPr/>
        </p:nvSpPr>
        <p:spPr>
          <a:xfrm>
            <a:off x="-72332" y="-66797"/>
            <a:ext cx="18131732" cy="577187"/>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a:t>
            </a:r>
            <a:endParaRPr lang="en-US" sz="3350" dirty="0">
              <a:latin typeface="Arial"/>
              <a:cs typeface="Arial"/>
            </a:endParaRPr>
          </a:p>
        </p:txBody>
      </p:sp>
      <p:pic>
        <p:nvPicPr>
          <p:cNvPr id="71" name="Picture 70" descr="1">
            <a:extLst>
              <a:ext uri="{FF2B5EF4-FFF2-40B4-BE49-F238E27FC236}">
                <a16:creationId xmlns:a16="http://schemas.microsoft.com/office/drawing/2014/main" id="{229AA6A4-ED24-14D5-66F8-F662EE89111C}"/>
              </a:ext>
            </a:extLst>
          </p:cNvPr>
          <p:cNvPicPr>
            <a:picLocks noChangeAspect="1"/>
          </p:cNvPicPr>
          <p:nvPr/>
        </p:nvPicPr>
        <p:blipFill>
          <a:blip r:embed="rId8"/>
          <a:stretch>
            <a:fillRect/>
          </a:stretch>
        </p:blipFill>
        <p:spPr>
          <a:xfrm>
            <a:off x="6394330" y="2307831"/>
            <a:ext cx="442958" cy="604034"/>
          </a:xfrm>
          <a:prstGeom prst="rect">
            <a:avLst/>
          </a:prstGeom>
        </p:spPr>
      </p:pic>
      <p:pic>
        <p:nvPicPr>
          <p:cNvPr id="75" name="Picture 74" descr="3">
            <a:extLst>
              <a:ext uri="{FF2B5EF4-FFF2-40B4-BE49-F238E27FC236}">
                <a16:creationId xmlns:a16="http://schemas.microsoft.com/office/drawing/2014/main" id="{4900DD9A-4372-49D2-58FC-4FCF85A46ED1}"/>
              </a:ext>
            </a:extLst>
          </p:cNvPr>
          <p:cNvPicPr>
            <a:picLocks noChangeAspect="1"/>
          </p:cNvPicPr>
          <p:nvPr/>
        </p:nvPicPr>
        <p:blipFill>
          <a:blip r:embed="rId9"/>
          <a:stretch>
            <a:fillRect/>
          </a:stretch>
        </p:blipFill>
        <p:spPr>
          <a:xfrm>
            <a:off x="8688894" y="1950562"/>
            <a:ext cx="510072" cy="563764"/>
          </a:xfrm>
          <a:prstGeom prst="rect">
            <a:avLst/>
          </a:prstGeom>
        </p:spPr>
      </p:pic>
      <p:pic>
        <p:nvPicPr>
          <p:cNvPr id="77" name="Picture 76" descr="4">
            <a:extLst>
              <a:ext uri="{FF2B5EF4-FFF2-40B4-BE49-F238E27FC236}">
                <a16:creationId xmlns:a16="http://schemas.microsoft.com/office/drawing/2014/main" id="{CD9B6F80-591D-DF6B-BD6F-5A5C2E5BC8DF}"/>
              </a:ext>
            </a:extLst>
          </p:cNvPr>
          <p:cNvPicPr>
            <a:picLocks noChangeAspect="1"/>
          </p:cNvPicPr>
          <p:nvPr/>
        </p:nvPicPr>
        <p:blipFill>
          <a:blip r:embed="rId10"/>
          <a:stretch>
            <a:fillRect/>
          </a:stretch>
        </p:blipFill>
        <p:spPr>
          <a:xfrm>
            <a:off x="9727078" y="1770898"/>
            <a:ext cx="429534" cy="563764"/>
          </a:xfrm>
          <a:prstGeom prst="rect">
            <a:avLst/>
          </a:prstGeom>
        </p:spPr>
      </p:pic>
      <p:pic>
        <p:nvPicPr>
          <p:cNvPr id="79" name="Picture 78" descr="5">
            <a:extLst>
              <a:ext uri="{FF2B5EF4-FFF2-40B4-BE49-F238E27FC236}">
                <a16:creationId xmlns:a16="http://schemas.microsoft.com/office/drawing/2014/main" id="{EA7C8686-73BE-1B26-FEA6-70A8EE9E5FF0}"/>
              </a:ext>
            </a:extLst>
          </p:cNvPr>
          <p:cNvPicPr>
            <a:picLocks noChangeAspect="1"/>
          </p:cNvPicPr>
          <p:nvPr/>
        </p:nvPicPr>
        <p:blipFill>
          <a:blip r:embed="rId11"/>
          <a:stretch>
            <a:fillRect/>
          </a:stretch>
        </p:blipFill>
        <p:spPr>
          <a:xfrm>
            <a:off x="1891496" y="3290945"/>
            <a:ext cx="483227" cy="550341"/>
          </a:xfrm>
          <a:prstGeom prst="rect">
            <a:avLst/>
          </a:prstGeom>
        </p:spPr>
      </p:pic>
      <p:pic>
        <p:nvPicPr>
          <p:cNvPr id="81" name="Picture 80" descr="6">
            <a:extLst>
              <a:ext uri="{FF2B5EF4-FFF2-40B4-BE49-F238E27FC236}">
                <a16:creationId xmlns:a16="http://schemas.microsoft.com/office/drawing/2014/main" id="{B93FC34D-2913-2B18-B37A-52858CAA5565}"/>
              </a:ext>
            </a:extLst>
          </p:cNvPr>
          <p:cNvPicPr>
            <a:picLocks noChangeAspect="1"/>
          </p:cNvPicPr>
          <p:nvPr/>
        </p:nvPicPr>
        <p:blipFill>
          <a:blip r:embed="rId12"/>
          <a:stretch>
            <a:fillRect/>
          </a:stretch>
        </p:blipFill>
        <p:spPr>
          <a:xfrm>
            <a:off x="2385663" y="2497288"/>
            <a:ext cx="429534" cy="604033"/>
          </a:xfrm>
          <a:prstGeom prst="rect">
            <a:avLst/>
          </a:prstGeom>
        </p:spPr>
      </p:pic>
      <p:pic>
        <p:nvPicPr>
          <p:cNvPr id="83" name="Picture 82" descr="7">
            <a:extLst>
              <a:ext uri="{FF2B5EF4-FFF2-40B4-BE49-F238E27FC236}">
                <a16:creationId xmlns:a16="http://schemas.microsoft.com/office/drawing/2014/main" id="{03BE05A3-213B-D913-D478-338065349587}"/>
              </a:ext>
            </a:extLst>
          </p:cNvPr>
          <p:cNvPicPr>
            <a:picLocks noChangeAspect="1"/>
          </p:cNvPicPr>
          <p:nvPr/>
        </p:nvPicPr>
        <p:blipFill>
          <a:blip r:embed="rId13"/>
          <a:stretch>
            <a:fillRect/>
          </a:stretch>
        </p:blipFill>
        <p:spPr>
          <a:xfrm>
            <a:off x="11058233" y="3136205"/>
            <a:ext cx="469803" cy="604033"/>
          </a:xfrm>
          <a:prstGeom prst="rect">
            <a:avLst/>
          </a:prstGeom>
        </p:spPr>
      </p:pic>
      <p:pic>
        <p:nvPicPr>
          <p:cNvPr id="85" name="Picture 84" descr="8">
            <a:extLst>
              <a:ext uri="{FF2B5EF4-FFF2-40B4-BE49-F238E27FC236}">
                <a16:creationId xmlns:a16="http://schemas.microsoft.com/office/drawing/2014/main" id="{7AF9B3C5-F11D-38FE-3F5D-C29C50D23F17}"/>
              </a:ext>
            </a:extLst>
          </p:cNvPr>
          <p:cNvPicPr>
            <a:picLocks noChangeAspect="1"/>
          </p:cNvPicPr>
          <p:nvPr/>
        </p:nvPicPr>
        <p:blipFill>
          <a:blip r:embed="rId14"/>
          <a:stretch>
            <a:fillRect/>
          </a:stretch>
        </p:blipFill>
        <p:spPr>
          <a:xfrm>
            <a:off x="1749192" y="1506340"/>
            <a:ext cx="429534" cy="563764"/>
          </a:xfrm>
          <a:prstGeom prst="rect">
            <a:avLst/>
          </a:prstGeom>
        </p:spPr>
      </p:pic>
      <p:pic>
        <p:nvPicPr>
          <p:cNvPr id="89" name="Picture 88" descr="10">
            <a:extLst>
              <a:ext uri="{FF2B5EF4-FFF2-40B4-BE49-F238E27FC236}">
                <a16:creationId xmlns:a16="http://schemas.microsoft.com/office/drawing/2014/main" id="{7164B497-6370-6B66-9FBD-3E0BD75DAA78}"/>
              </a:ext>
            </a:extLst>
          </p:cNvPr>
          <p:cNvPicPr>
            <a:picLocks noChangeAspect="1"/>
          </p:cNvPicPr>
          <p:nvPr/>
        </p:nvPicPr>
        <p:blipFill>
          <a:blip r:embed="rId15"/>
          <a:stretch>
            <a:fillRect/>
          </a:stretch>
        </p:blipFill>
        <p:spPr>
          <a:xfrm>
            <a:off x="3974562" y="3079386"/>
            <a:ext cx="604034" cy="604034"/>
          </a:xfrm>
          <a:prstGeom prst="rect">
            <a:avLst/>
          </a:prstGeom>
        </p:spPr>
      </p:pic>
      <p:pic>
        <p:nvPicPr>
          <p:cNvPr id="91" name="Picture 90" descr="11">
            <a:extLst>
              <a:ext uri="{FF2B5EF4-FFF2-40B4-BE49-F238E27FC236}">
                <a16:creationId xmlns:a16="http://schemas.microsoft.com/office/drawing/2014/main" id="{1512F563-E022-3446-7D41-2141943DB766}"/>
              </a:ext>
            </a:extLst>
          </p:cNvPr>
          <p:cNvPicPr>
            <a:picLocks noChangeAspect="1"/>
          </p:cNvPicPr>
          <p:nvPr/>
        </p:nvPicPr>
        <p:blipFill>
          <a:blip r:embed="rId16"/>
          <a:stretch>
            <a:fillRect/>
          </a:stretch>
        </p:blipFill>
        <p:spPr>
          <a:xfrm>
            <a:off x="1433677" y="2542323"/>
            <a:ext cx="617455" cy="604033"/>
          </a:xfrm>
          <a:prstGeom prst="rect">
            <a:avLst/>
          </a:prstGeom>
        </p:spPr>
      </p:pic>
      <p:pic>
        <p:nvPicPr>
          <p:cNvPr id="93" name="Picture 92" descr="12">
            <a:extLst>
              <a:ext uri="{FF2B5EF4-FFF2-40B4-BE49-F238E27FC236}">
                <a16:creationId xmlns:a16="http://schemas.microsoft.com/office/drawing/2014/main" id="{EE5D5883-F369-1B9C-FCF7-FCBFE67B2F5D}"/>
              </a:ext>
            </a:extLst>
          </p:cNvPr>
          <p:cNvPicPr>
            <a:picLocks noChangeAspect="1"/>
          </p:cNvPicPr>
          <p:nvPr/>
        </p:nvPicPr>
        <p:blipFill>
          <a:blip r:embed="rId17"/>
          <a:stretch>
            <a:fillRect/>
          </a:stretch>
        </p:blipFill>
        <p:spPr>
          <a:xfrm>
            <a:off x="5708168" y="3211558"/>
            <a:ext cx="630879" cy="563765"/>
          </a:xfrm>
          <a:prstGeom prst="rect">
            <a:avLst/>
          </a:prstGeom>
        </p:spPr>
      </p:pic>
      <p:pic>
        <p:nvPicPr>
          <p:cNvPr id="97" name="Picture 96" descr="14">
            <a:extLst>
              <a:ext uri="{FF2B5EF4-FFF2-40B4-BE49-F238E27FC236}">
                <a16:creationId xmlns:a16="http://schemas.microsoft.com/office/drawing/2014/main" id="{895A7D8B-0376-BAB9-4ACB-A71324AB8CC1}"/>
              </a:ext>
            </a:extLst>
          </p:cNvPr>
          <p:cNvPicPr>
            <a:picLocks noChangeAspect="1"/>
          </p:cNvPicPr>
          <p:nvPr/>
        </p:nvPicPr>
        <p:blipFill>
          <a:blip r:embed="rId18"/>
          <a:stretch>
            <a:fillRect/>
          </a:stretch>
        </p:blipFill>
        <p:spPr>
          <a:xfrm>
            <a:off x="7612647" y="2072961"/>
            <a:ext cx="617455" cy="563764"/>
          </a:xfrm>
          <a:prstGeom prst="rect">
            <a:avLst/>
          </a:prstGeom>
        </p:spPr>
      </p:pic>
      <p:pic>
        <p:nvPicPr>
          <p:cNvPr id="99" name="Picture 98" descr="15">
            <a:extLst>
              <a:ext uri="{FF2B5EF4-FFF2-40B4-BE49-F238E27FC236}">
                <a16:creationId xmlns:a16="http://schemas.microsoft.com/office/drawing/2014/main" id="{B42F3DB9-519B-3842-1DDE-C55712FA7C46}"/>
              </a:ext>
            </a:extLst>
          </p:cNvPr>
          <p:cNvPicPr>
            <a:picLocks noChangeAspect="1"/>
          </p:cNvPicPr>
          <p:nvPr/>
        </p:nvPicPr>
        <p:blipFill>
          <a:blip r:embed="rId19"/>
          <a:stretch>
            <a:fillRect/>
          </a:stretch>
        </p:blipFill>
        <p:spPr>
          <a:xfrm>
            <a:off x="3736224" y="627455"/>
            <a:ext cx="617455" cy="563764"/>
          </a:xfrm>
          <a:prstGeom prst="rect">
            <a:avLst/>
          </a:prstGeom>
        </p:spPr>
      </p:pic>
      <p:pic>
        <p:nvPicPr>
          <p:cNvPr id="101" name="Picture 100" descr="16">
            <a:extLst>
              <a:ext uri="{FF2B5EF4-FFF2-40B4-BE49-F238E27FC236}">
                <a16:creationId xmlns:a16="http://schemas.microsoft.com/office/drawing/2014/main" id="{EA0BB18C-9F48-FD6A-D762-3AB8195F2277}"/>
              </a:ext>
            </a:extLst>
          </p:cNvPr>
          <p:cNvPicPr>
            <a:picLocks noChangeAspect="1"/>
          </p:cNvPicPr>
          <p:nvPr/>
        </p:nvPicPr>
        <p:blipFill>
          <a:blip r:embed="rId20"/>
          <a:stretch>
            <a:fillRect/>
          </a:stretch>
        </p:blipFill>
        <p:spPr>
          <a:xfrm>
            <a:off x="12195364" y="1964418"/>
            <a:ext cx="604034" cy="617456"/>
          </a:xfrm>
          <a:prstGeom prst="rect">
            <a:avLst/>
          </a:prstGeom>
        </p:spPr>
      </p:pic>
      <p:pic>
        <p:nvPicPr>
          <p:cNvPr id="105" name="Picture 104" descr="18">
            <a:extLst>
              <a:ext uri="{FF2B5EF4-FFF2-40B4-BE49-F238E27FC236}">
                <a16:creationId xmlns:a16="http://schemas.microsoft.com/office/drawing/2014/main" id="{B8E9F718-94C5-B955-C704-5F8B5FAE8CB5}"/>
              </a:ext>
            </a:extLst>
          </p:cNvPr>
          <p:cNvPicPr>
            <a:picLocks noChangeAspect="1"/>
          </p:cNvPicPr>
          <p:nvPr/>
        </p:nvPicPr>
        <p:blipFill>
          <a:blip r:embed="rId21"/>
          <a:stretch>
            <a:fillRect/>
          </a:stretch>
        </p:blipFill>
        <p:spPr>
          <a:xfrm>
            <a:off x="5140968" y="853633"/>
            <a:ext cx="630879" cy="563765"/>
          </a:xfrm>
          <a:prstGeom prst="rect">
            <a:avLst/>
          </a:prstGeom>
        </p:spPr>
      </p:pic>
      <p:pic>
        <p:nvPicPr>
          <p:cNvPr id="107" name="Picture 106" descr="19">
            <a:extLst>
              <a:ext uri="{FF2B5EF4-FFF2-40B4-BE49-F238E27FC236}">
                <a16:creationId xmlns:a16="http://schemas.microsoft.com/office/drawing/2014/main" id="{E2083C76-1E70-E1D3-0014-74F68F5CFA30}"/>
              </a:ext>
            </a:extLst>
          </p:cNvPr>
          <p:cNvPicPr>
            <a:picLocks noChangeAspect="1"/>
          </p:cNvPicPr>
          <p:nvPr/>
        </p:nvPicPr>
        <p:blipFill>
          <a:blip r:embed="rId22"/>
          <a:stretch>
            <a:fillRect/>
          </a:stretch>
        </p:blipFill>
        <p:spPr>
          <a:xfrm>
            <a:off x="5088713" y="2239112"/>
            <a:ext cx="604034" cy="577187"/>
          </a:xfrm>
          <a:prstGeom prst="rect">
            <a:avLst/>
          </a:prstGeom>
        </p:spPr>
      </p:pic>
      <p:pic>
        <p:nvPicPr>
          <p:cNvPr id="111" name="Picture 110" descr="21">
            <a:extLst>
              <a:ext uri="{FF2B5EF4-FFF2-40B4-BE49-F238E27FC236}">
                <a16:creationId xmlns:a16="http://schemas.microsoft.com/office/drawing/2014/main" id="{6187D8CD-17CE-833B-7DB8-6204F7CDC887}"/>
              </a:ext>
            </a:extLst>
          </p:cNvPr>
          <p:cNvPicPr>
            <a:picLocks noChangeAspect="1"/>
          </p:cNvPicPr>
          <p:nvPr/>
        </p:nvPicPr>
        <p:blipFill>
          <a:blip r:embed="rId23"/>
          <a:stretch>
            <a:fillRect/>
          </a:stretch>
        </p:blipFill>
        <p:spPr>
          <a:xfrm>
            <a:off x="11205884" y="2142175"/>
            <a:ext cx="644303" cy="604034"/>
          </a:xfrm>
          <a:prstGeom prst="rect">
            <a:avLst/>
          </a:prstGeom>
        </p:spPr>
      </p:pic>
      <p:pic>
        <p:nvPicPr>
          <p:cNvPr id="115" name="Picture 114" descr="23">
            <a:extLst>
              <a:ext uri="{FF2B5EF4-FFF2-40B4-BE49-F238E27FC236}">
                <a16:creationId xmlns:a16="http://schemas.microsoft.com/office/drawing/2014/main" id="{4CC481DB-A13E-C56E-3301-4A308AD56638}"/>
              </a:ext>
            </a:extLst>
          </p:cNvPr>
          <p:cNvPicPr>
            <a:picLocks noChangeAspect="1"/>
          </p:cNvPicPr>
          <p:nvPr/>
        </p:nvPicPr>
        <p:blipFill>
          <a:blip r:embed="rId24"/>
          <a:stretch>
            <a:fillRect/>
          </a:stretch>
        </p:blipFill>
        <p:spPr>
          <a:xfrm>
            <a:off x="13523013" y="916048"/>
            <a:ext cx="644303" cy="550342"/>
          </a:xfrm>
          <a:prstGeom prst="rect">
            <a:avLst/>
          </a:prstGeom>
        </p:spPr>
      </p:pic>
      <p:pic>
        <p:nvPicPr>
          <p:cNvPr id="117" name="Picture 116" descr="24">
            <a:extLst>
              <a:ext uri="{FF2B5EF4-FFF2-40B4-BE49-F238E27FC236}">
                <a16:creationId xmlns:a16="http://schemas.microsoft.com/office/drawing/2014/main" id="{9A09D16F-7A57-31F9-13DE-07357AD3070D}"/>
              </a:ext>
            </a:extLst>
          </p:cNvPr>
          <p:cNvPicPr>
            <a:picLocks noChangeAspect="1"/>
          </p:cNvPicPr>
          <p:nvPr/>
        </p:nvPicPr>
        <p:blipFill>
          <a:blip r:embed="rId25"/>
          <a:stretch>
            <a:fillRect/>
          </a:stretch>
        </p:blipFill>
        <p:spPr>
          <a:xfrm>
            <a:off x="14705655" y="792170"/>
            <a:ext cx="630879" cy="604034"/>
          </a:xfrm>
          <a:prstGeom prst="rect">
            <a:avLst/>
          </a:prstGeom>
        </p:spPr>
      </p:pic>
      <p:pic>
        <p:nvPicPr>
          <p:cNvPr id="118" name="Picture 117" descr="0">
            <a:extLst>
              <a:ext uri="{FF2B5EF4-FFF2-40B4-BE49-F238E27FC236}">
                <a16:creationId xmlns:a16="http://schemas.microsoft.com/office/drawing/2014/main" id="{F15FCB92-2DE4-FBAF-0463-B3A7AFE81E6E}"/>
              </a:ext>
            </a:extLst>
          </p:cNvPr>
          <p:cNvPicPr>
            <a:picLocks noChangeAspect="1"/>
          </p:cNvPicPr>
          <p:nvPr/>
        </p:nvPicPr>
        <p:blipFill>
          <a:blip r:embed="rId26"/>
          <a:stretch>
            <a:fillRect/>
          </a:stretch>
        </p:blipFill>
        <p:spPr>
          <a:xfrm>
            <a:off x="11231694" y="555068"/>
            <a:ext cx="550341" cy="563765"/>
          </a:xfrm>
          <a:prstGeom prst="rect">
            <a:avLst/>
          </a:prstGeom>
        </p:spPr>
      </p:pic>
      <p:pic>
        <p:nvPicPr>
          <p:cNvPr id="120" name="Picture 119" descr="2">
            <a:extLst>
              <a:ext uri="{FF2B5EF4-FFF2-40B4-BE49-F238E27FC236}">
                <a16:creationId xmlns:a16="http://schemas.microsoft.com/office/drawing/2014/main" id="{208223AA-AB78-4E5C-0DDA-176D98F3139D}"/>
              </a:ext>
            </a:extLst>
          </p:cNvPr>
          <p:cNvPicPr>
            <a:picLocks noChangeAspect="1"/>
          </p:cNvPicPr>
          <p:nvPr/>
        </p:nvPicPr>
        <p:blipFill>
          <a:blip r:embed="rId27"/>
          <a:stretch>
            <a:fillRect/>
          </a:stretch>
        </p:blipFill>
        <p:spPr>
          <a:xfrm>
            <a:off x="10901557" y="1348567"/>
            <a:ext cx="442958" cy="617455"/>
          </a:xfrm>
          <a:prstGeom prst="rect">
            <a:avLst/>
          </a:prstGeom>
        </p:spPr>
      </p:pic>
      <p:pic>
        <p:nvPicPr>
          <p:cNvPr id="121" name="Picture 120" descr="3">
            <a:extLst>
              <a:ext uri="{FF2B5EF4-FFF2-40B4-BE49-F238E27FC236}">
                <a16:creationId xmlns:a16="http://schemas.microsoft.com/office/drawing/2014/main" id="{5F0FF664-6691-0501-4263-AD46C2B1D51B}"/>
              </a:ext>
            </a:extLst>
          </p:cNvPr>
          <p:cNvPicPr>
            <a:picLocks noChangeAspect="1"/>
          </p:cNvPicPr>
          <p:nvPr/>
        </p:nvPicPr>
        <p:blipFill>
          <a:blip r:embed="rId9"/>
          <a:stretch>
            <a:fillRect/>
          </a:stretch>
        </p:blipFill>
        <p:spPr>
          <a:xfrm>
            <a:off x="7910373" y="967747"/>
            <a:ext cx="510072" cy="563764"/>
          </a:xfrm>
          <a:prstGeom prst="rect">
            <a:avLst/>
          </a:prstGeom>
        </p:spPr>
      </p:pic>
      <p:pic>
        <p:nvPicPr>
          <p:cNvPr id="122" name="Picture 121" descr="4">
            <a:extLst>
              <a:ext uri="{FF2B5EF4-FFF2-40B4-BE49-F238E27FC236}">
                <a16:creationId xmlns:a16="http://schemas.microsoft.com/office/drawing/2014/main" id="{30457793-4F3E-28DA-3CF6-D9BA84F53C7F}"/>
              </a:ext>
            </a:extLst>
          </p:cNvPr>
          <p:cNvPicPr>
            <a:picLocks noChangeAspect="1"/>
          </p:cNvPicPr>
          <p:nvPr/>
        </p:nvPicPr>
        <p:blipFill>
          <a:blip r:embed="rId10"/>
          <a:stretch>
            <a:fillRect/>
          </a:stretch>
        </p:blipFill>
        <p:spPr>
          <a:xfrm>
            <a:off x="3805052" y="1386798"/>
            <a:ext cx="429534" cy="563764"/>
          </a:xfrm>
          <a:prstGeom prst="rect">
            <a:avLst/>
          </a:prstGeom>
        </p:spPr>
      </p:pic>
      <p:pic>
        <p:nvPicPr>
          <p:cNvPr id="123" name="Picture 122" descr="5">
            <a:extLst>
              <a:ext uri="{FF2B5EF4-FFF2-40B4-BE49-F238E27FC236}">
                <a16:creationId xmlns:a16="http://schemas.microsoft.com/office/drawing/2014/main" id="{892DB650-6004-7367-2121-A04B81C7151F}"/>
              </a:ext>
            </a:extLst>
          </p:cNvPr>
          <p:cNvPicPr>
            <a:picLocks noChangeAspect="1"/>
          </p:cNvPicPr>
          <p:nvPr/>
        </p:nvPicPr>
        <p:blipFill>
          <a:blip r:embed="rId11"/>
          <a:stretch>
            <a:fillRect/>
          </a:stretch>
        </p:blipFill>
        <p:spPr>
          <a:xfrm>
            <a:off x="13057812" y="1950562"/>
            <a:ext cx="483227" cy="550341"/>
          </a:xfrm>
          <a:prstGeom prst="rect">
            <a:avLst/>
          </a:prstGeom>
        </p:spPr>
      </p:pic>
      <p:pic>
        <p:nvPicPr>
          <p:cNvPr id="124" name="Picture 123" descr="6">
            <a:extLst>
              <a:ext uri="{FF2B5EF4-FFF2-40B4-BE49-F238E27FC236}">
                <a16:creationId xmlns:a16="http://schemas.microsoft.com/office/drawing/2014/main" id="{19B509E5-4506-7E3E-7D98-0733330FCC2D}"/>
              </a:ext>
            </a:extLst>
          </p:cNvPr>
          <p:cNvPicPr>
            <a:picLocks noChangeAspect="1"/>
          </p:cNvPicPr>
          <p:nvPr/>
        </p:nvPicPr>
        <p:blipFill>
          <a:blip r:embed="rId12"/>
          <a:stretch>
            <a:fillRect/>
          </a:stretch>
        </p:blipFill>
        <p:spPr>
          <a:xfrm>
            <a:off x="16691808" y="2548052"/>
            <a:ext cx="429534" cy="604033"/>
          </a:xfrm>
          <a:prstGeom prst="rect">
            <a:avLst/>
          </a:prstGeom>
        </p:spPr>
      </p:pic>
      <p:pic>
        <p:nvPicPr>
          <p:cNvPr id="127" name="Picture 126" descr="9">
            <a:extLst>
              <a:ext uri="{FF2B5EF4-FFF2-40B4-BE49-F238E27FC236}">
                <a16:creationId xmlns:a16="http://schemas.microsoft.com/office/drawing/2014/main" id="{1F96641A-7665-22AE-7AEE-4B86904BB83C}"/>
              </a:ext>
            </a:extLst>
          </p:cNvPr>
          <p:cNvPicPr>
            <a:picLocks noChangeAspect="1"/>
          </p:cNvPicPr>
          <p:nvPr/>
        </p:nvPicPr>
        <p:blipFill>
          <a:blip r:embed="rId28"/>
          <a:stretch>
            <a:fillRect/>
          </a:stretch>
        </p:blipFill>
        <p:spPr>
          <a:xfrm>
            <a:off x="10140134" y="2838960"/>
            <a:ext cx="483227" cy="550341"/>
          </a:xfrm>
          <a:prstGeom prst="rect">
            <a:avLst/>
          </a:prstGeom>
        </p:spPr>
      </p:pic>
      <p:pic>
        <p:nvPicPr>
          <p:cNvPr id="129" name="Picture 128" descr="11">
            <a:extLst>
              <a:ext uri="{FF2B5EF4-FFF2-40B4-BE49-F238E27FC236}">
                <a16:creationId xmlns:a16="http://schemas.microsoft.com/office/drawing/2014/main" id="{74F3C513-932F-49AE-73EC-23BBFB4B2C20}"/>
              </a:ext>
            </a:extLst>
          </p:cNvPr>
          <p:cNvPicPr>
            <a:picLocks noChangeAspect="1"/>
          </p:cNvPicPr>
          <p:nvPr/>
        </p:nvPicPr>
        <p:blipFill>
          <a:blip r:embed="rId16"/>
          <a:stretch>
            <a:fillRect/>
          </a:stretch>
        </p:blipFill>
        <p:spPr>
          <a:xfrm>
            <a:off x="15365009" y="2970165"/>
            <a:ext cx="617455" cy="604033"/>
          </a:xfrm>
          <a:prstGeom prst="rect">
            <a:avLst/>
          </a:prstGeom>
        </p:spPr>
      </p:pic>
      <p:pic>
        <p:nvPicPr>
          <p:cNvPr id="131" name="Picture 130" descr="13">
            <a:extLst>
              <a:ext uri="{FF2B5EF4-FFF2-40B4-BE49-F238E27FC236}">
                <a16:creationId xmlns:a16="http://schemas.microsoft.com/office/drawing/2014/main" id="{CE5D578B-90A6-9148-E53F-B971B3334804}"/>
              </a:ext>
            </a:extLst>
          </p:cNvPr>
          <p:cNvPicPr>
            <a:picLocks noChangeAspect="1"/>
          </p:cNvPicPr>
          <p:nvPr/>
        </p:nvPicPr>
        <p:blipFill>
          <a:blip r:embed="rId29"/>
          <a:stretch>
            <a:fillRect/>
          </a:stretch>
        </p:blipFill>
        <p:spPr>
          <a:xfrm>
            <a:off x="551789" y="1995503"/>
            <a:ext cx="644303" cy="563765"/>
          </a:xfrm>
          <a:prstGeom prst="rect">
            <a:avLst/>
          </a:prstGeom>
        </p:spPr>
      </p:pic>
      <p:pic>
        <p:nvPicPr>
          <p:cNvPr id="134" name="Picture 133" descr="16">
            <a:extLst>
              <a:ext uri="{FF2B5EF4-FFF2-40B4-BE49-F238E27FC236}">
                <a16:creationId xmlns:a16="http://schemas.microsoft.com/office/drawing/2014/main" id="{7EC392D8-D6DE-4DFD-0EE9-CCEC0CDEE4A9}"/>
              </a:ext>
            </a:extLst>
          </p:cNvPr>
          <p:cNvPicPr>
            <a:picLocks noChangeAspect="1"/>
          </p:cNvPicPr>
          <p:nvPr/>
        </p:nvPicPr>
        <p:blipFill>
          <a:blip r:embed="rId20"/>
          <a:stretch>
            <a:fillRect/>
          </a:stretch>
        </p:blipFill>
        <p:spPr>
          <a:xfrm>
            <a:off x="9815497" y="909337"/>
            <a:ext cx="604034" cy="617456"/>
          </a:xfrm>
          <a:prstGeom prst="rect">
            <a:avLst/>
          </a:prstGeom>
        </p:spPr>
      </p:pic>
      <p:pic>
        <p:nvPicPr>
          <p:cNvPr id="135" name="Picture 134" descr="17">
            <a:extLst>
              <a:ext uri="{FF2B5EF4-FFF2-40B4-BE49-F238E27FC236}">
                <a16:creationId xmlns:a16="http://schemas.microsoft.com/office/drawing/2014/main" id="{1719BF19-E539-D6DE-7417-B108C3C5ABC0}"/>
              </a:ext>
            </a:extLst>
          </p:cNvPr>
          <p:cNvPicPr>
            <a:picLocks noChangeAspect="1"/>
          </p:cNvPicPr>
          <p:nvPr/>
        </p:nvPicPr>
        <p:blipFill>
          <a:blip r:embed="rId30"/>
          <a:stretch>
            <a:fillRect/>
          </a:stretch>
        </p:blipFill>
        <p:spPr>
          <a:xfrm>
            <a:off x="2542465" y="1260010"/>
            <a:ext cx="617455" cy="563764"/>
          </a:xfrm>
          <a:prstGeom prst="rect">
            <a:avLst/>
          </a:prstGeom>
        </p:spPr>
      </p:pic>
      <p:pic>
        <p:nvPicPr>
          <p:cNvPr id="136" name="Picture 135" descr="18">
            <a:extLst>
              <a:ext uri="{FF2B5EF4-FFF2-40B4-BE49-F238E27FC236}">
                <a16:creationId xmlns:a16="http://schemas.microsoft.com/office/drawing/2014/main" id="{4D930738-BAB2-58DC-AC56-BE24D4EED589}"/>
              </a:ext>
            </a:extLst>
          </p:cNvPr>
          <p:cNvPicPr>
            <a:picLocks noChangeAspect="1"/>
          </p:cNvPicPr>
          <p:nvPr/>
        </p:nvPicPr>
        <p:blipFill>
          <a:blip r:embed="rId21"/>
          <a:stretch>
            <a:fillRect/>
          </a:stretch>
        </p:blipFill>
        <p:spPr>
          <a:xfrm>
            <a:off x="12005978" y="945724"/>
            <a:ext cx="630879" cy="563765"/>
          </a:xfrm>
          <a:prstGeom prst="rect">
            <a:avLst/>
          </a:prstGeom>
        </p:spPr>
      </p:pic>
      <p:pic>
        <p:nvPicPr>
          <p:cNvPr id="137" name="Picture 136" descr="19">
            <a:extLst>
              <a:ext uri="{FF2B5EF4-FFF2-40B4-BE49-F238E27FC236}">
                <a16:creationId xmlns:a16="http://schemas.microsoft.com/office/drawing/2014/main" id="{6F3D592F-2B03-973B-1985-680AF90D0F2C}"/>
              </a:ext>
            </a:extLst>
          </p:cNvPr>
          <p:cNvPicPr>
            <a:picLocks noChangeAspect="1"/>
          </p:cNvPicPr>
          <p:nvPr/>
        </p:nvPicPr>
        <p:blipFill>
          <a:blip r:embed="rId22"/>
          <a:stretch>
            <a:fillRect/>
          </a:stretch>
        </p:blipFill>
        <p:spPr>
          <a:xfrm>
            <a:off x="15546773" y="1728833"/>
            <a:ext cx="604034" cy="577187"/>
          </a:xfrm>
          <a:prstGeom prst="rect">
            <a:avLst/>
          </a:prstGeom>
        </p:spPr>
      </p:pic>
      <p:pic>
        <p:nvPicPr>
          <p:cNvPr id="139" name="Picture 138" descr="21">
            <a:extLst>
              <a:ext uri="{FF2B5EF4-FFF2-40B4-BE49-F238E27FC236}">
                <a16:creationId xmlns:a16="http://schemas.microsoft.com/office/drawing/2014/main" id="{6D0E9F36-C199-705B-9314-B461F0966464}"/>
              </a:ext>
            </a:extLst>
          </p:cNvPr>
          <p:cNvPicPr>
            <a:picLocks noChangeAspect="1"/>
          </p:cNvPicPr>
          <p:nvPr/>
        </p:nvPicPr>
        <p:blipFill>
          <a:blip r:embed="rId23"/>
          <a:stretch>
            <a:fillRect/>
          </a:stretch>
        </p:blipFill>
        <p:spPr>
          <a:xfrm>
            <a:off x="16421218" y="906355"/>
            <a:ext cx="644303" cy="604034"/>
          </a:xfrm>
          <a:prstGeom prst="rect">
            <a:avLst/>
          </a:prstGeom>
        </p:spPr>
      </p:pic>
      <p:pic>
        <p:nvPicPr>
          <p:cNvPr id="140" name="Picture 139" descr="22">
            <a:extLst>
              <a:ext uri="{FF2B5EF4-FFF2-40B4-BE49-F238E27FC236}">
                <a16:creationId xmlns:a16="http://schemas.microsoft.com/office/drawing/2014/main" id="{4E9979A4-8915-A9A4-E42A-B446CFE25D1B}"/>
              </a:ext>
            </a:extLst>
          </p:cNvPr>
          <p:cNvPicPr>
            <a:picLocks noChangeAspect="1"/>
          </p:cNvPicPr>
          <p:nvPr/>
        </p:nvPicPr>
        <p:blipFill>
          <a:blip r:embed="rId31"/>
          <a:stretch>
            <a:fillRect/>
          </a:stretch>
        </p:blipFill>
        <p:spPr>
          <a:xfrm>
            <a:off x="14416166" y="1506340"/>
            <a:ext cx="604034" cy="604034"/>
          </a:xfrm>
          <a:prstGeom prst="rect">
            <a:avLst/>
          </a:prstGeom>
        </p:spPr>
      </p:pic>
      <p:pic>
        <p:nvPicPr>
          <p:cNvPr id="141" name="Picture 140" descr="23">
            <a:extLst>
              <a:ext uri="{FF2B5EF4-FFF2-40B4-BE49-F238E27FC236}">
                <a16:creationId xmlns:a16="http://schemas.microsoft.com/office/drawing/2014/main" id="{9122427C-96D5-7EF1-4729-3C3E3BA24908}"/>
              </a:ext>
            </a:extLst>
          </p:cNvPr>
          <p:cNvPicPr>
            <a:picLocks noChangeAspect="1"/>
          </p:cNvPicPr>
          <p:nvPr/>
        </p:nvPicPr>
        <p:blipFill>
          <a:blip r:embed="rId24"/>
          <a:stretch>
            <a:fillRect/>
          </a:stretch>
        </p:blipFill>
        <p:spPr>
          <a:xfrm>
            <a:off x="938711" y="3465150"/>
            <a:ext cx="644303" cy="550342"/>
          </a:xfrm>
          <a:prstGeom prst="rect">
            <a:avLst/>
          </a:prstGeom>
        </p:spPr>
      </p:pic>
      <p:pic>
        <p:nvPicPr>
          <p:cNvPr id="143" name="Picture 142" descr="24 sticky post it cover card green">
            <a:extLst>
              <a:ext uri="{FF2B5EF4-FFF2-40B4-BE49-F238E27FC236}">
                <a16:creationId xmlns:a16="http://schemas.microsoft.com/office/drawing/2014/main" id="{AAE7C1F8-238B-C15E-1F94-5D156724FDAB}"/>
              </a:ext>
            </a:extLst>
          </p:cNvPr>
          <p:cNvPicPr>
            <a:picLocks noChangeAspect="1"/>
          </p:cNvPicPr>
          <p:nvPr/>
        </p:nvPicPr>
        <p:blipFill>
          <a:blip r:embed="rId32"/>
          <a:stretch>
            <a:fillRect/>
          </a:stretch>
        </p:blipFill>
        <p:spPr>
          <a:xfrm>
            <a:off x="3621818" y="534702"/>
            <a:ext cx="715876" cy="715876"/>
          </a:xfrm>
          <a:prstGeom prst="rect">
            <a:avLst/>
          </a:prstGeom>
        </p:spPr>
      </p:pic>
      <p:pic>
        <p:nvPicPr>
          <p:cNvPr id="144" name="Picture 143" descr="24 sticky post it cover card light blue">
            <a:extLst>
              <a:ext uri="{FF2B5EF4-FFF2-40B4-BE49-F238E27FC236}">
                <a16:creationId xmlns:a16="http://schemas.microsoft.com/office/drawing/2014/main" id="{663C38B7-C490-7DE7-1A81-EDF777133D06}"/>
              </a:ext>
            </a:extLst>
          </p:cNvPr>
          <p:cNvPicPr>
            <a:picLocks noChangeAspect="1"/>
          </p:cNvPicPr>
          <p:nvPr/>
        </p:nvPicPr>
        <p:blipFill>
          <a:blip r:embed="rId33"/>
          <a:stretch>
            <a:fillRect/>
          </a:stretch>
        </p:blipFill>
        <p:spPr>
          <a:xfrm>
            <a:off x="3798027" y="1394252"/>
            <a:ext cx="658144" cy="704329"/>
          </a:xfrm>
          <a:prstGeom prst="rect">
            <a:avLst/>
          </a:prstGeom>
        </p:spPr>
      </p:pic>
      <p:pic>
        <p:nvPicPr>
          <p:cNvPr id="145" name="Picture 144" descr="24 sticky post it cover card yellow">
            <a:extLst>
              <a:ext uri="{FF2B5EF4-FFF2-40B4-BE49-F238E27FC236}">
                <a16:creationId xmlns:a16="http://schemas.microsoft.com/office/drawing/2014/main" id="{21B4C1A1-1592-366A-57B6-7200C5DF2BEF}"/>
              </a:ext>
            </a:extLst>
          </p:cNvPr>
          <p:cNvPicPr>
            <a:picLocks noChangeAspect="1"/>
          </p:cNvPicPr>
          <p:nvPr/>
        </p:nvPicPr>
        <p:blipFill>
          <a:blip r:embed="rId34"/>
          <a:stretch>
            <a:fillRect/>
          </a:stretch>
        </p:blipFill>
        <p:spPr>
          <a:xfrm>
            <a:off x="5140968" y="798817"/>
            <a:ext cx="692782" cy="762061"/>
          </a:xfrm>
          <a:prstGeom prst="rect">
            <a:avLst/>
          </a:prstGeom>
        </p:spPr>
      </p:pic>
      <p:pic>
        <p:nvPicPr>
          <p:cNvPr id="147" name="Picture 146" descr="24 sticky post it cover card orange">
            <a:extLst>
              <a:ext uri="{FF2B5EF4-FFF2-40B4-BE49-F238E27FC236}">
                <a16:creationId xmlns:a16="http://schemas.microsoft.com/office/drawing/2014/main" id="{1A40863F-2DFE-DD32-1878-149EBF87648A}"/>
              </a:ext>
            </a:extLst>
          </p:cNvPr>
          <p:cNvPicPr>
            <a:picLocks noChangeAspect="1"/>
          </p:cNvPicPr>
          <p:nvPr/>
        </p:nvPicPr>
        <p:blipFill>
          <a:blip r:embed="rId35"/>
          <a:stretch>
            <a:fillRect/>
          </a:stretch>
        </p:blipFill>
        <p:spPr>
          <a:xfrm>
            <a:off x="7879998" y="926867"/>
            <a:ext cx="646597" cy="646597"/>
          </a:xfrm>
          <a:prstGeom prst="rect">
            <a:avLst/>
          </a:prstGeom>
        </p:spPr>
      </p:pic>
      <p:pic>
        <p:nvPicPr>
          <p:cNvPr id="30" name="Picture 29" descr="24 sticky post it cover card green">
            <a:extLst>
              <a:ext uri="{FF2B5EF4-FFF2-40B4-BE49-F238E27FC236}">
                <a16:creationId xmlns:a16="http://schemas.microsoft.com/office/drawing/2014/main" id="{071CC8D0-23A7-53BD-B183-4DE6960A24B0}"/>
              </a:ext>
            </a:extLst>
          </p:cNvPr>
          <p:cNvPicPr>
            <a:picLocks noChangeAspect="1"/>
          </p:cNvPicPr>
          <p:nvPr/>
        </p:nvPicPr>
        <p:blipFill>
          <a:blip r:embed="rId32"/>
          <a:stretch>
            <a:fillRect/>
          </a:stretch>
        </p:blipFill>
        <p:spPr>
          <a:xfrm>
            <a:off x="1353790" y="2454234"/>
            <a:ext cx="715876" cy="715876"/>
          </a:xfrm>
          <a:prstGeom prst="rect">
            <a:avLst/>
          </a:prstGeom>
        </p:spPr>
      </p:pic>
      <p:pic>
        <p:nvPicPr>
          <p:cNvPr id="160" name="Picture 159" descr="24 sticky post it cover card yellow">
            <a:extLst>
              <a:ext uri="{FF2B5EF4-FFF2-40B4-BE49-F238E27FC236}">
                <a16:creationId xmlns:a16="http://schemas.microsoft.com/office/drawing/2014/main" id="{B8F36999-FB9D-63F2-2E43-4DA27D081126}"/>
              </a:ext>
            </a:extLst>
          </p:cNvPr>
          <p:cNvPicPr>
            <a:picLocks noChangeAspect="1"/>
          </p:cNvPicPr>
          <p:nvPr/>
        </p:nvPicPr>
        <p:blipFill>
          <a:blip r:embed="rId34"/>
          <a:stretch>
            <a:fillRect/>
          </a:stretch>
        </p:blipFill>
        <p:spPr>
          <a:xfrm>
            <a:off x="7581826" y="1885168"/>
            <a:ext cx="692782" cy="762061"/>
          </a:xfrm>
          <a:prstGeom prst="rect">
            <a:avLst/>
          </a:prstGeom>
        </p:spPr>
      </p:pic>
      <p:pic>
        <p:nvPicPr>
          <p:cNvPr id="163" name="Picture 162" descr="24 sticky post it cover card green">
            <a:extLst>
              <a:ext uri="{FF2B5EF4-FFF2-40B4-BE49-F238E27FC236}">
                <a16:creationId xmlns:a16="http://schemas.microsoft.com/office/drawing/2014/main" id="{5D90D8EA-E314-CD64-F12A-DFA6BD87A810}"/>
              </a:ext>
            </a:extLst>
          </p:cNvPr>
          <p:cNvPicPr>
            <a:picLocks noChangeAspect="1"/>
          </p:cNvPicPr>
          <p:nvPr/>
        </p:nvPicPr>
        <p:blipFill>
          <a:blip r:embed="rId32"/>
          <a:stretch>
            <a:fillRect/>
          </a:stretch>
        </p:blipFill>
        <p:spPr>
          <a:xfrm>
            <a:off x="8641395" y="1912016"/>
            <a:ext cx="715876" cy="715876"/>
          </a:xfrm>
          <a:prstGeom prst="rect">
            <a:avLst/>
          </a:prstGeom>
        </p:spPr>
      </p:pic>
      <p:pic>
        <p:nvPicPr>
          <p:cNvPr id="164" name="Picture 163" descr="24 sticky post it cover card light blue">
            <a:extLst>
              <a:ext uri="{FF2B5EF4-FFF2-40B4-BE49-F238E27FC236}">
                <a16:creationId xmlns:a16="http://schemas.microsoft.com/office/drawing/2014/main" id="{023CECD9-7D3B-5C5E-4467-DD7D8BAEC86B}"/>
              </a:ext>
            </a:extLst>
          </p:cNvPr>
          <p:cNvPicPr>
            <a:picLocks noChangeAspect="1"/>
          </p:cNvPicPr>
          <p:nvPr/>
        </p:nvPicPr>
        <p:blipFill>
          <a:blip r:embed="rId33"/>
          <a:stretch>
            <a:fillRect/>
          </a:stretch>
        </p:blipFill>
        <p:spPr>
          <a:xfrm>
            <a:off x="9715910" y="1788222"/>
            <a:ext cx="658144" cy="704329"/>
          </a:xfrm>
          <a:prstGeom prst="rect">
            <a:avLst/>
          </a:prstGeom>
        </p:spPr>
      </p:pic>
      <p:pic>
        <p:nvPicPr>
          <p:cNvPr id="165" name="Picture 164" descr="24 sticky post it cover card yellow">
            <a:extLst>
              <a:ext uri="{FF2B5EF4-FFF2-40B4-BE49-F238E27FC236}">
                <a16:creationId xmlns:a16="http://schemas.microsoft.com/office/drawing/2014/main" id="{EAA34CA0-047A-AAF0-3D67-213596D76511}"/>
              </a:ext>
            </a:extLst>
          </p:cNvPr>
          <p:cNvPicPr>
            <a:picLocks noChangeAspect="1"/>
          </p:cNvPicPr>
          <p:nvPr/>
        </p:nvPicPr>
        <p:blipFill>
          <a:blip r:embed="rId34"/>
          <a:stretch>
            <a:fillRect/>
          </a:stretch>
        </p:blipFill>
        <p:spPr>
          <a:xfrm>
            <a:off x="10057434" y="2763854"/>
            <a:ext cx="692782" cy="762061"/>
          </a:xfrm>
          <a:prstGeom prst="rect">
            <a:avLst/>
          </a:prstGeom>
        </p:spPr>
      </p:pic>
      <p:pic>
        <p:nvPicPr>
          <p:cNvPr id="166" name="Picture 165" descr="24 sticky post it cover card pink">
            <a:extLst>
              <a:ext uri="{FF2B5EF4-FFF2-40B4-BE49-F238E27FC236}">
                <a16:creationId xmlns:a16="http://schemas.microsoft.com/office/drawing/2014/main" id="{0DD1EFF0-7DC7-F52C-DC04-550B85955C6E}"/>
              </a:ext>
            </a:extLst>
          </p:cNvPr>
          <p:cNvPicPr>
            <a:picLocks noChangeAspect="1"/>
          </p:cNvPicPr>
          <p:nvPr/>
        </p:nvPicPr>
        <p:blipFill>
          <a:blip r:embed="rId36"/>
          <a:stretch>
            <a:fillRect/>
          </a:stretch>
        </p:blipFill>
        <p:spPr>
          <a:xfrm>
            <a:off x="10966698" y="2983631"/>
            <a:ext cx="669690" cy="704329"/>
          </a:xfrm>
          <a:prstGeom prst="rect">
            <a:avLst/>
          </a:prstGeom>
        </p:spPr>
      </p:pic>
      <p:pic>
        <p:nvPicPr>
          <p:cNvPr id="167" name="Picture 166" descr="24 sticky post it cover card orange">
            <a:extLst>
              <a:ext uri="{FF2B5EF4-FFF2-40B4-BE49-F238E27FC236}">
                <a16:creationId xmlns:a16="http://schemas.microsoft.com/office/drawing/2014/main" id="{EB3450C0-375B-B925-87A6-9EF64B63BE7B}"/>
              </a:ext>
            </a:extLst>
          </p:cNvPr>
          <p:cNvPicPr>
            <a:picLocks noChangeAspect="1"/>
          </p:cNvPicPr>
          <p:nvPr/>
        </p:nvPicPr>
        <p:blipFill>
          <a:blip r:embed="rId35"/>
          <a:stretch>
            <a:fillRect/>
          </a:stretch>
        </p:blipFill>
        <p:spPr>
          <a:xfrm>
            <a:off x="9789182" y="878944"/>
            <a:ext cx="646597" cy="646597"/>
          </a:xfrm>
          <a:prstGeom prst="rect">
            <a:avLst/>
          </a:prstGeom>
        </p:spPr>
      </p:pic>
      <p:pic>
        <p:nvPicPr>
          <p:cNvPr id="168" name="Picture 167" descr="24 sticky post it cover card green">
            <a:extLst>
              <a:ext uri="{FF2B5EF4-FFF2-40B4-BE49-F238E27FC236}">
                <a16:creationId xmlns:a16="http://schemas.microsoft.com/office/drawing/2014/main" id="{ADD4E93F-2CDB-A617-5531-F8034EC28872}"/>
              </a:ext>
            </a:extLst>
          </p:cNvPr>
          <p:cNvPicPr>
            <a:picLocks noChangeAspect="1"/>
          </p:cNvPicPr>
          <p:nvPr/>
        </p:nvPicPr>
        <p:blipFill>
          <a:blip r:embed="rId32"/>
          <a:stretch>
            <a:fillRect/>
          </a:stretch>
        </p:blipFill>
        <p:spPr>
          <a:xfrm>
            <a:off x="10750216" y="1325517"/>
            <a:ext cx="715876" cy="715876"/>
          </a:xfrm>
          <a:prstGeom prst="rect">
            <a:avLst/>
          </a:prstGeom>
        </p:spPr>
      </p:pic>
      <p:pic>
        <p:nvPicPr>
          <p:cNvPr id="169" name="Picture 168" descr="24 sticky post it cover card light blue">
            <a:extLst>
              <a:ext uri="{FF2B5EF4-FFF2-40B4-BE49-F238E27FC236}">
                <a16:creationId xmlns:a16="http://schemas.microsoft.com/office/drawing/2014/main" id="{8E7C246F-3ED0-B99F-08DF-FDB2176DE807}"/>
              </a:ext>
            </a:extLst>
          </p:cNvPr>
          <p:cNvPicPr>
            <a:picLocks noChangeAspect="1"/>
          </p:cNvPicPr>
          <p:nvPr/>
        </p:nvPicPr>
        <p:blipFill>
          <a:blip r:embed="rId33"/>
          <a:stretch>
            <a:fillRect/>
          </a:stretch>
        </p:blipFill>
        <p:spPr>
          <a:xfrm>
            <a:off x="12132264" y="1900988"/>
            <a:ext cx="658144" cy="704329"/>
          </a:xfrm>
          <a:prstGeom prst="rect">
            <a:avLst/>
          </a:prstGeom>
        </p:spPr>
      </p:pic>
      <p:pic>
        <p:nvPicPr>
          <p:cNvPr id="170" name="Picture 169" descr="24 sticky post it cover card yellow">
            <a:extLst>
              <a:ext uri="{FF2B5EF4-FFF2-40B4-BE49-F238E27FC236}">
                <a16:creationId xmlns:a16="http://schemas.microsoft.com/office/drawing/2014/main" id="{952EED0D-A7EE-A6BB-29CB-AEC77C6217CB}"/>
              </a:ext>
            </a:extLst>
          </p:cNvPr>
          <p:cNvPicPr>
            <a:picLocks noChangeAspect="1"/>
          </p:cNvPicPr>
          <p:nvPr/>
        </p:nvPicPr>
        <p:blipFill>
          <a:blip r:embed="rId34"/>
          <a:stretch>
            <a:fillRect/>
          </a:stretch>
        </p:blipFill>
        <p:spPr>
          <a:xfrm>
            <a:off x="11256175" y="555068"/>
            <a:ext cx="692782" cy="762061"/>
          </a:xfrm>
          <a:prstGeom prst="rect">
            <a:avLst/>
          </a:prstGeom>
        </p:spPr>
      </p:pic>
      <p:pic>
        <p:nvPicPr>
          <p:cNvPr id="171" name="Picture 170" descr="24 sticky post it cover card pink">
            <a:extLst>
              <a:ext uri="{FF2B5EF4-FFF2-40B4-BE49-F238E27FC236}">
                <a16:creationId xmlns:a16="http://schemas.microsoft.com/office/drawing/2014/main" id="{817CC2FB-4634-C0E0-0C86-D86A1BE0B062}"/>
              </a:ext>
            </a:extLst>
          </p:cNvPr>
          <p:cNvPicPr>
            <a:picLocks noChangeAspect="1"/>
          </p:cNvPicPr>
          <p:nvPr/>
        </p:nvPicPr>
        <p:blipFill>
          <a:blip r:embed="rId36"/>
          <a:stretch>
            <a:fillRect/>
          </a:stretch>
        </p:blipFill>
        <p:spPr>
          <a:xfrm>
            <a:off x="12031503" y="931836"/>
            <a:ext cx="669690" cy="704329"/>
          </a:xfrm>
          <a:prstGeom prst="rect">
            <a:avLst/>
          </a:prstGeom>
        </p:spPr>
      </p:pic>
      <p:pic>
        <p:nvPicPr>
          <p:cNvPr id="172" name="Picture 171" descr="24 sticky post it cover card orange">
            <a:extLst>
              <a:ext uri="{FF2B5EF4-FFF2-40B4-BE49-F238E27FC236}">
                <a16:creationId xmlns:a16="http://schemas.microsoft.com/office/drawing/2014/main" id="{7D976662-40C2-CD94-C550-633AE842C50F}"/>
              </a:ext>
            </a:extLst>
          </p:cNvPr>
          <p:cNvPicPr>
            <a:picLocks noChangeAspect="1"/>
          </p:cNvPicPr>
          <p:nvPr/>
        </p:nvPicPr>
        <p:blipFill>
          <a:blip r:embed="rId35"/>
          <a:stretch>
            <a:fillRect/>
          </a:stretch>
        </p:blipFill>
        <p:spPr>
          <a:xfrm>
            <a:off x="11264769" y="2136033"/>
            <a:ext cx="646597" cy="646597"/>
          </a:xfrm>
          <a:prstGeom prst="rect">
            <a:avLst/>
          </a:prstGeom>
        </p:spPr>
      </p:pic>
      <p:pic>
        <p:nvPicPr>
          <p:cNvPr id="173" name="Picture 172" descr="24 sticky post it cover card green">
            <a:extLst>
              <a:ext uri="{FF2B5EF4-FFF2-40B4-BE49-F238E27FC236}">
                <a16:creationId xmlns:a16="http://schemas.microsoft.com/office/drawing/2014/main" id="{B6EAD243-A557-C019-8942-5067934F604E}"/>
              </a:ext>
            </a:extLst>
          </p:cNvPr>
          <p:cNvPicPr>
            <a:picLocks noChangeAspect="1"/>
          </p:cNvPicPr>
          <p:nvPr/>
        </p:nvPicPr>
        <p:blipFill>
          <a:blip r:embed="rId32"/>
          <a:stretch>
            <a:fillRect/>
          </a:stretch>
        </p:blipFill>
        <p:spPr>
          <a:xfrm>
            <a:off x="15521585" y="1720814"/>
            <a:ext cx="715876" cy="715876"/>
          </a:xfrm>
          <a:prstGeom prst="rect">
            <a:avLst/>
          </a:prstGeom>
        </p:spPr>
      </p:pic>
      <p:pic>
        <p:nvPicPr>
          <p:cNvPr id="175" name="Picture 174" descr="24 sticky post it cover card yellow">
            <a:extLst>
              <a:ext uri="{FF2B5EF4-FFF2-40B4-BE49-F238E27FC236}">
                <a16:creationId xmlns:a16="http://schemas.microsoft.com/office/drawing/2014/main" id="{6F36908B-ADC1-1FE6-5764-025DBB2DFFA1}"/>
              </a:ext>
            </a:extLst>
          </p:cNvPr>
          <p:cNvPicPr>
            <a:picLocks noChangeAspect="1"/>
          </p:cNvPicPr>
          <p:nvPr/>
        </p:nvPicPr>
        <p:blipFill>
          <a:blip r:embed="rId34"/>
          <a:stretch>
            <a:fillRect/>
          </a:stretch>
        </p:blipFill>
        <p:spPr>
          <a:xfrm>
            <a:off x="13526015" y="821213"/>
            <a:ext cx="692782" cy="762061"/>
          </a:xfrm>
          <a:prstGeom prst="rect">
            <a:avLst/>
          </a:prstGeom>
        </p:spPr>
      </p:pic>
      <p:pic>
        <p:nvPicPr>
          <p:cNvPr id="176" name="Picture 175" descr="24 sticky post it cover card pink">
            <a:extLst>
              <a:ext uri="{FF2B5EF4-FFF2-40B4-BE49-F238E27FC236}">
                <a16:creationId xmlns:a16="http://schemas.microsoft.com/office/drawing/2014/main" id="{FD720E07-20A7-ACF8-B05D-5B11D434CEA9}"/>
              </a:ext>
            </a:extLst>
          </p:cNvPr>
          <p:cNvPicPr>
            <a:picLocks noChangeAspect="1"/>
          </p:cNvPicPr>
          <p:nvPr/>
        </p:nvPicPr>
        <p:blipFill>
          <a:blip r:embed="rId36"/>
          <a:stretch>
            <a:fillRect/>
          </a:stretch>
        </p:blipFill>
        <p:spPr>
          <a:xfrm>
            <a:off x="16421218" y="939084"/>
            <a:ext cx="669690" cy="704329"/>
          </a:xfrm>
          <a:prstGeom prst="rect">
            <a:avLst/>
          </a:prstGeom>
        </p:spPr>
      </p:pic>
      <p:pic>
        <p:nvPicPr>
          <p:cNvPr id="177" name="Picture 176" descr="24 sticky post it cover card orange">
            <a:extLst>
              <a:ext uri="{FF2B5EF4-FFF2-40B4-BE49-F238E27FC236}">
                <a16:creationId xmlns:a16="http://schemas.microsoft.com/office/drawing/2014/main" id="{C95C6ACF-3D56-A951-AB51-FC01C4DF09CD}"/>
              </a:ext>
            </a:extLst>
          </p:cNvPr>
          <p:cNvPicPr>
            <a:picLocks noChangeAspect="1"/>
          </p:cNvPicPr>
          <p:nvPr/>
        </p:nvPicPr>
        <p:blipFill>
          <a:blip r:embed="rId35"/>
          <a:stretch>
            <a:fillRect/>
          </a:stretch>
        </p:blipFill>
        <p:spPr>
          <a:xfrm>
            <a:off x="16505316" y="2573394"/>
            <a:ext cx="646597" cy="646597"/>
          </a:xfrm>
          <a:prstGeom prst="rect">
            <a:avLst/>
          </a:prstGeom>
        </p:spPr>
      </p:pic>
      <p:pic>
        <p:nvPicPr>
          <p:cNvPr id="36" name="Picture 35" descr="24 sticky post it cover card pink">
            <a:extLst>
              <a:ext uri="{FF2B5EF4-FFF2-40B4-BE49-F238E27FC236}">
                <a16:creationId xmlns:a16="http://schemas.microsoft.com/office/drawing/2014/main" id="{911FD2F4-F696-E0F6-CA1C-36F1FFC7AE0C}"/>
              </a:ext>
            </a:extLst>
          </p:cNvPr>
          <p:cNvPicPr>
            <a:picLocks noChangeAspect="1"/>
          </p:cNvPicPr>
          <p:nvPr/>
        </p:nvPicPr>
        <p:blipFill>
          <a:blip r:embed="rId36"/>
          <a:stretch>
            <a:fillRect/>
          </a:stretch>
        </p:blipFill>
        <p:spPr>
          <a:xfrm>
            <a:off x="2523968" y="1214471"/>
            <a:ext cx="669690" cy="704329"/>
          </a:xfrm>
          <a:prstGeom prst="rect">
            <a:avLst/>
          </a:prstGeom>
        </p:spPr>
      </p:pic>
      <p:pic>
        <p:nvPicPr>
          <p:cNvPr id="149" name="Picture 148" descr="24 sticky post it cover card light blue">
            <a:extLst>
              <a:ext uri="{FF2B5EF4-FFF2-40B4-BE49-F238E27FC236}">
                <a16:creationId xmlns:a16="http://schemas.microsoft.com/office/drawing/2014/main" id="{1C1A7B93-DCCE-9F6A-5D77-02F8C7E9FDE9}"/>
              </a:ext>
            </a:extLst>
          </p:cNvPr>
          <p:cNvPicPr>
            <a:picLocks noChangeAspect="1"/>
          </p:cNvPicPr>
          <p:nvPr/>
        </p:nvPicPr>
        <p:blipFill>
          <a:blip r:embed="rId33"/>
          <a:stretch>
            <a:fillRect/>
          </a:stretch>
        </p:blipFill>
        <p:spPr>
          <a:xfrm>
            <a:off x="1641450" y="1517227"/>
            <a:ext cx="658144" cy="704329"/>
          </a:xfrm>
          <a:prstGeom prst="rect">
            <a:avLst/>
          </a:prstGeom>
        </p:spPr>
      </p:pic>
      <p:pic>
        <p:nvPicPr>
          <p:cNvPr id="150" name="Picture 149" descr="24 sticky post it cover card yellow">
            <a:extLst>
              <a:ext uri="{FF2B5EF4-FFF2-40B4-BE49-F238E27FC236}">
                <a16:creationId xmlns:a16="http://schemas.microsoft.com/office/drawing/2014/main" id="{80BF0748-0550-3DBA-A875-2B6369EAADB7}"/>
              </a:ext>
            </a:extLst>
          </p:cNvPr>
          <p:cNvPicPr>
            <a:picLocks noChangeAspect="1"/>
          </p:cNvPicPr>
          <p:nvPr/>
        </p:nvPicPr>
        <p:blipFill>
          <a:blip r:embed="rId34"/>
          <a:stretch>
            <a:fillRect/>
          </a:stretch>
        </p:blipFill>
        <p:spPr>
          <a:xfrm>
            <a:off x="2313785" y="2457930"/>
            <a:ext cx="692782" cy="762061"/>
          </a:xfrm>
          <a:prstGeom prst="rect">
            <a:avLst/>
          </a:prstGeom>
        </p:spPr>
      </p:pic>
      <p:pic>
        <p:nvPicPr>
          <p:cNvPr id="152" name="Picture 151" descr="24 sticky post it cover card orange">
            <a:extLst>
              <a:ext uri="{FF2B5EF4-FFF2-40B4-BE49-F238E27FC236}">
                <a16:creationId xmlns:a16="http://schemas.microsoft.com/office/drawing/2014/main" id="{1AC206FF-BFD7-C723-C386-945132B7048C}"/>
              </a:ext>
            </a:extLst>
          </p:cNvPr>
          <p:cNvPicPr>
            <a:picLocks noChangeAspect="1"/>
          </p:cNvPicPr>
          <p:nvPr/>
        </p:nvPicPr>
        <p:blipFill>
          <a:blip r:embed="rId35"/>
          <a:stretch>
            <a:fillRect/>
          </a:stretch>
        </p:blipFill>
        <p:spPr>
          <a:xfrm>
            <a:off x="574911" y="1990177"/>
            <a:ext cx="646597" cy="646597"/>
          </a:xfrm>
          <a:prstGeom prst="rect">
            <a:avLst/>
          </a:prstGeom>
        </p:spPr>
      </p:pic>
      <p:pic>
        <p:nvPicPr>
          <p:cNvPr id="154" name="Picture 153" descr="24 sticky post it cover card light blue">
            <a:extLst>
              <a:ext uri="{FF2B5EF4-FFF2-40B4-BE49-F238E27FC236}">
                <a16:creationId xmlns:a16="http://schemas.microsoft.com/office/drawing/2014/main" id="{2EA14306-EB2C-5338-ECE3-3B5986F47204}"/>
              </a:ext>
            </a:extLst>
          </p:cNvPr>
          <p:cNvPicPr>
            <a:picLocks noChangeAspect="1"/>
          </p:cNvPicPr>
          <p:nvPr/>
        </p:nvPicPr>
        <p:blipFill>
          <a:blip r:embed="rId33"/>
          <a:stretch>
            <a:fillRect/>
          </a:stretch>
        </p:blipFill>
        <p:spPr>
          <a:xfrm>
            <a:off x="5085033" y="2308504"/>
            <a:ext cx="658144" cy="704329"/>
          </a:xfrm>
          <a:prstGeom prst="rect">
            <a:avLst/>
          </a:prstGeom>
        </p:spPr>
      </p:pic>
      <p:pic>
        <p:nvPicPr>
          <p:cNvPr id="156" name="Picture 155" descr="24 sticky post it cover card pink">
            <a:extLst>
              <a:ext uri="{FF2B5EF4-FFF2-40B4-BE49-F238E27FC236}">
                <a16:creationId xmlns:a16="http://schemas.microsoft.com/office/drawing/2014/main" id="{A94B4AD1-9AA0-8B27-2C14-B190C9B051AA}"/>
              </a:ext>
            </a:extLst>
          </p:cNvPr>
          <p:cNvPicPr>
            <a:picLocks noChangeAspect="1"/>
          </p:cNvPicPr>
          <p:nvPr/>
        </p:nvPicPr>
        <p:blipFill>
          <a:blip r:embed="rId36"/>
          <a:stretch>
            <a:fillRect/>
          </a:stretch>
        </p:blipFill>
        <p:spPr>
          <a:xfrm>
            <a:off x="3951204" y="3025691"/>
            <a:ext cx="669690" cy="704329"/>
          </a:xfrm>
          <a:prstGeom prst="rect">
            <a:avLst/>
          </a:prstGeom>
        </p:spPr>
      </p:pic>
      <p:pic>
        <p:nvPicPr>
          <p:cNvPr id="157" name="Picture 156" descr="24 sticky post it cover card orange">
            <a:extLst>
              <a:ext uri="{FF2B5EF4-FFF2-40B4-BE49-F238E27FC236}">
                <a16:creationId xmlns:a16="http://schemas.microsoft.com/office/drawing/2014/main" id="{14EF7F91-ACAA-6BD4-0DC1-CAE79C9FA8D3}"/>
              </a:ext>
            </a:extLst>
          </p:cNvPr>
          <p:cNvPicPr>
            <a:picLocks noChangeAspect="1"/>
          </p:cNvPicPr>
          <p:nvPr/>
        </p:nvPicPr>
        <p:blipFill>
          <a:blip r:embed="rId35"/>
          <a:stretch>
            <a:fillRect/>
          </a:stretch>
        </p:blipFill>
        <p:spPr>
          <a:xfrm>
            <a:off x="6292511" y="2282018"/>
            <a:ext cx="646597" cy="646597"/>
          </a:xfrm>
          <a:prstGeom prst="rect">
            <a:avLst/>
          </a:prstGeom>
        </p:spPr>
      </p:pic>
      <p:pic>
        <p:nvPicPr>
          <p:cNvPr id="34" name="Picture 33" descr="24 sticky post it cover card yellow">
            <a:extLst>
              <a:ext uri="{FF2B5EF4-FFF2-40B4-BE49-F238E27FC236}">
                <a16:creationId xmlns:a16="http://schemas.microsoft.com/office/drawing/2014/main" id="{6139418A-FF78-954A-4340-A07AB1017577}"/>
              </a:ext>
            </a:extLst>
          </p:cNvPr>
          <p:cNvPicPr>
            <a:picLocks noChangeAspect="1"/>
          </p:cNvPicPr>
          <p:nvPr/>
        </p:nvPicPr>
        <p:blipFill>
          <a:blip r:embed="rId34"/>
          <a:stretch>
            <a:fillRect/>
          </a:stretch>
        </p:blipFill>
        <p:spPr>
          <a:xfrm>
            <a:off x="914472" y="3240907"/>
            <a:ext cx="692782" cy="762061"/>
          </a:xfrm>
          <a:prstGeom prst="rect">
            <a:avLst/>
          </a:prstGeom>
        </p:spPr>
      </p:pic>
      <p:pic>
        <p:nvPicPr>
          <p:cNvPr id="178" name="Picture 177" descr="24 sticky post it cover card green">
            <a:extLst>
              <a:ext uri="{FF2B5EF4-FFF2-40B4-BE49-F238E27FC236}">
                <a16:creationId xmlns:a16="http://schemas.microsoft.com/office/drawing/2014/main" id="{CA208B24-0103-FB25-75BB-7663A3B4F542}"/>
              </a:ext>
            </a:extLst>
          </p:cNvPr>
          <p:cNvPicPr>
            <a:picLocks noChangeAspect="1"/>
          </p:cNvPicPr>
          <p:nvPr/>
        </p:nvPicPr>
        <p:blipFill>
          <a:blip r:embed="rId32"/>
          <a:stretch>
            <a:fillRect/>
          </a:stretch>
        </p:blipFill>
        <p:spPr>
          <a:xfrm>
            <a:off x="5739064" y="3159142"/>
            <a:ext cx="715876" cy="715876"/>
          </a:xfrm>
          <a:prstGeom prst="rect">
            <a:avLst/>
          </a:prstGeom>
        </p:spPr>
      </p:pic>
      <p:pic>
        <p:nvPicPr>
          <p:cNvPr id="179" name="Picture 178" descr="24 sticky post it cover card light blue">
            <a:extLst>
              <a:ext uri="{FF2B5EF4-FFF2-40B4-BE49-F238E27FC236}">
                <a16:creationId xmlns:a16="http://schemas.microsoft.com/office/drawing/2014/main" id="{5136266F-4FDB-0886-33B1-B3F4B3334A60}"/>
              </a:ext>
            </a:extLst>
          </p:cNvPr>
          <p:cNvPicPr>
            <a:picLocks noChangeAspect="1"/>
          </p:cNvPicPr>
          <p:nvPr/>
        </p:nvPicPr>
        <p:blipFill>
          <a:blip r:embed="rId33"/>
          <a:stretch>
            <a:fillRect/>
          </a:stretch>
        </p:blipFill>
        <p:spPr>
          <a:xfrm>
            <a:off x="1891496" y="3259428"/>
            <a:ext cx="658144" cy="704329"/>
          </a:xfrm>
          <a:prstGeom prst="rect">
            <a:avLst/>
          </a:prstGeom>
        </p:spPr>
      </p:pic>
      <p:pic>
        <p:nvPicPr>
          <p:cNvPr id="182" name="Picture 181" descr="24 sticky post it cover card orange">
            <a:extLst>
              <a:ext uri="{FF2B5EF4-FFF2-40B4-BE49-F238E27FC236}">
                <a16:creationId xmlns:a16="http://schemas.microsoft.com/office/drawing/2014/main" id="{6507D300-9F95-D71F-6D8C-F687844309A4}"/>
              </a:ext>
            </a:extLst>
          </p:cNvPr>
          <p:cNvPicPr>
            <a:picLocks noChangeAspect="1"/>
          </p:cNvPicPr>
          <p:nvPr/>
        </p:nvPicPr>
        <p:blipFill>
          <a:blip r:embed="rId35"/>
          <a:stretch>
            <a:fillRect/>
          </a:stretch>
        </p:blipFill>
        <p:spPr>
          <a:xfrm>
            <a:off x="12959034" y="1850691"/>
            <a:ext cx="646597" cy="646597"/>
          </a:xfrm>
          <a:prstGeom prst="rect">
            <a:avLst/>
          </a:prstGeom>
        </p:spPr>
      </p:pic>
      <p:pic>
        <p:nvPicPr>
          <p:cNvPr id="184" name="Picture 183" descr="24 sticky post it cover card light blue">
            <a:extLst>
              <a:ext uri="{FF2B5EF4-FFF2-40B4-BE49-F238E27FC236}">
                <a16:creationId xmlns:a16="http://schemas.microsoft.com/office/drawing/2014/main" id="{32AFAF5E-3BC0-4845-C256-5562E91BD46A}"/>
              </a:ext>
            </a:extLst>
          </p:cNvPr>
          <p:cNvPicPr>
            <a:picLocks noChangeAspect="1"/>
          </p:cNvPicPr>
          <p:nvPr/>
        </p:nvPicPr>
        <p:blipFill>
          <a:blip r:embed="rId33"/>
          <a:stretch>
            <a:fillRect/>
          </a:stretch>
        </p:blipFill>
        <p:spPr>
          <a:xfrm>
            <a:off x="14384207" y="1502138"/>
            <a:ext cx="658144" cy="704329"/>
          </a:xfrm>
          <a:prstGeom prst="rect">
            <a:avLst/>
          </a:prstGeom>
        </p:spPr>
      </p:pic>
      <p:pic>
        <p:nvPicPr>
          <p:cNvPr id="186" name="Picture 185" descr="24 sticky post it cover card pink">
            <a:extLst>
              <a:ext uri="{FF2B5EF4-FFF2-40B4-BE49-F238E27FC236}">
                <a16:creationId xmlns:a16="http://schemas.microsoft.com/office/drawing/2014/main" id="{EA1895C8-57DC-2298-7318-A6BFCD27F879}"/>
              </a:ext>
            </a:extLst>
          </p:cNvPr>
          <p:cNvPicPr>
            <a:picLocks noChangeAspect="1"/>
          </p:cNvPicPr>
          <p:nvPr/>
        </p:nvPicPr>
        <p:blipFill>
          <a:blip r:embed="rId36"/>
          <a:stretch>
            <a:fillRect/>
          </a:stretch>
        </p:blipFill>
        <p:spPr>
          <a:xfrm>
            <a:off x="15388519" y="2920894"/>
            <a:ext cx="669690" cy="704329"/>
          </a:xfrm>
          <a:prstGeom prst="rect">
            <a:avLst/>
          </a:prstGeom>
        </p:spPr>
      </p:pic>
      <p:pic>
        <p:nvPicPr>
          <p:cNvPr id="187" name="Picture 186" descr="24 sticky post it cover card orange">
            <a:extLst>
              <a:ext uri="{FF2B5EF4-FFF2-40B4-BE49-F238E27FC236}">
                <a16:creationId xmlns:a16="http://schemas.microsoft.com/office/drawing/2014/main" id="{1913A22C-31A6-BA17-3D4C-D08B0279050C}"/>
              </a:ext>
            </a:extLst>
          </p:cNvPr>
          <p:cNvPicPr>
            <a:picLocks noChangeAspect="1"/>
          </p:cNvPicPr>
          <p:nvPr/>
        </p:nvPicPr>
        <p:blipFill>
          <a:blip r:embed="rId35"/>
          <a:stretch>
            <a:fillRect/>
          </a:stretch>
        </p:blipFill>
        <p:spPr>
          <a:xfrm>
            <a:off x="14735970" y="782255"/>
            <a:ext cx="646597" cy="646597"/>
          </a:xfrm>
          <a:prstGeom prst="rect">
            <a:avLst/>
          </a:prstGeom>
        </p:spPr>
      </p:pic>
      <p:pic>
        <p:nvPicPr>
          <p:cNvPr id="200" name="Picture 199" descr="16">
            <a:extLst>
              <a:ext uri="{FF2B5EF4-FFF2-40B4-BE49-F238E27FC236}">
                <a16:creationId xmlns:a16="http://schemas.microsoft.com/office/drawing/2014/main" id="{3507DAF7-FB44-1BC2-D2C1-87DC50386540}"/>
              </a:ext>
            </a:extLst>
          </p:cNvPr>
          <p:cNvPicPr>
            <a:picLocks noChangeAspect="1"/>
          </p:cNvPicPr>
          <p:nvPr/>
        </p:nvPicPr>
        <p:blipFill>
          <a:blip r:embed="rId20"/>
          <a:stretch>
            <a:fillRect/>
          </a:stretch>
        </p:blipFill>
        <p:spPr>
          <a:xfrm>
            <a:off x="4219529" y="4792877"/>
            <a:ext cx="604034" cy="617456"/>
          </a:xfrm>
          <a:prstGeom prst="rect">
            <a:avLst/>
          </a:prstGeom>
        </p:spPr>
      </p:pic>
      <p:pic>
        <p:nvPicPr>
          <p:cNvPr id="2" name="Picture 1" descr="0">
            <a:extLst>
              <a:ext uri="{FF2B5EF4-FFF2-40B4-BE49-F238E27FC236}">
                <a16:creationId xmlns:a16="http://schemas.microsoft.com/office/drawing/2014/main" id="{75F2D48F-EB85-3F4B-54A8-A22432B225FE}"/>
              </a:ext>
            </a:extLst>
          </p:cNvPr>
          <p:cNvPicPr>
            <a:picLocks noChangeAspect="1"/>
          </p:cNvPicPr>
          <p:nvPr/>
        </p:nvPicPr>
        <p:blipFill>
          <a:blip r:embed="rId26"/>
          <a:stretch>
            <a:fillRect/>
          </a:stretch>
        </p:blipFill>
        <p:spPr>
          <a:xfrm>
            <a:off x="13943626" y="3417305"/>
            <a:ext cx="550341" cy="563765"/>
          </a:xfrm>
          <a:prstGeom prst="rect">
            <a:avLst/>
          </a:prstGeom>
        </p:spPr>
      </p:pic>
      <p:pic>
        <p:nvPicPr>
          <p:cNvPr id="3" name="Picture 2" descr="2">
            <a:extLst>
              <a:ext uri="{FF2B5EF4-FFF2-40B4-BE49-F238E27FC236}">
                <a16:creationId xmlns:a16="http://schemas.microsoft.com/office/drawing/2014/main" id="{15098143-65FF-92E0-2798-59B0F96737EC}"/>
              </a:ext>
            </a:extLst>
          </p:cNvPr>
          <p:cNvPicPr>
            <a:picLocks noChangeAspect="1"/>
          </p:cNvPicPr>
          <p:nvPr/>
        </p:nvPicPr>
        <p:blipFill>
          <a:blip r:embed="rId27"/>
          <a:stretch>
            <a:fillRect/>
          </a:stretch>
        </p:blipFill>
        <p:spPr>
          <a:xfrm>
            <a:off x="6871224" y="3389301"/>
            <a:ext cx="442958" cy="617455"/>
          </a:xfrm>
          <a:prstGeom prst="rect">
            <a:avLst/>
          </a:prstGeom>
        </p:spPr>
      </p:pic>
      <p:pic>
        <p:nvPicPr>
          <p:cNvPr id="8" name="Picture 7" descr="9">
            <a:extLst>
              <a:ext uri="{FF2B5EF4-FFF2-40B4-BE49-F238E27FC236}">
                <a16:creationId xmlns:a16="http://schemas.microsoft.com/office/drawing/2014/main" id="{2AA951AB-08D9-6E1D-D39C-C3BDC76B0B22}"/>
              </a:ext>
            </a:extLst>
          </p:cNvPr>
          <p:cNvPicPr>
            <a:picLocks noChangeAspect="1"/>
          </p:cNvPicPr>
          <p:nvPr/>
        </p:nvPicPr>
        <p:blipFill>
          <a:blip r:embed="rId28"/>
          <a:stretch>
            <a:fillRect/>
          </a:stretch>
        </p:blipFill>
        <p:spPr>
          <a:xfrm>
            <a:off x="6991284" y="1041958"/>
            <a:ext cx="483227" cy="550341"/>
          </a:xfrm>
          <a:prstGeom prst="rect">
            <a:avLst/>
          </a:prstGeom>
        </p:spPr>
      </p:pic>
      <p:pic>
        <p:nvPicPr>
          <p:cNvPr id="9" name="Picture 8" descr="13">
            <a:extLst>
              <a:ext uri="{FF2B5EF4-FFF2-40B4-BE49-F238E27FC236}">
                <a16:creationId xmlns:a16="http://schemas.microsoft.com/office/drawing/2014/main" id="{C76157E6-3214-7739-A293-7A27788925D7}"/>
              </a:ext>
            </a:extLst>
          </p:cNvPr>
          <p:cNvPicPr>
            <a:picLocks noChangeAspect="1"/>
          </p:cNvPicPr>
          <p:nvPr/>
        </p:nvPicPr>
        <p:blipFill>
          <a:blip r:embed="rId29"/>
          <a:stretch>
            <a:fillRect/>
          </a:stretch>
        </p:blipFill>
        <p:spPr>
          <a:xfrm>
            <a:off x="7037988" y="2671864"/>
            <a:ext cx="644303" cy="563765"/>
          </a:xfrm>
          <a:prstGeom prst="rect">
            <a:avLst/>
          </a:prstGeom>
        </p:spPr>
      </p:pic>
      <p:pic>
        <p:nvPicPr>
          <p:cNvPr id="10" name="Picture 9" descr="17">
            <a:extLst>
              <a:ext uri="{FF2B5EF4-FFF2-40B4-BE49-F238E27FC236}">
                <a16:creationId xmlns:a16="http://schemas.microsoft.com/office/drawing/2014/main" id="{1DFA05D8-53A2-0E07-0DF8-FD58AB15830D}"/>
              </a:ext>
            </a:extLst>
          </p:cNvPr>
          <p:cNvPicPr>
            <a:picLocks noChangeAspect="1"/>
          </p:cNvPicPr>
          <p:nvPr/>
        </p:nvPicPr>
        <p:blipFill>
          <a:blip r:embed="rId30"/>
          <a:stretch>
            <a:fillRect/>
          </a:stretch>
        </p:blipFill>
        <p:spPr>
          <a:xfrm>
            <a:off x="16074353" y="3761047"/>
            <a:ext cx="617455" cy="563764"/>
          </a:xfrm>
          <a:prstGeom prst="rect">
            <a:avLst/>
          </a:prstGeom>
        </p:spPr>
      </p:pic>
      <p:pic>
        <p:nvPicPr>
          <p:cNvPr id="11" name="Picture 10" descr="20">
            <a:extLst>
              <a:ext uri="{FF2B5EF4-FFF2-40B4-BE49-F238E27FC236}">
                <a16:creationId xmlns:a16="http://schemas.microsoft.com/office/drawing/2014/main" id="{B8321C6C-8AC1-0F00-5A76-52A08C028819}"/>
              </a:ext>
            </a:extLst>
          </p:cNvPr>
          <p:cNvPicPr>
            <a:picLocks noChangeAspect="1"/>
          </p:cNvPicPr>
          <p:nvPr/>
        </p:nvPicPr>
        <p:blipFill>
          <a:blip r:embed="rId37"/>
          <a:stretch>
            <a:fillRect/>
          </a:stretch>
        </p:blipFill>
        <p:spPr>
          <a:xfrm>
            <a:off x="3058899" y="2877259"/>
            <a:ext cx="630879" cy="563765"/>
          </a:xfrm>
          <a:prstGeom prst="rect">
            <a:avLst/>
          </a:prstGeom>
        </p:spPr>
      </p:pic>
      <p:pic>
        <p:nvPicPr>
          <p:cNvPr id="13" name="Picture 12" descr="22">
            <a:extLst>
              <a:ext uri="{FF2B5EF4-FFF2-40B4-BE49-F238E27FC236}">
                <a16:creationId xmlns:a16="http://schemas.microsoft.com/office/drawing/2014/main" id="{FCD70303-4F95-2CB4-4E04-C594A479AA97}"/>
              </a:ext>
            </a:extLst>
          </p:cNvPr>
          <p:cNvPicPr>
            <a:picLocks noChangeAspect="1"/>
          </p:cNvPicPr>
          <p:nvPr/>
        </p:nvPicPr>
        <p:blipFill>
          <a:blip r:embed="rId31"/>
          <a:stretch>
            <a:fillRect/>
          </a:stretch>
        </p:blipFill>
        <p:spPr>
          <a:xfrm>
            <a:off x="9132652" y="3233918"/>
            <a:ext cx="604034" cy="604034"/>
          </a:xfrm>
          <a:prstGeom prst="rect">
            <a:avLst/>
          </a:prstGeom>
        </p:spPr>
      </p:pic>
      <p:pic>
        <p:nvPicPr>
          <p:cNvPr id="15" name="Picture 14" descr="1">
            <a:extLst>
              <a:ext uri="{FF2B5EF4-FFF2-40B4-BE49-F238E27FC236}">
                <a16:creationId xmlns:a16="http://schemas.microsoft.com/office/drawing/2014/main" id="{D06A5B06-4EA9-D33D-47B6-D3DEC647FAC8}"/>
              </a:ext>
            </a:extLst>
          </p:cNvPr>
          <p:cNvPicPr>
            <a:picLocks noChangeAspect="1"/>
          </p:cNvPicPr>
          <p:nvPr/>
        </p:nvPicPr>
        <p:blipFill>
          <a:blip r:embed="rId8"/>
          <a:stretch>
            <a:fillRect/>
          </a:stretch>
        </p:blipFill>
        <p:spPr>
          <a:xfrm>
            <a:off x="7994865" y="2924517"/>
            <a:ext cx="442958" cy="604034"/>
          </a:xfrm>
          <a:prstGeom prst="rect">
            <a:avLst/>
          </a:prstGeom>
        </p:spPr>
      </p:pic>
      <p:pic>
        <p:nvPicPr>
          <p:cNvPr id="17" name="Picture 16" descr="7">
            <a:extLst>
              <a:ext uri="{FF2B5EF4-FFF2-40B4-BE49-F238E27FC236}">
                <a16:creationId xmlns:a16="http://schemas.microsoft.com/office/drawing/2014/main" id="{5215E49F-21A7-3028-F5FB-2CB472DD07AB}"/>
              </a:ext>
            </a:extLst>
          </p:cNvPr>
          <p:cNvPicPr>
            <a:picLocks noChangeAspect="1"/>
          </p:cNvPicPr>
          <p:nvPr/>
        </p:nvPicPr>
        <p:blipFill>
          <a:blip r:embed="rId13"/>
          <a:stretch>
            <a:fillRect/>
          </a:stretch>
        </p:blipFill>
        <p:spPr>
          <a:xfrm>
            <a:off x="14372354" y="2574383"/>
            <a:ext cx="469803" cy="604033"/>
          </a:xfrm>
          <a:prstGeom prst="rect">
            <a:avLst/>
          </a:prstGeom>
        </p:spPr>
      </p:pic>
      <p:pic>
        <p:nvPicPr>
          <p:cNvPr id="23" name="Picture 22" descr="8">
            <a:extLst>
              <a:ext uri="{FF2B5EF4-FFF2-40B4-BE49-F238E27FC236}">
                <a16:creationId xmlns:a16="http://schemas.microsoft.com/office/drawing/2014/main" id="{9743EF3D-8E72-7D21-1620-DCD4FB34126F}"/>
              </a:ext>
            </a:extLst>
          </p:cNvPr>
          <p:cNvPicPr>
            <a:picLocks noChangeAspect="1"/>
          </p:cNvPicPr>
          <p:nvPr/>
        </p:nvPicPr>
        <p:blipFill>
          <a:blip r:embed="rId14"/>
          <a:stretch>
            <a:fillRect/>
          </a:stretch>
        </p:blipFill>
        <p:spPr>
          <a:xfrm>
            <a:off x="5992796" y="1520817"/>
            <a:ext cx="429534" cy="563764"/>
          </a:xfrm>
          <a:prstGeom prst="rect">
            <a:avLst/>
          </a:prstGeom>
        </p:spPr>
      </p:pic>
      <p:pic>
        <p:nvPicPr>
          <p:cNvPr id="26" name="Picture 25" descr="10">
            <a:extLst>
              <a:ext uri="{FF2B5EF4-FFF2-40B4-BE49-F238E27FC236}">
                <a16:creationId xmlns:a16="http://schemas.microsoft.com/office/drawing/2014/main" id="{618C08CB-3D2F-6E5F-1B3F-046AF974340E}"/>
              </a:ext>
            </a:extLst>
          </p:cNvPr>
          <p:cNvPicPr>
            <a:picLocks noChangeAspect="1"/>
          </p:cNvPicPr>
          <p:nvPr/>
        </p:nvPicPr>
        <p:blipFill>
          <a:blip r:embed="rId15"/>
          <a:stretch>
            <a:fillRect/>
          </a:stretch>
        </p:blipFill>
        <p:spPr>
          <a:xfrm>
            <a:off x="6132828" y="706348"/>
            <a:ext cx="604034" cy="604034"/>
          </a:xfrm>
          <a:prstGeom prst="rect">
            <a:avLst/>
          </a:prstGeom>
        </p:spPr>
      </p:pic>
      <p:pic>
        <p:nvPicPr>
          <p:cNvPr id="29" name="Picture 28" descr="12">
            <a:extLst>
              <a:ext uri="{FF2B5EF4-FFF2-40B4-BE49-F238E27FC236}">
                <a16:creationId xmlns:a16="http://schemas.microsoft.com/office/drawing/2014/main" id="{88313A5F-3FB3-3364-5986-F3C0D9B0ADC6}"/>
              </a:ext>
            </a:extLst>
          </p:cNvPr>
          <p:cNvPicPr>
            <a:picLocks noChangeAspect="1"/>
          </p:cNvPicPr>
          <p:nvPr/>
        </p:nvPicPr>
        <p:blipFill>
          <a:blip r:embed="rId17"/>
          <a:stretch>
            <a:fillRect/>
          </a:stretch>
        </p:blipFill>
        <p:spPr>
          <a:xfrm>
            <a:off x="4700419" y="1720990"/>
            <a:ext cx="630879" cy="563765"/>
          </a:xfrm>
          <a:prstGeom prst="rect">
            <a:avLst/>
          </a:prstGeom>
        </p:spPr>
      </p:pic>
      <p:pic>
        <p:nvPicPr>
          <p:cNvPr id="31" name="Picture 30" descr="14">
            <a:extLst>
              <a:ext uri="{FF2B5EF4-FFF2-40B4-BE49-F238E27FC236}">
                <a16:creationId xmlns:a16="http://schemas.microsoft.com/office/drawing/2014/main" id="{3CFF9B77-7420-1C22-32C7-148FA22048CA}"/>
              </a:ext>
            </a:extLst>
          </p:cNvPr>
          <p:cNvPicPr>
            <a:picLocks noChangeAspect="1"/>
          </p:cNvPicPr>
          <p:nvPr/>
        </p:nvPicPr>
        <p:blipFill>
          <a:blip r:embed="rId18"/>
          <a:stretch>
            <a:fillRect/>
          </a:stretch>
        </p:blipFill>
        <p:spPr>
          <a:xfrm>
            <a:off x="12574516" y="2838960"/>
            <a:ext cx="617455" cy="563764"/>
          </a:xfrm>
          <a:prstGeom prst="rect">
            <a:avLst/>
          </a:prstGeom>
        </p:spPr>
      </p:pic>
      <p:pic>
        <p:nvPicPr>
          <p:cNvPr id="33" name="Picture 32" descr="15">
            <a:extLst>
              <a:ext uri="{FF2B5EF4-FFF2-40B4-BE49-F238E27FC236}">
                <a16:creationId xmlns:a16="http://schemas.microsoft.com/office/drawing/2014/main" id="{BC0FECD5-E3F0-E79C-4FC8-F01DD8BACF79}"/>
              </a:ext>
            </a:extLst>
          </p:cNvPr>
          <p:cNvPicPr>
            <a:picLocks noChangeAspect="1"/>
          </p:cNvPicPr>
          <p:nvPr/>
        </p:nvPicPr>
        <p:blipFill>
          <a:blip r:embed="rId19"/>
          <a:stretch>
            <a:fillRect/>
          </a:stretch>
        </p:blipFill>
        <p:spPr>
          <a:xfrm>
            <a:off x="13562792" y="2237568"/>
            <a:ext cx="617455" cy="563764"/>
          </a:xfrm>
          <a:prstGeom prst="rect">
            <a:avLst/>
          </a:prstGeom>
        </p:spPr>
      </p:pic>
      <p:pic>
        <p:nvPicPr>
          <p:cNvPr id="35" name="Picture 34" descr="20">
            <a:extLst>
              <a:ext uri="{FF2B5EF4-FFF2-40B4-BE49-F238E27FC236}">
                <a16:creationId xmlns:a16="http://schemas.microsoft.com/office/drawing/2014/main" id="{134403C5-267F-5E57-3E63-C7DE0F9559F0}"/>
              </a:ext>
            </a:extLst>
          </p:cNvPr>
          <p:cNvPicPr>
            <a:picLocks noChangeAspect="1"/>
          </p:cNvPicPr>
          <p:nvPr/>
        </p:nvPicPr>
        <p:blipFill>
          <a:blip r:embed="rId37"/>
          <a:stretch>
            <a:fillRect/>
          </a:stretch>
        </p:blipFill>
        <p:spPr>
          <a:xfrm>
            <a:off x="8946411" y="931836"/>
            <a:ext cx="630879" cy="563765"/>
          </a:xfrm>
          <a:prstGeom prst="rect">
            <a:avLst/>
          </a:prstGeom>
        </p:spPr>
      </p:pic>
      <p:pic>
        <p:nvPicPr>
          <p:cNvPr id="37" name="Picture 36" descr="24">
            <a:extLst>
              <a:ext uri="{FF2B5EF4-FFF2-40B4-BE49-F238E27FC236}">
                <a16:creationId xmlns:a16="http://schemas.microsoft.com/office/drawing/2014/main" id="{421502DA-7C70-8244-B011-492B25CDCD31}"/>
              </a:ext>
            </a:extLst>
          </p:cNvPr>
          <p:cNvPicPr>
            <a:picLocks noChangeAspect="1"/>
          </p:cNvPicPr>
          <p:nvPr/>
        </p:nvPicPr>
        <p:blipFill>
          <a:blip r:embed="rId25"/>
          <a:stretch>
            <a:fillRect/>
          </a:stretch>
        </p:blipFill>
        <p:spPr>
          <a:xfrm>
            <a:off x="4003875" y="2354843"/>
            <a:ext cx="630879" cy="604034"/>
          </a:xfrm>
          <a:prstGeom prst="rect">
            <a:avLst/>
          </a:prstGeom>
        </p:spPr>
      </p:pic>
      <p:pic>
        <p:nvPicPr>
          <p:cNvPr id="174" name="Picture 173" descr="24 sticky post it cover card light blue">
            <a:extLst>
              <a:ext uri="{FF2B5EF4-FFF2-40B4-BE49-F238E27FC236}">
                <a16:creationId xmlns:a16="http://schemas.microsoft.com/office/drawing/2014/main" id="{0ECED0EC-AF67-B75F-A015-45D8BFE683D0}"/>
              </a:ext>
            </a:extLst>
          </p:cNvPr>
          <p:cNvPicPr>
            <a:picLocks noChangeAspect="1"/>
          </p:cNvPicPr>
          <p:nvPr/>
        </p:nvPicPr>
        <p:blipFill>
          <a:blip r:embed="rId33"/>
          <a:stretch>
            <a:fillRect/>
          </a:stretch>
        </p:blipFill>
        <p:spPr>
          <a:xfrm>
            <a:off x="16035125" y="3718475"/>
            <a:ext cx="658144" cy="704329"/>
          </a:xfrm>
          <a:prstGeom prst="rect">
            <a:avLst/>
          </a:prstGeom>
        </p:spPr>
      </p:pic>
      <p:pic>
        <p:nvPicPr>
          <p:cNvPr id="185" name="Picture 184" descr="24 sticky post it cover card yellow">
            <a:extLst>
              <a:ext uri="{FF2B5EF4-FFF2-40B4-BE49-F238E27FC236}">
                <a16:creationId xmlns:a16="http://schemas.microsoft.com/office/drawing/2014/main" id="{2E51DE7E-1BF8-1191-8AD3-74C37FF79D4B}"/>
              </a:ext>
            </a:extLst>
          </p:cNvPr>
          <p:cNvPicPr>
            <a:picLocks noChangeAspect="1"/>
          </p:cNvPicPr>
          <p:nvPr/>
        </p:nvPicPr>
        <p:blipFill>
          <a:blip r:embed="rId34"/>
          <a:stretch>
            <a:fillRect/>
          </a:stretch>
        </p:blipFill>
        <p:spPr>
          <a:xfrm>
            <a:off x="14267457" y="2479274"/>
            <a:ext cx="692782" cy="762061"/>
          </a:xfrm>
          <a:prstGeom prst="rect">
            <a:avLst/>
          </a:prstGeom>
        </p:spPr>
      </p:pic>
      <p:pic>
        <p:nvPicPr>
          <p:cNvPr id="183" name="Picture 182" descr="24 sticky post it cover card green">
            <a:extLst>
              <a:ext uri="{FF2B5EF4-FFF2-40B4-BE49-F238E27FC236}">
                <a16:creationId xmlns:a16="http://schemas.microsoft.com/office/drawing/2014/main" id="{0E147059-90E8-D8D0-1B4B-EDB282D40C26}"/>
              </a:ext>
            </a:extLst>
          </p:cNvPr>
          <p:cNvPicPr>
            <a:picLocks noChangeAspect="1"/>
          </p:cNvPicPr>
          <p:nvPr/>
        </p:nvPicPr>
        <p:blipFill>
          <a:blip r:embed="rId32"/>
          <a:stretch>
            <a:fillRect/>
          </a:stretch>
        </p:blipFill>
        <p:spPr>
          <a:xfrm>
            <a:off x="13826389" y="3303234"/>
            <a:ext cx="715876" cy="715876"/>
          </a:xfrm>
          <a:prstGeom prst="rect">
            <a:avLst/>
          </a:prstGeom>
        </p:spPr>
      </p:pic>
      <p:pic>
        <p:nvPicPr>
          <p:cNvPr id="181" name="Picture 180" descr="24 sticky post it cover card pink">
            <a:extLst>
              <a:ext uri="{FF2B5EF4-FFF2-40B4-BE49-F238E27FC236}">
                <a16:creationId xmlns:a16="http://schemas.microsoft.com/office/drawing/2014/main" id="{DD220C7B-DF19-D1C7-5295-B6C54AED366D}"/>
              </a:ext>
            </a:extLst>
          </p:cNvPr>
          <p:cNvPicPr>
            <a:picLocks noChangeAspect="1"/>
          </p:cNvPicPr>
          <p:nvPr/>
        </p:nvPicPr>
        <p:blipFill>
          <a:blip r:embed="rId36"/>
          <a:stretch>
            <a:fillRect/>
          </a:stretch>
        </p:blipFill>
        <p:spPr>
          <a:xfrm>
            <a:off x="13588849" y="2113699"/>
            <a:ext cx="669690" cy="704329"/>
          </a:xfrm>
          <a:prstGeom prst="rect">
            <a:avLst/>
          </a:prstGeom>
        </p:spPr>
      </p:pic>
      <p:pic>
        <p:nvPicPr>
          <p:cNvPr id="180" name="Picture 179" descr="24 sticky post it cover card yellow">
            <a:extLst>
              <a:ext uri="{FF2B5EF4-FFF2-40B4-BE49-F238E27FC236}">
                <a16:creationId xmlns:a16="http://schemas.microsoft.com/office/drawing/2014/main" id="{C38E23F3-DC48-8584-74D6-5CC454A192D5}"/>
              </a:ext>
            </a:extLst>
          </p:cNvPr>
          <p:cNvPicPr>
            <a:picLocks noChangeAspect="1"/>
          </p:cNvPicPr>
          <p:nvPr/>
        </p:nvPicPr>
        <p:blipFill>
          <a:blip r:embed="rId34"/>
          <a:stretch>
            <a:fillRect/>
          </a:stretch>
        </p:blipFill>
        <p:spPr>
          <a:xfrm>
            <a:off x="12559073" y="2768448"/>
            <a:ext cx="692782" cy="762061"/>
          </a:xfrm>
          <a:prstGeom prst="rect">
            <a:avLst/>
          </a:prstGeom>
        </p:spPr>
      </p:pic>
      <p:pic>
        <p:nvPicPr>
          <p:cNvPr id="161" name="Picture 160" descr="24 sticky post it cover card pink">
            <a:extLst>
              <a:ext uri="{FF2B5EF4-FFF2-40B4-BE49-F238E27FC236}">
                <a16:creationId xmlns:a16="http://schemas.microsoft.com/office/drawing/2014/main" id="{3DBB3C2E-B34C-458B-F112-315F18043B8A}"/>
              </a:ext>
            </a:extLst>
          </p:cNvPr>
          <p:cNvPicPr>
            <a:picLocks noChangeAspect="1"/>
          </p:cNvPicPr>
          <p:nvPr/>
        </p:nvPicPr>
        <p:blipFill>
          <a:blip r:embed="rId36"/>
          <a:stretch>
            <a:fillRect/>
          </a:stretch>
        </p:blipFill>
        <p:spPr>
          <a:xfrm>
            <a:off x="8915710" y="827966"/>
            <a:ext cx="669690" cy="704329"/>
          </a:xfrm>
          <a:prstGeom prst="rect">
            <a:avLst/>
          </a:prstGeom>
        </p:spPr>
      </p:pic>
      <p:pic>
        <p:nvPicPr>
          <p:cNvPr id="162" name="Picture 161" descr="24 sticky post it cover card orange">
            <a:extLst>
              <a:ext uri="{FF2B5EF4-FFF2-40B4-BE49-F238E27FC236}">
                <a16:creationId xmlns:a16="http://schemas.microsoft.com/office/drawing/2014/main" id="{C2F9922F-CBE5-5E5C-1470-DA652A316ADC}"/>
              </a:ext>
            </a:extLst>
          </p:cNvPr>
          <p:cNvPicPr>
            <a:picLocks noChangeAspect="1"/>
          </p:cNvPicPr>
          <p:nvPr/>
        </p:nvPicPr>
        <p:blipFill>
          <a:blip r:embed="rId35"/>
          <a:stretch>
            <a:fillRect/>
          </a:stretch>
        </p:blipFill>
        <p:spPr>
          <a:xfrm>
            <a:off x="9112025" y="3161820"/>
            <a:ext cx="646597" cy="646597"/>
          </a:xfrm>
          <a:prstGeom prst="rect">
            <a:avLst/>
          </a:prstGeom>
        </p:spPr>
      </p:pic>
      <p:pic>
        <p:nvPicPr>
          <p:cNvPr id="159" name="Picture 158" descr="24 sticky post it cover card light blue">
            <a:extLst>
              <a:ext uri="{FF2B5EF4-FFF2-40B4-BE49-F238E27FC236}">
                <a16:creationId xmlns:a16="http://schemas.microsoft.com/office/drawing/2014/main" id="{0CFCCE1E-3D35-6869-06C0-9BF94CBB0519}"/>
              </a:ext>
            </a:extLst>
          </p:cNvPr>
          <p:cNvPicPr>
            <a:picLocks noChangeAspect="1"/>
          </p:cNvPicPr>
          <p:nvPr/>
        </p:nvPicPr>
        <p:blipFill>
          <a:blip r:embed="rId33"/>
          <a:stretch>
            <a:fillRect/>
          </a:stretch>
        </p:blipFill>
        <p:spPr>
          <a:xfrm>
            <a:off x="7900459" y="2853827"/>
            <a:ext cx="658144" cy="704329"/>
          </a:xfrm>
          <a:prstGeom prst="rect">
            <a:avLst/>
          </a:prstGeom>
        </p:spPr>
      </p:pic>
      <p:pic>
        <p:nvPicPr>
          <p:cNvPr id="32" name="Picture 31" descr="24 sticky post it cover card light blue">
            <a:extLst>
              <a:ext uri="{FF2B5EF4-FFF2-40B4-BE49-F238E27FC236}">
                <a16:creationId xmlns:a16="http://schemas.microsoft.com/office/drawing/2014/main" id="{3C0CE985-CE2C-4120-7C8A-3EFE22CA5960}"/>
              </a:ext>
            </a:extLst>
          </p:cNvPr>
          <p:cNvPicPr>
            <a:picLocks noChangeAspect="1"/>
          </p:cNvPicPr>
          <p:nvPr/>
        </p:nvPicPr>
        <p:blipFill>
          <a:blip r:embed="rId33"/>
          <a:stretch>
            <a:fillRect/>
          </a:stretch>
        </p:blipFill>
        <p:spPr>
          <a:xfrm>
            <a:off x="6963641" y="896845"/>
            <a:ext cx="658144" cy="704329"/>
          </a:xfrm>
          <a:prstGeom prst="rect">
            <a:avLst/>
          </a:prstGeom>
        </p:spPr>
      </p:pic>
      <p:pic>
        <p:nvPicPr>
          <p:cNvPr id="158" name="Picture 157" descr="24 sticky post it cover card green">
            <a:extLst>
              <a:ext uri="{FF2B5EF4-FFF2-40B4-BE49-F238E27FC236}">
                <a16:creationId xmlns:a16="http://schemas.microsoft.com/office/drawing/2014/main" id="{50A05301-17E6-E08C-9ADE-25E88D0C63A0}"/>
              </a:ext>
            </a:extLst>
          </p:cNvPr>
          <p:cNvPicPr>
            <a:picLocks noChangeAspect="1"/>
          </p:cNvPicPr>
          <p:nvPr/>
        </p:nvPicPr>
        <p:blipFill>
          <a:blip r:embed="rId32"/>
          <a:stretch>
            <a:fillRect/>
          </a:stretch>
        </p:blipFill>
        <p:spPr>
          <a:xfrm>
            <a:off x="7019354" y="2595384"/>
            <a:ext cx="715876" cy="715876"/>
          </a:xfrm>
          <a:prstGeom prst="rect">
            <a:avLst/>
          </a:prstGeom>
        </p:spPr>
      </p:pic>
      <p:pic>
        <p:nvPicPr>
          <p:cNvPr id="155" name="Picture 154" descr="24 sticky post it cover card yellow">
            <a:extLst>
              <a:ext uri="{FF2B5EF4-FFF2-40B4-BE49-F238E27FC236}">
                <a16:creationId xmlns:a16="http://schemas.microsoft.com/office/drawing/2014/main" id="{56700F0D-F47C-0595-F6D0-BF3A53476785}"/>
              </a:ext>
            </a:extLst>
          </p:cNvPr>
          <p:cNvPicPr>
            <a:picLocks noChangeAspect="1"/>
          </p:cNvPicPr>
          <p:nvPr/>
        </p:nvPicPr>
        <p:blipFill>
          <a:blip r:embed="rId34"/>
          <a:stretch>
            <a:fillRect/>
          </a:stretch>
        </p:blipFill>
        <p:spPr>
          <a:xfrm>
            <a:off x="6746312" y="3388728"/>
            <a:ext cx="692782" cy="762061"/>
          </a:xfrm>
          <a:prstGeom prst="rect">
            <a:avLst/>
          </a:prstGeom>
        </p:spPr>
      </p:pic>
      <p:pic>
        <p:nvPicPr>
          <p:cNvPr id="146" name="Picture 145" descr="24 sticky post it cover card pink">
            <a:extLst>
              <a:ext uri="{FF2B5EF4-FFF2-40B4-BE49-F238E27FC236}">
                <a16:creationId xmlns:a16="http://schemas.microsoft.com/office/drawing/2014/main" id="{231A4662-C74E-B08A-FBFB-D017FC60AD33}"/>
              </a:ext>
            </a:extLst>
          </p:cNvPr>
          <p:cNvPicPr>
            <a:picLocks noChangeAspect="1"/>
          </p:cNvPicPr>
          <p:nvPr/>
        </p:nvPicPr>
        <p:blipFill>
          <a:blip r:embed="rId36"/>
          <a:stretch>
            <a:fillRect/>
          </a:stretch>
        </p:blipFill>
        <p:spPr>
          <a:xfrm>
            <a:off x="6151631" y="638556"/>
            <a:ext cx="669690" cy="704329"/>
          </a:xfrm>
          <a:prstGeom prst="rect">
            <a:avLst/>
          </a:prstGeom>
        </p:spPr>
      </p:pic>
      <p:pic>
        <p:nvPicPr>
          <p:cNvPr id="148" name="Picture 147" descr="24 sticky post it cover card green">
            <a:extLst>
              <a:ext uri="{FF2B5EF4-FFF2-40B4-BE49-F238E27FC236}">
                <a16:creationId xmlns:a16="http://schemas.microsoft.com/office/drawing/2014/main" id="{1FAA967A-D525-D451-44F4-5D4F24EC960B}"/>
              </a:ext>
            </a:extLst>
          </p:cNvPr>
          <p:cNvPicPr>
            <a:picLocks noChangeAspect="1"/>
          </p:cNvPicPr>
          <p:nvPr/>
        </p:nvPicPr>
        <p:blipFill>
          <a:blip r:embed="rId32"/>
          <a:stretch>
            <a:fillRect/>
          </a:stretch>
        </p:blipFill>
        <p:spPr>
          <a:xfrm>
            <a:off x="5877017" y="1499530"/>
            <a:ext cx="715876" cy="715876"/>
          </a:xfrm>
          <a:prstGeom prst="rect">
            <a:avLst/>
          </a:prstGeom>
        </p:spPr>
      </p:pic>
      <p:pic>
        <p:nvPicPr>
          <p:cNvPr id="151" name="Picture 150" descr="24 sticky post it cover card pink">
            <a:extLst>
              <a:ext uri="{FF2B5EF4-FFF2-40B4-BE49-F238E27FC236}">
                <a16:creationId xmlns:a16="http://schemas.microsoft.com/office/drawing/2014/main" id="{111CE007-5FCF-DB44-33D9-1FE9FB86A7F9}"/>
              </a:ext>
            </a:extLst>
          </p:cNvPr>
          <p:cNvPicPr>
            <a:picLocks noChangeAspect="1"/>
          </p:cNvPicPr>
          <p:nvPr/>
        </p:nvPicPr>
        <p:blipFill>
          <a:blip r:embed="rId36"/>
          <a:stretch>
            <a:fillRect/>
          </a:stretch>
        </p:blipFill>
        <p:spPr>
          <a:xfrm>
            <a:off x="4715860" y="1672165"/>
            <a:ext cx="669690" cy="704329"/>
          </a:xfrm>
          <a:prstGeom prst="rect">
            <a:avLst/>
          </a:prstGeom>
        </p:spPr>
      </p:pic>
      <p:pic>
        <p:nvPicPr>
          <p:cNvPr id="38" name="Picture 37" descr="24 sticky post it cover card orange">
            <a:extLst>
              <a:ext uri="{FF2B5EF4-FFF2-40B4-BE49-F238E27FC236}">
                <a16:creationId xmlns:a16="http://schemas.microsoft.com/office/drawing/2014/main" id="{11C295B0-5918-F2AF-4359-8D69E07CEADC}"/>
              </a:ext>
            </a:extLst>
          </p:cNvPr>
          <p:cNvPicPr>
            <a:picLocks noChangeAspect="1"/>
          </p:cNvPicPr>
          <p:nvPr/>
        </p:nvPicPr>
        <p:blipFill>
          <a:blip r:embed="rId35"/>
          <a:stretch>
            <a:fillRect/>
          </a:stretch>
        </p:blipFill>
        <p:spPr>
          <a:xfrm>
            <a:off x="4034276" y="2354621"/>
            <a:ext cx="646597" cy="646597"/>
          </a:xfrm>
          <a:prstGeom prst="rect">
            <a:avLst/>
          </a:prstGeom>
        </p:spPr>
      </p:pic>
      <p:pic>
        <p:nvPicPr>
          <p:cNvPr id="153" name="Picture 152" descr="24 sticky post it cover card green">
            <a:extLst>
              <a:ext uri="{FF2B5EF4-FFF2-40B4-BE49-F238E27FC236}">
                <a16:creationId xmlns:a16="http://schemas.microsoft.com/office/drawing/2014/main" id="{6920F923-550D-261C-E395-27CE59FD1652}"/>
              </a:ext>
            </a:extLst>
          </p:cNvPr>
          <p:cNvPicPr>
            <a:picLocks noChangeAspect="1"/>
          </p:cNvPicPr>
          <p:nvPr/>
        </p:nvPicPr>
        <p:blipFill>
          <a:blip r:embed="rId32"/>
          <a:stretch>
            <a:fillRect/>
          </a:stretch>
        </p:blipFill>
        <p:spPr>
          <a:xfrm>
            <a:off x="3093448" y="2767393"/>
            <a:ext cx="715876" cy="715876"/>
          </a:xfrm>
          <a:prstGeom prst="rect">
            <a:avLst/>
          </a:prstGeom>
        </p:spPr>
      </p:pic>
      <p:pic>
        <p:nvPicPr>
          <p:cNvPr id="41" name="Picture 40" descr="2">
            <a:extLst>
              <a:ext uri="{FF2B5EF4-FFF2-40B4-BE49-F238E27FC236}">
                <a16:creationId xmlns:a16="http://schemas.microsoft.com/office/drawing/2014/main" id="{DDF0FCFC-7CA0-CBAF-C49E-68055228F148}"/>
              </a:ext>
            </a:extLst>
          </p:cNvPr>
          <p:cNvPicPr>
            <a:picLocks noChangeAspect="1"/>
          </p:cNvPicPr>
          <p:nvPr/>
        </p:nvPicPr>
        <p:blipFill>
          <a:blip r:embed="rId27"/>
          <a:stretch>
            <a:fillRect/>
          </a:stretch>
        </p:blipFill>
        <p:spPr>
          <a:xfrm>
            <a:off x="4027207" y="4207016"/>
            <a:ext cx="442958" cy="617455"/>
          </a:xfrm>
          <a:prstGeom prst="rect">
            <a:avLst/>
          </a:prstGeom>
        </p:spPr>
      </p:pic>
      <p:pic>
        <p:nvPicPr>
          <p:cNvPr id="42" name="Picture 41" descr="5">
            <a:extLst>
              <a:ext uri="{FF2B5EF4-FFF2-40B4-BE49-F238E27FC236}">
                <a16:creationId xmlns:a16="http://schemas.microsoft.com/office/drawing/2014/main" id="{6F232D04-6073-1A32-4F96-BB226AE5DD8D}"/>
              </a:ext>
            </a:extLst>
          </p:cNvPr>
          <p:cNvPicPr>
            <a:picLocks noChangeAspect="1"/>
          </p:cNvPicPr>
          <p:nvPr/>
        </p:nvPicPr>
        <p:blipFill>
          <a:blip r:embed="rId11"/>
          <a:stretch>
            <a:fillRect/>
          </a:stretch>
        </p:blipFill>
        <p:spPr>
          <a:xfrm>
            <a:off x="11565088" y="4232251"/>
            <a:ext cx="493607" cy="562163"/>
          </a:xfrm>
          <a:prstGeom prst="rect">
            <a:avLst/>
          </a:prstGeom>
        </p:spPr>
      </p:pic>
      <p:pic>
        <p:nvPicPr>
          <p:cNvPr id="45" name="Picture 44" descr="13">
            <a:extLst>
              <a:ext uri="{FF2B5EF4-FFF2-40B4-BE49-F238E27FC236}">
                <a16:creationId xmlns:a16="http://schemas.microsoft.com/office/drawing/2014/main" id="{CBF38495-947E-26E9-28EA-67020B9BB631}"/>
              </a:ext>
            </a:extLst>
          </p:cNvPr>
          <p:cNvPicPr>
            <a:picLocks noChangeAspect="1"/>
          </p:cNvPicPr>
          <p:nvPr/>
        </p:nvPicPr>
        <p:blipFill>
          <a:blip r:embed="rId29"/>
          <a:stretch>
            <a:fillRect/>
          </a:stretch>
        </p:blipFill>
        <p:spPr>
          <a:xfrm>
            <a:off x="12406925" y="4168363"/>
            <a:ext cx="658143" cy="575875"/>
          </a:xfrm>
          <a:prstGeom prst="rect">
            <a:avLst/>
          </a:prstGeom>
        </p:spPr>
      </p:pic>
      <p:pic>
        <p:nvPicPr>
          <p:cNvPr id="46" name="Picture 45" descr="15">
            <a:extLst>
              <a:ext uri="{FF2B5EF4-FFF2-40B4-BE49-F238E27FC236}">
                <a16:creationId xmlns:a16="http://schemas.microsoft.com/office/drawing/2014/main" id="{4AD01E7B-66B0-B113-DE2E-3FF88EAAC02E}"/>
              </a:ext>
            </a:extLst>
          </p:cNvPr>
          <p:cNvPicPr>
            <a:picLocks noChangeAspect="1"/>
          </p:cNvPicPr>
          <p:nvPr/>
        </p:nvPicPr>
        <p:blipFill>
          <a:blip r:embed="rId19"/>
          <a:stretch>
            <a:fillRect/>
          </a:stretch>
        </p:blipFill>
        <p:spPr>
          <a:xfrm>
            <a:off x="4924802" y="4254152"/>
            <a:ext cx="617455" cy="563764"/>
          </a:xfrm>
          <a:prstGeom prst="rect">
            <a:avLst/>
          </a:prstGeom>
        </p:spPr>
      </p:pic>
      <p:pic>
        <p:nvPicPr>
          <p:cNvPr id="47" name="Picture 46" descr="18">
            <a:extLst>
              <a:ext uri="{FF2B5EF4-FFF2-40B4-BE49-F238E27FC236}">
                <a16:creationId xmlns:a16="http://schemas.microsoft.com/office/drawing/2014/main" id="{36398EAD-D8DA-B36E-F9D8-A3127562633C}"/>
              </a:ext>
            </a:extLst>
          </p:cNvPr>
          <p:cNvPicPr>
            <a:picLocks noChangeAspect="1"/>
          </p:cNvPicPr>
          <p:nvPr/>
        </p:nvPicPr>
        <p:blipFill>
          <a:blip r:embed="rId21"/>
          <a:stretch>
            <a:fillRect/>
          </a:stretch>
        </p:blipFill>
        <p:spPr>
          <a:xfrm>
            <a:off x="11755065" y="4773369"/>
            <a:ext cx="644431" cy="575875"/>
          </a:xfrm>
          <a:prstGeom prst="rect">
            <a:avLst/>
          </a:prstGeom>
        </p:spPr>
      </p:pic>
      <p:pic>
        <p:nvPicPr>
          <p:cNvPr id="48" name="Picture 47" descr="24">
            <a:extLst>
              <a:ext uri="{FF2B5EF4-FFF2-40B4-BE49-F238E27FC236}">
                <a16:creationId xmlns:a16="http://schemas.microsoft.com/office/drawing/2014/main" id="{63F31D73-CFEC-D88F-85EB-9A33AA4BF92D}"/>
              </a:ext>
            </a:extLst>
          </p:cNvPr>
          <p:cNvPicPr>
            <a:picLocks noChangeAspect="1"/>
          </p:cNvPicPr>
          <p:nvPr/>
        </p:nvPicPr>
        <p:blipFill>
          <a:blip r:embed="rId25"/>
          <a:stretch>
            <a:fillRect/>
          </a:stretch>
        </p:blipFill>
        <p:spPr>
          <a:xfrm>
            <a:off x="4741595" y="4801891"/>
            <a:ext cx="630879" cy="604034"/>
          </a:xfrm>
          <a:prstGeom prst="rect">
            <a:avLst/>
          </a:prstGeom>
        </p:spPr>
      </p:pic>
      <p:pic>
        <p:nvPicPr>
          <p:cNvPr id="50" name="Picture 49" descr="21">
            <a:extLst>
              <a:ext uri="{FF2B5EF4-FFF2-40B4-BE49-F238E27FC236}">
                <a16:creationId xmlns:a16="http://schemas.microsoft.com/office/drawing/2014/main" id="{F954D991-A3B1-3D9C-3845-E650E9C8ECFE}"/>
              </a:ext>
            </a:extLst>
          </p:cNvPr>
          <p:cNvPicPr>
            <a:picLocks noChangeAspect="1"/>
          </p:cNvPicPr>
          <p:nvPr/>
        </p:nvPicPr>
        <p:blipFill>
          <a:blip r:embed="rId23"/>
          <a:stretch>
            <a:fillRect/>
          </a:stretch>
        </p:blipFill>
        <p:spPr>
          <a:xfrm>
            <a:off x="12352099" y="4777501"/>
            <a:ext cx="658143" cy="617009"/>
          </a:xfrm>
          <a:prstGeom prst="rect">
            <a:avLst/>
          </a:prstGeom>
        </p:spPr>
      </p:pic>
      <p:pic>
        <p:nvPicPr>
          <p:cNvPr id="51" name="Picture 50" descr="9">
            <a:extLst>
              <a:ext uri="{FF2B5EF4-FFF2-40B4-BE49-F238E27FC236}">
                <a16:creationId xmlns:a16="http://schemas.microsoft.com/office/drawing/2014/main" id="{5098FD8C-2382-E66A-B881-BB77CE397A7F}"/>
              </a:ext>
            </a:extLst>
          </p:cNvPr>
          <p:cNvPicPr>
            <a:picLocks noChangeAspect="1"/>
          </p:cNvPicPr>
          <p:nvPr/>
        </p:nvPicPr>
        <p:blipFill>
          <a:blip r:embed="rId28"/>
          <a:stretch>
            <a:fillRect/>
          </a:stretch>
        </p:blipFill>
        <p:spPr>
          <a:xfrm>
            <a:off x="4473223" y="4250677"/>
            <a:ext cx="483227" cy="550341"/>
          </a:xfrm>
          <a:prstGeom prst="rect">
            <a:avLst/>
          </a:prstGeom>
        </p:spPr>
      </p:pic>
      <p:pic>
        <p:nvPicPr>
          <p:cNvPr id="27" name="Picture 26" descr="Your 5 Cards sticky yellow">
            <a:extLst>
              <a:ext uri="{FF2B5EF4-FFF2-40B4-BE49-F238E27FC236}">
                <a16:creationId xmlns:a16="http://schemas.microsoft.com/office/drawing/2014/main" id="{6C315FDF-6C53-E753-A1D1-4A65C4444AA9}"/>
              </a:ext>
            </a:extLst>
          </p:cNvPr>
          <p:cNvPicPr>
            <a:picLocks noChangeAspect="1"/>
          </p:cNvPicPr>
          <p:nvPr/>
        </p:nvPicPr>
        <p:blipFill>
          <a:blip r:embed="rId38"/>
          <a:stretch>
            <a:fillRect/>
          </a:stretch>
        </p:blipFill>
        <p:spPr>
          <a:xfrm>
            <a:off x="3976832" y="3787890"/>
            <a:ext cx="1687201" cy="1687201"/>
          </a:xfrm>
          <a:prstGeom prst="rect">
            <a:avLst/>
          </a:prstGeom>
        </p:spPr>
      </p:pic>
      <p:pic>
        <p:nvPicPr>
          <p:cNvPr id="43" name="Picture 42" descr="8">
            <a:extLst>
              <a:ext uri="{FF2B5EF4-FFF2-40B4-BE49-F238E27FC236}">
                <a16:creationId xmlns:a16="http://schemas.microsoft.com/office/drawing/2014/main" id="{9A8ED93F-C6D0-D9F6-9A02-C30457005B85}"/>
              </a:ext>
            </a:extLst>
          </p:cNvPr>
          <p:cNvPicPr>
            <a:picLocks noChangeAspect="1"/>
          </p:cNvPicPr>
          <p:nvPr/>
        </p:nvPicPr>
        <p:blipFill>
          <a:blip r:embed="rId14"/>
          <a:stretch>
            <a:fillRect/>
          </a:stretch>
        </p:blipFill>
        <p:spPr>
          <a:xfrm>
            <a:off x="12033713" y="4200613"/>
            <a:ext cx="438761" cy="575874"/>
          </a:xfrm>
          <a:prstGeom prst="rect">
            <a:avLst/>
          </a:prstGeom>
        </p:spPr>
      </p:pic>
      <p:pic>
        <p:nvPicPr>
          <p:cNvPr id="28" name="Picture 27" descr="Your 5 Cards sticky yellow">
            <a:extLst>
              <a:ext uri="{FF2B5EF4-FFF2-40B4-BE49-F238E27FC236}">
                <a16:creationId xmlns:a16="http://schemas.microsoft.com/office/drawing/2014/main" id="{261351FE-E538-A95F-27B8-8BD89F0A263B}"/>
              </a:ext>
            </a:extLst>
          </p:cNvPr>
          <p:cNvPicPr>
            <a:picLocks noChangeAspect="1"/>
          </p:cNvPicPr>
          <p:nvPr/>
        </p:nvPicPr>
        <p:blipFill>
          <a:blip r:embed="rId38"/>
          <a:stretch>
            <a:fillRect/>
          </a:stretch>
        </p:blipFill>
        <p:spPr>
          <a:xfrm>
            <a:off x="11477816" y="3806265"/>
            <a:ext cx="1687201" cy="1687201"/>
          </a:xfrm>
          <a:prstGeom prst="rect">
            <a:avLst/>
          </a:prstGeom>
        </p:spPr>
      </p:pic>
      <p:sp>
        <p:nvSpPr>
          <p:cNvPr id="49" name="TextBox 48">
            <a:extLst>
              <a:ext uri="{FF2B5EF4-FFF2-40B4-BE49-F238E27FC236}">
                <a16:creationId xmlns:a16="http://schemas.microsoft.com/office/drawing/2014/main" id="{6549E371-A4FB-1B37-0CFB-C3A3181FD4F4}"/>
              </a:ext>
            </a:extLst>
          </p:cNvPr>
          <p:cNvSpPr txBox="1"/>
          <p:nvPr/>
        </p:nvSpPr>
        <p:spPr>
          <a:xfrm>
            <a:off x="114301" y="8741257"/>
            <a:ext cx="17945100" cy="1246495"/>
          </a:xfrm>
          <a:prstGeom prst="rect">
            <a:avLst/>
          </a:prstGeom>
          <a:noFill/>
        </p:spPr>
        <p:txBody>
          <a:bodyPr wrap="square">
            <a:spAutoFit/>
          </a:bodyPr>
          <a:lstStyle/>
          <a:p>
            <a:pPr algn="ctr"/>
            <a:r>
              <a:rPr lang="en-US" sz="2500" b="1" i="0" u="none" strike="noStrike" baseline="0" dirty="0">
                <a:solidFill>
                  <a:srgbClr val="102649"/>
                </a:solidFill>
                <a:latin typeface="+mn-lt"/>
              </a:rPr>
              <a:t>Family Prompts</a:t>
            </a:r>
          </a:p>
          <a:p>
            <a:r>
              <a:rPr lang="en-US" sz="2500" b="0" i="0" u="none" strike="noStrike" baseline="0" dirty="0">
                <a:solidFill>
                  <a:srgbClr val="102649"/>
                </a:solidFill>
                <a:latin typeface="+mn-lt"/>
              </a:rPr>
              <a:t>Encourage your children to look for ways to group numbers. For example, children may first group 3 and 1 (3 + 1) and then multiply the sum by 6 to form the number sentence (3 + 1) x 6 = 24. Here’s another grouping example to help you think of options: (9 -1) x (2 + 1) = 24.</a:t>
            </a:r>
          </a:p>
        </p:txBody>
      </p:sp>
      <p:sp>
        <p:nvSpPr>
          <p:cNvPr id="44" name="TextBox 43" descr="Scoring&#10;Use 5 number cards: 10 points&#10;Use 2-4 number cards:   5 points&#10;Use 1 number card:  1 point&#10;">
            <a:extLst>
              <a:ext uri="{FF2B5EF4-FFF2-40B4-BE49-F238E27FC236}">
                <a16:creationId xmlns:a16="http://schemas.microsoft.com/office/drawing/2014/main" id="{6487EE89-E78F-AA90-83A5-D70F26577095}"/>
              </a:ext>
            </a:extLst>
          </p:cNvPr>
          <p:cNvSpPr txBox="1"/>
          <p:nvPr/>
        </p:nvSpPr>
        <p:spPr>
          <a:xfrm>
            <a:off x="7258201" y="7392391"/>
            <a:ext cx="3314991" cy="1200329"/>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chemeClr val="accent1"/>
                </a:solidFill>
                <a:latin typeface="Abadi" panose="020F0502020204030204" pitchFamily="34" charset="0"/>
              </a:rPr>
              <a:t>Scoring</a:t>
            </a:r>
          </a:p>
          <a:p>
            <a:r>
              <a:rPr lang="en-US" dirty="0">
                <a:latin typeface="Abadi" panose="020F0502020204030204" pitchFamily="34" charset="0"/>
              </a:rPr>
              <a:t>Use 5 number cards: 10 points</a:t>
            </a:r>
          </a:p>
          <a:p>
            <a:r>
              <a:rPr lang="en-US" dirty="0">
                <a:latin typeface="Abadi" panose="020F0502020204030204" pitchFamily="34" charset="0"/>
              </a:rPr>
              <a:t>Use 2-4 number cards: 5 points</a:t>
            </a:r>
          </a:p>
          <a:p>
            <a:r>
              <a:rPr lang="en-US" dirty="0">
                <a:latin typeface="Abadi" panose="020F0502020204030204" pitchFamily="34" charset="0"/>
              </a:rPr>
              <a:t>Use 1 number card: 1 point</a:t>
            </a:r>
          </a:p>
        </p:txBody>
      </p:sp>
      <p:sp>
        <p:nvSpPr>
          <p:cNvPr id="52" name="object 93" descr="Trade your cards by reveallng one of the cards under the&#10;colored sticky.&#10;">
            <a:extLst>
              <a:ext uri="{FF2B5EF4-FFF2-40B4-BE49-F238E27FC236}">
                <a16:creationId xmlns:a16="http://schemas.microsoft.com/office/drawing/2014/main" id="{11F8B08C-6156-ACBD-C0C9-82FDD2D080B3}"/>
              </a:ext>
            </a:extLst>
          </p:cNvPr>
          <p:cNvSpPr txBox="1"/>
          <p:nvPr/>
        </p:nvSpPr>
        <p:spPr>
          <a:xfrm>
            <a:off x="140094" y="554765"/>
            <a:ext cx="3402578" cy="437171"/>
          </a:xfrm>
          <a:prstGeom prst="rect">
            <a:avLst/>
          </a:prstGeom>
          <a:solidFill>
            <a:srgbClr val="FFFF00"/>
          </a:solidFill>
          <a:ln>
            <a:solidFill>
              <a:schemeClr val="tx1"/>
            </a:solidFill>
          </a:ln>
        </p:spPr>
        <p:txBody>
          <a:bodyPr vert="horz" wrap="square" lIns="0" tIns="19050" rIns="0" bIns="0" rtlCol="0">
            <a:spAutoFit/>
          </a:bodyPr>
          <a:lstStyle/>
          <a:p>
            <a:pPr marL="17780" marR="81280" indent="-5715">
              <a:lnSpc>
                <a:spcPct val="96900"/>
              </a:lnSpc>
              <a:spcBef>
                <a:spcPts val="150"/>
              </a:spcBef>
            </a:pPr>
            <a:r>
              <a:rPr sz="1400" b="1" spc="60" dirty="0">
                <a:solidFill>
                  <a:srgbClr val="211116"/>
                </a:solidFill>
                <a:latin typeface="Arial" panose="020B0604020202020204" pitchFamily="34" charset="0"/>
                <a:cs typeface="Arial" panose="020B0604020202020204" pitchFamily="34" charset="0"/>
              </a:rPr>
              <a:t>Trade</a:t>
            </a:r>
            <a:r>
              <a:rPr lang="en-US" sz="1400" b="1" spc="60" dirty="0">
                <a:solidFill>
                  <a:srgbClr val="211116"/>
                </a:solidFill>
                <a:latin typeface="Arial" panose="020B0604020202020204" pitchFamily="34" charset="0"/>
                <a:cs typeface="Arial" panose="020B0604020202020204" pitchFamily="34" charset="0"/>
              </a:rPr>
              <a:t> </a:t>
            </a:r>
            <a:r>
              <a:rPr sz="1400" b="1" spc="60" dirty="0">
                <a:solidFill>
                  <a:srgbClr val="3A1C26"/>
                </a:solidFill>
                <a:latin typeface="Arial" panose="020B0604020202020204" pitchFamily="34" charset="0"/>
                <a:cs typeface="Arial" panose="020B0604020202020204" pitchFamily="34" charset="0"/>
              </a:rPr>
              <a:t>your </a:t>
            </a:r>
            <a:r>
              <a:rPr sz="1400" b="1" spc="10" dirty="0">
                <a:solidFill>
                  <a:srgbClr val="3A1C26"/>
                </a:solidFill>
                <a:latin typeface="Arial" panose="020B0604020202020204" pitchFamily="34" charset="0"/>
                <a:cs typeface="Arial" panose="020B0604020202020204" pitchFamily="34" charset="0"/>
              </a:rPr>
              <a:t>card</a:t>
            </a:r>
            <a:r>
              <a:rPr sz="1400" b="1" spc="10" dirty="0">
                <a:solidFill>
                  <a:srgbClr val="6E3649"/>
                </a:solidFill>
                <a:latin typeface="Arial" panose="020B0604020202020204" pitchFamily="34" charset="0"/>
                <a:cs typeface="Arial" panose="020B0604020202020204" pitchFamily="34" charset="0"/>
              </a:rPr>
              <a:t>s</a:t>
            </a:r>
            <a:r>
              <a:rPr sz="1400" b="1" spc="-5" dirty="0">
                <a:solidFill>
                  <a:srgbClr val="6E3649"/>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by </a:t>
            </a:r>
            <a:r>
              <a:rPr sz="1400" b="1" spc="20" dirty="0">
                <a:solidFill>
                  <a:srgbClr val="3A1C26"/>
                </a:solidFill>
                <a:latin typeface="Arial" panose="020B0604020202020204" pitchFamily="34" charset="0"/>
                <a:cs typeface="Arial" panose="020B0604020202020204" pitchFamily="34" charset="0"/>
              </a:rPr>
              <a:t>reveal</a:t>
            </a:r>
            <a:r>
              <a:rPr lang="en-US" sz="1400" b="1" spc="20" dirty="0">
                <a:solidFill>
                  <a:srgbClr val="3A1C26"/>
                </a:solidFill>
                <a:latin typeface="Arial" panose="020B0604020202020204" pitchFamily="34" charset="0"/>
                <a:cs typeface="Arial" panose="020B0604020202020204" pitchFamily="34" charset="0"/>
              </a:rPr>
              <a:t>i</a:t>
            </a:r>
            <a:r>
              <a:rPr sz="1400" b="1" spc="20" dirty="0">
                <a:solidFill>
                  <a:srgbClr val="3A1C26"/>
                </a:solidFill>
                <a:latin typeface="Arial" panose="020B0604020202020204" pitchFamily="34" charset="0"/>
                <a:cs typeface="Arial" panose="020B0604020202020204" pitchFamily="34" charset="0"/>
              </a:rPr>
              <a:t>ng</a:t>
            </a:r>
            <a:r>
              <a:rPr sz="1400" b="1" spc="-85" dirty="0">
                <a:solidFill>
                  <a:srgbClr val="3A1C26"/>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one </a:t>
            </a:r>
            <a:r>
              <a:rPr sz="1400" b="1" dirty="0">
                <a:solidFill>
                  <a:srgbClr val="3A1C26"/>
                </a:solidFill>
                <a:latin typeface="Arial" panose="020B0604020202020204" pitchFamily="34" charset="0"/>
                <a:cs typeface="Arial" panose="020B0604020202020204" pitchFamily="34" charset="0"/>
              </a:rPr>
              <a:t>of</a:t>
            </a:r>
            <a:r>
              <a:rPr sz="1400" b="1" spc="-45" dirty="0">
                <a:solidFill>
                  <a:srgbClr val="3A1C26"/>
                </a:solidFill>
                <a:latin typeface="Arial" panose="020B0604020202020204" pitchFamily="34" charset="0"/>
                <a:cs typeface="Arial" panose="020B0604020202020204" pitchFamily="34" charset="0"/>
              </a:rPr>
              <a:t> </a:t>
            </a:r>
            <a:r>
              <a:rPr sz="1400" b="1" dirty="0">
                <a:solidFill>
                  <a:srgbClr val="3A1C26"/>
                </a:solidFill>
                <a:latin typeface="Arial" panose="020B0604020202020204" pitchFamily="34" charset="0"/>
                <a:cs typeface="Arial" panose="020B0604020202020204" pitchFamily="34" charset="0"/>
              </a:rPr>
              <a:t>the</a:t>
            </a:r>
            <a:r>
              <a:rPr sz="1400" b="1" spc="114" dirty="0">
                <a:solidFill>
                  <a:srgbClr val="3A1C26"/>
                </a:solidFill>
                <a:latin typeface="Arial" panose="020B0604020202020204" pitchFamily="34" charset="0"/>
                <a:cs typeface="Arial" panose="020B0604020202020204" pitchFamily="34" charset="0"/>
              </a:rPr>
              <a:t> </a:t>
            </a:r>
            <a:r>
              <a:rPr sz="1400" b="1" spc="50" dirty="0">
                <a:solidFill>
                  <a:srgbClr val="3A1C26"/>
                </a:solidFill>
                <a:latin typeface="Arial" panose="020B0604020202020204" pitchFamily="34" charset="0"/>
                <a:cs typeface="Arial" panose="020B0604020202020204" pitchFamily="34" charset="0"/>
              </a:rPr>
              <a:t>card</a:t>
            </a:r>
            <a:r>
              <a:rPr sz="1400" b="1" spc="50" dirty="0">
                <a:solidFill>
                  <a:srgbClr val="6E3649"/>
                </a:solidFill>
                <a:latin typeface="Arial" panose="020B0604020202020204" pitchFamily="34" charset="0"/>
                <a:cs typeface="Arial" panose="020B0604020202020204" pitchFamily="34" charset="0"/>
              </a:rPr>
              <a:t>s </a:t>
            </a:r>
            <a:r>
              <a:rPr sz="1400" b="1" spc="65" dirty="0">
                <a:solidFill>
                  <a:srgbClr val="3A1C26"/>
                </a:solidFill>
                <a:latin typeface="Arial" panose="020B0604020202020204" pitchFamily="34" charset="0"/>
                <a:cs typeface="Arial" panose="020B0604020202020204" pitchFamily="34" charset="0"/>
              </a:rPr>
              <a:t>under</a:t>
            </a:r>
            <a:r>
              <a:rPr lang="en-US" sz="1400" b="1" spc="65" dirty="0">
                <a:solidFill>
                  <a:srgbClr val="3A1C26"/>
                </a:solidFill>
                <a:latin typeface="Arial" panose="020B0604020202020204" pitchFamily="34" charset="0"/>
                <a:cs typeface="Arial" panose="020B0604020202020204" pitchFamily="34" charset="0"/>
              </a:rPr>
              <a:t> the </a:t>
            </a:r>
            <a:r>
              <a:rPr sz="1400" b="1" dirty="0">
                <a:solidFill>
                  <a:srgbClr val="3A1C26"/>
                </a:solidFill>
                <a:latin typeface="Arial" panose="020B0604020202020204" pitchFamily="34" charset="0"/>
                <a:cs typeface="Arial" panose="020B0604020202020204" pitchFamily="34" charset="0"/>
              </a:rPr>
              <a:t>color</a:t>
            </a:r>
            <a:r>
              <a:rPr lang="en-US" sz="1400" b="1" dirty="0">
                <a:solidFill>
                  <a:srgbClr val="3A1C26"/>
                </a:solidFill>
                <a:latin typeface="Arial" panose="020B0604020202020204" pitchFamily="34" charset="0"/>
                <a:cs typeface="Arial" panose="020B0604020202020204" pitchFamily="34" charset="0"/>
              </a:rPr>
              <a:t>e</a:t>
            </a:r>
            <a:r>
              <a:rPr sz="1400" b="1" dirty="0">
                <a:solidFill>
                  <a:srgbClr val="3A1C26"/>
                </a:solidFill>
                <a:latin typeface="Arial" panose="020B0604020202020204" pitchFamily="34" charset="0"/>
                <a:cs typeface="Arial" panose="020B0604020202020204" pitchFamily="34" charset="0"/>
              </a:rPr>
              <a:t>d</a:t>
            </a:r>
            <a:r>
              <a:rPr sz="1400" b="1" spc="5" dirty="0">
                <a:solidFill>
                  <a:srgbClr val="3A1C26"/>
                </a:solidFill>
                <a:latin typeface="Arial" panose="020B0604020202020204" pitchFamily="34" charset="0"/>
                <a:cs typeface="Arial" panose="020B0604020202020204" pitchFamily="34" charset="0"/>
              </a:rPr>
              <a:t> </a:t>
            </a:r>
            <a:r>
              <a:rPr sz="1400" b="1" spc="-10" dirty="0">
                <a:solidFill>
                  <a:srgbClr val="6E3649"/>
                </a:solidFill>
                <a:latin typeface="Arial" panose="020B0604020202020204" pitchFamily="34" charset="0"/>
                <a:cs typeface="Arial" panose="020B0604020202020204" pitchFamily="34" charset="0"/>
              </a:rPr>
              <a:t>s</a:t>
            </a:r>
            <a:r>
              <a:rPr sz="1400" b="1" spc="-10" dirty="0">
                <a:solidFill>
                  <a:srgbClr val="3A1C26"/>
                </a:solidFill>
                <a:latin typeface="Arial" panose="020B0604020202020204" pitchFamily="34" charset="0"/>
                <a:cs typeface="Arial" panose="020B0604020202020204" pitchFamily="34" charset="0"/>
              </a:rPr>
              <a:t>ticky</a:t>
            </a:r>
            <a:r>
              <a:rPr sz="1400" b="1" spc="-10" dirty="0">
                <a:solidFill>
                  <a:srgbClr val="6E3649"/>
                </a:solidFill>
                <a:latin typeface="Arial" panose="020B0604020202020204" pitchFamily="34" charset="0"/>
                <a:cs typeface="Arial" panose="020B0604020202020204" pitchFamily="34" charset="0"/>
              </a:rPr>
              <a:t>.</a:t>
            </a:r>
            <a:endParaRPr sz="1400" dirty="0">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7DAB4DB3-E19C-BE98-97CD-9DFB33626085}"/>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Board 2</a:t>
            </a:r>
          </a:p>
        </p:txBody>
      </p:sp>
    </p:spTree>
    <p:extLst>
      <p:ext uri="{BB962C8B-B14F-4D97-AF65-F5344CB8AC3E}">
        <p14:creationId xmlns:p14="http://schemas.microsoft.com/office/powerpoint/2010/main" val="2254579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CAF92-5282-47D7-5B82-164339B57F97}"/>
            </a:ext>
          </a:extLst>
        </p:cNvPr>
        <p:cNvGrpSpPr/>
        <p:nvPr/>
      </p:nvGrpSpPr>
      <p:grpSpPr>
        <a:xfrm>
          <a:off x="0" y="0"/>
          <a:ext cx="0" cy="0"/>
          <a:chOff x="0" y="0"/>
          <a:chExt cx="0" cy="0"/>
        </a:xfrm>
      </p:grpSpPr>
      <p:graphicFrame>
        <p:nvGraphicFramePr>
          <p:cNvPr id="5" name="Table 4" descr="chart for Player 1 and Player 2 to record their equations">
            <a:extLst>
              <a:ext uri="{FF2B5EF4-FFF2-40B4-BE49-F238E27FC236}">
                <a16:creationId xmlns:a16="http://schemas.microsoft.com/office/drawing/2014/main" id="{0636C8DD-99FE-3A78-9B4D-98CF10109208}"/>
              </a:ext>
            </a:extLst>
          </p:cNvPr>
          <p:cNvGraphicFramePr>
            <a:graphicFrameLocks noGrp="1"/>
          </p:cNvGraphicFramePr>
          <p:nvPr>
            <p:extLst>
              <p:ext uri="{D42A27DB-BD31-4B8C-83A1-F6EECF244321}">
                <p14:modId xmlns:p14="http://schemas.microsoft.com/office/powerpoint/2010/main" val="1830755182"/>
              </p:ext>
            </p:extLst>
          </p:nvPr>
        </p:nvGraphicFramePr>
        <p:xfrm>
          <a:off x="1158673" y="5512230"/>
          <a:ext cx="15597390" cy="3453970"/>
        </p:xfrm>
        <a:graphic>
          <a:graphicData uri="http://schemas.openxmlformats.org/drawingml/2006/table">
            <a:tbl>
              <a:tblPr firstRow="1" bandRow="1">
                <a:tableStyleId>{5940675A-B579-460E-94D1-54222C63F5DA}</a:tableStyleId>
              </a:tblPr>
              <a:tblGrid>
                <a:gridCol w="7718627">
                  <a:extLst>
                    <a:ext uri="{9D8B030D-6E8A-4147-A177-3AD203B41FA5}">
                      <a16:colId xmlns:a16="http://schemas.microsoft.com/office/drawing/2014/main" val="304383773"/>
                    </a:ext>
                  </a:extLst>
                </a:gridCol>
                <a:gridCol w="7878763">
                  <a:extLst>
                    <a:ext uri="{9D8B030D-6E8A-4147-A177-3AD203B41FA5}">
                      <a16:colId xmlns:a16="http://schemas.microsoft.com/office/drawing/2014/main" val="3455815528"/>
                    </a:ext>
                  </a:extLst>
                </a:gridCol>
              </a:tblGrid>
              <a:tr h="702208">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4082741548"/>
                  </a:ext>
                </a:extLst>
              </a:tr>
              <a:tr h="2751762">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632443706"/>
                  </a:ext>
                </a:extLst>
              </a:tr>
            </a:tbl>
          </a:graphicData>
        </a:graphic>
      </p:graphicFrame>
      <p:sp>
        <p:nvSpPr>
          <p:cNvPr id="6" name="object 16" descr="Name Player 1&#10;">
            <a:extLst>
              <a:ext uri="{FF2B5EF4-FFF2-40B4-BE49-F238E27FC236}">
                <a16:creationId xmlns:a16="http://schemas.microsoft.com/office/drawing/2014/main" id="{87B5817E-3E53-D643-9C9D-C1CE74A23AEC}"/>
              </a:ext>
            </a:extLst>
          </p:cNvPr>
          <p:cNvSpPr txBox="1"/>
          <p:nvPr/>
        </p:nvSpPr>
        <p:spPr>
          <a:xfrm>
            <a:off x="1182802" y="5512229"/>
            <a:ext cx="2707640" cy="384078"/>
          </a:xfrm>
          <a:prstGeom prst="rect">
            <a:avLst/>
          </a:prstGeom>
        </p:spPr>
        <p:txBody>
          <a:bodyPr vert="horz" wrap="square" lIns="0" tIns="14604" rIns="0" bIns="0" rtlCol="0">
            <a:spAutoFit/>
          </a:bodyPr>
          <a:lstStyle/>
          <a:p>
            <a:pPr marL="12700">
              <a:lnSpc>
                <a:spcPct val="100000"/>
              </a:lnSpc>
              <a:spcBef>
                <a:spcPts val="114"/>
              </a:spcBef>
            </a:pPr>
            <a:r>
              <a:rPr sz="2400" spc="120" dirty="0">
                <a:solidFill>
                  <a:srgbClr val="F4B303"/>
                </a:solidFill>
                <a:latin typeface="Arial"/>
                <a:cs typeface="Arial"/>
              </a:rPr>
              <a:t>Name</a:t>
            </a:r>
            <a:r>
              <a:rPr sz="2400" spc="-50" dirty="0">
                <a:solidFill>
                  <a:srgbClr val="F4B303"/>
                </a:solidFill>
                <a:latin typeface="Arial"/>
                <a:cs typeface="Arial"/>
              </a:rPr>
              <a:t> </a:t>
            </a:r>
            <a:r>
              <a:rPr sz="2400" dirty="0">
                <a:solidFill>
                  <a:srgbClr val="F4B303"/>
                </a:solidFill>
                <a:latin typeface="Arial"/>
                <a:cs typeface="Arial"/>
              </a:rPr>
              <a:t>Player</a:t>
            </a:r>
            <a:r>
              <a:rPr sz="2400" spc="75" dirty="0">
                <a:solidFill>
                  <a:srgbClr val="F4B303"/>
                </a:solidFill>
                <a:latin typeface="Arial"/>
                <a:cs typeface="Arial"/>
              </a:rPr>
              <a:t> </a:t>
            </a:r>
            <a:r>
              <a:rPr sz="2400" spc="-50" dirty="0">
                <a:solidFill>
                  <a:srgbClr val="F4B303"/>
                </a:solidFill>
                <a:latin typeface="Arial"/>
                <a:cs typeface="Arial"/>
              </a:rPr>
              <a:t>1</a:t>
            </a:r>
            <a:endParaRPr sz="2400" dirty="0">
              <a:latin typeface="Arial"/>
              <a:cs typeface="Arial"/>
            </a:endParaRPr>
          </a:p>
        </p:txBody>
      </p:sp>
      <p:sp>
        <p:nvSpPr>
          <p:cNvPr id="7" name="object 18" descr="Name Player 2&#10;">
            <a:extLst>
              <a:ext uri="{FF2B5EF4-FFF2-40B4-BE49-F238E27FC236}">
                <a16:creationId xmlns:a16="http://schemas.microsoft.com/office/drawing/2014/main" id="{D6D94B43-3C21-9C10-699F-C6AA5029DF33}"/>
              </a:ext>
            </a:extLst>
          </p:cNvPr>
          <p:cNvSpPr txBox="1"/>
          <p:nvPr/>
        </p:nvSpPr>
        <p:spPr>
          <a:xfrm>
            <a:off x="8990750" y="5522042"/>
            <a:ext cx="2726690" cy="384078"/>
          </a:xfrm>
          <a:prstGeom prst="rect">
            <a:avLst/>
          </a:prstGeom>
        </p:spPr>
        <p:txBody>
          <a:bodyPr vert="horz" wrap="square" lIns="0" tIns="14604" rIns="0" bIns="0" rtlCol="0">
            <a:spAutoFit/>
          </a:bodyPr>
          <a:lstStyle/>
          <a:p>
            <a:pPr marL="12700">
              <a:lnSpc>
                <a:spcPct val="100000"/>
              </a:lnSpc>
              <a:spcBef>
                <a:spcPts val="114"/>
              </a:spcBef>
            </a:pPr>
            <a:r>
              <a:rPr lang="en-US" sz="2400" spc="120" dirty="0">
                <a:solidFill>
                  <a:srgbClr val="F4B303"/>
                </a:solidFill>
                <a:latin typeface="Arial"/>
                <a:cs typeface="Arial"/>
              </a:rPr>
              <a:t>Name</a:t>
            </a:r>
            <a:r>
              <a:rPr lang="en-US" sz="2400" spc="-55" dirty="0">
                <a:solidFill>
                  <a:srgbClr val="F4B303"/>
                </a:solidFill>
                <a:latin typeface="Arial"/>
                <a:cs typeface="Arial"/>
              </a:rPr>
              <a:t> </a:t>
            </a:r>
            <a:r>
              <a:rPr lang="en-US" sz="2400" dirty="0">
                <a:solidFill>
                  <a:srgbClr val="F4B303"/>
                </a:solidFill>
                <a:latin typeface="Arial"/>
                <a:cs typeface="Arial"/>
              </a:rPr>
              <a:t>Player</a:t>
            </a:r>
            <a:r>
              <a:rPr lang="en-US" sz="2400" spc="225" dirty="0">
                <a:solidFill>
                  <a:srgbClr val="F4B303"/>
                </a:solidFill>
                <a:latin typeface="Arial"/>
                <a:cs typeface="Arial"/>
              </a:rPr>
              <a:t> </a:t>
            </a:r>
            <a:r>
              <a:rPr lang="en-US" sz="2400" spc="-50" dirty="0">
                <a:solidFill>
                  <a:srgbClr val="F4B303"/>
                </a:solidFill>
                <a:latin typeface="Arial"/>
                <a:cs typeface="Arial"/>
              </a:rPr>
              <a:t>2</a:t>
            </a:r>
            <a:endParaRPr lang="en-US" sz="2400" dirty="0">
              <a:latin typeface="Arial"/>
              <a:cs typeface="Arial"/>
            </a:endParaRPr>
          </a:p>
        </p:txBody>
      </p:sp>
      <p:pic>
        <p:nvPicPr>
          <p:cNvPr id="12" name="Picture 11" descr="plus sign">
            <a:extLst>
              <a:ext uri="{FF2B5EF4-FFF2-40B4-BE49-F238E27FC236}">
                <a16:creationId xmlns:a16="http://schemas.microsoft.com/office/drawing/2014/main" id="{AAC6F508-90D8-1E9F-E0FA-0C09FCEA7BE0}"/>
              </a:ext>
            </a:extLst>
          </p:cNvPr>
          <p:cNvPicPr>
            <a:picLocks noChangeAspect="1"/>
          </p:cNvPicPr>
          <p:nvPr/>
        </p:nvPicPr>
        <p:blipFill>
          <a:blip r:embed="rId2"/>
          <a:stretch>
            <a:fillRect/>
          </a:stretch>
        </p:blipFill>
        <p:spPr>
          <a:xfrm>
            <a:off x="260785" y="5653843"/>
            <a:ext cx="845821" cy="860926"/>
          </a:xfrm>
          <a:prstGeom prst="rect">
            <a:avLst/>
          </a:prstGeom>
        </p:spPr>
      </p:pic>
      <p:pic>
        <p:nvPicPr>
          <p:cNvPr id="14" name="Picture 13" descr="minus sign">
            <a:extLst>
              <a:ext uri="{FF2B5EF4-FFF2-40B4-BE49-F238E27FC236}">
                <a16:creationId xmlns:a16="http://schemas.microsoft.com/office/drawing/2014/main" id="{4E1BB52E-DE9C-D982-CFE8-FD73834F8659}"/>
              </a:ext>
            </a:extLst>
          </p:cNvPr>
          <p:cNvPicPr>
            <a:picLocks noChangeAspect="1"/>
          </p:cNvPicPr>
          <p:nvPr/>
        </p:nvPicPr>
        <p:blipFill>
          <a:blip r:embed="rId3"/>
          <a:stretch>
            <a:fillRect/>
          </a:stretch>
        </p:blipFill>
        <p:spPr>
          <a:xfrm>
            <a:off x="252683" y="6607486"/>
            <a:ext cx="785404" cy="800509"/>
          </a:xfrm>
          <a:prstGeom prst="rect">
            <a:avLst/>
          </a:prstGeom>
        </p:spPr>
      </p:pic>
      <p:pic>
        <p:nvPicPr>
          <p:cNvPr id="16" name="Picture 15" descr="multiplication sign">
            <a:extLst>
              <a:ext uri="{FF2B5EF4-FFF2-40B4-BE49-F238E27FC236}">
                <a16:creationId xmlns:a16="http://schemas.microsoft.com/office/drawing/2014/main" id="{9D52734A-0E30-4D6A-BBC2-A18DAE3DC3F7}"/>
              </a:ext>
            </a:extLst>
          </p:cNvPr>
          <p:cNvPicPr>
            <a:picLocks noChangeAspect="1"/>
          </p:cNvPicPr>
          <p:nvPr/>
        </p:nvPicPr>
        <p:blipFill>
          <a:blip r:embed="rId4"/>
          <a:stretch>
            <a:fillRect/>
          </a:stretch>
        </p:blipFill>
        <p:spPr>
          <a:xfrm>
            <a:off x="245744" y="7565795"/>
            <a:ext cx="800510" cy="785405"/>
          </a:xfrm>
          <a:prstGeom prst="rect">
            <a:avLst/>
          </a:prstGeom>
        </p:spPr>
      </p:pic>
      <p:pic>
        <p:nvPicPr>
          <p:cNvPr id="18" name="Picture 17" descr="division sign">
            <a:extLst>
              <a:ext uri="{FF2B5EF4-FFF2-40B4-BE49-F238E27FC236}">
                <a16:creationId xmlns:a16="http://schemas.microsoft.com/office/drawing/2014/main" id="{49D4A7E2-222F-C5E7-B2D1-96B286AE1525}"/>
              </a:ext>
            </a:extLst>
          </p:cNvPr>
          <p:cNvPicPr>
            <a:picLocks noChangeAspect="1"/>
          </p:cNvPicPr>
          <p:nvPr/>
        </p:nvPicPr>
        <p:blipFill>
          <a:blip r:embed="rId5"/>
          <a:stretch>
            <a:fillRect/>
          </a:stretch>
        </p:blipFill>
        <p:spPr>
          <a:xfrm>
            <a:off x="245131" y="8509000"/>
            <a:ext cx="800509" cy="845821"/>
          </a:xfrm>
          <a:prstGeom prst="rect">
            <a:avLst/>
          </a:prstGeom>
        </p:spPr>
      </p:pic>
      <p:pic>
        <p:nvPicPr>
          <p:cNvPr id="19" name="Picture 18" descr="plus sign">
            <a:extLst>
              <a:ext uri="{FF2B5EF4-FFF2-40B4-BE49-F238E27FC236}">
                <a16:creationId xmlns:a16="http://schemas.microsoft.com/office/drawing/2014/main" id="{0B22C6A8-0CB4-EF99-EBDA-9421906AD33C}"/>
              </a:ext>
            </a:extLst>
          </p:cNvPr>
          <p:cNvPicPr>
            <a:picLocks noChangeAspect="1"/>
          </p:cNvPicPr>
          <p:nvPr/>
        </p:nvPicPr>
        <p:blipFill>
          <a:blip r:embed="rId2"/>
          <a:stretch>
            <a:fillRect/>
          </a:stretch>
        </p:blipFill>
        <p:spPr>
          <a:xfrm>
            <a:off x="16817748" y="5704268"/>
            <a:ext cx="845821" cy="860926"/>
          </a:xfrm>
          <a:prstGeom prst="rect">
            <a:avLst/>
          </a:prstGeom>
        </p:spPr>
      </p:pic>
      <p:pic>
        <p:nvPicPr>
          <p:cNvPr id="20" name="Picture 19" descr="minus sign">
            <a:extLst>
              <a:ext uri="{FF2B5EF4-FFF2-40B4-BE49-F238E27FC236}">
                <a16:creationId xmlns:a16="http://schemas.microsoft.com/office/drawing/2014/main" id="{6F791685-6846-5230-9188-60862D13EC27}"/>
              </a:ext>
            </a:extLst>
          </p:cNvPr>
          <p:cNvPicPr>
            <a:picLocks noChangeAspect="1"/>
          </p:cNvPicPr>
          <p:nvPr/>
        </p:nvPicPr>
        <p:blipFill>
          <a:blip r:embed="rId3"/>
          <a:stretch>
            <a:fillRect/>
          </a:stretch>
        </p:blipFill>
        <p:spPr>
          <a:xfrm>
            <a:off x="16808130" y="6514769"/>
            <a:ext cx="785404" cy="800509"/>
          </a:xfrm>
          <a:prstGeom prst="rect">
            <a:avLst/>
          </a:prstGeom>
        </p:spPr>
      </p:pic>
      <p:pic>
        <p:nvPicPr>
          <p:cNvPr id="21" name="Picture 20" descr="multiplication sign">
            <a:extLst>
              <a:ext uri="{FF2B5EF4-FFF2-40B4-BE49-F238E27FC236}">
                <a16:creationId xmlns:a16="http://schemas.microsoft.com/office/drawing/2014/main" id="{39E87251-160B-9374-CEFD-F1C344850392}"/>
              </a:ext>
            </a:extLst>
          </p:cNvPr>
          <p:cNvPicPr>
            <a:picLocks noChangeAspect="1"/>
          </p:cNvPicPr>
          <p:nvPr/>
        </p:nvPicPr>
        <p:blipFill>
          <a:blip r:embed="rId4"/>
          <a:stretch>
            <a:fillRect/>
          </a:stretch>
        </p:blipFill>
        <p:spPr>
          <a:xfrm>
            <a:off x="16808130" y="7323736"/>
            <a:ext cx="800510" cy="785405"/>
          </a:xfrm>
          <a:prstGeom prst="rect">
            <a:avLst/>
          </a:prstGeom>
        </p:spPr>
      </p:pic>
      <p:pic>
        <p:nvPicPr>
          <p:cNvPr id="22" name="Picture 21" descr="division sign">
            <a:extLst>
              <a:ext uri="{FF2B5EF4-FFF2-40B4-BE49-F238E27FC236}">
                <a16:creationId xmlns:a16="http://schemas.microsoft.com/office/drawing/2014/main" id="{34E9A4E9-B53B-298F-E541-9A0423676476}"/>
              </a:ext>
            </a:extLst>
          </p:cNvPr>
          <p:cNvPicPr>
            <a:picLocks noChangeAspect="1"/>
          </p:cNvPicPr>
          <p:nvPr/>
        </p:nvPicPr>
        <p:blipFill>
          <a:blip r:embed="rId5"/>
          <a:stretch>
            <a:fillRect/>
          </a:stretch>
        </p:blipFill>
        <p:spPr>
          <a:xfrm>
            <a:off x="16821922" y="8230014"/>
            <a:ext cx="800509" cy="845821"/>
          </a:xfrm>
          <a:prstGeom prst="rect">
            <a:avLst/>
          </a:prstGeom>
        </p:spPr>
      </p:pic>
      <p:pic>
        <p:nvPicPr>
          <p:cNvPr id="24" name="Picture 23" descr="My Equation">
            <a:extLst>
              <a:ext uri="{FF2B5EF4-FFF2-40B4-BE49-F238E27FC236}">
                <a16:creationId xmlns:a16="http://schemas.microsoft.com/office/drawing/2014/main" id="{D15A142F-990F-951C-9F3E-5A1FCEE04586}"/>
              </a:ext>
            </a:extLst>
          </p:cNvPr>
          <p:cNvPicPr>
            <a:picLocks noChangeAspect="1"/>
          </p:cNvPicPr>
          <p:nvPr/>
        </p:nvPicPr>
        <p:blipFill>
          <a:blip r:embed="rId6"/>
          <a:stretch>
            <a:fillRect/>
          </a:stretch>
        </p:blipFill>
        <p:spPr>
          <a:xfrm>
            <a:off x="3697824" y="5566857"/>
            <a:ext cx="2525807" cy="610166"/>
          </a:xfrm>
          <a:prstGeom prst="rect">
            <a:avLst/>
          </a:prstGeom>
        </p:spPr>
      </p:pic>
      <p:pic>
        <p:nvPicPr>
          <p:cNvPr id="25" name="Picture 24" descr="My Equation">
            <a:extLst>
              <a:ext uri="{FF2B5EF4-FFF2-40B4-BE49-F238E27FC236}">
                <a16:creationId xmlns:a16="http://schemas.microsoft.com/office/drawing/2014/main" id="{3C8890E8-20C6-28B6-7E73-69735D3C7A43}"/>
              </a:ext>
            </a:extLst>
          </p:cNvPr>
          <p:cNvPicPr>
            <a:picLocks noChangeAspect="1"/>
          </p:cNvPicPr>
          <p:nvPr/>
        </p:nvPicPr>
        <p:blipFill>
          <a:blip r:embed="rId6"/>
          <a:stretch>
            <a:fillRect/>
          </a:stretch>
        </p:blipFill>
        <p:spPr>
          <a:xfrm>
            <a:off x="11286137" y="5559341"/>
            <a:ext cx="2525807" cy="610166"/>
          </a:xfrm>
          <a:prstGeom prst="rect">
            <a:avLst/>
          </a:prstGeom>
        </p:spPr>
      </p:pic>
      <p:sp>
        <p:nvSpPr>
          <p:cNvPr id="40" name="object 22" descr="KY Family Math Night - Operations and Algebraic Thinking Activity 2c: 24! Game&#10;&#10;&#10;&#10;">
            <a:extLst>
              <a:ext uri="{FF2B5EF4-FFF2-40B4-BE49-F238E27FC236}">
                <a16:creationId xmlns:a16="http://schemas.microsoft.com/office/drawing/2014/main" id="{C0628D51-A426-1A4C-E13A-0E82620648E8}"/>
              </a:ext>
            </a:extLst>
          </p:cNvPr>
          <p:cNvSpPr txBox="1">
            <a:spLocks/>
          </p:cNvSpPr>
          <p:nvPr/>
        </p:nvSpPr>
        <p:spPr>
          <a:xfrm>
            <a:off x="-72332" y="-66797"/>
            <a:ext cx="18131732" cy="577187"/>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a:t>
            </a:r>
            <a:endParaRPr lang="en-US" sz="3350" dirty="0">
              <a:latin typeface="Arial"/>
              <a:cs typeface="Arial"/>
            </a:endParaRPr>
          </a:p>
        </p:txBody>
      </p:sp>
      <p:pic>
        <p:nvPicPr>
          <p:cNvPr id="69" name="Picture 68" descr="0">
            <a:extLst>
              <a:ext uri="{FF2B5EF4-FFF2-40B4-BE49-F238E27FC236}">
                <a16:creationId xmlns:a16="http://schemas.microsoft.com/office/drawing/2014/main" id="{08E0728A-53FE-8167-1776-304FF8A4B221}"/>
              </a:ext>
            </a:extLst>
          </p:cNvPr>
          <p:cNvPicPr>
            <a:picLocks noChangeAspect="1"/>
          </p:cNvPicPr>
          <p:nvPr/>
        </p:nvPicPr>
        <p:blipFill>
          <a:blip r:embed="rId7"/>
          <a:stretch>
            <a:fillRect/>
          </a:stretch>
        </p:blipFill>
        <p:spPr>
          <a:xfrm>
            <a:off x="15575957" y="2845619"/>
            <a:ext cx="550341" cy="563765"/>
          </a:xfrm>
          <a:prstGeom prst="rect">
            <a:avLst/>
          </a:prstGeom>
        </p:spPr>
      </p:pic>
      <p:pic>
        <p:nvPicPr>
          <p:cNvPr id="71" name="Picture 70" descr="1">
            <a:extLst>
              <a:ext uri="{FF2B5EF4-FFF2-40B4-BE49-F238E27FC236}">
                <a16:creationId xmlns:a16="http://schemas.microsoft.com/office/drawing/2014/main" id="{C13AA77E-808F-AB05-ACFF-A82C68826309}"/>
              </a:ext>
            </a:extLst>
          </p:cNvPr>
          <p:cNvPicPr>
            <a:picLocks noChangeAspect="1"/>
          </p:cNvPicPr>
          <p:nvPr/>
        </p:nvPicPr>
        <p:blipFill>
          <a:blip r:embed="rId8"/>
          <a:stretch>
            <a:fillRect/>
          </a:stretch>
        </p:blipFill>
        <p:spPr>
          <a:xfrm>
            <a:off x="694268" y="1913389"/>
            <a:ext cx="442958" cy="604034"/>
          </a:xfrm>
          <a:prstGeom prst="rect">
            <a:avLst/>
          </a:prstGeom>
        </p:spPr>
      </p:pic>
      <p:pic>
        <p:nvPicPr>
          <p:cNvPr id="73" name="Picture 72" descr="2">
            <a:extLst>
              <a:ext uri="{FF2B5EF4-FFF2-40B4-BE49-F238E27FC236}">
                <a16:creationId xmlns:a16="http://schemas.microsoft.com/office/drawing/2014/main" id="{9FB8B472-C486-81E4-91C7-D1A43F0DD93B}"/>
              </a:ext>
            </a:extLst>
          </p:cNvPr>
          <p:cNvPicPr>
            <a:picLocks noChangeAspect="1"/>
          </p:cNvPicPr>
          <p:nvPr/>
        </p:nvPicPr>
        <p:blipFill>
          <a:blip r:embed="rId9"/>
          <a:stretch>
            <a:fillRect/>
          </a:stretch>
        </p:blipFill>
        <p:spPr>
          <a:xfrm>
            <a:off x="583797" y="4012571"/>
            <a:ext cx="442958" cy="617455"/>
          </a:xfrm>
          <a:prstGeom prst="rect">
            <a:avLst/>
          </a:prstGeom>
        </p:spPr>
      </p:pic>
      <p:pic>
        <p:nvPicPr>
          <p:cNvPr id="75" name="Picture 74" descr="3">
            <a:extLst>
              <a:ext uri="{FF2B5EF4-FFF2-40B4-BE49-F238E27FC236}">
                <a16:creationId xmlns:a16="http://schemas.microsoft.com/office/drawing/2014/main" id="{B4DF62C2-1617-C34B-0C00-E9385B916916}"/>
              </a:ext>
            </a:extLst>
          </p:cNvPr>
          <p:cNvPicPr>
            <a:picLocks noChangeAspect="1"/>
          </p:cNvPicPr>
          <p:nvPr/>
        </p:nvPicPr>
        <p:blipFill>
          <a:blip r:embed="rId10"/>
          <a:stretch>
            <a:fillRect/>
          </a:stretch>
        </p:blipFill>
        <p:spPr>
          <a:xfrm>
            <a:off x="8108990" y="2264488"/>
            <a:ext cx="510072" cy="563764"/>
          </a:xfrm>
          <a:prstGeom prst="rect">
            <a:avLst/>
          </a:prstGeom>
        </p:spPr>
      </p:pic>
      <p:pic>
        <p:nvPicPr>
          <p:cNvPr id="77" name="Picture 76" descr="4">
            <a:extLst>
              <a:ext uri="{FF2B5EF4-FFF2-40B4-BE49-F238E27FC236}">
                <a16:creationId xmlns:a16="http://schemas.microsoft.com/office/drawing/2014/main" id="{6F2500A2-9999-322D-9785-B5497A45D9E3}"/>
              </a:ext>
            </a:extLst>
          </p:cNvPr>
          <p:cNvPicPr>
            <a:picLocks noChangeAspect="1"/>
          </p:cNvPicPr>
          <p:nvPr/>
        </p:nvPicPr>
        <p:blipFill>
          <a:blip r:embed="rId11"/>
          <a:stretch>
            <a:fillRect/>
          </a:stretch>
        </p:blipFill>
        <p:spPr>
          <a:xfrm>
            <a:off x="1445303" y="2748668"/>
            <a:ext cx="429534" cy="563764"/>
          </a:xfrm>
          <a:prstGeom prst="rect">
            <a:avLst/>
          </a:prstGeom>
        </p:spPr>
      </p:pic>
      <p:pic>
        <p:nvPicPr>
          <p:cNvPr id="79" name="Picture 78" descr="5">
            <a:extLst>
              <a:ext uri="{FF2B5EF4-FFF2-40B4-BE49-F238E27FC236}">
                <a16:creationId xmlns:a16="http://schemas.microsoft.com/office/drawing/2014/main" id="{4414D4F6-68E1-DEAC-2922-F959ED81DD2F}"/>
              </a:ext>
            </a:extLst>
          </p:cNvPr>
          <p:cNvPicPr>
            <a:picLocks noChangeAspect="1"/>
          </p:cNvPicPr>
          <p:nvPr/>
        </p:nvPicPr>
        <p:blipFill>
          <a:blip r:embed="rId12"/>
          <a:stretch>
            <a:fillRect/>
          </a:stretch>
        </p:blipFill>
        <p:spPr>
          <a:xfrm>
            <a:off x="2294245" y="3362802"/>
            <a:ext cx="483227" cy="550341"/>
          </a:xfrm>
          <a:prstGeom prst="rect">
            <a:avLst/>
          </a:prstGeom>
        </p:spPr>
      </p:pic>
      <p:pic>
        <p:nvPicPr>
          <p:cNvPr id="81" name="Picture 80" descr="6">
            <a:extLst>
              <a:ext uri="{FF2B5EF4-FFF2-40B4-BE49-F238E27FC236}">
                <a16:creationId xmlns:a16="http://schemas.microsoft.com/office/drawing/2014/main" id="{FA820760-FEB9-2A70-71FE-A7A30E1042A1}"/>
              </a:ext>
            </a:extLst>
          </p:cNvPr>
          <p:cNvPicPr>
            <a:picLocks noChangeAspect="1"/>
          </p:cNvPicPr>
          <p:nvPr/>
        </p:nvPicPr>
        <p:blipFill>
          <a:blip r:embed="rId13"/>
          <a:stretch>
            <a:fillRect/>
          </a:stretch>
        </p:blipFill>
        <p:spPr>
          <a:xfrm>
            <a:off x="2415262" y="2289099"/>
            <a:ext cx="429534" cy="604033"/>
          </a:xfrm>
          <a:prstGeom prst="rect">
            <a:avLst/>
          </a:prstGeom>
        </p:spPr>
      </p:pic>
      <p:pic>
        <p:nvPicPr>
          <p:cNvPr id="83" name="Picture 82" descr="7">
            <a:extLst>
              <a:ext uri="{FF2B5EF4-FFF2-40B4-BE49-F238E27FC236}">
                <a16:creationId xmlns:a16="http://schemas.microsoft.com/office/drawing/2014/main" id="{887166AE-58D0-36C1-0B3D-0B78E81EB46B}"/>
              </a:ext>
            </a:extLst>
          </p:cNvPr>
          <p:cNvPicPr>
            <a:picLocks noChangeAspect="1"/>
          </p:cNvPicPr>
          <p:nvPr/>
        </p:nvPicPr>
        <p:blipFill>
          <a:blip r:embed="rId14"/>
          <a:stretch>
            <a:fillRect/>
          </a:stretch>
        </p:blipFill>
        <p:spPr>
          <a:xfrm>
            <a:off x="8578564" y="3913071"/>
            <a:ext cx="469803" cy="604033"/>
          </a:xfrm>
          <a:prstGeom prst="rect">
            <a:avLst/>
          </a:prstGeom>
        </p:spPr>
      </p:pic>
      <p:pic>
        <p:nvPicPr>
          <p:cNvPr id="85" name="Picture 84" descr="8">
            <a:extLst>
              <a:ext uri="{FF2B5EF4-FFF2-40B4-BE49-F238E27FC236}">
                <a16:creationId xmlns:a16="http://schemas.microsoft.com/office/drawing/2014/main" id="{44D8F360-606E-ADFD-4BAD-F68FB6F23EC5}"/>
              </a:ext>
            </a:extLst>
          </p:cNvPr>
          <p:cNvPicPr>
            <a:picLocks noChangeAspect="1"/>
          </p:cNvPicPr>
          <p:nvPr/>
        </p:nvPicPr>
        <p:blipFill>
          <a:blip r:embed="rId15"/>
          <a:stretch>
            <a:fillRect/>
          </a:stretch>
        </p:blipFill>
        <p:spPr>
          <a:xfrm>
            <a:off x="13196900" y="1933524"/>
            <a:ext cx="429534" cy="563764"/>
          </a:xfrm>
          <a:prstGeom prst="rect">
            <a:avLst/>
          </a:prstGeom>
        </p:spPr>
      </p:pic>
      <p:pic>
        <p:nvPicPr>
          <p:cNvPr id="87" name="Picture 86" descr="9">
            <a:extLst>
              <a:ext uri="{FF2B5EF4-FFF2-40B4-BE49-F238E27FC236}">
                <a16:creationId xmlns:a16="http://schemas.microsoft.com/office/drawing/2014/main" id="{A7BF10BF-8BE0-53B0-2D0A-95CFE32BCB0A}"/>
              </a:ext>
            </a:extLst>
          </p:cNvPr>
          <p:cNvPicPr>
            <a:picLocks noChangeAspect="1"/>
          </p:cNvPicPr>
          <p:nvPr/>
        </p:nvPicPr>
        <p:blipFill>
          <a:blip r:embed="rId16"/>
          <a:stretch>
            <a:fillRect/>
          </a:stretch>
        </p:blipFill>
        <p:spPr>
          <a:xfrm>
            <a:off x="12085771" y="882393"/>
            <a:ext cx="483227" cy="550341"/>
          </a:xfrm>
          <a:prstGeom prst="rect">
            <a:avLst/>
          </a:prstGeom>
        </p:spPr>
      </p:pic>
      <p:pic>
        <p:nvPicPr>
          <p:cNvPr id="89" name="Picture 88" descr="10">
            <a:extLst>
              <a:ext uri="{FF2B5EF4-FFF2-40B4-BE49-F238E27FC236}">
                <a16:creationId xmlns:a16="http://schemas.microsoft.com/office/drawing/2014/main" id="{FC852C10-81AE-EC14-D65D-65693AA504D2}"/>
              </a:ext>
            </a:extLst>
          </p:cNvPr>
          <p:cNvPicPr>
            <a:picLocks noChangeAspect="1"/>
          </p:cNvPicPr>
          <p:nvPr/>
        </p:nvPicPr>
        <p:blipFill>
          <a:blip r:embed="rId17"/>
          <a:stretch>
            <a:fillRect/>
          </a:stretch>
        </p:blipFill>
        <p:spPr>
          <a:xfrm>
            <a:off x="4657932" y="3063265"/>
            <a:ext cx="604034" cy="604034"/>
          </a:xfrm>
          <a:prstGeom prst="rect">
            <a:avLst/>
          </a:prstGeom>
        </p:spPr>
      </p:pic>
      <p:pic>
        <p:nvPicPr>
          <p:cNvPr id="91" name="Picture 90" descr="11">
            <a:extLst>
              <a:ext uri="{FF2B5EF4-FFF2-40B4-BE49-F238E27FC236}">
                <a16:creationId xmlns:a16="http://schemas.microsoft.com/office/drawing/2014/main" id="{63C19D65-76A1-97D8-5AE4-42FD7FF82C9E}"/>
              </a:ext>
            </a:extLst>
          </p:cNvPr>
          <p:cNvPicPr>
            <a:picLocks noChangeAspect="1"/>
          </p:cNvPicPr>
          <p:nvPr/>
        </p:nvPicPr>
        <p:blipFill>
          <a:blip r:embed="rId18"/>
          <a:stretch>
            <a:fillRect/>
          </a:stretch>
        </p:blipFill>
        <p:spPr>
          <a:xfrm>
            <a:off x="10738496" y="1014256"/>
            <a:ext cx="617455" cy="604033"/>
          </a:xfrm>
          <a:prstGeom prst="rect">
            <a:avLst/>
          </a:prstGeom>
        </p:spPr>
      </p:pic>
      <p:pic>
        <p:nvPicPr>
          <p:cNvPr id="93" name="Picture 92">
            <a:extLst>
              <a:ext uri="{FF2B5EF4-FFF2-40B4-BE49-F238E27FC236}">
                <a16:creationId xmlns:a16="http://schemas.microsoft.com/office/drawing/2014/main" id="{8900C718-ED97-6FEE-481F-D5A6E7A5462E}"/>
              </a:ext>
              <a:ext uri="{C183D7F6-B498-43B3-948B-1728B52AA6E4}">
                <adec:decorative xmlns:adec="http://schemas.microsoft.com/office/drawing/2017/decorative" val="1"/>
              </a:ext>
            </a:extLst>
          </p:cNvPr>
          <p:cNvPicPr>
            <a:picLocks noChangeAspect="1"/>
          </p:cNvPicPr>
          <p:nvPr/>
        </p:nvPicPr>
        <p:blipFill>
          <a:blip r:embed="rId19"/>
          <a:stretch>
            <a:fillRect/>
          </a:stretch>
        </p:blipFill>
        <p:spPr>
          <a:xfrm>
            <a:off x="8632355" y="-4085759"/>
            <a:ext cx="630879" cy="563765"/>
          </a:xfrm>
          <a:prstGeom prst="rect">
            <a:avLst/>
          </a:prstGeom>
        </p:spPr>
      </p:pic>
      <p:pic>
        <p:nvPicPr>
          <p:cNvPr id="95" name="Picture 94" descr="13">
            <a:extLst>
              <a:ext uri="{FF2B5EF4-FFF2-40B4-BE49-F238E27FC236}">
                <a16:creationId xmlns:a16="http://schemas.microsoft.com/office/drawing/2014/main" id="{C55E54BB-44AE-25CF-0249-D8466F07E4A3}"/>
              </a:ext>
            </a:extLst>
          </p:cNvPr>
          <p:cNvPicPr>
            <a:picLocks noChangeAspect="1"/>
          </p:cNvPicPr>
          <p:nvPr/>
        </p:nvPicPr>
        <p:blipFill>
          <a:blip r:embed="rId20"/>
          <a:stretch>
            <a:fillRect/>
          </a:stretch>
        </p:blipFill>
        <p:spPr>
          <a:xfrm>
            <a:off x="10465103" y="2845619"/>
            <a:ext cx="644303" cy="563765"/>
          </a:xfrm>
          <a:prstGeom prst="rect">
            <a:avLst/>
          </a:prstGeom>
        </p:spPr>
      </p:pic>
      <p:pic>
        <p:nvPicPr>
          <p:cNvPr id="97" name="Picture 96" descr="14">
            <a:extLst>
              <a:ext uri="{FF2B5EF4-FFF2-40B4-BE49-F238E27FC236}">
                <a16:creationId xmlns:a16="http://schemas.microsoft.com/office/drawing/2014/main" id="{9CD37A2C-20E0-DE07-7A25-0378C3B3DA30}"/>
              </a:ext>
            </a:extLst>
          </p:cNvPr>
          <p:cNvPicPr>
            <a:picLocks noChangeAspect="1"/>
          </p:cNvPicPr>
          <p:nvPr/>
        </p:nvPicPr>
        <p:blipFill>
          <a:blip r:embed="rId21"/>
          <a:stretch>
            <a:fillRect/>
          </a:stretch>
        </p:blipFill>
        <p:spPr>
          <a:xfrm>
            <a:off x="1534506" y="1772684"/>
            <a:ext cx="617455" cy="563764"/>
          </a:xfrm>
          <a:prstGeom prst="rect">
            <a:avLst/>
          </a:prstGeom>
        </p:spPr>
      </p:pic>
      <p:pic>
        <p:nvPicPr>
          <p:cNvPr id="99" name="Picture 98" descr="15">
            <a:extLst>
              <a:ext uri="{FF2B5EF4-FFF2-40B4-BE49-F238E27FC236}">
                <a16:creationId xmlns:a16="http://schemas.microsoft.com/office/drawing/2014/main" id="{08602D7C-A0D6-FBD6-BC11-E8ABB164D0AB}"/>
              </a:ext>
            </a:extLst>
          </p:cNvPr>
          <p:cNvPicPr>
            <a:picLocks noChangeAspect="1"/>
          </p:cNvPicPr>
          <p:nvPr/>
        </p:nvPicPr>
        <p:blipFill>
          <a:blip r:embed="rId22"/>
          <a:stretch>
            <a:fillRect/>
          </a:stretch>
        </p:blipFill>
        <p:spPr>
          <a:xfrm>
            <a:off x="16126298" y="3693741"/>
            <a:ext cx="617455" cy="563764"/>
          </a:xfrm>
          <a:prstGeom prst="rect">
            <a:avLst/>
          </a:prstGeom>
        </p:spPr>
      </p:pic>
      <p:pic>
        <p:nvPicPr>
          <p:cNvPr id="101" name="Picture 100" descr="16">
            <a:extLst>
              <a:ext uri="{FF2B5EF4-FFF2-40B4-BE49-F238E27FC236}">
                <a16:creationId xmlns:a16="http://schemas.microsoft.com/office/drawing/2014/main" id="{EF32CF2D-B937-1BC7-D975-BEC89F443C07}"/>
              </a:ext>
            </a:extLst>
          </p:cNvPr>
          <p:cNvPicPr>
            <a:picLocks noChangeAspect="1"/>
          </p:cNvPicPr>
          <p:nvPr/>
        </p:nvPicPr>
        <p:blipFill>
          <a:blip r:embed="rId23"/>
          <a:stretch>
            <a:fillRect/>
          </a:stretch>
        </p:blipFill>
        <p:spPr>
          <a:xfrm>
            <a:off x="9382406" y="3463085"/>
            <a:ext cx="604034" cy="617456"/>
          </a:xfrm>
          <a:prstGeom prst="rect">
            <a:avLst/>
          </a:prstGeom>
        </p:spPr>
      </p:pic>
      <p:pic>
        <p:nvPicPr>
          <p:cNvPr id="103" name="Picture 102" descr="17">
            <a:extLst>
              <a:ext uri="{FF2B5EF4-FFF2-40B4-BE49-F238E27FC236}">
                <a16:creationId xmlns:a16="http://schemas.microsoft.com/office/drawing/2014/main" id="{DF8B873D-3628-8668-DE66-1692291D6F21}"/>
              </a:ext>
            </a:extLst>
          </p:cNvPr>
          <p:cNvPicPr>
            <a:picLocks noChangeAspect="1"/>
          </p:cNvPicPr>
          <p:nvPr/>
        </p:nvPicPr>
        <p:blipFill>
          <a:blip r:embed="rId24"/>
          <a:stretch>
            <a:fillRect/>
          </a:stretch>
        </p:blipFill>
        <p:spPr>
          <a:xfrm>
            <a:off x="5143358" y="920025"/>
            <a:ext cx="617455" cy="563764"/>
          </a:xfrm>
          <a:prstGeom prst="rect">
            <a:avLst/>
          </a:prstGeom>
        </p:spPr>
      </p:pic>
      <p:pic>
        <p:nvPicPr>
          <p:cNvPr id="105" name="Picture 104" descr="18">
            <a:extLst>
              <a:ext uri="{FF2B5EF4-FFF2-40B4-BE49-F238E27FC236}">
                <a16:creationId xmlns:a16="http://schemas.microsoft.com/office/drawing/2014/main" id="{58AD79D1-BE57-2924-0D79-E0458FC5D0E2}"/>
              </a:ext>
            </a:extLst>
          </p:cNvPr>
          <p:cNvPicPr>
            <a:picLocks noChangeAspect="1"/>
          </p:cNvPicPr>
          <p:nvPr/>
        </p:nvPicPr>
        <p:blipFill>
          <a:blip r:embed="rId25"/>
          <a:stretch>
            <a:fillRect/>
          </a:stretch>
        </p:blipFill>
        <p:spPr>
          <a:xfrm>
            <a:off x="12207086" y="1707804"/>
            <a:ext cx="630879" cy="563765"/>
          </a:xfrm>
          <a:prstGeom prst="rect">
            <a:avLst/>
          </a:prstGeom>
        </p:spPr>
      </p:pic>
      <p:pic>
        <p:nvPicPr>
          <p:cNvPr id="107" name="Picture 106" descr="19">
            <a:extLst>
              <a:ext uri="{FF2B5EF4-FFF2-40B4-BE49-F238E27FC236}">
                <a16:creationId xmlns:a16="http://schemas.microsoft.com/office/drawing/2014/main" id="{DC38D42E-4B76-952A-46A4-B63E0424FC66}"/>
              </a:ext>
            </a:extLst>
          </p:cNvPr>
          <p:cNvPicPr>
            <a:picLocks noChangeAspect="1"/>
          </p:cNvPicPr>
          <p:nvPr/>
        </p:nvPicPr>
        <p:blipFill>
          <a:blip r:embed="rId26"/>
          <a:stretch>
            <a:fillRect/>
          </a:stretch>
        </p:blipFill>
        <p:spPr>
          <a:xfrm>
            <a:off x="15258376" y="2047854"/>
            <a:ext cx="604034" cy="577187"/>
          </a:xfrm>
          <a:prstGeom prst="rect">
            <a:avLst/>
          </a:prstGeom>
        </p:spPr>
      </p:pic>
      <p:pic>
        <p:nvPicPr>
          <p:cNvPr id="109" name="Picture 108" descr="20">
            <a:extLst>
              <a:ext uri="{FF2B5EF4-FFF2-40B4-BE49-F238E27FC236}">
                <a16:creationId xmlns:a16="http://schemas.microsoft.com/office/drawing/2014/main" id="{34DFD1BF-71C9-CBAD-DB8B-B4C7010A986D}"/>
              </a:ext>
            </a:extLst>
          </p:cNvPr>
          <p:cNvPicPr>
            <a:picLocks noChangeAspect="1"/>
          </p:cNvPicPr>
          <p:nvPr/>
        </p:nvPicPr>
        <p:blipFill>
          <a:blip r:embed="rId27"/>
          <a:stretch>
            <a:fillRect/>
          </a:stretch>
        </p:blipFill>
        <p:spPr>
          <a:xfrm>
            <a:off x="11351994" y="2106108"/>
            <a:ext cx="630879" cy="563765"/>
          </a:xfrm>
          <a:prstGeom prst="rect">
            <a:avLst/>
          </a:prstGeom>
        </p:spPr>
      </p:pic>
      <p:pic>
        <p:nvPicPr>
          <p:cNvPr id="111" name="Picture 110" descr="21">
            <a:extLst>
              <a:ext uri="{FF2B5EF4-FFF2-40B4-BE49-F238E27FC236}">
                <a16:creationId xmlns:a16="http://schemas.microsoft.com/office/drawing/2014/main" id="{281656B2-D654-8905-6EA7-C77513BAA321}"/>
              </a:ext>
            </a:extLst>
          </p:cNvPr>
          <p:cNvPicPr>
            <a:picLocks noChangeAspect="1"/>
          </p:cNvPicPr>
          <p:nvPr/>
        </p:nvPicPr>
        <p:blipFill>
          <a:blip r:embed="rId28"/>
          <a:stretch>
            <a:fillRect/>
          </a:stretch>
        </p:blipFill>
        <p:spPr>
          <a:xfrm>
            <a:off x="5567211" y="1734745"/>
            <a:ext cx="644303" cy="604034"/>
          </a:xfrm>
          <a:prstGeom prst="rect">
            <a:avLst/>
          </a:prstGeom>
        </p:spPr>
      </p:pic>
      <p:pic>
        <p:nvPicPr>
          <p:cNvPr id="113" name="Picture 112" descr="22">
            <a:extLst>
              <a:ext uri="{FF2B5EF4-FFF2-40B4-BE49-F238E27FC236}">
                <a16:creationId xmlns:a16="http://schemas.microsoft.com/office/drawing/2014/main" id="{16CE75AD-513A-D068-FFC5-A030D627298E}"/>
              </a:ext>
            </a:extLst>
          </p:cNvPr>
          <p:cNvPicPr>
            <a:picLocks noChangeAspect="1"/>
          </p:cNvPicPr>
          <p:nvPr/>
        </p:nvPicPr>
        <p:blipFill>
          <a:blip r:embed="rId29"/>
          <a:stretch>
            <a:fillRect/>
          </a:stretch>
        </p:blipFill>
        <p:spPr>
          <a:xfrm>
            <a:off x="15035629" y="1061378"/>
            <a:ext cx="604034" cy="604034"/>
          </a:xfrm>
          <a:prstGeom prst="rect">
            <a:avLst/>
          </a:prstGeom>
        </p:spPr>
      </p:pic>
      <p:pic>
        <p:nvPicPr>
          <p:cNvPr id="115" name="Picture 114" descr="23">
            <a:extLst>
              <a:ext uri="{FF2B5EF4-FFF2-40B4-BE49-F238E27FC236}">
                <a16:creationId xmlns:a16="http://schemas.microsoft.com/office/drawing/2014/main" id="{E2E42AD0-885C-AC10-9695-A93A1A74B251}"/>
              </a:ext>
            </a:extLst>
          </p:cNvPr>
          <p:cNvPicPr>
            <a:picLocks noChangeAspect="1"/>
          </p:cNvPicPr>
          <p:nvPr/>
        </p:nvPicPr>
        <p:blipFill>
          <a:blip r:embed="rId30"/>
          <a:stretch>
            <a:fillRect/>
          </a:stretch>
        </p:blipFill>
        <p:spPr>
          <a:xfrm>
            <a:off x="3220894" y="1492185"/>
            <a:ext cx="644303" cy="550342"/>
          </a:xfrm>
          <a:prstGeom prst="rect">
            <a:avLst/>
          </a:prstGeom>
        </p:spPr>
      </p:pic>
      <p:pic>
        <p:nvPicPr>
          <p:cNvPr id="117" name="Picture 116" descr="24">
            <a:extLst>
              <a:ext uri="{FF2B5EF4-FFF2-40B4-BE49-F238E27FC236}">
                <a16:creationId xmlns:a16="http://schemas.microsoft.com/office/drawing/2014/main" id="{4C0AEE99-4745-C3CB-E81D-B2ABCAF1FD5F}"/>
              </a:ext>
            </a:extLst>
          </p:cNvPr>
          <p:cNvPicPr>
            <a:picLocks noChangeAspect="1"/>
          </p:cNvPicPr>
          <p:nvPr/>
        </p:nvPicPr>
        <p:blipFill>
          <a:blip r:embed="rId31"/>
          <a:stretch>
            <a:fillRect/>
          </a:stretch>
        </p:blipFill>
        <p:spPr>
          <a:xfrm>
            <a:off x="9130347" y="1763656"/>
            <a:ext cx="630879" cy="604034"/>
          </a:xfrm>
          <a:prstGeom prst="rect">
            <a:avLst/>
          </a:prstGeom>
        </p:spPr>
      </p:pic>
      <p:pic>
        <p:nvPicPr>
          <p:cNvPr id="118" name="Picture 117" descr="0">
            <a:extLst>
              <a:ext uri="{FF2B5EF4-FFF2-40B4-BE49-F238E27FC236}">
                <a16:creationId xmlns:a16="http://schemas.microsoft.com/office/drawing/2014/main" id="{CCCB2E7C-8382-2FD1-2870-05FE71F56EC2}"/>
              </a:ext>
            </a:extLst>
          </p:cNvPr>
          <p:cNvPicPr>
            <a:picLocks noChangeAspect="1"/>
          </p:cNvPicPr>
          <p:nvPr/>
        </p:nvPicPr>
        <p:blipFill>
          <a:blip r:embed="rId7"/>
          <a:stretch>
            <a:fillRect/>
          </a:stretch>
        </p:blipFill>
        <p:spPr>
          <a:xfrm>
            <a:off x="1138722" y="3473985"/>
            <a:ext cx="550341" cy="563765"/>
          </a:xfrm>
          <a:prstGeom prst="rect">
            <a:avLst/>
          </a:prstGeom>
        </p:spPr>
      </p:pic>
      <p:pic>
        <p:nvPicPr>
          <p:cNvPr id="119" name="Picture 118" descr="1">
            <a:extLst>
              <a:ext uri="{FF2B5EF4-FFF2-40B4-BE49-F238E27FC236}">
                <a16:creationId xmlns:a16="http://schemas.microsoft.com/office/drawing/2014/main" id="{21830F23-59FD-445C-1BB2-B7AEA9128748}"/>
              </a:ext>
            </a:extLst>
          </p:cNvPr>
          <p:cNvPicPr>
            <a:picLocks noChangeAspect="1"/>
          </p:cNvPicPr>
          <p:nvPr/>
        </p:nvPicPr>
        <p:blipFill>
          <a:blip r:embed="rId8"/>
          <a:stretch>
            <a:fillRect/>
          </a:stretch>
        </p:blipFill>
        <p:spPr>
          <a:xfrm>
            <a:off x="7508282" y="1777575"/>
            <a:ext cx="442958" cy="604034"/>
          </a:xfrm>
          <a:prstGeom prst="rect">
            <a:avLst/>
          </a:prstGeom>
        </p:spPr>
      </p:pic>
      <p:pic>
        <p:nvPicPr>
          <p:cNvPr id="120" name="Picture 119" descr="2">
            <a:extLst>
              <a:ext uri="{FF2B5EF4-FFF2-40B4-BE49-F238E27FC236}">
                <a16:creationId xmlns:a16="http://schemas.microsoft.com/office/drawing/2014/main" id="{9CB8E0FF-B3B5-1E0E-BD8F-C04D8F03D28B}"/>
              </a:ext>
            </a:extLst>
          </p:cNvPr>
          <p:cNvPicPr>
            <a:picLocks noChangeAspect="1"/>
          </p:cNvPicPr>
          <p:nvPr/>
        </p:nvPicPr>
        <p:blipFill>
          <a:blip r:embed="rId9"/>
          <a:stretch>
            <a:fillRect/>
          </a:stretch>
        </p:blipFill>
        <p:spPr>
          <a:xfrm>
            <a:off x="13564104" y="2791745"/>
            <a:ext cx="442958" cy="617455"/>
          </a:xfrm>
          <a:prstGeom prst="rect">
            <a:avLst/>
          </a:prstGeom>
        </p:spPr>
      </p:pic>
      <p:pic>
        <p:nvPicPr>
          <p:cNvPr id="121" name="Picture 120" descr="3">
            <a:extLst>
              <a:ext uri="{FF2B5EF4-FFF2-40B4-BE49-F238E27FC236}">
                <a16:creationId xmlns:a16="http://schemas.microsoft.com/office/drawing/2014/main" id="{D8A36972-E24D-BB7F-F677-CB6F6348F9A5}"/>
              </a:ext>
            </a:extLst>
          </p:cNvPr>
          <p:cNvPicPr>
            <a:picLocks noChangeAspect="1"/>
          </p:cNvPicPr>
          <p:nvPr/>
        </p:nvPicPr>
        <p:blipFill>
          <a:blip r:embed="rId10"/>
          <a:stretch>
            <a:fillRect/>
          </a:stretch>
        </p:blipFill>
        <p:spPr>
          <a:xfrm>
            <a:off x="7877550" y="964894"/>
            <a:ext cx="510072" cy="563764"/>
          </a:xfrm>
          <a:prstGeom prst="rect">
            <a:avLst/>
          </a:prstGeom>
        </p:spPr>
      </p:pic>
      <p:pic>
        <p:nvPicPr>
          <p:cNvPr id="122" name="Picture 121" descr="4">
            <a:extLst>
              <a:ext uri="{FF2B5EF4-FFF2-40B4-BE49-F238E27FC236}">
                <a16:creationId xmlns:a16="http://schemas.microsoft.com/office/drawing/2014/main" id="{E708E920-CEE1-B0BF-EFE4-170FAB6BD408}"/>
              </a:ext>
            </a:extLst>
          </p:cNvPr>
          <p:cNvPicPr>
            <a:picLocks noChangeAspect="1"/>
          </p:cNvPicPr>
          <p:nvPr/>
        </p:nvPicPr>
        <p:blipFill>
          <a:blip r:embed="rId11"/>
          <a:stretch>
            <a:fillRect/>
          </a:stretch>
        </p:blipFill>
        <p:spPr>
          <a:xfrm>
            <a:off x="14198944" y="1707804"/>
            <a:ext cx="429534" cy="563764"/>
          </a:xfrm>
          <a:prstGeom prst="rect">
            <a:avLst/>
          </a:prstGeom>
        </p:spPr>
      </p:pic>
      <p:pic>
        <p:nvPicPr>
          <p:cNvPr id="123" name="Picture 122" descr="5">
            <a:extLst>
              <a:ext uri="{FF2B5EF4-FFF2-40B4-BE49-F238E27FC236}">
                <a16:creationId xmlns:a16="http://schemas.microsoft.com/office/drawing/2014/main" id="{FBF0ADF8-F253-5ABD-EFF6-92B1A4F94449}"/>
              </a:ext>
            </a:extLst>
          </p:cNvPr>
          <p:cNvPicPr>
            <a:picLocks noChangeAspect="1"/>
          </p:cNvPicPr>
          <p:nvPr/>
        </p:nvPicPr>
        <p:blipFill>
          <a:blip r:embed="rId12"/>
          <a:stretch>
            <a:fillRect/>
          </a:stretch>
        </p:blipFill>
        <p:spPr>
          <a:xfrm>
            <a:off x="3288423" y="2230775"/>
            <a:ext cx="483227" cy="550341"/>
          </a:xfrm>
          <a:prstGeom prst="rect">
            <a:avLst/>
          </a:prstGeom>
        </p:spPr>
      </p:pic>
      <p:pic>
        <p:nvPicPr>
          <p:cNvPr id="124" name="Picture 123" descr="6">
            <a:extLst>
              <a:ext uri="{FF2B5EF4-FFF2-40B4-BE49-F238E27FC236}">
                <a16:creationId xmlns:a16="http://schemas.microsoft.com/office/drawing/2014/main" id="{EBFC5E0D-2F8F-75D2-0F1D-F0CB3D01FC78}"/>
              </a:ext>
            </a:extLst>
          </p:cNvPr>
          <p:cNvPicPr>
            <a:picLocks noChangeAspect="1"/>
          </p:cNvPicPr>
          <p:nvPr/>
        </p:nvPicPr>
        <p:blipFill>
          <a:blip r:embed="rId13"/>
          <a:stretch>
            <a:fillRect/>
          </a:stretch>
        </p:blipFill>
        <p:spPr>
          <a:xfrm>
            <a:off x="10454467" y="1801512"/>
            <a:ext cx="429534" cy="604033"/>
          </a:xfrm>
          <a:prstGeom prst="rect">
            <a:avLst/>
          </a:prstGeom>
        </p:spPr>
      </p:pic>
      <p:pic>
        <p:nvPicPr>
          <p:cNvPr id="125" name="Picture 124" descr="7">
            <a:extLst>
              <a:ext uri="{FF2B5EF4-FFF2-40B4-BE49-F238E27FC236}">
                <a16:creationId xmlns:a16="http://schemas.microsoft.com/office/drawing/2014/main" id="{CB9FA713-72AD-AD21-50B9-0F2CD73C3354}"/>
              </a:ext>
            </a:extLst>
          </p:cNvPr>
          <p:cNvPicPr>
            <a:picLocks noChangeAspect="1"/>
          </p:cNvPicPr>
          <p:nvPr/>
        </p:nvPicPr>
        <p:blipFill>
          <a:blip r:embed="rId14"/>
          <a:stretch>
            <a:fillRect/>
          </a:stretch>
        </p:blipFill>
        <p:spPr>
          <a:xfrm>
            <a:off x="3223091" y="3021273"/>
            <a:ext cx="469803" cy="604033"/>
          </a:xfrm>
          <a:prstGeom prst="rect">
            <a:avLst/>
          </a:prstGeom>
        </p:spPr>
      </p:pic>
      <p:pic>
        <p:nvPicPr>
          <p:cNvPr id="126" name="Picture 125" descr="8">
            <a:extLst>
              <a:ext uri="{FF2B5EF4-FFF2-40B4-BE49-F238E27FC236}">
                <a16:creationId xmlns:a16="http://schemas.microsoft.com/office/drawing/2014/main" id="{639FEA1F-67F2-B5BB-4882-EE34FA0A0B01}"/>
              </a:ext>
            </a:extLst>
          </p:cNvPr>
          <p:cNvPicPr>
            <a:picLocks noChangeAspect="1"/>
          </p:cNvPicPr>
          <p:nvPr/>
        </p:nvPicPr>
        <p:blipFill>
          <a:blip r:embed="rId15"/>
          <a:stretch>
            <a:fillRect/>
          </a:stretch>
        </p:blipFill>
        <p:spPr>
          <a:xfrm>
            <a:off x="14113699" y="887537"/>
            <a:ext cx="429534" cy="563764"/>
          </a:xfrm>
          <a:prstGeom prst="rect">
            <a:avLst/>
          </a:prstGeom>
        </p:spPr>
      </p:pic>
      <p:pic>
        <p:nvPicPr>
          <p:cNvPr id="127" name="Picture 126" descr="9">
            <a:extLst>
              <a:ext uri="{FF2B5EF4-FFF2-40B4-BE49-F238E27FC236}">
                <a16:creationId xmlns:a16="http://schemas.microsoft.com/office/drawing/2014/main" id="{3B709FE0-898F-4375-8F98-AAA4A8FA7026}"/>
              </a:ext>
            </a:extLst>
          </p:cNvPr>
          <p:cNvPicPr>
            <a:picLocks noChangeAspect="1"/>
          </p:cNvPicPr>
          <p:nvPr/>
        </p:nvPicPr>
        <p:blipFill>
          <a:blip r:embed="rId16"/>
          <a:stretch>
            <a:fillRect/>
          </a:stretch>
        </p:blipFill>
        <p:spPr>
          <a:xfrm>
            <a:off x="4557569" y="1587816"/>
            <a:ext cx="483227" cy="550341"/>
          </a:xfrm>
          <a:prstGeom prst="rect">
            <a:avLst/>
          </a:prstGeom>
        </p:spPr>
      </p:pic>
      <p:pic>
        <p:nvPicPr>
          <p:cNvPr id="128" name="Picture 127" descr="10">
            <a:extLst>
              <a:ext uri="{FF2B5EF4-FFF2-40B4-BE49-F238E27FC236}">
                <a16:creationId xmlns:a16="http://schemas.microsoft.com/office/drawing/2014/main" id="{4CA4B3B3-F79B-7ADB-910F-0C3351F911CD}"/>
              </a:ext>
            </a:extLst>
          </p:cNvPr>
          <p:cNvPicPr>
            <a:picLocks noChangeAspect="1"/>
          </p:cNvPicPr>
          <p:nvPr/>
        </p:nvPicPr>
        <p:blipFill>
          <a:blip r:embed="rId17"/>
          <a:stretch>
            <a:fillRect/>
          </a:stretch>
        </p:blipFill>
        <p:spPr>
          <a:xfrm>
            <a:off x="14527005" y="3194141"/>
            <a:ext cx="604034" cy="604034"/>
          </a:xfrm>
          <a:prstGeom prst="rect">
            <a:avLst/>
          </a:prstGeom>
        </p:spPr>
      </p:pic>
      <p:pic>
        <p:nvPicPr>
          <p:cNvPr id="129" name="Picture 128" descr="11">
            <a:extLst>
              <a:ext uri="{FF2B5EF4-FFF2-40B4-BE49-F238E27FC236}">
                <a16:creationId xmlns:a16="http://schemas.microsoft.com/office/drawing/2014/main" id="{594D5708-72DE-E616-BE62-57ED82FB988F}"/>
              </a:ext>
            </a:extLst>
          </p:cNvPr>
          <p:cNvPicPr>
            <a:picLocks noChangeAspect="1"/>
          </p:cNvPicPr>
          <p:nvPr/>
        </p:nvPicPr>
        <p:blipFill>
          <a:blip r:embed="rId18"/>
          <a:stretch>
            <a:fillRect/>
          </a:stretch>
        </p:blipFill>
        <p:spPr>
          <a:xfrm>
            <a:off x="9701579" y="2483778"/>
            <a:ext cx="617455" cy="604033"/>
          </a:xfrm>
          <a:prstGeom prst="rect">
            <a:avLst/>
          </a:prstGeom>
        </p:spPr>
      </p:pic>
      <p:pic>
        <p:nvPicPr>
          <p:cNvPr id="130" name="Picture 129" descr="12">
            <a:extLst>
              <a:ext uri="{FF2B5EF4-FFF2-40B4-BE49-F238E27FC236}">
                <a16:creationId xmlns:a16="http://schemas.microsoft.com/office/drawing/2014/main" id="{C21805C2-8091-4AB9-203E-0EE02EEB2C29}"/>
              </a:ext>
            </a:extLst>
          </p:cNvPr>
          <p:cNvPicPr>
            <a:picLocks noChangeAspect="1"/>
          </p:cNvPicPr>
          <p:nvPr/>
        </p:nvPicPr>
        <p:blipFill>
          <a:blip r:embed="rId19"/>
          <a:stretch>
            <a:fillRect/>
          </a:stretch>
        </p:blipFill>
        <p:spPr>
          <a:xfrm>
            <a:off x="16609779" y="2132249"/>
            <a:ext cx="630879" cy="563765"/>
          </a:xfrm>
          <a:prstGeom prst="rect">
            <a:avLst/>
          </a:prstGeom>
        </p:spPr>
      </p:pic>
      <p:pic>
        <p:nvPicPr>
          <p:cNvPr id="131" name="Picture 130" descr="13">
            <a:extLst>
              <a:ext uri="{FF2B5EF4-FFF2-40B4-BE49-F238E27FC236}">
                <a16:creationId xmlns:a16="http://schemas.microsoft.com/office/drawing/2014/main" id="{5A57A8AB-5AFD-DA81-9FC5-487DB82664DD}"/>
              </a:ext>
            </a:extLst>
          </p:cNvPr>
          <p:cNvPicPr>
            <a:picLocks noChangeAspect="1"/>
          </p:cNvPicPr>
          <p:nvPr/>
        </p:nvPicPr>
        <p:blipFill>
          <a:blip r:embed="rId20"/>
          <a:stretch>
            <a:fillRect/>
          </a:stretch>
        </p:blipFill>
        <p:spPr>
          <a:xfrm>
            <a:off x="5567211" y="2955746"/>
            <a:ext cx="644303" cy="563765"/>
          </a:xfrm>
          <a:prstGeom prst="rect">
            <a:avLst/>
          </a:prstGeom>
        </p:spPr>
      </p:pic>
      <p:pic>
        <p:nvPicPr>
          <p:cNvPr id="132" name="Picture 131" descr="14">
            <a:extLst>
              <a:ext uri="{FF2B5EF4-FFF2-40B4-BE49-F238E27FC236}">
                <a16:creationId xmlns:a16="http://schemas.microsoft.com/office/drawing/2014/main" id="{D4C26E20-8B9A-7752-C491-776FB6068685}"/>
              </a:ext>
            </a:extLst>
          </p:cNvPr>
          <p:cNvPicPr>
            <a:picLocks noChangeAspect="1"/>
          </p:cNvPicPr>
          <p:nvPr/>
        </p:nvPicPr>
        <p:blipFill>
          <a:blip r:embed="rId21"/>
          <a:stretch>
            <a:fillRect/>
          </a:stretch>
        </p:blipFill>
        <p:spPr>
          <a:xfrm>
            <a:off x="4212279" y="2323612"/>
            <a:ext cx="617455" cy="563764"/>
          </a:xfrm>
          <a:prstGeom prst="rect">
            <a:avLst/>
          </a:prstGeom>
        </p:spPr>
      </p:pic>
      <p:pic>
        <p:nvPicPr>
          <p:cNvPr id="133" name="Picture 132" descr="15">
            <a:extLst>
              <a:ext uri="{FF2B5EF4-FFF2-40B4-BE49-F238E27FC236}">
                <a16:creationId xmlns:a16="http://schemas.microsoft.com/office/drawing/2014/main" id="{696E0D9E-1F7C-B211-865D-46004830764E}"/>
              </a:ext>
            </a:extLst>
          </p:cNvPr>
          <p:cNvPicPr>
            <a:picLocks noChangeAspect="1"/>
          </p:cNvPicPr>
          <p:nvPr/>
        </p:nvPicPr>
        <p:blipFill>
          <a:blip r:embed="rId22"/>
          <a:stretch>
            <a:fillRect/>
          </a:stretch>
        </p:blipFill>
        <p:spPr>
          <a:xfrm>
            <a:off x="16074930" y="1042352"/>
            <a:ext cx="617455" cy="563764"/>
          </a:xfrm>
          <a:prstGeom prst="rect">
            <a:avLst/>
          </a:prstGeom>
        </p:spPr>
      </p:pic>
      <p:pic>
        <p:nvPicPr>
          <p:cNvPr id="134" name="Picture 133" descr="16">
            <a:extLst>
              <a:ext uri="{FF2B5EF4-FFF2-40B4-BE49-F238E27FC236}">
                <a16:creationId xmlns:a16="http://schemas.microsoft.com/office/drawing/2014/main" id="{85437C99-6694-714F-0B72-5E4D8329DDB2}"/>
              </a:ext>
            </a:extLst>
          </p:cNvPr>
          <p:cNvPicPr>
            <a:picLocks noChangeAspect="1"/>
          </p:cNvPicPr>
          <p:nvPr/>
        </p:nvPicPr>
        <p:blipFill>
          <a:blip r:embed="rId23"/>
          <a:stretch>
            <a:fillRect/>
          </a:stretch>
        </p:blipFill>
        <p:spPr>
          <a:xfrm>
            <a:off x="9790220" y="848835"/>
            <a:ext cx="604034" cy="617456"/>
          </a:xfrm>
          <a:prstGeom prst="rect">
            <a:avLst/>
          </a:prstGeom>
        </p:spPr>
      </p:pic>
      <p:pic>
        <p:nvPicPr>
          <p:cNvPr id="135" name="Picture 134" descr="17">
            <a:extLst>
              <a:ext uri="{FF2B5EF4-FFF2-40B4-BE49-F238E27FC236}">
                <a16:creationId xmlns:a16="http://schemas.microsoft.com/office/drawing/2014/main" id="{0CE2F5DB-DACD-28BF-2DE2-28702B0CA5B6}"/>
              </a:ext>
            </a:extLst>
          </p:cNvPr>
          <p:cNvPicPr>
            <a:picLocks noChangeAspect="1"/>
          </p:cNvPicPr>
          <p:nvPr/>
        </p:nvPicPr>
        <p:blipFill>
          <a:blip r:embed="rId24"/>
          <a:stretch>
            <a:fillRect/>
          </a:stretch>
        </p:blipFill>
        <p:spPr>
          <a:xfrm>
            <a:off x="427833" y="3080920"/>
            <a:ext cx="617455" cy="563764"/>
          </a:xfrm>
          <a:prstGeom prst="rect">
            <a:avLst/>
          </a:prstGeom>
        </p:spPr>
      </p:pic>
      <p:pic>
        <p:nvPicPr>
          <p:cNvPr id="136" name="Picture 135" descr="18">
            <a:extLst>
              <a:ext uri="{FF2B5EF4-FFF2-40B4-BE49-F238E27FC236}">
                <a16:creationId xmlns:a16="http://schemas.microsoft.com/office/drawing/2014/main" id="{F2C8FBF5-F5CC-CD4A-F968-8E6701715CA5}"/>
              </a:ext>
            </a:extLst>
          </p:cNvPr>
          <p:cNvPicPr>
            <a:picLocks noChangeAspect="1"/>
          </p:cNvPicPr>
          <p:nvPr/>
        </p:nvPicPr>
        <p:blipFill>
          <a:blip r:embed="rId25"/>
          <a:stretch>
            <a:fillRect/>
          </a:stretch>
        </p:blipFill>
        <p:spPr>
          <a:xfrm>
            <a:off x="3845707" y="857754"/>
            <a:ext cx="630879" cy="563765"/>
          </a:xfrm>
          <a:prstGeom prst="rect">
            <a:avLst/>
          </a:prstGeom>
        </p:spPr>
      </p:pic>
      <p:pic>
        <p:nvPicPr>
          <p:cNvPr id="137" name="Picture 136" descr="19">
            <a:extLst>
              <a:ext uri="{FF2B5EF4-FFF2-40B4-BE49-F238E27FC236}">
                <a16:creationId xmlns:a16="http://schemas.microsoft.com/office/drawing/2014/main" id="{6E1850E3-16AD-623E-5201-2E314AAAC042}"/>
              </a:ext>
            </a:extLst>
          </p:cNvPr>
          <p:cNvPicPr>
            <a:picLocks noChangeAspect="1"/>
          </p:cNvPicPr>
          <p:nvPr/>
        </p:nvPicPr>
        <p:blipFill>
          <a:blip r:embed="rId26"/>
          <a:stretch>
            <a:fillRect/>
          </a:stretch>
        </p:blipFill>
        <p:spPr>
          <a:xfrm>
            <a:off x="6413118" y="2268432"/>
            <a:ext cx="604034" cy="577187"/>
          </a:xfrm>
          <a:prstGeom prst="rect">
            <a:avLst/>
          </a:prstGeom>
        </p:spPr>
      </p:pic>
      <p:pic>
        <p:nvPicPr>
          <p:cNvPr id="138" name="Picture 137" descr="20">
            <a:extLst>
              <a:ext uri="{FF2B5EF4-FFF2-40B4-BE49-F238E27FC236}">
                <a16:creationId xmlns:a16="http://schemas.microsoft.com/office/drawing/2014/main" id="{6F54132D-33E9-39B4-D070-8A95AE4D793F}"/>
              </a:ext>
            </a:extLst>
          </p:cNvPr>
          <p:cNvPicPr>
            <a:picLocks noChangeAspect="1"/>
          </p:cNvPicPr>
          <p:nvPr/>
        </p:nvPicPr>
        <p:blipFill>
          <a:blip r:embed="rId27"/>
          <a:stretch>
            <a:fillRect/>
          </a:stretch>
        </p:blipFill>
        <p:spPr>
          <a:xfrm>
            <a:off x="6589787" y="825125"/>
            <a:ext cx="630879" cy="563765"/>
          </a:xfrm>
          <a:prstGeom prst="rect">
            <a:avLst/>
          </a:prstGeom>
        </p:spPr>
      </p:pic>
      <p:pic>
        <p:nvPicPr>
          <p:cNvPr id="139" name="Picture 138" descr="21">
            <a:extLst>
              <a:ext uri="{FF2B5EF4-FFF2-40B4-BE49-F238E27FC236}">
                <a16:creationId xmlns:a16="http://schemas.microsoft.com/office/drawing/2014/main" id="{769CE8DE-230C-91C2-2F6F-A78E4933BDDA}"/>
              </a:ext>
            </a:extLst>
          </p:cNvPr>
          <p:cNvPicPr>
            <a:picLocks noChangeAspect="1"/>
          </p:cNvPicPr>
          <p:nvPr/>
        </p:nvPicPr>
        <p:blipFill>
          <a:blip r:embed="rId28"/>
          <a:stretch>
            <a:fillRect/>
          </a:stretch>
        </p:blipFill>
        <p:spPr>
          <a:xfrm>
            <a:off x="12403151" y="2785495"/>
            <a:ext cx="644303" cy="604034"/>
          </a:xfrm>
          <a:prstGeom prst="rect">
            <a:avLst/>
          </a:prstGeom>
        </p:spPr>
      </p:pic>
      <p:pic>
        <p:nvPicPr>
          <p:cNvPr id="140" name="Picture 139" descr="22">
            <a:extLst>
              <a:ext uri="{FF2B5EF4-FFF2-40B4-BE49-F238E27FC236}">
                <a16:creationId xmlns:a16="http://schemas.microsoft.com/office/drawing/2014/main" id="{BB15D1E9-445B-1203-E1E4-B6BA8529DD38}"/>
              </a:ext>
            </a:extLst>
          </p:cNvPr>
          <p:cNvPicPr>
            <a:picLocks noChangeAspect="1"/>
          </p:cNvPicPr>
          <p:nvPr/>
        </p:nvPicPr>
        <p:blipFill>
          <a:blip r:embed="rId29"/>
          <a:stretch>
            <a:fillRect/>
          </a:stretch>
        </p:blipFill>
        <p:spPr>
          <a:xfrm>
            <a:off x="7329282" y="2748713"/>
            <a:ext cx="604034" cy="604034"/>
          </a:xfrm>
          <a:prstGeom prst="rect">
            <a:avLst/>
          </a:prstGeom>
        </p:spPr>
      </p:pic>
      <p:pic>
        <p:nvPicPr>
          <p:cNvPr id="141" name="Picture 140" descr="23">
            <a:extLst>
              <a:ext uri="{FF2B5EF4-FFF2-40B4-BE49-F238E27FC236}">
                <a16:creationId xmlns:a16="http://schemas.microsoft.com/office/drawing/2014/main" id="{456266A8-F25E-11A9-5AE0-27292DF19ECD}"/>
              </a:ext>
            </a:extLst>
          </p:cNvPr>
          <p:cNvPicPr>
            <a:picLocks noChangeAspect="1"/>
          </p:cNvPicPr>
          <p:nvPr/>
        </p:nvPicPr>
        <p:blipFill>
          <a:blip r:embed="rId30"/>
          <a:stretch>
            <a:fillRect/>
          </a:stretch>
        </p:blipFill>
        <p:spPr>
          <a:xfrm>
            <a:off x="12953076" y="1115762"/>
            <a:ext cx="644303" cy="550342"/>
          </a:xfrm>
          <a:prstGeom prst="rect">
            <a:avLst/>
          </a:prstGeom>
        </p:spPr>
      </p:pic>
      <p:pic>
        <p:nvPicPr>
          <p:cNvPr id="142" name="Picture 141" descr="24">
            <a:extLst>
              <a:ext uri="{FF2B5EF4-FFF2-40B4-BE49-F238E27FC236}">
                <a16:creationId xmlns:a16="http://schemas.microsoft.com/office/drawing/2014/main" id="{EEBE5C63-8133-EA04-AC9C-06984F05E305}"/>
              </a:ext>
            </a:extLst>
          </p:cNvPr>
          <p:cNvPicPr>
            <a:picLocks noChangeAspect="1"/>
          </p:cNvPicPr>
          <p:nvPr/>
        </p:nvPicPr>
        <p:blipFill>
          <a:blip r:embed="rId31"/>
          <a:stretch>
            <a:fillRect/>
          </a:stretch>
        </p:blipFill>
        <p:spPr>
          <a:xfrm>
            <a:off x="2318362" y="1119502"/>
            <a:ext cx="630879" cy="604034"/>
          </a:xfrm>
          <a:prstGeom prst="rect">
            <a:avLst/>
          </a:prstGeom>
        </p:spPr>
      </p:pic>
      <p:pic>
        <p:nvPicPr>
          <p:cNvPr id="143" name="Picture 142" descr="24 sticky post it cover card green">
            <a:extLst>
              <a:ext uri="{FF2B5EF4-FFF2-40B4-BE49-F238E27FC236}">
                <a16:creationId xmlns:a16="http://schemas.microsoft.com/office/drawing/2014/main" id="{5156E907-2B6C-BED4-1108-A066DF8B620B}"/>
              </a:ext>
            </a:extLst>
          </p:cNvPr>
          <p:cNvPicPr>
            <a:picLocks noChangeAspect="1"/>
          </p:cNvPicPr>
          <p:nvPr/>
        </p:nvPicPr>
        <p:blipFill>
          <a:blip r:embed="rId32"/>
          <a:stretch>
            <a:fillRect/>
          </a:stretch>
        </p:blipFill>
        <p:spPr>
          <a:xfrm>
            <a:off x="2325329" y="1129777"/>
            <a:ext cx="715876" cy="715876"/>
          </a:xfrm>
          <a:prstGeom prst="rect">
            <a:avLst/>
          </a:prstGeom>
        </p:spPr>
      </p:pic>
      <p:pic>
        <p:nvPicPr>
          <p:cNvPr id="144" name="Picture 143" descr="24 sticky post it cover card light blue">
            <a:extLst>
              <a:ext uri="{FF2B5EF4-FFF2-40B4-BE49-F238E27FC236}">
                <a16:creationId xmlns:a16="http://schemas.microsoft.com/office/drawing/2014/main" id="{16FD134F-11B1-18EF-96DA-4FED46799E65}"/>
              </a:ext>
            </a:extLst>
          </p:cNvPr>
          <p:cNvPicPr>
            <a:picLocks noChangeAspect="1"/>
          </p:cNvPicPr>
          <p:nvPr/>
        </p:nvPicPr>
        <p:blipFill>
          <a:blip r:embed="rId33"/>
          <a:stretch>
            <a:fillRect/>
          </a:stretch>
        </p:blipFill>
        <p:spPr>
          <a:xfrm>
            <a:off x="3229039" y="1386410"/>
            <a:ext cx="658144" cy="704329"/>
          </a:xfrm>
          <a:prstGeom prst="rect">
            <a:avLst/>
          </a:prstGeom>
        </p:spPr>
      </p:pic>
      <p:pic>
        <p:nvPicPr>
          <p:cNvPr id="145" name="Picture 144" descr="24 sticky post it cover card yellow">
            <a:extLst>
              <a:ext uri="{FF2B5EF4-FFF2-40B4-BE49-F238E27FC236}">
                <a16:creationId xmlns:a16="http://schemas.microsoft.com/office/drawing/2014/main" id="{105030C6-E57B-BDE6-FF3E-F1C2ED8A2F6F}"/>
              </a:ext>
            </a:extLst>
          </p:cNvPr>
          <p:cNvPicPr>
            <a:picLocks noChangeAspect="1"/>
          </p:cNvPicPr>
          <p:nvPr/>
        </p:nvPicPr>
        <p:blipFill>
          <a:blip r:embed="rId34"/>
          <a:stretch>
            <a:fillRect/>
          </a:stretch>
        </p:blipFill>
        <p:spPr>
          <a:xfrm>
            <a:off x="3857578" y="699010"/>
            <a:ext cx="692782" cy="762061"/>
          </a:xfrm>
          <a:prstGeom prst="rect">
            <a:avLst/>
          </a:prstGeom>
        </p:spPr>
      </p:pic>
      <p:pic>
        <p:nvPicPr>
          <p:cNvPr id="146" name="Picture 145" descr="24 sticky post it cover card pink">
            <a:extLst>
              <a:ext uri="{FF2B5EF4-FFF2-40B4-BE49-F238E27FC236}">
                <a16:creationId xmlns:a16="http://schemas.microsoft.com/office/drawing/2014/main" id="{10B9FB6F-67E8-C70C-6F58-BD1AB9A3BF2B}"/>
              </a:ext>
            </a:extLst>
          </p:cNvPr>
          <p:cNvPicPr>
            <a:picLocks noChangeAspect="1"/>
          </p:cNvPicPr>
          <p:nvPr/>
        </p:nvPicPr>
        <p:blipFill>
          <a:blip r:embed="rId35"/>
          <a:stretch>
            <a:fillRect/>
          </a:stretch>
        </p:blipFill>
        <p:spPr>
          <a:xfrm>
            <a:off x="4447169" y="1466135"/>
            <a:ext cx="669690" cy="704329"/>
          </a:xfrm>
          <a:prstGeom prst="rect">
            <a:avLst/>
          </a:prstGeom>
        </p:spPr>
      </p:pic>
      <p:pic>
        <p:nvPicPr>
          <p:cNvPr id="147" name="Picture 146" descr="24 sticky post it cover card orange">
            <a:extLst>
              <a:ext uri="{FF2B5EF4-FFF2-40B4-BE49-F238E27FC236}">
                <a16:creationId xmlns:a16="http://schemas.microsoft.com/office/drawing/2014/main" id="{27AC5C90-BF1C-E0C0-4F7D-C17AAB0FB3E2}"/>
              </a:ext>
            </a:extLst>
          </p:cNvPr>
          <p:cNvPicPr>
            <a:picLocks noChangeAspect="1"/>
          </p:cNvPicPr>
          <p:nvPr/>
        </p:nvPicPr>
        <p:blipFill>
          <a:blip r:embed="rId36"/>
          <a:stretch>
            <a:fillRect/>
          </a:stretch>
        </p:blipFill>
        <p:spPr>
          <a:xfrm>
            <a:off x="5139763" y="884371"/>
            <a:ext cx="646597" cy="646597"/>
          </a:xfrm>
          <a:prstGeom prst="rect">
            <a:avLst/>
          </a:prstGeom>
        </p:spPr>
      </p:pic>
      <p:pic>
        <p:nvPicPr>
          <p:cNvPr id="32" name="Picture 31" descr="24 sticky post it cover card light blue">
            <a:extLst>
              <a:ext uri="{FF2B5EF4-FFF2-40B4-BE49-F238E27FC236}">
                <a16:creationId xmlns:a16="http://schemas.microsoft.com/office/drawing/2014/main" id="{FA5E9750-4220-E7A7-FD22-B7492DBF4FC9}"/>
              </a:ext>
            </a:extLst>
          </p:cNvPr>
          <p:cNvPicPr>
            <a:picLocks noChangeAspect="1"/>
          </p:cNvPicPr>
          <p:nvPr/>
        </p:nvPicPr>
        <p:blipFill>
          <a:blip r:embed="rId33"/>
          <a:stretch>
            <a:fillRect/>
          </a:stretch>
        </p:blipFill>
        <p:spPr>
          <a:xfrm>
            <a:off x="6577359" y="795988"/>
            <a:ext cx="658144" cy="704329"/>
          </a:xfrm>
          <a:prstGeom prst="rect">
            <a:avLst/>
          </a:prstGeom>
        </p:spPr>
      </p:pic>
      <p:pic>
        <p:nvPicPr>
          <p:cNvPr id="30" name="Picture 29" descr="24 sticky post it cover card green">
            <a:extLst>
              <a:ext uri="{FF2B5EF4-FFF2-40B4-BE49-F238E27FC236}">
                <a16:creationId xmlns:a16="http://schemas.microsoft.com/office/drawing/2014/main" id="{D03ED8F8-876B-4582-B913-656236385547}"/>
              </a:ext>
            </a:extLst>
          </p:cNvPr>
          <p:cNvPicPr>
            <a:picLocks noChangeAspect="1"/>
          </p:cNvPicPr>
          <p:nvPr/>
        </p:nvPicPr>
        <p:blipFill>
          <a:blip r:embed="rId32"/>
          <a:stretch>
            <a:fillRect/>
          </a:stretch>
        </p:blipFill>
        <p:spPr>
          <a:xfrm>
            <a:off x="527189" y="3975623"/>
            <a:ext cx="715876" cy="715876"/>
          </a:xfrm>
          <a:prstGeom prst="rect">
            <a:avLst/>
          </a:prstGeom>
        </p:spPr>
      </p:pic>
      <p:pic>
        <p:nvPicPr>
          <p:cNvPr id="158" name="Picture 157" descr="24 sticky post it cover card green">
            <a:extLst>
              <a:ext uri="{FF2B5EF4-FFF2-40B4-BE49-F238E27FC236}">
                <a16:creationId xmlns:a16="http://schemas.microsoft.com/office/drawing/2014/main" id="{B81000CE-9BED-5265-9F54-E60FDF9FA7BE}"/>
              </a:ext>
            </a:extLst>
          </p:cNvPr>
          <p:cNvPicPr>
            <a:picLocks noChangeAspect="1"/>
          </p:cNvPicPr>
          <p:nvPr/>
        </p:nvPicPr>
        <p:blipFill>
          <a:blip r:embed="rId32"/>
          <a:stretch>
            <a:fillRect/>
          </a:stretch>
        </p:blipFill>
        <p:spPr>
          <a:xfrm>
            <a:off x="6344818" y="2175935"/>
            <a:ext cx="715876" cy="715876"/>
          </a:xfrm>
          <a:prstGeom prst="rect">
            <a:avLst/>
          </a:prstGeom>
        </p:spPr>
      </p:pic>
      <p:pic>
        <p:nvPicPr>
          <p:cNvPr id="159" name="Picture 158" descr="24 sticky post it cover card light blue">
            <a:extLst>
              <a:ext uri="{FF2B5EF4-FFF2-40B4-BE49-F238E27FC236}">
                <a16:creationId xmlns:a16="http://schemas.microsoft.com/office/drawing/2014/main" id="{34A29B44-6A0D-7AE0-F366-D9D088DAC281}"/>
              </a:ext>
            </a:extLst>
          </p:cNvPr>
          <p:cNvPicPr>
            <a:picLocks noChangeAspect="1"/>
          </p:cNvPicPr>
          <p:nvPr/>
        </p:nvPicPr>
        <p:blipFill>
          <a:blip r:embed="rId33"/>
          <a:stretch>
            <a:fillRect/>
          </a:stretch>
        </p:blipFill>
        <p:spPr>
          <a:xfrm>
            <a:off x="8106987" y="2200437"/>
            <a:ext cx="658144" cy="704329"/>
          </a:xfrm>
          <a:prstGeom prst="rect">
            <a:avLst/>
          </a:prstGeom>
        </p:spPr>
      </p:pic>
      <p:pic>
        <p:nvPicPr>
          <p:cNvPr id="160" name="Picture 159" descr="24 sticky post it cover card yellow">
            <a:extLst>
              <a:ext uri="{FF2B5EF4-FFF2-40B4-BE49-F238E27FC236}">
                <a16:creationId xmlns:a16="http://schemas.microsoft.com/office/drawing/2014/main" id="{EDC3BB9B-6FF0-9212-F926-48BA93E0E2F1}"/>
              </a:ext>
            </a:extLst>
          </p:cNvPr>
          <p:cNvPicPr>
            <a:picLocks noChangeAspect="1"/>
          </p:cNvPicPr>
          <p:nvPr/>
        </p:nvPicPr>
        <p:blipFill>
          <a:blip r:embed="rId34"/>
          <a:stretch>
            <a:fillRect/>
          </a:stretch>
        </p:blipFill>
        <p:spPr>
          <a:xfrm>
            <a:off x="7326823" y="2655065"/>
            <a:ext cx="692782" cy="762061"/>
          </a:xfrm>
          <a:prstGeom prst="rect">
            <a:avLst/>
          </a:prstGeom>
        </p:spPr>
      </p:pic>
      <p:pic>
        <p:nvPicPr>
          <p:cNvPr id="161" name="Picture 160" descr="24 sticky post it cover card pink">
            <a:extLst>
              <a:ext uri="{FF2B5EF4-FFF2-40B4-BE49-F238E27FC236}">
                <a16:creationId xmlns:a16="http://schemas.microsoft.com/office/drawing/2014/main" id="{1060BB53-F5D0-8679-E0FE-29979773A503}"/>
              </a:ext>
            </a:extLst>
          </p:cNvPr>
          <p:cNvPicPr>
            <a:picLocks noChangeAspect="1"/>
          </p:cNvPicPr>
          <p:nvPr/>
        </p:nvPicPr>
        <p:blipFill>
          <a:blip r:embed="rId35"/>
          <a:stretch>
            <a:fillRect/>
          </a:stretch>
        </p:blipFill>
        <p:spPr>
          <a:xfrm>
            <a:off x="7877390" y="972070"/>
            <a:ext cx="669690" cy="704329"/>
          </a:xfrm>
          <a:prstGeom prst="rect">
            <a:avLst/>
          </a:prstGeom>
        </p:spPr>
      </p:pic>
      <p:pic>
        <p:nvPicPr>
          <p:cNvPr id="162" name="Picture 161" descr="24 sticky post it cover card orange">
            <a:extLst>
              <a:ext uri="{FF2B5EF4-FFF2-40B4-BE49-F238E27FC236}">
                <a16:creationId xmlns:a16="http://schemas.microsoft.com/office/drawing/2014/main" id="{6C59A9E4-3121-EEE3-0C7F-DBDCB3280B28}"/>
              </a:ext>
            </a:extLst>
          </p:cNvPr>
          <p:cNvPicPr>
            <a:picLocks noChangeAspect="1"/>
          </p:cNvPicPr>
          <p:nvPr/>
        </p:nvPicPr>
        <p:blipFill>
          <a:blip r:embed="rId36"/>
          <a:stretch>
            <a:fillRect/>
          </a:stretch>
        </p:blipFill>
        <p:spPr>
          <a:xfrm>
            <a:off x="7436084" y="1781004"/>
            <a:ext cx="646597" cy="646597"/>
          </a:xfrm>
          <a:prstGeom prst="rect">
            <a:avLst/>
          </a:prstGeom>
        </p:spPr>
      </p:pic>
      <p:pic>
        <p:nvPicPr>
          <p:cNvPr id="163" name="Picture 162" descr="24 sticky post it cover card green">
            <a:extLst>
              <a:ext uri="{FF2B5EF4-FFF2-40B4-BE49-F238E27FC236}">
                <a16:creationId xmlns:a16="http://schemas.microsoft.com/office/drawing/2014/main" id="{498B4D72-89C9-175B-07FA-C287BE2F1182}"/>
              </a:ext>
            </a:extLst>
          </p:cNvPr>
          <p:cNvPicPr>
            <a:picLocks noChangeAspect="1"/>
          </p:cNvPicPr>
          <p:nvPr/>
        </p:nvPicPr>
        <p:blipFill>
          <a:blip r:embed="rId32"/>
          <a:stretch>
            <a:fillRect/>
          </a:stretch>
        </p:blipFill>
        <p:spPr>
          <a:xfrm>
            <a:off x="8547080" y="3913143"/>
            <a:ext cx="715876" cy="715876"/>
          </a:xfrm>
          <a:prstGeom prst="rect">
            <a:avLst/>
          </a:prstGeom>
        </p:spPr>
      </p:pic>
      <p:pic>
        <p:nvPicPr>
          <p:cNvPr id="164" name="Picture 163" descr="24 sticky post it cover card light blue">
            <a:extLst>
              <a:ext uri="{FF2B5EF4-FFF2-40B4-BE49-F238E27FC236}">
                <a16:creationId xmlns:a16="http://schemas.microsoft.com/office/drawing/2014/main" id="{F270FFB4-730C-2BE4-47A0-EAB0D7025533}"/>
              </a:ext>
            </a:extLst>
          </p:cNvPr>
          <p:cNvPicPr>
            <a:picLocks noChangeAspect="1"/>
          </p:cNvPicPr>
          <p:nvPr/>
        </p:nvPicPr>
        <p:blipFill>
          <a:blip r:embed="rId33"/>
          <a:stretch>
            <a:fillRect/>
          </a:stretch>
        </p:blipFill>
        <p:spPr>
          <a:xfrm>
            <a:off x="8759849" y="932678"/>
            <a:ext cx="658144" cy="704329"/>
          </a:xfrm>
          <a:prstGeom prst="rect">
            <a:avLst/>
          </a:prstGeom>
        </p:spPr>
      </p:pic>
      <p:pic>
        <p:nvPicPr>
          <p:cNvPr id="165" name="Picture 164" descr="24 sticky post it cover card yellow">
            <a:extLst>
              <a:ext uri="{FF2B5EF4-FFF2-40B4-BE49-F238E27FC236}">
                <a16:creationId xmlns:a16="http://schemas.microsoft.com/office/drawing/2014/main" id="{C9542107-8A9B-867C-71F7-1948B9B3F61A}"/>
              </a:ext>
            </a:extLst>
          </p:cNvPr>
          <p:cNvPicPr>
            <a:picLocks noChangeAspect="1"/>
          </p:cNvPicPr>
          <p:nvPr/>
        </p:nvPicPr>
        <p:blipFill>
          <a:blip r:embed="rId34"/>
          <a:stretch>
            <a:fillRect/>
          </a:stretch>
        </p:blipFill>
        <p:spPr>
          <a:xfrm>
            <a:off x="9690062" y="2413903"/>
            <a:ext cx="692782" cy="762061"/>
          </a:xfrm>
          <a:prstGeom prst="rect">
            <a:avLst/>
          </a:prstGeom>
        </p:spPr>
      </p:pic>
      <p:pic>
        <p:nvPicPr>
          <p:cNvPr id="166" name="Picture 165" descr="24 sticky post it cover card pink">
            <a:extLst>
              <a:ext uri="{FF2B5EF4-FFF2-40B4-BE49-F238E27FC236}">
                <a16:creationId xmlns:a16="http://schemas.microsoft.com/office/drawing/2014/main" id="{9200D978-056E-DEE5-70CD-573815F2E34C}"/>
              </a:ext>
            </a:extLst>
          </p:cNvPr>
          <p:cNvPicPr>
            <a:picLocks noChangeAspect="1"/>
          </p:cNvPicPr>
          <p:nvPr/>
        </p:nvPicPr>
        <p:blipFill>
          <a:blip r:embed="rId35"/>
          <a:stretch>
            <a:fillRect/>
          </a:stretch>
        </p:blipFill>
        <p:spPr>
          <a:xfrm>
            <a:off x="9408670" y="3387710"/>
            <a:ext cx="669690" cy="704329"/>
          </a:xfrm>
          <a:prstGeom prst="rect">
            <a:avLst/>
          </a:prstGeom>
        </p:spPr>
      </p:pic>
      <p:pic>
        <p:nvPicPr>
          <p:cNvPr id="167" name="Picture 166" descr="24 sticky post it cover card orange">
            <a:extLst>
              <a:ext uri="{FF2B5EF4-FFF2-40B4-BE49-F238E27FC236}">
                <a16:creationId xmlns:a16="http://schemas.microsoft.com/office/drawing/2014/main" id="{D8A964CD-5D30-6005-60B5-7372445EC740}"/>
              </a:ext>
            </a:extLst>
          </p:cNvPr>
          <p:cNvPicPr>
            <a:picLocks noChangeAspect="1"/>
          </p:cNvPicPr>
          <p:nvPr/>
        </p:nvPicPr>
        <p:blipFill>
          <a:blip r:embed="rId36"/>
          <a:stretch>
            <a:fillRect/>
          </a:stretch>
        </p:blipFill>
        <p:spPr>
          <a:xfrm>
            <a:off x="9172365" y="1719228"/>
            <a:ext cx="646597" cy="646597"/>
          </a:xfrm>
          <a:prstGeom prst="rect">
            <a:avLst/>
          </a:prstGeom>
        </p:spPr>
      </p:pic>
      <p:pic>
        <p:nvPicPr>
          <p:cNvPr id="168" name="Picture 167" descr="24 sticky post it cover card green">
            <a:extLst>
              <a:ext uri="{FF2B5EF4-FFF2-40B4-BE49-F238E27FC236}">
                <a16:creationId xmlns:a16="http://schemas.microsoft.com/office/drawing/2014/main" id="{929B157E-2BEE-D72A-A644-050E64F15C7A}"/>
              </a:ext>
            </a:extLst>
          </p:cNvPr>
          <p:cNvPicPr>
            <a:picLocks noChangeAspect="1"/>
          </p:cNvPicPr>
          <p:nvPr/>
        </p:nvPicPr>
        <p:blipFill>
          <a:blip r:embed="rId32"/>
          <a:stretch>
            <a:fillRect/>
          </a:stretch>
        </p:blipFill>
        <p:spPr>
          <a:xfrm>
            <a:off x="9803352" y="860225"/>
            <a:ext cx="715876" cy="715876"/>
          </a:xfrm>
          <a:prstGeom prst="rect">
            <a:avLst/>
          </a:prstGeom>
        </p:spPr>
      </p:pic>
      <p:pic>
        <p:nvPicPr>
          <p:cNvPr id="169" name="Picture 168" descr="24 sticky post it cover card light blue">
            <a:extLst>
              <a:ext uri="{FF2B5EF4-FFF2-40B4-BE49-F238E27FC236}">
                <a16:creationId xmlns:a16="http://schemas.microsoft.com/office/drawing/2014/main" id="{DFE6111A-45D2-9168-4B8D-11C48890E4A7}"/>
              </a:ext>
            </a:extLst>
          </p:cNvPr>
          <p:cNvPicPr>
            <a:picLocks noChangeAspect="1"/>
          </p:cNvPicPr>
          <p:nvPr/>
        </p:nvPicPr>
        <p:blipFill>
          <a:blip r:embed="rId33"/>
          <a:stretch>
            <a:fillRect/>
          </a:stretch>
        </p:blipFill>
        <p:spPr>
          <a:xfrm>
            <a:off x="10327613" y="1739485"/>
            <a:ext cx="658144" cy="704329"/>
          </a:xfrm>
          <a:prstGeom prst="rect">
            <a:avLst/>
          </a:prstGeom>
        </p:spPr>
      </p:pic>
      <p:pic>
        <p:nvPicPr>
          <p:cNvPr id="170" name="Picture 169" descr="24 sticky post it cover card yellow">
            <a:extLst>
              <a:ext uri="{FF2B5EF4-FFF2-40B4-BE49-F238E27FC236}">
                <a16:creationId xmlns:a16="http://schemas.microsoft.com/office/drawing/2014/main" id="{B58F8C68-A160-9AF4-6FD7-D6CB8E0FBC15}"/>
              </a:ext>
            </a:extLst>
          </p:cNvPr>
          <p:cNvPicPr>
            <a:picLocks noChangeAspect="1"/>
          </p:cNvPicPr>
          <p:nvPr/>
        </p:nvPicPr>
        <p:blipFill>
          <a:blip r:embed="rId34"/>
          <a:stretch>
            <a:fillRect/>
          </a:stretch>
        </p:blipFill>
        <p:spPr>
          <a:xfrm>
            <a:off x="10728074" y="1033485"/>
            <a:ext cx="692782" cy="762061"/>
          </a:xfrm>
          <a:prstGeom prst="rect">
            <a:avLst/>
          </a:prstGeom>
        </p:spPr>
      </p:pic>
      <p:pic>
        <p:nvPicPr>
          <p:cNvPr id="171" name="Picture 170" descr="24 sticky post it cover card pink">
            <a:extLst>
              <a:ext uri="{FF2B5EF4-FFF2-40B4-BE49-F238E27FC236}">
                <a16:creationId xmlns:a16="http://schemas.microsoft.com/office/drawing/2014/main" id="{2259BC78-E63D-C4F1-26B1-85BD66F63346}"/>
              </a:ext>
            </a:extLst>
          </p:cNvPr>
          <p:cNvPicPr>
            <a:picLocks noChangeAspect="1"/>
          </p:cNvPicPr>
          <p:nvPr/>
        </p:nvPicPr>
        <p:blipFill>
          <a:blip r:embed="rId35"/>
          <a:stretch>
            <a:fillRect/>
          </a:stretch>
        </p:blipFill>
        <p:spPr>
          <a:xfrm>
            <a:off x="11304041" y="2079392"/>
            <a:ext cx="669690" cy="704329"/>
          </a:xfrm>
          <a:prstGeom prst="rect">
            <a:avLst/>
          </a:prstGeom>
        </p:spPr>
      </p:pic>
      <p:pic>
        <p:nvPicPr>
          <p:cNvPr id="172" name="Picture 171" descr="24 sticky post it cover card orange">
            <a:extLst>
              <a:ext uri="{FF2B5EF4-FFF2-40B4-BE49-F238E27FC236}">
                <a16:creationId xmlns:a16="http://schemas.microsoft.com/office/drawing/2014/main" id="{29F8C205-094D-1FA9-8F83-041F9CE5459F}"/>
              </a:ext>
            </a:extLst>
          </p:cNvPr>
          <p:cNvPicPr>
            <a:picLocks noChangeAspect="1"/>
          </p:cNvPicPr>
          <p:nvPr/>
        </p:nvPicPr>
        <p:blipFill>
          <a:blip r:embed="rId36"/>
          <a:stretch>
            <a:fillRect/>
          </a:stretch>
        </p:blipFill>
        <p:spPr>
          <a:xfrm>
            <a:off x="10535825" y="2904766"/>
            <a:ext cx="646597" cy="646597"/>
          </a:xfrm>
          <a:prstGeom prst="rect">
            <a:avLst/>
          </a:prstGeom>
        </p:spPr>
      </p:pic>
      <p:pic>
        <p:nvPicPr>
          <p:cNvPr id="173" name="Picture 172" descr="24 sticky post it cover card green">
            <a:extLst>
              <a:ext uri="{FF2B5EF4-FFF2-40B4-BE49-F238E27FC236}">
                <a16:creationId xmlns:a16="http://schemas.microsoft.com/office/drawing/2014/main" id="{62137AA0-DB91-374D-34B6-54DCECD72D8D}"/>
              </a:ext>
            </a:extLst>
          </p:cNvPr>
          <p:cNvPicPr>
            <a:picLocks noChangeAspect="1"/>
          </p:cNvPicPr>
          <p:nvPr/>
        </p:nvPicPr>
        <p:blipFill>
          <a:blip r:embed="rId32"/>
          <a:stretch>
            <a:fillRect/>
          </a:stretch>
        </p:blipFill>
        <p:spPr>
          <a:xfrm>
            <a:off x="15204112" y="2024584"/>
            <a:ext cx="715876" cy="715876"/>
          </a:xfrm>
          <a:prstGeom prst="rect">
            <a:avLst/>
          </a:prstGeom>
        </p:spPr>
      </p:pic>
      <p:pic>
        <p:nvPicPr>
          <p:cNvPr id="174" name="Picture 173" descr="24 sticky post it cover card light blue">
            <a:extLst>
              <a:ext uri="{FF2B5EF4-FFF2-40B4-BE49-F238E27FC236}">
                <a16:creationId xmlns:a16="http://schemas.microsoft.com/office/drawing/2014/main" id="{B293778F-4E17-65AF-B656-CE4163566BC2}"/>
              </a:ext>
            </a:extLst>
          </p:cNvPr>
          <p:cNvPicPr>
            <a:picLocks noChangeAspect="1"/>
          </p:cNvPicPr>
          <p:nvPr/>
        </p:nvPicPr>
        <p:blipFill>
          <a:blip r:embed="rId33"/>
          <a:stretch>
            <a:fillRect/>
          </a:stretch>
        </p:blipFill>
        <p:spPr>
          <a:xfrm>
            <a:off x="16077432" y="3614430"/>
            <a:ext cx="658144" cy="704329"/>
          </a:xfrm>
          <a:prstGeom prst="rect">
            <a:avLst/>
          </a:prstGeom>
        </p:spPr>
      </p:pic>
      <p:pic>
        <p:nvPicPr>
          <p:cNvPr id="175" name="Picture 174" descr="24 sticky post it cover card yellow">
            <a:extLst>
              <a:ext uri="{FF2B5EF4-FFF2-40B4-BE49-F238E27FC236}">
                <a16:creationId xmlns:a16="http://schemas.microsoft.com/office/drawing/2014/main" id="{F775E842-3FA9-D57E-888C-5443E345FEF9}"/>
              </a:ext>
            </a:extLst>
          </p:cNvPr>
          <p:cNvPicPr>
            <a:picLocks noChangeAspect="1"/>
          </p:cNvPicPr>
          <p:nvPr/>
        </p:nvPicPr>
        <p:blipFill>
          <a:blip r:embed="rId34"/>
          <a:stretch>
            <a:fillRect/>
          </a:stretch>
        </p:blipFill>
        <p:spPr>
          <a:xfrm>
            <a:off x="14477484" y="3050940"/>
            <a:ext cx="692782" cy="762061"/>
          </a:xfrm>
          <a:prstGeom prst="rect">
            <a:avLst/>
          </a:prstGeom>
        </p:spPr>
      </p:pic>
      <p:pic>
        <p:nvPicPr>
          <p:cNvPr id="176" name="Picture 175" descr="24 sticky post it cover card pink">
            <a:extLst>
              <a:ext uri="{FF2B5EF4-FFF2-40B4-BE49-F238E27FC236}">
                <a16:creationId xmlns:a16="http://schemas.microsoft.com/office/drawing/2014/main" id="{6608F056-DCBD-1C1A-61E7-38FF2324D924}"/>
              </a:ext>
            </a:extLst>
          </p:cNvPr>
          <p:cNvPicPr>
            <a:picLocks noChangeAspect="1"/>
          </p:cNvPicPr>
          <p:nvPr/>
        </p:nvPicPr>
        <p:blipFill>
          <a:blip r:embed="rId35"/>
          <a:stretch>
            <a:fillRect/>
          </a:stretch>
        </p:blipFill>
        <p:spPr>
          <a:xfrm>
            <a:off x="16074765" y="1013139"/>
            <a:ext cx="669690" cy="704329"/>
          </a:xfrm>
          <a:prstGeom prst="rect">
            <a:avLst/>
          </a:prstGeom>
        </p:spPr>
      </p:pic>
      <p:pic>
        <p:nvPicPr>
          <p:cNvPr id="177" name="Picture 176" descr="24 sticky post it cover card orange">
            <a:extLst>
              <a:ext uri="{FF2B5EF4-FFF2-40B4-BE49-F238E27FC236}">
                <a16:creationId xmlns:a16="http://schemas.microsoft.com/office/drawing/2014/main" id="{8BDD5565-107E-B86B-9100-B1DF2EC6F9D6}"/>
              </a:ext>
            </a:extLst>
          </p:cNvPr>
          <p:cNvPicPr>
            <a:picLocks noChangeAspect="1"/>
          </p:cNvPicPr>
          <p:nvPr/>
        </p:nvPicPr>
        <p:blipFill>
          <a:blip r:embed="rId36"/>
          <a:stretch>
            <a:fillRect/>
          </a:stretch>
        </p:blipFill>
        <p:spPr>
          <a:xfrm>
            <a:off x="16623104" y="2092594"/>
            <a:ext cx="646597" cy="646597"/>
          </a:xfrm>
          <a:prstGeom prst="rect">
            <a:avLst/>
          </a:prstGeom>
        </p:spPr>
      </p:pic>
      <p:pic>
        <p:nvPicPr>
          <p:cNvPr id="36" name="Picture 35" descr="24 sticky post it cover card pink">
            <a:extLst>
              <a:ext uri="{FF2B5EF4-FFF2-40B4-BE49-F238E27FC236}">
                <a16:creationId xmlns:a16="http://schemas.microsoft.com/office/drawing/2014/main" id="{1DFD3D60-3D38-960C-4E14-2EEEF7824ED8}"/>
              </a:ext>
            </a:extLst>
          </p:cNvPr>
          <p:cNvPicPr>
            <a:picLocks noChangeAspect="1"/>
          </p:cNvPicPr>
          <p:nvPr/>
        </p:nvPicPr>
        <p:blipFill>
          <a:blip r:embed="rId35"/>
          <a:stretch>
            <a:fillRect/>
          </a:stretch>
        </p:blipFill>
        <p:spPr>
          <a:xfrm>
            <a:off x="645385" y="1793219"/>
            <a:ext cx="669690" cy="704329"/>
          </a:xfrm>
          <a:prstGeom prst="rect">
            <a:avLst/>
          </a:prstGeom>
        </p:spPr>
      </p:pic>
      <p:pic>
        <p:nvPicPr>
          <p:cNvPr id="38" name="Picture 37" descr="24 sticky post it cover card orange">
            <a:extLst>
              <a:ext uri="{FF2B5EF4-FFF2-40B4-BE49-F238E27FC236}">
                <a16:creationId xmlns:a16="http://schemas.microsoft.com/office/drawing/2014/main" id="{73B80F8A-7E39-908C-DFA6-022714F8335A}"/>
              </a:ext>
            </a:extLst>
          </p:cNvPr>
          <p:cNvPicPr>
            <a:picLocks noChangeAspect="1"/>
          </p:cNvPicPr>
          <p:nvPr/>
        </p:nvPicPr>
        <p:blipFill>
          <a:blip r:embed="rId36"/>
          <a:stretch>
            <a:fillRect/>
          </a:stretch>
        </p:blipFill>
        <p:spPr>
          <a:xfrm>
            <a:off x="1515166" y="1757440"/>
            <a:ext cx="646597" cy="646597"/>
          </a:xfrm>
          <a:prstGeom prst="rect">
            <a:avLst/>
          </a:prstGeom>
        </p:spPr>
      </p:pic>
      <p:pic>
        <p:nvPicPr>
          <p:cNvPr id="148" name="Picture 147" descr="24 sticky post it cover card green">
            <a:extLst>
              <a:ext uri="{FF2B5EF4-FFF2-40B4-BE49-F238E27FC236}">
                <a16:creationId xmlns:a16="http://schemas.microsoft.com/office/drawing/2014/main" id="{008D22AD-6A55-AF84-076C-860CC14FAE67}"/>
              </a:ext>
            </a:extLst>
          </p:cNvPr>
          <p:cNvPicPr>
            <a:picLocks noChangeAspect="1"/>
          </p:cNvPicPr>
          <p:nvPr/>
        </p:nvPicPr>
        <p:blipFill>
          <a:blip r:embed="rId32"/>
          <a:stretch>
            <a:fillRect/>
          </a:stretch>
        </p:blipFill>
        <p:spPr>
          <a:xfrm>
            <a:off x="4088208" y="2251519"/>
            <a:ext cx="715876" cy="715876"/>
          </a:xfrm>
          <a:prstGeom prst="rect">
            <a:avLst/>
          </a:prstGeom>
        </p:spPr>
      </p:pic>
      <p:pic>
        <p:nvPicPr>
          <p:cNvPr id="149" name="Picture 148" descr="24 sticky post it cover card light blue">
            <a:extLst>
              <a:ext uri="{FF2B5EF4-FFF2-40B4-BE49-F238E27FC236}">
                <a16:creationId xmlns:a16="http://schemas.microsoft.com/office/drawing/2014/main" id="{C0B8954A-DFA4-F7DA-526A-0DFFFF7DD8DE}"/>
              </a:ext>
            </a:extLst>
          </p:cNvPr>
          <p:cNvPicPr>
            <a:picLocks noChangeAspect="1"/>
          </p:cNvPicPr>
          <p:nvPr/>
        </p:nvPicPr>
        <p:blipFill>
          <a:blip r:embed="rId33"/>
          <a:stretch>
            <a:fillRect/>
          </a:stretch>
        </p:blipFill>
        <p:spPr>
          <a:xfrm>
            <a:off x="2318255" y="2339127"/>
            <a:ext cx="658144" cy="704329"/>
          </a:xfrm>
          <a:prstGeom prst="rect">
            <a:avLst/>
          </a:prstGeom>
        </p:spPr>
      </p:pic>
      <p:pic>
        <p:nvPicPr>
          <p:cNvPr id="150" name="Picture 149" descr="24 sticky post it cover card yellow">
            <a:extLst>
              <a:ext uri="{FF2B5EF4-FFF2-40B4-BE49-F238E27FC236}">
                <a16:creationId xmlns:a16="http://schemas.microsoft.com/office/drawing/2014/main" id="{CA6D22A9-3EC3-601F-2A09-16A728A4663F}"/>
              </a:ext>
            </a:extLst>
          </p:cNvPr>
          <p:cNvPicPr>
            <a:picLocks noChangeAspect="1"/>
          </p:cNvPicPr>
          <p:nvPr/>
        </p:nvPicPr>
        <p:blipFill>
          <a:blip r:embed="rId34"/>
          <a:stretch>
            <a:fillRect/>
          </a:stretch>
        </p:blipFill>
        <p:spPr>
          <a:xfrm>
            <a:off x="421222" y="3035459"/>
            <a:ext cx="692782" cy="762061"/>
          </a:xfrm>
          <a:prstGeom prst="rect">
            <a:avLst/>
          </a:prstGeom>
        </p:spPr>
      </p:pic>
      <p:pic>
        <p:nvPicPr>
          <p:cNvPr id="151" name="Picture 150" descr="24 sticky post it cover card pink">
            <a:extLst>
              <a:ext uri="{FF2B5EF4-FFF2-40B4-BE49-F238E27FC236}">
                <a16:creationId xmlns:a16="http://schemas.microsoft.com/office/drawing/2014/main" id="{8B2529FC-133F-007B-BC7A-C997D23F5680}"/>
              </a:ext>
            </a:extLst>
          </p:cNvPr>
          <p:cNvPicPr>
            <a:picLocks noChangeAspect="1"/>
          </p:cNvPicPr>
          <p:nvPr/>
        </p:nvPicPr>
        <p:blipFill>
          <a:blip r:embed="rId35"/>
          <a:stretch>
            <a:fillRect/>
          </a:stretch>
        </p:blipFill>
        <p:spPr>
          <a:xfrm>
            <a:off x="3212229" y="2131613"/>
            <a:ext cx="669690" cy="704329"/>
          </a:xfrm>
          <a:prstGeom prst="rect">
            <a:avLst/>
          </a:prstGeom>
        </p:spPr>
      </p:pic>
      <p:pic>
        <p:nvPicPr>
          <p:cNvPr id="152" name="Picture 151" descr="24 sticky post it cover card orange">
            <a:extLst>
              <a:ext uri="{FF2B5EF4-FFF2-40B4-BE49-F238E27FC236}">
                <a16:creationId xmlns:a16="http://schemas.microsoft.com/office/drawing/2014/main" id="{87797950-D1FF-1FD2-297E-57C33DB3E73E}"/>
              </a:ext>
            </a:extLst>
          </p:cNvPr>
          <p:cNvPicPr>
            <a:picLocks noChangeAspect="1"/>
          </p:cNvPicPr>
          <p:nvPr/>
        </p:nvPicPr>
        <p:blipFill>
          <a:blip r:embed="rId36"/>
          <a:stretch>
            <a:fillRect/>
          </a:stretch>
        </p:blipFill>
        <p:spPr>
          <a:xfrm>
            <a:off x="1140459" y="3371608"/>
            <a:ext cx="646597" cy="646597"/>
          </a:xfrm>
          <a:prstGeom prst="rect">
            <a:avLst/>
          </a:prstGeom>
        </p:spPr>
      </p:pic>
      <p:pic>
        <p:nvPicPr>
          <p:cNvPr id="153" name="Picture 152" descr="24 sticky post it cover card green">
            <a:extLst>
              <a:ext uri="{FF2B5EF4-FFF2-40B4-BE49-F238E27FC236}">
                <a16:creationId xmlns:a16="http://schemas.microsoft.com/office/drawing/2014/main" id="{997D7F9F-9120-DBAF-1C9B-568CAC5A04AE}"/>
              </a:ext>
            </a:extLst>
          </p:cNvPr>
          <p:cNvPicPr>
            <a:picLocks noChangeAspect="1"/>
          </p:cNvPicPr>
          <p:nvPr/>
        </p:nvPicPr>
        <p:blipFill>
          <a:blip r:embed="rId32"/>
          <a:stretch>
            <a:fillRect/>
          </a:stretch>
        </p:blipFill>
        <p:spPr>
          <a:xfrm>
            <a:off x="1327144" y="2580108"/>
            <a:ext cx="715876" cy="715876"/>
          </a:xfrm>
          <a:prstGeom prst="rect">
            <a:avLst/>
          </a:prstGeom>
        </p:spPr>
      </p:pic>
      <p:pic>
        <p:nvPicPr>
          <p:cNvPr id="154" name="Picture 153" descr="24 sticky post it cover card light blue">
            <a:extLst>
              <a:ext uri="{FF2B5EF4-FFF2-40B4-BE49-F238E27FC236}">
                <a16:creationId xmlns:a16="http://schemas.microsoft.com/office/drawing/2014/main" id="{58E1A178-29FB-FE32-E040-D1234EEFBFAC}"/>
              </a:ext>
            </a:extLst>
          </p:cNvPr>
          <p:cNvPicPr>
            <a:picLocks noChangeAspect="1"/>
          </p:cNvPicPr>
          <p:nvPr/>
        </p:nvPicPr>
        <p:blipFill>
          <a:blip r:embed="rId33"/>
          <a:stretch>
            <a:fillRect/>
          </a:stretch>
        </p:blipFill>
        <p:spPr>
          <a:xfrm>
            <a:off x="4600062" y="3004500"/>
            <a:ext cx="658144" cy="704329"/>
          </a:xfrm>
          <a:prstGeom prst="rect">
            <a:avLst/>
          </a:prstGeom>
        </p:spPr>
      </p:pic>
      <p:pic>
        <p:nvPicPr>
          <p:cNvPr id="155" name="Picture 154" descr="24 sticky post it cover card yellow">
            <a:extLst>
              <a:ext uri="{FF2B5EF4-FFF2-40B4-BE49-F238E27FC236}">
                <a16:creationId xmlns:a16="http://schemas.microsoft.com/office/drawing/2014/main" id="{C875070A-3E99-5D5F-DC3C-A7388EA69A59}"/>
              </a:ext>
            </a:extLst>
          </p:cNvPr>
          <p:cNvPicPr>
            <a:picLocks noChangeAspect="1"/>
          </p:cNvPicPr>
          <p:nvPr/>
        </p:nvPicPr>
        <p:blipFill>
          <a:blip r:embed="rId34"/>
          <a:stretch>
            <a:fillRect/>
          </a:stretch>
        </p:blipFill>
        <p:spPr>
          <a:xfrm>
            <a:off x="5562191" y="1645774"/>
            <a:ext cx="692782" cy="762061"/>
          </a:xfrm>
          <a:prstGeom prst="rect">
            <a:avLst/>
          </a:prstGeom>
        </p:spPr>
      </p:pic>
      <p:pic>
        <p:nvPicPr>
          <p:cNvPr id="156" name="Picture 155" descr="24 sticky post it cover card pink">
            <a:extLst>
              <a:ext uri="{FF2B5EF4-FFF2-40B4-BE49-F238E27FC236}">
                <a16:creationId xmlns:a16="http://schemas.microsoft.com/office/drawing/2014/main" id="{36BBC49E-6BB0-52F8-B663-05D3CBE79138}"/>
              </a:ext>
            </a:extLst>
          </p:cNvPr>
          <p:cNvPicPr>
            <a:picLocks noChangeAspect="1"/>
          </p:cNvPicPr>
          <p:nvPr/>
        </p:nvPicPr>
        <p:blipFill>
          <a:blip r:embed="rId35"/>
          <a:stretch>
            <a:fillRect/>
          </a:stretch>
        </p:blipFill>
        <p:spPr>
          <a:xfrm>
            <a:off x="5647902" y="2877793"/>
            <a:ext cx="669690" cy="704329"/>
          </a:xfrm>
          <a:prstGeom prst="rect">
            <a:avLst/>
          </a:prstGeom>
        </p:spPr>
      </p:pic>
      <p:pic>
        <p:nvPicPr>
          <p:cNvPr id="157" name="Picture 156" descr="24 sticky post it cover card orange">
            <a:extLst>
              <a:ext uri="{FF2B5EF4-FFF2-40B4-BE49-F238E27FC236}">
                <a16:creationId xmlns:a16="http://schemas.microsoft.com/office/drawing/2014/main" id="{8BC461D4-34AC-DFA7-6AC8-BECEF9C201BF}"/>
              </a:ext>
            </a:extLst>
          </p:cNvPr>
          <p:cNvPicPr>
            <a:picLocks noChangeAspect="1"/>
          </p:cNvPicPr>
          <p:nvPr/>
        </p:nvPicPr>
        <p:blipFill>
          <a:blip r:embed="rId36"/>
          <a:stretch>
            <a:fillRect/>
          </a:stretch>
        </p:blipFill>
        <p:spPr>
          <a:xfrm>
            <a:off x="3216205" y="3011927"/>
            <a:ext cx="646597" cy="646597"/>
          </a:xfrm>
          <a:prstGeom prst="rect">
            <a:avLst/>
          </a:prstGeom>
        </p:spPr>
      </p:pic>
      <p:pic>
        <p:nvPicPr>
          <p:cNvPr id="34" name="Picture 33" descr="24 sticky post it cover card yellow">
            <a:extLst>
              <a:ext uri="{FF2B5EF4-FFF2-40B4-BE49-F238E27FC236}">
                <a16:creationId xmlns:a16="http://schemas.microsoft.com/office/drawing/2014/main" id="{89FF6331-29C7-7A5E-86FB-09783DD57FC3}"/>
              </a:ext>
            </a:extLst>
          </p:cNvPr>
          <p:cNvPicPr>
            <a:picLocks noChangeAspect="1"/>
          </p:cNvPicPr>
          <p:nvPr/>
        </p:nvPicPr>
        <p:blipFill>
          <a:blip r:embed="rId34"/>
          <a:stretch>
            <a:fillRect/>
          </a:stretch>
        </p:blipFill>
        <p:spPr>
          <a:xfrm>
            <a:off x="2070226" y="3208242"/>
            <a:ext cx="692782" cy="762061"/>
          </a:xfrm>
          <a:prstGeom prst="rect">
            <a:avLst/>
          </a:prstGeom>
        </p:spPr>
      </p:pic>
      <p:pic>
        <p:nvPicPr>
          <p:cNvPr id="178" name="Picture 177" descr="24 sticky post it cover card green">
            <a:extLst>
              <a:ext uri="{FF2B5EF4-FFF2-40B4-BE49-F238E27FC236}">
                <a16:creationId xmlns:a16="http://schemas.microsoft.com/office/drawing/2014/main" id="{7643399C-5AED-3E70-97B6-8566526EAB64}"/>
              </a:ext>
            </a:extLst>
          </p:cNvPr>
          <p:cNvPicPr>
            <a:picLocks noChangeAspect="1"/>
          </p:cNvPicPr>
          <p:nvPr/>
        </p:nvPicPr>
        <p:blipFill>
          <a:blip r:embed="rId32"/>
          <a:stretch>
            <a:fillRect/>
          </a:stretch>
        </p:blipFill>
        <p:spPr>
          <a:xfrm>
            <a:off x="11963817" y="853357"/>
            <a:ext cx="715876" cy="715876"/>
          </a:xfrm>
          <a:prstGeom prst="rect">
            <a:avLst/>
          </a:prstGeom>
        </p:spPr>
      </p:pic>
      <p:pic>
        <p:nvPicPr>
          <p:cNvPr id="179" name="Picture 178" descr="24 sticky post it cover card light blue">
            <a:extLst>
              <a:ext uri="{FF2B5EF4-FFF2-40B4-BE49-F238E27FC236}">
                <a16:creationId xmlns:a16="http://schemas.microsoft.com/office/drawing/2014/main" id="{EFA00A81-2976-43BA-5DF6-773B4A46B7E7}"/>
              </a:ext>
            </a:extLst>
          </p:cNvPr>
          <p:cNvPicPr>
            <a:picLocks noChangeAspect="1"/>
          </p:cNvPicPr>
          <p:nvPr/>
        </p:nvPicPr>
        <p:blipFill>
          <a:blip r:embed="rId33"/>
          <a:stretch>
            <a:fillRect/>
          </a:stretch>
        </p:blipFill>
        <p:spPr>
          <a:xfrm>
            <a:off x="12232121" y="1658365"/>
            <a:ext cx="658144" cy="704329"/>
          </a:xfrm>
          <a:prstGeom prst="rect">
            <a:avLst/>
          </a:prstGeom>
        </p:spPr>
      </p:pic>
      <p:pic>
        <p:nvPicPr>
          <p:cNvPr id="180" name="Picture 179" descr="24 sticky post it cover card yellow">
            <a:extLst>
              <a:ext uri="{FF2B5EF4-FFF2-40B4-BE49-F238E27FC236}">
                <a16:creationId xmlns:a16="http://schemas.microsoft.com/office/drawing/2014/main" id="{ED61483B-F4AC-B804-0939-49A75E88EEAA}"/>
              </a:ext>
            </a:extLst>
          </p:cNvPr>
          <p:cNvPicPr>
            <a:picLocks noChangeAspect="1"/>
          </p:cNvPicPr>
          <p:nvPr/>
        </p:nvPicPr>
        <p:blipFill>
          <a:blip r:embed="rId34"/>
          <a:stretch>
            <a:fillRect/>
          </a:stretch>
        </p:blipFill>
        <p:spPr>
          <a:xfrm>
            <a:off x="12383260" y="2624159"/>
            <a:ext cx="692782" cy="762061"/>
          </a:xfrm>
          <a:prstGeom prst="rect">
            <a:avLst/>
          </a:prstGeom>
        </p:spPr>
      </p:pic>
      <p:pic>
        <p:nvPicPr>
          <p:cNvPr id="181" name="Picture 180" descr="24 sticky post it cover card pink">
            <a:extLst>
              <a:ext uri="{FF2B5EF4-FFF2-40B4-BE49-F238E27FC236}">
                <a16:creationId xmlns:a16="http://schemas.microsoft.com/office/drawing/2014/main" id="{AA29C828-0ADC-6496-B4C3-EF14EF0C6F8C}"/>
              </a:ext>
            </a:extLst>
          </p:cNvPr>
          <p:cNvPicPr>
            <a:picLocks noChangeAspect="1"/>
          </p:cNvPicPr>
          <p:nvPr/>
        </p:nvPicPr>
        <p:blipFill>
          <a:blip r:embed="rId35"/>
          <a:stretch>
            <a:fillRect/>
          </a:stretch>
        </p:blipFill>
        <p:spPr>
          <a:xfrm>
            <a:off x="12957903" y="991037"/>
            <a:ext cx="669690" cy="704329"/>
          </a:xfrm>
          <a:prstGeom prst="rect">
            <a:avLst/>
          </a:prstGeom>
        </p:spPr>
      </p:pic>
      <p:pic>
        <p:nvPicPr>
          <p:cNvPr id="182" name="Picture 181" descr="24 sticky post it cover card orange">
            <a:extLst>
              <a:ext uri="{FF2B5EF4-FFF2-40B4-BE49-F238E27FC236}">
                <a16:creationId xmlns:a16="http://schemas.microsoft.com/office/drawing/2014/main" id="{0E756650-8B4F-91D1-D32A-EAC55320E717}"/>
              </a:ext>
            </a:extLst>
          </p:cNvPr>
          <p:cNvPicPr>
            <a:picLocks noChangeAspect="1"/>
          </p:cNvPicPr>
          <p:nvPr/>
        </p:nvPicPr>
        <p:blipFill>
          <a:blip r:embed="rId36"/>
          <a:stretch>
            <a:fillRect/>
          </a:stretch>
        </p:blipFill>
        <p:spPr>
          <a:xfrm>
            <a:off x="13044353" y="1895120"/>
            <a:ext cx="646597" cy="646597"/>
          </a:xfrm>
          <a:prstGeom prst="rect">
            <a:avLst/>
          </a:prstGeom>
        </p:spPr>
      </p:pic>
      <p:pic>
        <p:nvPicPr>
          <p:cNvPr id="183" name="Picture 182" descr="24 sticky post it cover card green">
            <a:extLst>
              <a:ext uri="{FF2B5EF4-FFF2-40B4-BE49-F238E27FC236}">
                <a16:creationId xmlns:a16="http://schemas.microsoft.com/office/drawing/2014/main" id="{509F0DB2-E096-216F-F914-12C585844C22}"/>
              </a:ext>
            </a:extLst>
          </p:cNvPr>
          <p:cNvPicPr>
            <a:picLocks noChangeAspect="1"/>
          </p:cNvPicPr>
          <p:nvPr/>
        </p:nvPicPr>
        <p:blipFill>
          <a:blip r:embed="rId32"/>
          <a:stretch>
            <a:fillRect/>
          </a:stretch>
        </p:blipFill>
        <p:spPr>
          <a:xfrm>
            <a:off x="13403427" y="2751384"/>
            <a:ext cx="715876" cy="715876"/>
          </a:xfrm>
          <a:prstGeom prst="rect">
            <a:avLst/>
          </a:prstGeom>
        </p:spPr>
      </p:pic>
      <p:pic>
        <p:nvPicPr>
          <p:cNvPr id="184" name="Picture 183" descr="24 sticky post it cover card light blue">
            <a:extLst>
              <a:ext uri="{FF2B5EF4-FFF2-40B4-BE49-F238E27FC236}">
                <a16:creationId xmlns:a16="http://schemas.microsoft.com/office/drawing/2014/main" id="{69AA6F80-29AA-C07C-51C4-9F1BC143B1B9}"/>
              </a:ext>
            </a:extLst>
          </p:cNvPr>
          <p:cNvPicPr>
            <a:picLocks noChangeAspect="1"/>
          </p:cNvPicPr>
          <p:nvPr/>
        </p:nvPicPr>
        <p:blipFill>
          <a:blip r:embed="rId33"/>
          <a:stretch>
            <a:fillRect/>
          </a:stretch>
        </p:blipFill>
        <p:spPr>
          <a:xfrm>
            <a:off x="14113333" y="1676399"/>
            <a:ext cx="658144" cy="704329"/>
          </a:xfrm>
          <a:prstGeom prst="rect">
            <a:avLst/>
          </a:prstGeom>
        </p:spPr>
      </p:pic>
      <p:pic>
        <p:nvPicPr>
          <p:cNvPr id="185" name="Picture 184" descr="24 sticky post it cover card yellow">
            <a:extLst>
              <a:ext uri="{FF2B5EF4-FFF2-40B4-BE49-F238E27FC236}">
                <a16:creationId xmlns:a16="http://schemas.microsoft.com/office/drawing/2014/main" id="{9504D171-EB1B-3A19-61EC-4D9560376D27}"/>
              </a:ext>
            </a:extLst>
          </p:cNvPr>
          <p:cNvPicPr>
            <a:picLocks noChangeAspect="1"/>
          </p:cNvPicPr>
          <p:nvPr/>
        </p:nvPicPr>
        <p:blipFill>
          <a:blip r:embed="rId34"/>
          <a:stretch>
            <a:fillRect/>
          </a:stretch>
        </p:blipFill>
        <p:spPr>
          <a:xfrm>
            <a:off x="14145033" y="809773"/>
            <a:ext cx="692782" cy="762061"/>
          </a:xfrm>
          <a:prstGeom prst="rect">
            <a:avLst/>
          </a:prstGeom>
        </p:spPr>
      </p:pic>
      <p:pic>
        <p:nvPicPr>
          <p:cNvPr id="186" name="Picture 185" descr="24 sticky post it cover card pink">
            <a:extLst>
              <a:ext uri="{FF2B5EF4-FFF2-40B4-BE49-F238E27FC236}">
                <a16:creationId xmlns:a16="http://schemas.microsoft.com/office/drawing/2014/main" id="{1DDF8367-EA78-E3FD-7D41-76167AEF1A07}"/>
              </a:ext>
            </a:extLst>
          </p:cNvPr>
          <p:cNvPicPr>
            <a:picLocks noChangeAspect="1"/>
          </p:cNvPicPr>
          <p:nvPr/>
        </p:nvPicPr>
        <p:blipFill>
          <a:blip r:embed="rId35"/>
          <a:stretch>
            <a:fillRect/>
          </a:stretch>
        </p:blipFill>
        <p:spPr>
          <a:xfrm>
            <a:off x="15541255" y="2831493"/>
            <a:ext cx="669690" cy="704329"/>
          </a:xfrm>
          <a:prstGeom prst="rect">
            <a:avLst/>
          </a:prstGeom>
        </p:spPr>
      </p:pic>
      <p:pic>
        <p:nvPicPr>
          <p:cNvPr id="187" name="Picture 186" descr="24 sticky post it cover card orange">
            <a:extLst>
              <a:ext uri="{FF2B5EF4-FFF2-40B4-BE49-F238E27FC236}">
                <a16:creationId xmlns:a16="http://schemas.microsoft.com/office/drawing/2014/main" id="{E79E7B8D-B0E9-B00C-CBE2-B5595620C6A0}"/>
              </a:ext>
            </a:extLst>
          </p:cNvPr>
          <p:cNvPicPr>
            <a:picLocks noChangeAspect="1"/>
          </p:cNvPicPr>
          <p:nvPr/>
        </p:nvPicPr>
        <p:blipFill>
          <a:blip r:embed="rId36"/>
          <a:stretch>
            <a:fillRect/>
          </a:stretch>
        </p:blipFill>
        <p:spPr>
          <a:xfrm>
            <a:off x="14997082" y="1057369"/>
            <a:ext cx="646597" cy="646597"/>
          </a:xfrm>
          <a:prstGeom prst="rect">
            <a:avLst/>
          </a:prstGeom>
        </p:spPr>
      </p:pic>
      <p:pic>
        <p:nvPicPr>
          <p:cNvPr id="2" name="Picture 1" descr="2">
            <a:extLst>
              <a:ext uri="{FF2B5EF4-FFF2-40B4-BE49-F238E27FC236}">
                <a16:creationId xmlns:a16="http://schemas.microsoft.com/office/drawing/2014/main" id="{A4D7177F-CF5A-F19B-25A9-CA69A8C3BFCD}"/>
              </a:ext>
            </a:extLst>
          </p:cNvPr>
          <p:cNvPicPr>
            <a:picLocks noChangeAspect="1"/>
          </p:cNvPicPr>
          <p:nvPr/>
        </p:nvPicPr>
        <p:blipFill>
          <a:blip r:embed="rId9"/>
          <a:stretch>
            <a:fillRect/>
          </a:stretch>
        </p:blipFill>
        <p:spPr>
          <a:xfrm>
            <a:off x="3570646" y="3999110"/>
            <a:ext cx="442958" cy="617455"/>
          </a:xfrm>
          <a:prstGeom prst="rect">
            <a:avLst/>
          </a:prstGeom>
        </p:spPr>
      </p:pic>
      <p:pic>
        <p:nvPicPr>
          <p:cNvPr id="3" name="Picture 2" descr="9">
            <a:extLst>
              <a:ext uri="{FF2B5EF4-FFF2-40B4-BE49-F238E27FC236}">
                <a16:creationId xmlns:a16="http://schemas.microsoft.com/office/drawing/2014/main" id="{459A7509-25D1-5AC7-BBD8-FCB695EB19C1}"/>
              </a:ext>
            </a:extLst>
          </p:cNvPr>
          <p:cNvPicPr>
            <a:picLocks noChangeAspect="1"/>
          </p:cNvPicPr>
          <p:nvPr/>
        </p:nvPicPr>
        <p:blipFill>
          <a:blip r:embed="rId16"/>
          <a:stretch>
            <a:fillRect/>
          </a:stretch>
        </p:blipFill>
        <p:spPr>
          <a:xfrm>
            <a:off x="4345098" y="4085282"/>
            <a:ext cx="483227" cy="550341"/>
          </a:xfrm>
          <a:prstGeom prst="rect">
            <a:avLst/>
          </a:prstGeom>
        </p:spPr>
      </p:pic>
      <p:pic>
        <p:nvPicPr>
          <p:cNvPr id="8" name="Picture 7" descr="5">
            <a:extLst>
              <a:ext uri="{FF2B5EF4-FFF2-40B4-BE49-F238E27FC236}">
                <a16:creationId xmlns:a16="http://schemas.microsoft.com/office/drawing/2014/main" id="{7715A426-3FAD-02E3-73A8-3E770A7E284F}"/>
              </a:ext>
            </a:extLst>
          </p:cNvPr>
          <p:cNvPicPr>
            <a:picLocks noChangeAspect="1"/>
          </p:cNvPicPr>
          <p:nvPr/>
        </p:nvPicPr>
        <p:blipFill>
          <a:blip r:embed="rId12"/>
          <a:stretch>
            <a:fillRect/>
          </a:stretch>
        </p:blipFill>
        <p:spPr>
          <a:xfrm>
            <a:off x="3940097" y="4059511"/>
            <a:ext cx="483227" cy="550341"/>
          </a:xfrm>
          <a:prstGeom prst="rect">
            <a:avLst/>
          </a:prstGeom>
        </p:spPr>
      </p:pic>
      <p:pic>
        <p:nvPicPr>
          <p:cNvPr id="9" name="Picture 8" descr="22">
            <a:extLst>
              <a:ext uri="{FF2B5EF4-FFF2-40B4-BE49-F238E27FC236}">
                <a16:creationId xmlns:a16="http://schemas.microsoft.com/office/drawing/2014/main" id="{F8B278CB-79A4-5E55-0970-03E09E72E492}"/>
              </a:ext>
            </a:extLst>
          </p:cNvPr>
          <p:cNvPicPr>
            <a:picLocks noChangeAspect="1"/>
          </p:cNvPicPr>
          <p:nvPr/>
        </p:nvPicPr>
        <p:blipFill>
          <a:blip r:embed="rId29"/>
          <a:stretch>
            <a:fillRect/>
          </a:stretch>
        </p:blipFill>
        <p:spPr>
          <a:xfrm>
            <a:off x="4207540" y="4593244"/>
            <a:ext cx="604034" cy="604034"/>
          </a:xfrm>
          <a:prstGeom prst="rect">
            <a:avLst/>
          </a:prstGeom>
        </p:spPr>
      </p:pic>
      <p:pic>
        <p:nvPicPr>
          <p:cNvPr id="10" name="Picture 9" descr="18">
            <a:extLst>
              <a:ext uri="{FF2B5EF4-FFF2-40B4-BE49-F238E27FC236}">
                <a16:creationId xmlns:a16="http://schemas.microsoft.com/office/drawing/2014/main" id="{40975339-3857-7466-75C3-27488CA7CA9A}"/>
              </a:ext>
            </a:extLst>
          </p:cNvPr>
          <p:cNvPicPr>
            <a:picLocks noChangeAspect="1"/>
          </p:cNvPicPr>
          <p:nvPr/>
        </p:nvPicPr>
        <p:blipFill>
          <a:blip r:embed="rId25"/>
          <a:stretch>
            <a:fillRect/>
          </a:stretch>
        </p:blipFill>
        <p:spPr>
          <a:xfrm>
            <a:off x="3582572" y="4601459"/>
            <a:ext cx="630879" cy="563765"/>
          </a:xfrm>
          <a:prstGeom prst="rect">
            <a:avLst/>
          </a:prstGeom>
        </p:spPr>
      </p:pic>
      <p:pic>
        <p:nvPicPr>
          <p:cNvPr id="13" name="Picture 12" descr="20">
            <a:extLst>
              <a:ext uri="{FF2B5EF4-FFF2-40B4-BE49-F238E27FC236}">
                <a16:creationId xmlns:a16="http://schemas.microsoft.com/office/drawing/2014/main" id="{A809400B-F13F-B151-553B-38D94E228CA1}"/>
              </a:ext>
            </a:extLst>
          </p:cNvPr>
          <p:cNvPicPr>
            <a:picLocks noChangeAspect="1"/>
          </p:cNvPicPr>
          <p:nvPr/>
        </p:nvPicPr>
        <p:blipFill>
          <a:blip r:embed="rId27"/>
          <a:stretch>
            <a:fillRect/>
          </a:stretch>
        </p:blipFill>
        <p:spPr>
          <a:xfrm>
            <a:off x="12330390" y="4695292"/>
            <a:ext cx="630879" cy="563765"/>
          </a:xfrm>
          <a:prstGeom prst="rect">
            <a:avLst/>
          </a:prstGeom>
        </p:spPr>
      </p:pic>
      <p:pic>
        <p:nvPicPr>
          <p:cNvPr id="15" name="Picture 14" descr="1">
            <a:extLst>
              <a:ext uri="{FF2B5EF4-FFF2-40B4-BE49-F238E27FC236}">
                <a16:creationId xmlns:a16="http://schemas.microsoft.com/office/drawing/2014/main" id="{A182D925-BEEC-D7D7-FDF9-EB5106CB3764}"/>
              </a:ext>
            </a:extLst>
          </p:cNvPr>
          <p:cNvPicPr>
            <a:picLocks noChangeAspect="1"/>
          </p:cNvPicPr>
          <p:nvPr/>
        </p:nvPicPr>
        <p:blipFill>
          <a:blip r:embed="rId8"/>
          <a:stretch>
            <a:fillRect/>
          </a:stretch>
        </p:blipFill>
        <p:spPr>
          <a:xfrm>
            <a:off x="11575499" y="4070893"/>
            <a:ext cx="442958" cy="604034"/>
          </a:xfrm>
          <a:prstGeom prst="rect">
            <a:avLst/>
          </a:prstGeom>
        </p:spPr>
      </p:pic>
      <p:pic>
        <p:nvPicPr>
          <p:cNvPr id="17" name="Picture 16" descr="4">
            <a:extLst>
              <a:ext uri="{FF2B5EF4-FFF2-40B4-BE49-F238E27FC236}">
                <a16:creationId xmlns:a16="http://schemas.microsoft.com/office/drawing/2014/main" id="{96D8F864-3847-23E9-398E-227E882CCD7F}"/>
              </a:ext>
            </a:extLst>
          </p:cNvPr>
          <p:cNvPicPr>
            <a:picLocks noChangeAspect="1"/>
          </p:cNvPicPr>
          <p:nvPr/>
        </p:nvPicPr>
        <p:blipFill>
          <a:blip r:embed="rId11"/>
          <a:stretch>
            <a:fillRect/>
          </a:stretch>
        </p:blipFill>
        <p:spPr>
          <a:xfrm>
            <a:off x="12005409" y="4052800"/>
            <a:ext cx="429534" cy="563764"/>
          </a:xfrm>
          <a:prstGeom prst="rect">
            <a:avLst/>
          </a:prstGeom>
        </p:spPr>
      </p:pic>
      <p:pic>
        <p:nvPicPr>
          <p:cNvPr id="23" name="Picture 22" descr="15">
            <a:extLst>
              <a:ext uri="{FF2B5EF4-FFF2-40B4-BE49-F238E27FC236}">
                <a16:creationId xmlns:a16="http://schemas.microsoft.com/office/drawing/2014/main" id="{E4769F5C-ECF7-E9E2-BB58-C7BA3FF8D561}"/>
              </a:ext>
            </a:extLst>
          </p:cNvPr>
          <p:cNvPicPr>
            <a:picLocks noChangeAspect="1"/>
          </p:cNvPicPr>
          <p:nvPr/>
        </p:nvPicPr>
        <p:blipFill>
          <a:blip r:embed="rId22"/>
          <a:stretch>
            <a:fillRect/>
          </a:stretch>
        </p:blipFill>
        <p:spPr>
          <a:xfrm>
            <a:off x="11752397" y="4681673"/>
            <a:ext cx="617455" cy="563764"/>
          </a:xfrm>
          <a:prstGeom prst="rect">
            <a:avLst/>
          </a:prstGeom>
        </p:spPr>
      </p:pic>
      <p:pic>
        <p:nvPicPr>
          <p:cNvPr id="26" name="Picture 25" descr="8">
            <a:extLst>
              <a:ext uri="{FF2B5EF4-FFF2-40B4-BE49-F238E27FC236}">
                <a16:creationId xmlns:a16="http://schemas.microsoft.com/office/drawing/2014/main" id="{14C67FDA-A6A0-0D77-A263-0D2C34223D6C}"/>
              </a:ext>
            </a:extLst>
          </p:cNvPr>
          <p:cNvPicPr>
            <a:picLocks noChangeAspect="1"/>
          </p:cNvPicPr>
          <p:nvPr/>
        </p:nvPicPr>
        <p:blipFill>
          <a:blip r:embed="rId15"/>
          <a:stretch>
            <a:fillRect/>
          </a:stretch>
        </p:blipFill>
        <p:spPr>
          <a:xfrm>
            <a:off x="12417597" y="4052141"/>
            <a:ext cx="429534" cy="563764"/>
          </a:xfrm>
          <a:prstGeom prst="rect">
            <a:avLst/>
          </a:prstGeom>
        </p:spPr>
      </p:pic>
      <p:pic>
        <p:nvPicPr>
          <p:cNvPr id="28" name="Picture 27" descr="Your 5 Cards sticky yellow">
            <a:extLst>
              <a:ext uri="{FF2B5EF4-FFF2-40B4-BE49-F238E27FC236}">
                <a16:creationId xmlns:a16="http://schemas.microsoft.com/office/drawing/2014/main" id="{C2425D85-7BA1-6049-C76B-853CAF75FCB1}"/>
              </a:ext>
            </a:extLst>
          </p:cNvPr>
          <p:cNvPicPr>
            <a:picLocks noChangeAspect="1"/>
          </p:cNvPicPr>
          <p:nvPr/>
        </p:nvPicPr>
        <p:blipFill>
          <a:blip r:embed="rId37"/>
          <a:stretch>
            <a:fillRect/>
          </a:stretch>
        </p:blipFill>
        <p:spPr>
          <a:xfrm>
            <a:off x="11375658" y="3737087"/>
            <a:ext cx="1687201" cy="1687201"/>
          </a:xfrm>
          <a:prstGeom prst="rect">
            <a:avLst/>
          </a:prstGeom>
        </p:spPr>
      </p:pic>
      <p:pic>
        <p:nvPicPr>
          <p:cNvPr id="27" name="Picture 26" descr="Your 5 Cards sticky yellow">
            <a:extLst>
              <a:ext uri="{FF2B5EF4-FFF2-40B4-BE49-F238E27FC236}">
                <a16:creationId xmlns:a16="http://schemas.microsoft.com/office/drawing/2014/main" id="{9D8B94BC-031B-77D3-C8E7-0C848C0B2CC5}"/>
              </a:ext>
            </a:extLst>
          </p:cNvPr>
          <p:cNvPicPr>
            <a:picLocks noChangeAspect="1"/>
          </p:cNvPicPr>
          <p:nvPr/>
        </p:nvPicPr>
        <p:blipFill>
          <a:blip r:embed="rId37"/>
          <a:stretch>
            <a:fillRect/>
          </a:stretch>
        </p:blipFill>
        <p:spPr>
          <a:xfrm>
            <a:off x="3272748" y="3737935"/>
            <a:ext cx="1687201" cy="1687201"/>
          </a:xfrm>
          <a:prstGeom prst="rect">
            <a:avLst/>
          </a:prstGeom>
        </p:spPr>
      </p:pic>
      <p:sp>
        <p:nvSpPr>
          <p:cNvPr id="29" name="TextBox 28">
            <a:extLst>
              <a:ext uri="{FF2B5EF4-FFF2-40B4-BE49-F238E27FC236}">
                <a16:creationId xmlns:a16="http://schemas.microsoft.com/office/drawing/2014/main" id="{A2B31968-35BE-9574-65F5-8BB4834A53DF}"/>
              </a:ext>
            </a:extLst>
          </p:cNvPr>
          <p:cNvSpPr txBox="1"/>
          <p:nvPr/>
        </p:nvSpPr>
        <p:spPr>
          <a:xfrm>
            <a:off x="2536622" y="9062927"/>
            <a:ext cx="12594902" cy="954107"/>
          </a:xfrm>
          <a:prstGeom prst="rect">
            <a:avLst/>
          </a:prstGeom>
          <a:noFill/>
        </p:spPr>
        <p:txBody>
          <a:bodyPr wrap="square">
            <a:spAutoFit/>
          </a:bodyPr>
          <a:lstStyle/>
          <a:p>
            <a:pPr algn="ctr"/>
            <a:r>
              <a:rPr lang="en-US" sz="2800" b="1" i="0" u="none" strike="noStrike" baseline="0" dirty="0">
                <a:solidFill>
                  <a:srgbClr val="102649"/>
                </a:solidFill>
                <a:latin typeface="+mn-lt"/>
              </a:rPr>
              <a:t>Family Prompts</a:t>
            </a:r>
          </a:p>
          <a:p>
            <a:r>
              <a:rPr lang="en-US" sz="2800" b="0" i="0" u="none" strike="noStrike" baseline="0" dirty="0">
                <a:solidFill>
                  <a:srgbClr val="102649"/>
                </a:solidFill>
                <a:latin typeface="+mn-lt"/>
              </a:rPr>
              <a:t>How is ____’s way of making 24 like/different from yours?  How can you check this?</a:t>
            </a:r>
          </a:p>
        </p:txBody>
      </p:sp>
      <p:sp>
        <p:nvSpPr>
          <p:cNvPr id="11" name="object 93" descr="Trade your cards by reveallng one of the cards under the&#10;colored sticky.&#10;">
            <a:extLst>
              <a:ext uri="{FF2B5EF4-FFF2-40B4-BE49-F238E27FC236}">
                <a16:creationId xmlns:a16="http://schemas.microsoft.com/office/drawing/2014/main" id="{AC53C4D2-DC90-8682-9062-076751BD2740}"/>
              </a:ext>
            </a:extLst>
          </p:cNvPr>
          <p:cNvSpPr txBox="1"/>
          <p:nvPr/>
        </p:nvSpPr>
        <p:spPr>
          <a:xfrm>
            <a:off x="140094" y="554765"/>
            <a:ext cx="3402578" cy="437171"/>
          </a:xfrm>
          <a:prstGeom prst="rect">
            <a:avLst/>
          </a:prstGeom>
          <a:solidFill>
            <a:srgbClr val="FFFF00"/>
          </a:solidFill>
          <a:ln>
            <a:solidFill>
              <a:schemeClr val="tx1"/>
            </a:solidFill>
          </a:ln>
        </p:spPr>
        <p:txBody>
          <a:bodyPr vert="horz" wrap="square" lIns="0" tIns="19050" rIns="0" bIns="0" rtlCol="0">
            <a:spAutoFit/>
          </a:bodyPr>
          <a:lstStyle/>
          <a:p>
            <a:pPr marL="17780" marR="81280" indent="-5715">
              <a:lnSpc>
                <a:spcPct val="96900"/>
              </a:lnSpc>
              <a:spcBef>
                <a:spcPts val="150"/>
              </a:spcBef>
            </a:pPr>
            <a:r>
              <a:rPr sz="1400" b="1" spc="60" dirty="0">
                <a:solidFill>
                  <a:srgbClr val="211116"/>
                </a:solidFill>
                <a:latin typeface="Arial" panose="020B0604020202020204" pitchFamily="34" charset="0"/>
                <a:cs typeface="Arial" panose="020B0604020202020204" pitchFamily="34" charset="0"/>
              </a:rPr>
              <a:t>Trade</a:t>
            </a:r>
            <a:r>
              <a:rPr lang="en-US" sz="1400" b="1" spc="60" dirty="0">
                <a:solidFill>
                  <a:srgbClr val="211116"/>
                </a:solidFill>
                <a:latin typeface="Arial" panose="020B0604020202020204" pitchFamily="34" charset="0"/>
                <a:cs typeface="Arial" panose="020B0604020202020204" pitchFamily="34" charset="0"/>
              </a:rPr>
              <a:t> </a:t>
            </a:r>
            <a:r>
              <a:rPr sz="1400" b="1" spc="60" dirty="0">
                <a:solidFill>
                  <a:srgbClr val="3A1C26"/>
                </a:solidFill>
                <a:latin typeface="Arial" panose="020B0604020202020204" pitchFamily="34" charset="0"/>
                <a:cs typeface="Arial" panose="020B0604020202020204" pitchFamily="34" charset="0"/>
              </a:rPr>
              <a:t>your </a:t>
            </a:r>
            <a:r>
              <a:rPr sz="1400" b="1" spc="10" dirty="0">
                <a:solidFill>
                  <a:srgbClr val="3A1C26"/>
                </a:solidFill>
                <a:latin typeface="Arial" panose="020B0604020202020204" pitchFamily="34" charset="0"/>
                <a:cs typeface="Arial" panose="020B0604020202020204" pitchFamily="34" charset="0"/>
              </a:rPr>
              <a:t>card</a:t>
            </a:r>
            <a:r>
              <a:rPr sz="1400" b="1" spc="10" dirty="0">
                <a:solidFill>
                  <a:srgbClr val="6E3649"/>
                </a:solidFill>
                <a:latin typeface="Arial" panose="020B0604020202020204" pitchFamily="34" charset="0"/>
                <a:cs typeface="Arial" panose="020B0604020202020204" pitchFamily="34" charset="0"/>
              </a:rPr>
              <a:t>s</a:t>
            </a:r>
            <a:r>
              <a:rPr sz="1400" b="1" spc="-5" dirty="0">
                <a:solidFill>
                  <a:srgbClr val="6E3649"/>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by </a:t>
            </a:r>
            <a:r>
              <a:rPr sz="1400" b="1" spc="20" dirty="0">
                <a:solidFill>
                  <a:srgbClr val="3A1C26"/>
                </a:solidFill>
                <a:latin typeface="Arial" panose="020B0604020202020204" pitchFamily="34" charset="0"/>
                <a:cs typeface="Arial" panose="020B0604020202020204" pitchFamily="34" charset="0"/>
              </a:rPr>
              <a:t>reveal</a:t>
            </a:r>
            <a:r>
              <a:rPr lang="en-US" sz="1400" b="1" spc="20" dirty="0">
                <a:solidFill>
                  <a:srgbClr val="3A1C26"/>
                </a:solidFill>
                <a:latin typeface="Arial" panose="020B0604020202020204" pitchFamily="34" charset="0"/>
                <a:cs typeface="Arial" panose="020B0604020202020204" pitchFamily="34" charset="0"/>
              </a:rPr>
              <a:t>i</a:t>
            </a:r>
            <a:r>
              <a:rPr sz="1400" b="1" spc="20" dirty="0">
                <a:solidFill>
                  <a:srgbClr val="3A1C26"/>
                </a:solidFill>
                <a:latin typeface="Arial" panose="020B0604020202020204" pitchFamily="34" charset="0"/>
                <a:cs typeface="Arial" panose="020B0604020202020204" pitchFamily="34" charset="0"/>
              </a:rPr>
              <a:t>ng</a:t>
            </a:r>
            <a:r>
              <a:rPr sz="1400" b="1" spc="-85" dirty="0">
                <a:solidFill>
                  <a:srgbClr val="3A1C26"/>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one </a:t>
            </a:r>
            <a:r>
              <a:rPr sz="1400" b="1" dirty="0">
                <a:solidFill>
                  <a:srgbClr val="3A1C26"/>
                </a:solidFill>
                <a:latin typeface="Arial" panose="020B0604020202020204" pitchFamily="34" charset="0"/>
                <a:cs typeface="Arial" panose="020B0604020202020204" pitchFamily="34" charset="0"/>
              </a:rPr>
              <a:t>of</a:t>
            </a:r>
            <a:r>
              <a:rPr sz="1400" b="1" spc="-45" dirty="0">
                <a:solidFill>
                  <a:srgbClr val="3A1C26"/>
                </a:solidFill>
                <a:latin typeface="Arial" panose="020B0604020202020204" pitchFamily="34" charset="0"/>
                <a:cs typeface="Arial" panose="020B0604020202020204" pitchFamily="34" charset="0"/>
              </a:rPr>
              <a:t> </a:t>
            </a:r>
            <a:r>
              <a:rPr sz="1400" b="1" dirty="0">
                <a:solidFill>
                  <a:srgbClr val="3A1C26"/>
                </a:solidFill>
                <a:latin typeface="Arial" panose="020B0604020202020204" pitchFamily="34" charset="0"/>
                <a:cs typeface="Arial" panose="020B0604020202020204" pitchFamily="34" charset="0"/>
              </a:rPr>
              <a:t>the</a:t>
            </a:r>
            <a:r>
              <a:rPr sz="1400" b="1" spc="114" dirty="0">
                <a:solidFill>
                  <a:srgbClr val="3A1C26"/>
                </a:solidFill>
                <a:latin typeface="Arial" panose="020B0604020202020204" pitchFamily="34" charset="0"/>
                <a:cs typeface="Arial" panose="020B0604020202020204" pitchFamily="34" charset="0"/>
              </a:rPr>
              <a:t> </a:t>
            </a:r>
            <a:r>
              <a:rPr sz="1400" b="1" spc="50" dirty="0">
                <a:solidFill>
                  <a:srgbClr val="3A1C26"/>
                </a:solidFill>
                <a:latin typeface="Arial" panose="020B0604020202020204" pitchFamily="34" charset="0"/>
                <a:cs typeface="Arial" panose="020B0604020202020204" pitchFamily="34" charset="0"/>
              </a:rPr>
              <a:t>card</a:t>
            </a:r>
            <a:r>
              <a:rPr sz="1400" b="1" spc="50" dirty="0">
                <a:solidFill>
                  <a:srgbClr val="6E3649"/>
                </a:solidFill>
                <a:latin typeface="Arial" panose="020B0604020202020204" pitchFamily="34" charset="0"/>
                <a:cs typeface="Arial" panose="020B0604020202020204" pitchFamily="34" charset="0"/>
              </a:rPr>
              <a:t>s </a:t>
            </a:r>
            <a:r>
              <a:rPr sz="1400" b="1" spc="65" dirty="0">
                <a:solidFill>
                  <a:srgbClr val="3A1C26"/>
                </a:solidFill>
                <a:latin typeface="Arial" panose="020B0604020202020204" pitchFamily="34" charset="0"/>
                <a:cs typeface="Arial" panose="020B0604020202020204" pitchFamily="34" charset="0"/>
              </a:rPr>
              <a:t>under</a:t>
            </a:r>
            <a:r>
              <a:rPr lang="en-US" sz="1400" b="1" spc="65" dirty="0">
                <a:solidFill>
                  <a:srgbClr val="3A1C26"/>
                </a:solidFill>
                <a:latin typeface="Arial" panose="020B0604020202020204" pitchFamily="34" charset="0"/>
                <a:cs typeface="Arial" panose="020B0604020202020204" pitchFamily="34" charset="0"/>
              </a:rPr>
              <a:t> the </a:t>
            </a:r>
            <a:r>
              <a:rPr sz="1400" b="1" dirty="0">
                <a:solidFill>
                  <a:srgbClr val="3A1C26"/>
                </a:solidFill>
                <a:latin typeface="Arial" panose="020B0604020202020204" pitchFamily="34" charset="0"/>
                <a:cs typeface="Arial" panose="020B0604020202020204" pitchFamily="34" charset="0"/>
              </a:rPr>
              <a:t>color</a:t>
            </a:r>
            <a:r>
              <a:rPr lang="en-US" sz="1400" b="1" dirty="0">
                <a:solidFill>
                  <a:srgbClr val="3A1C26"/>
                </a:solidFill>
                <a:latin typeface="Arial" panose="020B0604020202020204" pitchFamily="34" charset="0"/>
                <a:cs typeface="Arial" panose="020B0604020202020204" pitchFamily="34" charset="0"/>
              </a:rPr>
              <a:t>e</a:t>
            </a:r>
            <a:r>
              <a:rPr sz="1400" b="1" dirty="0">
                <a:solidFill>
                  <a:srgbClr val="3A1C26"/>
                </a:solidFill>
                <a:latin typeface="Arial" panose="020B0604020202020204" pitchFamily="34" charset="0"/>
                <a:cs typeface="Arial" panose="020B0604020202020204" pitchFamily="34" charset="0"/>
              </a:rPr>
              <a:t>d</a:t>
            </a:r>
            <a:r>
              <a:rPr sz="1400" b="1" spc="5" dirty="0">
                <a:solidFill>
                  <a:srgbClr val="3A1C26"/>
                </a:solidFill>
                <a:latin typeface="Arial" panose="020B0604020202020204" pitchFamily="34" charset="0"/>
                <a:cs typeface="Arial" panose="020B0604020202020204" pitchFamily="34" charset="0"/>
              </a:rPr>
              <a:t> </a:t>
            </a:r>
            <a:r>
              <a:rPr sz="1400" b="1" spc="-10" dirty="0">
                <a:solidFill>
                  <a:srgbClr val="6E3649"/>
                </a:solidFill>
                <a:latin typeface="Arial" panose="020B0604020202020204" pitchFamily="34" charset="0"/>
                <a:cs typeface="Arial" panose="020B0604020202020204" pitchFamily="34" charset="0"/>
              </a:rPr>
              <a:t>s</a:t>
            </a:r>
            <a:r>
              <a:rPr sz="1400" b="1" spc="-10" dirty="0">
                <a:solidFill>
                  <a:srgbClr val="3A1C26"/>
                </a:solidFill>
                <a:latin typeface="Arial" panose="020B0604020202020204" pitchFamily="34" charset="0"/>
                <a:cs typeface="Arial" panose="020B0604020202020204" pitchFamily="34" charset="0"/>
              </a:rPr>
              <a:t>ticky</a:t>
            </a:r>
            <a:r>
              <a:rPr sz="1400" b="1" spc="-10" dirty="0">
                <a:solidFill>
                  <a:srgbClr val="6E3649"/>
                </a:solidFill>
                <a:latin typeface="Arial" panose="020B0604020202020204" pitchFamily="34" charset="0"/>
                <a:cs typeface="Arial" panose="020B0604020202020204" pitchFamily="34" charset="0"/>
              </a:rPr>
              <a:t>.</a:t>
            </a:r>
            <a:endParaRPr sz="1400" dirty="0">
              <a:latin typeface="Arial" panose="020B0604020202020204" pitchFamily="34" charset="0"/>
              <a:cs typeface="Arial" panose="020B0604020202020204" pitchFamily="34" charset="0"/>
            </a:endParaRPr>
          </a:p>
        </p:txBody>
      </p:sp>
      <p:sp>
        <p:nvSpPr>
          <p:cNvPr id="31" name="TextBox 30" descr="Scoring&#10;Use 5 number cards: 10 points&#10;Use 2-4 number cards:   5 points&#10;Use 1 number card:  1 point&#10;">
            <a:extLst>
              <a:ext uri="{FF2B5EF4-FFF2-40B4-BE49-F238E27FC236}">
                <a16:creationId xmlns:a16="http://schemas.microsoft.com/office/drawing/2014/main" id="{C8B990DB-87A1-7FC4-E825-1D8E1D66FF1F}"/>
              </a:ext>
            </a:extLst>
          </p:cNvPr>
          <p:cNvSpPr txBox="1"/>
          <p:nvPr/>
        </p:nvSpPr>
        <p:spPr>
          <a:xfrm>
            <a:off x="7246539" y="7707897"/>
            <a:ext cx="3314991" cy="1200329"/>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chemeClr val="accent1"/>
                </a:solidFill>
                <a:latin typeface="Abadi" panose="020F0502020204030204" pitchFamily="34" charset="0"/>
              </a:rPr>
              <a:t>Scoring</a:t>
            </a:r>
          </a:p>
          <a:p>
            <a:r>
              <a:rPr lang="en-US" dirty="0">
                <a:latin typeface="Abadi" panose="020F0502020204030204" pitchFamily="34" charset="0"/>
              </a:rPr>
              <a:t>Use 5 number cards: 10 points</a:t>
            </a:r>
          </a:p>
          <a:p>
            <a:r>
              <a:rPr lang="en-US" dirty="0">
                <a:latin typeface="Abadi" panose="020F0502020204030204" pitchFamily="34" charset="0"/>
              </a:rPr>
              <a:t>Use 2-4 number cards: 5 points</a:t>
            </a:r>
          </a:p>
          <a:p>
            <a:r>
              <a:rPr lang="en-US" dirty="0">
                <a:latin typeface="Abadi" panose="020F0502020204030204" pitchFamily="34" charset="0"/>
              </a:rPr>
              <a:t>Use 1 number card: 1 point</a:t>
            </a:r>
          </a:p>
        </p:txBody>
      </p:sp>
      <p:sp>
        <p:nvSpPr>
          <p:cNvPr id="4" name="Title 3">
            <a:extLst>
              <a:ext uri="{FF2B5EF4-FFF2-40B4-BE49-F238E27FC236}">
                <a16:creationId xmlns:a16="http://schemas.microsoft.com/office/drawing/2014/main" id="{2A78EFFC-B995-D7BE-23E6-1C46CE9027D8}"/>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Board 3</a:t>
            </a:r>
          </a:p>
        </p:txBody>
      </p:sp>
    </p:spTree>
    <p:extLst>
      <p:ext uri="{BB962C8B-B14F-4D97-AF65-F5344CB8AC3E}">
        <p14:creationId xmlns:p14="http://schemas.microsoft.com/office/powerpoint/2010/main" val="3678151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DDCC0-A49B-9F0D-39D3-0EF11BFF944A}"/>
            </a:ext>
          </a:extLst>
        </p:cNvPr>
        <p:cNvGrpSpPr/>
        <p:nvPr/>
      </p:nvGrpSpPr>
      <p:grpSpPr>
        <a:xfrm>
          <a:off x="0" y="0"/>
          <a:ext cx="0" cy="0"/>
          <a:chOff x="0" y="0"/>
          <a:chExt cx="0" cy="0"/>
        </a:xfrm>
      </p:grpSpPr>
      <p:graphicFrame>
        <p:nvGraphicFramePr>
          <p:cNvPr id="5" name="Table 4" descr="chart for Player 1 and Player 2 to record their equations">
            <a:extLst>
              <a:ext uri="{FF2B5EF4-FFF2-40B4-BE49-F238E27FC236}">
                <a16:creationId xmlns:a16="http://schemas.microsoft.com/office/drawing/2014/main" id="{535E7859-677F-A7F4-B779-B171A5A48460}"/>
              </a:ext>
            </a:extLst>
          </p:cNvPr>
          <p:cNvGraphicFramePr>
            <a:graphicFrameLocks noGrp="1"/>
          </p:cNvGraphicFramePr>
          <p:nvPr>
            <p:extLst>
              <p:ext uri="{D42A27DB-BD31-4B8C-83A1-F6EECF244321}">
                <p14:modId xmlns:p14="http://schemas.microsoft.com/office/powerpoint/2010/main" val="4216953875"/>
              </p:ext>
            </p:extLst>
          </p:nvPr>
        </p:nvGraphicFramePr>
        <p:xfrm>
          <a:off x="1158673" y="5512230"/>
          <a:ext cx="15597390" cy="3154401"/>
        </p:xfrm>
        <a:graphic>
          <a:graphicData uri="http://schemas.openxmlformats.org/drawingml/2006/table">
            <a:tbl>
              <a:tblPr firstRow="1" bandRow="1">
                <a:tableStyleId>{5940675A-B579-460E-94D1-54222C63F5DA}</a:tableStyleId>
              </a:tblPr>
              <a:tblGrid>
                <a:gridCol w="7718627">
                  <a:extLst>
                    <a:ext uri="{9D8B030D-6E8A-4147-A177-3AD203B41FA5}">
                      <a16:colId xmlns:a16="http://schemas.microsoft.com/office/drawing/2014/main" val="304383773"/>
                    </a:ext>
                  </a:extLst>
                </a:gridCol>
                <a:gridCol w="7878763">
                  <a:extLst>
                    <a:ext uri="{9D8B030D-6E8A-4147-A177-3AD203B41FA5}">
                      <a16:colId xmlns:a16="http://schemas.microsoft.com/office/drawing/2014/main" val="3455815528"/>
                    </a:ext>
                  </a:extLst>
                </a:gridCol>
              </a:tblGrid>
              <a:tr h="465287">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4082741548"/>
                  </a:ext>
                </a:extLst>
              </a:tr>
              <a:tr h="263624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632443706"/>
                  </a:ext>
                </a:extLst>
              </a:tr>
            </a:tbl>
          </a:graphicData>
        </a:graphic>
      </p:graphicFrame>
      <p:sp>
        <p:nvSpPr>
          <p:cNvPr id="6" name="object 16" descr="Name Player 1&#10;">
            <a:extLst>
              <a:ext uri="{FF2B5EF4-FFF2-40B4-BE49-F238E27FC236}">
                <a16:creationId xmlns:a16="http://schemas.microsoft.com/office/drawing/2014/main" id="{277A92CF-0214-EA2B-85CA-7EB436E09B0F}"/>
              </a:ext>
            </a:extLst>
          </p:cNvPr>
          <p:cNvSpPr txBox="1"/>
          <p:nvPr/>
        </p:nvSpPr>
        <p:spPr>
          <a:xfrm>
            <a:off x="1182802" y="5512229"/>
            <a:ext cx="2707640" cy="384078"/>
          </a:xfrm>
          <a:prstGeom prst="rect">
            <a:avLst/>
          </a:prstGeom>
        </p:spPr>
        <p:txBody>
          <a:bodyPr vert="horz" wrap="square" lIns="0" tIns="14604" rIns="0" bIns="0" rtlCol="0">
            <a:spAutoFit/>
          </a:bodyPr>
          <a:lstStyle/>
          <a:p>
            <a:pPr marL="12700">
              <a:lnSpc>
                <a:spcPct val="100000"/>
              </a:lnSpc>
              <a:spcBef>
                <a:spcPts val="114"/>
              </a:spcBef>
            </a:pPr>
            <a:r>
              <a:rPr sz="2400" spc="120" dirty="0">
                <a:solidFill>
                  <a:srgbClr val="F4B303"/>
                </a:solidFill>
                <a:latin typeface="Arial"/>
                <a:cs typeface="Arial"/>
              </a:rPr>
              <a:t>Name</a:t>
            </a:r>
            <a:r>
              <a:rPr sz="2400" spc="-50" dirty="0">
                <a:solidFill>
                  <a:srgbClr val="F4B303"/>
                </a:solidFill>
                <a:latin typeface="Arial"/>
                <a:cs typeface="Arial"/>
              </a:rPr>
              <a:t> </a:t>
            </a:r>
            <a:r>
              <a:rPr sz="2400" dirty="0">
                <a:solidFill>
                  <a:srgbClr val="F4B303"/>
                </a:solidFill>
                <a:latin typeface="Arial"/>
                <a:cs typeface="Arial"/>
              </a:rPr>
              <a:t>Player</a:t>
            </a:r>
            <a:r>
              <a:rPr sz="2400" spc="75" dirty="0">
                <a:solidFill>
                  <a:srgbClr val="F4B303"/>
                </a:solidFill>
                <a:latin typeface="Arial"/>
                <a:cs typeface="Arial"/>
              </a:rPr>
              <a:t> </a:t>
            </a:r>
            <a:r>
              <a:rPr sz="2400" spc="-50" dirty="0">
                <a:solidFill>
                  <a:srgbClr val="F4B303"/>
                </a:solidFill>
                <a:latin typeface="Arial"/>
                <a:cs typeface="Arial"/>
              </a:rPr>
              <a:t>1</a:t>
            </a:r>
            <a:endParaRPr sz="2400" dirty="0">
              <a:latin typeface="Arial"/>
              <a:cs typeface="Arial"/>
            </a:endParaRPr>
          </a:p>
        </p:txBody>
      </p:sp>
      <p:sp>
        <p:nvSpPr>
          <p:cNvPr id="7" name="object 18" descr="Name Player 2&#10;">
            <a:extLst>
              <a:ext uri="{FF2B5EF4-FFF2-40B4-BE49-F238E27FC236}">
                <a16:creationId xmlns:a16="http://schemas.microsoft.com/office/drawing/2014/main" id="{EA334600-B089-C58C-C9CF-87F2D5BEF7FB}"/>
              </a:ext>
            </a:extLst>
          </p:cNvPr>
          <p:cNvSpPr txBox="1"/>
          <p:nvPr/>
        </p:nvSpPr>
        <p:spPr>
          <a:xfrm>
            <a:off x="8990750" y="5522042"/>
            <a:ext cx="2726690" cy="384078"/>
          </a:xfrm>
          <a:prstGeom prst="rect">
            <a:avLst/>
          </a:prstGeom>
        </p:spPr>
        <p:txBody>
          <a:bodyPr vert="horz" wrap="square" lIns="0" tIns="14604" rIns="0" bIns="0" rtlCol="0">
            <a:spAutoFit/>
          </a:bodyPr>
          <a:lstStyle/>
          <a:p>
            <a:pPr marL="12700">
              <a:lnSpc>
                <a:spcPct val="100000"/>
              </a:lnSpc>
              <a:spcBef>
                <a:spcPts val="114"/>
              </a:spcBef>
            </a:pPr>
            <a:r>
              <a:rPr lang="en-US" sz="2400" spc="120" dirty="0">
                <a:solidFill>
                  <a:srgbClr val="F4B303"/>
                </a:solidFill>
                <a:latin typeface="Arial"/>
                <a:cs typeface="Arial"/>
              </a:rPr>
              <a:t>Name</a:t>
            </a:r>
            <a:r>
              <a:rPr lang="en-US" sz="2400" spc="-55" dirty="0">
                <a:solidFill>
                  <a:srgbClr val="F4B303"/>
                </a:solidFill>
                <a:latin typeface="Arial"/>
                <a:cs typeface="Arial"/>
              </a:rPr>
              <a:t> </a:t>
            </a:r>
            <a:r>
              <a:rPr lang="en-US" sz="2400" dirty="0">
                <a:solidFill>
                  <a:srgbClr val="F4B303"/>
                </a:solidFill>
                <a:latin typeface="Arial"/>
                <a:cs typeface="Arial"/>
              </a:rPr>
              <a:t>Player</a:t>
            </a:r>
            <a:r>
              <a:rPr lang="en-US" sz="2400" spc="225" dirty="0">
                <a:solidFill>
                  <a:srgbClr val="F4B303"/>
                </a:solidFill>
                <a:latin typeface="Arial"/>
                <a:cs typeface="Arial"/>
              </a:rPr>
              <a:t> </a:t>
            </a:r>
            <a:r>
              <a:rPr lang="en-US" sz="2400" spc="-50" dirty="0">
                <a:solidFill>
                  <a:srgbClr val="F4B303"/>
                </a:solidFill>
                <a:latin typeface="Arial"/>
                <a:cs typeface="Arial"/>
              </a:rPr>
              <a:t>2</a:t>
            </a:r>
            <a:endParaRPr lang="en-US" sz="2400" dirty="0">
              <a:latin typeface="Arial"/>
              <a:cs typeface="Arial"/>
            </a:endParaRPr>
          </a:p>
        </p:txBody>
      </p:sp>
      <p:pic>
        <p:nvPicPr>
          <p:cNvPr id="12" name="Picture 11" descr="plus sign">
            <a:extLst>
              <a:ext uri="{FF2B5EF4-FFF2-40B4-BE49-F238E27FC236}">
                <a16:creationId xmlns:a16="http://schemas.microsoft.com/office/drawing/2014/main" id="{A26ED305-2610-82C7-FA7E-A5D3BB448C8A}"/>
              </a:ext>
            </a:extLst>
          </p:cNvPr>
          <p:cNvPicPr>
            <a:picLocks noChangeAspect="1"/>
          </p:cNvPicPr>
          <p:nvPr/>
        </p:nvPicPr>
        <p:blipFill>
          <a:blip r:embed="rId3"/>
          <a:stretch>
            <a:fillRect/>
          </a:stretch>
        </p:blipFill>
        <p:spPr>
          <a:xfrm>
            <a:off x="260785" y="5653843"/>
            <a:ext cx="845821" cy="860926"/>
          </a:xfrm>
          <a:prstGeom prst="rect">
            <a:avLst/>
          </a:prstGeom>
        </p:spPr>
      </p:pic>
      <p:pic>
        <p:nvPicPr>
          <p:cNvPr id="14" name="Picture 13" descr="minus sign">
            <a:extLst>
              <a:ext uri="{FF2B5EF4-FFF2-40B4-BE49-F238E27FC236}">
                <a16:creationId xmlns:a16="http://schemas.microsoft.com/office/drawing/2014/main" id="{BF020248-E83F-38F1-1BB7-B6F0044F59D7}"/>
              </a:ext>
            </a:extLst>
          </p:cNvPr>
          <p:cNvPicPr>
            <a:picLocks noChangeAspect="1"/>
          </p:cNvPicPr>
          <p:nvPr/>
        </p:nvPicPr>
        <p:blipFill>
          <a:blip r:embed="rId4"/>
          <a:stretch>
            <a:fillRect/>
          </a:stretch>
        </p:blipFill>
        <p:spPr>
          <a:xfrm>
            <a:off x="252683" y="6607486"/>
            <a:ext cx="785404" cy="800509"/>
          </a:xfrm>
          <a:prstGeom prst="rect">
            <a:avLst/>
          </a:prstGeom>
        </p:spPr>
      </p:pic>
      <p:pic>
        <p:nvPicPr>
          <p:cNvPr id="16" name="Picture 15" descr="multiplication sign">
            <a:extLst>
              <a:ext uri="{FF2B5EF4-FFF2-40B4-BE49-F238E27FC236}">
                <a16:creationId xmlns:a16="http://schemas.microsoft.com/office/drawing/2014/main" id="{778BC144-8D58-259A-39F6-17B09D9208F8}"/>
              </a:ext>
            </a:extLst>
          </p:cNvPr>
          <p:cNvPicPr>
            <a:picLocks noChangeAspect="1"/>
          </p:cNvPicPr>
          <p:nvPr/>
        </p:nvPicPr>
        <p:blipFill>
          <a:blip r:embed="rId5"/>
          <a:stretch>
            <a:fillRect/>
          </a:stretch>
        </p:blipFill>
        <p:spPr>
          <a:xfrm>
            <a:off x="245744" y="7565795"/>
            <a:ext cx="800510" cy="785405"/>
          </a:xfrm>
          <a:prstGeom prst="rect">
            <a:avLst/>
          </a:prstGeom>
        </p:spPr>
      </p:pic>
      <p:pic>
        <p:nvPicPr>
          <p:cNvPr id="18" name="Picture 17" descr="division sign">
            <a:extLst>
              <a:ext uri="{FF2B5EF4-FFF2-40B4-BE49-F238E27FC236}">
                <a16:creationId xmlns:a16="http://schemas.microsoft.com/office/drawing/2014/main" id="{585702DE-AAA5-BAD9-39CC-9F04E3A5CB36}"/>
              </a:ext>
            </a:extLst>
          </p:cNvPr>
          <p:cNvPicPr>
            <a:picLocks noChangeAspect="1"/>
          </p:cNvPicPr>
          <p:nvPr/>
        </p:nvPicPr>
        <p:blipFill>
          <a:blip r:embed="rId6"/>
          <a:stretch>
            <a:fillRect/>
          </a:stretch>
        </p:blipFill>
        <p:spPr>
          <a:xfrm>
            <a:off x="245131" y="8509000"/>
            <a:ext cx="800509" cy="845821"/>
          </a:xfrm>
          <a:prstGeom prst="rect">
            <a:avLst/>
          </a:prstGeom>
        </p:spPr>
      </p:pic>
      <p:pic>
        <p:nvPicPr>
          <p:cNvPr id="19" name="Picture 18" descr="plus sign">
            <a:extLst>
              <a:ext uri="{FF2B5EF4-FFF2-40B4-BE49-F238E27FC236}">
                <a16:creationId xmlns:a16="http://schemas.microsoft.com/office/drawing/2014/main" id="{B3EA0340-855B-FBE8-DB23-05B52B24297F}"/>
              </a:ext>
            </a:extLst>
          </p:cNvPr>
          <p:cNvPicPr>
            <a:picLocks noChangeAspect="1"/>
          </p:cNvPicPr>
          <p:nvPr/>
        </p:nvPicPr>
        <p:blipFill>
          <a:blip r:embed="rId3"/>
          <a:stretch>
            <a:fillRect/>
          </a:stretch>
        </p:blipFill>
        <p:spPr>
          <a:xfrm>
            <a:off x="16817748" y="5704268"/>
            <a:ext cx="845821" cy="860926"/>
          </a:xfrm>
          <a:prstGeom prst="rect">
            <a:avLst/>
          </a:prstGeom>
        </p:spPr>
      </p:pic>
      <p:pic>
        <p:nvPicPr>
          <p:cNvPr id="20" name="Picture 19" descr="minus sign">
            <a:extLst>
              <a:ext uri="{FF2B5EF4-FFF2-40B4-BE49-F238E27FC236}">
                <a16:creationId xmlns:a16="http://schemas.microsoft.com/office/drawing/2014/main" id="{5FB498DB-7658-D76B-DDD0-AA69CAEAA2B0}"/>
              </a:ext>
            </a:extLst>
          </p:cNvPr>
          <p:cNvPicPr>
            <a:picLocks noChangeAspect="1"/>
          </p:cNvPicPr>
          <p:nvPr/>
        </p:nvPicPr>
        <p:blipFill>
          <a:blip r:embed="rId4"/>
          <a:stretch>
            <a:fillRect/>
          </a:stretch>
        </p:blipFill>
        <p:spPr>
          <a:xfrm>
            <a:off x="16808130" y="6514769"/>
            <a:ext cx="785404" cy="800509"/>
          </a:xfrm>
          <a:prstGeom prst="rect">
            <a:avLst/>
          </a:prstGeom>
        </p:spPr>
      </p:pic>
      <p:pic>
        <p:nvPicPr>
          <p:cNvPr id="21" name="Picture 20" descr="multiplication sign">
            <a:extLst>
              <a:ext uri="{FF2B5EF4-FFF2-40B4-BE49-F238E27FC236}">
                <a16:creationId xmlns:a16="http://schemas.microsoft.com/office/drawing/2014/main" id="{B218BD37-00D3-5182-FFF7-CCC9E150EF47}"/>
              </a:ext>
            </a:extLst>
          </p:cNvPr>
          <p:cNvPicPr>
            <a:picLocks noChangeAspect="1"/>
          </p:cNvPicPr>
          <p:nvPr/>
        </p:nvPicPr>
        <p:blipFill>
          <a:blip r:embed="rId5"/>
          <a:stretch>
            <a:fillRect/>
          </a:stretch>
        </p:blipFill>
        <p:spPr>
          <a:xfrm>
            <a:off x="16808130" y="7323736"/>
            <a:ext cx="800510" cy="785405"/>
          </a:xfrm>
          <a:prstGeom prst="rect">
            <a:avLst/>
          </a:prstGeom>
        </p:spPr>
      </p:pic>
      <p:pic>
        <p:nvPicPr>
          <p:cNvPr id="22" name="Picture 21" descr="division sign">
            <a:extLst>
              <a:ext uri="{FF2B5EF4-FFF2-40B4-BE49-F238E27FC236}">
                <a16:creationId xmlns:a16="http://schemas.microsoft.com/office/drawing/2014/main" id="{3146868F-3ACE-176C-9D66-B8DE3D085DE2}"/>
              </a:ext>
            </a:extLst>
          </p:cNvPr>
          <p:cNvPicPr>
            <a:picLocks noChangeAspect="1"/>
          </p:cNvPicPr>
          <p:nvPr/>
        </p:nvPicPr>
        <p:blipFill>
          <a:blip r:embed="rId6"/>
          <a:stretch>
            <a:fillRect/>
          </a:stretch>
        </p:blipFill>
        <p:spPr>
          <a:xfrm>
            <a:off x="16821922" y="8230014"/>
            <a:ext cx="800509" cy="845821"/>
          </a:xfrm>
          <a:prstGeom prst="rect">
            <a:avLst/>
          </a:prstGeom>
        </p:spPr>
      </p:pic>
      <p:pic>
        <p:nvPicPr>
          <p:cNvPr id="24" name="Picture 23" descr="My Equation">
            <a:extLst>
              <a:ext uri="{FF2B5EF4-FFF2-40B4-BE49-F238E27FC236}">
                <a16:creationId xmlns:a16="http://schemas.microsoft.com/office/drawing/2014/main" id="{DD83392B-1CD0-F4F1-F88D-F263C9CCC94E}"/>
              </a:ext>
            </a:extLst>
          </p:cNvPr>
          <p:cNvPicPr>
            <a:picLocks noChangeAspect="1"/>
          </p:cNvPicPr>
          <p:nvPr/>
        </p:nvPicPr>
        <p:blipFill>
          <a:blip r:embed="rId7"/>
          <a:stretch>
            <a:fillRect/>
          </a:stretch>
        </p:blipFill>
        <p:spPr>
          <a:xfrm>
            <a:off x="3697824" y="5566857"/>
            <a:ext cx="2525807" cy="610166"/>
          </a:xfrm>
          <a:prstGeom prst="rect">
            <a:avLst/>
          </a:prstGeom>
        </p:spPr>
      </p:pic>
      <p:pic>
        <p:nvPicPr>
          <p:cNvPr id="25" name="Picture 24" descr="My Equation">
            <a:extLst>
              <a:ext uri="{FF2B5EF4-FFF2-40B4-BE49-F238E27FC236}">
                <a16:creationId xmlns:a16="http://schemas.microsoft.com/office/drawing/2014/main" id="{2E5FF7C0-0BB9-3187-8552-3F7F60749A4B}"/>
              </a:ext>
            </a:extLst>
          </p:cNvPr>
          <p:cNvPicPr>
            <a:picLocks noChangeAspect="1"/>
          </p:cNvPicPr>
          <p:nvPr/>
        </p:nvPicPr>
        <p:blipFill>
          <a:blip r:embed="rId7"/>
          <a:stretch>
            <a:fillRect/>
          </a:stretch>
        </p:blipFill>
        <p:spPr>
          <a:xfrm>
            <a:off x="11286137" y="5559341"/>
            <a:ext cx="2525807" cy="610166"/>
          </a:xfrm>
          <a:prstGeom prst="rect">
            <a:avLst/>
          </a:prstGeom>
        </p:spPr>
      </p:pic>
      <p:sp>
        <p:nvSpPr>
          <p:cNvPr id="40" name="object 22" descr="KY Family Math Night - Operations and Algebraic Thinking Activity 2c: 24! Game&#10;&#10;&#10;&#10;">
            <a:extLst>
              <a:ext uri="{FF2B5EF4-FFF2-40B4-BE49-F238E27FC236}">
                <a16:creationId xmlns:a16="http://schemas.microsoft.com/office/drawing/2014/main" id="{50750CD2-6D21-F24D-A1B8-72FFDCF44DE1}"/>
              </a:ext>
            </a:extLst>
          </p:cNvPr>
          <p:cNvSpPr txBox="1">
            <a:spLocks/>
          </p:cNvSpPr>
          <p:nvPr/>
        </p:nvSpPr>
        <p:spPr>
          <a:xfrm>
            <a:off x="-72332" y="-66796"/>
            <a:ext cx="18131732" cy="560922"/>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a:t>
            </a:r>
            <a:endParaRPr lang="en-US" sz="3350" dirty="0">
              <a:latin typeface="Arial"/>
              <a:cs typeface="Arial"/>
            </a:endParaRPr>
          </a:p>
        </p:txBody>
      </p:sp>
      <p:pic>
        <p:nvPicPr>
          <p:cNvPr id="71" name="Picture 70" descr="1">
            <a:extLst>
              <a:ext uri="{FF2B5EF4-FFF2-40B4-BE49-F238E27FC236}">
                <a16:creationId xmlns:a16="http://schemas.microsoft.com/office/drawing/2014/main" id="{B148FB2D-2EB1-1FA6-6E5A-F0ACAECB54EB}"/>
              </a:ext>
            </a:extLst>
          </p:cNvPr>
          <p:cNvPicPr>
            <a:picLocks noChangeAspect="1"/>
          </p:cNvPicPr>
          <p:nvPr/>
        </p:nvPicPr>
        <p:blipFill>
          <a:blip r:embed="rId8"/>
          <a:stretch>
            <a:fillRect/>
          </a:stretch>
        </p:blipFill>
        <p:spPr>
          <a:xfrm>
            <a:off x="6404902" y="2177879"/>
            <a:ext cx="442958" cy="604034"/>
          </a:xfrm>
          <a:prstGeom prst="rect">
            <a:avLst/>
          </a:prstGeom>
        </p:spPr>
      </p:pic>
      <p:pic>
        <p:nvPicPr>
          <p:cNvPr id="75" name="Picture 74" descr="3">
            <a:extLst>
              <a:ext uri="{FF2B5EF4-FFF2-40B4-BE49-F238E27FC236}">
                <a16:creationId xmlns:a16="http://schemas.microsoft.com/office/drawing/2014/main" id="{EE382741-9BEA-8AAF-5D5F-A9813770DE6F}"/>
              </a:ext>
            </a:extLst>
          </p:cNvPr>
          <p:cNvPicPr>
            <a:picLocks noChangeAspect="1"/>
          </p:cNvPicPr>
          <p:nvPr/>
        </p:nvPicPr>
        <p:blipFill>
          <a:blip r:embed="rId9"/>
          <a:stretch>
            <a:fillRect/>
          </a:stretch>
        </p:blipFill>
        <p:spPr>
          <a:xfrm>
            <a:off x="13704363" y="2267361"/>
            <a:ext cx="510072" cy="563764"/>
          </a:xfrm>
          <a:prstGeom prst="rect">
            <a:avLst/>
          </a:prstGeom>
        </p:spPr>
      </p:pic>
      <p:pic>
        <p:nvPicPr>
          <p:cNvPr id="77" name="Picture 76" descr="4">
            <a:extLst>
              <a:ext uri="{FF2B5EF4-FFF2-40B4-BE49-F238E27FC236}">
                <a16:creationId xmlns:a16="http://schemas.microsoft.com/office/drawing/2014/main" id="{0E2026B2-B213-5C93-5A83-6B3804DF0535}"/>
              </a:ext>
            </a:extLst>
          </p:cNvPr>
          <p:cNvPicPr>
            <a:picLocks noChangeAspect="1"/>
          </p:cNvPicPr>
          <p:nvPr/>
        </p:nvPicPr>
        <p:blipFill>
          <a:blip r:embed="rId10"/>
          <a:stretch>
            <a:fillRect/>
          </a:stretch>
        </p:blipFill>
        <p:spPr>
          <a:xfrm>
            <a:off x="1680574" y="1408309"/>
            <a:ext cx="429534" cy="563764"/>
          </a:xfrm>
          <a:prstGeom prst="rect">
            <a:avLst/>
          </a:prstGeom>
        </p:spPr>
      </p:pic>
      <p:pic>
        <p:nvPicPr>
          <p:cNvPr id="79" name="Picture 78" descr="5">
            <a:extLst>
              <a:ext uri="{FF2B5EF4-FFF2-40B4-BE49-F238E27FC236}">
                <a16:creationId xmlns:a16="http://schemas.microsoft.com/office/drawing/2014/main" id="{67A7909A-916F-01B9-A4E4-F835370AE15F}"/>
              </a:ext>
            </a:extLst>
          </p:cNvPr>
          <p:cNvPicPr>
            <a:picLocks noChangeAspect="1"/>
          </p:cNvPicPr>
          <p:nvPr/>
        </p:nvPicPr>
        <p:blipFill>
          <a:blip r:embed="rId11"/>
          <a:stretch>
            <a:fillRect/>
          </a:stretch>
        </p:blipFill>
        <p:spPr>
          <a:xfrm>
            <a:off x="14697984" y="2410159"/>
            <a:ext cx="483227" cy="550341"/>
          </a:xfrm>
          <a:prstGeom prst="rect">
            <a:avLst/>
          </a:prstGeom>
        </p:spPr>
      </p:pic>
      <p:pic>
        <p:nvPicPr>
          <p:cNvPr id="81" name="Picture 80" descr="6">
            <a:extLst>
              <a:ext uri="{FF2B5EF4-FFF2-40B4-BE49-F238E27FC236}">
                <a16:creationId xmlns:a16="http://schemas.microsoft.com/office/drawing/2014/main" id="{8018C740-4277-ED28-6964-1EE8455C3CAF}"/>
              </a:ext>
            </a:extLst>
          </p:cNvPr>
          <p:cNvPicPr>
            <a:picLocks noChangeAspect="1"/>
          </p:cNvPicPr>
          <p:nvPr/>
        </p:nvPicPr>
        <p:blipFill>
          <a:blip r:embed="rId12"/>
          <a:stretch>
            <a:fillRect/>
          </a:stretch>
        </p:blipFill>
        <p:spPr>
          <a:xfrm>
            <a:off x="2386204" y="2452787"/>
            <a:ext cx="429534" cy="604033"/>
          </a:xfrm>
          <a:prstGeom prst="rect">
            <a:avLst/>
          </a:prstGeom>
        </p:spPr>
      </p:pic>
      <p:pic>
        <p:nvPicPr>
          <p:cNvPr id="83" name="Picture 82" descr="7">
            <a:extLst>
              <a:ext uri="{FF2B5EF4-FFF2-40B4-BE49-F238E27FC236}">
                <a16:creationId xmlns:a16="http://schemas.microsoft.com/office/drawing/2014/main" id="{4529132C-62BE-30A7-0409-744E4DADACDE}"/>
              </a:ext>
            </a:extLst>
          </p:cNvPr>
          <p:cNvPicPr>
            <a:picLocks noChangeAspect="1"/>
          </p:cNvPicPr>
          <p:nvPr/>
        </p:nvPicPr>
        <p:blipFill>
          <a:blip r:embed="rId13"/>
          <a:stretch>
            <a:fillRect/>
          </a:stretch>
        </p:blipFill>
        <p:spPr>
          <a:xfrm>
            <a:off x="7084122" y="929499"/>
            <a:ext cx="469803" cy="604033"/>
          </a:xfrm>
          <a:prstGeom prst="rect">
            <a:avLst/>
          </a:prstGeom>
        </p:spPr>
      </p:pic>
      <p:pic>
        <p:nvPicPr>
          <p:cNvPr id="85" name="Picture 84" descr="8">
            <a:extLst>
              <a:ext uri="{FF2B5EF4-FFF2-40B4-BE49-F238E27FC236}">
                <a16:creationId xmlns:a16="http://schemas.microsoft.com/office/drawing/2014/main" id="{723E153A-8A75-D6AE-C2F6-6DDB623EA5CD}"/>
              </a:ext>
            </a:extLst>
          </p:cNvPr>
          <p:cNvPicPr>
            <a:picLocks noChangeAspect="1"/>
          </p:cNvPicPr>
          <p:nvPr/>
        </p:nvPicPr>
        <p:blipFill>
          <a:blip r:embed="rId14"/>
          <a:stretch>
            <a:fillRect/>
          </a:stretch>
        </p:blipFill>
        <p:spPr>
          <a:xfrm>
            <a:off x="9847397" y="1805761"/>
            <a:ext cx="429534" cy="563764"/>
          </a:xfrm>
          <a:prstGeom prst="rect">
            <a:avLst/>
          </a:prstGeom>
        </p:spPr>
      </p:pic>
      <p:pic>
        <p:nvPicPr>
          <p:cNvPr id="89" name="Picture 88" descr="10">
            <a:extLst>
              <a:ext uri="{FF2B5EF4-FFF2-40B4-BE49-F238E27FC236}">
                <a16:creationId xmlns:a16="http://schemas.microsoft.com/office/drawing/2014/main" id="{BBDE0FF1-5539-0C90-3D32-AC485AFF7023}"/>
              </a:ext>
            </a:extLst>
          </p:cNvPr>
          <p:cNvPicPr>
            <a:picLocks noChangeAspect="1"/>
          </p:cNvPicPr>
          <p:nvPr/>
        </p:nvPicPr>
        <p:blipFill>
          <a:blip r:embed="rId15"/>
          <a:stretch>
            <a:fillRect/>
          </a:stretch>
        </p:blipFill>
        <p:spPr>
          <a:xfrm>
            <a:off x="3938998" y="3111092"/>
            <a:ext cx="604034" cy="604034"/>
          </a:xfrm>
          <a:prstGeom prst="rect">
            <a:avLst/>
          </a:prstGeom>
        </p:spPr>
      </p:pic>
      <p:pic>
        <p:nvPicPr>
          <p:cNvPr id="91" name="Picture 90" descr="11">
            <a:extLst>
              <a:ext uri="{FF2B5EF4-FFF2-40B4-BE49-F238E27FC236}">
                <a16:creationId xmlns:a16="http://schemas.microsoft.com/office/drawing/2014/main" id="{E7FC67DC-EBA1-BC4E-E497-F04CAAD15EE9}"/>
              </a:ext>
            </a:extLst>
          </p:cNvPr>
          <p:cNvPicPr>
            <a:picLocks noChangeAspect="1"/>
          </p:cNvPicPr>
          <p:nvPr/>
        </p:nvPicPr>
        <p:blipFill>
          <a:blip r:embed="rId16"/>
          <a:stretch>
            <a:fillRect/>
          </a:stretch>
        </p:blipFill>
        <p:spPr>
          <a:xfrm>
            <a:off x="1358353" y="2511740"/>
            <a:ext cx="617455" cy="604033"/>
          </a:xfrm>
          <a:prstGeom prst="rect">
            <a:avLst/>
          </a:prstGeom>
        </p:spPr>
      </p:pic>
      <p:pic>
        <p:nvPicPr>
          <p:cNvPr id="93" name="Picture 92" descr="12">
            <a:extLst>
              <a:ext uri="{FF2B5EF4-FFF2-40B4-BE49-F238E27FC236}">
                <a16:creationId xmlns:a16="http://schemas.microsoft.com/office/drawing/2014/main" id="{DEBF6274-CDD3-E1B9-1D5E-237A0E5C2F43}"/>
              </a:ext>
            </a:extLst>
          </p:cNvPr>
          <p:cNvPicPr>
            <a:picLocks noChangeAspect="1"/>
          </p:cNvPicPr>
          <p:nvPr/>
        </p:nvPicPr>
        <p:blipFill>
          <a:blip r:embed="rId17"/>
          <a:stretch>
            <a:fillRect/>
          </a:stretch>
        </p:blipFill>
        <p:spPr>
          <a:xfrm>
            <a:off x="835814" y="3398974"/>
            <a:ext cx="630879" cy="563765"/>
          </a:xfrm>
          <a:prstGeom prst="rect">
            <a:avLst/>
          </a:prstGeom>
        </p:spPr>
      </p:pic>
      <p:pic>
        <p:nvPicPr>
          <p:cNvPr id="97" name="Picture 96" descr="14">
            <a:extLst>
              <a:ext uri="{FF2B5EF4-FFF2-40B4-BE49-F238E27FC236}">
                <a16:creationId xmlns:a16="http://schemas.microsoft.com/office/drawing/2014/main" id="{AC706F91-F8CD-ECDE-3246-E4A3864BCC8F}"/>
              </a:ext>
            </a:extLst>
          </p:cNvPr>
          <p:cNvPicPr>
            <a:picLocks noChangeAspect="1"/>
          </p:cNvPicPr>
          <p:nvPr/>
        </p:nvPicPr>
        <p:blipFill>
          <a:blip r:embed="rId18"/>
          <a:stretch>
            <a:fillRect/>
          </a:stretch>
        </p:blipFill>
        <p:spPr>
          <a:xfrm>
            <a:off x="3320781" y="1949113"/>
            <a:ext cx="617455" cy="563764"/>
          </a:xfrm>
          <a:prstGeom prst="rect">
            <a:avLst/>
          </a:prstGeom>
        </p:spPr>
      </p:pic>
      <p:pic>
        <p:nvPicPr>
          <p:cNvPr id="99" name="Picture 98" descr="15">
            <a:extLst>
              <a:ext uri="{FF2B5EF4-FFF2-40B4-BE49-F238E27FC236}">
                <a16:creationId xmlns:a16="http://schemas.microsoft.com/office/drawing/2014/main" id="{A2704530-ED04-891B-CDD1-9B64FB29F964}"/>
              </a:ext>
            </a:extLst>
          </p:cNvPr>
          <p:cNvPicPr>
            <a:picLocks noChangeAspect="1"/>
          </p:cNvPicPr>
          <p:nvPr/>
        </p:nvPicPr>
        <p:blipFill>
          <a:blip r:embed="rId19"/>
          <a:stretch>
            <a:fillRect/>
          </a:stretch>
        </p:blipFill>
        <p:spPr>
          <a:xfrm>
            <a:off x="12179102" y="1972073"/>
            <a:ext cx="617455" cy="563764"/>
          </a:xfrm>
          <a:prstGeom prst="rect">
            <a:avLst/>
          </a:prstGeom>
        </p:spPr>
      </p:pic>
      <p:pic>
        <p:nvPicPr>
          <p:cNvPr id="101" name="Picture 100" descr="16">
            <a:extLst>
              <a:ext uri="{FF2B5EF4-FFF2-40B4-BE49-F238E27FC236}">
                <a16:creationId xmlns:a16="http://schemas.microsoft.com/office/drawing/2014/main" id="{FF6463AF-3C29-0922-1B5A-8E292E9F9652}"/>
              </a:ext>
            </a:extLst>
          </p:cNvPr>
          <p:cNvPicPr>
            <a:picLocks noChangeAspect="1"/>
          </p:cNvPicPr>
          <p:nvPr/>
        </p:nvPicPr>
        <p:blipFill>
          <a:blip r:embed="rId20"/>
          <a:stretch>
            <a:fillRect/>
          </a:stretch>
        </p:blipFill>
        <p:spPr>
          <a:xfrm>
            <a:off x="10012001" y="736524"/>
            <a:ext cx="604034" cy="617456"/>
          </a:xfrm>
          <a:prstGeom prst="rect">
            <a:avLst/>
          </a:prstGeom>
        </p:spPr>
      </p:pic>
      <p:pic>
        <p:nvPicPr>
          <p:cNvPr id="105" name="Picture 104" descr="18">
            <a:extLst>
              <a:ext uri="{FF2B5EF4-FFF2-40B4-BE49-F238E27FC236}">
                <a16:creationId xmlns:a16="http://schemas.microsoft.com/office/drawing/2014/main" id="{85347B5D-3AAF-A200-62F4-C977B38A3F5E}"/>
              </a:ext>
            </a:extLst>
          </p:cNvPr>
          <p:cNvPicPr>
            <a:picLocks noChangeAspect="1"/>
          </p:cNvPicPr>
          <p:nvPr/>
        </p:nvPicPr>
        <p:blipFill>
          <a:blip r:embed="rId21"/>
          <a:stretch>
            <a:fillRect/>
          </a:stretch>
        </p:blipFill>
        <p:spPr>
          <a:xfrm>
            <a:off x="2937305" y="3295939"/>
            <a:ext cx="630879" cy="563765"/>
          </a:xfrm>
          <a:prstGeom prst="rect">
            <a:avLst/>
          </a:prstGeom>
        </p:spPr>
      </p:pic>
      <p:pic>
        <p:nvPicPr>
          <p:cNvPr id="107" name="Picture 106" descr="19">
            <a:extLst>
              <a:ext uri="{FF2B5EF4-FFF2-40B4-BE49-F238E27FC236}">
                <a16:creationId xmlns:a16="http://schemas.microsoft.com/office/drawing/2014/main" id="{687E121C-ADF0-79D3-8B31-46E4F080B1CF}"/>
              </a:ext>
            </a:extLst>
          </p:cNvPr>
          <p:cNvPicPr>
            <a:picLocks noChangeAspect="1"/>
          </p:cNvPicPr>
          <p:nvPr/>
        </p:nvPicPr>
        <p:blipFill>
          <a:blip r:embed="rId22"/>
          <a:stretch>
            <a:fillRect/>
          </a:stretch>
        </p:blipFill>
        <p:spPr>
          <a:xfrm>
            <a:off x="5102455" y="2358868"/>
            <a:ext cx="604034" cy="577187"/>
          </a:xfrm>
          <a:prstGeom prst="rect">
            <a:avLst/>
          </a:prstGeom>
        </p:spPr>
      </p:pic>
      <p:pic>
        <p:nvPicPr>
          <p:cNvPr id="111" name="Picture 110" descr="21">
            <a:extLst>
              <a:ext uri="{FF2B5EF4-FFF2-40B4-BE49-F238E27FC236}">
                <a16:creationId xmlns:a16="http://schemas.microsoft.com/office/drawing/2014/main" id="{29274635-0AF5-34A5-CF3F-1E0EB8CF61BE}"/>
              </a:ext>
            </a:extLst>
          </p:cNvPr>
          <p:cNvPicPr>
            <a:picLocks noChangeAspect="1"/>
          </p:cNvPicPr>
          <p:nvPr/>
        </p:nvPicPr>
        <p:blipFill>
          <a:blip r:embed="rId23"/>
          <a:stretch>
            <a:fillRect/>
          </a:stretch>
        </p:blipFill>
        <p:spPr>
          <a:xfrm>
            <a:off x="4568579" y="1723049"/>
            <a:ext cx="644303" cy="604034"/>
          </a:xfrm>
          <a:prstGeom prst="rect">
            <a:avLst/>
          </a:prstGeom>
        </p:spPr>
      </p:pic>
      <p:pic>
        <p:nvPicPr>
          <p:cNvPr id="115" name="Picture 114" descr="23">
            <a:extLst>
              <a:ext uri="{FF2B5EF4-FFF2-40B4-BE49-F238E27FC236}">
                <a16:creationId xmlns:a16="http://schemas.microsoft.com/office/drawing/2014/main" id="{8B2DDA82-0FFE-1EB9-ADFD-5375DD9AB509}"/>
              </a:ext>
            </a:extLst>
          </p:cNvPr>
          <p:cNvPicPr>
            <a:picLocks noChangeAspect="1"/>
          </p:cNvPicPr>
          <p:nvPr/>
        </p:nvPicPr>
        <p:blipFill>
          <a:blip r:embed="rId24"/>
          <a:stretch>
            <a:fillRect/>
          </a:stretch>
        </p:blipFill>
        <p:spPr>
          <a:xfrm>
            <a:off x="13560660" y="930683"/>
            <a:ext cx="644303" cy="550342"/>
          </a:xfrm>
          <a:prstGeom prst="rect">
            <a:avLst/>
          </a:prstGeom>
        </p:spPr>
      </p:pic>
      <p:pic>
        <p:nvPicPr>
          <p:cNvPr id="117" name="Picture 116" descr="24">
            <a:extLst>
              <a:ext uri="{FF2B5EF4-FFF2-40B4-BE49-F238E27FC236}">
                <a16:creationId xmlns:a16="http://schemas.microsoft.com/office/drawing/2014/main" id="{C70EE17C-86B4-53B2-07C0-CEA1CD0F9CF9}"/>
              </a:ext>
            </a:extLst>
          </p:cNvPr>
          <p:cNvPicPr>
            <a:picLocks noChangeAspect="1"/>
          </p:cNvPicPr>
          <p:nvPr/>
        </p:nvPicPr>
        <p:blipFill>
          <a:blip r:embed="rId25"/>
          <a:stretch>
            <a:fillRect/>
          </a:stretch>
        </p:blipFill>
        <p:spPr>
          <a:xfrm>
            <a:off x="15711987" y="1812838"/>
            <a:ext cx="630879" cy="604034"/>
          </a:xfrm>
          <a:prstGeom prst="rect">
            <a:avLst/>
          </a:prstGeom>
        </p:spPr>
      </p:pic>
      <p:pic>
        <p:nvPicPr>
          <p:cNvPr id="118" name="Picture 117" descr="0">
            <a:extLst>
              <a:ext uri="{FF2B5EF4-FFF2-40B4-BE49-F238E27FC236}">
                <a16:creationId xmlns:a16="http://schemas.microsoft.com/office/drawing/2014/main" id="{981BDD65-F7C7-1ADD-C057-BA07430F1B3F}"/>
              </a:ext>
            </a:extLst>
          </p:cNvPr>
          <p:cNvPicPr>
            <a:picLocks noChangeAspect="1"/>
          </p:cNvPicPr>
          <p:nvPr/>
        </p:nvPicPr>
        <p:blipFill>
          <a:blip r:embed="rId26"/>
          <a:stretch>
            <a:fillRect/>
          </a:stretch>
        </p:blipFill>
        <p:spPr>
          <a:xfrm>
            <a:off x="11279928" y="510135"/>
            <a:ext cx="550341" cy="563765"/>
          </a:xfrm>
          <a:prstGeom prst="rect">
            <a:avLst/>
          </a:prstGeom>
        </p:spPr>
      </p:pic>
      <p:pic>
        <p:nvPicPr>
          <p:cNvPr id="120" name="Picture 119" descr="2">
            <a:extLst>
              <a:ext uri="{FF2B5EF4-FFF2-40B4-BE49-F238E27FC236}">
                <a16:creationId xmlns:a16="http://schemas.microsoft.com/office/drawing/2014/main" id="{942A4D95-2653-083A-6449-4FBFC2FA1DA0}"/>
              </a:ext>
            </a:extLst>
          </p:cNvPr>
          <p:cNvPicPr>
            <a:picLocks noChangeAspect="1"/>
          </p:cNvPicPr>
          <p:nvPr/>
        </p:nvPicPr>
        <p:blipFill>
          <a:blip r:embed="rId27"/>
          <a:stretch>
            <a:fillRect/>
          </a:stretch>
        </p:blipFill>
        <p:spPr>
          <a:xfrm>
            <a:off x="10780322" y="1362501"/>
            <a:ext cx="442958" cy="617455"/>
          </a:xfrm>
          <a:prstGeom prst="rect">
            <a:avLst/>
          </a:prstGeom>
        </p:spPr>
      </p:pic>
      <p:pic>
        <p:nvPicPr>
          <p:cNvPr id="121" name="Picture 120" descr="3">
            <a:extLst>
              <a:ext uri="{FF2B5EF4-FFF2-40B4-BE49-F238E27FC236}">
                <a16:creationId xmlns:a16="http://schemas.microsoft.com/office/drawing/2014/main" id="{A9689F1A-F96B-AA97-2169-4E55067D4105}"/>
              </a:ext>
            </a:extLst>
          </p:cNvPr>
          <p:cNvPicPr>
            <a:picLocks noChangeAspect="1"/>
          </p:cNvPicPr>
          <p:nvPr/>
        </p:nvPicPr>
        <p:blipFill>
          <a:blip r:embed="rId9"/>
          <a:stretch>
            <a:fillRect/>
          </a:stretch>
        </p:blipFill>
        <p:spPr>
          <a:xfrm>
            <a:off x="627322" y="1931044"/>
            <a:ext cx="510072" cy="563764"/>
          </a:xfrm>
          <a:prstGeom prst="rect">
            <a:avLst/>
          </a:prstGeom>
        </p:spPr>
      </p:pic>
      <p:pic>
        <p:nvPicPr>
          <p:cNvPr id="122" name="Picture 121" descr="4">
            <a:extLst>
              <a:ext uri="{FF2B5EF4-FFF2-40B4-BE49-F238E27FC236}">
                <a16:creationId xmlns:a16="http://schemas.microsoft.com/office/drawing/2014/main" id="{6D21842F-2D6C-0D3A-C12A-5C06DF510581}"/>
              </a:ext>
            </a:extLst>
          </p:cNvPr>
          <p:cNvPicPr>
            <a:picLocks noChangeAspect="1"/>
          </p:cNvPicPr>
          <p:nvPr/>
        </p:nvPicPr>
        <p:blipFill>
          <a:blip r:embed="rId10"/>
          <a:stretch>
            <a:fillRect/>
          </a:stretch>
        </p:blipFill>
        <p:spPr>
          <a:xfrm>
            <a:off x="4061911" y="1041802"/>
            <a:ext cx="429534" cy="563764"/>
          </a:xfrm>
          <a:prstGeom prst="rect">
            <a:avLst/>
          </a:prstGeom>
        </p:spPr>
      </p:pic>
      <p:pic>
        <p:nvPicPr>
          <p:cNvPr id="123" name="Picture 122" descr="5">
            <a:extLst>
              <a:ext uri="{FF2B5EF4-FFF2-40B4-BE49-F238E27FC236}">
                <a16:creationId xmlns:a16="http://schemas.microsoft.com/office/drawing/2014/main" id="{0B047757-1F8D-11B6-2B3B-A6FB29E711F4}"/>
              </a:ext>
            </a:extLst>
          </p:cNvPr>
          <p:cNvPicPr>
            <a:picLocks noChangeAspect="1"/>
          </p:cNvPicPr>
          <p:nvPr/>
        </p:nvPicPr>
        <p:blipFill>
          <a:blip r:embed="rId11"/>
          <a:stretch>
            <a:fillRect/>
          </a:stretch>
        </p:blipFill>
        <p:spPr>
          <a:xfrm>
            <a:off x="13032313" y="1936617"/>
            <a:ext cx="483227" cy="550341"/>
          </a:xfrm>
          <a:prstGeom prst="rect">
            <a:avLst/>
          </a:prstGeom>
        </p:spPr>
      </p:pic>
      <p:pic>
        <p:nvPicPr>
          <p:cNvPr id="124" name="Picture 123" descr="6">
            <a:extLst>
              <a:ext uri="{FF2B5EF4-FFF2-40B4-BE49-F238E27FC236}">
                <a16:creationId xmlns:a16="http://schemas.microsoft.com/office/drawing/2014/main" id="{C7CC7C3C-9BC3-4E97-5F7F-8AE8929F87B4}"/>
              </a:ext>
            </a:extLst>
          </p:cNvPr>
          <p:cNvPicPr>
            <a:picLocks noChangeAspect="1"/>
          </p:cNvPicPr>
          <p:nvPr/>
        </p:nvPicPr>
        <p:blipFill>
          <a:blip r:embed="rId12"/>
          <a:stretch>
            <a:fillRect/>
          </a:stretch>
        </p:blipFill>
        <p:spPr>
          <a:xfrm>
            <a:off x="16537676" y="2496570"/>
            <a:ext cx="429534" cy="604033"/>
          </a:xfrm>
          <a:prstGeom prst="rect">
            <a:avLst/>
          </a:prstGeom>
        </p:spPr>
      </p:pic>
      <p:pic>
        <p:nvPicPr>
          <p:cNvPr id="127" name="Picture 126" descr="9">
            <a:extLst>
              <a:ext uri="{FF2B5EF4-FFF2-40B4-BE49-F238E27FC236}">
                <a16:creationId xmlns:a16="http://schemas.microsoft.com/office/drawing/2014/main" id="{2844B78D-A0E3-827F-D16F-6A0570C5A638}"/>
              </a:ext>
            </a:extLst>
          </p:cNvPr>
          <p:cNvPicPr>
            <a:picLocks noChangeAspect="1"/>
          </p:cNvPicPr>
          <p:nvPr/>
        </p:nvPicPr>
        <p:blipFill>
          <a:blip r:embed="rId28"/>
          <a:stretch>
            <a:fillRect/>
          </a:stretch>
        </p:blipFill>
        <p:spPr>
          <a:xfrm>
            <a:off x="10212277" y="2825432"/>
            <a:ext cx="483227" cy="550341"/>
          </a:xfrm>
          <a:prstGeom prst="rect">
            <a:avLst/>
          </a:prstGeom>
        </p:spPr>
      </p:pic>
      <p:pic>
        <p:nvPicPr>
          <p:cNvPr id="129" name="Picture 128" descr="11">
            <a:extLst>
              <a:ext uri="{FF2B5EF4-FFF2-40B4-BE49-F238E27FC236}">
                <a16:creationId xmlns:a16="http://schemas.microsoft.com/office/drawing/2014/main" id="{C2F4DC50-5932-4135-E589-7EFAE6F55F2F}"/>
              </a:ext>
            </a:extLst>
          </p:cNvPr>
          <p:cNvPicPr>
            <a:picLocks noChangeAspect="1"/>
          </p:cNvPicPr>
          <p:nvPr/>
        </p:nvPicPr>
        <p:blipFill>
          <a:blip r:embed="rId16"/>
          <a:stretch>
            <a:fillRect/>
          </a:stretch>
        </p:blipFill>
        <p:spPr>
          <a:xfrm>
            <a:off x="16298732" y="3413109"/>
            <a:ext cx="617455" cy="604033"/>
          </a:xfrm>
          <a:prstGeom prst="rect">
            <a:avLst/>
          </a:prstGeom>
        </p:spPr>
      </p:pic>
      <p:pic>
        <p:nvPicPr>
          <p:cNvPr id="131" name="Picture 130" descr="13">
            <a:extLst>
              <a:ext uri="{FF2B5EF4-FFF2-40B4-BE49-F238E27FC236}">
                <a16:creationId xmlns:a16="http://schemas.microsoft.com/office/drawing/2014/main" id="{9AFDEC4F-8243-BA91-CC33-8AA7C00CD0D4}"/>
              </a:ext>
            </a:extLst>
          </p:cNvPr>
          <p:cNvPicPr>
            <a:picLocks noChangeAspect="1"/>
          </p:cNvPicPr>
          <p:nvPr/>
        </p:nvPicPr>
        <p:blipFill>
          <a:blip r:embed="rId29"/>
          <a:stretch>
            <a:fillRect/>
          </a:stretch>
        </p:blipFill>
        <p:spPr>
          <a:xfrm>
            <a:off x="7715379" y="817653"/>
            <a:ext cx="644303" cy="563765"/>
          </a:xfrm>
          <a:prstGeom prst="rect">
            <a:avLst/>
          </a:prstGeom>
        </p:spPr>
      </p:pic>
      <p:pic>
        <p:nvPicPr>
          <p:cNvPr id="134" name="Picture 133" descr="16">
            <a:extLst>
              <a:ext uri="{FF2B5EF4-FFF2-40B4-BE49-F238E27FC236}">
                <a16:creationId xmlns:a16="http://schemas.microsoft.com/office/drawing/2014/main" id="{57534E95-9F38-2611-B7BD-C8A207DC84BD}"/>
              </a:ext>
            </a:extLst>
          </p:cNvPr>
          <p:cNvPicPr>
            <a:picLocks noChangeAspect="1"/>
          </p:cNvPicPr>
          <p:nvPr/>
        </p:nvPicPr>
        <p:blipFill>
          <a:blip r:embed="rId20"/>
          <a:stretch>
            <a:fillRect/>
          </a:stretch>
        </p:blipFill>
        <p:spPr>
          <a:xfrm>
            <a:off x="17240658" y="790807"/>
            <a:ext cx="604034" cy="617456"/>
          </a:xfrm>
          <a:prstGeom prst="rect">
            <a:avLst/>
          </a:prstGeom>
        </p:spPr>
      </p:pic>
      <p:pic>
        <p:nvPicPr>
          <p:cNvPr id="135" name="Picture 134" descr="17">
            <a:extLst>
              <a:ext uri="{FF2B5EF4-FFF2-40B4-BE49-F238E27FC236}">
                <a16:creationId xmlns:a16="http://schemas.microsoft.com/office/drawing/2014/main" id="{A36D9E93-B665-654E-AD10-F86E2893DD68}"/>
              </a:ext>
            </a:extLst>
          </p:cNvPr>
          <p:cNvPicPr>
            <a:picLocks noChangeAspect="1"/>
          </p:cNvPicPr>
          <p:nvPr/>
        </p:nvPicPr>
        <p:blipFill>
          <a:blip r:embed="rId30"/>
          <a:stretch>
            <a:fillRect/>
          </a:stretch>
        </p:blipFill>
        <p:spPr>
          <a:xfrm>
            <a:off x="2554593" y="1304867"/>
            <a:ext cx="617455" cy="563764"/>
          </a:xfrm>
          <a:prstGeom prst="rect">
            <a:avLst/>
          </a:prstGeom>
        </p:spPr>
      </p:pic>
      <p:pic>
        <p:nvPicPr>
          <p:cNvPr id="136" name="Picture 135" descr="18">
            <a:extLst>
              <a:ext uri="{FF2B5EF4-FFF2-40B4-BE49-F238E27FC236}">
                <a16:creationId xmlns:a16="http://schemas.microsoft.com/office/drawing/2014/main" id="{78217A84-5BDB-DC14-2B9C-D6C78790C0FA}"/>
              </a:ext>
            </a:extLst>
          </p:cNvPr>
          <p:cNvPicPr>
            <a:picLocks noChangeAspect="1"/>
          </p:cNvPicPr>
          <p:nvPr/>
        </p:nvPicPr>
        <p:blipFill>
          <a:blip r:embed="rId21"/>
          <a:stretch>
            <a:fillRect/>
          </a:stretch>
        </p:blipFill>
        <p:spPr>
          <a:xfrm>
            <a:off x="14404632" y="1441166"/>
            <a:ext cx="630879" cy="563765"/>
          </a:xfrm>
          <a:prstGeom prst="rect">
            <a:avLst/>
          </a:prstGeom>
        </p:spPr>
      </p:pic>
      <p:pic>
        <p:nvPicPr>
          <p:cNvPr id="137" name="Picture 136" descr="19">
            <a:extLst>
              <a:ext uri="{FF2B5EF4-FFF2-40B4-BE49-F238E27FC236}">
                <a16:creationId xmlns:a16="http://schemas.microsoft.com/office/drawing/2014/main" id="{E703C008-6238-4E82-E080-7C2F2C6D4518}"/>
              </a:ext>
            </a:extLst>
          </p:cNvPr>
          <p:cNvPicPr>
            <a:picLocks noChangeAspect="1"/>
          </p:cNvPicPr>
          <p:nvPr/>
        </p:nvPicPr>
        <p:blipFill>
          <a:blip r:embed="rId22"/>
          <a:stretch>
            <a:fillRect/>
          </a:stretch>
        </p:blipFill>
        <p:spPr>
          <a:xfrm>
            <a:off x="14776282" y="692182"/>
            <a:ext cx="604034" cy="577187"/>
          </a:xfrm>
          <a:prstGeom prst="rect">
            <a:avLst/>
          </a:prstGeom>
        </p:spPr>
      </p:pic>
      <p:pic>
        <p:nvPicPr>
          <p:cNvPr id="139" name="Picture 138" descr="21">
            <a:extLst>
              <a:ext uri="{FF2B5EF4-FFF2-40B4-BE49-F238E27FC236}">
                <a16:creationId xmlns:a16="http://schemas.microsoft.com/office/drawing/2014/main" id="{82C41DED-A492-FC7D-AF49-C4F8D83929DE}"/>
              </a:ext>
            </a:extLst>
          </p:cNvPr>
          <p:cNvPicPr>
            <a:picLocks noChangeAspect="1"/>
          </p:cNvPicPr>
          <p:nvPr/>
        </p:nvPicPr>
        <p:blipFill>
          <a:blip r:embed="rId23"/>
          <a:stretch>
            <a:fillRect/>
          </a:stretch>
        </p:blipFill>
        <p:spPr>
          <a:xfrm>
            <a:off x="11255671" y="2046413"/>
            <a:ext cx="644303" cy="604034"/>
          </a:xfrm>
          <a:prstGeom prst="rect">
            <a:avLst/>
          </a:prstGeom>
        </p:spPr>
      </p:pic>
      <p:pic>
        <p:nvPicPr>
          <p:cNvPr id="140" name="Picture 139" descr="22">
            <a:extLst>
              <a:ext uri="{FF2B5EF4-FFF2-40B4-BE49-F238E27FC236}">
                <a16:creationId xmlns:a16="http://schemas.microsoft.com/office/drawing/2014/main" id="{BF264EE9-73DB-A700-78F9-EBCFE8170908}"/>
              </a:ext>
            </a:extLst>
          </p:cNvPr>
          <p:cNvPicPr>
            <a:picLocks noChangeAspect="1"/>
          </p:cNvPicPr>
          <p:nvPr/>
        </p:nvPicPr>
        <p:blipFill>
          <a:blip r:embed="rId31"/>
          <a:stretch>
            <a:fillRect/>
          </a:stretch>
        </p:blipFill>
        <p:spPr>
          <a:xfrm>
            <a:off x="12222417" y="939884"/>
            <a:ext cx="604034" cy="604034"/>
          </a:xfrm>
          <a:prstGeom prst="rect">
            <a:avLst/>
          </a:prstGeom>
        </p:spPr>
      </p:pic>
      <p:pic>
        <p:nvPicPr>
          <p:cNvPr id="141" name="Picture 140" descr="23">
            <a:extLst>
              <a:ext uri="{FF2B5EF4-FFF2-40B4-BE49-F238E27FC236}">
                <a16:creationId xmlns:a16="http://schemas.microsoft.com/office/drawing/2014/main" id="{BEBAA59A-0B2F-C3F7-304D-3066D0866FCE}"/>
              </a:ext>
            </a:extLst>
          </p:cNvPr>
          <p:cNvPicPr>
            <a:picLocks noChangeAspect="1"/>
          </p:cNvPicPr>
          <p:nvPr/>
        </p:nvPicPr>
        <p:blipFill>
          <a:blip r:embed="rId24"/>
          <a:stretch>
            <a:fillRect/>
          </a:stretch>
        </p:blipFill>
        <p:spPr>
          <a:xfrm>
            <a:off x="5738722" y="3285146"/>
            <a:ext cx="644303" cy="550342"/>
          </a:xfrm>
          <a:prstGeom prst="rect">
            <a:avLst/>
          </a:prstGeom>
        </p:spPr>
      </p:pic>
      <p:pic>
        <p:nvPicPr>
          <p:cNvPr id="143" name="Picture 142" descr="24 sticky post it cover card green">
            <a:extLst>
              <a:ext uri="{FF2B5EF4-FFF2-40B4-BE49-F238E27FC236}">
                <a16:creationId xmlns:a16="http://schemas.microsoft.com/office/drawing/2014/main" id="{E5BE5C4B-51BF-D4B8-6F48-9BC259779503}"/>
              </a:ext>
            </a:extLst>
          </p:cNvPr>
          <p:cNvPicPr>
            <a:picLocks noChangeAspect="1"/>
          </p:cNvPicPr>
          <p:nvPr/>
        </p:nvPicPr>
        <p:blipFill>
          <a:blip r:embed="rId32"/>
          <a:stretch>
            <a:fillRect/>
          </a:stretch>
        </p:blipFill>
        <p:spPr>
          <a:xfrm>
            <a:off x="17222936" y="709391"/>
            <a:ext cx="715876" cy="715876"/>
          </a:xfrm>
          <a:prstGeom prst="rect">
            <a:avLst/>
          </a:prstGeom>
        </p:spPr>
      </p:pic>
      <p:pic>
        <p:nvPicPr>
          <p:cNvPr id="144" name="Picture 143" descr="24 sticky post it cover card light blue">
            <a:extLst>
              <a:ext uri="{FF2B5EF4-FFF2-40B4-BE49-F238E27FC236}">
                <a16:creationId xmlns:a16="http://schemas.microsoft.com/office/drawing/2014/main" id="{6EBA27CF-F5A0-4C11-2A62-E34DA7FF3FC8}"/>
              </a:ext>
            </a:extLst>
          </p:cNvPr>
          <p:cNvPicPr>
            <a:picLocks noChangeAspect="1"/>
          </p:cNvPicPr>
          <p:nvPr/>
        </p:nvPicPr>
        <p:blipFill>
          <a:blip r:embed="rId33"/>
          <a:stretch>
            <a:fillRect/>
          </a:stretch>
        </p:blipFill>
        <p:spPr>
          <a:xfrm>
            <a:off x="4015824" y="966274"/>
            <a:ext cx="658144" cy="704329"/>
          </a:xfrm>
          <a:prstGeom prst="rect">
            <a:avLst/>
          </a:prstGeom>
        </p:spPr>
      </p:pic>
      <p:pic>
        <p:nvPicPr>
          <p:cNvPr id="147" name="Picture 146" descr="24 sticky post it cover card orange">
            <a:extLst>
              <a:ext uri="{FF2B5EF4-FFF2-40B4-BE49-F238E27FC236}">
                <a16:creationId xmlns:a16="http://schemas.microsoft.com/office/drawing/2014/main" id="{E00B027B-A28B-9660-B163-413DD84FE540}"/>
              </a:ext>
            </a:extLst>
          </p:cNvPr>
          <p:cNvPicPr>
            <a:picLocks noChangeAspect="1"/>
          </p:cNvPicPr>
          <p:nvPr/>
        </p:nvPicPr>
        <p:blipFill>
          <a:blip r:embed="rId34"/>
          <a:stretch>
            <a:fillRect/>
          </a:stretch>
        </p:blipFill>
        <p:spPr>
          <a:xfrm>
            <a:off x="7789900" y="821427"/>
            <a:ext cx="646597" cy="646597"/>
          </a:xfrm>
          <a:prstGeom prst="rect">
            <a:avLst/>
          </a:prstGeom>
        </p:spPr>
      </p:pic>
      <p:pic>
        <p:nvPicPr>
          <p:cNvPr id="30" name="Picture 29" descr="24 sticky post it cover card green">
            <a:extLst>
              <a:ext uri="{FF2B5EF4-FFF2-40B4-BE49-F238E27FC236}">
                <a16:creationId xmlns:a16="http://schemas.microsoft.com/office/drawing/2014/main" id="{8DA69EBA-0779-9C50-CEFE-0080E240D8D5}"/>
              </a:ext>
            </a:extLst>
          </p:cNvPr>
          <p:cNvPicPr>
            <a:picLocks noChangeAspect="1"/>
          </p:cNvPicPr>
          <p:nvPr/>
        </p:nvPicPr>
        <p:blipFill>
          <a:blip r:embed="rId32"/>
          <a:stretch>
            <a:fillRect/>
          </a:stretch>
        </p:blipFill>
        <p:spPr>
          <a:xfrm>
            <a:off x="1359076" y="2384727"/>
            <a:ext cx="715876" cy="715876"/>
          </a:xfrm>
          <a:prstGeom prst="rect">
            <a:avLst/>
          </a:prstGeom>
        </p:spPr>
      </p:pic>
      <p:pic>
        <p:nvPicPr>
          <p:cNvPr id="164" name="Picture 163" descr="24 sticky post it cover card light blue">
            <a:extLst>
              <a:ext uri="{FF2B5EF4-FFF2-40B4-BE49-F238E27FC236}">
                <a16:creationId xmlns:a16="http://schemas.microsoft.com/office/drawing/2014/main" id="{C1275D11-08A8-E3E6-96C6-D635283B9812}"/>
              </a:ext>
            </a:extLst>
          </p:cNvPr>
          <p:cNvPicPr>
            <a:picLocks noChangeAspect="1"/>
          </p:cNvPicPr>
          <p:nvPr/>
        </p:nvPicPr>
        <p:blipFill>
          <a:blip r:embed="rId33"/>
          <a:stretch>
            <a:fillRect/>
          </a:stretch>
        </p:blipFill>
        <p:spPr>
          <a:xfrm>
            <a:off x="9696583" y="1741710"/>
            <a:ext cx="658144" cy="704329"/>
          </a:xfrm>
          <a:prstGeom prst="rect">
            <a:avLst/>
          </a:prstGeom>
        </p:spPr>
      </p:pic>
      <p:pic>
        <p:nvPicPr>
          <p:cNvPr id="165" name="Picture 164" descr="24 sticky post it cover card yellow">
            <a:extLst>
              <a:ext uri="{FF2B5EF4-FFF2-40B4-BE49-F238E27FC236}">
                <a16:creationId xmlns:a16="http://schemas.microsoft.com/office/drawing/2014/main" id="{5F34FA47-D967-E807-2343-A286F6C81E17}"/>
              </a:ext>
            </a:extLst>
          </p:cNvPr>
          <p:cNvPicPr>
            <a:picLocks noChangeAspect="1"/>
          </p:cNvPicPr>
          <p:nvPr/>
        </p:nvPicPr>
        <p:blipFill>
          <a:blip r:embed="rId35"/>
          <a:stretch>
            <a:fillRect/>
          </a:stretch>
        </p:blipFill>
        <p:spPr>
          <a:xfrm>
            <a:off x="10129488" y="2697542"/>
            <a:ext cx="692782" cy="762061"/>
          </a:xfrm>
          <a:prstGeom prst="rect">
            <a:avLst/>
          </a:prstGeom>
        </p:spPr>
      </p:pic>
      <p:pic>
        <p:nvPicPr>
          <p:cNvPr id="167" name="Picture 166" descr="24 sticky post it cover card orange">
            <a:extLst>
              <a:ext uri="{FF2B5EF4-FFF2-40B4-BE49-F238E27FC236}">
                <a16:creationId xmlns:a16="http://schemas.microsoft.com/office/drawing/2014/main" id="{7C98757C-E667-5FF2-1CD0-BAB4F05847BF}"/>
              </a:ext>
            </a:extLst>
          </p:cNvPr>
          <p:cNvPicPr>
            <a:picLocks noChangeAspect="1"/>
          </p:cNvPicPr>
          <p:nvPr/>
        </p:nvPicPr>
        <p:blipFill>
          <a:blip r:embed="rId34"/>
          <a:stretch>
            <a:fillRect/>
          </a:stretch>
        </p:blipFill>
        <p:spPr>
          <a:xfrm>
            <a:off x="10025920" y="740782"/>
            <a:ext cx="646597" cy="646597"/>
          </a:xfrm>
          <a:prstGeom prst="rect">
            <a:avLst/>
          </a:prstGeom>
        </p:spPr>
      </p:pic>
      <p:pic>
        <p:nvPicPr>
          <p:cNvPr id="168" name="Picture 167" descr="24 sticky post it cover card green">
            <a:extLst>
              <a:ext uri="{FF2B5EF4-FFF2-40B4-BE49-F238E27FC236}">
                <a16:creationId xmlns:a16="http://schemas.microsoft.com/office/drawing/2014/main" id="{54780010-FA52-7C81-6996-270D3DFB2575}"/>
              </a:ext>
            </a:extLst>
          </p:cNvPr>
          <p:cNvPicPr>
            <a:picLocks noChangeAspect="1"/>
          </p:cNvPicPr>
          <p:nvPr/>
        </p:nvPicPr>
        <p:blipFill>
          <a:blip r:embed="rId32"/>
          <a:stretch>
            <a:fillRect/>
          </a:stretch>
        </p:blipFill>
        <p:spPr>
          <a:xfrm>
            <a:off x="10637421" y="1313313"/>
            <a:ext cx="715876" cy="715876"/>
          </a:xfrm>
          <a:prstGeom prst="rect">
            <a:avLst/>
          </a:prstGeom>
        </p:spPr>
      </p:pic>
      <p:pic>
        <p:nvPicPr>
          <p:cNvPr id="169" name="Picture 168" descr="24 sticky post it cover card light blue">
            <a:extLst>
              <a:ext uri="{FF2B5EF4-FFF2-40B4-BE49-F238E27FC236}">
                <a16:creationId xmlns:a16="http://schemas.microsoft.com/office/drawing/2014/main" id="{4A7DEA08-750E-485B-5006-85D219D5C040}"/>
              </a:ext>
            </a:extLst>
          </p:cNvPr>
          <p:cNvPicPr>
            <a:picLocks noChangeAspect="1"/>
          </p:cNvPicPr>
          <p:nvPr/>
        </p:nvPicPr>
        <p:blipFill>
          <a:blip r:embed="rId33"/>
          <a:stretch>
            <a:fillRect/>
          </a:stretch>
        </p:blipFill>
        <p:spPr>
          <a:xfrm>
            <a:off x="12187705" y="1831743"/>
            <a:ext cx="658144" cy="704329"/>
          </a:xfrm>
          <a:prstGeom prst="rect">
            <a:avLst/>
          </a:prstGeom>
        </p:spPr>
      </p:pic>
      <p:pic>
        <p:nvPicPr>
          <p:cNvPr id="170" name="Picture 169" descr="24 sticky post it cover card yellow">
            <a:extLst>
              <a:ext uri="{FF2B5EF4-FFF2-40B4-BE49-F238E27FC236}">
                <a16:creationId xmlns:a16="http://schemas.microsoft.com/office/drawing/2014/main" id="{C33CDDE0-AD95-088D-64E7-9A9A8E678535}"/>
              </a:ext>
            </a:extLst>
          </p:cNvPr>
          <p:cNvPicPr>
            <a:picLocks noChangeAspect="1"/>
          </p:cNvPicPr>
          <p:nvPr/>
        </p:nvPicPr>
        <p:blipFill>
          <a:blip r:embed="rId35"/>
          <a:stretch>
            <a:fillRect/>
          </a:stretch>
        </p:blipFill>
        <p:spPr>
          <a:xfrm>
            <a:off x="11236180" y="488756"/>
            <a:ext cx="692782" cy="762061"/>
          </a:xfrm>
          <a:prstGeom prst="rect">
            <a:avLst/>
          </a:prstGeom>
        </p:spPr>
      </p:pic>
      <p:pic>
        <p:nvPicPr>
          <p:cNvPr id="171" name="Picture 170" descr="24 sticky post it cover card pink">
            <a:extLst>
              <a:ext uri="{FF2B5EF4-FFF2-40B4-BE49-F238E27FC236}">
                <a16:creationId xmlns:a16="http://schemas.microsoft.com/office/drawing/2014/main" id="{1CC21314-9331-240F-C878-B219F356B1EC}"/>
              </a:ext>
            </a:extLst>
          </p:cNvPr>
          <p:cNvPicPr>
            <a:picLocks noChangeAspect="1"/>
          </p:cNvPicPr>
          <p:nvPr/>
        </p:nvPicPr>
        <p:blipFill>
          <a:blip r:embed="rId36"/>
          <a:stretch>
            <a:fillRect/>
          </a:stretch>
        </p:blipFill>
        <p:spPr>
          <a:xfrm>
            <a:off x="12256826" y="898652"/>
            <a:ext cx="669690" cy="704329"/>
          </a:xfrm>
          <a:prstGeom prst="rect">
            <a:avLst/>
          </a:prstGeom>
        </p:spPr>
      </p:pic>
      <p:pic>
        <p:nvPicPr>
          <p:cNvPr id="172" name="Picture 171" descr="24 sticky post it cover card orange">
            <a:extLst>
              <a:ext uri="{FF2B5EF4-FFF2-40B4-BE49-F238E27FC236}">
                <a16:creationId xmlns:a16="http://schemas.microsoft.com/office/drawing/2014/main" id="{74A0D19D-C866-90D0-2967-EBD1D25131C6}"/>
              </a:ext>
            </a:extLst>
          </p:cNvPr>
          <p:cNvPicPr>
            <a:picLocks noChangeAspect="1"/>
          </p:cNvPicPr>
          <p:nvPr/>
        </p:nvPicPr>
        <p:blipFill>
          <a:blip r:embed="rId34"/>
          <a:stretch>
            <a:fillRect/>
          </a:stretch>
        </p:blipFill>
        <p:spPr>
          <a:xfrm>
            <a:off x="11244774" y="2069721"/>
            <a:ext cx="646597" cy="646597"/>
          </a:xfrm>
          <a:prstGeom prst="rect">
            <a:avLst/>
          </a:prstGeom>
        </p:spPr>
      </p:pic>
      <p:pic>
        <p:nvPicPr>
          <p:cNvPr id="173" name="Picture 172" descr="24 sticky post it cover card green">
            <a:extLst>
              <a:ext uri="{FF2B5EF4-FFF2-40B4-BE49-F238E27FC236}">
                <a16:creationId xmlns:a16="http://schemas.microsoft.com/office/drawing/2014/main" id="{A09D5E1A-A4A0-6E7C-67DE-CDC5D1212FCE}"/>
              </a:ext>
            </a:extLst>
          </p:cNvPr>
          <p:cNvPicPr>
            <a:picLocks noChangeAspect="1"/>
          </p:cNvPicPr>
          <p:nvPr/>
        </p:nvPicPr>
        <p:blipFill>
          <a:blip r:embed="rId32"/>
          <a:stretch>
            <a:fillRect/>
          </a:stretch>
        </p:blipFill>
        <p:spPr>
          <a:xfrm>
            <a:off x="15675611" y="1736911"/>
            <a:ext cx="715876" cy="715876"/>
          </a:xfrm>
          <a:prstGeom prst="rect">
            <a:avLst/>
          </a:prstGeom>
        </p:spPr>
      </p:pic>
      <p:pic>
        <p:nvPicPr>
          <p:cNvPr id="175" name="Picture 174" descr="24 sticky post it cover card yellow">
            <a:extLst>
              <a:ext uri="{FF2B5EF4-FFF2-40B4-BE49-F238E27FC236}">
                <a16:creationId xmlns:a16="http://schemas.microsoft.com/office/drawing/2014/main" id="{856ED4A2-AD4E-59EA-EEC5-E56E031B0547}"/>
              </a:ext>
            </a:extLst>
          </p:cNvPr>
          <p:cNvPicPr>
            <a:picLocks noChangeAspect="1"/>
          </p:cNvPicPr>
          <p:nvPr/>
        </p:nvPicPr>
        <p:blipFill>
          <a:blip r:embed="rId35"/>
          <a:stretch>
            <a:fillRect/>
          </a:stretch>
        </p:blipFill>
        <p:spPr>
          <a:xfrm>
            <a:off x="13544514" y="879984"/>
            <a:ext cx="692782" cy="762061"/>
          </a:xfrm>
          <a:prstGeom prst="rect">
            <a:avLst/>
          </a:prstGeom>
        </p:spPr>
      </p:pic>
      <p:pic>
        <p:nvPicPr>
          <p:cNvPr id="177" name="Picture 176" descr="24 sticky post it cover card orange">
            <a:extLst>
              <a:ext uri="{FF2B5EF4-FFF2-40B4-BE49-F238E27FC236}">
                <a16:creationId xmlns:a16="http://schemas.microsoft.com/office/drawing/2014/main" id="{CFFE6B3D-3ACD-6BB2-62CF-047B681A919D}"/>
              </a:ext>
            </a:extLst>
          </p:cNvPr>
          <p:cNvPicPr>
            <a:picLocks noChangeAspect="1"/>
          </p:cNvPicPr>
          <p:nvPr/>
        </p:nvPicPr>
        <p:blipFill>
          <a:blip r:embed="rId34"/>
          <a:stretch>
            <a:fillRect/>
          </a:stretch>
        </p:blipFill>
        <p:spPr>
          <a:xfrm>
            <a:off x="16484831" y="2543723"/>
            <a:ext cx="646597" cy="646597"/>
          </a:xfrm>
          <a:prstGeom prst="rect">
            <a:avLst/>
          </a:prstGeom>
        </p:spPr>
      </p:pic>
      <p:pic>
        <p:nvPicPr>
          <p:cNvPr id="36" name="Picture 35" descr="24 sticky post it cover card pink">
            <a:extLst>
              <a:ext uri="{FF2B5EF4-FFF2-40B4-BE49-F238E27FC236}">
                <a16:creationId xmlns:a16="http://schemas.microsoft.com/office/drawing/2014/main" id="{0A84E609-873B-192F-D73C-864DB53F1DB2}"/>
              </a:ext>
            </a:extLst>
          </p:cNvPr>
          <p:cNvPicPr>
            <a:picLocks noChangeAspect="1"/>
          </p:cNvPicPr>
          <p:nvPr/>
        </p:nvPicPr>
        <p:blipFill>
          <a:blip r:embed="rId36"/>
          <a:stretch>
            <a:fillRect/>
          </a:stretch>
        </p:blipFill>
        <p:spPr>
          <a:xfrm>
            <a:off x="2529254" y="1199372"/>
            <a:ext cx="669690" cy="704329"/>
          </a:xfrm>
          <a:prstGeom prst="rect">
            <a:avLst/>
          </a:prstGeom>
        </p:spPr>
      </p:pic>
      <p:pic>
        <p:nvPicPr>
          <p:cNvPr id="149" name="Picture 148" descr="24 sticky post it cover card light blue">
            <a:extLst>
              <a:ext uri="{FF2B5EF4-FFF2-40B4-BE49-F238E27FC236}">
                <a16:creationId xmlns:a16="http://schemas.microsoft.com/office/drawing/2014/main" id="{212CAE1B-A2AD-10BA-7C87-5240134824AF}"/>
              </a:ext>
            </a:extLst>
          </p:cNvPr>
          <p:cNvPicPr>
            <a:picLocks noChangeAspect="1"/>
          </p:cNvPicPr>
          <p:nvPr/>
        </p:nvPicPr>
        <p:blipFill>
          <a:blip r:embed="rId33"/>
          <a:stretch>
            <a:fillRect/>
          </a:stretch>
        </p:blipFill>
        <p:spPr>
          <a:xfrm>
            <a:off x="1646736" y="1447720"/>
            <a:ext cx="658144" cy="704329"/>
          </a:xfrm>
          <a:prstGeom prst="rect">
            <a:avLst/>
          </a:prstGeom>
        </p:spPr>
      </p:pic>
      <p:pic>
        <p:nvPicPr>
          <p:cNvPr id="150" name="Picture 149" descr="24 sticky post it cover card yellow">
            <a:extLst>
              <a:ext uri="{FF2B5EF4-FFF2-40B4-BE49-F238E27FC236}">
                <a16:creationId xmlns:a16="http://schemas.microsoft.com/office/drawing/2014/main" id="{7AE32091-3896-FF15-79D2-ED274B2E6432}"/>
              </a:ext>
            </a:extLst>
          </p:cNvPr>
          <p:cNvPicPr>
            <a:picLocks noChangeAspect="1"/>
          </p:cNvPicPr>
          <p:nvPr/>
        </p:nvPicPr>
        <p:blipFill>
          <a:blip r:embed="rId35"/>
          <a:stretch>
            <a:fillRect/>
          </a:stretch>
        </p:blipFill>
        <p:spPr>
          <a:xfrm>
            <a:off x="2245479" y="2278301"/>
            <a:ext cx="692782" cy="762061"/>
          </a:xfrm>
          <a:prstGeom prst="rect">
            <a:avLst/>
          </a:prstGeom>
        </p:spPr>
      </p:pic>
      <p:pic>
        <p:nvPicPr>
          <p:cNvPr id="152" name="Picture 151" descr="24 sticky post it cover card orange">
            <a:extLst>
              <a:ext uri="{FF2B5EF4-FFF2-40B4-BE49-F238E27FC236}">
                <a16:creationId xmlns:a16="http://schemas.microsoft.com/office/drawing/2014/main" id="{9C57EF52-947C-9377-6660-ACEB86A7EB80}"/>
              </a:ext>
            </a:extLst>
          </p:cNvPr>
          <p:cNvPicPr>
            <a:picLocks noChangeAspect="1"/>
          </p:cNvPicPr>
          <p:nvPr/>
        </p:nvPicPr>
        <p:blipFill>
          <a:blip r:embed="rId34"/>
          <a:stretch>
            <a:fillRect/>
          </a:stretch>
        </p:blipFill>
        <p:spPr>
          <a:xfrm>
            <a:off x="580197" y="1920670"/>
            <a:ext cx="646597" cy="646597"/>
          </a:xfrm>
          <a:prstGeom prst="rect">
            <a:avLst/>
          </a:prstGeom>
        </p:spPr>
      </p:pic>
      <p:pic>
        <p:nvPicPr>
          <p:cNvPr id="154" name="Picture 153" descr="24 sticky post it cover card light blue">
            <a:extLst>
              <a:ext uri="{FF2B5EF4-FFF2-40B4-BE49-F238E27FC236}">
                <a16:creationId xmlns:a16="http://schemas.microsoft.com/office/drawing/2014/main" id="{8CBC4B16-F628-169C-CA6B-AE5E166E010C}"/>
              </a:ext>
            </a:extLst>
          </p:cNvPr>
          <p:cNvPicPr>
            <a:picLocks noChangeAspect="1"/>
          </p:cNvPicPr>
          <p:nvPr/>
        </p:nvPicPr>
        <p:blipFill>
          <a:blip r:embed="rId33"/>
          <a:stretch>
            <a:fillRect/>
          </a:stretch>
        </p:blipFill>
        <p:spPr>
          <a:xfrm>
            <a:off x="5071532" y="2295298"/>
            <a:ext cx="658144" cy="704329"/>
          </a:xfrm>
          <a:prstGeom prst="rect">
            <a:avLst/>
          </a:prstGeom>
        </p:spPr>
      </p:pic>
      <p:pic>
        <p:nvPicPr>
          <p:cNvPr id="156" name="Picture 155" descr="24 sticky post it cover card pink">
            <a:extLst>
              <a:ext uri="{FF2B5EF4-FFF2-40B4-BE49-F238E27FC236}">
                <a16:creationId xmlns:a16="http://schemas.microsoft.com/office/drawing/2014/main" id="{A7937FB5-48CD-0762-7F42-D9E4612F3DB8}"/>
              </a:ext>
            </a:extLst>
          </p:cNvPr>
          <p:cNvPicPr>
            <a:picLocks noChangeAspect="1"/>
          </p:cNvPicPr>
          <p:nvPr/>
        </p:nvPicPr>
        <p:blipFill>
          <a:blip r:embed="rId36"/>
          <a:stretch>
            <a:fillRect/>
          </a:stretch>
        </p:blipFill>
        <p:spPr>
          <a:xfrm>
            <a:off x="3960593" y="3034666"/>
            <a:ext cx="669690" cy="704329"/>
          </a:xfrm>
          <a:prstGeom prst="rect">
            <a:avLst/>
          </a:prstGeom>
        </p:spPr>
      </p:pic>
      <p:pic>
        <p:nvPicPr>
          <p:cNvPr id="157" name="Picture 156" descr="24 sticky post it cover card orange">
            <a:extLst>
              <a:ext uri="{FF2B5EF4-FFF2-40B4-BE49-F238E27FC236}">
                <a16:creationId xmlns:a16="http://schemas.microsoft.com/office/drawing/2014/main" id="{DDE1F039-4A14-31C8-C087-CD988882EC4D}"/>
              </a:ext>
            </a:extLst>
          </p:cNvPr>
          <p:cNvPicPr>
            <a:picLocks noChangeAspect="1"/>
          </p:cNvPicPr>
          <p:nvPr/>
        </p:nvPicPr>
        <p:blipFill>
          <a:blip r:embed="rId34"/>
          <a:stretch>
            <a:fillRect/>
          </a:stretch>
        </p:blipFill>
        <p:spPr>
          <a:xfrm>
            <a:off x="6279010" y="2268812"/>
            <a:ext cx="646597" cy="646597"/>
          </a:xfrm>
          <a:prstGeom prst="rect">
            <a:avLst/>
          </a:prstGeom>
        </p:spPr>
      </p:pic>
      <p:pic>
        <p:nvPicPr>
          <p:cNvPr id="34" name="Picture 33" descr="24 sticky post it cover card yellow">
            <a:extLst>
              <a:ext uri="{FF2B5EF4-FFF2-40B4-BE49-F238E27FC236}">
                <a16:creationId xmlns:a16="http://schemas.microsoft.com/office/drawing/2014/main" id="{5380417D-7C76-ADA7-4F79-048D64FEFA20}"/>
              </a:ext>
            </a:extLst>
          </p:cNvPr>
          <p:cNvPicPr>
            <a:picLocks noChangeAspect="1"/>
          </p:cNvPicPr>
          <p:nvPr/>
        </p:nvPicPr>
        <p:blipFill>
          <a:blip r:embed="rId35"/>
          <a:stretch>
            <a:fillRect/>
          </a:stretch>
        </p:blipFill>
        <p:spPr>
          <a:xfrm>
            <a:off x="775911" y="3225793"/>
            <a:ext cx="692782" cy="762061"/>
          </a:xfrm>
          <a:prstGeom prst="rect">
            <a:avLst/>
          </a:prstGeom>
        </p:spPr>
      </p:pic>
      <p:pic>
        <p:nvPicPr>
          <p:cNvPr id="178" name="Picture 177" descr="24 sticky post it cover card green">
            <a:extLst>
              <a:ext uri="{FF2B5EF4-FFF2-40B4-BE49-F238E27FC236}">
                <a16:creationId xmlns:a16="http://schemas.microsoft.com/office/drawing/2014/main" id="{6C536ED2-8476-3E19-2B59-F10CDA311E39}"/>
              </a:ext>
            </a:extLst>
          </p:cNvPr>
          <p:cNvPicPr>
            <a:picLocks noChangeAspect="1"/>
          </p:cNvPicPr>
          <p:nvPr/>
        </p:nvPicPr>
        <p:blipFill>
          <a:blip r:embed="rId32"/>
          <a:stretch>
            <a:fillRect/>
          </a:stretch>
        </p:blipFill>
        <p:spPr>
          <a:xfrm>
            <a:off x="5763157" y="3219884"/>
            <a:ext cx="715876" cy="715876"/>
          </a:xfrm>
          <a:prstGeom prst="rect">
            <a:avLst/>
          </a:prstGeom>
        </p:spPr>
      </p:pic>
      <p:pic>
        <p:nvPicPr>
          <p:cNvPr id="182" name="Picture 181" descr="24 sticky post it cover card orange">
            <a:extLst>
              <a:ext uri="{FF2B5EF4-FFF2-40B4-BE49-F238E27FC236}">
                <a16:creationId xmlns:a16="http://schemas.microsoft.com/office/drawing/2014/main" id="{30252BAF-DA32-3489-F29D-3A59A2F2DC4A}"/>
              </a:ext>
            </a:extLst>
          </p:cNvPr>
          <p:cNvPicPr>
            <a:picLocks noChangeAspect="1"/>
          </p:cNvPicPr>
          <p:nvPr/>
        </p:nvPicPr>
        <p:blipFill>
          <a:blip r:embed="rId34"/>
          <a:stretch>
            <a:fillRect/>
          </a:stretch>
        </p:blipFill>
        <p:spPr>
          <a:xfrm>
            <a:off x="12923924" y="1854581"/>
            <a:ext cx="646597" cy="646597"/>
          </a:xfrm>
          <a:prstGeom prst="rect">
            <a:avLst/>
          </a:prstGeom>
        </p:spPr>
      </p:pic>
      <p:pic>
        <p:nvPicPr>
          <p:cNvPr id="184" name="Picture 183" descr="24 sticky post it cover card light blue">
            <a:extLst>
              <a:ext uri="{FF2B5EF4-FFF2-40B4-BE49-F238E27FC236}">
                <a16:creationId xmlns:a16="http://schemas.microsoft.com/office/drawing/2014/main" id="{D622659E-7FF1-6BDF-99AC-26CEFD93B254}"/>
              </a:ext>
            </a:extLst>
          </p:cNvPr>
          <p:cNvPicPr>
            <a:picLocks noChangeAspect="1"/>
          </p:cNvPicPr>
          <p:nvPr/>
        </p:nvPicPr>
        <p:blipFill>
          <a:blip r:embed="rId33"/>
          <a:stretch>
            <a:fillRect/>
          </a:stretch>
        </p:blipFill>
        <p:spPr>
          <a:xfrm>
            <a:off x="14427045" y="1384035"/>
            <a:ext cx="658144" cy="704329"/>
          </a:xfrm>
          <a:prstGeom prst="rect">
            <a:avLst/>
          </a:prstGeom>
        </p:spPr>
      </p:pic>
      <p:pic>
        <p:nvPicPr>
          <p:cNvPr id="187" name="Picture 186" descr="24 sticky post it cover card orange">
            <a:extLst>
              <a:ext uri="{FF2B5EF4-FFF2-40B4-BE49-F238E27FC236}">
                <a16:creationId xmlns:a16="http://schemas.microsoft.com/office/drawing/2014/main" id="{237C8D13-9F0C-C2FE-1722-29B26C651850}"/>
              </a:ext>
            </a:extLst>
          </p:cNvPr>
          <p:cNvPicPr>
            <a:picLocks noChangeAspect="1"/>
          </p:cNvPicPr>
          <p:nvPr/>
        </p:nvPicPr>
        <p:blipFill>
          <a:blip r:embed="rId34"/>
          <a:stretch>
            <a:fillRect/>
          </a:stretch>
        </p:blipFill>
        <p:spPr>
          <a:xfrm>
            <a:off x="14794434" y="725859"/>
            <a:ext cx="646597" cy="646597"/>
          </a:xfrm>
          <a:prstGeom prst="rect">
            <a:avLst/>
          </a:prstGeom>
        </p:spPr>
      </p:pic>
      <p:pic>
        <p:nvPicPr>
          <p:cNvPr id="200" name="Picture 199" descr="16">
            <a:extLst>
              <a:ext uri="{FF2B5EF4-FFF2-40B4-BE49-F238E27FC236}">
                <a16:creationId xmlns:a16="http://schemas.microsoft.com/office/drawing/2014/main" id="{3CE99682-910D-516B-A03B-088CA6F77957}"/>
              </a:ext>
            </a:extLst>
          </p:cNvPr>
          <p:cNvPicPr>
            <a:picLocks noChangeAspect="1"/>
          </p:cNvPicPr>
          <p:nvPr/>
        </p:nvPicPr>
        <p:blipFill>
          <a:blip r:embed="rId20"/>
          <a:stretch>
            <a:fillRect/>
          </a:stretch>
        </p:blipFill>
        <p:spPr>
          <a:xfrm>
            <a:off x="4219529" y="4792877"/>
            <a:ext cx="604034" cy="617456"/>
          </a:xfrm>
          <a:prstGeom prst="rect">
            <a:avLst/>
          </a:prstGeom>
        </p:spPr>
      </p:pic>
      <p:pic>
        <p:nvPicPr>
          <p:cNvPr id="2" name="Picture 1" descr="0">
            <a:extLst>
              <a:ext uri="{FF2B5EF4-FFF2-40B4-BE49-F238E27FC236}">
                <a16:creationId xmlns:a16="http://schemas.microsoft.com/office/drawing/2014/main" id="{DAC5DC92-C74E-1E29-1D4C-B4AE3EF9CDB5}"/>
              </a:ext>
            </a:extLst>
          </p:cNvPr>
          <p:cNvPicPr>
            <a:picLocks noChangeAspect="1"/>
          </p:cNvPicPr>
          <p:nvPr/>
        </p:nvPicPr>
        <p:blipFill>
          <a:blip r:embed="rId26"/>
          <a:stretch>
            <a:fillRect/>
          </a:stretch>
        </p:blipFill>
        <p:spPr>
          <a:xfrm>
            <a:off x="8106909" y="3348988"/>
            <a:ext cx="550341" cy="563765"/>
          </a:xfrm>
          <a:prstGeom prst="rect">
            <a:avLst/>
          </a:prstGeom>
        </p:spPr>
      </p:pic>
      <p:pic>
        <p:nvPicPr>
          <p:cNvPr id="3" name="Picture 2" descr="2">
            <a:extLst>
              <a:ext uri="{FF2B5EF4-FFF2-40B4-BE49-F238E27FC236}">
                <a16:creationId xmlns:a16="http://schemas.microsoft.com/office/drawing/2014/main" id="{BBF140A3-B331-EA15-2782-C1B72AE41487}"/>
              </a:ext>
            </a:extLst>
          </p:cNvPr>
          <p:cNvPicPr>
            <a:picLocks noChangeAspect="1"/>
          </p:cNvPicPr>
          <p:nvPr/>
        </p:nvPicPr>
        <p:blipFill>
          <a:blip r:embed="rId27"/>
          <a:stretch>
            <a:fillRect/>
          </a:stretch>
        </p:blipFill>
        <p:spPr>
          <a:xfrm>
            <a:off x="6945967" y="3430267"/>
            <a:ext cx="442958" cy="617455"/>
          </a:xfrm>
          <a:prstGeom prst="rect">
            <a:avLst/>
          </a:prstGeom>
        </p:spPr>
      </p:pic>
      <p:pic>
        <p:nvPicPr>
          <p:cNvPr id="8" name="Picture 7" descr="9">
            <a:extLst>
              <a:ext uri="{FF2B5EF4-FFF2-40B4-BE49-F238E27FC236}">
                <a16:creationId xmlns:a16="http://schemas.microsoft.com/office/drawing/2014/main" id="{253B01F5-FB06-1E9B-6944-1B8E8BADD039}"/>
              </a:ext>
            </a:extLst>
          </p:cNvPr>
          <p:cNvPicPr>
            <a:picLocks noChangeAspect="1"/>
          </p:cNvPicPr>
          <p:nvPr/>
        </p:nvPicPr>
        <p:blipFill>
          <a:blip r:embed="rId28"/>
          <a:stretch>
            <a:fillRect/>
          </a:stretch>
        </p:blipFill>
        <p:spPr>
          <a:xfrm>
            <a:off x="11111683" y="2999627"/>
            <a:ext cx="483227" cy="550341"/>
          </a:xfrm>
          <a:prstGeom prst="rect">
            <a:avLst/>
          </a:prstGeom>
        </p:spPr>
      </p:pic>
      <p:pic>
        <p:nvPicPr>
          <p:cNvPr id="9" name="Picture 8" descr="13">
            <a:extLst>
              <a:ext uri="{FF2B5EF4-FFF2-40B4-BE49-F238E27FC236}">
                <a16:creationId xmlns:a16="http://schemas.microsoft.com/office/drawing/2014/main" id="{3E9B938B-655D-6100-AA26-F03D918C2E56}"/>
              </a:ext>
            </a:extLst>
          </p:cNvPr>
          <p:cNvPicPr>
            <a:picLocks noChangeAspect="1"/>
          </p:cNvPicPr>
          <p:nvPr/>
        </p:nvPicPr>
        <p:blipFill>
          <a:blip r:embed="rId29"/>
          <a:stretch>
            <a:fillRect/>
          </a:stretch>
        </p:blipFill>
        <p:spPr>
          <a:xfrm>
            <a:off x="7028568" y="2644480"/>
            <a:ext cx="644303" cy="563765"/>
          </a:xfrm>
          <a:prstGeom prst="rect">
            <a:avLst/>
          </a:prstGeom>
        </p:spPr>
      </p:pic>
      <p:pic>
        <p:nvPicPr>
          <p:cNvPr id="10" name="Picture 9" descr="17">
            <a:extLst>
              <a:ext uri="{FF2B5EF4-FFF2-40B4-BE49-F238E27FC236}">
                <a16:creationId xmlns:a16="http://schemas.microsoft.com/office/drawing/2014/main" id="{474DD0B2-25EA-426C-B7DF-485F41B1E156}"/>
              </a:ext>
            </a:extLst>
          </p:cNvPr>
          <p:cNvPicPr>
            <a:picLocks noChangeAspect="1"/>
          </p:cNvPicPr>
          <p:nvPr/>
        </p:nvPicPr>
        <p:blipFill>
          <a:blip r:embed="rId30"/>
          <a:stretch>
            <a:fillRect/>
          </a:stretch>
        </p:blipFill>
        <p:spPr>
          <a:xfrm>
            <a:off x="12626659" y="2801142"/>
            <a:ext cx="617455" cy="563764"/>
          </a:xfrm>
          <a:prstGeom prst="rect">
            <a:avLst/>
          </a:prstGeom>
        </p:spPr>
      </p:pic>
      <p:pic>
        <p:nvPicPr>
          <p:cNvPr id="11" name="Picture 10" descr="20">
            <a:extLst>
              <a:ext uri="{FF2B5EF4-FFF2-40B4-BE49-F238E27FC236}">
                <a16:creationId xmlns:a16="http://schemas.microsoft.com/office/drawing/2014/main" id="{4102D9DC-5A08-3943-8A10-4A39785B8536}"/>
              </a:ext>
            </a:extLst>
          </p:cNvPr>
          <p:cNvPicPr>
            <a:picLocks noChangeAspect="1"/>
          </p:cNvPicPr>
          <p:nvPr/>
        </p:nvPicPr>
        <p:blipFill>
          <a:blip r:embed="rId37"/>
          <a:stretch>
            <a:fillRect/>
          </a:stretch>
        </p:blipFill>
        <p:spPr>
          <a:xfrm>
            <a:off x="5138697" y="792017"/>
            <a:ext cx="630879" cy="563765"/>
          </a:xfrm>
          <a:prstGeom prst="rect">
            <a:avLst/>
          </a:prstGeom>
        </p:spPr>
      </p:pic>
      <p:pic>
        <p:nvPicPr>
          <p:cNvPr id="13" name="Picture 12" descr="22">
            <a:extLst>
              <a:ext uri="{FF2B5EF4-FFF2-40B4-BE49-F238E27FC236}">
                <a16:creationId xmlns:a16="http://schemas.microsoft.com/office/drawing/2014/main" id="{0D88E939-4B6D-D623-6C79-DB45BF6C5952}"/>
              </a:ext>
            </a:extLst>
          </p:cNvPr>
          <p:cNvPicPr>
            <a:picLocks noChangeAspect="1"/>
          </p:cNvPicPr>
          <p:nvPr/>
        </p:nvPicPr>
        <p:blipFill>
          <a:blip r:embed="rId31"/>
          <a:stretch>
            <a:fillRect/>
          </a:stretch>
        </p:blipFill>
        <p:spPr>
          <a:xfrm>
            <a:off x="9170819" y="3188110"/>
            <a:ext cx="604034" cy="604034"/>
          </a:xfrm>
          <a:prstGeom prst="rect">
            <a:avLst/>
          </a:prstGeom>
        </p:spPr>
      </p:pic>
      <p:pic>
        <p:nvPicPr>
          <p:cNvPr id="15" name="Picture 14" descr="1">
            <a:extLst>
              <a:ext uri="{FF2B5EF4-FFF2-40B4-BE49-F238E27FC236}">
                <a16:creationId xmlns:a16="http://schemas.microsoft.com/office/drawing/2014/main" id="{A09A8877-DAF4-6BC6-4430-3F2CD256FD59}"/>
              </a:ext>
            </a:extLst>
          </p:cNvPr>
          <p:cNvPicPr>
            <a:picLocks noChangeAspect="1"/>
          </p:cNvPicPr>
          <p:nvPr/>
        </p:nvPicPr>
        <p:blipFill>
          <a:blip r:embed="rId8"/>
          <a:stretch>
            <a:fillRect/>
          </a:stretch>
        </p:blipFill>
        <p:spPr>
          <a:xfrm>
            <a:off x="2001390" y="3308588"/>
            <a:ext cx="442958" cy="604034"/>
          </a:xfrm>
          <a:prstGeom prst="rect">
            <a:avLst/>
          </a:prstGeom>
        </p:spPr>
      </p:pic>
      <p:pic>
        <p:nvPicPr>
          <p:cNvPr id="17" name="Picture 16" descr="7">
            <a:extLst>
              <a:ext uri="{FF2B5EF4-FFF2-40B4-BE49-F238E27FC236}">
                <a16:creationId xmlns:a16="http://schemas.microsoft.com/office/drawing/2014/main" id="{F912B70B-8B68-E60C-4238-7FA30D3A4884}"/>
              </a:ext>
            </a:extLst>
          </p:cNvPr>
          <p:cNvPicPr>
            <a:picLocks noChangeAspect="1"/>
          </p:cNvPicPr>
          <p:nvPr/>
        </p:nvPicPr>
        <p:blipFill>
          <a:blip r:embed="rId13"/>
          <a:stretch>
            <a:fillRect/>
          </a:stretch>
        </p:blipFill>
        <p:spPr>
          <a:xfrm>
            <a:off x="14133712" y="3154424"/>
            <a:ext cx="469803" cy="604033"/>
          </a:xfrm>
          <a:prstGeom prst="rect">
            <a:avLst/>
          </a:prstGeom>
        </p:spPr>
      </p:pic>
      <p:pic>
        <p:nvPicPr>
          <p:cNvPr id="23" name="Picture 22" descr="8">
            <a:extLst>
              <a:ext uri="{FF2B5EF4-FFF2-40B4-BE49-F238E27FC236}">
                <a16:creationId xmlns:a16="http://schemas.microsoft.com/office/drawing/2014/main" id="{E624DEA5-8699-EFE4-F86B-B59CAFC33EA4}"/>
              </a:ext>
            </a:extLst>
          </p:cNvPr>
          <p:cNvPicPr>
            <a:picLocks noChangeAspect="1"/>
          </p:cNvPicPr>
          <p:nvPr/>
        </p:nvPicPr>
        <p:blipFill>
          <a:blip r:embed="rId14"/>
          <a:stretch>
            <a:fillRect/>
          </a:stretch>
        </p:blipFill>
        <p:spPr>
          <a:xfrm>
            <a:off x="6006204" y="1534985"/>
            <a:ext cx="429534" cy="563764"/>
          </a:xfrm>
          <a:prstGeom prst="rect">
            <a:avLst/>
          </a:prstGeom>
        </p:spPr>
      </p:pic>
      <p:pic>
        <p:nvPicPr>
          <p:cNvPr id="26" name="Picture 25" descr="10">
            <a:extLst>
              <a:ext uri="{FF2B5EF4-FFF2-40B4-BE49-F238E27FC236}">
                <a16:creationId xmlns:a16="http://schemas.microsoft.com/office/drawing/2014/main" id="{852BA506-C30E-C31B-FCBF-517CC7B37B58}"/>
              </a:ext>
            </a:extLst>
          </p:cNvPr>
          <p:cNvPicPr>
            <a:picLocks noChangeAspect="1"/>
          </p:cNvPicPr>
          <p:nvPr/>
        </p:nvPicPr>
        <p:blipFill>
          <a:blip r:embed="rId15"/>
          <a:stretch>
            <a:fillRect/>
          </a:stretch>
        </p:blipFill>
        <p:spPr>
          <a:xfrm>
            <a:off x="6029471" y="726488"/>
            <a:ext cx="604034" cy="604034"/>
          </a:xfrm>
          <a:prstGeom prst="rect">
            <a:avLst/>
          </a:prstGeom>
        </p:spPr>
      </p:pic>
      <p:pic>
        <p:nvPicPr>
          <p:cNvPr id="29" name="Picture 28" descr="12">
            <a:extLst>
              <a:ext uri="{FF2B5EF4-FFF2-40B4-BE49-F238E27FC236}">
                <a16:creationId xmlns:a16="http://schemas.microsoft.com/office/drawing/2014/main" id="{CC62E65F-61D2-4250-4836-D9B8EB5F89B8}"/>
              </a:ext>
            </a:extLst>
          </p:cNvPr>
          <p:cNvPicPr>
            <a:picLocks noChangeAspect="1"/>
          </p:cNvPicPr>
          <p:nvPr/>
        </p:nvPicPr>
        <p:blipFill>
          <a:blip r:embed="rId17"/>
          <a:stretch>
            <a:fillRect/>
          </a:stretch>
        </p:blipFill>
        <p:spPr>
          <a:xfrm>
            <a:off x="16236215" y="856597"/>
            <a:ext cx="630879" cy="563765"/>
          </a:xfrm>
          <a:prstGeom prst="rect">
            <a:avLst/>
          </a:prstGeom>
        </p:spPr>
      </p:pic>
      <p:pic>
        <p:nvPicPr>
          <p:cNvPr id="31" name="Picture 30" descr="14">
            <a:extLst>
              <a:ext uri="{FF2B5EF4-FFF2-40B4-BE49-F238E27FC236}">
                <a16:creationId xmlns:a16="http://schemas.microsoft.com/office/drawing/2014/main" id="{4BEEFCB1-46DC-9416-5086-8EAB358B2C4F}"/>
              </a:ext>
            </a:extLst>
          </p:cNvPr>
          <p:cNvPicPr>
            <a:picLocks noChangeAspect="1"/>
          </p:cNvPicPr>
          <p:nvPr/>
        </p:nvPicPr>
        <p:blipFill>
          <a:blip r:embed="rId18"/>
          <a:stretch>
            <a:fillRect/>
          </a:stretch>
        </p:blipFill>
        <p:spPr>
          <a:xfrm>
            <a:off x="15373801" y="2883114"/>
            <a:ext cx="617455" cy="563764"/>
          </a:xfrm>
          <a:prstGeom prst="rect">
            <a:avLst/>
          </a:prstGeom>
        </p:spPr>
      </p:pic>
      <p:pic>
        <p:nvPicPr>
          <p:cNvPr id="33" name="Picture 32" descr="15">
            <a:extLst>
              <a:ext uri="{FF2B5EF4-FFF2-40B4-BE49-F238E27FC236}">
                <a16:creationId xmlns:a16="http://schemas.microsoft.com/office/drawing/2014/main" id="{7295EA30-9DBF-8847-71D5-2476B99D171D}"/>
              </a:ext>
            </a:extLst>
          </p:cNvPr>
          <p:cNvPicPr>
            <a:picLocks noChangeAspect="1"/>
          </p:cNvPicPr>
          <p:nvPr/>
        </p:nvPicPr>
        <p:blipFill>
          <a:blip r:embed="rId19"/>
          <a:stretch>
            <a:fillRect/>
          </a:stretch>
        </p:blipFill>
        <p:spPr>
          <a:xfrm>
            <a:off x="8709623" y="2133778"/>
            <a:ext cx="617455" cy="563764"/>
          </a:xfrm>
          <a:prstGeom prst="rect">
            <a:avLst/>
          </a:prstGeom>
        </p:spPr>
      </p:pic>
      <p:pic>
        <p:nvPicPr>
          <p:cNvPr id="35" name="Picture 34" descr="20">
            <a:extLst>
              <a:ext uri="{FF2B5EF4-FFF2-40B4-BE49-F238E27FC236}">
                <a16:creationId xmlns:a16="http://schemas.microsoft.com/office/drawing/2014/main" id="{D145239B-8DA1-D188-E951-1CB675F1042D}"/>
              </a:ext>
            </a:extLst>
          </p:cNvPr>
          <p:cNvPicPr>
            <a:picLocks noChangeAspect="1"/>
          </p:cNvPicPr>
          <p:nvPr/>
        </p:nvPicPr>
        <p:blipFill>
          <a:blip r:embed="rId37"/>
          <a:stretch>
            <a:fillRect/>
          </a:stretch>
        </p:blipFill>
        <p:spPr>
          <a:xfrm>
            <a:off x="8997415" y="826705"/>
            <a:ext cx="630879" cy="563765"/>
          </a:xfrm>
          <a:prstGeom prst="rect">
            <a:avLst/>
          </a:prstGeom>
        </p:spPr>
      </p:pic>
      <p:pic>
        <p:nvPicPr>
          <p:cNvPr id="37" name="Picture 36" descr="24">
            <a:extLst>
              <a:ext uri="{FF2B5EF4-FFF2-40B4-BE49-F238E27FC236}">
                <a16:creationId xmlns:a16="http://schemas.microsoft.com/office/drawing/2014/main" id="{F25A3B01-0595-27C0-136D-9703358093F7}"/>
              </a:ext>
            </a:extLst>
          </p:cNvPr>
          <p:cNvPicPr>
            <a:picLocks noChangeAspect="1"/>
          </p:cNvPicPr>
          <p:nvPr/>
        </p:nvPicPr>
        <p:blipFill>
          <a:blip r:embed="rId25"/>
          <a:stretch>
            <a:fillRect/>
          </a:stretch>
        </p:blipFill>
        <p:spPr>
          <a:xfrm>
            <a:off x="7443287" y="1875862"/>
            <a:ext cx="630879" cy="604034"/>
          </a:xfrm>
          <a:prstGeom prst="rect">
            <a:avLst/>
          </a:prstGeom>
        </p:spPr>
      </p:pic>
      <p:pic>
        <p:nvPicPr>
          <p:cNvPr id="174" name="Picture 173" descr="24 sticky post it cover card light blue">
            <a:extLst>
              <a:ext uri="{FF2B5EF4-FFF2-40B4-BE49-F238E27FC236}">
                <a16:creationId xmlns:a16="http://schemas.microsoft.com/office/drawing/2014/main" id="{C0D7D810-8881-A57E-BE8E-53ACEFA66891}"/>
              </a:ext>
            </a:extLst>
          </p:cNvPr>
          <p:cNvPicPr>
            <a:picLocks noChangeAspect="1"/>
          </p:cNvPicPr>
          <p:nvPr/>
        </p:nvPicPr>
        <p:blipFill>
          <a:blip r:embed="rId33"/>
          <a:stretch>
            <a:fillRect/>
          </a:stretch>
        </p:blipFill>
        <p:spPr>
          <a:xfrm>
            <a:off x="16240345" y="3362780"/>
            <a:ext cx="658144" cy="704329"/>
          </a:xfrm>
          <a:prstGeom prst="rect">
            <a:avLst/>
          </a:prstGeom>
        </p:spPr>
      </p:pic>
      <p:pic>
        <p:nvPicPr>
          <p:cNvPr id="185" name="Picture 184" descr="24 sticky post it cover card yellow">
            <a:extLst>
              <a:ext uri="{FF2B5EF4-FFF2-40B4-BE49-F238E27FC236}">
                <a16:creationId xmlns:a16="http://schemas.microsoft.com/office/drawing/2014/main" id="{551F3C94-0E7B-B701-4C3F-415DCF6243E5}"/>
              </a:ext>
            </a:extLst>
          </p:cNvPr>
          <p:cNvPicPr>
            <a:picLocks noChangeAspect="1"/>
          </p:cNvPicPr>
          <p:nvPr/>
        </p:nvPicPr>
        <p:blipFill>
          <a:blip r:embed="rId35"/>
          <a:stretch>
            <a:fillRect/>
          </a:stretch>
        </p:blipFill>
        <p:spPr>
          <a:xfrm>
            <a:off x="14576343" y="2228523"/>
            <a:ext cx="692782" cy="762061"/>
          </a:xfrm>
          <a:prstGeom prst="rect">
            <a:avLst/>
          </a:prstGeom>
        </p:spPr>
      </p:pic>
      <p:pic>
        <p:nvPicPr>
          <p:cNvPr id="183" name="Picture 182" descr="24 sticky post it cover card green">
            <a:extLst>
              <a:ext uri="{FF2B5EF4-FFF2-40B4-BE49-F238E27FC236}">
                <a16:creationId xmlns:a16="http://schemas.microsoft.com/office/drawing/2014/main" id="{AD70B40C-BE7E-B5E6-A344-F06AC949332F}"/>
              </a:ext>
            </a:extLst>
          </p:cNvPr>
          <p:cNvPicPr>
            <a:picLocks noChangeAspect="1"/>
          </p:cNvPicPr>
          <p:nvPr/>
        </p:nvPicPr>
        <p:blipFill>
          <a:blip r:embed="rId32"/>
          <a:stretch>
            <a:fillRect/>
          </a:stretch>
        </p:blipFill>
        <p:spPr>
          <a:xfrm>
            <a:off x="14060116" y="3160321"/>
            <a:ext cx="715876" cy="715876"/>
          </a:xfrm>
          <a:prstGeom prst="rect">
            <a:avLst/>
          </a:prstGeom>
        </p:spPr>
      </p:pic>
      <p:pic>
        <p:nvPicPr>
          <p:cNvPr id="181" name="Picture 180" descr="24 sticky post it cover card pink">
            <a:extLst>
              <a:ext uri="{FF2B5EF4-FFF2-40B4-BE49-F238E27FC236}">
                <a16:creationId xmlns:a16="http://schemas.microsoft.com/office/drawing/2014/main" id="{687F285B-85E3-6685-B2B1-CD041A7A5065}"/>
              </a:ext>
            </a:extLst>
          </p:cNvPr>
          <p:cNvPicPr>
            <a:picLocks noChangeAspect="1"/>
          </p:cNvPicPr>
          <p:nvPr/>
        </p:nvPicPr>
        <p:blipFill>
          <a:blip r:embed="rId36"/>
          <a:stretch>
            <a:fillRect/>
          </a:stretch>
        </p:blipFill>
        <p:spPr>
          <a:xfrm>
            <a:off x="13626325" y="2155003"/>
            <a:ext cx="669690" cy="704329"/>
          </a:xfrm>
          <a:prstGeom prst="rect">
            <a:avLst/>
          </a:prstGeom>
        </p:spPr>
      </p:pic>
      <p:pic>
        <p:nvPicPr>
          <p:cNvPr id="180" name="Picture 179" descr="24 sticky post it cover card yellow">
            <a:extLst>
              <a:ext uri="{FF2B5EF4-FFF2-40B4-BE49-F238E27FC236}">
                <a16:creationId xmlns:a16="http://schemas.microsoft.com/office/drawing/2014/main" id="{48D8D886-23E9-6AD9-D085-1FC289EC26C3}"/>
              </a:ext>
            </a:extLst>
          </p:cNvPr>
          <p:cNvPicPr>
            <a:picLocks noChangeAspect="1"/>
          </p:cNvPicPr>
          <p:nvPr/>
        </p:nvPicPr>
        <p:blipFill>
          <a:blip r:embed="rId35"/>
          <a:stretch>
            <a:fillRect/>
          </a:stretch>
        </p:blipFill>
        <p:spPr>
          <a:xfrm>
            <a:off x="12614514" y="2699203"/>
            <a:ext cx="692782" cy="762061"/>
          </a:xfrm>
          <a:prstGeom prst="rect">
            <a:avLst/>
          </a:prstGeom>
        </p:spPr>
      </p:pic>
      <p:pic>
        <p:nvPicPr>
          <p:cNvPr id="161" name="Picture 160" descr="24 sticky post it cover card pink">
            <a:extLst>
              <a:ext uri="{FF2B5EF4-FFF2-40B4-BE49-F238E27FC236}">
                <a16:creationId xmlns:a16="http://schemas.microsoft.com/office/drawing/2014/main" id="{35050A60-3526-6D9D-A7DC-9855C307A62A}"/>
              </a:ext>
            </a:extLst>
          </p:cNvPr>
          <p:cNvPicPr>
            <a:picLocks noChangeAspect="1"/>
          </p:cNvPicPr>
          <p:nvPr/>
        </p:nvPicPr>
        <p:blipFill>
          <a:blip r:embed="rId36"/>
          <a:stretch>
            <a:fillRect/>
          </a:stretch>
        </p:blipFill>
        <p:spPr>
          <a:xfrm>
            <a:off x="8969924" y="813252"/>
            <a:ext cx="669690" cy="704329"/>
          </a:xfrm>
          <a:prstGeom prst="rect">
            <a:avLst/>
          </a:prstGeom>
        </p:spPr>
      </p:pic>
      <p:pic>
        <p:nvPicPr>
          <p:cNvPr id="162" name="Picture 161" descr="24 sticky post it cover card orange">
            <a:extLst>
              <a:ext uri="{FF2B5EF4-FFF2-40B4-BE49-F238E27FC236}">
                <a16:creationId xmlns:a16="http://schemas.microsoft.com/office/drawing/2014/main" id="{ABC49DA2-DC1A-D018-28DE-81F74A0D2756}"/>
              </a:ext>
            </a:extLst>
          </p:cNvPr>
          <p:cNvPicPr>
            <a:picLocks noChangeAspect="1"/>
          </p:cNvPicPr>
          <p:nvPr/>
        </p:nvPicPr>
        <p:blipFill>
          <a:blip r:embed="rId34"/>
          <a:stretch>
            <a:fillRect/>
          </a:stretch>
        </p:blipFill>
        <p:spPr>
          <a:xfrm>
            <a:off x="9201097" y="3146366"/>
            <a:ext cx="646597" cy="646597"/>
          </a:xfrm>
          <a:prstGeom prst="rect">
            <a:avLst/>
          </a:prstGeom>
        </p:spPr>
      </p:pic>
      <p:pic>
        <p:nvPicPr>
          <p:cNvPr id="159" name="Picture 158" descr="24 sticky post it cover card light blue">
            <a:extLst>
              <a:ext uri="{FF2B5EF4-FFF2-40B4-BE49-F238E27FC236}">
                <a16:creationId xmlns:a16="http://schemas.microsoft.com/office/drawing/2014/main" id="{D3BE3124-DFA9-7BE3-C61B-9A18A207FDFA}"/>
              </a:ext>
            </a:extLst>
          </p:cNvPr>
          <p:cNvPicPr>
            <a:picLocks noChangeAspect="1"/>
          </p:cNvPicPr>
          <p:nvPr/>
        </p:nvPicPr>
        <p:blipFill>
          <a:blip r:embed="rId33"/>
          <a:stretch>
            <a:fillRect/>
          </a:stretch>
        </p:blipFill>
        <p:spPr>
          <a:xfrm>
            <a:off x="8135859" y="3226599"/>
            <a:ext cx="658144" cy="704329"/>
          </a:xfrm>
          <a:prstGeom prst="rect">
            <a:avLst/>
          </a:prstGeom>
        </p:spPr>
      </p:pic>
      <p:pic>
        <p:nvPicPr>
          <p:cNvPr id="32" name="Picture 31" descr="24 sticky post it cover card light blue">
            <a:extLst>
              <a:ext uri="{FF2B5EF4-FFF2-40B4-BE49-F238E27FC236}">
                <a16:creationId xmlns:a16="http://schemas.microsoft.com/office/drawing/2014/main" id="{577756FE-2B6C-04FC-FFEA-76987BE1E85C}"/>
              </a:ext>
            </a:extLst>
          </p:cNvPr>
          <p:cNvPicPr>
            <a:picLocks noChangeAspect="1"/>
          </p:cNvPicPr>
          <p:nvPr/>
        </p:nvPicPr>
        <p:blipFill>
          <a:blip r:embed="rId33"/>
          <a:stretch>
            <a:fillRect/>
          </a:stretch>
        </p:blipFill>
        <p:spPr>
          <a:xfrm>
            <a:off x="7005642" y="847207"/>
            <a:ext cx="658144" cy="704329"/>
          </a:xfrm>
          <a:prstGeom prst="rect">
            <a:avLst/>
          </a:prstGeom>
        </p:spPr>
      </p:pic>
      <p:pic>
        <p:nvPicPr>
          <p:cNvPr id="158" name="Picture 157" descr="24 sticky post it cover card green">
            <a:extLst>
              <a:ext uri="{FF2B5EF4-FFF2-40B4-BE49-F238E27FC236}">
                <a16:creationId xmlns:a16="http://schemas.microsoft.com/office/drawing/2014/main" id="{55CA1459-76B7-C2C0-B147-A9AB0DA3094D}"/>
              </a:ext>
            </a:extLst>
          </p:cNvPr>
          <p:cNvPicPr>
            <a:picLocks noChangeAspect="1"/>
          </p:cNvPicPr>
          <p:nvPr/>
        </p:nvPicPr>
        <p:blipFill>
          <a:blip r:embed="rId32"/>
          <a:stretch>
            <a:fillRect/>
          </a:stretch>
        </p:blipFill>
        <p:spPr>
          <a:xfrm>
            <a:off x="7005853" y="2582178"/>
            <a:ext cx="715876" cy="715876"/>
          </a:xfrm>
          <a:prstGeom prst="rect">
            <a:avLst/>
          </a:prstGeom>
        </p:spPr>
      </p:pic>
      <p:pic>
        <p:nvPicPr>
          <p:cNvPr id="155" name="Picture 154" descr="24 sticky post it cover card yellow">
            <a:extLst>
              <a:ext uri="{FF2B5EF4-FFF2-40B4-BE49-F238E27FC236}">
                <a16:creationId xmlns:a16="http://schemas.microsoft.com/office/drawing/2014/main" id="{94DB0098-4861-A0AE-12D7-19157F827C8D}"/>
              </a:ext>
            </a:extLst>
          </p:cNvPr>
          <p:cNvPicPr>
            <a:picLocks noChangeAspect="1"/>
          </p:cNvPicPr>
          <p:nvPr/>
        </p:nvPicPr>
        <p:blipFill>
          <a:blip r:embed="rId35"/>
          <a:stretch>
            <a:fillRect/>
          </a:stretch>
        </p:blipFill>
        <p:spPr>
          <a:xfrm>
            <a:off x="6732811" y="3375522"/>
            <a:ext cx="692782" cy="762061"/>
          </a:xfrm>
          <a:prstGeom prst="rect">
            <a:avLst/>
          </a:prstGeom>
        </p:spPr>
      </p:pic>
      <p:pic>
        <p:nvPicPr>
          <p:cNvPr id="146" name="Picture 145" descr="24 sticky post it cover card pink">
            <a:extLst>
              <a:ext uri="{FF2B5EF4-FFF2-40B4-BE49-F238E27FC236}">
                <a16:creationId xmlns:a16="http://schemas.microsoft.com/office/drawing/2014/main" id="{6632FF5A-7B90-9299-629A-FEA74F8753FC}"/>
              </a:ext>
            </a:extLst>
          </p:cNvPr>
          <p:cNvPicPr>
            <a:picLocks noChangeAspect="1"/>
          </p:cNvPicPr>
          <p:nvPr/>
        </p:nvPicPr>
        <p:blipFill>
          <a:blip r:embed="rId36"/>
          <a:stretch>
            <a:fillRect/>
          </a:stretch>
        </p:blipFill>
        <p:spPr>
          <a:xfrm>
            <a:off x="5955323" y="625062"/>
            <a:ext cx="669690" cy="704329"/>
          </a:xfrm>
          <a:prstGeom prst="rect">
            <a:avLst/>
          </a:prstGeom>
        </p:spPr>
      </p:pic>
      <p:pic>
        <p:nvPicPr>
          <p:cNvPr id="148" name="Picture 147" descr="24 sticky post it cover card green">
            <a:extLst>
              <a:ext uri="{FF2B5EF4-FFF2-40B4-BE49-F238E27FC236}">
                <a16:creationId xmlns:a16="http://schemas.microsoft.com/office/drawing/2014/main" id="{60F1C94A-769B-4B60-1B21-79734054AE43}"/>
              </a:ext>
            </a:extLst>
          </p:cNvPr>
          <p:cNvPicPr>
            <a:picLocks noChangeAspect="1"/>
          </p:cNvPicPr>
          <p:nvPr/>
        </p:nvPicPr>
        <p:blipFill>
          <a:blip r:embed="rId32"/>
          <a:stretch>
            <a:fillRect/>
          </a:stretch>
        </p:blipFill>
        <p:spPr>
          <a:xfrm>
            <a:off x="5863516" y="1486324"/>
            <a:ext cx="715876" cy="715876"/>
          </a:xfrm>
          <a:prstGeom prst="rect">
            <a:avLst/>
          </a:prstGeom>
        </p:spPr>
      </p:pic>
      <p:pic>
        <p:nvPicPr>
          <p:cNvPr id="151" name="Picture 150" descr="24 sticky post it cover card pink">
            <a:extLst>
              <a:ext uri="{FF2B5EF4-FFF2-40B4-BE49-F238E27FC236}">
                <a16:creationId xmlns:a16="http://schemas.microsoft.com/office/drawing/2014/main" id="{C6487B05-0008-1A85-FDAA-1D0401D1E5DF}"/>
              </a:ext>
            </a:extLst>
          </p:cNvPr>
          <p:cNvPicPr>
            <a:picLocks noChangeAspect="1"/>
          </p:cNvPicPr>
          <p:nvPr/>
        </p:nvPicPr>
        <p:blipFill>
          <a:blip r:embed="rId36"/>
          <a:stretch>
            <a:fillRect/>
          </a:stretch>
        </p:blipFill>
        <p:spPr>
          <a:xfrm>
            <a:off x="4557112" y="1660239"/>
            <a:ext cx="669690" cy="704329"/>
          </a:xfrm>
          <a:prstGeom prst="rect">
            <a:avLst/>
          </a:prstGeom>
        </p:spPr>
      </p:pic>
      <p:pic>
        <p:nvPicPr>
          <p:cNvPr id="38" name="Picture 37" descr="24 sticky post it cover card orange">
            <a:extLst>
              <a:ext uri="{FF2B5EF4-FFF2-40B4-BE49-F238E27FC236}">
                <a16:creationId xmlns:a16="http://schemas.microsoft.com/office/drawing/2014/main" id="{1D81AFCE-B087-294F-284A-77FDE25B4489}"/>
              </a:ext>
            </a:extLst>
          </p:cNvPr>
          <p:cNvPicPr>
            <a:picLocks noChangeAspect="1"/>
          </p:cNvPicPr>
          <p:nvPr/>
        </p:nvPicPr>
        <p:blipFill>
          <a:blip r:embed="rId34"/>
          <a:stretch>
            <a:fillRect/>
          </a:stretch>
        </p:blipFill>
        <p:spPr>
          <a:xfrm>
            <a:off x="3300107" y="1921770"/>
            <a:ext cx="646597" cy="646597"/>
          </a:xfrm>
          <a:prstGeom prst="rect">
            <a:avLst/>
          </a:prstGeom>
        </p:spPr>
      </p:pic>
      <p:pic>
        <p:nvPicPr>
          <p:cNvPr id="153" name="Picture 152" descr="24 sticky post it cover card green">
            <a:extLst>
              <a:ext uri="{FF2B5EF4-FFF2-40B4-BE49-F238E27FC236}">
                <a16:creationId xmlns:a16="http://schemas.microsoft.com/office/drawing/2014/main" id="{FC319E74-D664-BDDE-06AC-53967F5A8D76}"/>
              </a:ext>
            </a:extLst>
          </p:cNvPr>
          <p:cNvPicPr>
            <a:picLocks noChangeAspect="1"/>
          </p:cNvPicPr>
          <p:nvPr/>
        </p:nvPicPr>
        <p:blipFill>
          <a:blip r:embed="rId32"/>
          <a:stretch>
            <a:fillRect/>
          </a:stretch>
        </p:blipFill>
        <p:spPr>
          <a:xfrm>
            <a:off x="2951861" y="3151607"/>
            <a:ext cx="715876" cy="715876"/>
          </a:xfrm>
          <a:prstGeom prst="rect">
            <a:avLst/>
          </a:prstGeom>
        </p:spPr>
      </p:pic>
      <p:pic>
        <p:nvPicPr>
          <p:cNvPr id="41" name="Picture 40" descr="2">
            <a:extLst>
              <a:ext uri="{FF2B5EF4-FFF2-40B4-BE49-F238E27FC236}">
                <a16:creationId xmlns:a16="http://schemas.microsoft.com/office/drawing/2014/main" id="{EF05C34E-132B-330C-5537-1B4C3302D152}"/>
              </a:ext>
            </a:extLst>
          </p:cNvPr>
          <p:cNvPicPr>
            <a:picLocks noChangeAspect="1"/>
          </p:cNvPicPr>
          <p:nvPr/>
        </p:nvPicPr>
        <p:blipFill>
          <a:blip r:embed="rId27"/>
          <a:stretch>
            <a:fillRect/>
          </a:stretch>
        </p:blipFill>
        <p:spPr>
          <a:xfrm>
            <a:off x="11602566" y="4191480"/>
            <a:ext cx="442958" cy="617455"/>
          </a:xfrm>
          <a:prstGeom prst="rect">
            <a:avLst/>
          </a:prstGeom>
        </p:spPr>
      </p:pic>
      <p:pic>
        <p:nvPicPr>
          <p:cNvPr id="42" name="Picture 41" descr="5">
            <a:extLst>
              <a:ext uri="{FF2B5EF4-FFF2-40B4-BE49-F238E27FC236}">
                <a16:creationId xmlns:a16="http://schemas.microsoft.com/office/drawing/2014/main" id="{6F390A20-3855-CA3D-66E5-05CBCBBF2ED4}"/>
              </a:ext>
            </a:extLst>
          </p:cNvPr>
          <p:cNvPicPr>
            <a:picLocks noChangeAspect="1"/>
          </p:cNvPicPr>
          <p:nvPr/>
        </p:nvPicPr>
        <p:blipFill>
          <a:blip r:embed="rId11"/>
          <a:stretch>
            <a:fillRect/>
          </a:stretch>
        </p:blipFill>
        <p:spPr>
          <a:xfrm>
            <a:off x="3979663" y="4243482"/>
            <a:ext cx="493607" cy="562163"/>
          </a:xfrm>
          <a:prstGeom prst="rect">
            <a:avLst/>
          </a:prstGeom>
        </p:spPr>
      </p:pic>
      <p:pic>
        <p:nvPicPr>
          <p:cNvPr id="45" name="Picture 44" descr="13">
            <a:extLst>
              <a:ext uri="{FF2B5EF4-FFF2-40B4-BE49-F238E27FC236}">
                <a16:creationId xmlns:a16="http://schemas.microsoft.com/office/drawing/2014/main" id="{D96CD49D-55DF-F607-DD0B-563566E6760B}"/>
              </a:ext>
            </a:extLst>
          </p:cNvPr>
          <p:cNvPicPr>
            <a:picLocks noChangeAspect="1"/>
          </p:cNvPicPr>
          <p:nvPr/>
        </p:nvPicPr>
        <p:blipFill>
          <a:blip r:embed="rId29"/>
          <a:stretch>
            <a:fillRect/>
          </a:stretch>
        </p:blipFill>
        <p:spPr>
          <a:xfrm>
            <a:off x="4755962" y="4225100"/>
            <a:ext cx="658143" cy="575875"/>
          </a:xfrm>
          <a:prstGeom prst="rect">
            <a:avLst/>
          </a:prstGeom>
        </p:spPr>
      </p:pic>
      <p:pic>
        <p:nvPicPr>
          <p:cNvPr id="46" name="Picture 45" descr="15">
            <a:extLst>
              <a:ext uri="{FF2B5EF4-FFF2-40B4-BE49-F238E27FC236}">
                <a16:creationId xmlns:a16="http://schemas.microsoft.com/office/drawing/2014/main" id="{9DBEF1E2-1C9E-D723-566B-CDAE3A151790}"/>
              </a:ext>
            </a:extLst>
          </p:cNvPr>
          <p:cNvPicPr>
            <a:picLocks noChangeAspect="1"/>
          </p:cNvPicPr>
          <p:nvPr/>
        </p:nvPicPr>
        <p:blipFill>
          <a:blip r:embed="rId19"/>
          <a:stretch>
            <a:fillRect/>
          </a:stretch>
        </p:blipFill>
        <p:spPr>
          <a:xfrm>
            <a:off x="12433565" y="4195276"/>
            <a:ext cx="617455" cy="563764"/>
          </a:xfrm>
          <a:prstGeom prst="rect">
            <a:avLst/>
          </a:prstGeom>
        </p:spPr>
      </p:pic>
      <p:pic>
        <p:nvPicPr>
          <p:cNvPr id="47" name="Picture 46" descr="18">
            <a:extLst>
              <a:ext uri="{FF2B5EF4-FFF2-40B4-BE49-F238E27FC236}">
                <a16:creationId xmlns:a16="http://schemas.microsoft.com/office/drawing/2014/main" id="{C6AE0DC4-D2AB-F5C4-078C-AA734C783448}"/>
              </a:ext>
            </a:extLst>
          </p:cNvPr>
          <p:cNvPicPr>
            <a:picLocks noChangeAspect="1"/>
          </p:cNvPicPr>
          <p:nvPr/>
        </p:nvPicPr>
        <p:blipFill>
          <a:blip r:embed="rId21"/>
          <a:stretch>
            <a:fillRect/>
          </a:stretch>
        </p:blipFill>
        <p:spPr>
          <a:xfrm>
            <a:off x="11755065" y="4773369"/>
            <a:ext cx="644431" cy="575875"/>
          </a:xfrm>
          <a:prstGeom prst="rect">
            <a:avLst/>
          </a:prstGeom>
        </p:spPr>
      </p:pic>
      <p:pic>
        <p:nvPicPr>
          <p:cNvPr id="48" name="Picture 47" descr="24">
            <a:extLst>
              <a:ext uri="{FF2B5EF4-FFF2-40B4-BE49-F238E27FC236}">
                <a16:creationId xmlns:a16="http://schemas.microsoft.com/office/drawing/2014/main" id="{0163F1B1-1E3F-42D9-5188-199E68C179DB}"/>
              </a:ext>
            </a:extLst>
          </p:cNvPr>
          <p:cNvPicPr>
            <a:picLocks noChangeAspect="1"/>
          </p:cNvPicPr>
          <p:nvPr/>
        </p:nvPicPr>
        <p:blipFill>
          <a:blip r:embed="rId25"/>
          <a:stretch>
            <a:fillRect/>
          </a:stretch>
        </p:blipFill>
        <p:spPr>
          <a:xfrm>
            <a:off x="12328652" y="4763065"/>
            <a:ext cx="630879" cy="604034"/>
          </a:xfrm>
          <a:prstGeom prst="rect">
            <a:avLst/>
          </a:prstGeom>
        </p:spPr>
      </p:pic>
      <p:pic>
        <p:nvPicPr>
          <p:cNvPr id="50" name="Picture 49" descr="21">
            <a:extLst>
              <a:ext uri="{FF2B5EF4-FFF2-40B4-BE49-F238E27FC236}">
                <a16:creationId xmlns:a16="http://schemas.microsoft.com/office/drawing/2014/main" id="{657D6D3C-0247-6753-6A23-29893DB0CCE8}"/>
              </a:ext>
            </a:extLst>
          </p:cNvPr>
          <p:cNvPicPr>
            <a:picLocks noChangeAspect="1"/>
          </p:cNvPicPr>
          <p:nvPr/>
        </p:nvPicPr>
        <p:blipFill>
          <a:blip r:embed="rId23"/>
          <a:stretch>
            <a:fillRect/>
          </a:stretch>
        </p:blipFill>
        <p:spPr>
          <a:xfrm>
            <a:off x="4787354" y="4777952"/>
            <a:ext cx="658143" cy="617009"/>
          </a:xfrm>
          <a:prstGeom prst="rect">
            <a:avLst/>
          </a:prstGeom>
        </p:spPr>
      </p:pic>
      <p:pic>
        <p:nvPicPr>
          <p:cNvPr id="51" name="Picture 50" descr="9">
            <a:extLst>
              <a:ext uri="{FF2B5EF4-FFF2-40B4-BE49-F238E27FC236}">
                <a16:creationId xmlns:a16="http://schemas.microsoft.com/office/drawing/2014/main" id="{8F20AF6B-3237-BD46-6C36-DEB8144F630E}"/>
              </a:ext>
            </a:extLst>
          </p:cNvPr>
          <p:cNvPicPr>
            <a:picLocks noChangeAspect="1"/>
          </p:cNvPicPr>
          <p:nvPr/>
        </p:nvPicPr>
        <p:blipFill>
          <a:blip r:embed="rId28"/>
          <a:stretch>
            <a:fillRect/>
          </a:stretch>
        </p:blipFill>
        <p:spPr>
          <a:xfrm>
            <a:off x="4473223" y="4250677"/>
            <a:ext cx="483227" cy="550341"/>
          </a:xfrm>
          <a:prstGeom prst="rect">
            <a:avLst/>
          </a:prstGeom>
        </p:spPr>
      </p:pic>
      <p:pic>
        <p:nvPicPr>
          <p:cNvPr id="27" name="Picture 26" descr="Your 5 Cards sticky yellow">
            <a:extLst>
              <a:ext uri="{FF2B5EF4-FFF2-40B4-BE49-F238E27FC236}">
                <a16:creationId xmlns:a16="http://schemas.microsoft.com/office/drawing/2014/main" id="{8AD71BD1-16F7-4A0F-C4E2-80C6D8342114}"/>
              </a:ext>
            </a:extLst>
          </p:cNvPr>
          <p:cNvPicPr>
            <a:picLocks noChangeAspect="1"/>
          </p:cNvPicPr>
          <p:nvPr/>
        </p:nvPicPr>
        <p:blipFill>
          <a:blip r:embed="rId38"/>
          <a:stretch>
            <a:fillRect/>
          </a:stretch>
        </p:blipFill>
        <p:spPr>
          <a:xfrm>
            <a:off x="3813569" y="3769196"/>
            <a:ext cx="1687201" cy="1687201"/>
          </a:xfrm>
          <a:prstGeom prst="rect">
            <a:avLst/>
          </a:prstGeom>
        </p:spPr>
      </p:pic>
      <p:pic>
        <p:nvPicPr>
          <p:cNvPr id="43" name="Picture 42" descr="8">
            <a:extLst>
              <a:ext uri="{FF2B5EF4-FFF2-40B4-BE49-F238E27FC236}">
                <a16:creationId xmlns:a16="http://schemas.microsoft.com/office/drawing/2014/main" id="{ADDFB8E8-B7B6-2818-E9C9-F1837CAA8C5A}"/>
              </a:ext>
            </a:extLst>
          </p:cNvPr>
          <p:cNvPicPr>
            <a:picLocks noChangeAspect="1"/>
          </p:cNvPicPr>
          <p:nvPr/>
        </p:nvPicPr>
        <p:blipFill>
          <a:blip r:embed="rId14"/>
          <a:stretch>
            <a:fillRect/>
          </a:stretch>
        </p:blipFill>
        <p:spPr>
          <a:xfrm>
            <a:off x="12033713" y="4200613"/>
            <a:ext cx="438761" cy="575874"/>
          </a:xfrm>
          <a:prstGeom prst="rect">
            <a:avLst/>
          </a:prstGeom>
        </p:spPr>
      </p:pic>
      <p:pic>
        <p:nvPicPr>
          <p:cNvPr id="28" name="Picture 27" descr="Your 5 Cards sticky yellow">
            <a:extLst>
              <a:ext uri="{FF2B5EF4-FFF2-40B4-BE49-F238E27FC236}">
                <a16:creationId xmlns:a16="http://schemas.microsoft.com/office/drawing/2014/main" id="{E3C4FF8F-24B0-3D57-9281-08C6A67A320C}"/>
              </a:ext>
            </a:extLst>
          </p:cNvPr>
          <p:cNvPicPr>
            <a:picLocks noChangeAspect="1"/>
          </p:cNvPicPr>
          <p:nvPr/>
        </p:nvPicPr>
        <p:blipFill>
          <a:blip r:embed="rId38"/>
          <a:stretch>
            <a:fillRect/>
          </a:stretch>
        </p:blipFill>
        <p:spPr>
          <a:xfrm>
            <a:off x="11413225" y="3799765"/>
            <a:ext cx="1687201" cy="1687201"/>
          </a:xfrm>
          <a:prstGeom prst="rect">
            <a:avLst/>
          </a:prstGeom>
        </p:spPr>
      </p:pic>
      <p:pic>
        <p:nvPicPr>
          <p:cNvPr id="179" name="Picture 178" descr="24 sticky post it cover card light blue">
            <a:extLst>
              <a:ext uri="{FF2B5EF4-FFF2-40B4-BE49-F238E27FC236}">
                <a16:creationId xmlns:a16="http://schemas.microsoft.com/office/drawing/2014/main" id="{33DBC2B0-72F9-C547-C716-7B65398FC64B}"/>
              </a:ext>
            </a:extLst>
          </p:cNvPr>
          <p:cNvPicPr>
            <a:picLocks noChangeAspect="1"/>
          </p:cNvPicPr>
          <p:nvPr/>
        </p:nvPicPr>
        <p:blipFill>
          <a:blip r:embed="rId33"/>
          <a:stretch>
            <a:fillRect/>
          </a:stretch>
        </p:blipFill>
        <p:spPr>
          <a:xfrm>
            <a:off x="1925552" y="3283041"/>
            <a:ext cx="658144" cy="704329"/>
          </a:xfrm>
          <a:prstGeom prst="rect">
            <a:avLst/>
          </a:prstGeom>
        </p:spPr>
      </p:pic>
      <p:pic>
        <p:nvPicPr>
          <p:cNvPr id="145" name="Picture 144" descr="24 sticky post it cover card yellow">
            <a:extLst>
              <a:ext uri="{FF2B5EF4-FFF2-40B4-BE49-F238E27FC236}">
                <a16:creationId xmlns:a16="http://schemas.microsoft.com/office/drawing/2014/main" id="{9153D8F6-4D0B-14B7-0371-3B94E1CD47E9}"/>
              </a:ext>
            </a:extLst>
          </p:cNvPr>
          <p:cNvPicPr>
            <a:picLocks noChangeAspect="1"/>
          </p:cNvPicPr>
          <p:nvPr/>
        </p:nvPicPr>
        <p:blipFill>
          <a:blip r:embed="rId35"/>
          <a:stretch>
            <a:fillRect/>
          </a:stretch>
        </p:blipFill>
        <p:spPr>
          <a:xfrm>
            <a:off x="5127467" y="785611"/>
            <a:ext cx="692782" cy="762061"/>
          </a:xfrm>
          <a:prstGeom prst="rect">
            <a:avLst/>
          </a:prstGeom>
        </p:spPr>
      </p:pic>
      <p:pic>
        <p:nvPicPr>
          <p:cNvPr id="160" name="Picture 159" descr="24 sticky post it cover card yellow">
            <a:extLst>
              <a:ext uri="{FF2B5EF4-FFF2-40B4-BE49-F238E27FC236}">
                <a16:creationId xmlns:a16="http://schemas.microsoft.com/office/drawing/2014/main" id="{4659267E-F07F-6E65-0017-34AD012DD937}"/>
              </a:ext>
            </a:extLst>
          </p:cNvPr>
          <p:cNvPicPr>
            <a:picLocks noChangeAspect="1"/>
          </p:cNvPicPr>
          <p:nvPr/>
        </p:nvPicPr>
        <p:blipFill>
          <a:blip r:embed="rId35"/>
          <a:stretch>
            <a:fillRect/>
          </a:stretch>
        </p:blipFill>
        <p:spPr>
          <a:xfrm>
            <a:off x="7441308" y="1761100"/>
            <a:ext cx="692782" cy="762061"/>
          </a:xfrm>
          <a:prstGeom prst="rect">
            <a:avLst/>
          </a:prstGeom>
        </p:spPr>
      </p:pic>
      <p:pic>
        <p:nvPicPr>
          <p:cNvPr id="166" name="Picture 165" descr="24 sticky post it cover card pink">
            <a:extLst>
              <a:ext uri="{FF2B5EF4-FFF2-40B4-BE49-F238E27FC236}">
                <a16:creationId xmlns:a16="http://schemas.microsoft.com/office/drawing/2014/main" id="{2BC0592D-571C-2C37-A7EC-CF1A28FDA022}"/>
              </a:ext>
            </a:extLst>
          </p:cNvPr>
          <p:cNvPicPr>
            <a:picLocks noChangeAspect="1"/>
          </p:cNvPicPr>
          <p:nvPr/>
        </p:nvPicPr>
        <p:blipFill>
          <a:blip r:embed="rId36"/>
          <a:stretch>
            <a:fillRect/>
          </a:stretch>
        </p:blipFill>
        <p:spPr>
          <a:xfrm>
            <a:off x="11092197" y="2915409"/>
            <a:ext cx="669690" cy="704329"/>
          </a:xfrm>
          <a:prstGeom prst="rect">
            <a:avLst/>
          </a:prstGeom>
        </p:spPr>
      </p:pic>
      <p:pic>
        <p:nvPicPr>
          <p:cNvPr id="163" name="Picture 162" descr="24 sticky post it cover card green">
            <a:extLst>
              <a:ext uri="{FF2B5EF4-FFF2-40B4-BE49-F238E27FC236}">
                <a16:creationId xmlns:a16="http://schemas.microsoft.com/office/drawing/2014/main" id="{0DC68EDC-6A95-67D6-0C82-E5BE99BFDDD4}"/>
              </a:ext>
            </a:extLst>
          </p:cNvPr>
          <p:cNvPicPr>
            <a:picLocks noChangeAspect="1"/>
          </p:cNvPicPr>
          <p:nvPr/>
        </p:nvPicPr>
        <p:blipFill>
          <a:blip r:embed="rId32"/>
          <a:stretch>
            <a:fillRect/>
          </a:stretch>
        </p:blipFill>
        <p:spPr>
          <a:xfrm>
            <a:off x="8636899" y="2047808"/>
            <a:ext cx="715876" cy="715876"/>
          </a:xfrm>
          <a:prstGeom prst="rect">
            <a:avLst/>
          </a:prstGeom>
        </p:spPr>
      </p:pic>
      <p:pic>
        <p:nvPicPr>
          <p:cNvPr id="176" name="Picture 175" descr="24 sticky post it cover card pink">
            <a:extLst>
              <a:ext uri="{FF2B5EF4-FFF2-40B4-BE49-F238E27FC236}">
                <a16:creationId xmlns:a16="http://schemas.microsoft.com/office/drawing/2014/main" id="{862730BA-B104-57DF-6E11-9F44471C55C1}"/>
              </a:ext>
            </a:extLst>
          </p:cNvPr>
          <p:cNvPicPr>
            <a:picLocks noChangeAspect="1"/>
          </p:cNvPicPr>
          <p:nvPr/>
        </p:nvPicPr>
        <p:blipFill>
          <a:blip r:embed="rId36"/>
          <a:stretch>
            <a:fillRect/>
          </a:stretch>
        </p:blipFill>
        <p:spPr>
          <a:xfrm>
            <a:off x="16227262" y="813080"/>
            <a:ext cx="669690" cy="704329"/>
          </a:xfrm>
          <a:prstGeom prst="rect">
            <a:avLst/>
          </a:prstGeom>
        </p:spPr>
      </p:pic>
      <p:pic>
        <p:nvPicPr>
          <p:cNvPr id="186" name="Picture 185" descr="24 sticky post it cover card pink">
            <a:extLst>
              <a:ext uri="{FF2B5EF4-FFF2-40B4-BE49-F238E27FC236}">
                <a16:creationId xmlns:a16="http://schemas.microsoft.com/office/drawing/2014/main" id="{8D5A4BC7-1C2D-1624-E792-0EF39255D85A}"/>
              </a:ext>
            </a:extLst>
          </p:cNvPr>
          <p:cNvPicPr>
            <a:picLocks noChangeAspect="1"/>
          </p:cNvPicPr>
          <p:nvPr/>
        </p:nvPicPr>
        <p:blipFill>
          <a:blip r:embed="rId36"/>
          <a:stretch>
            <a:fillRect/>
          </a:stretch>
        </p:blipFill>
        <p:spPr>
          <a:xfrm>
            <a:off x="15389811" y="2855453"/>
            <a:ext cx="669690" cy="704329"/>
          </a:xfrm>
          <a:prstGeom prst="rect">
            <a:avLst/>
          </a:prstGeom>
        </p:spPr>
      </p:pic>
      <p:sp>
        <p:nvSpPr>
          <p:cNvPr id="49" name="TextBox 48">
            <a:extLst>
              <a:ext uri="{FF2B5EF4-FFF2-40B4-BE49-F238E27FC236}">
                <a16:creationId xmlns:a16="http://schemas.microsoft.com/office/drawing/2014/main" id="{80D26C43-CDEA-B093-B908-638BC8424E94}"/>
              </a:ext>
            </a:extLst>
          </p:cNvPr>
          <p:cNvSpPr txBox="1"/>
          <p:nvPr/>
        </p:nvSpPr>
        <p:spPr>
          <a:xfrm>
            <a:off x="1713891" y="8775965"/>
            <a:ext cx="14882446" cy="1384995"/>
          </a:xfrm>
          <a:prstGeom prst="rect">
            <a:avLst/>
          </a:prstGeom>
          <a:noFill/>
        </p:spPr>
        <p:txBody>
          <a:bodyPr wrap="square">
            <a:spAutoFit/>
          </a:bodyPr>
          <a:lstStyle/>
          <a:p>
            <a:pPr algn="ctr"/>
            <a:r>
              <a:rPr lang="en-US" sz="2800" b="1" i="0" u="none" strike="noStrike" baseline="0" dirty="0">
                <a:solidFill>
                  <a:srgbClr val="102649"/>
                </a:solidFill>
                <a:latin typeface="+mn-lt"/>
              </a:rPr>
              <a:t>Family Prompts</a:t>
            </a:r>
          </a:p>
          <a:p>
            <a:pPr marL="342900" indent="-342900">
              <a:buFont typeface="Arial" panose="020B0604020202020204" pitchFamily="34" charset="0"/>
              <a:buChar char="•"/>
            </a:pPr>
            <a:r>
              <a:rPr lang="en-US" sz="2800" b="0" i="0" u="none" strike="noStrike" baseline="0" dirty="0">
                <a:solidFill>
                  <a:srgbClr val="102649"/>
                </a:solidFill>
                <a:latin typeface="+mn-lt"/>
              </a:rPr>
              <a:t>Did you try a method that did not work? Why didn’t it work? Would it ever work? Why or why not?</a:t>
            </a:r>
          </a:p>
          <a:p>
            <a:pPr marL="342900" indent="-342900">
              <a:buFont typeface="Arial" panose="020B0604020202020204" pitchFamily="34" charset="0"/>
              <a:buChar char="•"/>
            </a:pPr>
            <a:r>
              <a:rPr lang="en-US" sz="2800" b="0" i="0" u="none" strike="noStrike" baseline="0" dirty="0">
                <a:solidFill>
                  <a:srgbClr val="102649"/>
                </a:solidFill>
                <a:latin typeface="+mn-lt"/>
              </a:rPr>
              <a:t>What if you had started with ____ rather than ____? </a:t>
            </a:r>
          </a:p>
        </p:txBody>
      </p:sp>
      <p:sp>
        <p:nvSpPr>
          <p:cNvPr id="44" name="object 93" descr="Trade your cards by reveallng one of the cards under the&#10;colored sticky.&#10;">
            <a:extLst>
              <a:ext uri="{FF2B5EF4-FFF2-40B4-BE49-F238E27FC236}">
                <a16:creationId xmlns:a16="http://schemas.microsoft.com/office/drawing/2014/main" id="{4C1F7178-B46E-77E9-8AD5-3F68FCDA0565}"/>
              </a:ext>
            </a:extLst>
          </p:cNvPr>
          <p:cNvSpPr txBox="1"/>
          <p:nvPr/>
        </p:nvSpPr>
        <p:spPr>
          <a:xfrm>
            <a:off x="140094" y="554765"/>
            <a:ext cx="3402578" cy="437171"/>
          </a:xfrm>
          <a:prstGeom prst="rect">
            <a:avLst/>
          </a:prstGeom>
          <a:solidFill>
            <a:srgbClr val="FFFF00"/>
          </a:solidFill>
          <a:ln>
            <a:solidFill>
              <a:schemeClr val="tx1"/>
            </a:solidFill>
          </a:ln>
        </p:spPr>
        <p:txBody>
          <a:bodyPr vert="horz" wrap="square" lIns="0" tIns="19050" rIns="0" bIns="0" rtlCol="0">
            <a:spAutoFit/>
          </a:bodyPr>
          <a:lstStyle/>
          <a:p>
            <a:pPr marL="17780" marR="81280" indent="-5715">
              <a:lnSpc>
                <a:spcPct val="96900"/>
              </a:lnSpc>
              <a:spcBef>
                <a:spcPts val="150"/>
              </a:spcBef>
            </a:pPr>
            <a:r>
              <a:rPr sz="1400" b="1" spc="60" dirty="0">
                <a:solidFill>
                  <a:srgbClr val="211116"/>
                </a:solidFill>
                <a:latin typeface="Arial" panose="020B0604020202020204" pitchFamily="34" charset="0"/>
                <a:cs typeface="Arial" panose="020B0604020202020204" pitchFamily="34" charset="0"/>
              </a:rPr>
              <a:t>Trade</a:t>
            </a:r>
            <a:r>
              <a:rPr lang="en-US" sz="1400" b="1" spc="60" dirty="0">
                <a:solidFill>
                  <a:srgbClr val="211116"/>
                </a:solidFill>
                <a:latin typeface="Arial" panose="020B0604020202020204" pitchFamily="34" charset="0"/>
                <a:cs typeface="Arial" panose="020B0604020202020204" pitchFamily="34" charset="0"/>
              </a:rPr>
              <a:t> </a:t>
            </a:r>
            <a:r>
              <a:rPr sz="1400" b="1" spc="60" dirty="0">
                <a:solidFill>
                  <a:srgbClr val="3A1C26"/>
                </a:solidFill>
                <a:latin typeface="Arial" panose="020B0604020202020204" pitchFamily="34" charset="0"/>
                <a:cs typeface="Arial" panose="020B0604020202020204" pitchFamily="34" charset="0"/>
              </a:rPr>
              <a:t>your </a:t>
            </a:r>
            <a:r>
              <a:rPr sz="1400" b="1" spc="10" dirty="0">
                <a:solidFill>
                  <a:srgbClr val="3A1C26"/>
                </a:solidFill>
                <a:latin typeface="Arial" panose="020B0604020202020204" pitchFamily="34" charset="0"/>
                <a:cs typeface="Arial" panose="020B0604020202020204" pitchFamily="34" charset="0"/>
              </a:rPr>
              <a:t>card</a:t>
            </a:r>
            <a:r>
              <a:rPr sz="1400" b="1" spc="10" dirty="0">
                <a:solidFill>
                  <a:srgbClr val="6E3649"/>
                </a:solidFill>
                <a:latin typeface="Arial" panose="020B0604020202020204" pitchFamily="34" charset="0"/>
                <a:cs typeface="Arial" panose="020B0604020202020204" pitchFamily="34" charset="0"/>
              </a:rPr>
              <a:t>s</a:t>
            </a:r>
            <a:r>
              <a:rPr sz="1400" b="1" spc="-5" dirty="0">
                <a:solidFill>
                  <a:srgbClr val="6E3649"/>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by </a:t>
            </a:r>
            <a:r>
              <a:rPr sz="1400" b="1" spc="20" dirty="0">
                <a:solidFill>
                  <a:srgbClr val="3A1C26"/>
                </a:solidFill>
                <a:latin typeface="Arial" panose="020B0604020202020204" pitchFamily="34" charset="0"/>
                <a:cs typeface="Arial" panose="020B0604020202020204" pitchFamily="34" charset="0"/>
              </a:rPr>
              <a:t>reveal</a:t>
            </a:r>
            <a:r>
              <a:rPr lang="en-US" sz="1400" b="1" spc="20" dirty="0">
                <a:solidFill>
                  <a:srgbClr val="3A1C26"/>
                </a:solidFill>
                <a:latin typeface="Arial" panose="020B0604020202020204" pitchFamily="34" charset="0"/>
                <a:cs typeface="Arial" panose="020B0604020202020204" pitchFamily="34" charset="0"/>
              </a:rPr>
              <a:t>i</a:t>
            </a:r>
            <a:r>
              <a:rPr sz="1400" b="1" spc="20" dirty="0">
                <a:solidFill>
                  <a:srgbClr val="3A1C26"/>
                </a:solidFill>
                <a:latin typeface="Arial" panose="020B0604020202020204" pitchFamily="34" charset="0"/>
                <a:cs typeface="Arial" panose="020B0604020202020204" pitchFamily="34" charset="0"/>
              </a:rPr>
              <a:t>ng</a:t>
            </a:r>
            <a:r>
              <a:rPr sz="1400" b="1" spc="-85" dirty="0">
                <a:solidFill>
                  <a:srgbClr val="3A1C26"/>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one </a:t>
            </a:r>
            <a:r>
              <a:rPr sz="1400" b="1" dirty="0">
                <a:solidFill>
                  <a:srgbClr val="3A1C26"/>
                </a:solidFill>
                <a:latin typeface="Arial" panose="020B0604020202020204" pitchFamily="34" charset="0"/>
                <a:cs typeface="Arial" panose="020B0604020202020204" pitchFamily="34" charset="0"/>
              </a:rPr>
              <a:t>of</a:t>
            </a:r>
            <a:r>
              <a:rPr sz="1400" b="1" spc="-45" dirty="0">
                <a:solidFill>
                  <a:srgbClr val="3A1C26"/>
                </a:solidFill>
                <a:latin typeface="Arial" panose="020B0604020202020204" pitchFamily="34" charset="0"/>
                <a:cs typeface="Arial" panose="020B0604020202020204" pitchFamily="34" charset="0"/>
              </a:rPr>
              <a:t> </a:t>
            </a:r>
            <a:r>
              <a:rPr sz="1400" b="1" dirty="0">
                <a:solidFill>
                  <a:srgbClr val="3A1C26"/>
                </a:solidFill>
                <a:latin typeface="Arial" panose="020B0604020202020204" pitchFamily="34" charset="0"/>
                <a:cs typeface="Arial" panose="020B0604020202020204" pitchFamily="34" charset="0"/>
              </a:rPr>
              <a:t>the</a:t>
            </a:r>
            <a:r>
              <a:rPr sz="1400" b="1" spc="114" dirty="0">
                <a:solidFill>
                  <a:srgbClr val="3A1C26"/>
                </a:solidFill>
                <a:latin typeface="Arial" panose="020B0604020202020204" pitchFamily="34" charset="0"/>
                <a:cs typeface="Arial" panose="020B0604020202020204" pitchFamily="34" charset="0"/>
              </a:rPr>
              <a:t> </a:t>
            </a:r>
            <a:r>
              <a:rPr sz="1400" b="1" spc="50" dirty="0">
                <a:solidFill>
                  <a:srgbClr val="3A1C26"/>
                </a:solidFill>
                <a:latin typeface="Arial" panose="020B0604020202020204" pitchFamily="34" charset="0"/>
                <a:cs typeface="Arial" panose="020B0604020202020204" pitchFamily="34" charset="0"/>
              </a:rPr>
              <a:t>card</a:t>
            </a:r>
            <a:r>
              <a:rPr sz="1400" b="1" spc="50" dirty="0">
                <a:solidFill>
                  <a:srgbClr val="6E3649"/>
                </a:solidFill>
                <a:latin typeface="Arial" panose="020B0604020202020204" pitchFamily="34" charset="0"/>
                <a:cs typeface="Arial" panose="020B0604020202020204" pitchFamily="34" charset="0"/>
              </a:rPr>
              <a:t>s </a:t>
            </a:r>
            <a:r>
              <a:rPr sz="1400" b="1" spc="65" dirty="0">
                <a:solidFill>
                  <a:srgbClr val="3A1C26"/>
                </a:solidFill>
                <a:latin typeface="Arial" panose="020B0604020202020204" pitchFamily="34" charset="0"/>
                <a:cs typeface="Arial" panose="020B0604020202020204" pitchFamily="34" charset="0"/>
              </a:rPr>
              <a:t>under</a:t>
            </a:r>
            <a:r>
              <a:rPr lang="en-US" sz="1400" b="1" spc="65" dirty="0">
                <a:solidFill>
                  <a:srgbClr val="3A1C26"/>
                </a:solidFill>
                <a:latin typeface="Arial" panose="020B0604020202020204" pitchFamily="34" charset="0"/>
                <a:cs typeface="Arial" panose="020B0604020202020204" pitchFamily="34" charset="0"/>
              </a:rPr>
              <a:t> the </a:t>
            </a:r>
            <a:r>
              <a:rPr sz="1400" b="1" dirty="0">
                <a:solidFill>
                  <a:srgbClr val="3A1C26"/>
                </a:solidFill>
                <a:latin typeface="Arial" panose="020B0604020202020204" pitchFamily="34" charset="0"/>
                <a:cs typeface="Arial" panose="020B0604020202020204" pitchFamily="34" charset="0"/>
              </a:rPr>
              <a:t>color</a:t>
            </a:r>
            <a:r>
              <a:rPr lang="en-US" sz="1400" b="1" dirty="0">
                <a:solidFill>
                  <a:srgbClr val="3A1C26"/>
                </a:solidFill>
                <a:latin typeface="Arial" panose="020B0604020202020204" pitchFamily="34" charset="0"/>
                <a:cs typeface="Arial" panose="020B0604020202020204" pitchFamily="34" charset="0"/>
              </a:rPr>
              <a:t>e</a:t>
            </a:r>
            <a:r>
              <a:rPr sz="1400" b="1" dirty="0">
                <a:solidFill>
                  <a:srgbClr val="3A1C26"/>
                </a:solidFill>
                <a:latin typeface="Arial" panose="020B0604020202020204" pitchFamily="34" charset="0"/>
                <a:cs typeface="Arial" panose="020B0604020202020204" pitchFamily="34" charset="0"/>
              </a:rPr>
              <a:t>d</a:t>
            </a:r>
            <a:r>
              <a:rPr sz="1400" b="1" spc="5" dirty="0">
                <a:solidFill>
                  <a:srgbClr val="3A1C26"/>
                </a:solidFill>
                <a:latin typeface="Arial" panose="020B0604020202020204" pitchFamily="34" charset="0"/>
                <a:cs typeface="Arial" panose="020B0604020202020204" pitchFamily="34" charset="0"/>
              </a:rPr>
              <a:t> </a:t>
            </a:r>
            <a:r>
              <a:rPr sz="1400" b="1" spc="-10" dirty="0">
                <a:solidFill>
                  <a:srgbClr val="6E3649"/>
                </a:solidFill>
                <a:latin typeface="Arial" panose="020B0604020202020204" pitchFamily="34" charset="0"/>
                <a:cs typeface="Arial" panose="020B0604020202020204" pitchFamily="34" charset="0"/>
              </a:rPr>
              <a:t>s</a:t>
            </a:r>
            <a:r>
              <a:rPr sz="1400" b="1" spc="-10" dirty="0">
                <a:solidFill>
                  <a:srgbClr val="3A1C26"/>
                </a:solidFill>
                <a:latin typeface="Arial" panose="020B0604020202020204" pitchFamily="34" charset="0"/>
                <a:cs typeface="Arial" panose="020B0604020202020204" pitchFamily="34" charset="0"/>
              </a:rPr>
              <a:t>ticky</a:t>
            </a:r>
            <a:r>
              <a:rPr sz="1400" b="1" spc="-10" dirty="0">
                <a:solidFill>
                  <a:srgbClr val="6E3649"/>
                </a:solidFill>
                <a:latin typeface="Arial" panose="020B0604020202020204" pitchFamily="34" charset="0"/>
                <a:cs typeface="Arial" panose="020B0604020202020204" pitchFamily="34" charset="0"/>
              </a:rPr>
              <a:t>.</a:t>
            </a:r>
            <a:endParaRPr sz="1400" dirty="0">
              <a:latin typeface="Arial" panose="020B0604020202020204" pitchFamily="34" charset="0"/>
              <a:cs typeface="Arial" panose="020B0604020202020204" pitchFamily="34" charset="0"/>
            </a:endParaRPr>
          </a:p>
        </p:txBody>
      </p:sp>
      <p:sp>
        <p:nvSpPr>
          <p:cNvPr id="52" name="TextBox 51" descr="Scoring&#10;Use 5 number cards: 10 points&#10;Use 2-4 number cards:   5 points&#10;Use 1 number card:  1 point&#10;">
            <a:extLst>
              <a:ext uri="{FF2B5EF4-FFF2-40B4-BE49-F238E27FC236}">
                <a16:creationId xmlns:a16="http://schemas.microsoft.com/office/drawing/2014/main" id="{5894B4D4-F6FF-009E-D4A2-877E269744A0}"/>
              </a:ext>
            </a:extLst>
          </p:cNvPr>
          <p:cNvSpPr txBox="1"/>
          <p:nvPr/>
        </p:nvSpPr>
        <p:spPr>
          <a:xfrm>
            <a:off x="7258201" y="7392391"/>
            <a:ext cx="3314991" cy="1200329"/>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chemeClr val="accent1"/>
                </a:solidFill>
                <a:latin typeface="Abadi" panose="020F0502020204030204" pitchFamily="34" charset="0"/>
              </a:rPr>
              <a:t>Scoring</a:t>
            </a:r>
          </a:p>
          <a:p>
            <a:r>
              <a:rPr lang="en-US" dirty="0">
                <a:latin typeface="Abadi" panose="020F0502020204030204" pitchFamily="34" charset="0"/>
              </a:rPr>
              <a:t>Use 5 number cards: 10 points</a:t>
            </a:r>
          </a:p>
          <a:p>
            <a:r>
              <a:rPr lang="en-US" dirty="0">
                <a:latin typeface="Abadi" panose="020F0502020204030204" pitchFamily="34" charset="0"/>
              </a:rPr>
              <a:t>Use 2-4 number cards: 5 points</a:t>
            </a:r>
          </a:p>
          <a:p>
            <a:r>
              <a:rPr lang="en-US" dirty="0">
                <a:latin typeface="Abadi" panose="020F0502020204030204" pitchFamily="34" charset="0"/>
              </a:rPr>
              <a:t>Use 1 number card: 1 point</a:t>
            </a:r>
          </a:p>
        </p:txBody>
      </p:sp>
      <p:sp>
        <p:nvSpPr>
          <p:cNvPr id="4" name="Title 3">
            <a:extLst>
              <a:ext uri="{FF2B5EF4-FFF2-40B4-BE49-F238E27FC236}">
                <a16:creationId xmlns:a16="http://schemas.microsoft.com/office/drawing/2014/main" id="{2C3F0795-F328-F722-A5C1-3FB67444BBB9}"/>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Board 4</a:t>
            </a:r>
          </a:p>
        </p:txBody>
      </p:sp>
    </p:spTree>
    <p:extLst>
      <p:ext uri="{BB962C8B-B14F-4D97-AF65-F5344CB8AC3E}">
        <p14:creationId xmlns:p14="http://schemas.microsoft.com/office/powerpoint/2010/main" val="91795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14833D-1650-6DCB-514D-FCA6746D1323}"/>
              </a:ext>
            </a:extLst>
          </p:cNvPr>
          <p:cNvSpPr>
            <a:spLocks noGrp="1"/>
          </p:cNvSpPr>
          <p:nvPr>
            <p:ph type="ctrTitle"/>
          </p:nvPr>
        </p:nvSpPr>
        <p:spPr>
          <a:xfrm>
            <a:off x="5381573" y="-515526"/>
            <a:ext cx="6093110" cy="515526"/>
          </a:xfrm>
        </p:spPr>
        <p:txBody>
          <a:bodyPr wrap="square" lIns="0" tIns="0" rIns="0" bIns="0" anchor="b">
            <a:spAutoFit/>
          </a:bodyPr>
          <a:lstStyle/>
          <a:p>
            <a:r>
              <a:rPr lang="en-US" dirty="0">
                <a:solidFill>
                  <a:schemeClr val="bg2"/>
                </a:solidFill>
              </a:rPr>
              <a:t>Closing Slide 24! Game</a:t>
            </a:r>
          </a:p>
        </p:txBody>
      </p:sp>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24! Game</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dirty="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dirty="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dirty="0">
                <a:ln>
                  <a:noFill/>
                </a:ln>
                <a:solidFill>
                  <a:srgbClr val="102649"/>
                </a:solidFill>
                <a:effectLst/>
                <a:uLnTx/>
                <a:uFillTx/>
                <a:latin typeface="Calibri"/>
              </a:rPr>
              <a:t>Access more digital family math games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dirty="0">
                <a:ln>
                  <a:noFill/>
                </a:ln>
                <a:solidFill>
                  <a:srgbClr val="102649"/>
                </a:solidFill>
                <a:effectLst/>
                <a:uLnTx/>
                <a:uFillTx/>
                <a:latin typeface="Calibri"/>
                <a:hlinkClick r:id="rId2"/>
              </a:rPr>
              <a:t>https://www.education.ky.gov/curriculum/conpro/Pages/family_math_games.aspx</a:t>
            </a:r>
            <a:endParaRPr lang="en-US" sz="5400" dirty="0">
              <a:solidFill>
                <a:srgbClr val="102649"/>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dirty="0">
                <a:ln>
                  <a:noFill/>
                </a:ln>
                <a:solidFill>
                  <a:srgbClr val="102649"/>
                </a:solidFill>
                <a:effectLst/>
                <a:uLnTx/>
                <a:uFillTx/>
                <a:latin typeface="Calibri"/>
              </a:rPr>
              <a:t> </a:t>
            </a: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6BA13D"/>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2025-04-16T04:00:00+00:00</Publication_x0020_Date>
    <Audience1 xmlns="3a62de7d-ba57-4f43-9dae-9623ba637be0"/>
    <_dlc_DocId xmlns="3a62de7d-ba57-4f43-9dae-9623ba637be0">KYED-497-194</_dlc_DocId>
    <_dlc_DocIdUrl xmlns="3a62de7d-ba57-4f43-9dae-9623ba637be0">
      <Url>https://www.education.ky.gov/curriculum/conpro/_layouts/15/DocIdRedir.aspx?ID=KYED-497-194</Url>
      <Description>KYED-497-194</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83380506b29855ec6f8b0760bdb1bc8b">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2d3e8473825ed96e8d6e0426e3a16d1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FFFEFF1-5641-4FC9-A793-DD8170A7ACA8}">
  <ds:schemaRefs>
    <ds:schemaRef ds:uri="http://schemas.microsoft.com/office/2006/documentManagement/types"/>
    <ds:schemaRef ds:uri="http://purl.org/dc/terms/"/>
    <ds:schemaRef ds:uri="5bc9d522-2386-425a-9f2a-a617cf877ec0"/>
    <ds:schemaRef ds:uri="cd1a358b-61e7-4e2c-963a-bbcfb053c0fe"/>
    <ds:schemaRef ds:uri="http://schemas.openxmlformats.org/package/2006/metadata/core-properties"/>
    <ds:schemaRef ds:uri="http://purl.org/dc/dcmitype/"/>
    <ds:schemaRef ds:uri="http://schemas.microsoft.com/office/infopath/2007/PartnerControls"/>
    <ds:schemaRef ds:uri="29be550e-5ac2-4cd5-b5b7-8a250a579b24"/>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C13C6618-C5A4-4F13-93C0-321B0C36E821}"/>
</file>

<file path=customXml/itemProps3.xml><?xml version="1.0" encoding="utf-8"?>
<ds:datastoreItem xmlns:ds="http://schemas.openxmlformats.org/officeDocument/2006/customXml" ds:itemID="{F9B70E52-82BC-4BF2-8D5C-2F91D0329B30}">
  <ds:schemaRefs>
    <ds:schemaRef ds:uri="http://schemas.microsoft.com/sharepoint/v3/contenttype/forms"/>
  </ds:schemaRefs>
</ds:datastoreItem>
</file>

<file path=customXml/itemProps4.xml><?xml version="1.0" encoding="utf-8"?>
<ds:datastoreItem xmlns:ds="http://schemas.openxmlformats.org/officeDocument/2006/customXml" ds:itemID="{C69DC019-9E5D-479E-8382-1B4E77FBC7B0}"/>
</file>

<file path=docProps/app.xml><?xml version="1.0" encoding="utf-8"?>
<Properties xmlns="http://schemas.openxmlformats.org/officeDocument/2006/extended-properties" xmlns:vt="http://schemas.openxmlformats.org/officeDocument/2006/docPropsVTypes">
  <Template/>
  <TotalTime>649</TotalTime>
  <Words>1070</Words>
  <Application>Microsoft Office PowerPoint</Application>
  <PresentationFormat>Custom</PresentationFormat>
  <Paragraphs>109</Paragraphs>
  <Slides>8</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Abadi</vt:lpstr>
      <vt:lpstr>Aptos</vt:lpstr>
      <vt:lpstr>Arial</vt:lpstr>
      <vt:lpstr>Calibri</vt:lpstr>
      <vt:lpstr>Office Theme</vt:lpstr>
      <vt:lpstr>1_Office Theme</vt:lpstr>
      <vt:lpstr>24! Game Introduction</vt:lpstr>
      <vt:lpstr>24! Game Instructions</vt:lpstr>
      <vt:lpstr>24! Game Family Prompts</vt:lpstr>
      <vt:lpstr>24! Game Board 1</vt:lpstr>
      <vt:lpstr>24! Game Board 2</vt:lpstr>
      <vt:lpstr>24! Game Board 3</vt:lpstr>
      <vt:lpstr>24! Game Board 4</vt:lpstr>
      <vt:lpstr>Closing Slide 24! Game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 Game KFMN</dc:title>
  <dc:creator>Waggoner, Debbie - Division of Academic Program Standards</dc:creator>
  <cp:lastModifiedBy>Doyle, Maggie - Division of Academic Program Standards</cp:lastModifiedBy>
  <cp:revision>3</cp:revision>
  <dcterms:created xsi:type="dcterms:W3CDTF">2024-12-24T16:24:47Z</dcterms:created>
  <dcterms:modified xsi:type="dcterms:W3CDTF">2025-04-16T19:25:31Z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2024-12-28T22:32:38Z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3f93981a-868d-4072-b35b-cbda6b058284</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d413166b-11ee-4421-963e-a011a1d2a8fa</vt:lpwstr>
  </property>
</Properties>
</file>