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4" r:id="rId4"/>
    <p:sldMasterId id="2147483695" r:id="rId5"/>
    <p:sldMasterId id="2147483696" r:id="rId6"/>
  </p:sldMasterIdLst>
  <p:notesMasterIdLst>
    <p:notesMasterId r:id="rId29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x="9144000" cy="5715000" type="screen16x10"/>
  <p:notesSz cx="6858000" cy="9144000"/>
  <p:embeddedFontLst>
    <p:embeddedFont>
      <p:font typeface="Bitter" panose="020B0604020202020204" charset="0"/>
      <p:regular r:id="rId30"/>
      <p:bold r:id="rId31"/>
      <p: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Poppins" panose="020B0604020202020204" charset="0"/>
      <p:regular r:id="rId37"/>
      <p:bold r:id="rId38"/>
      <p:italic r:id="rId39"/>
      <p:boldItalic r:id="rId40"/>
    </p:embeddedFont>
    <p:embeddedFont>
      <p:font typeface="Poppins ExtraBold" panose="020B0604020202020204" charset="0"/>
      <p:bold r:id="rId41"/>
      <p:boldItalic r:id="rId42"/>
    </p:embeddedFont>
    <p:embeddedFont>
      <p:font typeface="Poppins SemiBold" panose="020B0604020202020204" charset="0"/>
      <p:regular r:id="rId43"/>
      <p:bold r:id="rId44"/>
      <p:italic r:id="rId45"/>
      <p:boldItalic r:id="rId46"/>
    </p:embeddedFont>
    <p:embeddedFont>
      <p:font typeface="Rockwell" panose="02060603020205020403" pitchFamily="18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51ABEEB-6990-43BC-8283-A4FAD616ED89}">
  <a:tblStyle styleId="{851ABEEB-6990-43BC-8283-A4FAD616ED8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1" autoAdjust="0"/>
    <p:restoredTop sz="69849" autoAdjust="0"/>
  </p:normalViewPr>
  <p:slideViewPr>
    <p:cSldViewPr snapToGrid="0">
      <p:cViewPr varScale="1">
        <p:scale>
          <a:sx n="71" d="100"/>
          <a:sy n="71" d="100"/>
        </p:scale>
        <p:origin x="1786" y="43"/>
      </p:cViewPr>
      <p:guideLst/>
    </p:cSldViewPr>
  </p:slideViewPr>
  <p:outlineViewPr>
    <p:cViewPr>
      <p:scale>
        <a:sx n="33" d="100"/>
        <a:sy n="33" d="100"/>
      </p:scale>
      <p:origin x="0" y="-24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10.fntdata"/><Relationship Id="rId21" Type="http://schemas.openxmlformats.org/officeDocument/2006/relationships/slide" Target="slides/slide15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font" Target="fonts/font21.fntdata"/><Relationship Id="rId55" Type="http://schemas.microsoft.com/office/2016/11/relationships/changesInfo" Target="changesInfos/changesInfo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56" Type="http://schemas.openxmlformats.org/officeDocument/2006/relationships/customXml" Target="../customXml/item4.xml"/><Relationship Id="rId8" Type="http://schemas.openxmlformats.org/officeDocument/2006/relationships/slide" Target="slides/slide2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0" Type="http://schemas.openxmlformats.org/officeDocument/2006/relationships/slide" Target="slides/slide14.xml"/><Relationship Id="rId41" Type="http://schemas.openxmlformats.org/officeDocument/2006/relationships/font" Target="fonts/font12.fntdata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font" Target="fonts/font7.fntdata"/><Relationship Id="rId49" Type="http://schemas.openxmlformats.org/officeDocument/2006/relationships/font" Target="fonts/font20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yle, Maggie - Division of Academic Program Standards" userId="ec05bd37-6ff4-4486-b69e-28175b6d77b4" providerId="ADAL" clId="{B3BAAFA5-32A0-488E-8891-B95C57CE68BD}"/>
    <pc:docChg chg="modSld">
      <pc:chgData name="Doyle, Maggie - Division of Academic Program Standards" userId="ec05bd37-6ff4-4486-b69e-28175b6d77b4" providerId="ADAL" clId="{B3BAAFA5-32A0-488E-8891-B95C57CE68BD}" dt="2020-08-17T16:03:06.489" v="21" actId="6549"/>
      <pc:docMkLst>
        <pc:docMk/>
      </pc:docMkLst>
      <pc:sldChg chg="modNotesTx">
        <pc:chgData name="Doyle, Maggie - Division of Academic Program Standards" userId="ec05bd37-6ff4-4486-b69e-28175b6d77b4" providerId="ADAL" clId="{B3BAAFA5-32A0-488E-8891-B95C57CE68BD}" dt="2020-08-17T16:00:52.050" v="0" actId="6549"/>
        <pc:sldMkLst>
          <pc:docMk/>
          <pc:sldMk cId="0" sldId="256"/>
        </pc:sldMkLst>
      </pc:sldChg>
      <pc:sldChg chg="modNotesTx">
        <pc:chgData name="Doyle, Maggie - Division of Academic Program Standards" userId="ec05bd37-6ff4-4486-b69e-28175b6d77b4" providerId="ADAL" clId="{B3BAAFA5-32A0-488E-8891-B95C57CE68BD}" dt="2020-08-17T16:01:00.009" v="1" actId="6549"/>
        <pc:sldMkLst>
          <pc:docMk/>
          <pc:sldMk cId="0" sldId="257"/>
        </pc:sldMkLst>
      </pc:sldChg>
      <pc:sldChg chg="modNotesTx">
        <pc:chgData name="Doyle, Maggie - Division of Academic Program Standards" userId="ec05bd37-6ff4-4486-b69e-28175b6d77b4" providerId="ADAL" clId="{B3BAAFA5-32A0-488E-8891-B95C57CE68BD}" dt="2020-08-17T16:01:04.417" v="2" actId="6549"/>
        <pc:sldMkLst>
          <pc:docMk/>
          <pc:sldMk cId="0" sldId="258"/>
        </pc:sldMkLst>
      </pc:sldChg>
      <pc:sldChg chg="modNotesTx">
        <pc:chgData name="Doyle, Maggie - Division of Academic Program Standards" userId="ec05bd37-6ff4-4486-b69e-28175b6d77b4" providerId="ADAL" clId="{B3BAAFA5-32A0-488E-8891-B95C57CE68BD}" dt="2020-08-17T16:01:10.577" v="3" actId="6549"/>
        <pc:sldMkLst>
          <pc:docMk/>
          <pc:sldMk cId="0" sldId="259"/>
        </pc:sldMkLst>
      </pc:sldChg>
      <pc:sldChg chg="modNotesTx">
        <pc:chgData name="Doyle, Maggie - Division of Academic Program Standards" userId="ec05bd37-6ff4-4486-b69e-28175b6d77b4" providerId="ADAL" clId="{B3BAAFA5-32A0-488E-8891-B95C57CE68BD}" dt="2020-08-17T16:01:19.992" v="4" actId="6549"/>
        <pc:sldMkLst>
          <pc:docMk/>
          <pc:sldMk cId="0" sldId="260"/>
        </pc:sldMkLst>
      </pc:sldChg>
      <pc:sldChg chg="modNotesTx">
        <pc:chgData name="Doyle, Maggie - Division of Academic Program Standards" userId="ec05bd37-6ff4-4486-b69e-28175b6d77b4" providerId="ADAL" clId="{B3BAAFA5-32A0-488E-8891-B95C57CE68BD}" dt="2020-08-17T16:01:26.587" v="5" actId="6549"/>
        <pc:sldMkLst>
          <pc:docMk/>
          <pc:sldMk cId="0" sldId="261"/>
        </pc:sldMkLst>
      </pc:sldChg>
      <pc:sldChg chg="modNotesTx">
        <pc:chgData name="Doyle, Maggie - Division of Academic Program Standards" userId="ec05bd37-6ff4-4486-b69e-28175b6d77b4" providerId="ADAL" clId="{B3BAAFA5-32A0-488E-8891-B95C57CE68BD}" dt="2020-08-17T16:01:33.389" v="6" actId="6549"/>
        <pc:sldMkLst>
          <pc:docMk/>
          <pc:sldMk cId="0" sldId="262"/>
        </pc:sldMkLst>
      </pc:sldChg>
      <pc:sldChg chg="modNotesTx">
        <pc:chgData name="Doyle, Maggie - Division of Academic Program Standards" userId="ec05bd37-6ff4-4486-b69e-28175b6d77b4" providerId="ADAL" clId="{B3BAAFA5-32A0-488E-8891-B95C57CE68BD}" dt="2020-08-17T16:01:39.112" v="7" actId="6549"/>
        <pc:sldMkLst>
          <pc:docMk/>
          <pc:sldMk cId="0" sldId="263"/>
        </pc:sldMkLst>
      </pc:sldChg>
      <pc:sldChg chg="modNotesTx">
        <pc:chgData name="Doyle, Maggie - Division of Academic Program Standards" userId="ec05bd37-6ff4-4486-b69e-28175b6d77b4" providerId="ADAL" clId="{B3BAAFA5-32A0-488E-8891-B95C57CE68BD}" dt="2020-08-17T16:01:44.717" v="8" actId="6549"/>
        <pc:sldMkLst>
          <pc:docMk/>
          <pc:sldMk cId="0" sldId="264"/>
        </pc:sldMkLst>
      </pc:sldChg>
      <pc:sldChg chg="modNotesTx">
        <pc:chgData name="Doyle, Maggie - Division of Academic Program Standards" userId="ec05bd37-6ff4-4486-b69e-28175b6d77b4" providerId="ADAL" clId="{B3BAAFA5-32A0-488E-8891-B95C57CE68BD}" dt="2020-08-17T16:01:56.072" v="9" actId="6549"/>
        <pc:sldMkLst>
          <pc:docMk/>
          <pc:sldMk cId="0" sldId="265"/>
        </pc:sldMkLst>
      </pc:sldChg>
      <pc:sldChg chg="modNotesTx">
        <pc:chgData name="Doyle, Maggie - Division of Academic Program Standards" userId="ec05bd37-6ff4-4486-b69e-28175b6d77b4" providerId="ADAL" clId="{B3BAAFA5-32A0-488E-8891-B95C57CE68BD}" dt="2020-08-17T16:02:03.944" v="10" actId="6549"/>
        <pc:sldMkLst>
          <pc:docMk/>
          <pc:sldMk cId="0" sldId="266"/>
        </pc:sldMkLst>
      </pc:sldChg>
      <pc:sldChg chg="modNotesTx">
        <pc:chgData name="Doyle, Maggie - Division of Academic Program Standards" userId="ec05bd37-6ff4-4486-b69e-28175b6d77b4" providerId="ADAL" clId="{B3BAAFA5-32A0-488E-8891-B95C57CE68BD}" dt="2020-08-17T16:02:10.105" v="11" actId="6549"/>
        <pc:sldMkLst>
          <pc:docMk/>
          <pc:sldMk cId="0" sldId="267"/>
        </pc:sldMkLst>
      </pc:sldChg>
      <pc:sldChg chg="modNotesTx">
        <pc:chgData name="Doyle, Maggie - Division of Academic Program Standards" userId="ec05bd37-6ff4-4486-b69e-28175b6d77b4" providerId="ADAL" clId="{B3BAAFA5-32A0-488E-8891-B95C57CE68BD}" dt="2020-08-17T16:02:19.444" v="12" actId="6549"/>
        <pc:sldMkLst>
          <pc:docMk/>
          <pc:sldMk cId="0" sldId="268"/>
        </pc:sldMkLst>
      </pc:sldChg>
      <pc:sldChg chg="modNotesTx">
        <pc:chgData name="Doyle, Maggie - Division of Academic Program Standards" userId="ec05bd37-6ff4-4486-b69e-28175b6d77b4" providerId="ADAL" clId="{B3BAAFA5-32A0-488E-8891-B95C57CE68BD}" dt="2020-08-17T16:02:26.150" v="13" actId="6549"/>
        <pc:sldMkLst>
          <pc:docMk/>
          <pc:sldMk cId="0" sldId="269"/>
        </pc:sldMkLst>
      </pc:sldChg>
      <pc:sldChg chg="modNotesTx">
        <pc:chgData name="Doyle, Maggie - Division of Academic Program Standards" userId="ec05bd37-6ff4-4486-b69e-28175b6d77b4" providerId="ADAL" clId="{B3BAAFA5-32A0-488E-8891-B95C57CE68BD}" dt="2020-08-17T16:02:30.269" v="14" actId="6549"/>
        <pc:sldMkLst>
          <pc:docMk/>
          <pc:sldMk cId="0" sldId="270"/>
        </pc:sldMkLst>
      </pc:sldChg>
      <pc:sldChg chg="modNotesTx">
        <pc:chgData name="Doyle, Maggie - Division of Academic Program Standards" userId="ec05bd37-6ff4-4486-b69e-28175b6d77b4" providerId="ADAL" clId="{B3BAAFA5-32A0-488E-8891-B95C57CE68BD}" dt="2020-08-17T16:02:36.949" v="15" actId="6549"/>
        <pc:sldMkLst>
          <pc:docMk/>
          <pc:sldMk cId="0" sldId="271"/>
        </pc:sldMkLst>
      </pc:sldChg>
      <pc:sldChg chg="modNotesTx">
        <pc:chgData name="Doyle, Maggie - Division of Academic Program Standards" userId="ec05bd37-6ff4-4486-b69e-28175b6d77b4" providerId="ADAL" clId="{B3BAAFA5-32A0-488E-8891-B95C57CE68BD}" dt="2020-08-17T16:02:45.156" v="16" actId="6549"/>
        <pc:sldMkLst>
          <pc:docMk/>
          <pc:sldMk cId="0" sldId="272"/>
        </pc:sldMkLst>
      </pc:sldChg>
      <pc:sldChg chg="modNotesTx">
        <pc:chgData name="Doyle, Maggie - Division of Academic Program Standards" userId="ec05bd37-6ff4-4486-b69e-28175b6d77b4" providerId="ADAL" clId="{B3BAAFA5-32A0-488E-8891-B95C57CE68BD}" dt="2020-08-17T16:02:49.166" v="17" actId="6549"/>
        <pc:sldMkLst>
          <pc:docMk/>
          <pc:sldMk cId="0" sldId="273"/>
        </pc:sldMkLst>
      </pc:sldChg>
      <pc:sldChg chg="modNotesTx">
        <pc:chgData name="Doyle, Maggie - Division of Academic Program Standards" userId="ec05bd37-6ff4-4486-b69e-28175b6d77b4" providerId="ADAL" clId="{B3BAAFA5-32A0-488E-8891-B95C57CE68BD}" dt="2020-08-17T16:02:53.426" v="18" actId="6549"/>
        <pc:sldMkLst>
          <pc:docMk/>
          <pc:sldMk cId="0" sldId="274"/>
        </pc:sldMkLst>
      </pc:sldChg>
      <pc:sldChg chg="modNotesTx">
        <pc:chgData name="Doyle, Maggie - Division of Academic Program Standards" userId="ec05bd37-6ff4-4486-b69e-28175b6d77b4" providerId="ADAL" clId="{B3BAAFA5-32A0-488E-8891-B95C57CE68BD}" dt="2020-08-17T16:02:58.654" v="19" actId="6549"/>
        <pc:sldMkLst>
          <pc:docMk/>
          <pc:sldMk cId="0" sldId="275"/>
        </pc:sldMkLst>
      </pc:sldChg>
      <pc:sldChg chg="modNotesTx">
        <pc:chgData name="Doyle, Maggie - Division of Academic Program Standards" userId="ec05bd37-6ff4-4486-b69e-28175b6d77b4" providerId="ADAL" clId="{B3BAAFA5-32A0-488E-8891-B95C57CE68BD}" dt="2020-08-17T16:03:02.135" v="20" actId="6549"/>
        <pc:sldMkLst>
          <pc:docMk/>
          <pc:sldMk cId="0" sldId="276"/>
        </pc:sldMkLst>
      </pc:sldChg>
      <pc:sldChg chg="modNotesTx">
        <pc:chgData name="Doyle, Maggie - Division of Academic Program Standards" userId="ec05bd37-6ff4-4486-b69e-28175b6d77b4" providerId="ADAL" clId="{B3BAAFA5-32A0-488E-8891-B95C57CE68BD}" dt="2020-08-17T16:03:06.489" v="21" actId="6549"/>
        <pc:sldMkLst>
          <pc:docMk/>
          <pc:sldMk cId="0" sldId="277"/>
        </pc:sldMkLst>
      </pc:sldChg>
    </pc:docChg>
  </pc:docChgLst>
  <pc:docChgLst>
    <pc:chgData name="Doyle, Maggie - Division of Academic Program Standards" userId="ec05bd37-6ff4-4486-b69e-28175b6d77b4" providerId="ADAL" clId="{51A428E6-DA93-4DAC-80CA-041B4C77E9A5}"/>
    <pc:docChg chg="custSel modSld">
      <pc:chgData name="Doyle, Maggie - Division of Academic Program Standards" userId="ec05bd37-6ff4-4486-b69e-28175b6d77b4" providerId="ADAL" clId="{51A428E6-DA93-4DAC-80CA-041B4C77E9A5}" dt="2020-07-29T18:04:53.285" v="1243" actId="1076"/>
      <pc:docMkLst>
        <pc:docMk/>
      </pc:docMkLst>
      <pc:sldChg chg="addSp modSp">
        <pc:chgData name="Doyle, Maggie - Division of Academic Program Standards" userId="ec05bd37-6ff4-4486-b69e-28175b6d77b4" providerId="ADAL" clId="{51A428E6-DA93-4DAC-80CA-041B4C77E9A5}" dt="2020-07-29T18:02:51.970" v="1214" actId="962"/>
        <pc:sldMkLst>
          <pc:docMk/>
          <pc:sldMk cId="0" sldId="256"/>
        </pc:sldMkLst>
        <pc:spChg chg="add mod">
          <ac:chgData name="Doyle, Maggie - Division of Academic Program Standards" userId="ec05bd37-6ff4-4486-b69e-28175b6d77b4" providerId="ADAL" clId="{51A428E6-DA93-4DAC-80CA-041B4C77E9A5}" dt="2020-07-22T17:25:25.177" v="1016" actId="14430"/>
          <ac:spMkLst>
            <pc:docMk/>
            <pc:sldMk cId="0" sldId="256"/>
            <ac:spMk id="2" creationId="{7D234669-7559-4C36-A29E-99B136E54292}"/>
          </ac:spMkLst>
        </pc:spChg>
        <pc:spChg chg="mod">
          <ac:chgData name="Doyle, Maggie - Division of Academic Program Standards" userId="ec05bd37-6ff4-4486-b69e-28175b6d77b4" providerId="ADAL" clId="{51A428E6-DA93-4DAC-80CA-041B4C77E9A5}" dt="2020-07-22T17:18:25.398" v="1" actId="962"/>
          <ac:spMkLst>
            <pc:docMk/>
            <pc:sldMk cId="0" sldId="256"/>
            <ac:spMk id="278" creationId="{00000000-0000-0000-0000-000000000000}"/>
          </ac:spMkLst>
        </pc:spChg>
        <pc:picChg chg="add mod">
          <ac:chgData name="Doyle, Maggie - Division of Academic Program Standards" userId="ec05bd37-6ff4-4486-b69e-28175b6d77b4" providerId="ADAL" clId="{51A428E6-DA93-4DAC-80CA-041B4C77E9A5}" dt="2020-07-29T18:02:51.970" v="1214" actId="962"/>
          <ac:picMkLst>
            <pc:docMk/>
            <pc:sldMk cId="0" sldId="256"/>
            <ac:picMk id="4" creationId="{88AB4FD2-E7C1-411A-9EB9-8C944D6C6E40}"/>
          </ac:picMkLst>
        </pc:picChg>
        <pc:picChg chg="mod">
          <ac:chgData name="Doyle, Maggie - Division of Academic Program Standards" userId="ec05bd37-6ff4-4486-b69e-28175b6d77b4" providerId="ADAL" clId="{51A428E6-DA93-4DAC-80CA-041B4C77E9A5}" dt="2020-07-22T17:18:22.340" v="0" actId="962"/>
          <ac:picMkLst>
            <pc:docMk/>
            <pc:sldMk cId="0" sldId="256"/>
            <ac:picMk id="277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51A428E6-DA93-4DAC-80CA-041B4C77E9A5}" dt="2020-07-22T17:18:30.952" v="2" actId="962"/>
          <ac:picMkLst>
            <pc:docMk/>
            <pc:sldMk cId="0" sldId="256"/>
            <ac:picMk id="279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51A428E6-DA93-4DAC-80CA-041B4C77E9A5}" dt="2020-07-22T17:18:36.929" v="46" actId="962"/>
          <ac:picMkLst>
            <pc:docMk/>
            <pc:sldMk cId="0" sldId="256"/>
            <ac:picMk id="280" creationId="{00000000-0000-0000-0000-000000000000}"/>
          </ac:picMkLst>
        </pc:picChg>
      </pc:sldChg>
      <pc:sldChg chg="addSp modSp">
        <pc:chgData name="Doyle, Maggie - Division of Academic Program Standards" userId="ec05bd37-6ff4-4486-b69e-28175b6d77b4" providerId="ADAL" clId="{51A428E6-DA93-4DAC-80CA-041B4C77E9A5}" dt="2020-07-29T18:03:56.861" v="1225" actId="14100"/>
        <pc:sldMkLst>
          <pc:docMk/>
          <pc:sldMk cId="0" sldId="257"/>
        </pc:sldMkLst>
        <pc:spChg chg="add mod">
          <ac:chgData name="Doyle, Maggie - Division of Academic Program Standards" userId="ec05bd37-6ff4-4486-b69e-28175b6d77b4" providerId="ADAL" clId="{51A428E6-DA93-4DAC-80CA-041B4C77E9A5}" dt="2020-07-22T17:25:37.465" v="1039" actId="14430"/>
          <ac:spMkLst>
            <pc:docMk/>
            <pc:sldMk cId="0" sldId="257"/>
            <ac:spMk id="2" creationId="{07268E49-91F2-47C2-9384-561BCB84EC6D}"/>
          </ac:spMkLst>
        </pc:spChg>
        <pc:spChg chg="mod">
          <ac:chgData name="Doyle, Maggie - Division of Academic Program Standards" userId="ec05bd37-6ff4-4486-b69e-28175b6d77b4" providerId="ADAL" clId="{51A428E6-DA93-4DAC-80CA-041B4C77E9A5}" dt="2020-07-22T17:19:16.614" v="356" actId="962"/>
          <ac:spMkLst>
            <pc:docMk/>
            <pc:sldMk cId="0" sldId="257"/>
            <ac:spMk id="290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51A428E6-DA93-4DAC-80CA-041B4C77E9A5}" dt="2020-07-22T17:20:58.208" v="759" actId="962"/>
          <ac:spMkLst>
            <pc:docMk/>
            <pc:sldMk cId="0" sldId="257"/>
            <ac:spMk id="291" creationId="{00000000-0000-0000-0000-000000000000}"/>
          </ac:spMkLst>
        </pc:spChg>
        <pc:graphicFrameChg chg="modGraphic">
          <ac:chgData name="Doyle, Maggie - Division of Academic Program Standards" userId="ec05bd37-6ff4-4486-b69e-28175b6d77b4" providerId="ADAL" clId="{51A428E6-DA93-4DAC-80CA-041B4C77E9A5}" dt="2020-07-22T17:24:56.105" v="990" actId="13238"/>
          <ac:graphicFrameMkLst>
            <pc:docMk/>
            <pc:sldMk cId="0" sldId="257"/>
            <ac:graphicFrameMk id="289" creationId="{00000000-0000-0000-0000-000000000000}"/>
          </ac:graphicFrameMkLst>
        </pc:graphicFrameChg>
        <pc:picChg chg="add mod">
          <ac:chgData name="Doyle, Maggie - Division of Academic Program Standards" userId="ec05bd37-6ff4-4486-b69e-28175b6d77b4" providerId="ADAL" clId="{51A428E6-DA93-4DAC-80CA-041B4C77E9A5}" dt="2020-07-29T18:03:56.861" v="1225" actId="14100"/>
          <ac:picMkLst>
            <pc:docMk/>
            <pc:sldMk cId="0" sldId="257"/>
            <ac:picMk id="9" creationId="{DF176765-41D5-4A68-967D-B144096DA0F4}"/>
          </ac:picMkLst>
        </pc:picChg>
      </pc:sldChg>
      <pc:sldChg chg="addSp delSp modSp">
        <pc:chgData name="Doyle, Maggie - Division of Academic Program Standards" userId="ec05bd37-6ff4-4486-b69e-28175b6d77b4" providerId="ADAL" clId="{51A428E6-DA93-4DAC-80CA-041B4C77E9A5}" dt="2020-07-29T18:03:20.139" v="1217"/>
        <pc:sldMkLst>
          <pc:docMk/>
          <pc:sldMk cId="0" sldId="258"/>
        </pc:sldMkLst>
        <pc:spChg chg="add mod">
          <ac:chgData name="Doyle, Maggie - Division of Academic Program Standards" userId="ec05bd37-6ff4-4486-b69e-28175b6d77b4" providerId="ADAL" clId="{51A428E6-DA93-4DAC-80CA-041B4C77E9A5}" dt="2020-07-22T17:25:48.732" v="1045" actId="14430"/>
          <ac:spMkLst>
            <pc:docMk/>
            <pc:sldMk cId="0" sldId="258"/>
            <ac:spMk id="2" creationId="{05EFC4D2-9E20-4097-8F88-DC881B063882}"/>
          </ac:spMkLst>
        </pc:spChg>
        <pc:spChg chg="add del">
          <ac:chgData name="Doyle, Maggie - Division of Academic Program Standards" userId="ec05bd37-6ff4-4486-b69e-28175b6d77b4" providerId="ADAL" clId="{51A428E6-DA93-4DAC-80CA-041B4C77E9A5}" dt="2020-07-29T18:03:12.947" v="1216"/>
          <ac:spMkLst>
            <pc:docMk/>
            <pc:sldMk cId="0" sldId="258"/>
            <ac:spMk id="3" creationId="{26636908-7707-4EE5-A2D3-D813ECC6924F}"/>
          </ac:spMkLst>
        </pc:spChg>
        <pc:spChg chg="mod">
          <ac:chgData name="Doyle, Maggie - Division of Academic Program Standards" userId="ec05bd37-6ff4-4486-b69e-28175b6d77b4" providerId="ADAL" clId="{51A428E6-DA93-4DAC-80CA-041B4C77E9A5}" dt="2020-07-22T17:21:06.281" v="761" actId="962"/>
          <ac:spMkLst>
            <pc:docMk/>
            <pc:sldMk cId="0" sldId="258"/>
            <ac:spMk id="298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51A428E6-DA93-4DAC-80CA-041B4C77E9A5}" dt="2020-07-29T18:03:20.139" v="1217"/>
          <ac:picMkLst>
            <pc:docMk/>
            <pc:sldMk cId="0" sldId="258"/>
            <ac:picMk id="10" creationId="{6027BC2D-44AC-4199-A2C3-BBD0FEB2C394}"/>
          </ac:picMkLst>
        </pc:picChg>
        <pc:picChg chg="mod">
          <ac:chgData name="Doyle, Maggie - Division of Academic Program Standards" userId="ec05bd37-6ff4-4486-b69e-28175b6d77b4" providerId="ADAL" clId="{51A428E6-DA93-4DAC-80CA-041B4C77E9A5}" dt="2020-07-22T17:21:03.916" v="760" actId="962"/>
          <ac:picMkLst>
            <pc:docMk/>
            <pc:sldMk cId="0" sldId="258"/>
            <ac:picMk id="297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51A428E6-DA93-4DAC-80CA-041B4C77E9A5}" dt="2020-07-22T17:21:08.232" v="762" actId="962"/>
          <ac:picMkLst>
            <pc:docMk/>
            <pc:sldMk cId="0" sldId="258"/>
            <ac:picMk id="300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51A428E6-DA93-4DAC-80CA-041B4C77E9A5}" dt="2020-07-22T17:21:10.025" v="764" actId="962"/>
          <ac:picMkLst>
            <pc:docMk/>
            <pc:sldMk cId="0" sldId="258"/>
            <ac:picMk id="301" creationId="{00000000-0000-0000-0000-000000000000}"/>
          </ac:picMkLst>
        </pc:picChg>
      </pc:sldChg>
      <pc:sldChg chg="addSp modSp">
        <pc:chgData name="Doyle, Maggie - Division of Academic Program Standards" userId="ec05bd37-6ff4-4486-b69e-28175b6d77b4" providerId="ADAL" clId="{51A428E6-DA93-4DAC-80CA-041B4C77E9A5}" dt="2020-07-29T18:04:01.364" v="1226"/>
        <pc:sldMkLst>
          <pc:docMk/>
          <pc:sldMk cId="0" sldId="259"/>
        </pc:sldMkLst>
        <pc:spChg chg="mod">
          <ac:chgData name="Doyle, Maggie - Division of Academic Program Standards" userId="ec05bd37-6ff4-4486-b69e-28175b6d77b4" providerId="ADAL" clId="{51A428E6-DA93-4DAC-80CA-041B4C77E9A5}" dt="2020-07-22T17:28:45.223" v="1109" actId="20577"/>
          <ac:spMkLst>
            <pc:docMk/>
            <pc:sldMk cId="0" sldId="259"/>
            <ac:spMk id="310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51A428E6-DA93-4DAC-80CA-041B4C77E9A5}" dt="2020-07-29T18:04:01.364" v="1226"/>
          <ac:picMkLst>
            <pc:docMk/>
            <pc:sldMk cId="0" sldId="259"/>
            <ac:picMk id="7" creationId="{06FFE1B5-2A6C-4E62-A95C-5969F5B84984}"/>
          </ac:picMkLst>
        </pc:picChg>
      </pc:sldChg>
      <pc:sldChg chg="addSp delSp modSp">
        <pc:chgData name="Doyle, Maggie - Division of Academic Program Standards" userId="ec05bd37-6ff4-4486-b69e-28175b6d77b4" providerId="ADAL" clId="{51A428E6-DA93-4DAC-80CA-041B4C77E9A5}" dt="2020-07-29T18:03:23.251" v="1218"/>
        <pc:sldMkLst>
          <pc:docMk/>
          <pc:sldMk cId="0" sldId="260"/>
        </pc:sldMkLst>
        <pc:spChg chg="mod">
          <ac:chgData name="Doyle, Maggie - Division of Academic Program Standards" userId="ec05bd37-6ff4-4486-b69e-28175b6d77b4" providerId="ADAL" clId="{51A428E6-DA93-4DAC-80CA-041B4C77E9A5}" dt="2020-07-22T17:22:16.496" v="766" actId="962"/>
          <ac:spMkLst>
            <pc:docMk/>
            <pc:sldMk cId="0" sldId="260"/>
            <ac:spMk id="318" creationId="{00000000-0000-0000-0000-000000000000}"/>
          </ac:spMkLst>
        </pc:spChg>
        <pc:spChg chg="del">
          <ac:chgData name="Doyle, Maggie - Division of Academic Program Standards" userId="ec05bd37-6ff4-4486-b69e-28175b6d77b4" providerId="ADAL" clId="{51A428E6-DA93-4DAC-80CA-041B4C77E9A5}" dt="2020-07-22T17:22:19.467" v="767" actId="478"/>
          <ac:spMkLst>
            <pc:docMk/>
            <pc:sldMk cId="0" sldId="260"/>
            <ac:spMk id="319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51A428E6-DA93-4DAC-80CA-041B4C77E9A5}" dt="2020-07-29T18:03:23.251" v="1218"/>
          <ac:picMkLst>
            <pc:docMk/>
            <pc:sldMk cId="0" sldId="260"/>
            <ac:picMk id="9" creationId="{9FA136DE-6265-403E-8F98-74166EACAD66}"/>
          </ac:picMkLst>
        </pc:picChg>
        <pc:picChg chg="mod">
          <ac:chgData name="Doyle, Maggie - Division of Academic Program Standards" userId="ec05bd37-6ff4-4486-b69e-28175b6d77b4" providerId="ADAL" clId="{51A428E6-DA93-4DAC-80CA-041B4C77E9A5}" dt="2020-07-22T17:21:13.371" v="765" actId="962"/>
          <ac:picMkLst>
            <pc:docMk/>
            <pc:sldMk cId="0" sldId="260"/>
            <ac:picMk id="317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51A428E6-DA93-4DAC-80CA-041B4C77E9A5}" dt="2020-07-22T17:22:22.796" v="769" actId="962"/>
          <ac:picMkLst>
            <pc:docMk/>
            <pc:sldMk cId="0" sldId="260"/>
            <ac:picMk id="323" creationId="{00000000-0000-0000-0000-000000000000}"/>
          </ac:picMkLst>
        </pc:picChg>
      </pc:sldChg>
      <pc:sldChg chg="addSp modSp">
        <pc:chgData name="Doyle, Maggie - Division of Academic Program Standards" userId="ec05bd37-6ff4-4486-b69e-28175b6d77b4" providerId="ADAL" clId="{51A428E6-DA93-4DAC-80CA-041B4C77E9A5}" dt="2020-07-29T18:04:07.275" v="1227"/>
        <pc:sldMkLst>
          <pc:docMk/>
          <pc:sldMk cId="0" sldId="261"/>
        </pc:sldMkLst>
        <pc:spChg chg="mod">
          <ac:chgData name="Doyle, Maggie - Division of Academic Program Standards" userId="ec05bd37-6ff4-4486-b69e-28175b6d77b4" providerId="ADAL" clId="{51A428E6-DA93-4DAC-80CA-041B4C77E9A5}" dt="2020-07-22T17:22:29.710" v="770" actId="962"/>
          <ac:spMkLst>
            <pc:docMk/>
            <pc:sldMk cId="0" sldId="261"/>
            <ac:spMk id="332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51A428E6-DA93-4DAC-80CA-041B4C77E9A5}" dt="2020-07-29T18:04:07.275" v="1227"/>
          <ac:picMkLst>
            <pc:docMk/>
            <pc:sldMk cId="0" sldId="261"/>
            <ac:picMk id="8" creationId="{4C0B2D48-E4B3-409E-8291-0BB2D378D82C}"/>
          </ac:picMkLst>
        </pc:picChg>
      </pc:sldChg>
      <pc:sldChg chg="addSp">
        <pc:chgData name="Doyle, Maggie - Division of Academic Program Standards" userId="ec05bd37-6ff4-4486-b69e-28175b6d77b4" providerId="ADAL" clId="{51A428E6-DA93-4DAC-80CA-041B4C77E9A5}" dt="2020-07-29T18:04:08.880" v="1228"/>
        <pc:sldMkLst>
          <pc:docMk/>
          <pc:sldMk cId="0" sldId="262"/>
        </pc:sldMkLst>
        <pc:picChg chg="add">
          <ac:chgData name="Doyle, Maggie - Division of Academic Program Standards" userId="ec05bd37-6ff4-4486-b69e-28175b6d77b4" providerId="ADAL" clId="{51A428E6-DA93-4DAC-80CA-041B4C77E9A5}" dt="2020-07-29T18:04:08.880" v="1228"/>
          <ac:picMkLst>
            <pc:docMk/>
            <pc:sldMk cId="0" sldId="262"/>
            <ac:picMk id="6" creationId="{CB9B5049-FA51-408C-B240-AE91B48A911E}"/>
          </ac:picMkLst>
        </pc:picChg>
      </pc:sldChg>
      <pc:sldChg chg="addSp">
        <pc:chgData name="Doyle, Maggie - Division of Academic Program Standards" userId="ec05bd37-6ff4-4486-b69e-28175b6d77b4" providerId="ADAL" clId="{51A428E6-DA93-4DAC-80CA-041B4C77E9A5}" dt="2020-07-29T18:04:10.445" v="1229"/>
        <pc:sldMkLst>
          <pc:docMk/>
          <pc:sldMk cId="0" sldId="263"/>
        </pc:sldMkLst>
        <pc:picChg chg="add">
          <ac:chgData name="Doyle, Maggie - Division of Academic Program Standards" userId="ec05bd37-6ff4-4486-b69e-28175b6d77b4" providerId="ADAL" clId="{51A428E6-DA93-4DAC-80CA-041B4C77E9A5}" dt="2020-07-29T18:04:10.445" v="1229"/>
          <ac:picMkLst>
            <pc:docMk/>
            <pc:sldMk cId="0" sldId="263"/>
            <ac:picMk id="6" creationId="{D119A3A8-B1EA-44C2-9EA3-B9B3AB083DD6}"/>
          </ac:picMkLst>
        </pc:picChg>
      </pc:sldChg>
      <pc:sldChg chg="addSp">
        <pc:chgData name="Doyle, Maggie - Division of Academic Program Standards" userId="ec05bd37-6ff4-4486-b69e-28175b6d77b4" providerId="ADAL" clId="{51A428E6-DA93-4DAC-80CA-041B4C77E9A5}" dt="2020-07-29T18:04:12.013" v="1230"/>
        <pc:sldMkLst>
          <pc:docMk/>
          <pc:sldMk cId="0" sldId="264"/>
        </pc:sldMkLst>
        <pc:picChg chg="add">
          <ac:chgData name="Doyle, Maggie - Division of Academic Program Standards" userId="ec05bd37-6ff4-4486-b69e-28175b6d77b4" providerId="ADAL" clId="{51A428E6-DA93-4DAC-80CA-041B4C77E9A5}" dt="2020-07-29T18:04:12.013" v="1230"/>
          <ac:picMkLst>
            <pc:docMk/>
            <pc:sldMk cId="0" sldId="264"/>
            <ac:picMk id="6" creationId="{07A924EB-386F-49F2-B886-A57E29608C15}"/>
          </ac:picMkLst>
        </pc:picChg>
      </pc:sldChg>
      <pc:sldChg chg="addSp">
        <pc:chgData name="Doyle, Maggie - Division of Academic Program Standards" userId="ec05bd37-6ff4-4486-b69e-28175b6d77b4" providerId="ADAL" clId="{51A428E6-DA93-4DAC-80CA-041B4C77E9A5}" dt="2020-07-29T18:04:13.620" v="1231"/>
        <pc:sldMkLst>
          <pc:docMk/>
          <pc:sldMk cId="0" sldId="265"/>
        </pc:sldMkLst>
        <pc:picChg chg="add">
          <ac:chgData name="Doyle, Maggie - Division of Academic Program Standards" userId="ec05bd37-6ff4-4486-b69e-28175b6d77b4" providerId="ADAL" clId="{51A428E6-DA93-4DAC-80CA-041B4C77E9A5}" dt="2020-07-29T18:04:13.620" v="1231"/>
          <ac:picMkLst>
            <pc:docMk/>
            <pc:sldMk cId="0" sldId="265"/>
            <ac:picMk id="6" creationId="{C69688CA-6458-4C29-B3C0-02B3BB1AA9F5}"/>
          </ac:picMkLst>
        </pc:picChg>
      </pc:sldChg>
      <pc:sldChg chg="addSp modSp">
        <pc:chgData name="Doyle, Maggie - Division of Academic Program Standards" userId="ec05bd37-6ff4-4486-b69e-28175b6d77b4" providerId="ADAL" clId="{51A428E6-DA93-4DAC-80CA-041B4C77E9A5}" dt="2020-07-29T18:04:18.335" v="1232"/>
        <pc:sldMkLst>
          <pc:docMk/>
          <pc:sldMk cId="0" sldId="266"/>
        </pc:sldMkLst>
        <pc:spChg chg="mod">
          <ac:chgData name="Doyle, Maggie - Division of Academic Program Standards" userId="ec05bd37-6ff4-4486-b69e-28175b6d77b4" providerId="ADAL" clId="{51A428E6-DA93-4DAC-80CA-041B4C77E9A5}" dt="2020-07-22T17:27:03.833" v="1104" actId="1076"/>
          <ac:spMkLst>
            <pc:docMk/>
            <pc:sldMk cId="0" sldId="266"/>
            <ac:spMk id="374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51A428E6-DA93-4DAC-80CA-041B4C77E9A5}" dt="2020-07-29T18:04:18.335" v="1232"/>
          <ac:picMkLst>
            <pc:docMk/>
            <pc:sldMk cId="0" sldId="266"/>
            <ac:picMk id="8" creationId="{1D581DEE-763E-4335-A026-1499A1135A6C}"/>
          </ac:picMkLst>
        </pc:picChg>
      </pc:sldChg>
      <pc:sldChg chg="addSp modSp">
        <pc:chgData name="Doyle, Maggie - Division of Academic Program Standards" userId="ec05bd37-6ff4-4486-b69e-28175b6d77b4" providerId="ADAL" clId="{51A428E6-DA93-4DAC-80CA-041B4C77E9A5}" dt="2020-07-29T18:04:21.623" v="1233"/>
        <pc:sldMkLst>
          <pc:docMk/>
          <pc:sldMk cId="0" sldId="267"/>
        </pc:sldMkLst>
        <pc:picChg chg="add">
          <ac:chgData name="Doyle, Maggie - Division of Academic Program Standards" userId="ec05bd37-6ff4-4486-b69e-28175b6d77b4" providerId="ADAL" clId="{51A428E6-DA93-4DAC-80CA-041B4C77E9A5}" dt="2020-07-29T18:04:21.623" v="1233"/>
          <ac:picMkLst>
            <pc:docMk/>
            <pc:sldMk cId="0" sldId="267"/>
            <ac:picMk id="7" creationId="{ED16D641-0F8F-4DE0-B261-461800D77890}"/>
          </ac:picMkLst>
        </pc:picChg>
        <pc:picChg chg="mod">
          <ac:chgData name="Doyle, Maggie - Division of Academic Program Standards" userId="ec05bd37-6ff4-4486-b69e-28175b6d77b4" providerId="ADAL" clId="{51A428E6-DA93-4DAC-80CA-041B4C77E9A5}" dt="2020-07-22T17:22:59.628" v="926" actId="962"/>
          <ac:picMkLst>
            <pc:docMk/>
            <pc:sldMk cId="0" sldId="267"/>
            <ac:picMk id="381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51A428E6-DA93-4DAC-80CA-041B4C77E9A5}" dt="2020-07-22T17:23:05.464" v="928" actId="962"/>
          <ac:picMkLst>
            <pc:docMk/>
            <pc:sldMk cId="0" sldId="267"/>
            <ac:picMk id="385" creationId="{00000000-0000-0000-0000-000000000000}"/>
          </ac:picMkLst>
        </pc:picChg>
      </pc:sldChg>
      <pc:sldChg chg="addSp">
        <pc:chgData name="Doyle, Maggie - Division of Academic Program Standards" userId="ec05bd37-6ff4-4486-b69e-28175b6d77b4" providerId="ADAL" clId="{51A428E6-DA93-4DAC-80CA-041B4C77E9A5}" dt="2020-07-29T18:04:23.448" v="1234"/>
        <pc:sldMkLst>
          <pc:docMk/>
          <pc:sldMk cId="0" sldId="268"/>
        </pc:sldMkLst>
        <pc:picChg chg="add">
          <ac:chgData name="Doyle, Maggie - Division of Academic Program Standards" userId="ec05bd37-6ff4-4486-b69e-28175b6d77b4" providerId="ADAL" clId="{51A428E6-DA93-4DAC-80CA-041B4C77E9A5}" dt="2020-07-29T18:04:23.448" v="1234"/>
          <ac:picMkLst>
            <pc:docMk/>
            <pc:sldMk cId="0" sldId="268"/>
            <ac:picMk id="6" creationId="{C64C9FF1-D301-456D-815E-9D44BE9857E6}"/>
          </ac:picMkLst>
        </pc:picChg>
      </pc:sldChg>
      <pc:sldChg chg="addSp">
        <pc:chgData name="Doyle, Maggie - Division of Academic Program Standards" userId="ec05bd37-6ff4-4486-b69e-28175b6d77b4" providerId="ADAL" clId="{51A428E6-DA93-4DAC-80CA-041B4C77E9A5}" dt="2020-07-29T18:04:25.185" v="1235"/>
        <pc:sldMkLst>
          <pc:docMk/>
          <pc:sldMk cId="0" sldId="269"/>
        </pc:sldMkLst>
        <pc:picChg chg="add">
          <ac:chgData name="Doyle, Maggie - Division of Academic Program Standards" userId="ec05bd37-6ff4-4486-b69e-28175b6d77b4" providerId="ADAL" clId="{51A428E6-DA93-4DAC-80CA-041B4C77E9A5}" dt="2020-07-29T18:04:25.185" v="1235"/>
          <ac:picMkLst>
            <pc:docMk/>
            <pc:sldMk cId="0" sldId="269"/>
            <ac:picMk id="6" creationId="{3C8BC7D2-6127-4E73-A716-7E25ADC1CB71}"/>
          </ac:picMkLst>
        </pc:picChg>
      </pc:sldChg>
      <pc:sldChg chg="addSp modSp">
        <pc:chgData name="Doyle, Maggie - Division of Academic Program Standards" userId="ec05bd37-6ff4-4486-b69e-28175b6d77b4" providerId="ADAL" clId="{51A428E6-DA93-4DAC-80CA-041B4C77E9A5}" dt="2020-07-29T18:04:29.219" v="1236"/>
        <pc:sldMkLst>
          <pc:docMk/>
          <pc:sldMk cId="0" sldId="270"/>
        </pc:sldMkLst>
        <pc:picChg chg="add">
          <ac:chgData name="Doyle, Maggie - Division of Academic Program Standards" userId="ec05bd37-6ff4-4486-b69e-28175b6d77b4" providerId="ADAL" clId="{51A428E6-DA93-4DAC-80CA-041B4C77E9A5}" dt="2020-07-29T18:04:29.219" v="1236"/>
          <ac:picMkLst>
            <pc:docMk/>
            <pc:sldMk cId="0" sldId="270"/>
            <ac:picMk id="7" creationId="{2728B696-49CE-4769-AAC7-BA6AB638635B}"/>
          </ac:picMkLst>
        </pc:picChg>
        <pc:picChg chg="mod">
          <ac:chgData name="Doyle, Maggie - Division of Academic Program Standards" userId="ec05bd37-6ff4-4486-b69e-28175b6d77b4" providerId="ADAL" clId="{51A428E6-DA93-4DAC-80CA-041B4C77E9A5}" dt="2020-07-22T17:23:16.403" v="933" actId="962"/>
          <ac:picMkLst>
            <pc:docMk/>
            <pc:sldMk cId="0" sldId="270"/>
            <ac:picMk id="409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51A428E6-DA93-4DAC-80CA-041B4C77E9A5}" dt="2020-07-22T17:23:19.198" v="935" actId="962"/>
          <ac:picMkLst>
            <pc:docMk/>
            <pc:sldMk cId="0" sldId="270"/>
            <ac:picMk id="410" creationId="{00000000-0000-0000-0000-000000000000}"/>
          </ac:picMkLst>
        </pc:picChg>
      </pc:sldChg>
      <pc:sldChg chg="addSp">
        <pc:chgData name="Doyle, Maggie - Division of Academic Program Standards" userId="ec05bd37-6ff4-4486-b69e-28175b6d77b4" providerId="ADAL" clId="{51A428E6-DA93-4DAC-80CA-041B4C77E9A5}" dt="2020-07-29T18:04:30.759" v="1237"/>
        <pc:sldMkLst>
          <pc:docMk/>
          <pc:sldMk cId="0" sldId="271"/>
        </pc:sldMkLst>
        <pc:picChg chg="add">
          <ac:chgData name="Doyle, Maggie - Division of Academic Program Standards" userId="ec05bd37-6ff4-4486-b69e-28175b6d77b4" providerId="ADAL" clId="{51A428E6-DA93-4DAC-80CA-041B4C77E9A5}" dt="2020-07-29T18:04:30.759" v="1237"/>
          <ac:picMkLst>
            <pc:docMk/>
            <pc:sldMk cId="0" sldId="271"/>
            <ac:picMk id="6" creationId="{3A698A48-B9A5-41AF-A2F1-9327EAB08787}"/>
          </ac:picMkLst>
        </pc:picChg>
      </pc:sldChg>
      <pc:sldChg chg="addSp">
        <pc:chgData name="Doyle, Maggie - Division of Academic Program Standards" userId="ec05bd37-6ff4-4486-b69e-28175b6d77b4" providerId="ADAL" clId="{51A428E6-DA93-4DAC-80CA-041B4C77E9A5}" dt="2020-07-29T18:04:32.244" v="1238"/>
        <pc:sldMkLst>
          <pc:docMk/>
          <pc:sldMk cId="0" sldId="272"/>
        </pc:sldMkLst>
        <pc:picChg chg="add">
          <ac:chgData name="Doyle, Maggie - Division of Academic Program Standards" userId="ec05bd37-6ff4-4486-b69e-28175b6d77b4" providerId="ADAL" clId="{51A428E6-DA93-4DAC-80CA-041B4C77E9A5}" dt="2020-07-29T18:04:32.244" v="1238"/>
          <ac:picMkLst>
            <pc:docMk/>
            <pc:sldMk cId="0" sldId="272"/>
            <ac:picMk id="6" creationId="{68B97968-42E4-45BC-A8A4-F14EF26C14F7}"/>
          </ac:picMkLst>
        </pc:picChg>
      </pc:sldChg>
      <pc:sldChg chg="addSp">
        <pc:chgData name="Doyle, Maggie - Division of Academic Program Standards" userId="ec05bd37-6ff4-4486-b69e-28175b6d77b4" providerId="ADAL" clId="{51A428E6-DA93-4DAC-80CA-041B4C77E9A5}" dt="2020-07-29T18:04:34.152" v="1239"/>
        <pc:sldMkLst>
          <pc:docMk/>
          <pc:sldMk cId="0" sldId="273"/>
        </pc:sldMkLst>
        <pc:picChg chg="add">
          <ac:chgData name="Doyle, Maggie - Division of Academic Program Standards" userId="ec05bd37-6ff4-4486-b69e-28175b6d77b4" providerId="ADAL" clId="{51A428E6-DA93-4DAC-80CA-041B4C77E9A5}" dt="2020-07-29T18:04:34.152" v="1239"/>
          <ac:picMkLst>
            <pc:docMk/>
            <pc:sldMk cId="0" sldId="273"/>
            <ac:picMk id="6" creationId="{4488F3C6-E2C1-4CE8-A2DE-F8F5C9FD4C28}"/>
          </ac:picMkLst>
        </pc:picChg>
      </pc:sldChg>
      <pc:sldChg chg="addSp delSp modSp">
        <pc:chgData name="Doyle, Maggie - Division of Academic Program Standards" userId="ec05bd37-6ff4-4486-b69e-28175b6d77b4" providerId="ADAL" clId="{51A428E6-DA93-4DAC-80CA-041B4C77E9A5}" dt="2020-07-29T18:03:30.214" v="1219"/>
        <pc:sldMkLst>
          <pc:docMk/>
          <pc:sldMk cId="0" sldId="274"/>
        </pc:sldMkLst>
        <pc:spChg chg="add mod">
          <ac:chgData name="Doyle, Maggie - Division of Academic Program Standards" userId="ec05bd37-6ff4-4486-b69e-28175b6d77b4" providerId="ADAL" clId="{51A428E6-DA93-4DAC-80CA-041B4C77E9A5}" dt="2020-07-22T17:26:13.350" v="1068" actId="14430"/>
          <ac:spMkLst>
            <pc:docMk/>
            <pc:sldMk cId="0" sldId="274"/>
            <ac:spMk id="2" creationId="{5548A2EE-7E4F-4622-A684-8376C57E3DE7}"/>
          </ac:spMkLst>
        </pc:spChg>
        <pc:spChg chg="mod">
          <ac:chgData name="Doyle, Maggie - Division of Academic Program Standards" userId="ec05bd37-6ff4-4486-b69e-28175b6d77b4" providerId="ADAL" clId="{51A428E6-DA93-4DAC-80CA-041B4C77E9A5}" dt="2020-07-22T17:23:28.630" v="937" actId="962"/>
          <ac:spMkLst>
            <pc:docMk/>
            <pc:sldMk cId="0" sldId="274"/>
            <ac:spMk id="441" creationId="{00000000-0000-0000-0000-000000000000}"/>
          </ac:spMkLst>
        </pc:spChg>
        <pc:spChg chg="del">
          <ac:chgData name="Doyle, Maggie - Division of Academic Program Standards" userId="ec05bd37-6ff4-4486-b69e-28175b6d77b4" providerId="ADAL" clId="{51A428E6-DA93-4DAC-80CA-041B4C77E9A5}" dt="2020-07-22T17:23:31.619" v="938" actId="478"/>
          <ac:spMkLst>
            <pc:docMk/>
            <pc:sldMk cId="0" sldId="274"/>
            <ac:spMk id="442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51A428E6-DA93-4DAC-80CA-041B4C77E9A5}" dt="2020-07-29T18:03:30.214" v="1219"/>
          <ac:picMkLst>
            <pc:docMk/>
            <pc:sldMk cId="0" sldId="274"/>
            <ac:picMk id="10" creationId="{21CBEB96-C409-4721-A6F7-95E59F218B18}"/>
          </ac:picMkLst>
        </pc:picChg>
        <pc:picChg chg="mod">
          <ac:chgData name="Doyle, Maggie - Division of Academic Program Standards" userId="ec05bd37-6ff4-4486-b69e-28175b6d77b4" providerId="ADAL" clId="{51A428E6-DA93-4DAC-80CA-041B4C77E9A5}" dt="2020-07-22T17:23:25.736" v="936" actId="962"/>
          <ac:picMkLst>
            <pc:docMk/>
            <pc:sldMk cId="0" sldId="274"/>
            <ac:picMk id="440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51A428E6-DA93-4DAC-80CA-041B4C77E9A5}" dt="2020-07-22T17:23:38.334" v="982" actId="962"/>
          <ac:picMkLst>
            <pc:docMk/>
            <pc:sldMk cId="0" sldId="274"/>
            <ac:picMk id="443" creationId="{00000000-0000-0000-0000-000000000000}"/>
          </ac:picMkLst>
        </pc:picChg>
      </pc:sldChg>
      <pc:sldChg chg="addSp">
        <pc:chgData name="Doyle, Maggie - Division of Academic Program Standards" userId="ec05bd37-6ff4-4486-b69e-28175b6d77b4" providerId="ADAL" clId="{51A428E6-DA93-4DAC-80CA-041B4C77E9A5}" dt="2020-07-29T18:04:37.475" v="1240"/>
        <pc:sldMkLst>
          <pc:docMk/>
          <pc:sldMk cId="0" sldId="275"/>
        </pc:sldMkLst>
        <pc:picChg chg="add">
          <ac:chgData name="Doyle, Maggie - Division of Academic Program Standards" userId="ec05bd37-6ff4-4486-b69e-28175b6d77b4" providerId="ADAL" clId="{51A428E6-DA93-4DAC-80CA-041B4C77E9A5}" dt="2020-07-29T18:04:37.475" v="1240"/>
          <ac:picMkLst>
            <pc:docMk/>
            <pc:sldMk cId="0" sldId="275"/>
            <ac:picMk id="6" creationId="{D6416BC3-E10A-4035-9864-1273FF812032}"/>
          </ac:picMkLst>
        </pc:picChg>
      </pc:sldChg>
      <pc:sldChg chg="addSp modSp">
        <pc:chgData name="Doyle, Maggie - Division of Academic Program Standards" userId="ec05bd37-6ff4-4486-b69e-28175b6d77b4" providerId="ADAL" clId="{51A428E6-DA93-4DAC-80CA-041B4C77E9A5}" dt="2020-07-29T18:03:40.557" v="1222" actId="20577"/>
        <pc:sldMkLst>
          <pc:docMk/>
          <pc:sldMk cId="0" sldId="276"/>
        </pc:sldMkLst>
        <pc:spChg chg="add mod">
          <ac:chgData name="Doyle, Maggie - Division of Academic Program Standards" userId="ec05bd37-6ff4-4486-b69e-28175b6d77b4" providerId="ADAL" clId="{51A428E6-DA93-4DAC-80CA-041B4C77E9A5}" dt="2020-07-22T17:26:28.725" v="1088" actId="14430"/>
          <ac:spMkLst>
            <pc:docMk/>
            <pc:sldMk cId="0" sldId="276"/>
            <ac:spMk id="2" creationId="{07FB8F29-ECC5-49F7-8724-D62FF288D8AE}"/>
          </ac:spMkLst>
        </pc:spChg>
        <pc:spChg chg="mod">
          <ac:chgData name="Doyle, Maggie - Division of Academic Program Standards" userId="ec05bd37-6ff4-4486-b69e-28175b6d77b4" providerId="ADAL" clId="{51A428E6-DA93-4DAC-80CA-041B4C77E9A5}" dt="2020-07-22T17:23:47.530" v="984" actId="962"/>
          <ac:spMkLst>
            <pc:docMk/>
            <pc:sldMk cId="0" sldId="276"/>
            <ac:spMk id="462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51A428E6-DA93-4DAC-80CA-041B4C77E9A5}" dt="2020-07-29T18:03:40.557" v="1222" actId="20577"/>
          <ac:spMkLst>
            <pc:docMk/>
            <pc:sldMk cId="0" sldId="276"/>
            <ac:spMk id="464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51A428E6-DA93-4DAC-80CA-041B4C77E9A5}" dt="2020-07-29T18:03:35.919" v="1220"/>
          <ac:picMkLst>
            <pc:docMk/>
            <pc:sldMk cId="0" sldId="276"/>
            <ac:picMk id="9" creationId="{F9E7F4B5-1506-4E22-8500-BF35176AFB06}"/>
          </ac:picMkLst>
        </pc:picChg>
        <pc:picChg chg="mod">
          <ac:chgData name="Doyle, Maggie - Division of Academic Program Standards" userId="ec05bd37-6ff4-4486-b69e-28175b6d77b4" providerId="ADAL" clId="{51A428E6-DA93-4DAC-80CA-041B4C77E9A5}" dt="2020-07-22T17:23:45.406" v="983" actId="962"/>
          <ac:picMkLst>
            <pc:docMk/>
            <pc:sldMk cId="0" sldId="276"/>
            <ac:picMk id="461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51A428E6-DA93-4DAC-80CA-041B4C77E9A5}" dt="2020-07-22T17:24:40.164" v="986" actId="962"/>
          <ac:picMkLst>
            <pc:docMk/>
            <pc:sldMk cId="0" sldId="276"/>
            <ac:picMk id="463" creationId="{00000000-0000-0000-0000-000000000000}"/>
          </ac:picMkLst>
        </pc:picChg>
      </pc:sldChg>
      <pc:sldChg chg="addSp delSp modSp">
        <pc:chgData name="Doyle, Maggie - Division of Academic Program Standards" userId="ec05bd37-6ff4-4486-b69e-28175b6d77b4" providerId="ADAL" clId="{51A428E6-DA93-4DAC-80CA-041B4C77E9A5}" dt="2020-07-29T18:04:53.285" v="1243" actId="1076"/>
        <pc:sldMkLst>
          <pc:docMk/>
          <pc:sldMk cId="0" sldId="277"/>
        </pc:sldMkLst>
        <pc:spChg chg="add mod">
          <ac:chgData name="Doyle, Maggie - Division of Academic Program Standards" userId="ec05bd37-6ff4-4486-b69e-28175b6d77b4" providerId="ADAL" clId="{51A428E6-DA93-4DAC-80CA-041B4C77E9A5}" dt="2020-07-22T17:26:39.961" v="1103" actId="14430"/>
          <ac:spMkLst>
            <pc:docMk/>
            <pc:sldMk cId="0" sldId="277"/>
            <ac:spMk id="2" creationId="{9388D46D-5C59-4BCA-B4FE-9BF769094DDF}"/>
          </ac:spMkLst>
        </pc:spChg>
        <pc:spChg chg="del">
          <ac:chgData name="Doyle, Maggie - Division of Academic Program Standards" userId="ec05bd37-6ff4-4486-b69e-28175b6d77b4" providerId="ADAL" clId="{51A428E6-DA93-4DAC-80CA-041B4C77E9A5}" dt="2020-07-22T17:24:43.928" v="987" actId="478"/>
          <ac:spMkLst>
            <pc:docMk/>
            <pc:sldMk cId="0" sldId="277"/>
            <ac:spMk id="473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51A428E6-DA93-4DAC-80CA-041B4C77E9A5}" dt="2020-07-22T17:24:46.743" v="988" actId="962"/>
          <ac:spMkLst>
            <pc:docMk/>
            <pc:sldMk cId="0" sldId="277"/>
            <ac:spMk id="474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51A428E6-DA93-4DAC-80CA-041B4C77E9A5}" dt="2020-07-29T18:04:45.179" v="1242" actId="20577"/>
          <ac:spMkLst>
            <pc:docMk/>
            <pc:sldMk cId="0" sldId="277"/>
            <ac:spMk id="475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51A428E6-DA93-4DAC-80CA-041B4C77E9A5}" dt="2020-07-29T18:04:39.117" v="1241"/>
          <ac:picMkLst>
            <pc:docMk/>
            <pc:sldMk cId="0" sldId="277"/>
            <ac:picMk id="9" creationId="{CCA1677A-7D90-4C48-B4DD-A6D6EF736FE9}"/>
          </ac:picMkLst>
        </pc:picChg>
        <pc:picChg chg="mod">
          <ac:chgData name="Doyle, Maggie - Division of Academic Program Standards" userId="ec05bd37-6ff4-4486-b69e-28175b6d77b4" providerId="ADAL" clId="{51A428E6-DA93-4DAC-80CA-041B4C77E9A5}" dt="2020-07-29T18:04:53.285" v="1243" actId="1076"/>
          <ac:picMkLst>
            <pc:docMk/>
            <pc:sldMk cId="0" sldId="277"/>
            <ac:picMk id="47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60120" y="1143000"/>
            <a:ext cx="493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5" name="Google Shape;27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6c5c0ac54d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6c5c0ac54d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b="1" u="sng" dirty="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743fd9f7ea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743fd9f7ea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743fd9f7ea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743fd9f7ea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743fd9f7ea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743fd9f7ea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743fd9f7ea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743fd9f7ea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b="1" i="1" u="sng" dirty="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743fd9f7ea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743fd9f7ea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743fd9f7ea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743fd9f7ea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743fd9f7ea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743fd9f7ea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743fd9f7ea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743fd9f7ea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758c3cae7a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7" name="Google Shape;437;g758c3cae7a_0_2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8" name="Google Shape;438;g758c3cae7a_0_2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758c3cae7a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758c3cae7a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758c3cae7a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758c3cae7a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5d0e298dfa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8" name="Google Shape;458;g5d0e298dfa_0_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9" name="Google Shape;459;g5d0e298dfa_0_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743fd9f7ea_0_4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g743fd9f7ea_0_4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b="1" dirty="0"/>
          </a:p>
        </p:txBody>
      </p:sp>
      <p:sp>
        <p:nvSpPr>
          <p:cNvPr id="470" name="Google Shape;470;g743fd9f7ea_0_4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5fdbd095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g5fdbd0959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5" name="Google Shape;295;g5fdbd0959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5b80eaabfb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5b80eaabfb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72596a9f54_1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g72596a9f54_1_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315" name="Google Shape;315;g72596a9f54_1_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743fd9f7e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743fd9f7e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c5c0ac54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c5c0ac54d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b="1" u="sng" dirty="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6c5c0ac54d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6c5c0ac54d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b="1" u="sng" dirty="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6c5c0ac54d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6c5c0ac54d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b="1" u="sng" dirty="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758950" y="-608946"/>
            <a:ext cx="36261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5107950" y="1740071"/>
            <a:ext cx="48432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107375" y="-174529"/>
            <a:ext cx="48432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Object">
  <p:cSld name="Large Objec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>
            <a:off x="434340" y="1026160"/>
            <a:ext cx="8275200" cy="42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312718" y="190500"/>
            <a:ext cx="85185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2"/>
          </p:nvPr>
        </p:nvSpPr>
        <p:spPr>
          <a:xfrm>
            <a:off x="312718" y="5360428"/>
            <a:ext cx="69342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Full Page">
  <p:cSld name="SECTION_TITLE_AND_DESCRI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body" idx="1"/>
          </p:nvPr>
        </p:nvSpPr>
        <p:spPr>
          <a:xfrm>
            <a:off x="1143000" y="1998125"/>
            <a:ext cx="50433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1143000" y="804525"/>
            <a:ext cx="3109800" cy="6780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ubTitle" idx="2"/>
          </p:nvPr>
        </p:nvSpPr>
        <p:spPr>
          <a:xfrm>
            <a:off x="6540025" y="1998125"/>
            <a:ext cx="17016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D68C4"/>
              </a:buClr>
              <a:buSzPts val="28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title" idx="3"/>
          </p:nvPr>
        </p:nvSpPr>
        <p:spPr>
          <a:xfrm>
            <a:off x="1143000" y="1655388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1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1"/>
          </p:nvPr>
        </p:nvSpPr>
        <p:spPr>
          <a:xfrm>
            <a:off x="2486850" y="3818250"/>
            <a:ext cx="4170300" cy="8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2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571500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1"/>
          </p:nvPr>
        </p:nvSpPr>
        <p:spPr>
          <a:xfrm>
            <a:off x="2486850" y="3818250"/>
            <a:ext cx="4170300" cy="8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3">
  <p:cSld name="CUSTOM_1_1">
    <p:bg>
      <p:bgPr>
        <a:solidFill>
          <a:srgbClr val="FFFFFF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71500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subTitle" idx="1"/>
          </p:nvPr>
        </p:nvSpPr>
        <p:spPr>
          <a:xfrm>
            <a:off x="2486850" y="3818250"/>
            <a:ext cx="4170300" cy="8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subTitle" idx="2"/>
          </p:nvPr>
        </p:nvSpPr>
        <p:spPr>
          <a:xfrm>
            <a:off x="673950" y="4819575"/>
            <a:ext cx="32241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subTitle" idx="3"/>
          </p:nvPr>
        </p:nvSpPr>
        <p:spPr>
          <a:xfrm>
            <a:off x="5245950" y="4819575"/>
            <a:ext cx="3224100" cy="39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4">
  <p:cSld name="CUSTOM_1_1_1">
    <p:bg>
      <p:bgPr>
        <a:solidFill>
          <a:srgbClr val="004B75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ubTitle" idx="1"/>
          </p:nvPr>
        </p:nvSpPr>
        <p:spPr>
          <a:xfrm>
            <a:off x="673950" y="4819575"/>
            <a:ext cx="32241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subTitle" idx="2"/>
          </p:nvPr>
        </p:nvSpPr>
        <p:spPr>
          <a:xfrm>
            <a:off x="5245950" y="4819575"/>
            <a:ext cx="3224100" cy="39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Page 2">
  <p:cSld name="CUSTOM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1210350" y="803275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subTitle" idx="1"/>
          </p:nvPr>
        </p:nvSpPr>
        <p:spPr>
          <a:xfrm>
            <a:off x="2635350" y="3092013"/>
            <a:ext cx="38733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2"/>
          </p:nvPr>
        </p:nvSpPr>
        <p:spPr>
          <a:xfrm>
            <a:off x="2151150" y="3532150"/>
            <a:ext cx="4841700" cy="119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1pPr>
            <a:lvl2pPr marL="914400" lvl="1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2pPr>
            <a:lvl3pPr marL="1371600" lvl="2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3pPr>
            <a:lvl4pPr marL="1828800" lvl="3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4pPr>
            <a:lvl5pPr marL="2286000" lvl="4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5pPr>
            <a:lvl6pPr marL="2743200" lvl="5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6pPr>
            <a:lvl7pPr marL="3200400" lvl="6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7pPr>
            <a:lvl8pPr marL="3657600" lvl="7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8pPr>
            <a:lvl9pPr marL="4114800" lvl="8" indent="-298450" algn="ctr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Page">
  <p:cSld name="CUSTOM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1210350" y="803275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subTitle" idx="1"/>
          </p:nvPr>
        </p:nvSpPr>
        <p:spPr>
          <a:xfrm>
            <a:off x="2635350" y="3092013"/>
            <a:ext cx="38733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2"/>
          </p:nvPr>
        </p:nvSpPr>
        <p:spPr>
          <a:xfrm>
            <a:off x="2151150" y="3532150"/>
            <a:ext cx="4841700" cy="119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1pPr>
            <a:lvl2pPr marL="914400" lvl="1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2pPr>
            <a:lvl3pPr marL="1371600" lvl="2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3pPr>
            <a:lvl4pPr marL="1828800" lvl="3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4pPr>
            <a:lvl5pPr marL="2286000" lvl="4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5pPr>
            <a:lvl6pPr marL="2743200" lvl="5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6pPr>
            <a:lvl7pPr marL="3200400" lvl="6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7pPr>
            <a:lvl8pPr marL="3657600" lvl="7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8pPr>
            <a:lvl9pPr marL="4114800" lvl="8" indent="-298450" algn="ctr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685800" y="935302"/>
            <a:ext cx="7772400" cy="19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6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Full Page">
  <p:cSld name="SECTION_TITLE_AND_DESCRIPTI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body" idx="1"/>
          </p:nvPr>
        </p:nvSpPr>
        <p:spPr>
          <a:xfrm>
            <a:off x="1143000" y="1998125"/>
            <a:ext cx="50433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1143000" y="804525"/>
            <a:ext cx="3109800" cy="6780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subTitle" idx="2"/>
          </p:nvPr>
        </p:nvSpPr>
        <p:spPr>
          <a:xfrm>
            <a:off x="6540025" y="1998125"/>
            <a:ext cx="17016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title" idx="3"/>
          </p:nvPr>
        </p:nvSpPr>
        <p:spPr>
          <a:xfrm>
            <a:off x="1143000" y="1655388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Half Page ">
  <p:cSld name="SECTION_TITLE_AND_DESCRIPTION_4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body" idx="1"/>
          </p:nvPr>
        </p:nvSpPr>
        <p:spPr>
          <a:xfrm>
            <a:off x="4598200" y="2321750"/>
            <a:ext cx="36435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title"/>
          </p:nvPr>
        </p:nvSpPr>
        <p:spPr>
          <a:xfrm>
            <a:off x="4598197" y="804525"/>
            <a:ext cx="3109800" cy="102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title" idx="2"/>
          </p:nvPr>
        </p:nvSpPr>
        <p:spPr>
          <a:xfrm>
            <a:off x="4598200" y="1979013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CUSTOM_2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subTitle" idx="1"/>
          </p:nvPr>
        </p:nvSpPr>
        <p:spPr>
          <a:xfrm>
            <a:off x="1425450" y="4163925"/>
            <a:ext cx="6293100" cy="86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5" name="Google Shape;135;p24"/>
          <p:cNvSpPr/>
          <p:nvPr/>
        </p:nvSpPr>
        <p:spPr>
          <a:xfrm>
            <a:off x="3603300" y="1656100"/>
            <a:ext cx="1937400" cy="1133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D68C4"/>
                </a:solidFill>
                <a:latin typeface="Poppins"/>
                <a:ea typeface="Poppins"/>
                <a:cs typeface="Poppins"/>
                <a:sym typeface="Poppins"/>
              </a:rPr>
              <a:t>Place Video Here</a:t>
            </a:r>
            <a:endParaRPr sz="1000">
              <a:solidFill>
                <a:srgbClr val="2D68C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D68C4"/>
                </a:solidFill>
                <a:latin typeface="Poppins"/>
                <a:ea typeface="Poppins"/>
                <a:cs typeface="Poppins"/>
                <a:sym typeface="Poppins"/>
              </a:rPr>
              <a:t>Make Video box much larger than this one </a:t>
            </a:r>
            <a:endParaRPr sz="1000">
              <a:solidFill>
                <a:srgbClr val="2D6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sual anchor">
  <p:cSld name="CUSTOM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subTitle" idx="1"/>
          </p:nvPr>
        </p:nvSpPr>
        <p:spPr>
          <a:xfrm>
            <a:off x="1425450" y="4163925"/>
            <a:ext cx="6293100" cy="86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pic>
        <p:nvPicPr>
          <p:cNvPr id="138" name="Google Shape;13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89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4_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>
            <a:spLocks noGrp="1"/>
          </p:cNvSpPr>
          <p:nvPr>
            <p:ph type="title"/>
          </p:nvPr>
        </p:nvSpPr>
        <p:spPr>
          <a:xfrm>
            <a:off x="1143000" y="579500"/>
            <a:ext cx="6827100" cy="367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sz="2200"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subTitle" idx="1"/>
          </p:nvPr>
        </p:nvSpPr>
        <p:spPr>
          <a:xfrm>
            <a:off x="2703900" y="4409150"/>
            <a:ext cx="3705300" cy="51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2" name="Google Shape;142;p26"/>
          <p:cNvSpPr/>
          <p:nvPr/>
        </p:nvSpPr>
        <p:spPr>
          <a:xfrm>
            <a:off x="1540100" y="4252050"/>
            <a:ext cx="633900" cy="63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ghlight 1">
  <p:cSld name="SECTION_TITLE_AND_DESCRIPTION_3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>
            <a:spLocks noGrp="1"/>
          </p:cNvSpPr>
          <p:nvPr>
            <p:ph type="body" idx="1"/>
          </p:nvPr>
        </p:nvSpPr>
        <p:spPr>
          <a:xfrm>
            <a:off x="5513625" y="2365750"/>
            <a:ext cx="24978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27"/>
          <p:cNvSpPr txBox="1">
            <a:spLocks noGrp="1"/>
          </p:cNvSpPr>
          <p:nvPr>
            <p:ph type="title"/>
          </p:nvPr>
        </p:nvSpPr>
        <p:spPr>
          <a:xfrm>
            <a:off x="1143000" y="1152000"/>
            <a:ext cx="3252900" cy="341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Font typeface="Poppins ExtraBold"/>
              <a:buNone/>
              <a:defRPr sz="4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46" name="Google Shape;146;p27"/>
          <p:cNvSpPr txBox="1">
            <a:spLocks noGrp="1"/>
          </p:cNvSpPr>
          <p:nvPr>
            <p:ph type="subTitle" idx="2"/>
          </p:nvPr>
        </p:nvSpPr>
        <p:spPr>
          <a:xfrm>
            <a:off x="5513650" y="1457025"/>
            <a:ext cx="2497800" cy="864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147" name="Google Shape;147;p27"/>
          <p:cNvCxnSpPr/>
          <p:nvPr/>
        </p:nvCxnSpPr>
        <p:spPr>
          <a:xfrm>
            <a:off x="5139500" y="1152000"/>
            <a:ext cx="0" cy="34110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ghlight 2">
  <p:cSld name="SECTION_TITLE_AND_DESCRIPTION_3_1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>
            <a:spLocks noGrp="1"/>
          </p:cNvSpPr>
          <p:nvPr>
            <p:ph type="body" idx="1"/>
          </p:nvPr>
        </p:nvSpPr>
        <p:spPr>
          <a:xfrm>
            <a:off x="1143000" y="2365750"/>
            <a:ext cx="24978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subTitle" idx="2"/>
          </p:nvPr>
        </p:nvSpPr>
        <p:spPr>
          <a:xfrm>
            <a:off x="1143000" y="1457025"/>
            <a:ext cx="2497800" cy="864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151" name="Google Shape;151;p28"/>
          <p:cNvCxnSpPr/>
          <p:nvPr/>
        </p:nvCxnSpPr>
        <p:spPr>
          <a:xfrm>
            <a:off x="3851225" y="1152000"/>
            <a:ext cx="0" cy="34110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2" name="Google Shape;152;p28"/>
          <p:cNvSpPr txBox="1">
            <a:spLocks noGrp="1"/>
          </p:cNvSpPr>
          <p:nvPr>
            <p:ph type="title"/>
          </p:nvPr>
        </p:nvSpPr>
        <p:spPr>
          <a:xfrm>
            <a:off x="4416775" y="1152000"/>
            <a:ext cx="3568200" cy="341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Font typeface="Poppins ExtraBold"/>
              <a:buNone/>
              <a:defRPr sz="4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&amp; Footer">
  <p:cSld name="SECTION_TITLE_AND_DESCRIPTION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>
            <a:spLocks noGrp="1"/>
          </p:cNvSpPr>
          <p:nvPr>
            <p:ph type="title"/>
          </p:nvPr>
        </p:nvSpPr>
        <p:spPr>
          <a:xfrm>
            <a:off x="1142997" y="804525"/>
            <a:ext cx="3109800" cy="102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5" name="Google Shape;155;p29"/>
          <p:cNvSpPr txBox="1">
            <a:spLocks noGrp="1"/>
          </p:cNvSpPr>
          <p:nvPr>
            <p:ph type="title" idx="2"/>
          </p:nvPr>
        </p:nvSpPr>
        <p:spPr>
          <a:xfrm>
            <a:off x="1143000" y="1826625"/>
            <a:ext cx="3109800" cy="3597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6" name="Google Shape;156;p29"/>
          <p:cNvSpPr txBox="1">
            <a:spLocks noGrp="1"/>
          </p:cNvSpPr>
          <p:nvPr>
            <p:ph type="body" idx="1"/>
          </p:nvPr>
        </p:nvSpPr>
        <p:spPr>
          <a:xfrm>
            <a:off x="1143000" y="2321750"/>
            <a:ext cx="43038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57" name="Google Shape;157;p29"/>
          <p:cNvSpPr txBox="1">
            <a:spLocks noGrp="1"/>
          </p:cNvSpPr>
          <p:nvPr>
            <p:ph type="subTitle" idx="3"/>
          </p:nvPr>
        </p:nvSpPr>
        <p:spPr>
          <a:xfrm>
            <a:off x="5995600" y="2321750"/>
            <a:ext cx="22461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8" name="Google Shape;158;p29"/>
          <p:cNvSpPr txBox="1"/>
          <p:nvPr/>
        </p:nvSpPr>
        <p:spPr>
          <a:xfrm>
            <a:off x="1525" y="5241950"/>
            <a:ext cx="5956500" cy="2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CAPTIONS AND CREDITS</a:t>
            </a:r>
            <a:endParaRPr sz="700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9" name="Google Shape;159;p29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700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0" name="Google Shape;160;p29"/>
          <p:cNvSpPr txBox="1"/>
          <p:nvPr/>
        </p:nvSpPr>
        <p:spPr>
          <a:xfrm>
            <a:off x="1126625" y="0"/>
            <a:ext cx="13536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SECTION TITLE</a:t>
            </a:r>
            <a:endParaRPr sz="700" b="1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1" name="Google Shape;161;p29"/>
          <p:cNvSpPr txBox="1"/>
          <p:nvPr/>
        </p:nvSpPr>
        <p:spPr>
          <a:xfrm>
            <a:off x="2480225" y="0"/>
            <a:ext cx="13536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SECTION TITLE</a:t>
            </a:r>
            <a:endParaRPr sz="700" b="1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2" name="Google Shape;162;p29"/>
          <p:cNvSpPr txBox="1"/>
          <p:nvPr/>
        </p:nvSpPr>
        <p:spPr>
          <a:xfrm>
            <a:off x="3833825" y="0"/>
            <a:ext cx="13536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solidFill>
                  <a:srgbClr val="397ED0"/>
                </a:solidFill>
                <a:latin typeface="Poppins"/>
                <a:ea typeface="Poppins"/>
                <a:cs typeface="Poppins"/>
                <a:sym typeface="Poppins"/>
              </a:rPr>
              <a:t>SECTION TITLE</a:t>
            </a:r>
            <a:endParaRPr sz="700" b="1">
              <a:solidFill>
                <a:srgbClr val="397ED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63" name="Google Shape;16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050" y="227788"/>
            <a:ext cx="219456" cy="164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Full Page">
  <p:cSld name="SECTION_TITLE_AND_DESCRIPTION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>
            <a:spLocks noGrp="1"/>
          </p:cNvSpPr>
          <p:nvPr>
            <p:ph type="body" idx="1"/>
          </p:nvPr>
        </p:nvSpPr>
        <p:spPr>
          <a:xfrm>
            <a:off x="1143000" y="1998125"/>
            <a:ext cx="50433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30"/>
          <p:cNvSpPr txBox="1">
            <a:spLocks noGrp="1"/>
          </p:cNvSpPr>
          <p:nvPr>
            <p:ph type="title"/>
          </p:nvPr>
        </p:nvSpPr>
        <p:spPr>
          <a:xfrm>
            <a:off x="1143000" y="804525"/>
            <a:ext cx="3109800" cy="6780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30"/>
          <p:cNvSpPr txBox="1">
            <a:spLocks noGrp="1"/>
          </p:cNvSpPr>
          <p:nvPr>
            <p:ph type="subTitle" idx="2"/>
          </p:nvPr>
        </p:nvSpPr>
        <p:spPr>
          <a:xfrm>
            <a:off x="6540025" y="1998125"/>
            <a:ext cx="17016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 SemiBold"/>
              <a:buNone/>
              <a:defRPr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30"/>
          <p:cNvSpPr txBox="1">
            <a:spLocks noGrp="1"/>
          </p:cNvSpPr>
          <p:nvPr>
            <p:ph type="title" idx="3"/>
          </p:nvPr>
        </p:nvSpPr>
        <p:spPr>
          <a:xfrm>
            <a:off x="1143000" y="1655388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1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Google Shape;171;p31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Google Shape;172;p31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Google Shape;175;p32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Google Shape;176;p32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3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3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80" name="Google Shape;180;p33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>
            <a:spLocks noGrp="1"/>
          </p:cNvSpPr>
          <p:nvPr>
            <p:ph type="ctrTitle"/>
          </p:nvPr>
        </p:nvSpPr>
        <p:spPr>
          <a:xfrm>
            <a:off x="311708" y="827306"/>
            <a:ext cx="8520600" cy="2280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3" name="Google Shape;183;p34"/>
          <p:cNvSpPr txBox="1">
            <a:spLocks noGrp="1"/>
          </p:cNvSpPr>
          <p:nvPr>
            <p:ph type="subTitle" idx="1"/>
          </p:nvPr>
        </p:nvSpPr>
        <p:spPr>
          <a:xfrm>
            <a:off x="311700" y="3149028"/>
            <a:ext cx="8520600" cy="8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4" name="Google Shape;184;p34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3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5"/>
          <p:cNvSpPr txBox="1">
            <a:spLocks noGrp="1"/>
          </p:cNvSpPr>
          <p:nvPr>
            <p:ph type="title"/>
          </p:nvPr>
        </p:nvSpPr>
        <p:spPr>
          <a:xfrm>
            <a:off x="935325" y="967625"/>
            <a:ext cx="5149800" cy="15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87" name="Google Shape;187;p35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Clr>
                <a:srgbClr val="000000"/>
              </a:buClr>
              <a:buSzPts val="1100"/>
              <a:buFont typeface="Arial"/>
              <a:buNone/>
              <a:defRPr/>
            </a:lvl1pPr>
            <a:lvl2pPr lvl="1" rtl="0">
              <a:buClr>
                <a:srgbClr val="000000"/>
              </a:buClr>
              <a:buSzPts val="1100"/>
              <a:buFont typeface="Arial"/>
              <a:buNone/>
              <a:defRPr/>
            </a:lvl2pPr>
            <a:lvl3pPr lvl="2" rtl="0">
              <a:buClr>
                <a:srgbClr val="000000"/>
              </a:buClr>
              <a:buSzPts val="1100"/>
              <a:buFont typeface="Arial"/>
              <a:buNone/>
              <a:defRPr/>
            </a:lvl3pPr>
            <a:lvl4pPr lvl="3" rtl="0">
              <a:buClr>
                <a:srgbClr val="000000"/>
              </a:buClr>
              <a:buSzPts val="1100"/>
              <a:buFont typeface="Arial"/>
              <a:buNone/>
              <a:defRPr/>
            </a:lvl4pPr>
            <a:lvl5pPr lvl="4" rtl="0">
              <a:buClr>
                <a:srgbClr val="000000"/>
              </a:buClr>
              <a:buSzPts val="1100"/>
              <a:buFont typeface="Arial"/>
              <a:buNone/>
              <a:defRPr/>
            </a:lvl5pPr>
            <a:lvl6pPr lvl="5" rtl="0">
              <a:buClr>
                <a:srgbClr val="000000"/>
              </a:buClr>
              <a:buSzPts val="1100"/>
              <a:buFont typeface="Arial"/>
              <a:buNone/>
              <a:defRPr/>
            </a:lvl6pPr>
            <a:lvl7pPr lvl="6" rtl="0">
              <a:buClr>
                <a:srgbClr val="000000"/>
              </a:buClr>
              <a:buSzPts val="1100"/>
              <a:buFont typeface="Arial"/>
              <a:buNone/>
              <a:defRPr/>
            </a:lvl7pPr>
            <a:lvl8pPr lvl="7" rtl="0">
              <a:buClr>
                <a:srgbClr val="000000"/>
              </a:buClr>
              <a:buSzPts val="1100"/>
              <a:buFont typeface="Arial"/>
              <a:buNone/>
              <a:defRPr/>
            </a:lvl8pPr>
            <a:lvl9pPr lvl="8" rtl="0">
              <a:buClr>
                <a:srgbClr val="000000"/>
              </a:buClr>
              <a:buSzPts val="11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7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6" name="Google Shape;196;p37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" name="Google Shape;197;p37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8"/>
          <p:cNvSpPr txBox="1">
            <a:spLocks noGrp="1"/>
          </p:cNvSpPr>
          <p:nvPr>
            <p:ph type="ctrTitle"/>
          </p:nvPr>
        </p:nvSpPr>
        <p:spPr>
          <a:xfrm>
            <a:off x="685800" y="935302"/>
            <a:ext cx="7772100" cy="19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6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0" name="Google Shape;200;p38"/>
          <p:cNvSpPr txBox="1"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1" name="Google Shape;201;p38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2" name="Google Shape;202;p38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Google Shape;203;p38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9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6" name="Google Shape;206;p39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7" name="Google Shape;207;p39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8" name="Google Shape;208;p39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9" name="Google Shape;209;p39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0"/>
          <p:cNvSpPr txBox="1">
            <a:spLocks noGrp="1"/>
          </p:cNvSpPr>
          <p:nvPr>
            <p:ph type="title"/>
          </p:nvPr>
        </p:nvSpPr>
        <p:spPr>
          <a:xfrm>
            <a:off x="623888" y="1424783"/>
            <a:ext cx="7886700" cy="2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6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2" name="Google Shape;212;p40"/>
          <p:cNvSpPr txBox="1"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3" name="Google Shape;213;p40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4" name="Google Shape;214;p40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5" name="Google Shape;215;p40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1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8" name="Google Shape;218;p41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38862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9" name="Google Shape;219;p41"/>
          <p:cNvSpPr txBox="1">
            <a:spLocks noGrp="1"/>
          </p:cNvSpPr>
          <p:nvPr>
            <p:ph type="body" idx="2"/>
          </p:nvPr>
        </p:nvSpPr>
        <p:spPr>
          <a:xfrm>
            <a:off x="4629150" y="1521354"/>
            <a:ext cx="38862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0" name="Google Shape;220;p41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1" name="Google Shape;221;p41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2" name="Google Shape;222;p41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2"/>
          <p:cNvSpPr txBox="1">
            <a:spLocks noGrp="1"/>
          </p:cNvSpPr>
          <p:nvPr>
            <p:ph type="title"/>
          </p:nvPr>
        </p:nvSpPr>
        <p:spPr>
          <a:xfrm>
            <a:off x="629841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5" name="Google Shape;225;p42"/>
          <p:cNvSpPr txBox="1">
            <a:spLocks noGrp="1"/>
          </p:cNvSpPr>
          <p:nvPr>
            <p:ph type="body" idx="1"/>
          </p:nvPr>
        </p:nvSpPr>
        <p:spPr>
          <a:xfrm>
            <a:off x="629842" y="1400969"/>
            <a:ext cx="38682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6" name="Google Shape;226;p42"/>
          <p:cNvSpPr txBox="1">
            <a:spLocks noGrp="1"/>
          </p:cNvSpPr>
          <p:nvPr>
            <p:ph type="body" idx="2"/>
          </p:nvPr>
        </p:nvSpPr>
        <p:spPr>
          <a:xfrm>
            <a:off x="629842" y="2087563"/>
            <a:ext cx="3868200" cy="30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7" name="Google Shape;227;p42"/>
          <p:cNvSpPr txBox="1">
            <a:spLocks noGrp="1"/>
          </p:cNvSpPr>
          <p:nvPr>
            <p:ph type="body" idx="3"/>
          </p:nvPr>
        </p:nvSpPr>
        <p:spPr>
          <a:xfrm>
            <a:off x="4629150" y="1400969"/>
            <a:ext cx="38871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8" name="Google Shape;228;p42"/>
          <p:cNvSpPr txBox="1">
            <a:spLocks noGrp="1"/>
          </p:cNvSpPr>
          <p:nvPr>
            <p:ph type="body" idx="4"/>
          </p:nvPr>
        </p:nvSpPr>
        <p:spPr>
          <a:xfrm>
            <a:off x="4629150" y="2087563"/>
            <a:ext cx="3887100" cy="30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9" name="Google Shape;229;p42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0" name="Google Shape;230;p42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1" name="Google Shape;231;p42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623888" y="1424783"/>
            <a:ext cx="7886700" cy="2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6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3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4" name="Google Shape;234;p43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5" name="Google Shape;235;p43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6" name="Google Shape;236;p43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4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3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33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9" name="Google Shape;239;p44"/>
          <p:cNvSpPr txBox="1">
            <a:spLocks noGrp="1"/>
          </p:cNvSpPr>
          <p:nvPr>
            <p:ph type="body" idx="1"/>
          </p:nvPr>
        </p:nvSpPr>
        <p:spPr>
          <a:xfrm>
            <a:off x="3887391" y="822855"/>
            <a:ext cx="4629300" cy="4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38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0" name="Google Shape;240;p44"/>
          <p:cNvSpPr txBox="1">
            <a:spLocks noGrp="1"/>
          </p:cNvSpPr>
          <p:nvPr>
            <p:ph type="body" idx="2"/>
          </p:nvPr>
        </p:nvSpPr>
        <p:spPr>
          <a:xfrm>
            <a:off x="629841" y="1714500"/>
            <a:ext cx="2949300" cy="3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1" name="Google Shape;241;p44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2" name="Google Shape;242;p44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3" name="Google Shape;243;p44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5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3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33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6" name="Google Shape;246;p45"/>
          <p:cNvSpPr>
            <a:spLocks noGrp="1"/>
          </p:cNvSpPr>
          <p:nvPr>
            <p:ph type="pic" idx="2"/>
          </p:nvPr>
        </p:nvSpPr>
        <p:spPr>
          <a:xfrm>
            <a:off x="3887391" y="822855"/>
            <a:ext cx="4629300" cy="4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7" name="Google Shape;247;p45"/>
          <p:cNvSpPr txBox="1">
            <a:spLocks noGrp="1"/>
          </p:cNvSpPr>
          <p:nvPr>
            <p:ph type="body" idx="1"/>
          </p:nvPr>
        </p:nvSpPr>
        <p:spPr>
          <a:xfrm>
            <a:off x="629841" y="1714500"/>
            <a:ext cx="2949300" cy="3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8" name="Google Shape;248;p45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9" name="Google Shape;249;p45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0" name="Google Shape;250;p45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6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3" name="Google Shape;253;p46"/>
          <p:cNvSpPr txBox="1">
            <a:spLocks noGrp="1"/>
          </p:cNvSpPr>
          <p:nvPr>
            <p:ph type="body" idx="1"/>
          </p:nvPr>
        </p:nvSpPr>
        <p:spPr>
          <a:xfrm rot="5400000">
            <a:off x="2758950" y="-608946"/>
            <a:ext cx="36261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4" name="Google Shape;254;p46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5" name="Google Shape;255;p46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6" name="Google Shape;256;p46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7"/>
          <p:cNvSpPr txBox="1">
            <a:spLocks noGrp="1"/>
          </p:cNvSpPr>
          <p:nvPr>
            <p:ph type="title"/>
          </p:nvPr>
        </p:nvSpPr>
        <p:spPr>
          <a:xfrm rot="5400000">
            <a:off x="5107800" y="1739921"/>
            <a:ext cx="4843200" cy="1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9" name="Google Shape;259;p47"/>
          <p:cNvSpPr txBox="1">
            <a:spLocks noGrp="1"/>
          </p:cNvSpPr>
          <p:nvPr>
            <p:ph type="body" idx="1"/>
          </p:nvPr>
        </p:nvSpPr>
        <p:spPr>
          <a:xfrm rot="5400000">
            <a:off x="1107375" y="-174529"/>
            <a:ext cx="48432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0" name="Google Shape;260;p47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1" name="Google Shape;261;p47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2" name="Google Shape;262;p47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Object">
  <p:cSld name="Large Object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8"/>
          <p:cNvSpPr txBox="1">
            <a:spLocks noGrp="1"/>
          </p:cNvSpPr>
          <p:nvPr>
            <p:ph type="body" idx="1"/>
          </p:nvPr>
        </p:nvSpPr>
        <p:spPr>
          <a:xfrm>
            <a:off x="434340" y="1026160"/>
            <a:ext cx="8275200" cy="42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5" name="Google Shape;265;p48"/>
          <p:cNvSpPr txBox="1">
            <a:spLocks noGrp="1"/>
          </p:cNvSpPr>
          <p:nvPr>
            <p:ph type="title"/>
          </p:nvPr>
        </p:nvSpPr>
        <p:spPr>
          <a:xfrm>
            <a:off x="312718" y="190500"/>
            <a:ext cx="85185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6" name="Google Shape;266;p48"/>
          <p:cNvSpPr txBox="1">
            <a:spLocks noGrp="1"/>
          </p:cNvSpPr>
          <p:nvPr>
            <p:ph type="body" idx="2"/>
          </p:nvPr>
        </p:nvSpPr>
        <p:spPr>
          <a:xfrm>
            <a:off x="312718" y="5360428"/>
            <a:ext cx="69342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Full Page">
  <p:cSld name="SECTION_TITLE_AND_DESCRIPTION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9"/>
          <p:cNvSpPr txBox="1">
            <a:spLocks noGrp="1"/>
          </p:cNvSpPr>
          <p:nvPr>
            <p:ph type="body" idx="1"/>
          </p:nvPr>
        </p:nvSpPr>
        <p:spPr>
          <a:xfrm>
            <a:off x="1143000" y="1998125"/>
            <a:ext cx="50433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9" name="Google Shape;269;p49"/>
          <p:cNvSpPr txBox="1">
            <a:spLocks noGrp="1"/>
          </p:cNvSpPr>
          <p:nvPr>
            <p:ph type="title"/>
          </p:nvPr>
        </p:nvSpPr>
        <p:spPr>
          <a:xfrm>
            <a:off x="1143000" y="804525"/>
            <a:ext cx="3109800" cy="6780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70" name="Google Shape;270;p49"/>
          <p:cNvSpPr txBox="1">
            <a:spLocks noGrp="1"/>
          </p:cNvSpPr>
          <p:nvPr>
            <p:ph type="subTitle" idx="2"/>
          </p:nvPr>
        </p:nvSpPr>
        <p:spPr>
          <a:xfrm>
            <a:off x="6540025" y="1998125"/>
            <a:ext cx="17016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D68C4"/>
              </a:buClr>
              <a:buSzPts val="28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71" name="Google Shape;271;p49"/>
          <p:cNvSpPr txBox="1">
            <a:spLocks noGrp="1"/>
          </p:cNvSpPr>
          <p:nvPr>
            <p:ph type="title" idx="3"/>
          </p:nvPr>
        </p:nvSpPr>
        <p:spPr>
          <a:xfrm>
            <a:off x="1143000" y="1655388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38862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29150" y="1521354"/>
            <a:ext cx="38862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629841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629842" y="1400969"/>
            <a:ext cx="38682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629842" y="2087563"/>
            <a:ext cx="3868200" cy="30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4629150" y="1400969"/>
            <a:ext cx="38874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4629150" y="2087563"/>
            <a:ext cx="3887400" cy="30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3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822855"/>
            <a:ext cx="4629300" cy="4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1" y="1714500"/>
            <a:ext cx="2949300" cy="3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3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391" y="822855"/>
            <a:ext cx="4629300" cy="4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9841" y="1714500"/>
            <a:ext cx="2949300" cy="3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2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935325" y="967625"/>
            <a:ext cx="5149800" cy="15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4400"/>
              <a:buFont typeface="Poppins SemiBold"/>
              <a:buNone/>
              <a:defRPr sz="4400"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body" idx="1"/>
          </p:nvPr>
        </p:nvSpPr>
        <p:spPr>
          <a:xfrm>
            <a:off x="935325" y="2600950"/>
            <a:ext cx="5369700" cy="22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●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○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■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●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○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■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●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○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7F8080"/>
              </a:buClr>
              <a:buSzPts val="1100"/>
              <a:buFont typeface="Poppins"/>
              <a:buChar char="■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6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0" name="Google Shape;190;p36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Google Shape;191;p36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2" name="Google Shape;192;p36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Google Shape;193;p36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idemathematics.org/classroom-videos/formative-re-engaging-lessons/1st-grade-math-base-ten-menu/lesson-part-1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7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idemathematics.org/classroom-videos/formative-re-engaging-lessons/5th-grade-math-interpreting-fractions/lesson-part-5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6081" r="11958"/>
          <a:stretch/>
        </p:blipFill>
        <p:spPr>
          <a:xfrm>
            <a:off x="9825" y="0"/>
            <a:ext cx="9144000" cy="5857323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25" y="0"/>
            <a:ext cx="9144000" cy="5857200"/>
          </a:xfrm>
          <a:prstGeom prst="rect">
            <a:avLst/>
          </a:prstGeom>
          <a:solidFill>
            <a:srgbClr val="004B75">
              <a:alpha val="66540"/>
            </a:srgbClr>
          </a:solidFill>
          <a:ln w="9525" cap="flat" cmpd="sng">
            <a:solidFill>
              <a:srgbClr val="225A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3150" tIns="73150" rIns="73150" bIns="73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9" name="Google Shape;279;p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2803" t="15331" r="22260" b="15421"/>
          <a:stretch/>
        </p:blipFill>
        <p:spPr>
          <a:xfrm>
            <a:off x="60450" y="3039425"/>
            <a:ext cx="1722474" cy="2171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50" descr="Leading Educators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3760" y="181381"/>
            <a:ext cx="1722470" cy="76303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50"/>
          <p:cNvSpPr/>
          <p:nvPr/>
        </p:nvSpPr>
        <p:spPr>
          <a:xfrm>
            <a:off x="1865675" y="1017250"/>
            <a:ext cx="7173300" cy="43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36550" rIns="73150" bIns="365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Building a Culture of Math Learning</a:t>
            </a:r>
            <a:endParaRPr sz="37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Topic 2:</a:t>
            </a:r>
            <a:r>
              <a:rPr lang="en-US" sz="24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Focusing on SMP 1</a:t>
            </a:r>
            <a:endParaRPr sz="24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Session 4:</a:t>
            </a:r>
            <a:r>
              <a:rPr lang="en-US" sz="24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Shared Learning</a:t>
            </a:r>
            <a:endParaRPr sz="24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234669-7559-4C36-A29E-99B136E54292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Grades K-5 BCML Session 4</a:t>
            </a:r>
          </a:p>
        </p:txBody>
      </p:sp>
      <p:pic>
        <p:nvPicPr>
          <p:cNvPr id="4" name="Picture 3" descr="Kentucky Department of Education (KDE) logo">
            <a:extLst>
              <a:ext uri="{FF2B5EF4-FFF2-40B4-BE49-F238E27FC236}">
                <a16:creationId xmlns:a16="http://schemas.microsoft.com/office/drawing/2014/main" id="{88AB4FD2-E7C1-411A-9EB9-8C944D6C6E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770" y="181381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9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10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4" name="Google Shape;364;p59"/>
          <p:cNvSpPr txBox="1">
            <a:spLocks noGrp="1"/>
          </p:cNvSpPr>
          <p:nvPr>
            <p:ph type="title"/>
          </p:nvPr>
        </p:nvSpPr>
        <p:spPr>
          <a:xfrm>
            <a:off x="625250" y="73152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SMP 1 Share-Out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5" name="Google Shape;365;p59"/>
          <p:cNvSpPr/>
          <p:nvPr/>
        </p:nvSpPr>
        <p:spPr>
          <a:xfrm>
            <a:off x="6476568" y="46040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40C1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Post-it Note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66" name="Google Shape;366;p59"/>
          <p:cNvSpPr txBox="1"/>
          <p:nvPr/>
        </p:nvSpPr>
        <p:spPr>
          <a:xfrm>
            <a:off x="966500" y="1381800"/>
            <a:ext cx="7181700" cy="21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Mathematically proficient students check their answers to problems using a different method and they continually ask themselves, "Does this make sense?" </a:t>
            </a: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They can understand other approaches to solving complex problems and identify correspondences between different approaches.</a:t>
            </a: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" name="Picture 5" descr="Kentucky Department of Education (KDE) logo">
            <a:extLst>
              <a:ext uri="{FF2B5EF4-FFF2-40B4-BE49-F238E27FC236}">
                <a16:creationId xmlns:a16="http://schemas.microsoft.com/office/drawing/2014/main" id="{C69688CA-6458-4C29-B3C0-02B3BB1AA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60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11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2" name="Google Shape;372;p60"/>
          <p:cNvSpPr/>
          <p:nvPr/>
        </p:nvSpPr>
        <p:spPr>
          <a:xfrm>
            <a:off x="6508843" y="45278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73" name="Google Shape;373;p60"/>
          <p:cNvSpPr txBox="1">
            <a:spLocks noGrp="1"/>
          </p:cNvSpPr>
          <p:nvPr>
            <p:ph type="title"/>
          </p:nvPr>
        </p:nvSpPr>
        <p:spPr>
          <a:xfrm>
            <a:off x="658850" y="731525"/>
            <a:ext cx="79980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Creating Exemplar Student Responses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4" name="Google Shape;374;p60"/>
          <p:cNvSpPr txBox="1"/>
          <p:nvPr/>
        </p:nvSpPr>
        <p:spPr>
          <a:xfrm>
            <a:off x="772800" y="2479943"/>
            <a:ext cx="75984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Poppins"/>
              <a:buChar char="●"/>
            </a:pPr>
            <a:r>
              <a:rPr lang="en-US" sz="24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Read the </a:t>
            </a:r>
            <a:r>
              <a:rPr lang="en-US" sz="2400" i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KAS for Mathematics</a:t>
            </a:r>
            <a:r>
              <a:rPr lang="en-US" sz="24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and task aloud.</a:t>
            </a:r>
            <a:endParaRPr sz="24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5" name="Google Shape;375;p60"/>
          <p:cNvSpPr txBox="1"/>
          <p:nvPr/>
        </p:nvSpPr>
        <p:spPr>
          <a:xfrm>
            <a:off x="680300" y="1287625"/>
            <a:ext cx="7883400" cy="15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Our Process:</a:t>
            </a: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We’ll be using an </a:t>
            </a:r>
            <a:r>
              <a:rPr lang="en-US" sz="2400" u="sng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annotated</a:t>
            </a: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version of the Lesson Planning Tool.</a:t>
            </a:r>
            <a:endParaRPr/>
          </a:p>
        </p:txBody>
      </p:sp>
      <p:sp>
        <p:nvSpPr>
          <p:cNvPr id="376" name="Google Shape;376;p60"/>
          <p:cNvSpPr txBox="1"/>
          <p:nvPr/>
        </p:nvSpPr>
        <p:spPr>
          <a:xfrm>
            <a:off x="762575" y="3266125"/>
            <a:ext cx="7407000" cy="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Poppins"/>
              <a:buChar char="●"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Create exemplar student responses and consider the questions that follow the task.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" name="Picture 7" descr="Kentucky Department of Education (KDE) logo">
            <a:extLst>
              <a:ext uri="{FF2B5EF4-FFF2-40B4-BE49-F238E27FC236}">
                <a16:creationId xmlns:a16="http://schemas.microsoft.com/office/drawing/2014/main" id="{1D581DEE-763E-4335-A026-1499A1135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1" descr="This image indicates that participants need access to Session 4: Handout 1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00887">
            <a:off x="4896113" y="1659358"/>
            <a:ext cx="3659251" cy="2713499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82" name="Google Shape;382;p61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12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3" name="Google Shape;383;p61"/>
          <p:cNvSpPr/>
          <p:nvPr/>
        </p:nvSpPr>
        <p:spPr>
          <a:xfrm>
            <a:off x="843168" y="4628832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84" name="Google Shape;384;p61"/>
          <p:cNvSpPr txBox="1">
            <a:spLocks noGrp="1"/>
          </p:cNvSpPr>
          <p:nvPr>
            <p:ph type="title"/>
          </p:nvPr>
        </p:nvSpPr>
        <p:spPr>
          <a:xfrm>
            <a:off x="625250" y="73152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Task Share Out: Grades K-2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85" name="Google Shape;385;p61" descr="This image indicates that participants need access to Session 4: Handout 1."/>
          <p:cNvPicPr preferRelativeResize="0"/>
          <p:nvPr/>
        </p:nvPicPr>
        <p:blipFill rotWithShape="1">
          <a:blip r:embed="rId4">
            <a:alphaModFix/>
          </a:blip>
          <a:srcRect b="36423"/>
          <a:stretch/>
        </p:blipFill>
        <p:spPr>
          <a:xfrm>
            <a:off x="828875" y="1888999"/>
            <a:ext cx="4428526" cy="1438425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" name="Picture 6" descr="Kentucky Department of Education (KDE) logo">
            <a:extLst>
              <a:ext uri="{FF2B5EF4-FFF2-40B4-BE49-F238E27FC236}">
                <a16:creationId xmlns:a16="http://schemas.microsoft.com/office/drawing/2014/main" id="{ED16D641-0F8F-4DE0-B261-461800D778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2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13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1" name="Google Shape;391;p62"/>
          <p:cNvSpPr txBox="1">
            <a:spLocks noGrp="1"/>
          </p:cNvSpPr>
          <p:nvPr>
            <p:ph type="title"/>
          </p:nvPr>
        </p:nvSpPr>
        <p:spPr>
          <a:xfrm>
            <a:off x="625250" y="73152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SMP 1 in Action: Grades K - 2 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Video Observation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2" name="Google Shape;392;p62"/>
          <p:cNvSpPr txBox="1"/>
          <p:nvPr/>
        </p:nvSpPr>
        <p:spPr>
          <a:xfrm>
            <a:off x="916025" y="2026925"/>
            <a:ext cx="7292700" cy="6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Inside Mathematics</a:t>
            </a:r>
            <a:r>
              <a:rPr lang="en-US"/>
              <a:t> 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/>
              </a:rPr>
              <a:t>Liz O’Neill, Grade </a:t>
            </a:r>
            <a:r>
              <a:rPr lang="en-US" sz="2400" b="1">
                <a:latin typeface="Poppins"/>
                <a:ea typeface="Poppins"/>
                <a:cs typeface="Poppins"/>
                <a:sym typeface="Poppins"/>
              </a:rPr>
              <a:t>1</a:t>
            </a:r>
            <a:endParaRPr sz="24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Poppins"/>
                <a:ea typeface="Poppins"/>
                <a:cs typeface="Poppins"/>
                <a:sym typeface="Poppins"/>
              </a:rPr>
              <a:t>Lesson 1 - Identifying and Representing Two-Digit Numbers 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(min 2:08-620)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3" name="Google Shape;393;p62"/>
          <p:cNvSpPr/>
          <p:nvPr/>
        </p:nvSpPr>
        <p:spPr>
          <a:xfrm>
            <a:off x="6361018" y="46040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6" name="Picture 5" descr="Kentucky Department of Education (KDE) logo">
            <a:extLst>
              <a:ext uri="{FF2B5EF4-FFF2-40B4-BE49-F238E27FC236}">
                <a16:creationId xmlns:a16="http://schemas.microsoft.com/office/drawing/2014/main" id="{C64C9FF1-D301-456D-815E-9D44BE9857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63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14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9" name="Google Shape;399;p63"/>
          <p:cNvSpPr txBox="1">
            <a:spLocks noGrp="1"/>
          </p:cNvSpPr>
          <p:nvPr>
            <p:ph type="title"/>
          </p:nvPr>
        </p:nvSpPr>
        <p:spPr>
          <a:xfrm>
            <a:off x="625250" y="73152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Video Share Out: Grades K-2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0" name="Google Shape;400;p63"/>
          <p:cNvSpPr txBox="1"/>
          <p:nvPr/>
        </p:nvSpPr>
        <p:spPr>
          <a:xfrm>
            <a:off x="563350" y="1855150"/>
            <a:ext cx="7763400" cy="19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What teacher moves did Ms. O’Neill take to incorporate SMP 1 into her lesson? What impact did this have on students?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1" name="Google Shape;401;p63"/>
          <p:cNvSpPr txBox="1"/>
          <p:nvPr/>
        </p:nvSpPr>
        <p:spPr>
          <a:xfrm>
            <a:off x="985225" y="3420050"/>
            <a:ext cx="7092300" cy="13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What </a:t>
            </a:r>
            <a:r>
              <a:rPr lang="en-US" sz="24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planning </a:t>
            </a: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steps did Ms. O’Neill take to incorporate these SMPs into her instruction? 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" name="Picture 5" descr="Kentucky Department of Education (KDE) logo">
            <a:extLst>
              <a:ext uri="{FF2B5EF4-FFF2-40B4-BE49-F238E27FC236}">
                <a16:creationId xmlns:a16="http://schemas.microsoft.com/office/drawing/2014/main" id="{3C8BC7D2-6127-4E73-A716-7E25ADC1C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4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15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7" name="Google Shape;407;p64"/>
          <p:cNvSpPr/>
          <p:nvPr/>
        </p:nvSpPr>
        <p:spPr>
          <a:xfrm>
            <a:off x="6384268" y="52136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08" name="Google Shape;408;p64"/>
          <p:cNvSpPr txBox="1">
            <a:spLocks noGrp="1"/>
          </p:cNvSpPr>
          <p:nvPr>
            <p:ph type="title"/>
          </p:nvPr>
        </p:nvSpPr>
        <p:spPr>
          <a:xfrm>
            <a:off x="625250" y="73152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Task Share Out: Grades 3-5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09" name="Google Shape;409;p64" descr="This image indicates that participants need access to Session 4: Handout 1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09983">
            <a:off x="4554643" y="1663209"/>
            <a:ext cx="3659251" cy="2713499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10" name="Google Shape;410;p64" descr="This image indicates that participants need access to Session 4: Handout 1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2725" y="1945320"/>
            <a:ext cx="3705225" cy="1609725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" name="Picture 6" descr="Kentucky Department of Education (KDE) logo">
            <a:extLst>
              <a:ext uri="{FF2B5EF4-FFF2-40B4-BE49-F238E27FC236}">
                <a16:creationId xmlns:a16="http://schemas.microsoft.com/office/drawing/2014/main" id="{2728B696-49CE-4769-AAC7-BA6AB63863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5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16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6" name="Google Shape;416;p65"/>
          <p:cNvSpPr txBox="1">
            <a:spLocks noGrp="1"/>
          </p:cNvSpPr>
          <p:nvPr>
            <p:ph type="title"/>
          </p:nvPr>
        </p:nvSpPr>
        <p:spPr>
          <a:xfrm>
            <a:off x="625250" y="73152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SMP 1 in Action: Grades 3-5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Video Observation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7" name="Google Shape;417;p65"/>
          <p:cNvSpPr txBox="1"/>
          <p:nvPr/>
        </p:nvSpPr>
        <p:spPr>
          <a:xfrm>
            <a:off x="916025" y="2029968"/>
            <a:ext cx="7292700" cy="6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Inside Mathematics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/>
              </a:rPr>
              <a:t>Michelle Kious, Grade </a:t>
            </a:r>
            <a:r>
              <a:rPr lang="en-US" sz="2400" b="1">
                <a:latin typeface="Poppins"/>
                <a:ea typeface="Poppins"/>
                <a:cs typeface="Poppins"/>
                <a:sym typeface="Poppins"/>
              </a:rPr>
              <a:t>5</a:t>
            </a:r>
            <a:endParaRPr sz="24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Poppins"/>
                <a:ea typeface="Poppins"/>
                <a:cs typeface="Poppins"/>
                <a:sym typeface="Poppins"/>
              </a:rPr>
              <a:t>Lesson 5 - Creating Equivalent Fractions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Poppins"/>
                <a:ea typeface="Poppins"/>
                <a:cs typeface="Poppins"/>
                <a:sym typeface="Poppins"/>
              </a:rPr>
              <a:t>(min 1:21 -4:17)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8" name="Google Shape;418;p65"/>
          <p:cNvSpPr/>
          <p:nvPr/>
        </p:nvSpPr>
        <p:spPr>
          <a:xfrm>
            <a:off x="6432018" y="52136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6" name="Picture 5" descr="Kentucky Department of Education (KDE) logo">
            <a:extLst>
              <a:ext uri="{FF2B5EF4-FFF2-40B4-BE49-F238E27FC236}">
                <a16:creationId xmlns:a16="http://schemas.microsoft.com/office/drawing/2014/main" id="{3A698A48-B9A5-41AF-A2F1-9327EAB087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66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17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4" name="Google Shape;424;p66"/>
          <p:cNvSpPr txBox="1">
            <a:spLocks noGrp="1"/>
          </p:cNvSpPr>
          <p:nvPr>
            <p:ph type="title"/>
          </p:nvPr>
        </p:nvSpPr>
        <p:spPr>
          <a:xfrm>
            <a:off x="625250" y="73152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Video Share Out: Grades 3-5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5" name="Google Shape;425;p66"/>
          <p:cNvSpPr txBox="1"/>
          <p:nvPr/>
        </p:nvSpPr>
        <p:spPr>
          <a:xfrm>
            <a:off x="563350" y="1855150"/>
            <a:ext cx="7763400" cy="19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What teacher moves did Ms. Kious take to incorporate SMP 1  into her lesson? What impact did this have on students?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6" name="Google Shape;426;p66"/>
          <p:cNvSpPr txBox="1"/>
          <p:nvPr/>
        </p:nvSpPr>
        <p:spPr>
          <a:xfrm>
            <a:off x="985225" y="3420050"/>
            <a:ext cx="7092300" cy="13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What </a:t>
            </a:r>
            <a:r>
              <a:rPr lang="en-US" sz="24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planning </a:t>
            </a: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steps did Ms. Kious take to incorporate SMP 1 into her instruction? 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" name="Picture 5" descr="Kentucky Department of Education (KDE) logo">
            <a:extLst>
              <a:ext uri="{FF2B5EF4-FFF2-40B4-BE49-F238E27FC236}">
                <a16:creationId xmlns:a16="http://schemas.microsoft.com/office/drawing/2014/main" id="{68B97968-42E4-45BC-A8A4-F14EF26C1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7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18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2" name="Google Shape;432;p67"/>
          <p:cNvSpPr txBox="1">
            <a:spLocks noGrp="1"/>
          </p:cNvSpPr>
          <p:nvPr>
            <p:ph type="title"/>
          </p:nvPr>
        </p:nvSpPr>
        <p:spPr>
          <a:xfrm>
            <a:off x="625250" y="73152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Reconnecting to our “Why”- Equity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3" name="Google Shape;433;p67"/>
          <p:cNvSpPr txBox="1"/>
          <p:nvPr/>
        </p:nvSpPr>
        <p:spPr>
          <a:xfrm>
            <a:off x="725875" y="1610025"/>
            <a:ext cx="7763400" cy="19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How might explicitly teaching SMP 1 support both mathematical understanding and productive struggle for students, especially our most vulnerable students?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How might SMP 1 help students in accessing the target of the standard and/or task?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4" name="Google Shape;434;p67"/>
          <p:cNvSpPr/>
          <p:nvPr/>
        </p:nvSpPr>
        <p:spPr>
          <a:xfrm>
            <a:off x="6483843" y="46040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6" name="Picture 5" descr="Kentucky Department of Education (KDE) logo">
            <a:extLst>
              <a:ext uri="{FF2B5EF4-FFF2-40B4-BE49-F238E27FC236}">
                <a16:creationId xmlns:a16="http://schemas.microsoft.com/office/drawing/2014/main" id="{4488F3C6-E2C1-4CE8-A2DE-F8F5C9FD4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6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21148"/>
          <a:stretch/>
        </p:blipFill>
        <p:spPr>
          <a:xfrm>
            <a:off x="0" y="-21225"/>
            <a:ext cx="9144000" cy="5798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6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3075"/>
            <a:ext cx="9144000" cy="5798400"/>
          </a:xfrm>
          <a:prstGeom prst="rect">
            <a:avLst/>
          </a:prstGeom>
          <a:solidFill>
            <a:srgbClr val="004B75">
              <a:alpha val="665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50" tIns="91450" rIns="91450" bIns="914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3" name="Google Shape;443;p68" descr="Leading Educators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3760" y="181381"/>
            <a:ext cx="1722470" cy="76303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68"/>
          <p:cNvSpPr txBox="1"/>
          <p:nvPr/>
        </p:nvSpPr>
        <p:spPr>
          <a:xfrm>
            <a:off x="342075" y="1210200"/>
            <a:ext cx="8001000" cy="7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Criteria for Success</a:t>
            </a:r>
            <a:endParaRPr sz="30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45" name="Google Shape;445;p68"/>
          <p:cNvSpPr txBox="1"/>
          <p:nvPr/>
        </p:nvSpPr>
        <p:spPr>
          <a:xfrm>
            <a:off x="401850" y="1763150"/>
            <a:ext cx="8340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Read the teacher and student look-fors found on your handout.</a:t>
            </a:r>
            <a:endParaRPr sz="18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How do these teacher and student look-fors connect to the focus for our learning this cycle? </a:t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Are there any look-fors you would add to the list? </a:t>
            </a:r>
            <a:endParaRPr sz="20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6" name="Google Shape;446;p68"/>
          <p:cNvSpPr/>
          <p:nvPr/>
        </p:nvSpPr>
        <p:spPr>
          <a:xfrm>
            <a:off x="6349750" y="4756400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47" name="Google Shape;447;p68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19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48A2EE-7E4F-4622-A684-8376C57E3DE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Criteria for</a:t>
            </a:r>
            <a:r>
              <a:rPr lang="en-US" baseline="0" dirty="0"/>
              <a:t> Success</a:t>
            </a:r>
            <a:endParaRPr lang="en-US" dirty="0"/>
          </a:p>
        </p:txBody>
      </p:sp>
      <p:pic>
        <p:nvPicPr>
          <p:cNvPr id="10" name="Picture 9" descr="Kentucky Department of Education (KDE) logo">
            <a:extLst>
              <a:ext uri="{FF2B5EF4-FFF2-40B4-BE49-F238E27FC236}">
                <a16:creationId xmlns:a16="http://schemas.microsoft.com/office/drawing/2014/main" id="{21CBEB96-C409-4721-A6F7-95E59F218B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770" y="181381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1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2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7" name="Google Shape;287;p51"/>
          <p:cNvSpPr txBox="1"/>
          <p:nvPr/>
        </p:nvSpPr>
        <p:spPr>
          <a:xfrm>
            <a:off x="904725" y="690533"/>
            <a:ext cx="7681500" cy="6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Building a Culture of Math Learning</a:t>
            </a:r>
            <a:endParaRPr sz="2200">
              <a:solidFill>
                <a:srgbClr val="2D68C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88" name="Google Shape;288;p51"/>
          <p:cNvSpPr txBox="1"/>
          <p:nvPr/>
        </p:nvSpPr>
        <p:spPr>
          <a:xfrm>
            <a:off x="689250" y="1098102"/>
            <a:ext cx="7765500" cy="1012500"/>
          </a:xfrm>
          <a:prstGeom prst="rect">
            <a:avLst/>
          </a:prstGeom>
          <a:solidFill>
            <a:srgbClr val="FFFF00"/>
          </a:solidFill>
          <a:ln w="19050" cap="flat" cmpd="sng">
            <a:solidFill>
              <a:srgbClr val="004B7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The Standards for Mathematical Practice support a culture of math learning where students feel empowered to take academic risks, persevere in problem solving, make meaning of mathematics,  explain their thinking, and reflect on their own learning.</a:t>
            </a:r>
            <a:endParaRPr>
              <a:solidFill>
                <a:srgbClr val="2D68C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aphicFrame>
        <p:nvGraphicFramePr>
          <p:cNvPr id="289" name="Google Shape;289;p51"/>
          <p:cNvGraphicFramePr/>
          <p:nvPr>
            <p:extLst>
              <p:ext uri="{D42A27DB-BD31-4B8C-83A1-F6EECF244321}">
                <p14:modId xmlns:p14="http://schemas.microsoft.com/office/powerpoint/2010/main" val="4244385816"/>
              </p:ext>
            </p:extLst>
          </p:nvPr>
        </p:nvGraphicFramePr>
        <p:xfrm>
          <a:off x="685625" y="2271200"/>
          <a:ext cx="7824400" cy="2631525"/>
        </p:xfrm>
        <a:graphic>
          <a:graphicData uri="http://schemas.openxmlformats.org/drawingml/2006/table">
            <a:tbl>
              <a:tblPr firstRow="1">
                <a:noFill/>
                <a:tableStyleId>{851ABEEB-6990-43BC-8283-A4FAD616ED89}</a:tableStyleId>
              </a:tblPr>
              <a:tblGrid>
                <a:gridCol w="195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6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6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4525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12-week Content Cycle</a:t>
                      </a:r>
                      <a:endParaRPr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25A7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0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Introduction to the Standards for Mathematical Practice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(SMPs)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39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SMP 1: 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Make sense of problems and persevere in solving them.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39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SMP 4: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Model with mathematics.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39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SMP 3: 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Construct viable arguments and critique the reasoning of others.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3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61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1: 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Shared Learning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2: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Planning &amp; Practice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3: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Student Progress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7ED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1: 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Shared Learning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2: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Planning &amp; Practice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3: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Student Progress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7ED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1: 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Shared Learning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2: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Planning &amp; Practice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3: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Student Progress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7ED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1: </a:t>
                      </a: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Shared Learning</a:t>
                      </a:r>
                      <a:endParaRPr sz="1000" dirty="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2:</a:t>
                      </a: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Planning &amp; Practice</a:t>
                      </a:r>
                      <a:endParaRPr sz="1000" dirty="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3:</a:t>
                      </a: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Student Progress</a:t>
                      </a:r>
                      <a:endParaRPr sz="1000" dirty="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7E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0" name="Google Shape;290;p51" descr="This star indicates that the participant is within the SMP 1: Make sense of problems and persevere in solving them section of the content cycle. "/>
          <p:cNvSpPr/>
          <p:nvPr/>
        </p:nvSpPr>
        <p:spPr>
          <a:xfrm>
            <a:off x="3172725" y="2962717"/>
            <a:ext cx="175800" cy="1758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5758"/>
          </a:solidFill>
          <a:ln w="28575" cap="flat" cmpd="sng">
            <a:solidFill>
              <a:srgbClr val="FF57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51" descr="This box indicates to participants that, within the SMP1 portion of the content cycle, this session is Week 1: Shared Learning."/>
          <p:cNvSpPr/>
          <p:nvPr/>
        </p:nvSpPr>
        <p:spPr>
          <a:xfrm>
            <a:off x="2724700" y="4041184"/>
            <a:ext cx="1631100" cy="227100"/>
          </a:xfrm>
          <a:prstGeom prst="rect">
            <a:avLst/>
          </a:prstGeom>
          <a:noFill/>
          <a:ln w="38100" cap="flat" cmpd="sng">
            <a:solidFill>
              <a:srgbClr val="FF57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268E49-91F2-47C2-9384-561BCB84E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Cycle Overview</a:t>
            </a:r>
          </a:p>
        </p:txBody>
      </p:sp>
      <p:pic>
        <p:nvPicPr>
          <p:cNvPr id="9" name="Picture 8" descr="Kentucky Department of Education (KDE) logo">
            <a:extLst>
              <a:ext uri="{FF2B5EF4-FFF2-40B4-BE49-F238E27FC236}">
                <a16:creationId xmlns:a16="http://schemas.microsoft.com/office/drawing/2014/main" id="{DF176765-41D5-4A68-967D-B144096DA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69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20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3" name="Google Shape;453;p69"/>
          <p:cNvSpPr txBox="1">
            <a:spLocks noGrp="1"/>
          </p:cNvSpPr>
          <p:nvPr>
            <p:ph type="title"/>
          </p:nvPr>
        </p:nvSpPr>
        <p:spPr>
          <a:xfrm>
            <a:off x="577925" y="115747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1" u="sng" dirty="0">
                <a:latin typeface="Poppins"/>
                <a:ea typeface="Poppins"/>
                <a:cs typeface="Poppins"/>
                <a:sym typeface="Poppins"/>
              </a:rPr>
              <a:t>Reflection and Looking Ahead</a:t>
            </a:r>
            <a:endParaRPr sz="3000" b="1" i="1" u="sng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4" name="Google Shape;454;p69"/>
          <p:cNvSpPr txBox="1"/>
          <p:nvPr/>
        </p:nvSpPr>
        <p:spPr>
          <a:xfrm>
            <a:off x="923175" y="1848975"/>
            <a:ext cx="7518900" cy="18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Complete the reflection on today’s session learnings, including a possible application of this learning to upcoming planning and instruction.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5" name="Google Shape;455;p69"/>
          <p:cNvSpPr/>
          <p:nvPr/>
        </p:nvSpPr>
        <p:spPr>
          <a:xfrm>
            <a:off x="6326150" y="4527800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6" name="Picture 5" descr="Kentucky Department of Education (KDE) logo">
            <a:extLst>
              <a:ext uri="{FF2B5EF4-FFF2-40B4-BE49-F238E27FC236}">
                <a16:creationId xmlns:a16="http://schemas.microsoft.com/office/drawing/2014/main" id="{D6416BC3-E10A-4035-9864-1273FF812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Google Shape;461;p7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6081" r="11958"/>
          <a:stretch/>
        </p:blipFill>
        <p:spPr>
          <a:xfrm>
            <a:off x="9825" y="0"/>
            <a:ext cx="9144000" cy="5857323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7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475" y="0"/>
            <a:ext cx="9144000" cy="5928300"/>
          </a:xfrm>
          <a:prstGeom prst="rect">
            <a:avLst/>
          </a:prstGeom>
          <a:solidFill>
            <a:srgbClr val="004B75">
              <a:alpha val="66540"/>
            </a:srgbClr>
          </a:solidFill>
          <a:ln w="9525" cap="flat" cmpd="sng">
            <a:solidFill>
              <a:srgbClr val="225A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3150" tIns="73150" rIns="73150" bIns="73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63" name="Google Shape;463;p70" descr="Leading Educators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3760" y="181381"/>
            <a:ext cx="1722470" cy="763030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70"/>
          <p:cNvSpPr/>
          <p:nvPr/>
        </p:nvSpPr>
        <p:spPr>
          <a:xfrm>
            <a:off x="365750" y="884175"/>
            <a:ext cx="8389500" cy="7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36550" rIns="73150" bIns="36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Closing Whip Around</a:t>
            </a:r>
            <a:endParaRPr sz="3000" dirty="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65" name="Google Shape;465;p70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21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6" name="Google Shape;466;p70"/>
          <p:cNvSpPr txBox="1"/>
          <p:nvPr/>
        </p:nvSpPr>
        <p:spPr>
          <a:xfrm>
            <a:off x="470375" y="2096925"/>
            <a:ext cx="7598400" cy="26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How might you explicitly teach students SMP 1 in an upcoming lesson?</a:t>
            </a:r>
            <a:endParaRPr sz="240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How will you integrate SMP 1 so that it supports the mathematical content of the lesson, instead of isolated concepts or skills?</a:t>
            </a:r>
            <a:endParaRPr sz="240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FB8F29-ECC5-49F7-8724-D62FF288D8AE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Closing Whip Around</a:t>
            </a:r>
          </a:p>
        </p:txBody>
      </p:sp>
      <p:pic>
        <p:nvPicPr>
          <p:cNvPr id="9" name="Picture 8" descr="Kentucky Department of Education (KDE) logo">
            <a:extLst>
              <a:ext uri="{FF2B5EF4-FFF2-40B4-BE49-F238E27FC236}">
                <a16:creationId xmlns:a16="http://schemas.microsoft.com/office/drawing/2014/main" id="{F9E7F4B5-1506-4E22-8500-BF35176AF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770" y="181381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71"/>
          <p:cNvSpPr txBox="1"/>
          <p:nvPr/>
        </p:nvSpPr>
        <p:spPr>
          <a:xfrm>
            <a:off x="7016911" y="5413797"/>
            <a:ext cx="20370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36550" rIns="73150" bIns="36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22</a:t>
            </a:fld>
            <a:endParaRPr sz="11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74" name="Google Shape;474;p7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0800" y="622168"/>
            <a:ext cx="7922400" cy="4545900"/>
          </a:xfrm>
          <a:prstGeom prst="rect">
            <a:avLst/>
          </a:prstGeom>
          <a:solidFill>
            <a:srgbClr val="E8E8E3"/>
          </a:solidFill>
          <a:ln>
            <a:noFill/>
          </a:ln>
        </p:spPr>
        <p:txBody>
          <a:bodyPr spcFirstLastPara="1" wrap="square" lIns="73150" tIns="73150" rIns="73150" bIns="73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71"/>
          <p:cNvSpPr txBox="1"/>
          <p:nvPr/>
        </p:nvSpPr>
        <p:spPr>
          <a:xfrm>
            <a:off x="779350" y="716200"/>
            <a:ext cx="4681800" cy="15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73150" rIns="73150" bIns="7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>
              <a:solidFill>
                <a:srgbClr val="2D68C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What's Next?</a:t>
            </a:r>
            <a:endParaRPr sz="20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Session 5:  Planning and Practice</a:t>
            </a:r>
            <a:endParaRPr sz="20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76" name="Google Shape;476;p7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488" r="7668"/>
          <a:stretch/>
        </p:blipFill>
        <p:spPr>
          <a:xfrm>
            <a:off x="904214" y="2602244"/>
            <a:ext cx="4260197" cy="2308501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71"/>
          <p:cNvSpPr txBox="1"/>
          <p:nvPr/>
        </p:nvSpPr>
        <p:spPr>
          <a:xfrm>
            <a:off x="5289275" y="823700"/>
            <a:ext cx="3243900" cy="39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Poppins"/>
              <a:buChar char="●"/>
            </a:pPr>
            <a:r>
              <a:rPr lang="en-US" sz="1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Identify the implementation characteristics of SMP 1 and apply to planning and practice.</a:t>
            </a:r>
            <a:endParaRPr sz="18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Poppins"/>
              <a:buChar char="●"/>
            </a:pPr>
            <a:r>
              <a:rPr lang="en-US" sz="1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Give and receive feedback from colleagues in order to revise plans and refine practices</a:t>
            </a:r>
            <a:endParaRPr sz="18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71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22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88D46D-5C59-4BCA-B4FE-9BF769094DDF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What’s Next</a:t>
            </a:r>
          </a:p>
        </p:txBody>
      </p:sp>
      <p:pic>
        <p:nvPicPr>
          <p:cNvPr id="9" name="Picture 8" descr="Kentucky Department of Education (KDE) logo">
            <a:extLst>
              <a:ext uri="{FF2B5EF4-FFF2-40B4-BE49-F238E27FC236}">
                <a16:creationId xmlns:a16="http://schemas.microsoft.com/office/drawing/2014/main" id="{CCA1677A-7D90-4C48-B4DD-A6D6EF736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1763" t="10034" r="14156" b="-13265"/>
          <a:stretch/>
        </p:blipFill>
        <p:spPr>
          <a:xfrm>
            <a:off x="225" y="0"/>
            <a:ext cx="9144000" cy="65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4B75">
              <a:alpha val="66540"/>
            </a:srgbClr>
          </a:solidFill>
          <a:ln w="9525" cap="flat" cmpd="sng">
            <a:solidFill>
              <a:srgbClr val="225A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3150" tIns="73150" rIns="73150" bIns="7315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9" name="Google Shape;299;p52"/>
          <p:cNvSpPr/>
          <p:nvPr/>
        </p:nvSpPr>
        <p:spPr>
          <a:xfrm>
            <a:off x="365760" y="1371600"/>
            <a:ext cx="8919300" cy="16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36550" rIns="73150" bIns="36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Our Norms</a:t>
            </a:r>
            <a:endParaRPr sz="44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Char char="●"/>
            </a:pPr>
            <a:r>
              <a:rPr lang="en-US" sz="3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Add your school or team norms here</a:t>
            </a:r>
            <a:endParaRPr sz="30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00" name="Google Shape;300;p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54464"/>
          <a:stretch/>
        </p:blipFill>
        <p:spPr>
          <a:xfrm>
            <a:off x="7394550" y="1001225"/>
            <a:ext cx="1749448" cy="443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52" descr="Leading Educators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3760" y="181381"/>
            <a:ext cx="1722470" cy="76303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52"/>
          <p:cNvSpPr txBox="1"/>
          <p:nvPr/>
        </p:nvSpPr>
        <p:spPr>
          <a:xfrm>
            <a:off x="7065454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3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EFC4D2-9E20-4097-8F88-DC881B063882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Norms</a:t>
            </a:r>
          </a:p>
        </p:txBody>
      </p:sp>
      <p:pic>
        <p:nvPicPr>
          <p:cNvPr id="10" name="Picture 9" descr="Kentucky Department of Education (KDE) logo">
            <a:extLst>
              <a:ext uri="{FF2B5EF4-FFF2-40B4-BE49-F238E27FC236}">
                <a16:creationId xmlns:a16="http://schemas.microsoft.com/office/drawing/2014/main" id="{6027BC2D-44AC-4199-A2C3-BBD0FEB2C3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770" y="181381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3"/>
          <p:cNvSpPr txBox="1">
            <a:spLocks noGrp="1"/>
          </p:cNvSpPr>
          <p:nvPr>
            <p:ph type="title"/>
          </p:nvPr>
        </p:nvSpPr>
        <p:spPr>
          <a:xfrm>
            <a:off x="1008800" y="652825"/>
            <a:ext cx="3252900" cy="773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Objectives</a:t>
            </a:r>
            <a:endParaRPr sz="3000"/>
          </a:p>
        </p:txBody>
      </p:sp>
      <p:sp>
        <p:nvSpPr>
          <p:cNvPr id="308" name="Google Shape;308;p53"/>
          <p:cNvSpPr txBox="1">
            <a:spLocks noGrp="1"/>
          </p:cNvSpPr>
          <p:nvPr>
            <p:ph type="subTitle" idx="2"/>
          </p:nvPr>
        </p:nvSpPr>
        <p:spPr>
          <a:xfrm>
            <a:off x="6047025" y="652825"/>
            <a:ext cx="2497800" cy="864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Agenda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9" name="Google Shape;309;p53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4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0" name="Google Shape;310;p53"/>
          <p:cNvSpPr txBox="1"/>
          <p:nvPr/>
        </p:nvSpPr>
        <p:spPr>
          <a:xfrm>
            <a:off x="592500" y="1481325"/>
            <a:ext cx="4499400" cy="3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Poppins"/>
              <a:buAutoNum type="arabicPeriod"/>
            </a:pPr>
            <a:r>
              <a:rPr lang="en-US" sz="1800" b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Internalize the language and look-</a:t>
            </a:r>
            <a:r>
              <a:rPr lang="en-US" sz="1800" b="1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fors</a:t>
            </a:r>
            <a:r>
              <a:rPr lang="en-US" sz="1800" b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of SMP 1 </a:t>
            </a:r>
            <a:r>
              <a:rPr lang="en-US" sz="18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and draw connections between SMP1 competencies and increased student access to conceptual understanding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Poppins"/>
              <a:buAutoNum type="arabicPeriod"/>
            </a:pPr>
            <a:endParaRPr lang="en-US" sz="18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Poppins"/>
              <a:buAutoNum type="arabicPeriod"/>
            </a:pPr>
            <a:r>
              <a:rPr lang="en-US" sz="18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Analyze specific </a:t>
            </a:r>
            <a:r>
              <a:rPr lang="en-US" sz="1800" b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teacher planning and instructional moves around incorporating SMP 1 </a:t>
            </a:r>
            <a:r>
              <a:rPr lang="en-US" sz="18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within the lesson and the </a:t>
            </a:r>
            <a:r>
              <a:rPr lang="en-US" sz="1800" b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impact on student learning</a:t>
            </a:r>
            <a:endParaRPr sz="18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18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1" name="Google Shape;311;p53"/>
          <p:cNvSpPr txBox="1"/>
          <p:nvPr/>
        </p:nvSpPr>
        <p:spPr>
          <a:xfrm>
            <a:off x="5226075" y="1481325"/>
            <a:ext cx="3252900" cy="27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Poppins SemiBold"/>
              <a:buChar char="●"/>
            </a:pPr>
            <a:r>
              <a:rPr lang="en-US" sz="13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Revisit </a:t>
            </a:r>
            <a:r>
              <a:rPr lang="en-US" sz="13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SMP 1</a:t>
            </a:r>
            <a:endParaRPr sz="13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13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Poppins SemiBold"/>
              <a:buChar char="●"/>
            </a:pPr>
            <a:r>
              <a:rPr lang="en-US" sz="13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Create an exemplar student response to a task </a:t>
            </a:r>
            <a:r>
              <a:rPr lang="en-US" sz="13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by determining the target of the standard</a:t>
            </a:r>
            <a:endParaRPr sz="13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Poppins SemiBold"/>
              <a:buChar char="●"/>
            </a:pPr>
            <a:r>
              <a:rPr lang="en-US" sz="13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Observe teacher moves in utilizing SMP 1  </a:t>
            </a:r>
            <a:r>
              <a:rPr lang="en-US" sz="13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to increase student access to conceptual understanding</a:t>
            </a:r>
            <a:endParaRPr sz="13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Poppins SemiBold"/>
              <a:buChar char="●"/>
            </a:pPr>
            <a:r>
              <a:rPr lang="en-US" sz="13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Reconnect to our </a:t>
            </a:r>
            <a:r>
              <a:rPr lang="en-US" sz="13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“Why” - </a:t>
            </a:r>
            <a:r>
              <a:rPr lang="en-US" sz="1300" b="1" i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Equity</a:t>
            </a:r>
            <a:endParaRPr sz="1300" b="1" i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Char char="●"/>
            </a:pPr>
            <a:r>
              <a:rPr lang="en-US" sz="13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Reflect on </a:t>
            </a:r>
            <a:r>
              <a:rPr lang="en-US" sz="13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Criteria for Success </a:t>
            </a:r>
            <a:endParaRPr sz="13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Char char="●"/>
            </a:pPr>
            <a:r>
              <a:rPr lang="en-US" sz="13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Closing and next steps</a:t>
            </a:r>
            <a:endParaRPr sz="1300">
              <a:solidFill>
                <a:srgbClr val="666666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7" name="Picture 6" descr="Kentucky Department of Education (KDE) logo">
            <a:extLst>
              <a:ext uri="{FF2B5EF4-FFF2-40B4-BE49-F238E27FC236}">
                <a16:creationId xmlns:a16="http://schemas.microsoft.com/office/drawing/2014/main" id="{06FFE1B5-2A6C-4E62-A95C-5969F5B84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21148"/>
          <a:stretch/>
        </p:blipFill>
        <p:spPr>
          <a:xfrm>
            <a:off x="0" y="-21225"/>
            <a:ext cx="9144000" cy="5798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3075"/>
            <a:ext cx="9144000" cy="5798400"/>
          </a:xfrm>
          <a:prstGeom prst="rect">
            <a:avLst/>
          </a:prstGeom>
          <a:solidFill>
            <a:srgbClr val="004B75">
              <a:alpha val="665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50" tIns="91450" rIns="91450" bIns="914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54"/>
          <p:cNvSpPr txBox="1"/>
          <p:nvPr/>
        </p:nvSpPr>
        <p:spPr>
          <a:xfrm>
            <a:off x="401850" y="1093475"/>
            <a:ext cx="8340300" cy="24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These are the look-fors we will be focusing on during Topic 2. </a:t>
            </a: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As we go through the session, identify connections between today’s learning and progress toward these look-fors.</a:t>
            </a:r>
            <a:endParaRPr sz="3000" baseline="30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1" name="Google Shape;321;p54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5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2" name="Google Shape;322;p54"/>
          <p:cNvSpPr txBox="1">
            <a:spLocks noGrp="1"/>
          </p:cNvSpPr>
          <p:nvPr>
            <p:ph type="title" idx="4294967295"/>
          </p:nvPr>
        </p:nvSpPr>
        <p:spPr>
          <a:xfrm>
            <a:off x="625250" y="731520"/>
            <a:ext cx="7864200" cy="773100"/>
          </a:xfrm>
          <a:prstGeom prst="rect">
            <a:avLst/>
          </a:prstGeom>
        </p:spPr>
        <p:txBody>
          <a:bodyPr spcFirstLastPara="1" wrap="square" lIns="91450" tIns="91450" rIns="91450" bIns="9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Preview Criteria for Success</a:t>
            </a:r>
            <a:endParaRPr sz="30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23" name="Google Shape;323;p54" descr="Leading Educators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3760" y="181381"/>
            <a:ext cx="1722470" cy="76303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54"/>
          <p:cNvSpPr/>
          <p:nvPr/>
        </p:nvSpPr>
        <p:spPr>
          <a:xfrm>
            <a:off x="5330800" y="5137400"/>
            <a:ext cx="29553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- Page 5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9" name="Picture 8" descr="Kentucky Department of Education (KDE) logo">
            <a:extLst>
              <a:ext uri="{FF2B5EF4-FFF2-40B4-BE49-F238E27FC236}">
                <a16:creationId xmlns:a16="http://schemas.microsoft.com/office/drawing/2014/main" id="{9FA136DE-6265-403E-8F98-74166EACAD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770" y="181381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5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6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0" name="Google Shape;330;p55"/>
          <p:cNvSpPr txBox="1">
            <a:spLocks noGrp="1"/>
          </p:cNvSpPr>
          <p:nvPr>
            <p:ph type="title"/>
          </p:nvPr>
        </p:nvSpPr>
        <p:spPr>
          <a:xfrm>
            <a:off x="625250" y="73152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Focusing on SMP 1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1" name="Google Shape;331;p55"/>
          <p:cNvSpPr txBox="1"/>
          <p:nvPr/>
        </p:nvSpPr>
        <p:spPr>
          <a:xfrm>
            <a:off x="725875" y="1686225"/>
            <a:ext cx="7763400" cy="9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SMP 1:</a:t>
            </a:r>
            <a:r>
              <a:rPr lang="en-US" sz="24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Make sense of problems and persevere in solving them.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2" name="Google Shape;332;p5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0313" y="2649375"/>
            <a:ext cx="7763400" cy="9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3" name="Google Shape;333;p55"/>
          <p:cNvSpPr/>
          <p:nvPr/>
        </p:nvSpPr>
        <p:spPr>
          <a:xfrm>
            <a:off x="6476568" y="46040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40C1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Post-it Note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34" name="Google Shape;334;p55"/>
          <p:cNvSpPr txBox="1"/>
          <p:nvPr/>
        </p:nvSpPr>
        <p:spPr>
          <a:xfrm>
            <a:off x="725875" y="2807600"/>
            <a:ext cx="7598400" cy="11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Jot down your key takeaways on SMPs 1 from last week’s session. What would utilizing SMP 1 look like for students?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" name="Picture 7" descr="Kentucky Department of Education (KDE) logo">
            <a:extLst>
              <a:ext uri="{FF2B5EF4-FFF2-40B4-BE49-F238E27FC236}">
                <a16:creationId xmlns:a16="http://schemas.microsoft.com/office/drawing/2014/main" id="{4C0B2D48-E4B3-409E-8291-0BB2D378D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6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7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0" name="Google Shape;340;p56"/>
          <p:cNvSpPr txBox="1">
            <a:spLocks noGrp="1"/>
          </p:cNvSpPr>
          <p:nvPr>
            <p:ph type="title"/>
          </p:nvPr>
        </p:nvSpPr>
        <p:spPr>
          <a:xfrm>
            <a:off x="625250" y="73152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SMP 1 Share-Out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1" name="Google Shape;341;p56"/>
          <p:cNvSpPr/>
          <p:nvPr/>
        </p:nvSpPr>
        <p:spPr>
          <a:xfrm>
            <a:off x="6476568" y="46040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40C1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Post-it Note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42" name="Google Shape;342;p56"/>
          <p:cNvSpPr txBox="1"/>
          <p:nvPr/>
        </p:nvSpPr>
        <p:spPr>
          <a:xfrm>
            <a:off x="966500" y="1381800"/>
            <a:ext cx="7181700" cy="21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Mathematically proficient students start by explaining the meaning of a problem and looking for entry points to its solution. </a:t>
            </a: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They analyze givens, constraints, relationships and goals. </a:t>
            </a: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They make conjectures about the form and meaning of the solution and plan a solution pathway, rather than simply jumping into a solution attempt. </a:t>
            </a: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" name="Picture 5" descr="Kentucky Department of Education (KDE) logo">
            <a:extLst>
              <a:ext uri="{FF2B5EF4-FFF2-40B4-BE49-F238E27FC236}">
                <a16:creationId xmlns:a16="http://schemas.microsoft.com/office/drawing/2014/main" id="{CB9B5049-FA51-408C-B240-AE91B48A9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7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8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8" name="Google Shape;348;p57"/>
          <p:cNvSpPr txBox="1">
            <a:spLocks noGrp="1"/>
          </p:cNvSpPr>
          <p:nvPr>
            <p:ph type="title"/>
          </p:nvPr>
        </p:nvSpPr>
        <p:spPr>
          <a:xfrm>
            <a:off x="625250" y="73152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SMP 1 Share-Out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9" name="Google Shape;349;p57"/>
          <p:cNvSpPr/>
          <p:nvPr/>
        </p:nvSpPr>
        <p:spPr>
          <a:xfrm>
            <a:off x="6476568" y="52136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40C1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Post-it Note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50" name="Google Shape;350;p57"/>
          <p:cNvSpPr txBox="1"/>
          <p:nvPr/>
        </p:nvSpPr>
        <p:spPr>
          <a:xfrm>
            <a:off x="966500" y="1381800"/>
            <a:ext cx="7181700" cy="21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They consider analogous problems and try special cases and simpler forms of the original problem in order  to gain insight into its solution. </a:t>
            </a: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They monitor and evaluate their progress and change course, if necessary. </a:t>
            </a: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Older students might, depending on the context of the problem, transform algebraic expressions or change the viewing window on their graphing calculator to get the information they need. </a:t>
            </a: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" name="Picture 5" descr="Kentucky Department of Education (KDE) logo">
            <a:extLst>
              <a:ext uri="{FF2B5EF4-FFF2-40B4-BE49-F238E27FC236}">
                <a16:creationId xmlns:a16="http://schemas.microsoft.com/office/drawing/2014/main" id="{D119A3A8-B1EA-44C2-9EA3-B9B3AB083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8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9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6" name="Google Shape;356;p58"/>
          <p:cNvSpPr txBox="1">
            <a:spLocks noGrp="1"/>
          </p:cNvSpPr>
          <p:nvPr>
            <p:ph type="title"/>
          </p:nvPr>
        </p:nvSpPr>
        <p:spPr>
          <a:xfrm>
            <a:off x="625250" y="73152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SMP 1 Share-Out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7" name="Google Shape;357;p58"/>
          <p:cNvSpPr/>
          <p:nvPr/>
        </p:nvSpPr>
        <p:spPr>
          <a:xfrm>
            <a:off x="6476568" y="46040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40C1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Post-it Note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58" name="Google Shape;358;p58"/>
          <p:cNvSpPr txBox="1"/>
          <p:nvPr/>
        </p:nvSpPr>
        <p:spPr>
          <a:xfrm>
            <a:off x="966500" y="1458000"/>
            <a:ext cx="7181700" cy="21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Mathematically proficient students can explain correspondences between equations, verbal descriptions, tables and graphs, or draw diagrams of important features and relationships, graph data and search for regularity or trends. </a:t>
            </a: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Younger students might rely on using concrete</a:t>
            </a: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objects or pictures to help conceptualize and solve a problem. </a:t>
            </a: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" name="Picture 5" descr="Kentucky Department of Education (KDE) logo">
            <a:extLst>
              <a:ext uri="{FF2B5EF4-FFF2-40B4-BE49-F238E27FC236}">
                <a16:creationId xmlns:a16="http://schemas.microsoft.com/office/drawing/2014/main" id="{07A924EB-386F-49F2-B886-A57E29608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Leading Educators">
      <a:dk1>
        <a:srgbClr val="000000"/>
      </a:dk1>
      <a:lt1>
        <a:srgbClr val="FFFFFF"/>
      </a:lt1>
      <a:dk2>
        <a:srgbClr val="225A76"/>
      </a:dk2>
      <a:lt2>
        <a:srgbClr val="EEECE1"/>
      </a:lt2>
      <a:accent1>
        <a:srgbClr val="AEC26B"/>
      </a:accent1>
      <a:accent2>
        <a:srgbClr val="225A76"/>
      </a:accent2>
      <a:accent3>
        <a:srgbClr val="EE3424"/>
      </a:accent3>
      <a:accent4>
        <a:srgbClr val="FDB415"/>
      </a:accent4>
      <a:accent5>
        <a:srgbClr val="4F504F"/>
      </a:accent5>
      <a:accent6>
        <a:srgbClr val="2F766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Leading Educators">
      <a:dk1>
        <a:srgbClr val="000000"/>
      </a:dk1>
      <a:lt1>
        <a:srgbClr val="FFFFFF"/>
      </a:lt1>
      <a:dk2>
        <a:srgbClr val="225A76"/>
      </a:dk2>
      <a:lt2>
        <a:srgbClr val="EEECE1"/>
      </a:lt2>
      <a:accent1>
        <a:srgbClr val="AEC26B"/>
      </a:accent1>
      <a:accent2>
        <a:srgbClr val="225A76"/>
      </a:accent2>
      <a:accent3>
        <a:srgbClr val="EE3424"/>
      </a:accent3>
      <a:accent4>
        <a:srgbClr val="FDB415"/>
      </a:accent4>
      <a:accent5>
        <a:srgbClr val="4F504F"/>
      </a:accent5>
      <a:accent6>
        <a:srgbClr val="2F766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cessibility_x0020_Office xmlns="3a62de7d-ba57-4f43-9dae-9623ba637be0">OTL - Office of Teaching and Learning</Accessibility_x0020_Office>
    <Accessibility_x0020_Audit_x0020_Status xmlns="3a62de7d-ba57-4f43-9dae-9623ba637be0" xsi:nil="true"/>
    <Accessibility_x0020_Audience xmlns="3a62de7d-ba57-4f43-9dae-9623ba637be0" xsi:nil="true"/>
    <Accessibility_x0020_Status xmlns="3a62de7d-ba57-4f43-9dae-9623ba637be0">Accessible</Accessibility_x0020_Status>
    <Application_x0020_Type xmlns="3a62de7d-ba57-4f43-9dae-9623ba637be0" xsi:nil="true"/>
    <Application_x0020_Date xmlns="3a62de7d-ba57-4f43-9dae-9623ba637be0" xsi:nil="true"/>
    <Accessibility_x0020_Target_x0020_Date xmlns="3a62de7d-ba57-4f43-9dae-9623ba637be0" xsi:nil="true"/>
    <Application_x0020_Status xmlns="3a62de7d-ba57-4f43-9dae-9623ba637be0" xsi:nil="true"/>
    <Accessibility_x0020_Audit_x0020_Date xmlns="3a62de7d-ba57-4f43-9dae-9623ba637be0" xsi:nil="true"/>
    <RoutingRuleDescription xmlns="http://schemas.microsoft.com/sharepoint/v3" xsi:nil="true"/>
    <PublishingExpirationDate xmlns="http://schemas.microsoft.com/sharepoint/v3" xsi:nil="true"/>
    <PublishingStartDate xmlns="http://schemas.microsoft.com/sharepoint/v3" xsi:nil="true"/>
    <Publication_x0020_Date xmlns="3a62de7d-ba57-4f43-9dae-9623ba637be0">2020-08-17T04:00:00+00:00</Publication_x0020_Date>
    <Audience1 xmlns="3a62de7d-ba57-4f43-9dae-9623ba637be0"/>
    <_dlc_DocId xmlns="3a62de7d-ba57-4f43-9dae-9623ba637be0">KYED-536-957</_dlc_DocId>
    <_dlc_DocIdUrl xmlns="3a62de7d-ba57-4f43-9dae-9623ba637be0">
      <Url>https://www.education.ky.gov/curriculum/standards/kyacadstand/_layouts/15/DocIdRedir.aspx?ID=KYED-536-957</Url>
      <Description>KYED-536-957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KDE Document" ma:contentTypeID="0x0101001BEB557DBE01834EAB47A683706DCD5B001CB4B9AB93836842A61C86EAD5F20BA7" ma:contentTypeVersion="28" ma:contentTypeDescription="" ma:contentTypeScope="" ma:versionID="a5e9d2d4560c56b76a85f7f001e30a1a">
  <xsd:schema xmlns:xsd="http://www.w3.org/2001/XMLSchema" xmlns:xs="http://www.w3.org/2001/XMLSchema" xmlns:p="http://schemas.microsoft.com/office/2006/metadata/properties" xmlns:ns1="http://schemas.microsoft.com/sharepoint/v3" xmlns:ns2="3a62de7d-ba57-4f43-9dae-9623ba637be0" targetNamespace="http://schemas.microsoft.com/office/2006/metadata/properties" ma:root="true" ma:fieldsID="d25af71d3efa376147e2b7ca02f84c5e" ns1:_="" ns2:_="">
    <xsd:import namespace="http://schemas.microsoft.com/sharepoint/v3"/>
    <xsd:import namespace="3a62de7d-ba57-4f43-9dae-9623ba637be0"/>
    <xsd:element name="properties">
      <xsd:complexType>
        <xsd:sequence>
          <xsd:element name="documentManagement">
            <xsd:complexType>
              <xsd:all>
                <xsd:element ref="ns2:Accessibility_x0020_Office" minOccurs="0"/>
                <xsd:element ref="ns2:Accessibility_x0020_Audience" minOccurs="0"/>
                <xsd:element ref="ns2:Accessibility_x0020_Audit_x0020_Date" minOccurs="0"/>
                <xsd:element ref="ns2:Accessibility_x0020_Audit_x0020_Status" minOccurs="0"/>
                <xsd:element ref="ns2:Accessibility_x0020_Target_x0020_Date" minOccurs="0"/>
                <xsd:element ref="ns2:Accessibility_x0020_Status" minOccurs="0"/>
                <xsd:element ref="ns2:Application_x0020_Status" minOccurs="0"/>
                <xsd:element ref="ns2:Application_x0020_Type" minOccurs="0"/>
                <xsd:element ref="ns1:RoutingRuleDescription" minOccurs="0"/>
                <xsd:element ref="ns2:Audience1" minOccurs="0"/>
                <xsd:element ref="ns2:Publication_x0020_Date"/>
                <xsd:element ref="ns1:PublishingStartDate" minOccurs="0"/>
                <xsd:element ref="ns1:PublishingExpirationDate" minOccurs="0"/>
                <xsd:element ref="ns2:Application_x0020_Dat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10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  <xsd:element name="PublishingStartDate" ma:index="13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2de7d-ba57-4f43-9dae-9623ba637be0" elementFormDefault="qualified">
    <xsd:import namespace="http://schemas.microsoft.com/office/2006/documentManagement/types"/>
    <xsd:import namespace="http://schemas.microsoft.com/office/infopath/2007/PartnerControls"/>
    <xsd:element name="Accessibility_x0020_Office" ma:index="2" nillable="true" ma:displayName="Accessibility Office" ma:format="Dropdown" ma:internalName="Accessibility_x0020_Office">
      <xsd:simpleType>
        <xsd:restriction base="dms:Choice">
          <xsd:enumeration value="Commissioner's Office"/>
          <xsd:enumeration value="OAA - Office of Assessment and Accountability"/>
          <xsd:enumeration value="OCIS - Office of Continuous Improvement and Support"/>
          <xsd:enumeration value="OCTE - Career and Technical Education"/>
          <xsd:enumeration value="OELE- Office of Educator Licensure and Effectiveness"/>
          <xsd:enumeration value="OET - Office of Education Technology"/>
          <xsd:enumeration value="OFO - Office of Finance and Operations"/>
          <xsd:enumeration value="OLS - Office of Legal Services"/>
          <xsd:enumeration value="OSEEL - Office of Special Education and Early Learning"/>
          <xsd:enumeration value="OTL - Office of Teaching and Learning"/>
        </xsd:restriction>
      </xsd:simpleType>
    </xsd:element>
    <xsd:element name="Accessibility_x0020_Audience" ma:index="3" nillable="true" ma:displayName="Accessibility Audience" ma:format="Dropdown" ma:internalName="Accessibility_x0020_Audience">
      <xsd:simpleType>
        <xsd:restriction base="dms:Choice">
          <xsd:enumeration value="Public"/>
          <xsd:enumeration value="District"/>
        </xsd:restriction>
      </xsd:simpleType>
    </xsd:element>
    <xsd:element name="Accessibility_x0020_Audit_x0020_Date" ma:index="4" nillable="true" ma:displayName="Accessibility Audit Date" ma:format="DateOnly" ma:internalName="Accessibility_x0020_Audit_x0020_Date">
      <xsd:simpleType>
        <xsd:restriction base="dms:DateTime"/>
      </xsd:simpleType>
    </xsd:element>
    <xsd:element name="Accessibility_x0020_Audit_x0020_Status" ma:index="5" nillable="true" ma:displayName="Accessibility Audit Status" ma:format="Dropdown" ma:internalName="Accessibility_x0020_Audit_x0020_Status">
      <xsd:simpleType>
        <xsd:restriction base="dms:Choice">
          <xsd:enumeration value="OK"/>
          <xsd:enumeration value="Minor"/>
          <xsd:enumeration value="Major"/>
        </xsd:restriction>
      </xsd:simpleType>
    </xsd:element>
    <xsd:element name="Accessibility_x0020_Target_x0020_Date" ma:index="6" nillable="true" ma:displayName="Accessibility Target Date" ma:format="DateOnly" ma:internalName="Accessibility_x0020_Target_x0020_Date">
      <xsd:simpleType>
        <xsd:restriction base="dms:DateTime"/>
      </xsd:simpleType>
    </xsd:element>
    <xsd:element name="Accessibility_x0020_Status" ma:index="7" nillable="true" ma:displayName="Accessibility Status" ma:format="Dropdown" ma:internalName="Accessibility_x0020_Status1" ma:readOnly="false">
      <xsd:simpleType>
        <xsd:restriction base="dms:Choice">
          <xsd:enumeration value="Remove"/>
          <xsd:enumeration value="Remediate"/>
          <xsd:enumeration value="Update"/>
          <xsd:enumeration value="Accessible"/>
          <xsd:enumeration value="Undue Burden"/>
          <xsd:enumeration value="Not KDE Owned"/>
        </xsd:restriction>
      </xsd:simpleType>
    </xsd:element>
    <xsd:element name="Application_x0020_Status" ma:index="8" nillable="true" ma:displayName="Application Status" ma:format="Dropdown" ma:internalName="Application_x0020_Status">
      <xsd:simpleType>
        <xsd:restriction base="dms:Choice">
          <xsd:enumeration value="Approved"/>
          <xsd:enumeration value="Denied"/>
        </xsd:restriction>
      </xsd:simpleType>
    </xsd:element>
    <xsd:element name="Application_x0020_Type" ma:index="9" nillable="true" ma:displayName="Application Type" ma:format="Dropdown" ma:internalName="Application_x0020_Type">
      <xsd:simpleType>
        <xsd:restriction base="dms:Choice">
          <xsd:enumeration value="Original"/>
          <xsd:enumeration value="Amendment"/>
          <xsd:enumeration value="Year 3 Budget"/>
          <xsd:enumeration value="Addendum"/>
          <xsd:enumeration value="Budget Update"/>
        </xsd:restriction>
      </xsd:simpleType>
    </xsd:element>
    <xsd:element name="Audience1" ma:index="11" nillable="true" ma:displayName="Audience" ma:list="{9f2d68f0-dc6b-4e06-b19d-b8792e70efe6}" ma:internalName="Audience1" ma:showField="Title" ma:web="3a62de7d-ba57-4f43-9dae-9623ba637b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cation_x0020_Date" ma:index="12" ma:displayName="Publication Date" ma:default="[today]" ma:format="DateOnly" ma:internalName="Publication_x0020_Date" ma:readOnly="false">
      <xsd:simpleType>
        <xsd:restriction base="dms:DateTime"/>
      </xsd:simpleType>
    </xsd:element>
    <xsd:element name="Application_x0020_Date" ma:index="15" nillable="true" ma:displayName="Application Date" ma:format="DateOnly" ma:internalName="Application_x0020_Date">
      <xsd:simpleType>
        <xsd:restriction base="dms:DateTime"/>
      </xsd:simpleType>
    </xsd:element>
    <xsd:element name="_dlc_DocId" ma:index="2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3CEA826-F555-44C1-B7D2-6E0F1384B8A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D502B1C-0BE3-4BFE-8C23-A1824C2D8B2C}"/>
</file>

<file path=customXml/itemProps3.xml><?xml version="1.0" encoding="utf-8"?>
<ds:datastoreItem xmlns:ds="http://schemas.openxmlformats.org/officeDocument/2006/customXml" ds:itemID="{E039A1C2-8476-497B-95A7-0EB9195F06B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3490DF9-8796-4D93-807E-62166D22D4AD}"/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1050</Words>
  <Application>Microsoft Office PowerPoint</Application>
  <PresentationFormat>On-screen Show (16:10)</PresentationFormat>
  <Paragraphs>183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Bitter</vt:lpstr>
      <vt:lpstr>Poppins</vt:lpstr>
      <vt:lpstr>Arial</vt:lpstr>
      <vt:lpstr>Poppins ExtraBold</vt:lpstr>
      <vt:lpstr>Poppins SemiBold</vt:lpstr>
      <vt:lpstr>Calibri</vt:lpstr>
      <vt:lpstr>Rockwell</vt:lpstr>
      <vt:lpstr>Office Theme</vt:lpstr>
      <vt:lpstr>Simple Light</vt:lpstr>
      <vt:lpstr>Office Theme</vt:lpstr>
      <vt:lpstr>Grades K-5 BCML Session 4</vt:lpstr>
      <vt:lpstr>Content Cycle Overview</vt:lpstr>
      <vt:lpstr>Norms</vt:lpstr>
      <vt:lpstr>Objectives</vt:lpstr>
      <vt:lpstr>Preview Criteria for Success</vt:lpstr>
      <vt:lpstr>Focusing on SMP 1</vt:lpstr>
      <vt:lpstr>SMP 1 Share-Out</vt:lpstr>
      <vt:lpstr>SMP 1 Share-Out</vt:lpstr>
      <vt:lpstr>SMP 1 Share-Out</vt:lpstr>
      <vt:lpstr>SMP 1 Share-Out</vt:lpstr>
      <vt:lpstr>Creating Exemplar Student Responses</vt:lpstr>
      <vt:lpstr>Task Share Out: Grades K-2</vt:lpstr>
      <vt:lpstr>SMP 1 in Action: Grades K - 2  Video Observation</vt:lpstr>
      <vt:lpstr>Video Share Out: Grades K-2</vt:lpstr>
      <vt:lpstr>Task Share Out: Grades 3-5</vt:lpstr>
      <vt:lpstr>SMP 1 in Action: Grades 3-5 Video Observation</vt:lpstr>
      <vt:lpstr>Video Share Out: Grades 3-5</vt:lpstr>
      <vt:lpstr>Reconnecting to our “Why”- Equity</vt:lpstr>
      <vt:lpstr>Criteria for Success</vt:lpstr>
      <vt:lpstr>Reflection and Looking Ahead</vt:lpstr>
      <vt:lpstr>Closing Whip Around</vt:lpstr>
      <vt:lpstr>What’s Next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Doyle, Maggie - Division of Academic Program Standards</cp:lastModifiedBy>
  <cp:revision>1</cp:revision>
  <dcterms:modified xsi:type="dcterms:W3CDTF">2020-08-17T16:03:14Z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0x0101001BEB557DBE01834EAB47A683706DCD5B001CB4B9AB93836842A61C86EAD5F20BA7</vt:lpwstr>
  </property>
  <property fmtid="{D5CDD505-2E9C-101B-9397-08002B2CF9AE}" pid="3" name="_dlc_DocIdItemGuid">
    <vt:lpwstr>fb3e8f5f-2771-4b50-a9de-cc6344d5ef68</vt:lpwstr>
  </property>
</Properties>
</file>