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2.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presentation.xml" ContentType="application/vnd.openxmlformats-officedocument.presentationml.presentation.main+xml"/>
  <Override PartName="/ppt/slides/slide1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18.xml" ContentType="application/vnd.openxmlformats-officedocument.presentationml.slideLayout+xml"/>
  <Override PartName="/ppt/slideLayouts/slideLayout21.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ppt/revisionInfo.xml" ContentType="application/vnd.ms-powerpoint.revisioninfo+xml"/>
  <Override PartName="/ppt/changesInfos/changesInfo1.xml" ContentType="application/vnd.ms-powerpoint.changesinfo+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sldIdLst>
    <p:sldId id="256" r:id="rId6"/>
    <p:sldId id="257" r:id="rId7"/>
    <p:sldId id="258" r:id="rId8"/>
    <p:sldId id="266" r:id="rId9"/>
    <p:sldId id="259" r:id="rId10"/>
    <p:sldId id="260" r:id="rId11"/>
    <p:sldId id="261" r:id="rId12"/>
    <p:sldId id="262" r:id="rId13"/>
    <p:sldId id="263" r:id="rId14"/>
    <p:sldId id="264" r:id="rId15"/>
    <p:sldId id="265" r:id="rId16"/>
    <p:sldId id="269" r:id="rId17"/>
    <p:sldId id="268"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5F69CF-8797-4BBA-B95F-E98A49992671}" v="5" dt="2020-07-06T13:28:35.9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7"/>
    <p:restoredTop sz="94631"/>
  </p:normalViewPr>
  <p:slideViewPr>
    <p:cSldViewPr snapToGrid="0" snapToObjects="1">
      <p:cViewPr varScale="1">
        <p:scale>
          <a:sx n="45" d="100"/>
          <a:sy n="45" d="100"/>
        </p:scale>
        <p:origin x="192" y="1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8" Type="http://schemas.openxmlformats.org/officeDocument/2006/relationships/slide" Target="slides/slide3.xml"/><Relationship Id="rId26" Type="http://schemas.openxmlformats.org/officeDocument/2006/relationships/customXml" Target="../customXml/item4.xml"/><Relationship Id="rId21" Type="http://schemas.openxmlformats.org/officeDocument/2006/relationships/viewProps" Target="viewProps.xml"/><Relationship Id="rId3" Type="http://schemas.openxmlformats.org/officeDocument/2006/relationships/customXml" Target="../customXml/item3.xml"/><Relationship Id="rId25" Type="http://schemas.microsoft.com/office/2015/10/relationships/revisionInfo" Target="revisionInfo.xml"/><Relationship Id="rId12" Type="http://schemas.openxmlformats.org/officeDocument/2006/relationships/slide" Target="slides/slide7.xml"/><Relationship Id="rId17" Type="http://schemas.openxmlformats.org/officeDocument/2006/relationships/slide" Target="slides/slide12.xml"/><Relationship Id="rId7" Type="http://schemas.openxmlformats.org/officeDocument/2006/relationships/slide" Target="slides/slide2.xml"/><Relationship Id="rId20" Type="http://schemas.openxmlformats.org/officeDocument/2006/relationships/presProps" Target="presProps.xml"/><Relationship Id="rId16" Type="http://schemas.openxmlformats.org/officeDocument/2006/relationships/slide" Target="slides/slide11.xml"/><Relationship Id="rId2" Type="http://schemas.openxmlformats.org/officeDocument/2006/relationships/customXml" Target="../customXml/item2.xml"/><Relationship Id="rId24" Type="http://schemas.microsoft.com/office/2016/11/relationships/changesInfo" Target="changesInfos/changesInfo1.xml"/><Relationship Id="rId11" Type="http://schemas.openxmlformats.org/officeDocument/2006/relationships/slide" Target="slides/slide6.xml"/><Relationship Id="rId1" Type="http://schemas.openxmlformats.org/officeDocument/2006/relationships/customXml" Target="../customXml/item1.xml"/><Relationship Id="rId6" Type="http://schemas.openxmlformats.org/officeDocument/2006/relationships/slide" Target="slides/slide1.xml"/><Relationship Id="rId23" Type="http://schemas.openxmlformats.org/officeDocument/2006/relationships/tableStyles" Target="tableStyles.xml"/><Relationship Id="rId15" Type="http://schemas.openxmlformats.org/officeDocument/2006/relationships/slide" Target="slides/slide10.xml"/><Relationship Id="rId5" Type="http://schemas.openxmlformats.org/officeDocument/2006/relationships/slideMaster" Target="slideMasters/slideMaster2.xml"/><Relationship Id="rId10" Type="http://schemas.openxmlformats.org/officeDocument/2006/relationships/slide" Target="slides/slide5.xml"/><Relationship Id="rId19" Type="http://schemas.openxmlformats.org/officeDocument/2006/relationships/slide" Target="slides/slide14.xml"/><Relationship Id="rId9" Type="http://schemas.openxmlformats.org/officeDocument/2006/relationships/slide" Target="slides/slide4.xml"/><Relationship Id="rId22" Type="http://schemas.openxmlformats.org/officeDocument/2006/relationships/theme" Target="theme/theme1.xml"/><Relationship Id="rId14" Type="http://schemas.openxmlformats.org/officeDocument/2006/relationships/slide" Target="slides/slide9.xml"/><Relationship Id="rId4" Type="http://schemas.openxmlformats.org/officeDocument/2006/relationships/slideMaster" Target="slideMasters/slide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sty Higgins" userId="d003460c-33fe-4915-8b5f-f22610d64b75" providerId="ADAL" clId="{7C5F69CF-8797-4BBA-B95F-E98A49992671}"/>
    <pc:docChg chg="undo custSel mod addSld delSld modSld">
      <pc:chgData name="Misty Higgins" userId="d003460c-33fe-4915-8b5f-f22610d64b75" providerId="ADAL" clId="{7C5F69CF-8797-4BBA-B95F-E98A49992671}" dt="2020-07-06T13:28:22.552" v="1799" actId="20577"/>
      <pc:docMkLst>
        <pc:docMk/>
      </pc:docMkLst>
      <pc:sldChg chg="modSp mod">
        <pc:chgData name="Misty Higgins" userId="d003460c-33fe-4915-8b5f-f22610d64b75" providerId="ADAL" clId="{7C5F69CF-8797-4BBA-B95F-E98A49992671}" dt="2020-07-06T12:54:50.524" v="1404" actId="20577"/>
        <pc:sldMkLst>
          <pc:docMk/>
          <pc:sldMk cId="236629675" sldId="257"/>
        </pc:sldMkLst>
        <pc:spChg chg="mod">
          <ac:chgData name="Misty Higgins" userId="d003460c-33fe-4915-8b5f-f22610d64b75" providerId="ADAL" clId="{7C5F69CF-8797-4BBA-B95F-E98A49992671}" dt="2020-07-06T12:54:50.524" v="1404" actId="20577"/>
          <ac:spMkLst>
            <pc:docMk/>
            <pc:sldMk cId="236629675" sldId="257"/>
            <ac:spMk id="3" creationId="{F3964EC2-7B3C-314E-BE02-710E9AE60A53}"/>
          </ac:spMkLst>
        </pc:spChg>
      </pc:sldChg>
      <pc:sldChg chg="modSp mod">
        <pc:chgData name="Misty Higgins" userId="d003460c-33fe-4915-8b5f-f22610d64b75" providerId="ADAL" clId="{7C5F69CF-8797-4BBA-B95F-E98A49992671}" dt="2020-06-26T14:23:20.344" v="824" actId="20577"/>
        <pc:sldMkLst>
          <pc:docMk/>
          <pc:sldMk cId="350526652" sldId="258"/>
        </pc:sldMkLst>
        <pc:spChg chg="mod">
          <ac:chgData name="Misty Higgins" userId="d003460c-33fe-4915-8b5f-f22610d64b75" providerId="ADAL" clId="{7C5F69CF-8797-4BBA-B95F-E98A49992671}" dt="2020-06-26T14:23:20.344" v="824" actId="20577"/>
          <ac:spMkLst>
            <pc:docMk/>
            <pc:sldMk cId="350526652" sldId="258"/>
            <ac:spMk id="3" creationId="{299D6D4A-5CC6-4043-ABA4-85F1D5121ED7}"/>
          </ac:spMkLst>
        </pc:spChg>
      </pc:sldChg>
      <pc:sldChg chg="modSp mod">
        <pc:chgData name="Misty Higgins" userId="d003460c-33fe-4915-8b5f-f22610d64b75" providerId="ADAL" clId="{7C5F69CF-8797-4BBA-B95F-E98A49992671}" dt="2020-06-30T14:49:13.435" v="1204" actId="20577"/>
        <pc:sldMkLst>
          <pc:docMk/>
          <pc:sldMk cId="3010712585" sldId="259"/>
        </pc:sldMkLst>
        <pc:spChg chg="mod">
          <ac:chgData name="Misty Higgins" userId="d003460c-33fe-4915-8b5f-f22610d64b75" providerId="ADAL" clId="{7C5F69CF-8797-4BBA-B95F-E98A49992671}" dt="2020-06-26T14:23:54.094" v="901" actId="20577"/>
          <ac:spMkLst>
            <pc:docMk/>
            <pc:sldMk cId="3010712585" sldId="259"/>
            <ac:spMk id="2" creationId="{75DF82BB-812A-4907-A304-50C86DC823A8}"/>
          </ac:spMkLst>
        </pc:spChg>
        <pc:spChg chg="mod">
          <ac:chgData name="Misty Higgins" userId="d003460c-33fe-4915-8b5f-f22610d64b75" providerId="ADAL" clId="{7C5F69CF-8797-4BBA-B95F-E98A49992671}" dt="2020-06-30T14:49:13.435" v="1204" actId="20577"/>
          <ac:spMkLst>
            <pc:docMk/>
            <pc:sldMk cId="3010712585" sldId="259"/>
            <ac:spMk id="3" creationId="{76279D35-5EEE-432E-BA70-C382BAF06E8D}"/>
          </ac:spMkLst>
        </pc:spChg>
      </pc:sldChg>
      <pc:sldChg chg="modSp mod">
        <pc:chgData name="Misty Higgins" userId="d003460c-33fe-4915-8b5f-f22610d64b75" providerId="ADAL" clId="{7C5F69CF-8797-4BBA-B95F-E98A49992671}" dt="2020-06-30T14:49:50.132" v="1243" actId="20577"/>
        <pc:sldMkLst>
          <pc:docMk/>
          <pc:sldMk cId="1994893891" sldId="260"/>
        </pc:sldMkLst>
        <pc:spChg chg="mod">
          <ac:chgData name="Misty Higgins" userId="d003460c-33fe-4915-8b5f-f22610d64b75" providerId="ADAL" clId="{7C5F69CF-8797-4BBA-B95F-E98A49992671}" dt="2020-06-26T14:24:19.666" v="958" actId="20577"/>
          <ac:spMkLst>
            <pc:docMk/>
            <pc:sldMk cId="1994893891" sldId="260"/>
            <ac:spMk id="2" creationId="{A8771BFF-783B-46E5-BFEF-F2BD7D2BB1DE}"/>
          </ac:spMkLst>
        </pc:spChg>
        <pc:spChg chg="mod">
          <ac:chgData name="Misty Higgins" userId="d003460c-33fe-4915-8b5f-f22610d64b75" providerId="ADAL" clId="{7C5F69CF-8797-4BBA-B95F-E98A49992671}" dt="2020-06-30T14:49:50.132" v="1243" actId="20577"/>
          <ac:spMkLst>
            <pc:docMk/>
            <pc:sldMk cId="1994893891" sldId="260"/>
            <ac:spMk id="3" creationId="{DCC49562-213A-4E7D-A43F-53572E2AFCFA}"/>
          </ac:spMkLst>
        </pc:spChg>
      </pc:sldChg>
      <pc:sldChg chg="modSp mod">
        <pc:chgData name="Misty Higgins" userId="d003460c-33fe-4915-8b5f-f22610d64b75" providerId="ADAL" clId="{7C5F69CF-8797-4BBA-B95F-E98A49992671}" dt="2020-06-26T14:24:54.657" v="998" actId="20577"/>
        <pc:sldMkLst>
          <pc:docMk/>
          <pc:sldMk cId="3157325410" sldId="261"/>
        </pc:sldMkLst>
        <pc:spChg chg="mod">
          <ac:chgData name="Misty Higgins" userId="d003460c-33fe-4915-8b5f-f22610d64b75" providerId="ADAL" clId="{7C5F69CF-8797-4BBA-B95F-E98A49992671}" dt="2020-06-26T14:24:54.657" v="998" actId="20577"/>
          <ac:spMkLst>
            <pc:docMk/>
            <pc:sldMk cId="3157325410" sldId="261"/>
            <ac:spMk id="2" creationId="{CFDCB74E-C673-4D35-8620-3E63D3F3A95E}"/>
          </ac:spMkLst>
        </pc:spChg>
      </pc:sldChg>
      <pc:sldChg chg="modSp mod">
        <pc:chgData name="Misty Higgins" userId="d003460c-33fe-4915-8b5f-f22610d64b75" providerId="ADAL" clId="{7C5F69CF-8797-4BBA-B95F-E98A49992671}" dt="2020-06-26T14:25:05.570" v="1006" actId="20577"/>
        <pc:sldMkLst>
          <pc:docMk/>
          <pc:sldMk cId="3579937861" sldId="262"/>
        </pc:sldMkLst>
        <pc:spChg chg="mod">
          <ac:chgData name="Misty Higgins" userId="d003460c-33fe-4915-8b5f-f22610d64b75" providerId="ADAL" clId="{7C5F69CF-8797-4BBA-B95F-E98A49992671}" dt="2020-06-26T14:25:05.570" v="1006" actId="20577"/>
          <ac:spMkLst>
            <pc:docMk/>
            <pc:sldMk cId="3579937861" sldId="262"/>
            <ac:spMk id="2" creationId="{CFDCB74E-C673-4D35-8620-3E63D3F3A95E}"/>
          </ac:spMkLst>
        </pc:spChg>
      </pc:sldChg>
      <pc:sldChg chg="modSp mod">
        <pc:chgData name="Misty Higgins" userId="d003460c-33fe-4915-8b5f-f22610d64b75" providerId="ADAL" clId="{7C5F69CF-8797-4BBA-B95F-E98A49992671}" dt="2020-07-06T12:57:39.269" v="1446" actId="5793"/>
        <pc:sldMkLst>
          <pc:docMk/>
          <pc:sldMk cId="146386732" sldId="263"/>
        </pc:sldMkLst>
        <pc:spChg chg="mod">
          <ac:chgData name="Misty Higgins" userId="d003460c-33fe-4915-8b5f-f22610d64b75" providerId="ADAL" clId="{7C5F69CF-8797-4BBA-B95F-E98A49992671}" dt="2020-06-26T14:25:28.367" v="1019" actId="20577"/>
          <ac:spMkLst>
            <pc:docMk/>
            <pc:sldMk cId="146386732" sldId="263"/>
            <ac:spMk id="2" creationId="{9C9EB4D4-CB24-4D67-AD58-19FDA5A3C619}"/>
          </ac:spMkLst>
        </pc:spChg>
        <pc:spChg chg="mod">
          <ac:chgData name="Misty Higgins" userId="d003460c-33fe-4915-8b5f-f22610d64b75" providerId="ADAL" clId="{7C5F69CF-8797-4BBA-B95F-E98A49992671}" dt="2020-07-06T12:57:39.269" v="1446" actId="5793"/>
          <ac:spMkLst>
            <pc:docMk/>
            <pc:sldMk cId="146386732" sldId="263"/>
            <ac:spMk id="3" creationId="{32E4A27D-50B5-4901-98AD-CD69E45DD8CD}"/>
          </ac:spMkLst>
        </pc:spChg>
      </pc:sldChg>
      <pc:sldChg chg="modSp mod">
        <pc:chgData name="Misty Higgins" userId="d003460c-33fe-4915-8b5f-f22610d64b75" providerId="ADAL" clId="{7C5F69CF-8797-4BBA-B95F-E98A49992671}" dt="2020-06-26T14:26:28.769" v="1097" actId="20577"/>
        <pc:sldMkLst>
          <pc:docMk/>
          <pc:sldMk cId="2767334630" sldId="264"/>
        </pc:sldMkLst>
        <pc:spChg chg="mod">
          <ac:chgData name="Misty Higgins" userId="d003460c-33fe-4915-8b5f-f22610d64b75" providerId="ADAL" clId="{7C5F69CF-8797-4BBA-B95F-E98A49992671}" dt="2020-06-26T14:26:28.769" v="1097" actId="20577"/>
          <ac:spMkLst>
            <pc:docMk/>
            <pc:sldMk cId="2767334630" sldId="264"/>
            <ac:spMk id="2" creationId="{D18D8719-7D4A-4A1D-9E19-1C98E175B5B6}"/>
          </ac:spMkLst>
        </pc:spChg>
      </pc:sldChg>
      <pc:sldChg chg="modSp mod">
        <pc:chgData name="Misty Higgins" userId="d003460c-33fe-4915-8b5f-f22610d64b75" providerId="ADAL" clId="{7C5F69CF-8797-4BBA-B95F-E98A49992671}" dt="2020-06-26T14:26:36.748" v="1105" actId="20577"/>
        <pc:sldMkLst>
          <pc:docMk/>
          <pc:sldMk cId="787963182" sldId="265"/>
        </pc:sldMkLst>
        <pc:spChg chg="mod">
          <ac:chgData name="Misty Higgins" userId="d003460c-33fe-4915-8b5f-f22610d64b75" providerId="ADAL" clId="{7C5F69CF-8797-4BBA-B95F-E98A49992671}" dt="2020-06-26T14:26:36.748" v="1105" actId="20577"/>
          <ac:spMkLst>
            <pc:docMk/>
            <pc:sldMk cId="787963182" sldId="265"/>
            <ac:spMk id="2" creationId="{B64F3507-1EE0-4758-8FBC-C7DAF7900E63}"/>
          </ac:spMkLst>
        </pc:spChg>
      </pc:sldChg>
      <pc:sldChg chg="modSp mod">
        <pc:chgData name="Misty Higgins" userId="d003460c-33fe-4915-8b5f-f22610d64b75" providerId="ADAL" clId="{7C5F69CF-8797-4BBA-B95F-E98A49992671}" dt="2020-06-26T20:18:55.564" v="1196" actId="20577"/>
        <pc:sldMkLst>
          <pc:docMk/>
          <pc:sldMk cId="2552145627" sldId="266"/>
        </pc:sldMkLst>
        <pc:spChg chg="mod">
          <ac:chgData name="Misty Higgins" userId="d003460c-33fe-4915-8b5f-f22610d64b75" providerId="ADAL" clId="{7C5F69CF-8797-4BBA-B95F-E98A49992671}" dt="2020-06-26T20:18:55.564" v="1196" actId="20577"/>
          <ac:spMkLst>
            <pc:docMk/>
            <pc:sldMk cId="2552145627" sldId="266"/>
            <ac:spMk id="3" creationId="{404ADE6F-AAD7-4AE6-B8E6-04D027486F07}"/>
          </ac:spMkLst>
        </pc:spChg>
      </pc:sldChg>
      <pc:sldChg chg="addSp delSp modSp new del mod setBg setClrOvrMap">
        <pc:chgData name="Misty Higgins" userId="d003460c-33fe-4915-8b5f-f22610d64b75" providerId="ADAL" clId="{7C5F69CF-8797-4BBA-B95F-E98A49992671}" dt="2020-06-26T14:32:21.378" v="1155" actId="2696"/>
        <pc:sldMkLst>
          <pc:docMk/>
          <pc:sldMk cId="1295012081" sldId="267"/>
        </pc:sldMkLst>
        <pc:spChg chg="add del">
          <ac:chgData name="Misty Higgins" userId="d003460c-33fe-4915-8b5f-f22610d64b75" providerId="ADAL" clId="{7C5F69CF-8797-4BBA-B95F-E98A49992671}" dt="2020-06-26T14:03:25.637" v="36" actId="26606"/>
          <ac:spMkLst>
            <pc:docMk/>
            <pc:sldMk cId="1295012081" sldId="267"/>
            <ac:spMk id="5" creationId="{F3060C83-F051-4F0E-ABAD-AA0DFC48B218}"/>
          </ac:spMkLst>
        </pc:spChg>
        <pc:spChg chg="add del">
          <ac:chgData name="Misty Higgins" userId="d003460c-33fe-4915-8b5f-f22610d64b75" providerId="ADAL" clId="{7C5F69CF-8797-4BBA-B95F-E98A49992671}" dt="2020-06-26T14:03:25.637" v="36" actId="26606"/>
          <ac:spMkLst>
            <pc:docMk/>
            <pc:sldMk cId="1295012081" sldId="267"/>
            <ac:spMk id="6" creationId="{83C98ABE-055B-441F-B07E-44F97F083C39}"/>
          </ac:spMkLst>
        </pc:spChg>
        <pc:spChg chg="add del">
          <ac:chgData name="Misty Higgins" userId="d003460c-33fe-4915-8b5f-f22610d64b75" providerId="ADAL" clId="{7C5F69CF-8797-4BBA-B95F-E98A49992671}" dt="2020-06-26T14:03:25.637" v="36" actId="26606"/>
          <ac:spMkLst>
            <pc:docMk/>
            <pc:sldMk cId="1295012081" sldId="267"/>
            <ac:spMk id="7" creationId="{29FDB030-9B49-4CED-8CCD-4D99382388AC}"/>
          </ac:spMkLst>
        </pc:spChg>
        <pc:spChg chg="add del">
          <ac:chgData name="Misty Higgins" userId="d003460c-33fe-4915-8b5f-f22610d64b75" providerId="ADAL" clId="{7C5F69CF-8797-4BBA-B95F-E98A49992671}" dt="2020-06-26T14:01:32.517" v="3" actId="26606"/>
          <ac:spMkLst>
            <pc:docMk/>
            <pc:sldMk cId="1295012081" sldId="267"/>
            <ac:spMk id="8" creationId="{32BC26D8-82FB-445E-AA49-62A77D7C1EE0}"/>
          </ac:spMkLst>
        </pc:spChg>
        <pc:spChg chg="add del">
          <ac:chgData name="Misty Higgins" userId="d003460c-33fe-4915-8b5f-f22610d64b75" providerId="ADAL" clId="{7C5F69CF-8797-4BBA-B95F-E98A49992671}" dt="2020-06-26T14:03:25.637" v="36" actId="26606"/>
          <ac:spMkLst>
            <pc:docMk/>
            <pc:sldMk cId="1295012081" sldId="267"/>
            <ac:spMk id="9" creationId="{3783CA14-24A1-485C-8B30-D6A5D87987AD}"/>
          </ac:spMkLst>
        </pc:spChg>
        <pc:spChg chg="add del">
          <ac:chgData name="Misty Higgins" userId="d003460c-33fe-4915-8b5f-f22610d64b75" providerId="ADAL" clId="{7C5F69CF-8797-4BBA-B95F-E98A49992671}" dt="2020-06-26T14:01:32.517" v="3" actId="26606"/>
          <ac:spMkLst>
            <pc:docMk/>
            <pc:sldMk cId="1295012081" sldId="267"/>
            <ac:spMk id="10" creationId="{CB44330D-EA18-4254-AA95-EB49948539B8}"/>
          </ac:spMkLst>
        </pc:spChg>
        <pc:spChg chg="add del">
          <ac:chgData name="Misty Higgins" userId="d003460c-33fe-4915-8b5f-f22610d64b75" providerId="ADAL" clId="{7C5F69CF-8797-4BBA-B95F-E98A49992671}" dt="2020-06-26T14:03:25.637" v="36" actId="26606"/>
          <ac:spMkLst>
            <pc:docMk/>
            <pc:sldMk cId="1295012081" sldId="267"/>
            <ac:spMk id="11" creationId="{9A97C86A-04D6-40F7-AE84-31AB43E6A846}"/>
          </ac:spMkLst>
        </pc:spChg>
        <pc:spChg chg="add del">
          <ac:chgData name="Misty Higgins" userId="d003460c-33fe-4915-8b5f-f22610d64b75" providerId="ADAL" clId="{7C5F69CF-8797-4BBA-B95F-E98A49992671}" dt="2020-06-26T14:01:38.016" v="5" actId="26606"/>
          <ac:spMkLst>
            <pc:docMk/>
            <pc:sldMk cId="1295012081" sldId="267"/>
            <ac:spMk id="12" creationId="{29FDB030-9B49-4CED-8CCD-4D99382388AC}"/>
          </ac:spMkLst>
        </pc:spChg>
        <pc:spChg chg="add del">
          <ac:chgData name="Misty Higgins" userId="d003460c-33fe-4915-8b5f-f22610d64b75" providerId="ADAL" clId="{7C5F69CF-8797-4BBA-B95F-E98A49992671}" dt="2020-06-26T14:01:38.016" v="5" actId="26606"/>
          <ac:spMkLst>
            <pc:docMk/>
            <pc:sldMk cId="1295012081" sldId="267"/>
            <ac:spMk id="13" creationId="{F3060C83-F051-4F0E-ABAD-AA0DFC48B218}"/>
          </ac:spMkLst>
        </pc:spChg>
        <pc:spChg chg="add del">
          <ac:chgData name="Misty Higgins" userId="d003460c-33fe-4915-8b5f-f22610d64b75" providerId="ADAL" clId="{7C5F69CF-8797-4BBA-B95F-E98A49992671}" dt="2020-06-26T14:01:38.016" v="5" actId="26606"/>
          <ac:spMkLst>
            <pc:docMk/>
            <pc:sldMk cId="1295012081" sldId="267"/>
            <ac:spMk id="14" creationId="{3783CA14-24A1-485C-8B30-D6A5D87987AD}"/>
          </ac:spMkLst>
        </pc:spChg>
        <pc:spChg chg="add del">
          <ac:chgData name="Misty Higgins" userId="d003460c-33fe-4915-8b5f-f22610d64b75" providerId="ADAL" clId="{7C5F69CF-8797-4BBA-B95F-E98A49992671}" dt="2020-06-26T14:01:38.016" v="5" actId="26606"/>
          <ac:spMkLst>
            <pc:docMk/>
            <pc:sldMk cId="1295012081" sldId="267"/>
            <ac:spMk id="15" creationId="{83C98ABE-055B-441F-B07E-44F97F083C39}"/>
          </ac:spMkLst>
        </pc:spChg>
        <pc:spChg chg="add del">
          <ac:chgData name="Misty Higgins" userId="d003460c-33fe-4915-8b5f-f22610d64b75" providerId="ADAL" clId="{7C5F69CF-8797-4BBA-B95F-E98A49992671}" dt="2020-06-26T14:01:38.016" v="5" actId="26606"/>
          <ac:spMkLst>
            <pc:docMk/>
            <pc:sldMk cId="1295012081" sldId="267"/>
            <ac:spMk id="16" creationId="{9A97C86A-04D6-40F7-AE84-31AB43E6A846}"/>
          </ac:spMkLst>
        </pc:spChg>
        <pc:spChg chg="add del">
          <ac:chgData name="Misty Higgins" userId="d003460c-33fe-4915-8b5f-f22610d64b75" providerId="ADAL" clId="{7C5F69CF-8797-4BBA-B95F-E98A49992671}" dt="2020-06-26T14:03:25.637" v="36" actId="26606"/>
          <ac:spMkLst>
            <pc:docMk/>
            <pc:sldMk cId="1295012081" sldId="267"/>
            <ac:spMk id="17" creationId="{FF9F2414-84E8-453E-B1F3-389FDE8192D9}"/>
          </ac:spMkLst>
        </pc:spChg>
        <pc:spChg chg="add del">
          <ac:chgData name="Misty Higgins" userId="d003460c-33fe-4915-8b5f-f22610d64b75" providerId="ADAL" clId="{7C5F69CF-8797-4BBA-B95F-E98A49992671}" dt="2020-06-26T14:01:38.016" v="5" actId="26606"/>
          <ac:spMkLst>
            <pc:docMk/>
            <pc:sldMk cId="1295012081" sldId="267"/>
            <ac:spMk id="18" creationId="{FF9F2414-84E8-453E-B1F3-389FDE8192D9}"/>
          </ac:spMkLst>
        </pc:spChg>
        <pc:spChg chg="add del">
          <ac:chgData name="Misty Higgins" userId="d003460c-33fe-4915-8b5f-f22610d64b75" providerId="ADAL" clId="{7C5F69CF-8797-4BBA-B95F-E98A49992671}" dt="2020-06-26T14:03:25.637" v="36" actId="26606"/>
          <ac:spMkLst>
            <pc:docMk/>
            <pc:sldMk cId="1295012081" sldId="267"/>
            <ac:spMk id="19" creationId="{3ECA69A1-7536-43AC-85EF-C7106179F5ED}"/>
          </ac:spMkLst>
        </pc:spChg>
        <pc:spChg chg="add del">
          <ac:chgData name="Misty Higgins" userId="d003460c-33fe-4915-8b5f-f22610d64b75" providerId="ADAL" clId="{7C5F69CF-8797-4BBA-B95F-E98A49992671}" dt="2020-06-26T14:01:38.016" v="5" actId="26606"/>
          <ac:spMkLst>
            <pc:docMk/>
            <pc:sldMk cId="1295012081" sldId="267"/>
            <ac:spMk id="20" creationId="{3ECA69A1-7536-43AC-85EF-C7106179F5ED}"/>
          </ac:spMkLst>
        </pc:spChg>
        <pc:spChg chg="add del">
          <ac:chgData name="Misty Higgins" userId="d003460c-33fe-4915-8b5f-f22610d64b75" providerId="ADAL" clId="{7C5F69CF-8797-4BBA-B95F-E98A49992671}" dt="2020-06-26T14:28:35.267" v="1123" actId="26606"/>
          <ac:spMkLst>
            <pc:docMk/>
            <pc:sldMk cId="1295012081" sldId="267"/>
            <ac:spMk id="21" creationId="{22F15A2D-2324-487D-A02A-BF46C5C580EB}"/>
          </ac:spMkLst>
        </pc:spChg>
        <pc:spChg chg="add del">
          <ac:chgData name="Misty Higgins" userId="d003460c-33fe-4915-8b5f-f22610d64b75" providerId="ADAL" clId="{7C5F69CF-8797-4BBA-B95F-E98A49992671}" dt="2020-06-26T14:28:35.267" v="1123" actId="26606"/>
          <ac:spMkLst>
            <pc:docMk/>
            <pc:sldMk cId="1295012081" sldId="267"/>
            <ac:spMk id="22" creationId="{2AEAFA59-923A-4F54-8B49-44C970BCC323}"/>
          </ac:spMkLst>
        </pc:spChg>
        <pc:spChg chg="add del">
          <ac:chgData name="Misty Higgins" userId="d003460c-33fe-4915-8b5f-f22610d64b75" providerId="ADAL" clId="{7C5F69CF-8797-4BBA-B95F-E98A49992671}" dt="2020-06-26T14:28:35.267" v="1123" actId="26606"/>
          <ac:spMkLst>
            <pc:docMk/>
            <pc:sldMk cId="1295012081" sldId="267"/>
            <ac:spMk id="23" creationId="{C37E9D4B-7BFA-4D10-B666-547BAC499469}"/>
          </ac:spMkLst>
        </pc:spChg>
        <pc:spChg chg="add del">
          <ac:chgData name="Misty Higgins" userId="d003460c-33fe-4915-8b5f-f22610d64b75" providerId="ADAL" clId="{7C5F69CF-8797-4BBA-B95F-E98A49992671}" dt="2020-06-26T14:28:55.901" v="1131" actId="26606"/>
          <ac:spMkLst>
            <pc:docMk/>
            <pc:sldMk cId="1295012081" sldId="267"/>
            <ac:spMk id="28" creationId="{B9FF99BD-075F-4761-A995-6FC574BD25EA}"/>
          </ac:spMkLst>
        </pc:spChg>
        <pc:spChg chg="add del">
          <ac:chgData name="Misty Higgins" userId="d003460c-33fe-4915-8b5f-f22610d64b75" providerId="ADAL" clId="{7C5F69CF-8797-4BBA-B95F-E98A49992671}" dt="2020-06-26T14:28:55.901" v="1131" actId="26606"/>
          <ac:spMkLst>
            <pc:docMk/>
            <pc:sldMk cId="1295012081" sldId="267"/>
            <ac:spMk id="30" creationId="{A7B21A54-9BA3-4EA9-B460-5A829ADD9051}"/>
          </ac:spMkLst>
        </pc:spChg>
        <pc:spChg chg="add del">
          <ac:chgData name="Misty Higgins" userId="d003460c-33fe-4915-8b5f-f22610d64b75" providerId="ADAL" clId="{7C5F69CF-8797-4BBA-B95F-E98A49992671}" dt="2020-06-26T14:28:55.901" v="1131" actId="26606"/>
          <ac:spMkLst>
            <pc:docMk/>
            <pc:sldMk cId="1295012081" sldId="267"/>
            <ac:spMk id="32" creationId="{6FA8F714-B9D8-488A-8CCA-E9948FF913A9}"/>
          </ac:spMkLst>
        </pc:spChg>
        <pc:spChg chg="add del">
          <ac:chgData name="Misty Higgins" userId="d003460c-33fe-4915-8b5f-f22610d64b75" providerId="ADAL" clId="{7C5F69CF-8797-4BBA-B95F-E98A49992671}" dt="2020-06-26T14:28:55.887" v="1130" actId="26606"/>
          <ac:spMkLst>
            <pc:docMk/>
            <pc:sldMk cId="1295012081" sldId="267"/>
            <ac:spMk id="37" creationId="{32BC26D8-82FB-445E-AA49-62A77D7C1EE0}"/>
          </ac:spMkLst>
        </pc:spChg>
        <pc:spChg chg="add del">
          <ac:chgData name="Misty Higgins" userId="d003460c-33fe-4915-8b5f-f22610d64b75" providerId="ADAL" clId="{7C5F69CF-8797-4BBA-B95F-E98A49992671}" dt="2020-06-26T14:28:55.887" v="1130" actId="26606"/>
          <ac:spMkLst>
            <pc:docMk/>
            <pc:sldMk cId="1295012081" sldId="267"/>
            <ac:spMk id="39" creationId="{CB44330D-EA18-4254-AA95-EB49948539B8}"/>
          </ac:spMkLst>
        </pc:spChg>
        <pc:spChg chg="add del">
          <ac:chgData name="Misty Higgins" userId="d003460c-33fe-4915-8b5f-f22610d64b75" providerId="ADAL" clId="{7C5F69CF-8797-4BBA-B95F-E98A49992671}" dt="2020-06-26T14:29:17.583" v="1138" actId="26606"/>
          <ac:spMkLst>
            <pc:docMk/>
            <pc:sldMk cId="1295012081" sldId="267"/>
            <ac:spMk id="41" creationId="{2AEAFA59-923A-4F54-8B49-44C970BCC323}"/>
          </ac:spMkLst>
        </pc:spChg>
        <pc:spChg chg="add del">
          <ac:chgData name="Misty Higgins" userId="d003460c-33fe-4915-8b5f-f22610d64b75" providerId="ADAL" clId="{7C5F69CF-8797-4BBA-B95F-E98A49992671}" dt="2020-06-26T14:29:17.583" v="1138" actId="26606"/>
          <ac:spMkLst>
            <pc:docMk/>
            <pc:sldMk cId="1295012081" sldId="267"/>
            <ac:spMk id="42" creationId="{22F15A2D-2324-487D-A02A-BF46C5C580EB}"/>
          </ac:spMkLst>
        </pc:spChg>
        <pc:spChg chg="add del">
          <ac:chgData name="Misty Higgins" userId="d003460c-33fe-4915-8b5f-f22610d64b75" providerId="ADAL" clId="{7C5F69CF-8797-4BBA-B95F-E98A49992671}" dt="2020-06-26T14:29:17.583" v="1138" actId="26606"/>
          <ac:spMkLst>
            <pc:docMk/>
            <pc:sldMk cId="1295012081" sldId="267"/>
            <ac:spMk id="43" creationId="{17A7F34E-D418-47E2-9F86-2C45BBC31210}"/>
          </ac:spMkLst>
        </pc:spChg>
        <pc:spChg chg="add del">
          <ac:chgData name="Misty Higgins" userId="d003460c-33fe-4915-8b5f-f22610d64b75" providerId="ADAL" clId="{7C5F69CF-8797-4BBA-B95F-E98A49992671}" dt="2020-06-26T14:29:26.341" v="1142" actId="26606"/>
          <ac:spMkLst>
            <pc:docMk/>
            <pc:sldMk cId="1295012081" sldId="267"/>
            <ac:spMk id="48" creationId="{F3060C83-F051-4F0E-ABAD-AA0DFC48B218}"/>
          </ac:spMkLst>
        </pc:spChg>
        <pc:spChg chg="add del">
          <ac:chgData name="Misty Higgins" userId="d003460c-33fe-4915-8b5f-f22610d64b75" providerId="ADAL" clId="{7C5F69CF-8797-4BBA-B95F-E98A49992671}" dt="2020-06-26T14:29:26.341" v="1142" actId="26606"/>
          <ac:spMkLst>
            <pc:docMk/>
            <pc:sldMk cId="1295012081" sldId="267"/>
            <ac:spMk id="50" creationId="{83C98ABE-055B-441F-B07E-44F97F083C39}"/>
          </ac:spMkLst>
        </pc:spChg>
        <pc:spChg chg="add del">
          <ac:chgData name="Misty Higgins" userId="d003460c-33fe-4915-8b5f-f22610d64b75" providerId="ADAL" clId="{7C5F69CF-8797-4BBA-B95F-E98A49992671}" dt="2020-06-26T14:29:26.341" v="1142" actId="26606"/>
          <ac:spMkLst>
            <pc:docMk/>
            <pc:sldMk cId="1295012081" sldId="267"/>
            <ac:spMk id="52" creationId="{29FDB030-9B49-4CED-8CCD-4D99382388AC}"/>
          </ac:spMkLst>
        </pc:spChg>
        <pc:spChg chg="add del">
          <ac:chgData name="Misty Higgins" userId="d003460c-33fe-4915-8b5f-f22610d64b75" providerId="ADAL" clId="{7C5F69CF-8797-4BBA-B95F-E98A49992671}" dt="2020-06-26T14:29:26.341" v="1142" actId="26606"/>
          <ac:spMkLst>
            <pc:docMk/>
            <pc:sldMk cId="1295012081" sldId="267"/>
            <ac:spMk id="54" creationId="{3783CA14-24A1-485C-8B30-D6A5D87987AD}"/>
          </ac:spMkLst>
        </pc:spChg>
        <pc:spChg chg="add del">
          <ac:chgData name="Misty Higgins" userId="d003460c-33fe-4915-8b5f-f22610d64b75" providerId="ADAL" clId="{7C5F69CF-8797-4BBA-B95F-E98A49992671}" dt="2020-06-26T14:29:26.341" v="1142" actId="26606"/>
          <ac:spMkLst>
            <pc:docMk/>
            <pc:sldMk cId="1295012081" sldId="267"/>
            <ac:spMk id="56" creationId="{9A97C86A-04D6-40F7-AE84-31AB43E6A846}"/>
          </ac:spMkLst>
        </pc:spChg>
        <pc:spChg chg="add del">
          <ac:chgData name="Misty Higgins" userId="d003460c-33fe-4915-8b5f-f22610d64b75" providerId="ADAL" clId="{7C5F69CF-8797-4BBA-B95F-E98A49992671}" dt="2020-06-26T14:29:26.341" v="1142" actId="26606"/>
          <ac:spMkLst>
            <pc:docMk/>
            <pc:sldMk cId="1295012081" sldId="267"/>
            <ac:spMk id="58" creationId="{FF9F2414-84E8-453E-B1F3-389FDE8192D9}"/>
          </ac:spMkLst>
        </pc:spChg>
        <pc:spChg chg="add del">
          <ac:chgData name="Misty Higgins" userId="d003460c-33fe-4915-8b5f-f22610d64b75" providerId="ADAL" clId="{7C5F69CF-8797-4BBA-B95F-E98A49992671}" dt="2020-06-26T14:29:26.341" v="1142" actId="26606"/>
          <ac:spMkLst>
            <pc:docMk/>
            <pc:sldMk cId="1295012081" sldId="267"/>
            <ac:spMk id="60" creationId="{3ECA69A1-7536-43AC-85EF-C7106179F5ED}"/>
          </ac:spMkLst>
        </pc:spChg>
        <pc:spChg chg="add del">
          <ac:chgData name="Misty Higgins" userId="d003460c-33fe-4915-8b5f-f22610d64b75" providerId="ADAL" clId="{7C5F69CF-8797-4BBA-B95F-E98A49992671}" dt="2020-06-26T14:30:04.630" v="1151" actId="26606"/>
          <ac:spMkLst>
            <pc:docMk/>
            <pc:sldMk cId="1295012081" sldId="267"/>
            <ac:spMk id="65" creationId="{86FF76B9-219D-4469-AF87-0236D29032F1}"/>
          </ac:spMkLst>
        </pc:spChg>
        <pc:spChg chg="add del">
          <ac:chgData name="Misty Higgins" userId="d003460c-33fe-4915-8b5f-f22610d64b75" providerId="ADAL" clId="{7C5F69CF-8797-4BBA-B95F-E98A49992671}" dt="2020-06-26T14:30:04.630" v="1151" actId="26606"/>
          <ac:spMkLst>
            <pc:docMk/>
            <pc:sldMk cId="1295012081" sldId="267"/>
            <ac:spMk id="71" creationId="{2E80C965-DB6D-4F81-9E9E-B027384D0BD6}"/>
          </ac:spMkLst>
        </pc:spChg>
        <pc:spChg chg="add del">
          <ac:chgData name="Misty Higgins" userId="d003460c-33fe-4915-8b5f-f22610d64b75" providerId="ADAL" clId="{7C5F69CF-8797-4BBA-B95F-E98A49992671}" dt="2020-06-26T14:30:04.630" v="1151" actId="26606"/>
          <ac:spMkLst>
            <pc:docMk/>
            <pc:sldMk cId="1295012081" sldId="267"/>
            <ac:spMk id="73" creationId="{633C5E46-DAC5-4661-9C87-22B08E2A512F}"/>
          </ac:spMkLst>
        </pc:spChg>
        <pc:spChg chg="add">
          <ac:chgData name="Misty Higgins" userId="d003460c-33fe-4915-8b5f-f22610d64b75" providerId="ADAL" clId="{7C5F69CF-8797-4BBA-B95F-E98A49992671}" dt="2020-06-26T14:30:04.630" v="1151" actId="26606"/>
          <ac:spMkLst>
            <pc:docMk/>
            <pc:sldMk cId="1295012081" sldId="267"/>
            <ac:spMk id="78" creationId="{01D0AF59-99C3-4251-AB9A-C966C6AD4400}"/>
          </ac:spMkLst>
        </pc:spChg>
        <pc:spChg chg="add">
          <ac:chgData name="Misty Higgins" userId="d003460c-33fe-4915-8b5f-f22610d64b75" providerId="ADAL" clId="{7C5F69CF-8797-4BBA-B95F-E98A49992671}" dt="2020-06-26T14:30:04.630" v="1151" actId="26606"/>
          <ac:spMkLst>
            <pc:docMk/>
            <pc:sldMk cId="1295012081" sldId="267"/>
            <ac:spMk id="80" creationId="{1855405F-37A2-4869-9154-F8BE3BECE6C3}"/>
          </ac:spMkLst>
        </pc:spChg>
        <pc:grpChg chg="add del">
          <ac:chgData name="Misty Higgins" userId="d003460c-33fe-4915-8b5f-f22610d64b75" providerId="ADAL" clId="{7C5F69CF-8797-4BBA-B95F-E98A49992671}" dt="2020-06-26T14:30:04.630" v="1151" actId="26606"/>
          <ac:grpSpMkLst>
            <pc:docMk/>
            <pc:sldMk cId="1295012081" sldId="267"/>
            <ac:grpSpMk id="67" creationId="{DB88BD78-87E1-424D-B479-C37D8E41B12E}"/>
          </ac:grpSpMkLst>
        </pc:grpChg>
        <pc:picChg chg="add del mod">
          <ac:chgData name="Misty Higgins" userId="d003460c-33fe-4915-8b5f-f22610d64b75" providerId="ADAL" clId="{7C5F69CF-8797-4BBA-B95F-E98A49992671}" dt="2020-06-26T14:27:58.748" v="1114" actId="478"/>
          <ac:picMkLst>
            <pc:docMk/>
            <pc:sldMk cId="1295012081" sldId="267"/>
            <ac:picMk id="3" creationId="{38DBCFF9-7EB8-48D3-B812-3C7C0B1255C1}"/>
          </ac:picMkLst>
        </pc:picChg>
        <pc:picChg chg="add mod">
          <ac:chgData name="Misty Higgins" userId="d003460c-33fe-4915-8b5f-f22610d64b75" providerId="ADAL" clId="{7C5F69CF-8797-4BBA-B95F-E98A49992671}" dt="2020-06-26T14:30:13.342" v="1154" actId="1076"/>
          <ac:picMkLst>
            <pc:docMk/>
            <pc:sldMk cId="1295012081" sldId="267"/>
            <ac:picMk id="4" creationId="{1AE7AB4A-A2BE-418E-8FA4-D92AB73F57CF}"/>
          </ac:picMkLst>
        </pc:picChg>
      </pc:sldChg>
      <pc:sldChg chg="modSp new mod">
        <pc:chgData name="Misty Higgins" userId="d003460c-33fe-4915-8b5f-f22610d64b75" providerId="ADAL" clId="{7C5F69CF-8797-4BBA-B95F-E98A49992671}" dt="2020-06-26T14:36:06.299" v="1166" actId="20577"/>
        <pc:sldMkLst>
          <pc:docMk/>
          <pc:sldMk cId="758279139" sldId="268"/>
        </pc:sldMkLst>
        <pc:spChg chg="mod">
          <ac:chgData name="Misty Higgins" userId="d003460c-33fe-4915-8b5f-f22610d64b75" providerId="ADAL" clId="{7C5F69CF-8797-4BBA-B95F-E98A49992671}" dt="2020-06-26T14:26:50.008" v="1113" actId="20577"/>
          <ac:spMkLst>
            <pc:docMk/>
            <pc:sldMk cId="758279139" sldId="268"/>
            <ac:spMk id="2" creationId="{A134D9E4-E81A-4360-AEBF-6E96D0BE4EFA}"/>
          </ac:spMkLst>
        </pc:spChg>
        <pc:spChg chg="mod">
          <ac:chgData name="Misty Higgins" userId="d003460c-33fe-4915-8b5f-f22610d64b75" providerId="ADAL" clId="{7C5F69CF-8797-4BBA-B95F-E98A49992671}" dt="2020-06-26T14:36:06.299" v="1166" actId="20577"/>
          <ac:spMkLst>
            <pc:docMk/>
            <pc:sldMk cId="758279139" sldId="268"/>
            <ac:spMk id="3" creationId="{2F9ABA94-6507-4E4A-98E1-004E155D8F90}"/>
          </ac:spMkLst>
        </pc:spChg>
      </pc:sldChg>
      <pc:sldChg chg="modSp new del mod">
        <pc:chgData name="Misty Higgins" userId="d003460c-33fe-4915-8b5f-f22610d64b75" providerId="ADAL" clId="{7C5F69CF-8797-4BBA-B95F-E98A49992671}" dt="2020-06-26T14:12:33.248" v="646" actId="2696"/>
        <pc:sldMkLst>
          <pc:docMk/>
          <pc:sldMk cId="19397763" sldId="269"/>
        </pc:sldMkLst>
        <pc:spChg chg="mod">
          <ac:chgData name="Misty Higgins" userId="d003460c-33fe-4915-8b5f-f22610d64b75" providerId="ADAL" clId="{7C5F69CF-8797-4BBA-B95F-E98A49992671}" dt="2020-06-26T14:11:29.936" v="498" actId="1076"/>
          <ac:spMkLst>
            <pc:docMk/>
            <pc:sldMk cId="19397763" sldId="269"/>
            <ac:spMk id="2" creationId="{E23F9745-A765-411F-94C1-B6D15C22A635}"/>
          </ac:spMkLst>
        </pc:spChg>
        <pc:spChg chg="mod">
          <ac:chgData name="Misty Higgins" userId="d003460c-33fe-4915-8b5f-f22610d64b75" providerId="ADAL" clId="{7C5F69CF-8797-4BBA-B95F-E98A49992671}" dt="2020-06-26T14:12:26.527" v="645" actId="20577"/>
          <ac:spMkLst>
            <pc:docMk/>
            <pc:sldMk cId="19397763" sldId="269"/>
            <ac:spMk id="3" creationId="{F33F7EF6-74DC-4A64-9E87-F012E01937D6}"/>
          </ac:spMkLst>
        </pc:spChg>
      </pc:sldChg>
      <pc:sldChg chg="add del">
        <pc:chgData name="Misty Higgins" userId="d003460c-33fe-4915-8b5f-f22610d64b75" providerId="ADAL" clId="{7C5F69CF-8797-4BBA-B95F-E98A49992671}" dt="2020-06-26T14:32:35.016" v="1158"/>
        <pc:sldMkLst>
          <pc:docMk/>
          <pc:sldMk cId="3668053632" sldId="269"/>
        </pc:sldMkLst>
      </pc:sldChg>
      <pc:sldChg chg="modSp new mod">
        <pc:chgData name="Misty Higgins" userId="d003460c-33fe-4915-8b5f-f22610d64b75" providerId="ADAL" clId="{7C5F69CF-8797-4BBA-B95F-E98A49992671}" dt="2020-07-06T13:28:22.552" v="1799" actId="20577"/>
        <pc:sldMkLst>
          <pc:docMk/>
          <pc:sldMk cId="2105881002" sldId="270"/>
        </pc:sldMkLst>
        <pc:spChg chg="mod">
          <ac:chgData name="Misty Higgins" userId="d003460c-33fe-4915-8b5f-f22610d64b75" providerId="ADAL" clId="{7C5F69CF-8797-4BBA-B95F-E98A49992671}" dt="2020-07-06T12:58:53.072" v="1477" actId="20577"/>
          <ac:spMkLst>
            <pc:docMk/>
            <pc:sldMk cId="2105881002" sldId="270"/>
            <ac:spMk id="2" creationId="{3BBCC564-1D80-4DD1-86BD-41ED9196F2B5}"/>
          </ac:spMkLst>
        </pc:spChg>
        <pc:spChg chg="mod">
          <ac:chgData name="Misty Higgins" userId="d003460c-33fe-4915-8b5f-f22610d64b75" providerId="ADAL" clId="{7C5F69CF-8797-4BBA-B95F-E98A49992671}" dt="2020-07-06T13:28:22.552" v="1799" actId="20577"/>
          <ac:spMkLst>
            <pc:docMk/>
            <pc:sldMk cId="2105881002" sldId="270"/>
            <ac:spMk id="3" creationId="{99D62F00-73F4-4945-986E-759D7E2EA69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2C625D-EBF8-DD4B-A6F2-C92534EE5A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03574303-55B8-F94F-A00A-44B9C5BB8B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7778A34F-496F-6E49-BD99-017B4D45C748}"/>
              </a:ext>
            </a:extLst>
          </p:cNvPr>
          <p:cNvSpPr>
            <a:spLocks noGrp="1"/>
          </p:cNvSpPr>
          <p:nvPr>
            <p:ph type="dt" sz="half" idx="10"/>
          </p:nvPr>
        </p:nvSpPr>
        <p:spPr/>
        <p:txBody>
          <a:bodyPr/>
          <a:lstStyle/>
          <a:p>
            <a:fld id="{BEE1440F-B68C-B149-82F3-D7CCD2E8A214}" type="datetimeFigureOut">
              <a:rPr lang="en-US" smtClean="0"/>
              <a:t>7/13/20</a:t>
            </a:fld>
            <a:endParaRPr lang="en-US" dirty="0"/>
          </a:p>
        </p:txBody>
      </p:sp>
      <p:sp>
        <p:nvSpPr>
          <p:cNvPr id="5" name="Footer Placeholder 4">
            <a:extLst>
              <a:ext uri="{FF2B5EF4-FFF2-40B4-BE49-F238E27FC236}">
                <a16:creationId xmlns:a16="http://schemas.microsoft.com/office/drawing/2014/main" xmlns="" id="{92654585-90CF-3041-B842-E488E31B418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B5D7B908-1092-D143-8C55-B33D8E62CE39}"/>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10" name="Picture 9" descr="A picture containing bridge, water&#10;&#10;Description automatically generated">
            <a:extLst>
              <a:ext uri="{FF2B5EF4-FFF2-40B4-BE49-F238E27FC236}">
                <a16:creationId xmlns:a16="http://schemas.microsoft.com/office/drawing/2014/main" xmlns="" id="{2EB41D31-3A5E-9346-B2D6-6F5E4E62AA9C}"/>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446160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F4D9C3-848A-5F42-A7D1-880762ADF1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CA0D345A-1662-7646-8D76-16F3E28FE9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A4AB69E-B609-A047-B80D-D1D9151D0938}"/>
              </a:ext>
            </a:extLst>
          </p:cNvPr>
          <p:cNvSpPr>
            <a:spLocks noGrp="1"/>
          </p:cNvSpPr>
          <p:nvPr>
            <p:ph type="dt" sz="half" idx="10"/>
          </p:nvPr>
        </p:nvSpPr>
        <p:spPr/>
        <p:txBody>
          <a:bodyPr/>
          <a:lstStyle/>
          <a:p>
            <a:fld id="{BEE1440F-B68C-B149-82F3-D7CCD2E8A214}" type="datetimeFigureOut">
              <a:rPr lang="en-US" smtClean="0"/>
              <a:t>7/13/20</a:t>
            </a:fld>
            <a:endParaRPr lang="en-US" dirty="0"/>
          </a:p>
        </p:txBody>
      </p:sp>
      <p:sp>
        <p:nvSpPr>
          <p:cNvPr id="5" name="Footer Placeholder 4">
            <a:extLst>
              <a:ext uri="{FF2B5EF4-FFF2-40B4-BE49-F238E27FC236}">
                <a16:creationId xmlns:a16="http://schemas.microsoft.com/office/drawing/2014/main" xmlns="" id="{E4482C24-F64E-7A46-B9FD-96D38FAF95E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6A9A7C0F-8921-9546-BCE4-DF7E628B4596}"/>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8" name="Picture 7" descr="A picture containing bridge&#10;&#10;Description automatically generated">
            <a:extLst>
              <a:ext uri="{FF2B5EF4-FFF2-40B4-BE49-F238E27FC236}">
                <a16:creationId xmlns:a16="http://schemas.microsoft.com/office/drawing/2014/main" xmlns="" id="{C9330996-7DF0-2045-BB18-6044C6849844}"/>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26860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1251D40-1766-BE41-87E3-A0D7E87644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E6CBDA9-8BE6-C344-A4EA-B6E4451460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A5DEFD7-7740-AB48-B963-072AA313046C}"/>
              </a:ext>
            </a:extLst>
          </p:cNvPr>
          <p:cNvSpPr>
            <a:spLocks noGrp="1"/>
          </p:cNvSpPr>
          <p:nvPr>
            <p:ph type="dt" sz="half" idx="10"/>
          </p:nvPr>
        </p:nvSpPr>
        <p:spPr/>
        <p:txBody>
          <a:bodyPr/>
          <a:lstStyle/>
          <a:p>
            <a:fld id="{BEE1440F-B68C-B149-82F3-D7CCD2E8A214}" type="datetimeFigureOut">
              <a:rPr lang="en-US" smtClean="0"/>
              <a:t>7/13/20</a:t>
            </a:fld>
            <a:endParaRPr lang="en-US" dirty="0"/>
          </a:p>
        </p:txBody>
      </p:sp>
      <p:sp>
        <p:nvSpPr>
          <p:cNvPr id="5" name="Footer Placeholder 4">
            <a:extLst>
              <a:ext uri="{FF2B5EF4-FFF2-40B4-BE49-F238E27FC236}">
                <a16:creationId xmlns:a16="http://schemas.microsoft.com/office/drawing/2014/main" xmlns="" id="{A5E82F33-5F3C-3C45-90A0-45F02E00806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ED663781-62E5-2045-9DAE-0A8ACA3BFA79}"/>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8" name="Picture 7" descr="A picture containing bridge&#10;&#10;Description automatically generated">
            <a:extLst>
              <a:ext uri="{FF2B5EF4-FFF2-40B4-BE49-F238E27FC236}">
                <a16:creationId xmlns:a16="http://schemas.microsoft.com/office/drawing/2014/main" xmlns="" id="{6E3DF735-0814-3249-AFC2-6E29DE8F30CF}"/>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64740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15611" y="992767"/>
            <a:ext cx="11360800" cy="27368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933"/>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a:p>
        </p:txBody>
      </p:sp>
      <p:sp>
        <p:nvSpPr>
          <p:cNvPr id="11" name="Google Shape;11;p2"/>
          <p:cNvSpPr txBox="1">
            <a:spLocks noGrp="1"/>
          </p:cNvSpPr>
          <p:nvPr>
            <p:ph type="subTitle" idx="1"/>
          </p:nvPr>
        </p:nvSpPr>
        <p:spPr>
          <a:xfrm>
            <a:off x="415600" y="3778833"/>
            <a:ext cx="11360800" cy="105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37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sp>
        <p:nvSpPr>
          <p:cNvPr id="12" name="Google Shape;12;p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892231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15600" y="2867800"/>
            <a:ext cx="11360800" cy="1122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48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15" name="Google Shape;15;p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673333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735527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3" name="Google Shape;23;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4" name="Google Shape;2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14659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8372702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3200"/>
            </a:lvl1pPr>
            <a:lvl2pPr lvl="1">
              <a:spcBef>
                <a:spcPts val="0"/>
              </a:spcBef>
              <a:spcAft>
                <a:spcPts val="0"/>
              </a:spcAft>
              <a:buSzPts val="2400"/>
              <a:buNone/>
              <a:defRPr sz="3200"/>
            </a:lvl2pPr>
            <a:lvl3pPr lvl="2">
              <a:spcBef>
                <a:spcPts val="0"/>
              </a:spcBef>
              <a:spcAft>
                <a:spcPts val="0"/>
              </a:spcAft>
              <a:buSzPts val="2400"/>
              <a:buNone/>
              <a:defRPr sz="3200"/>
            </a:lvl3pPr>
            <a:lvl4pPr lvl="3">
              <a:spcBef>
                <a:spcPts val="0"/>
              </a:spcBef>
              <a:spcAft>
                <a:spcPts val="0"/>
              </a:spcAft>
              <a:buSzPts val="2400"/>
              <a:buNone/>
              <a:defRPr sz="3200"/>
            </a:lvl4pPr>
            <a:lvl5pPr lvl="4">
              <a:spcBef>
                <a:spcPts val="0"/>
              </a:spcBef>
              <a:spcAft>
                <a:spcPts val="0"/>
              </a:spcAft>
              <a:buSzPts val="2400"/>
              <a:buNone/>
              <a:defRPr sz="3200"/>
            </a:lvl5pPr>
            <a:lvl6pPr lvl="5">
              <a:spcBef>
                <a:spcPts val="0"/>
              </a:spcBef>
              <a:spcAft>
                <a:spcPts val="0"/>
              </a:spcAft>
              <a:buSzPts val="2400"/>
              <a:buNone/>
              <a:defRPr sz="3200"/>
            </a:lvl6pPr>
            <a:lvl7pPr lvl="6">
              <a:spcBef>
                <a:spcPts val="0"/>
              </a:spcBef>
              <a:spcAft>
                <a:spcPts val="0"/>
              </a:spcAft>
              <a:buSzPts val="2400"/>
              <a:buNone/>
              <a:defRPr sz="3200"/>
            </a:lvl7pPr>
            <a:lvl8pPr lvl="7">
              <a:spcBef>
                <a:spcPts val="0"/>
              </a:spcBef>
              <a:spcAft>
                <a:spcPts val="0"/>
              </a:spcAft>
              <a:buSzPts val="2400"/>
              <a:buNone/>
              <a:defRPr sz="3200"/>
            </a:lvl8pPr>
            <a:lvl9pPr lvl="8">
              <a:spcBef>
                <a:spcPts val="0"/>
              </a:spcBef>
              <a:spcAft>
                <a:spcPts val="0"/>
              </a:spcAft>
              <a:buSzPts val="2400"/>
              <a:buNone/>
              <a:defRPr sz="3200"/>
            </a:lvl9pPr>
          </a:lstStyle>
          <a:p>
            <a:endParaRPr/>
          </a:p>
        </p:txBody>
      </p:sp>
      <p:sp>
        <p:nvSpPr>
          <p:cNvPr id="30" name="Google Shape;30;p7"/>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noAutofit/>
          </a:bodyPr>
          <a:lstStyle>
            <a:lvl1pPr marL="609585" lvl="0" indent="-406390">
              <a:spcBef>
                <a:spcPts val="0"/>
              </a:spcBef>
              <a:spcAft>
                <a:spcPts val="0"/>
              </a:spcAft>
              <a:buSzPts val="1200"/>
              <a:buChar char="●"/>
              <a:defRPr sz="1600"/>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31" name="Google Shape;31;p7"/>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26976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653667" y="600200"/>
            <a:ext cx="8490400" cy="5454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64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
        <p:nvSpPr>
          <p:cNvPr id="34" name="Google Shape;34;p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9063367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6096000" y="-167"/>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7" name="Google Shape;37;p9"/>
          <p:cNvSpPr txBox="1">
            <a:spLocks noGrp="1"/>
          </p:cNvSpPr>
          <p:nvPr>
            <p:ph type="title"/>
          </p:nvPr>
        </p:nvSpPr>
        <p:spPr>
          <a:xfrm>
            <a:off x="354000" y="1644233"/>
            <a:ext cx="5393600" cy="1976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5600"/>
            </a:lvl1pPr>
            <a:lvl2pPr lvl="1" algn="ctr">
              <a:spcBef>
                <a:spcPts val="0"/>
              </a:spcBef>
              <a:spcAft>
                <a:spcPts val="0"/>
              </a:spcAft>
              <a:buSzPts val="4200"/>
              <a:buNone/>
              <a:defRPr sz="5600"/>
            </a:lvl2pPr>
            <a:lvl3pPr lvl="2" algn="ctr">
              <a:spcBef>
                <a:spcPts val="0"/>
              </a:spcBef>
              <a:spcAft>
                <a:spcPts val="0"/>
              </a:spcAft>
              <a:buSzPts val="4200"/>
              <a:buNone/>
              <a:defRPr sz="5600"/>
            </a:lvl3pPr>
            <a:lvl4pPr lvl="3" algn="ctr">
              <a:spcBef>
                <a:spcPts val="0"/>
              </a:spcBef>
              <a:spcAft>
                <a:spcPts val="0"/>
              </a:spcAft>
              <a:buSzPts val="4200"/>
              <a:buNone/>
              <a:defRPr sz="5600"/>
            </a:lvl4pPr>
            <a:lvl5pPr lvl="4" algn="ctr">
              <a:spcBef>
                <a:spcPts val="0"/>
              </a:spcBef>
              <a:spcAft>
                <a:spcPts val="0"/>
              </a:spcAft>
              <a:buSzPts val="4200"/>
              <a:buNone/>
              <a:defRPr sz="5600"/>
            </a:lvl5pPr>
            <a:lvl6pPr lvl="5" algn="ctr">
              <a:spcBef>
                <a:spcPts val="0"/>
              </a:spcBef>
              <a:spcAft>
                <a:spcPts val="0"/>
              </a:spcAft>
              <a:buSzPts val="4200"/>
              <a:buNone/>
              <a:defRPr sz="5600"/>
            </a:lvl6pPr>
            <a:lvl7pPr lvl="6" algn="ctr">
              <a:spcBef>
                <a:spcPts val="0"/>
              </a:spcBef>
              <a:spcAft>
                <a:spcPts val="0"/>
              </a:spcAft>
              <a:buSzPts val="4200"/>
              <a:buNone/>
              <a:defRPr sz="5600"/>
            </a:lvl7pPr>
            <a:lvl8pPr lvl="7" algn="ctr">
              <a:spcBef>
                <a:spcPts val="0"/>
              </a:spcBef>
              <a:spcAft>
                <a:spcPts val="0"/>
              </a:spcAft>
              <a:buSzPts val="4200"/>
              <a:buNone/>
              <a:defRPr sz="5600"/>
            </a:lvl8pPr>
            <a:lvl9pPr lvl="8" algn="ctr">
              <a:spcBef>
                <a:spcPts val="0"/>
              </a:spcBef>
              <a:spcAft>
                <a:spcPts val="0"/>
              </a:spcAft>
              <a:buSzPts val="4200"/>
              <a:buNone/>
              <a:defRPr sz="5600"/>
            </a:lvl9pPr>
          </a:lstStyle>
          <a:p>
            <a:endParaRPr/>
          </a:p>
        </p:txBody>
      </p:sp>
      <p:sp>
        <p:nvSpPr>
          <p:cNvPr id="38" name="Google Shape;38;p9"/>
          <p:cNvSpPr txBox="1">
            <a:spLocks noGrp="1"/>
          </p:cNvSpPr>
          <p:nvPr>
            <p:ph type="subTitle" idx="1"/>
          </p:nvPr>
        </p:nvSpPr>
        <p:spPr>
          <a:xfrm>
            <a:off x="354000" y="3737433"/>
            <a:ext cx="5393600" cy="164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39" name="Google Shape;39;p9"/>
          <p:cNvSpPr txBox="1">
            <a:spLocks noGrp="1"/>
          </p:cNvSpPr>
          <p:nvPr>
            <p:ph type="body" idx="2"/>
          </p:nvPr>
        </p:nvSpPr>
        <p:spPr>
          <a:xfrm>
            <a:off x="6586000" y="965433"/>
            <a:ext cx="5116000" cy="4926800"/>
          </a:xfrm>
          <a:prstGeom prst="rect">
            <a:avLst/>
          </a:prstGeom>
        </p:spPr>
        <p:txBody>
          <a:bodyPr spcFirstLastPara="1" wrap="square" lIns="91425" tIns="91425" rIns="91425" bIns="91425" anchor="ctr"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40" name="Google Shape;40;p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10411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6F63DC-BC9B-2A4C-AEE5-B9DB2F1B9C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006D4DF-FA4E-0F49-90E5-B7424FD511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5F111B8-F1F2-C94D-9E8A-0E92BD016B9B}"/>
              </a:ext>
            </a:extLst>
          </p:cNvPr>
          <p:cNvSpPr>
            <a:spLocks noGrp="1"/>
          </p:cNvSpPr>
          <p:nvPr>
            <p:ph type="dt" sz="half" idx="10"/>
          </p:nvPr>
        </p:nvSpPr>
        <p:spPr/>
        <p:txBody>
          <a:bodyPr/>
          <a:lstStyle/>
          <a:p>
            <a:fld id="{BEE1440F-B68C-B149-82F3-D7CCD2E8A214}" type="datetimeFigureOut">
              <a:rPr lang="en-US" smtClean="0"/>
              <a:t>7/13/20</a:t>
            </a:fld>
            <a:endParaRPr lang="en-US" dirty="0"/>
          </a:p>
        </p:txBody>
      </p:sp>
      <p:sp>
        <p:nvSpPr>
          <p:cNvPr id="5" name="Footer Placeholder 4">
            <a:extLst>
              <a:ext uri="{FF2B5EF4-FFF2-40B4-BE49-F238E27FC236}">
                <a16:creationId xmlns:a16="http://schemas.microsoft.com/office/drawing/2014/main" xmlns="" id="{549D546D-585D-3C45-A16C-28C8455E8DB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D217A3C8-F912-DB4C-BAA0-477DD4E91826}"/>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8" name="Picture 7" descr="A picture containing bridge&#10;&#10;Description automatically generated">
            <a:extLst>
              <a:ext uri="{FF2B5EF4-FFF2-40B4-BE49-F238E27FC236}">
                <a16:creationId xmlns:a16="http://schemas.microsoft.com/office/drawing/2014/main" xmlns="" id="{696FECE2-F392-3B42-A778-65E8A04B5EFA}"/>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7435354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415600" y="5640767"/>
            <a:ext cx="7998400" cy="806800"/>
          </a:xfrm>
          <a:prstGeom prst="rect">
            <a:avLst/>
          </a:prstGeom>
        </p:spPr>
        <p:txBody>
          <a:bodyPr spcFirstLastPara="1" wrap="square" lIns="91425" tIns="91425" rIns="91425" bIns="91425" anchor="ctr" anchorCtr="0">
            <a:noAutofit/>
          </a:bodyPr>
          <a:lstStyle>
            <a:lvl1pPr marL="609585" lvl="0" indent="-304792">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8828133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415600" y="1474833"/>
            <a:ext cx="113608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60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46" name="Google Shape;46;p11"/>
          <p:cNvSpPr txBox="1">
            <a:spLocks noGrp="1"/>
          </p:cNvSpPr>
          <p:nvPr>
            <p:ph type="body" idx="1"/>
          </p:nvPr>
        </p:nvSpPr>
        <p:spPr>
          <a:xfrm>
            <a:off x="415600" y="4202967"/>
            <a:ext cx="11360800" cy="17344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SzPts val="1800"/>
              <a:buChar char="●"/>
              <a:defRPr/>
            </a:lvl1pPr>
            <a:lvl2pPr marL="1219170" lvl="1" indent="-423323" algn="ctr">
              <a:spcBef>
                <a:spcPts val="2133"/>
              </a:spcBef>
              <a:spcAft>
                <a:spcPts val="0"/>
              </a:spcAft>
              <a:buSzPts val="1400"/>
              <a:buChar char="○"/>
              <a:defRPr/>
            </a:lvl2pPr>
            <a:lvl3pPr marL="1828754" lvl="2" indent="-423323" algn="ctr">
              <a:spcBef>
                <a:spcPts val="2133"/>
              </a:spcBef>
              <a:spcAft>
                <a:spcPts val="0"/>
              </a:spcAft>
              <a:buSzPts val="1400"/>
              <a:buChar char="■"/>
              <a:defRPr/>
            </a:lvl3pPr>
            <a:lvl4pPr marL="2438339" lvl="3" indent="-423323" algn="ctr">
              <a:spcBef>
                <a:spcPts val="2133"/>
              </a:spcBef>
              <a:spcAft>
                <a:spcPts val="0"/>
              </a:spcAft>
              <a:buSzPts val="1400"/>
              <a:buChar char="●"/>
              <a:defRPr/>
            </a:lvl4pPr>
            <a:lvl5pPr marL="3047924" lvl="4" indent="-423323" algn="ctr">
              <a:spcBef>
                <a:spcPts val="2133"/>
              </a:spcBef>
              <a:spcAft>
                <a:spcPts val="0"/>
              </a:spcAft>
              <a:buSzPts val="1400"/>
              <a:buChar char="○"/>
              <a:defRPr/>
            </a:lvl5pPr>
            <a:lvl6pPr marL="3657509" lvl="5" indent="-423323" algn="ctr">
              <a:spcBef>
                <a:spcPts val="2133"/>
              </a:spcBef>
              <a:spcAft>
                <a:spcPts val="0"/>
              </a:spcAft>
              <a:buSzPts val="1400"/>
              <a:buChar char="■"/>
              <a:defRPr/>
            </a:lvl6pPr>
            <a:lvl7pPr marL="4267093" lvl="6" indent="-423323" algn="ctr">
              <a:spcBef>
                <a:spcPts val="2133"/>
              </a:spcBef>
              <a:spcAft>
                <a:spcPts val="0"/>
              </a:spcAft>
              <a:buSzPts val="1400"/>
              <a:buChar char="●"/>
              <a:defRPr/>
            </a:lvl7pPr>
            <a:lvl8pPr marL="4876678" lvl="7" indent="-423323" algn="ctr">
              <a:spcBef>
                <a:spcPts val="2133"/>
              </a:spcBef>
              <a:spcAft>
                <a:spcPts val="0"/>
              </a:spcAft>
              <a:buSzPts val="1400"/>
              <a:buChar char="○"/>
              <a:defRPr/>
            </a:lvl8pPr>
            <a:lvl9pPr marL="5486263" lvl="8" indent="-423323" algn="ctr">
              <a:spcBef>
                <a:spcPts val="2133"/>
              </a:spcBef>
              <a:spcAft>
                <a:spcPts val="2133"/>
              </a:spcAft>
              <a:buSzPts val="1400"/>
              <a:buChar char="■"/>
              <a:defRPr/>
            </a:lvl9pPr>
          </a:lstStyle>
          <a:p>
            <a:endParaRPr/>
          </a:p>
        </p:txBody>
      </p:sp>
      <p:sp>
        <p:nvSpPr>
          <p:cNvPr id="47" name="Google Shape;47;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3163320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309598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8BE621-628F-E246-A1CF-F2F93E544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9CBBBEF-AF6E-9643-A66F-EBE59EAE2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B831880-BE37-4D46-825E-B9964754C49F}"/>
              </a:ext>
            </a:extLst>
          </p:cNvPr>
          <p:cNvSpPr>
            <a:spLocks noGrp="1"/>
          </p:cNvSpPr>
          <p:nvPr>
            <p:ph type="dt" sz="half" idx="10"/>
          </p:nvPr>
        </p:nvSpPr>
        <p:spPr/>
        <p:txBody>
          <a:bodyPr/>
          <a:lstStyle/>
          <a:p>
            <a:fld id="{BEE1440F-B68C-B149-82F3-D7CCD2E8A214}" type="datetimeFigureOut">
              <a:rPr lang="en-US" smtClean="0"/>
              <a:t>7/13/20</a:t>
            </a:fld>
            <a:endParaRPr lang="en-US" dirty="0"/>
          </a:p>
        </p:txBody>
      </p:sp>
      <p:sp>
        <p:nvSpPr>
          <p:cNvPr id="5" name="Footer Placeholder 4">
            <a:extLst>
              <a:ext uri="{FF2B5EF4-FFF2-40B4-BE49-F238E27FC236}">
                <a16:creationId xmlns:a16="http://schemas.microsoft.com/office/drawing/2014/main" xmlns="" id="{DEF35FB2-9792-3843-ABE1-5C1437E2B8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905857AB-C9D5-BD4B-A9C9-C28B3ED805DE}"/>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8" name="Picture 7" descr="A picture containing bridge&#10;&#10;Description automatically generated">
            <a:extLst>
              <a:ext uri="{FF2B5EF4-FFF2-40B4-BE49-F238E27FC236}">
                <a16:creationId xmlns:a16="http://schemas.microsoft.com/office/drawing/2014/main" xmlns="" id="{C041B78D-9892-4142-B7B8-22870A52CC83}"/>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29097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A37454-F3E2-8F4B-9915-77AF393FCD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31FC6CB-39DA-F746-A6F2-52E1845C8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00ED7E8-F0B2-EF48-BA1A-E90F12D75F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74D26B8E-EA6C-D644-9F9B-8DF8F798E636}"/>
              </a:ext>
            </a:extLst>
          </p:cNvPr>
          <p:cNvSpPr>
            <a:spLocks noGrp="1"/>
          </p:cNvSpPr>
          <p:nvPr>
            <p:ph type="dt" sz="half" idx="10"/>
          </p:nvPr>
        </p:nvSpPr>
        <p:spPr/>
        <p:txBody>
          <a:bodyPr/>
          <a:lstStyle/>
          <a:p>
            <a:fld id="{BEE1440F-B68C-B149-82F3-D7CCD2E8A214}" type="datetimeFigureOut">
              <a:rPr lang="en-US" smtClean="0"/>
              <a:t>7/13/20</a:t>
            </a:fld>
            <a:endParaRPr lang="en-US" dirty="0"/>
          </a:p>
        </p:txBody>
      </p:sp>
      <p:sp>
        <p:nvSpPr>
          <p:cNvPr id="6" name="Footer Placeholder 5">
            <a:extLst>
              <a:ext uri="{FF2B5EF4-FFF2-40B4-BE49-F238E27FC236}">
                <a16:creationId xmlns:a16="http://schemas.microsoft.com/office/drawing/2014/main" xmlns="" id="{CDB235F4-2E52-E449-B393-FDCD33458F4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57CE0A77-BCB7-7642-9286-F44E8112A064}"/>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9" name="Picture 8" descr="A picture containing bridge&#10;&#10;Description automatically generated">
            <a:extLst>
              <a:ext uri="{FF2B5EF4-FFF2-40B4-BE49-F238E27FC236}">
                <a16:creationId xmlns:a16="http://schemas.microsoft.com/office/drawing/2014/main" xmlns="" id="{FB49120A-824C-7B44-A8FB-5DF076D17358}"/>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310201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8CEEF7-8A2E-F84A-86E0-0C9C9F56AD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3AC783F8-ED15-244F-88A4-1D12C060CC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6A74833-C232-7E4F-9B49-D8CA079E0F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BF9F6180-544E-6742-BC70-10A2748EEA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BA7EFCD-944A-F94E-8563-40B3BA2398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D807C3AA-E879-294D-87C6-BB316EA40092}"/>
              </a:ext>
            </a:extLst>
          </p:cNvPr>
          <p:cNvSpPr>
            <a:spLocks noGrp="1"/>
          </p:cNvSpPr>
          <p:nvPr>
            <p:ph type="dt" sz="half" idx="10"/>
          </p:nvPr>
        </p:nvSpPr>
        <p:spPr/>
        <p:txBody>
          <a:bodyPr/>
          <a:lstStyle/>
          <a:p>
            <a:fld id="{BEE1440F-B68C-B149-82F3-D7CCD2E8A214}" type="datetimeFigureOut">
              <a:rPr lang="en-US" smtClean="0"/>
              <a:t>7/13/20</a:t>
            </a:fld>
            <a:endParaRPr lang="en-US" dirty="0"/>
          </a:p>
        </p:txBody>
      </p:sp>
      <p:sp>
        <p:nvSpPr>
          <p:cNvPr id="8" name="Footer Placeholder 7">
            <a:extLst>
              <a:ext uri="{FF2B5EF4-FFF2-40B4-BE49-F238E27FC236}">
                <a16:creationId xmlns:a16="http://schemas.microsoft.com/office/drawing/2014/main" xmlns="" id="{47270254-932F-3041-ABAC-8722EC288A5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CBCA52B3-7939-644C-AD58-466E721D3A43}"/>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11" name="Picture 10" descr="A picture containing bridge&#10;&#10;Description automatically generated">
            <a:extLst>
              <a:ext uri="{FF2B5EF4-FFF2-40B4-BE49-F238E27FC236}">
                <a16:creationId xmlns:a16="http://schemas.microsoft.com/office/drawing/2014/main" xmlns="" id="{530C2D91-E4FA-3E44-A4B9-776D7AE3B19D}"/>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648662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D243C7-B24C-6342-8D4D-8FDC6AF0C83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64CEB14B-6A2B-3D44-82D1-408C9740ABAD}"/>
              </a:ext>
            </a:extLst>
          </p:cNvPr>
          <p:cNvSpPr>
            <a:spLocks noGrp="1"/>
          </p:cNvSpPr>
          <p:nvPr>
            <p:ph type="dt" sz="half" idx="10"/>
          </p:nvPr>
        </p:nvSpPr>
        <p:spPr/>
        <p:txBody>
          <a:bodyPr/>
          <a:lstStyle/>
          <a:p>
            <a:fld id="{BEE1440F-B68C-B149-82F3-D7CCD2E8A214}" type="datetimeFigureOut">
              <a:rPr lang="en-US" smtClean="0"/>
              <a:t>7/13/20</a:t>
            </a:fld>
            <a:endParaRPr lang="en-US" dirty="0"/>
          </a:p>
        </p:txBody>
      </p:sp>
      <p:sp>
        <p:nvSpPr>
          <p:cNvPr id="4" name="Footer Placeholder 3">
            <a:extLst>
              <a:ext uri="{FF2B5EF4-FFF2-40B4-BE49-F238E27FC236}">
                <a16:creationId xmlns:a16="http://schemas.microsoft.com/office/drawing/2014/main" xmlns="" id="{4D27FD93-1751-3E43-987E-A922DE610A6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248830BE-AD32-8B45-B406-D57987B813B6}"/>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7" name="Picture 6" descr="A picture containing bridge&#10;&#10;Description automatically generated">
            <a:extLst>
              <a:ext uri="{FF2B5EF4-FFF2-40B4-BE49-F238E27FC236}">
                <a16:creationId xmlns:a16="http://schemas.microsoft.com/office/drawing/2014/main" xmlns="" id="{E9EAAF6F-8CF6-B94B-868E-7EF8F1EC0F48}"/>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31221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3B1CC7A-48E6-0E42-BD35-E8E83E933C3D}"/>
              </a:ext>
            </a:extLst>
          </p:cNvPr>
          <p:cNvSpPr>
            <a:spLocks noGrp="1"/>
          </p:cNvSpPr>
          <p:nvPr>
            <p:ph type="dt" sz="half" idx="10"/>
          </p:nvPr>
        </p:nvSpPr>
        <p:spPr/>
        <p:txBody>
          <a:bodyPr/>
          <a:lstStyle/>
          <a:p>
            <a:fld id="{BEE1440F-B68C-B149-82F3-D7CCD2E8A214}" type="datetimeFigureOut">
              <a:rPr lang="en-US" smtClean="0"/>
              <a:t>7/13/20</a:t>
            </a:fld>
            <a:endParaRPr lang="en-US" dirty="0"/>
          </a:p>
        </p:txBody>
      </p:sp>
      <p:sp>
        <p:nvSpPr>
          <p:cNvPr id="3" name="Footer Placeholder 2">
            <a:extLst>
              <a:ext uri="{FF2B5EF4-FFF2-40B4-BE49-F238E27FC236}">
                <a16:creationId xmlns:a16="http://schemas.microsoft.com/office/drawing/2014/main" xmlns="" id="{FEAC98F5-B250-ED4A-91BD-09AD8B58731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42A8F6BD-18FE-8C4F-8EA2-4C3E7CD14B46}"/>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6" name="Picture 5" descr="A picture containing bridge&#10;&#10;Description automatically generated">
            <a:extLst>
              <a:ext uri="{FF2B5EF4-FFF2-40B4-BE49-F238E27FC236}">
                <a16:creationId xmlns:a16="http://schemas.microsoft.com/office/drawing/2014/main" xmlns="" id="{64900343-25C4-C54B-AA80-335BBB58E9A0}"/>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87997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36CABF-DA2E-8F4A-9085-DF52DE946E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73F14E1-7406-BC4B-BBA2-04091C8DA4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883F4F5-8F9B-284B-92F9-B9AF9ACC99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71B0394-5806-1940-AE26-19789C73EFFD}"/>
              </a:ext>
            </a:extLst>
          </p:cNvPr>
          <p:cNvSpPr>
            <a:spLocks noGrp="1"/>
          </p:cNvSpPr>
          <p:nvPr>
            <p:ph type="dt" sz="half" idx="10"/>
          </p:nvPr>
        </p:nvSpPr>
        <p:spPr/>
        <p:txBody>
          <a:bodyPr/>
          <a:lstStyle/>
          <a:p>
            <a:fld id="{BEE1440F-B68C-B149-82F3-D7CCD2E8A214}" type="datetimeFigureOut">
              <a:rPr lang="en-US" smtClean="0"/>
              <a:t>7/13/20</a:t>
            </a:fld>
            <a:endParaRPr lang="en-US" dirty="0"/>
          </a:p>
        </p:txBody>
      </p:sp>
      <p:sp>
        <p:nvSpPr>
          <p:cNvPr id="6" name="Footer Placeholder 5">
            <a:extLst>
              <a:ext uri="{FF2B5EF4-FFF2-40B4-BE49-F238E27FC236}">
                <a16:creationId xmlns:a16="http://schemas.microsoft.com/office/drawing/2014/main" xmlns="" id="{6A5699BF-6414-CF43-AE5D-C3AF510D82F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16E8BA4C-40D8-6548-9E2D-011CE4CDF87E}"/>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9" name="Picture 8" descr="A picture containing bridge&#10;&#10;Description automatically generated">
            <a:extLst>
              <a:ext uri="{FF2B5EF4-FFF2-40B4-BE49-F238E27FC236}">
                <a16:creationId xmlns:a16="http://schemas.microsoft.com/office/drawing/2014/main" xmlns="" id="{9A645E35-DF06-E247-999F-670810F15003}"/>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808440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3EB08D-DAD7-5447-A6E1-0F1DBE807E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A493AD0-A9C0-E949-BE13-B46B731E8E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D578E075-C16E-9A40-91ED-E17E647EF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CF63D43-9FC9-304A-BD39-B2B1C83E05E4}"/>
              </a:ext>
            </a:extLst>
          </p:cNvPr>
          <p:cNvSpPr>
            <a:spLocks noGrp="1"/>
          </p:cNvSpPr>
          <p:nvPr>
            <p:ph type="dt" sz="half" idx="10"/>
          </p:nvPr>
        </p:nvSpPr>
        <p:spPr/>
        <p:txBody>
          <a:bodyPr/>
          <a:lstStyle/>
          <a:p>
            <a:fld id="{BEE1440F-B68C-B149-82F3-D7CCD2E8A214}" type="datetimeFigureOut">
              <a:rPr lang="en-US" smtClean="0"/>
              <a:t>7/13/20</a:t>
            </a:fld>
            <a:endParaRPr lang="en-US" dirty="0"/>
          </a:p>
        </p:txBody>
      </p:sp>
      <p:sp>
        <p:nvSpPr>
          <p:cNvPr id="6" name="Footer Placeholder 5">
            <a:extLst>
              <a:ext uri="{FF2B5EF4-FFF2-40B4-BE49-F238E27FC236}">
                <a16:creationId xmlns:a16="http://schemas.microsoft.com/office/drawing/2014/main" xmlns="" id="{21324B45-4E5F-0E46-8AF3-61AA0AC6241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9E694D4D-B3CB-4E41-8EDC-48F709DE5260}"/>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9" name="Picture 8" descr="A picture containing bridge&#10;&#10;Description automatically generated">
            <a:extLst>
              <a:ext uri="{FF2B5EF4-FFF2-40B4-BE49-F238E27FC236}">
                <a16:creationId xmlns:a16="http://schemas.microsoft.com/office/drawing/2014/main" xmlns="" id="{7498E104-CCBB-7F47-B806-88A092F32ACE}"/>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3257270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63EEB39-0C17-F74C-8C88-1E2961587D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58B4F619-3DF0-C34E-A3ED-4103DE800F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E83C913-D46F-744C-948D-CF9C6CB54A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1440F-B68C-B149-82F3-D7CCD2E8A214}" type="datetimeFigureOut">
              <a:rPr lang="en-US" smtClean="0"/>
              <a:t>7/13/20</a:t>
            </a:fld>
            <a:endParaRPr lang="en-US" dirty="0"/>
          </a:p>
        </p:txBody>
      </p:sp>
      <p:sp>
        <p:nvSpPr>
          <p:cNvPr id="5" name="Footer Placeholder 4">
            <a:extLst>
              <a:ext uri="{FF2B5EF4-FFF2-40B4-BE49-F238E27FC236}">
                <a16:creationId xmlns:a16="http://schemas.microsoft.com/office/drawing/2014/main" xmlns="" id="{C17F4E13-B8CC-554A-BA01-7FBDC46658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6BDC10A9-872D-5645-A041-CA479B3DD7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740369-ADDF-1D46-A862-50873F10EBB7}" type="slidenum">
              <a:rPr lang="en-US" smtClean="0"/>
              <a:t>‹#›</a:t>
            </a:fld>
            <a:endParaRPr lang="en-US" dirty="0"/>
          </a:p>
        </p:txBody>
      </p:sp>
    </p:spTree>
    <p:extLst>
      <p:ext uri="{BB962C8B-B14F-4D97-AF65-F5344CB8AC3E}">
        <p14:creationId xmlns:p14="http://schemas.microsoft.com/office/powerpoint/2010/main" val="1794113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lgn="r">
              <a:buNone/>
              <a:defRPr sz="1333">
                <a:solidFill>
                  <a:schemeClr val="dk2"/>
                </a:solidFill>
              </a:defRPr>
            </a:lvl1pPr>
            <a:lvl2pPr lvl="1" algn="r">
              <a:buNone/>
              <a:defRPr sz="1333">
                <a:solidFill>
                  <a:schemeClr val="dk2"/>
                </a:solidFill>
              </a:defRPr>
            </a:lvl2pPr>
            <a:lvl3pPr lvl="2" algn="r">
              <a:buNone/>
              <a:defRPr sz="1333">
                <a:solidFill>
                  <a:schemeClr val="dk2"/>
                </a:solidFill>
              </a:defRPr>
            </a:lvl3pPr>
            <a:lvl4pPr lvl="3" algn="r">
              <a:buNone/>
              <a:defRPr sz="1333">
                <a:solidFill>
                  <a:schemeClr val="dk2"/>
                </a:solidFill>
              </a:defRPr>
            </a:lvl4pPr>
            <a:lvl5pPr lvl="4" algn="r">
              <a:buNone/>
              <a:defRPr sz="1333">
                <a:solidFill>
                  <a:schemeClr val="dk2"/>
                </a:solidFill>
              </a:defRPr>
            </a:lvl5pPr>
            <a:lvl6pPr lvl="5" algn="r">
              <a:buNone/>
              <a:defRPr sz="1333">
                <a:solidFill>
                  <a:schemeClr val="dk2"/>
                </a:solidFill>
              </a:defRPr>
            </a:lvl6pPr>
            <a:lvl7pPr lvl="6" algn="r">
              <a:buNone/>
              <a:defRPr sz="1333">
                <a:solidFill>
                  <a:schemeClr val="dk2"/>
                </a:solidFill>
              </a:defRPr>
            </a:lvl7pPr>
            <a:lvl8pPr lvl="7" algn="r">
              <a:buNone/>
              <a:defRPr sz="1333">
                <a:solidFill>
                  <a:schemeClr val="dk2"/>
                </a:solidFill>
              </a:defRPr>
            </a:lvl8pPr>
            <a:lvl9pPr lvl="8" algn="r">
              <a:buNone/>
              <a:defRPr sz="1333">
                <a:solidFill>
                  <a:schemeClr val="dk2"/>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395718093"/>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tandards@education.ky.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0CD913-CDA4-5B4C-AF30-7F69A7581A73}"/>
              </a:ext>
            </a:extLst>
          </p:cNvPr>
          <p:cNvSpPr>
            <a:spLocks noGrp="1"/>
          </p:cNvSpPr>
          <p:nvPr>
            <p:ph type="ctrTitle"/>
          </p:nvPr>
        </p:nvSpPr>
        <p:spPr>
          <a:xfrm>
            <a:off x="1256714" y="1403717"/>
            <a:ext cx="9144000" cy="2387600"/>
          </a:xfrm>
        </p:spPr>
        <p:txBody>
          <a:bodyPr/>
          <a:lstStyle/>
          <a:p>
            <a:r>
              <a:rPr lang="en-US" dirty="0"/>
              <a:t>Preparing for Academic </a:t>
            </a:r>
            <a:br>
              <a:rPr lang="en-US" dirty="0"/>
            </a:br>
            <a:r>
              <a:rPr lang="en-US" dirty="0"/>
              <a:t>Re-entry</a:t>
            </a:r>
          </a:p>
        </p:txBody>
      </p:sp>
      <p:sp>
        <p:nvSpPr>
          <p:cNvPr id="3" name="Subtitle 2">
            <a:extLst>
              <a:ext uri="{FF2B5EF4-FFF2-40B4-BE49-F238E27FC236}">
                <a16:creationId xmlns:a16="http://schemas.microsoft.com/office/drawing/2014/main" xmlns="" id="{56865DC5-F690-A54A-8A3A-CC1255C8930E}"/>
              </a:ext>
            </a:extLst>
          </p:cNvPr>
          <p:cNvSpPr>
            <a:spLocks noGrp="1"/>
          </p:cNvSpPr>
          <p:nvPr>
            <p:ph type="subTitle" idx="1"/>
          </p:nvPr>
        </p:nvSpPr>
        <p:spPr>
          <a:xfrm>
            <a:off x="1514622" y="4220552"/>
            <a:ext cx="9144000" cy="1655762"/>
          </a:xfrm>
        </p:spPr>
        <p:txBody>
          <a:bodyPr/>
          <a:lstStyle/>
          <a:p>
            <a:r>
              <a:rPr lang="en-US" dirty="0"/>
              <a:t>Stage 2: Formative Assessment</a:t>
            </a:r>
          </a:p>
        </p:txBody>
      </p:sp>
    </p:spTree>
    <p:extLst>
      <p:ext uri="{BB962C8B-B14F-4D97-AF65-F5344CB8AC3E}">
        <p14:creationId xmlns:p14="http://schemas.microsoft.com/office/powerpoint/2010/main" val="4024738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8D8719-7D4A-4A1D-9E19-1C98E175B5B6}"/>
              </a:ext>
            </a:extLst>
          </p:cNvPr>
          <p:cNvSpPr>
            <a:spLocks noGrp="1"/>
          </p:cNvSpPr>
          <p:nvPr>
            <p:ph type="title"/>
          </p:nvPr>
        </p:nvSpPr>
        <p:spPr>
          <a:xfrm>
            <a:off x="542778" y="753281"/>
            <a:ext cx="10515600" cy="1325563"/>
          </a:xfrm>
        </p:spPr>
        <p:txBody>
          <a:bodyPr/>
          <a:lstStyle/>
          <a:p>
            <a:r>
              <a:rPr lang="en-US" dirty="0"/>
              <a:t>Stage 2: Formative Assessment</a:t>
            </a:r>
          </a:p>
        </p:txBody>
      </p:sp>
      <p:sp>
        <p:nvSpPr>
          <p:cNvPr id="3" name="Content Placeholder 2">
            <a:extLst>
              <a:ext uri="{FF2B5EF4-FFF2-40B4-BE49-F238E27FC236}">
                <a16:creationId xmlns:a16="http://schemas.microsoft.com/office/drawing/2014/main" xmlns="" id="{AA79884A-60FB-4101-905C-261F6DE86A04}"/>
              </a:ext>
            </a:extLst>
          </p:cNvPr>
          <p:cNvSpPr>
            <a:spLocks noGrp="1"/>
          </p:cNvSpPr>
          <p:nvPr>
            <p:ph idx="1"/>
          </p:nvPr>
        </p:nvSpPr>
        <p:spPr>
          <a:xfrm>
            <a:off x="838200" y="2506662"/>
            <a:ext cx="10515600" cy="4351338"/>
          </a:xfrm>
        </p:spPr>
        <p:txBody>
          <a:bodyPr/>
          <a:lstStyle/>
          <a:p>
            <a:r>
              <a:rPr lang="en-US" dirty="0"/>
              <a:t>Any question, task, or activity should provide information to help students answer three questions (Hattie &amp; Timberley, 2007):</a:t>
            </a:r>
          </a:p>
          <a:p>
            <a:pPr marL="0" indent="0">
              <a:buNone/>
            </a:pPr>
            <a:endParaRPr lang="en-US" dirty="0"/>
          </a:p>
          <a:p>
            <a:pPr lvl="1">
              <a:spcBef>
                <a:spcPts val="1000"/>
              </a:spcBef>
            </a:pPr>
            <a:r>
              <a:rPr lang="en-US" b="1" dirty="0"/>
              <a:t>Where am I going?</a:t>
            </a:r>
          </a:p>
          <a:p>
            <a:pPr lvl="1">
              <a:spcBef>
                <a:spcPts val="1000"/>
              </a:spcBef>
            </a:pPr>
            <a:r>
              <a:rPr lang="en-US" b="1" dirty="0"/>
              <a:t>Where am I now?</a:t>
            </a:r>
          </a:p>
          <a:p>
            <a:pPr lvl="1">
              <a:spcBef>
                <a:spcPts val="1000"/>
              </a:spcBef>
            </a:pPr>
            <a:r>
              <a:rPr lang="en-US" b="1" dirty="0"/>
              <a:t>Where to next?</a:t>
            </a:r>
          </a:p>
          <a:p>
            <a:pPr lvl="1"/>
            <a:endParaRPr lang="en-US" dirty="0"/>
          </a:p>
          <a:p>
            <a:pPr marL="0" indent="0">
              <a:buNone/>
            </a:pPr>
            <a:endParaRPr lang="en-US" dirty="0"/>
          </a:p>
        </p:txBody>
      </p:sp>
    </p:spTree>
    <p:extLst>
      <p:ext uri="{BB962C8B-B14F-4D97-AF65-F5344CB8AC3E}">
        <p14:creationId xmlns:p14="http://schemas.microsoft.com/office/powerpoint/2010/main" val="2767334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4F3507-1EE0-4758-8FBC-C7DAF7900E63}"/>
              </a:ext>
            </a:extLst>
          </p:cNvPr>
          <p:cNvSpPr>
            <a:spLocks noGrp="1"/>
          </p:cNvSpPr>
          <p:nvPr>
            <p:ph type="title"/>
          </p:nvPr>
        </p:nvSpPr>
        <p:spPr>
          <a:xfrm>
            <a:off x="838200" y="753280"/>
            <a:ext cx="10515600" cy="1325563"/>
          </a:xfrm>
        </p:spPr>
        <p:txBody>
          <a:bodyPr/>
          <a:lstStyle/>
          <a:p>
            <a:r>
              <a:rPr lang="en-US" dirty="0"/>
              <a:t>Stage 2: Formative Assessment</a:t>
            </a:r>
          </a:p>
        </p:txBody>
      </p:sp>
      <p:sp>
        <p:nvSpPr>
          <p:cNvPr id="3" name="Content Placeholder 2">
            <a:extLst>
              <a:ext uri="{FF2B5EF4-FFF2-40B4-BE49-F238E27FC236}">
                <a16:creationId xmlns:a16="http://schemas.microsoft.com/office/drawing/2014/main" xmlns="" id="{E1F071F2-ED23-449E-B8B1-9A88C5CE8078}"/>
              </a:ext>
            </a:extLst>
          </p:cNvPr>
          <p:cNvSpPr>
            <a:spLocks noGrp="1"/>
          </p:cNvSpPr>
          <p:nvPr>
            <p:ph idx="1"/>
          </p:nvPr>
        </p:nvSpPr>
        <p:spPr>
          <a:xfrm>
            <a:off x="838200" y="2303926"/>
            <a:ext cx="10515600" cy="4351338"/>
          </a:xfrm>
        </p:spPr>
        <p:txBody>
          <a:bodyPr/>
          <a:lstStyle/>
          <a:p>
            <a:r>
              <a:rPr lang="en-US" dirty="0"/>
              <a:t>Four key strategies:</a:t>
            </a:r>
          </a:p>
          <a:p>
            <a:pPr lvl="1">
              <a:spcBef>
                <a:spcPts val="1000"/>
              </a:spcBef>
            </a:pPr>
            <a:r>
              <a:rPr lang="en-US" dirty="0"/>
              <a:t>Clarifying and sharing learning goals and success criteria</a:t>
            </a:r>
          </a:p>
          <a:p>
            <a:pPr lvl="1">
              <a:spcBef>
                <a:spcPts val="1000"/>
              </a:spcBef>
            </a:pPr>
            <a:r>
              <a:rPr lang="en-US" dirty="0"/>
              <a:t>Eliciting evidence of student understanding</a:t>
            </a:r>
          </a:p>
          <a:p>
            <a:pPr lvl="1">
              <a:spcBef>
                <a:spcPts val="1000"/>
              </a:spcBef>
            </a:pPr>
            <a:r>
              <a:rPr lang="en-US" dirty="0"/>
              <a:t>Providing feedback that moves learning forward</a:t>
            </a:r>
          </a:p>
          <a:p>
            <a:pPr lvl="1">
              <a:spcBef>
                <a:spcPts val="1000"/>
              </a:spcBef>
            </a:pPr>
            <a:r>
              <a:rPr lang="en-US" dirty="0"/>
              <a:t>Using peer- and self-assessment to develop student ownership</a:t>
            </a:r>
          </a:p>
          <a:p>
            <a:pPr marL="457200" lvl="1" indent="0">
              <a:buNone/>
            </a:pPr>
            <a:endParaRPr lang="en-US" dirty="0"/>
          </a:p>
        </p:txBody>
      </p:sp>
    </p:spTree>
    <p:extLst>
      <p:ext uri="{BB962C8B-B14F-4D97-AF65-F5344CB8AC3E}">
        <p14:creationId xmlns:p14="http://schemas.microsoft.com/office/powerpoint/2010/main" val="787963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 depicting how any question, task, or activity should provide information to help students answer three questions: Where am I going? Where am I now? and Where to Next?">
            <a:extLst>
              <a:ext uri="{FF2B5EF4-FFF2-40B4-BE49-F238E27FC236}">
                <a16:creationId xmlns:a16="http://schemas.microsoft.com/office/drawing/2014/main" xmlns="" id="{E64DDD0E-183C-4D81-AF92-3E6D04AE6337}"/>
              </a:ext>
            </a:extLst>
          </p:cNvPr>
          <p:cNvPicPr>
            <a:picLocks noChangeAspect="1"/>
          </p:cNvPicPr>
          <p:nvPr/>
        </p:nvPicPr>
        <p:blipFill>
          <a:blip r:embed="rId2"/>
          <a:stretch>
            <a:fillRect/>
          </a:stretch>
        </p:blipFill>
        <p:spPr>
          <a:xfrm>
            <a:off x="1936725" y="0"/>
            <a:ext cx="8144377" cy="6858000"/>
          </a:xfrm>
          <a:prstGeom prst="rect">
            <a:avLst/>
          </a:prstGeom>
        </p:spPr>
      </p:pic>
      <p:sp>
        <p:nvSpPr>
          <p:cNvPr id="2" name="Title 1" hidden="1"/>
          <p:cNvSpPr>
            <a:spLocks noGrp="1"/>
          </p:cNvSpPr>
          <p:nvPr>
            <p:ph type="title"/>
          </p:nvPr>
        </p:nvSpPr>
        <p:spPr/>
        <p:txBody>
          <a:bodyPr/>
          <a:lstStyle/>
          <a:p>
            <a:r>
              <a:rPr lang="en-US" dirty="0" smtClean="0"/>
              <a:t>Formative Assessment Cycle</a:t>
            </a:r>
            <a:endParaRPr lang="en-US" dirty="0"/>
          </a:p>
        </p:txBody>
      </p:sp>
    </p:spTree>
    <p:extLst>
      <p:ext uri="{BB962C8B-B14F-4D97-AF65-F5344CB8AC3E}">
        <p14:creationId xmlns:p14="http://schemas.microsoft.com/office/powerpoint/2010/main" val="3668053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34D9E4-E81A-4360-AEBF-6E96D0BE4EFA}"/>
              </a:ext>
            </a:extLst>
          </p:cNvPr>
          <p:cNvSpPr>
            <a:spLocks noGrp="1"/>
          </p:cNvSpPr>
          <p:nvPr>
            <p:ph type="title"/>
          </p:nvPr>
        </p:nvSpPr>
        <p:spPr>
          <a:xfrm>
            <a:off x="762785" y="781416"/>
            <a:ext cx="10515600" cy="1325563"/>
          </a:xfrm>
        </p:spPr>
        <p:txBody>
          <a:bodyPr/>
          <a:lstStyle/>
          <a:p>
            <a:r>
              <a:rPr lang="en-US" dirty="0"/>
              <a:t>Stage 2: Formative Assessment</a:t>
            </a:r>
          </a:p>
        </p:txBody>
      </p:sp>
      <p:sp>
        <p:nvSpPr>
          <p:cNvPr id="3" name="Content Placeholder 2">
            <a:extLst>
              <a:ext uri="{FF2B5EF4-FFF2-40B4-BE49-F238E27FC236}">
                <a16:creationId xmlns:a16="http://schemas.microsoft.com/office/drawing/2014/main" xmlns="" id="{2F9ABA94-6507-4E4A-98E1-004E155D8F90}"/>
              </a:ext>
            </a:extLst>
          </p:cNvPr>
          <p:cNvSpPr>
            <a:spLocks noGrp="1"/>
          </p:cNvSpPr>
          <p:nvPr>
            <p:ph idx="1"/>
          </p:nvPr>
        </p:nvSpPr>
        <p:spPr>
          <a:xfrm>
            <a:off x="860474" y="2346129"/>
            <a:ext cx="10515600" cy="4351338"/>
          </a:xfrm>
        </p:spPr>
        <p:txBody>
          <a:bodyPr/>
          <a:lstStyle/>
          <a:p>
            <a:r>
              <a:rPr lang="en-US" dirty="0"/>
              <a:t>For each strategy, the guidance document includes:</a:t>
            </a:r>
          </a:p>
          <a:p>
            <a:pPr lvl="1">
              <a:spcBef>
                <a:spcPts val="1000"/>
              </a:spcBef>
            </a:pPr>
            <a:r>
              <a:rPr lang="en-US" dirty="0"/>
              <a:t>Importance of the strategy</a:t>
            </a:r>
          </a:p>
          <a:p>
            <a:pPr lvl="1">
              <a:spcBef>
                <a:spcPts val="1000"/>
              </a:spcBef>
            </a:pPr>
            <a:r>
              <a:rPr lang="en-US" dirty="0"/>
              <a:t>Tips and insights for implementing the strategy</a:t>
            </a:r>
          </a:p>
          <a:p>
            <a:pPr lvl="1">
              <a:spcBef>
                <a:spcPts val="1000"/>
              </a:spcBef>
            </a:pPr>
            <a:r>
              <a:rPr lang="en-US" dirty="0"/>
              <a:t>Considerations </a:t>
            </a:r>
          </a:p>
        </p:txBody>
      </p:sp>
    </p:spTree>
    <p:extLst>
      <p:ext uri="{BB962C8B-B14F-4D97-AF65-F5344CB8AC3E}">
        <p14:creationId xmlns:p14="http://schemas.microsoft.com/office/powerpoint/2010/main" val="758279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BCC564-1D80-4DD1-86BD-41ED9196F2B5}"/>
              </a:ext>
            </a:extLst>
          </p:cNvPr>
          <p:cNvSpPr>
            <a:spLocks noGrp="1"/>
          </p:cNvSpPr>
          <p:nvPr>
            <p:ph type="title"/>
          </p:nvPr>
        </p:nvSpPr>
        <p:spPr>
          <a:xfrm>
            <a:off x="838200" y="809552"/>
            <a:ext cx="10515600" cy="1325563"/>
          </a:xfrm>
        </p:spPr>
        <p:txBody>
          <a:bodyPr/>
          <a:lstStyle/>
          <a:p>
            <a:r>
              <a:rPr lang="en-US" dirty="0"/>
              <a:t>Stage 2: Formative Assessment</a:t>
            </a:r>
          </a:p>
        </p:txBody>
      </p:sp>
      <p:sp>
        <p:nvSpPr>
          <p:cNvPr id="3" name="Content Placeholder 2">
            <a:extLst>
              <a:ext uri="{FF2B5EF4-FFF2-40B4-BE49-F238E27FC236}">
                <a16:creationId xmlns:a16="http://schemas.microsoft.com/office/drawing/2014/main" xmlns="" id="{99D62F00-73F4-4945-986E-759D7E2EA697}"/>
              </a:ext>
            </a:extLst>
          </p:cNvPr>
          <p:cNvSpPr>
            <a:spLocks noGrp="1"/>
          </p:cNvSpPr>
          <p:nvPr>
            <p:ph idx="1"/>
          </p:nvPr>
        </p:nvSpPr>
        <p:spPr>
          <a:xfrm>
            <a:off x="838200" y="2135115"/>
            <a:ext cx="10515600" cy="4351338"/>
          </a:xfrm>
        </p:spPr>
        <p:txBody>
          <a:bodyPr/>
          <a:lstStyle/>
          <a:p>
            <a:r>
              <a:rPr lang="en-US" dirty="0"/>
              <a:t>Coming up next: </a:t>
            </a:r>
          </a:p>
          <a:p>
            <a:pPr lvl="1"/>
            <a:r>
              <a:rPr lang="en-US" b="1" dirty="0"/>
              <a:t>Video 2: </a:t>
            </a:r>
            <a:r>
              <a:rPr lang="en-US" dirty="0"/>
              <a:t>Closer Look at Strategies 1&amp; 2</a:t>
            </a:r>
          </a:p>
          <a:p>
            <a:pPr lvl="2"/>
            <a:r>
              <a:rPr lang="en-US" dirty="0"/>
              <a:t>Clarifying and sharing learning goals and success criteria</a:t>
            </a:r>
          </a:p>
          <a:p>
            <a:pPr lvl="2"/>
            <a:r>
              <a:rPr lang="en-US" dirty="0"/>
              <a:t>Eliciting evidence of student understanding</a:t>
            </a:r>
          </a:p>
          <a:p>
            <a:pPr marL="457200" lvl="1" indent="0">
              <a:buNone/>
            </a:pPr>
            <a:endParaRPr lang="en-US" dirty="0"/>
          </a:p>
          <a:p>
            <a:r>
              <a:rPr lang="en-US" dirty="0"/>
              <a:t>Questions:</a:t>
            </a:r>
          </a:p>
          <a:p>
            <a:pPr lvl="1"/>
            <a:r>
              <a:rPr lang="en-US" dirty="0"/>
              <a:t>Please send questions to </a:t>
            </a:r>
            <a:r>
              <a:rPr lang="en-US" u="sng" dirty="0">
                <a:solidFill>
                  <a:schemeClr val="hlink"/>
                </a:solidFill>
                <a:hlinkClick r:id="rId2"/>
              </a:rPr>
              <a:t>standards@education.ky.gov</a:t>
            </a:r>
            <a:endParaRPr lang="en-US" dirty="0"/>
          </a:p>
          <a:p>
            <a:pPr marL="457200" lvl="1" indent="0">
              <a:buNone/>
            </a:pPr>
            <a:endParaRPr lang="en-US" dirty="0"/>
          </a:p>
        </p:txBody>
      </p:sp>
    </p:spTree>
    <p:extLst>
      <p:ext uri="{BB962C8B-B14F-4D97-AF65-F5344CB8AC3E}">
        <p14:creationId xmlns:p14="http://schemas.microsoft.com/office/powerpoint/2010/main" val="2105881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AEE5F2-EDF9-C847-887B-C851CD4B60DD}"/>
              </a:ext>
            </a:extLst>
          </p:cNvPr>
          <p:cNvSpPr>
            <a:spLocks noGrp="1"/>
          </p:cNvSpPr>
          <p:nvPr>
            <p:ph type="title"/>
          </p:nvPr>
        </p:nvSpPr>
        <p:spPr>
          <a:xfrm>
            <a:off x="860474" y="618391"/>
            <a:ext cx="10515600" cy="1325563"/>
          </a:xfrm>
        </p:spPr>
        <p:txBody>
          <a:bodyPr/>
          <a:lstStyle/>
          <a:p>
            <a:r>
              <a:rPr lang="en-US" dirty="0"/>
              <a:t>Academic Re-entry</a:t>
            </a:r>
          </a:p>
        </p:txBody>
      </p:sp>
      <p:sp>
        <p:nvSpPr>
          <p:cNvPr id="3" name="Content Placeholder 2">
            <a:extLst>
              <a:ext uri="{FF2B5EF4-FFF2-40B4-BE49-F238E27FC236}">
                <a16:creationId xmlns:a16="http://schemas.microsoft.com/office/drawing/2014/main" xmlns="" id="{F3964EC2-7B3C-314E-BE02-710E9AE60A53}"/>
              </a:ext>
            </a:extLst>
          </p:cNvPr>
          <p:cNvSpPr>
            <a:spLocks noGrp="1"/>
          </p:cNvSpPr>
          <p:nvPr>
            <p:ph idx="1"/>
          </p:nvPr>
        </p:nvSpPr>
        <p:spPr>
          <a:xfrm>
            <a:off x="860474" y="1994437"/>
            <a:ext cx="10515600" cy="4351338"/>
          </a:xfrm>
        </p:spPr>
        <p:txBody>
          <a:bodyPr/>
          <a:lstStyle/>
          <a:p>
            <a:pPr>
              <a:spcAft>
                <a:spcPts val="1200"/>
              </a:spcAft>
            </a:pPr>
            <a:r>
              <a:rPr lang="en-US" dirty="0"/>
              <a:t>Due to extended remote learning during the spring of 2020, potential inequities may lead to gaps in student understanding of grade-level standards.</a:t>
            </a:r>
          </a:p>
          <a:p>
            <a:pPr>
              <a:spcAft>
                <a:spcPts val="1200"/>
              </a:spcAft>
            </a:pPr>
            <a:r>
              <a:rPr lang="en-US" dirty="0"/>
              <a:t>In response, KDE has created guidance to help educators address potential academic gaps:</a:t>
            </a:r>
          </a:p>
          <a:p>
            <a:pPr lvl="1">
              <a:spcAft>
                <a:spcPts val="1200"/>
              </a:spcAft>
            </a:pPr>
            <a:r>
              <a:rPr lang="en-US" b="1" dirty="0"/>
              <a:t>Stage 1</a:t>
            </a:r>
            <a:r>
              <a:rPr lang="en-US" dirty="0"/>
              <a:t>: Creating an adjusted curriculum for the 2020-2021 school year</a:t>
            </a:r>
          </a:p>
          <a:p>
            <a:pPr lvl="1">
              <a:spcAft>
                <a:spcPts val="1200"/>
              </a:spcAft>
            </a:pPr>
            <a:r>
              <a:rPr lang="en-US" b="1" dirty="0"/>
              <a:t>Stage 2</a:t>
            </a:r>
            <a:r>
              <a:rPr lang="en-US" dirty="0"/>
              <a:t>: Using formative assessment to inform instructional decisions</a:t>
            </a:r>
          </a:p>
        </p:txBody>
      </p:sp>
    </p:spTree>
    <p:extLst>
      <p:ext uri="{BB962C8B-B14F-4D97-AF65-F5344CB8AC3E}">
        <p14:creationId xmlns:p14="http://schemas.microsoft.com/office/powerpoint/2010/main" val="23662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1C9A59-FA9A-49E2-B4B1-382A431D9323}"/>
              </a:ext>
            </a:extLst>
          </p:cNvPr>
          <p:cNvSpPr>
            <a:spLocks noGrp="1"/>
          </p:cNvSpPr>
          <p:nvPr>
            <p:ph type="title"/>
          </p:nvPr>
        </p:nvSpPr>
        <p:spPr>
          <a:xfrm>
            <a:off x="696798" y="666499"/>
            <a:ext cx="10515600" cy="1325563"/>
          </a:xfrm>
        </p:spPr>
        <p:txBody>
          <a:bodyPr/>
          <a:lstStyle/>
          <a:p>
            <a:r>
              <a:rPr lang="en-US" dirty="0"/>
              <a:t>Academic Re-entry Stage 2</a:t>
            </a:r>
          </a:p>
        </p:txBody>
      </p:sp>
      <p:sp>
        <p:nvSpPr>
          <p:cNvPr id="3" name="Content Placeholder 2">
            <a:extLst>
              <a:ext uri="{FF2B5EF4-FFF2-40B4-BE49-F238E27FC236}">
                <a16:creationId xmlns:a16="http://schemas.microsoft.com/office/drawing/2014/main" xmlns="" id="{299D6D4A-5CC6-4043-ABA4-85F1D5121ED7}"/>
              </a:ext>
            </a:extLst>
          </p:cNvPr>
          <p:cNvSpPr>
            <a:spLocks noGrp="1"/>
          </p:cNvSpPr>
          <p:nvPr>
            <p:ph idx="1"/>
          </p:nvPr>
        </p:nvSpPr>
        <p:spPr>
          <a:xfrm>
            <a:off x="838200" y="2106979"/>
            <a:ext cx="10515600" cy="4351338"/>
          </a:xfrm>
        </p:spPr>
        <p:txBody>
          <a:bodyPr>
            <a:normAutofit/>
          </a:bodyPr>
          <a:lstStyle/>
          <a:p>
            <a:pPr>
              <a:spcAft>
                <a:spcPts val="1200"/>
              </a:spcAft>
            </a:pPr>
            <a:r>
              <a:rPr lang="en-US" dirty="0"/>
              <a:t>Purpose of Stage 2 is to:</a:t>
            </a:r>
          </a:p>
          <a:p>
            <a:pPr lvl="1">
              <a:spcAft>
                <a:spcPts val="1200"/>
              </a:spcAft>
            </a:pPr>
            <a:r>
              <a:rPr lang="en-US" dirty="0"/>
              <a:t>Define formative assessment and explain the benefits for students and teachers </a:t>
            </a:r>
          </a:p>
          <a:p>
            <a:pPr lvl="1">
              <a:spcAft>
                <a:spcPts val="1200"/>
              </a:spcAft>
            </a:pPr>
            <a:r>
              <a:rPr lang="en-US" dirty="0"/>
              <a:t>Describe four key strategies that support the formative assessment process</a:t>
            </a:r>
          </a:p>
          <a:p>
            <a:pPr lvl="1">
              <a:spcAft>
                <a:spcPts val="1200"/>
              </a:spcAft>
            </a:pPr>
            <a:r>
              <a:rPr lang="en-US" dirty="0"/>
              <a:t>Identify instructional approaches for taking responsive action to address the needs of all learners</a:t>
            </a:r>
          </a:p>
          <a:p>
            <a:pPr marL="457200" lvl="1" indent="0">
              <a:spcAft>
                <a:spcPts val="1200"/>
              </a:spcAft>
              <a:buNone/>
            </a:pPr>
            <a:endParaRPr lang="en-US" dirty="0"/>
          </a:p>
        </p:txBody>
      </p:sp>
    </p:spTree>
    <p:extLst>
      <p:ext uri="{BB962C8B-B14F-4D97-AF65-F5344CB8AC3E}">
        <p14:creationId xmlns:p14="http://schemas.microsoft.com/office/powerpoint/2010/main" val="350526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D17A10-3EED-4ED0-975B-BE2F251EED6B}"/>
              </a:ext>
            </a:extLst>
          </p:cNvPr>
          <p:cNvSpPr>
            <a:spLocks noGrp="1"/>
          </p:cNvSpPr>
          <p:nvPr>
            <p:ph type="title"/>
          </p:nvPr>
        </p:nvSpPr>
        <p:spPr>
          <a:xfrm>
            <a:off x="838200" y="646479"/>
            <a:ext cx="10515600" cy="1325563"/>
          </a:xfrm>
        </p:spPr>
        <p:txBody>
          <a:bodyPr/>
          <a:lstStyle/>
          <a:p>
            <a:r>
              <a:rPr lang="en-US" dirty="0"/>
              <a:t>Academic Re-entry Stage 2</a:t>
            </a:r>
          </a:p>
        </p:txBody>
      </p:sp>
      <p:sp>
        <p:nvSpPr>
          <p:cNvPr id="3" name="Content Placeholder 2">
            <a:extLst>
              <a:ext uri="{FF2B5EF4-FFF2-40B4-BE49-F238E27FC236}">
                <a16:creationId xmlns:a16="http://schemas.microsoft.com/office/drawing/2014/main" xmlns="" id="{404ADE6F-AAD7-4AE6-B8E6-04D027486F07}"/>
              </a:ext>
            </a:extLst>
          </p:cNvPr>
          <p:cNvSpPr>
            <a:spLocks noGrp="1"/>
          </p:cNvSpPr>
          <p:nvPr>
            <p:ph idx="1"/>
          </p:nvPr>
        </p:nvSpPr>
        <p:spPr>
          <a:xfrm>
            <a:off x="838200" y="2141537"/>
            <a:ext cx="10515600" cy="4351338"/>
          </a:xfrm>
        </p:spPr>
        <p:txBody>
          <a:bodyPr/>
          <a:lstStyle/>
          <a:p>
            <a:r>
              <a:rPr lang="en-US" dirty="0"/>
              <a:t>Stage 2 resources</a:t>
            </a:r>
          </a:p>
          <a:p>
            <a:pPr lvl="1">
              <a:spcBef>
                <a:spcPts val="1000"/>
              </a:spcBef>
            </a:pPr>
            <a:r>
              <a:rPr lang="en-US" dirty="0"/>
              <a:t>Guidance document</a:t>
            </a:r>
          </a:p>
          <a:p>
            <a:pPr lvl="1">
              <a:spcBef>
                <a:spcPts val="1000"/>
              </a:spcBef>
            </a:pPr>
            <a:r>
              <a:rPr lang="en-US" dirty="0"/>
              <a:t>Video series</a:t>
            </a:r>
          </a:p>
          <a:p>
            <a:pPr lvl="2">
              <a:spcBef>
                <a:spcPts val="1000"/>
              </a:spcBef>
            </a:pPr>
            <a:r>
              <a:rPr lang="en-US" b="1" dirty="0"/>
              <a:t>Video 1:</a:t>
            </a:r>
            <a:r>
              <a:rPr lang="en-US" dirty="0"/>
              <a:t> Defining Formative Assessment</a:t>
            </a:r>
          </a:p>
          <a:p>
            <a:pPr lvl="2">
              <a:spcBef>
                <a:spcPts val="1000"/>
              </a:spcBef>
            </a:pPr>
            <a:r>
              <a:rPr lang="en-US" b="1" dirty="0"/>
              <a:t>Video 2:</a:t>
            </a:r>
            <a:r>
              <a:rPr lang="en-US" dirty="0"/>
              <a:t> Closer Look at Strategies 1 &amp; 2</a:t>
            </a:r>
          </a:p>
          <a:p>
            <a:pPr lvl="2">
              <a:spcBef>
                <a:spcPts val="1000"/>
              </a:spcBef>
            </a:pPr>
            <a:r>
              <a:rPr lang="en-US" b="1" dirty="0"/>
              <a:t>Video 3:</a:t>
            </a:r>
            <a:r>
              <a:rPr lang="en-US" dirty="0"/>
              <a:t> Closer Look at Strategies 3 &amp; 4 and Taking Responsive Action</a:t>
            </a:r>
          </a:p>
        </p:txBody>
      </p:sp>
    </p:spTree>
    <p:extLst>
      <p:ext uri="{BB962C8B-B14F-4D97-AF65-F5344CB8AC3E}">
        <p14:creationId xmlns:p14="http://schemas.microsoft.com/office/powerpoint/2010/main" val="2552145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DF82BB-812A-4907-A304-50C86DC823A8}"/>
              </a:ext>
            </a:extLst>
          </p:cNvPr>
          <p:cNvSpPr>
            <a:spLocks noGrp="1"/>
          </p:cNvSpPr>
          <p:nvPr>
            <p:ph type="title"/>
          </p:nvPr>
        </p:nvSpPr>
        <p:spPr>
          <a:xfrm>
            <a:off x="574250" y="708847"/>
            <a:ext cx="10515600" cy="1325563"/>
          </a:xfrm>
        </p:spPr>
        <p:txBody>
          <a:bodyPr/>
          <a:lstStyle/>
          <a:p>
            <a:r>
              <a:rPr lang="en-US" dirty="0"/>
              <a:t>Stage 2: Formative Assessment</a:t>
            </a:r>
          </a:p>
        </p:txBody>
      </p:sp>
      <p:sp>
        <p:nvSpPr>
          <p:cNvPr id="3" name="Content Placeholder 2">
            <a:extLst>
              <a:ext uri="{FF2B5EF4-FFF2-40B4-BE49-F238E27FC236}">
                <a16:creationId xmlns:a16="http://schemas.microsoft.com/office/drawing/2014/main" xmlns="" id="{76279D35-5EEE-432E-BA70-C382BAF06E8D}"/>
              </a:ext>
            </a:extLst>
          </p:cNvPr>
          <p:cNvSpPr>
            <a:spLocks noGrp="1"/>
          </p:cNvSpPr>
          <p:nvPr>
            <p:ph idx="1"/>
          </p:nvPr>
        </p:nvSpPr>
        <p:spPr>
          <a:xfrm>
            <a:off x="860474" y="2177317"/>
            <a:ext cx="10515600" cy="4351338"/>
          </a:xfrm>
        </p:spPr>
        <p:txBody>
          <a:bodyPr/>
          <a:lstStyle/>
          <a:p>
            <a:r>
              <a:rPr lang="en-US" dirty="0"/>
              <a:t>Defining formative assessment:</a:t>
            </a:r>
          </a:p>
          <a:p>
            <a:pPr marL="0" indent="0">
              <a:buNone/>
            </a:pPr>
            <a:endParaRPr lang="en-US" dirty="0"/>
          </a:p>
          <a:p>
            <a:pPr marL="457200" lvl="1" indent="0">
              <a:buNone/>
            </a:pPr>
            <a:r>
              <a:rPr lang="en-US" dirty="0"/>
              <a:t>“Formative assessment is a planned, ongoing process used by all students and teachers during learning and teaching to elicit and use evidence of student learning to improve student understanding of intended disciplinary learning outcomes and support students to become self-directed learners.”</a:t>
            </a:r>
          </a:p>
          <a:p>
            <a:pPr marL="0" indent="0">
              <a:buNone/>
            </a:pPr>
            <a:r>
              <a:rPr lang="en-US" dirty="0"/>
              <a:t>					</a:t>
            </a:r>
            <a:r>
              <a:rPr lang="en-US" sz="2400" dirty="0"/>
              <a:t>Council of Chief State School Officers, 2018</a:t>
            </a:r>
          </a:p>
        </p:txBody>
      </p:sp>
    </p:spTree>
    <p:extLst>
      <p:ext uri="{BB962C8B-B14F-4D97-AF65-F5344CB8AC3E}">
        <p14:creationId xmlns:p14="http://schemas.microsoft.com/office/powerpoint/2010/main" val="3010712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771BFF-783B-46E5-BFEF-F2BD7D2BB1DE}"/>
              </a:ext>
            </a:extLst>
          </p:cNvPr>
          <p:cNvSpPr>
            <a:spLocks noGrp="1"/>
          </p:cNvSpPr>
          <p:nvPr>
            <p:ph type="title"/>
          </p:nvPr>
        </p:nvSpPr>
        <p:spPr>
          <a:xfrm>
            <a:off x="838200" y="739212"/>
            <a:ext cx="10515600" cy="1325563"/>
          </a:xfrm>
        </p:spPr>
        <p:txBody>
          <a:bodyPr/>
          <a:lstStyle/>
          <a:p>
            <a:r>
              <a:rPr lang="en-US" dirty="0"/>
              <a:t>Stage 2: Formative Assessment</a:t>
            </a:r>
          </a:p>
        </p:txBody>
      </p:sp>
      <p:sp>
        <p:nvSpPr>
          <p:cNvPr id="3" name="Content Placeholder 2">
            <a:extLst>
              <a:ext uri="{FF2B5EF4-FFF2-40B4-BE49-F238E27FC236}">
                <a16:creationId xmlns:a16="http://schemas.microsoft.com/office/drawing/2014/main" xmlns="" id="{DCC49562-213A-4E7D-A43F-53572E2AFCFA}"/>
              </a:ext>
            </a:extLst>
          </p:cNvPr>
          <p:cNvSpPr>
            <a:spLocks noGrp="1"/>
          </p:cNvSpPr>
          <p:nvPr>
            <p:ph idx="1"/>
          </p:nvPr>
        </p:nvSpPr>
        <p:spPr>
          <a:xfrm>
            <a:off x="838200" y="2261724"/>
            <a:ext cx="10515600" cy="4351338"/>
          </a:xfrm>
        </p:spPr>
        <p:txBody>
          <a:bodyPr/>
          <a:lstStyle/>
          <a:p>
            <a:r>
              <a:rPr lang="en-US" dirty="0"/>
              <a:t>Key elements of formative assessment:</a:t>
            </a:r>
          </a:p>
          <a:p>
            <a:pPr marL="0" indent="0">
              <a:buNone/>
            </a:pPr>
            <a:endParaRPr lang="en-US" dirty="0"/>
          </a:p>
          <a:p>
            <a:pPr lvl="1"/>
            <a:r>
              <a:rPr lang="en-US" dirty="0"/>
              <a:t>Involves intentional planning</a:t>
            </a:r>
          </a:p>
          <a:p>
            <a:pPr lvl="1"/>
            <a:r>
              <a:rPr lang="en-US" dirty="0"/>
              <a:t>Is an ongoing process, not a one-time event at the end of learning</a:t>
            </a:r>
          </a:p>
          <a:p>
            <a:pPr lvl="1"/>
            <a:r>
              <a:rPr lang="en-US" dirty="0"/>
              <a:t>Used by both students and teachers </a:t>
            </a:r>
          </a:p>
          <a:p>
            <a:pPr lvl="1"/>
            <a:r>
              <a:rPr lang="en-US" dirty="0"/>
              <a:t>Provides descriptive and actionable feedback that allows students and teachers to make immediate adjustments</a:t>
            </a:r>
          </a:p>
          <a:p>
            <a:pPr marL="0" indent="0">
              <a:buNone/>
            </a:pPr>
            <a:r>
              <a:rPr lang="en-US" dirty="0"/>
              <a:t> </a:t>
            </a:r>
          </a:p>
        </p:txBody>
      </p:sp>
    </p:spTree>
    <p:extLst>
      <p:ext uri="{BB962C8B-B14F-4D97-AF65-F5344CB8AC3E}">
        <p14:creationId xmlns:p14="http://schemas.microsoft.com/office/powerpoint/2010/main" val="1994893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DCB74E-C673-4D35-8620-3E63D3F3A95E}"/>
              </a:ext>
            </a:extLst>
          </p:cNvPr>
          <p:cNvSpPr>
            <a:spLocks noGrp="1"/>
          </p:cNvSpPr>
          <p:nvPr>
            <p:ph type="title"/>
          </p:nvPr>
        </p:nvSpPr>
        <p:spPr>
          <a:xfrm>
            <a:off x="725659" y="837687"/>
            <a:ext cx="10515600" cy="1325563"/>
          </a:xfrm>
        </p:spPr>
        <p:txBody>
          <a:bodyPr/>
          <a:lstStyle/>
          <a:p>
            <a:r>
              <a:rPr lang="en-US" dirty="0"/>
              <a:t>Stage 2: Formative Assessment</a:t>
            </a:r>
          </a:p>
        </p:txBody>
      </p:sp>
      <p:sp>
        <p:nvSpPr>
          <p:cNvPr id="3" name="Content Placeholder 2">
            <a:extLst>
              <a:ext uri="{FF2B5EF4-FFF2-40B4-BE49-F238E27FC236}">
                <a16:creationId xmlns:a16="http://schemas.microsoft.com/office/drawing/2014/main" xmlns="" id="{4CE81B66-5C0B-4950-A50A-5E962CD98D1E}"/>
              </a:ext>
            </a:extLst>
          </p:cNvPr>
          <p:cNvSpPr>
            <a:spLocks noGrp="1"/>
          </p:cNvSpPr>
          <p:nvPr>
            <p:ph idx="1"/>
          </p:nvPr>
        </p:nvSpPr>
        <p:spPr>
          <a:xfrm>
            <a:off x="725659" y="2163250"/>
            <a:ext cx="10515600" cy="4351338"/>
          </a:xfrm>
        </p:spPr>
        <p:txBody>
          <a:bodyPr/>
          <a:lstStyle/>
          <a:p>
            <a:pPr marL="342900" marR="0" lvl="0" indent="-342900">
              <a:lnSpc>
                <a:spcPct val="107000"/>
              </a:lnSpc>
              <a:buFont typeface="Symbol" panose="05050102010706020507" pitchFamily="18" charset="2"/>
              <a:buChar char=""/>
            </a:pPr>
            <a:r>
              <a:rPr lang="en-US" dirty="0">
                <a:effectLst/>
                <a:ea typeface="Calibri" panose="020F0502020204030204" pitchFamily="34" charset="0"/>
                <a:cs typeface="Times New Roman" panose="02020603050405020304" pitchFamily="18" charset="0"/>
              </a:rPr>
              <a:t>Benefits:</a:t>
            </a:r>
          </a:p>
          <a:p>
            <a:pPr marL="800100" lvl="1" indent="-342900">
              <a:lnSpc>
                <a:spcPct val="107000"/>
              </a:lnSpc>
              <a:buFont typeface="Symbol" panose="05050102010706020507" pitchFamily="18" charset="2"/>
              <a:buChar char=""/>
            </a:pPr>
            <a:r>
              <a:rPr lang="en-US" dirty="0">
                <a:effectLst/>
                <a:ea typeface="Calibri" panose="020F0502020204030204" pitchFamily="34" charset="0"/>
                <a:cs typeface="Times New Roman" panose="02020603050405020304" pitchFamily="18" charset="0"/>
              </a:rPr>
              <a:t>Helps identify what students can do with help and what they can do independently</a:t>
            </a:r>
          </a:p>
          <a:p>
            <a:pPr marL="800100" lvl="1" indent="-342900">
              <a:lnSpc>
                <a:spcPct val="107000"/>
              </a:lnSpc>
              <a:buFont typeface="Symbol" panose="05050102010706020507" pitchFamily="18" charset="2"/>
              <a:buChar char=""/>
            </a:pPr>
            <a:r>
              <a:rPr lang="en-US" dirty="0">
                <a:effectLst/>
                <a:ea typeface="Calibri" panose="020F0502020204030204" pitchFamily="34" charset="0"/>
                <a:cs typeface="Times New Roman" panose="02020603050405020304" pitchFamily="18" charset="0"/>
              </a:rPr>
              <a:t>Involves students in active learning, keeps them on task and focuses them on learning goals</a:t>
            </a:r>
          </a:p>
          <a:p>
            <a:pPr marL="800100" lvl="1" indent="-342900">
              <a:lnSpc>
                <a:spcPct val="107000"/>
              </a:lnSpc>
              <a:buFont typeface="Symbol" panose="05050102010706020507" pitchFamily="18" charset="2"/>
              <a:buChar char=""/>
            </a:pPr>
            <a:r>
              <a:rPr lang="en-US" dirty="0">
                <a:effectLst/>
                <a:ea typeface="Calibri" panose="020F0502020204030204" pitchFamily="34" charset="0"/>
                <a:cs typeface="Times New Roman" panose="02020603050405020304" pitchFamily="18" charset="0"/>
              </a:rPr>
              <a:t>Allows students to receive feedback on exactly what they need to do to improve and shows them what to do next to reach the intended learning outcomes</a:t>
            </a:r>
          </a:p>
          <a:p>
            <a:endParaRPr lang="en-US" dirty="0"/>
          </a:p>
        </p:txBody>
      </p:sp>
    </p:spTree>
    <p:extLst>
      <p:ext uri="{BB962C8B-B14F-4D97-AF65-F5344CB8AC3E}">
        <p14:creationId xmlns:p14="http://schemas.microsoft.com/office/powerpoint/2010/main" val="3157325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DCB74E-C673-4D35-8620-3E63D3F3A95E}"/>
              </a:ext>
            </a:extLst>
          </p:cNvPr>
          <p:cNvSpPr>
            <a:spLocks noGrp="1"/>
          </p:cNvSpPr>
          <p:nvPr>
            <p:ph type="title"/>
          </p:nvPr>
        </p:nvSpPr>
        <p:spPr>
          <a:xfrm>
            <a:off x="747933" y="793102"/>
            <a:ext cx="10515600" cy="1325563"/>
          </a:xfrm>
        </p:spPr>
        <p:txBody>
          <a:bodyPr/>
          <a:lstStyle/>
          <a:p>
            <a:r>
              <a:rPr lang="en-US" dirty="0"/>
              <a:t>Stage 2: Formative Assessment</a:t>
            </a:r>
          </a:p>
        </p:txBody>
      </p:sp>
      <p:sp>
        <p:nvSpPr>
          <p:cNvPr id="3" name="Content Placeholder 2">
            <a:extLst>
              <a:ext uri="{FF2B5EF4-FFF2-40B4-BE49-F238E27FC236}">
                <a16:creationId xmlns:a16="http://schemas.microsoft.com/office/drawing/2014/main" xmlns="" id="{4CE81B66-5C0B-4950-A50A-5E962CD98D1E}"/>
              </a:ext>
            </a:extLst>
          </p:cNvPr>
          <p:cNvSpPr>
            <a:spLocks noGrp="1"/>
          </p:cNvSpPr>
          <p:nvPr>
            <p:ph idx="1"/>
          </p:nvPr>
        </p:nvSpPr>
        <p:spPr>
          <a:xfrm>
            <a:off x="711591" y="2346129"/>
            <a:ext cx="10515600" cy="4351338"/>
          </a:xfrm>
        </p:spPr>
        <p:txBody>
          <a:bodyPr/>
          <a:lstStyle/>
          <a:p>
            <a:pPr marL="342900" marR="0" lvl="0" indent="-342900">
              <a:lnSpc>
                <a:spcPct val="107000"/>
              </a:lnSpc>
              <a:spcAft>
                <a:spcPts val="0"/>
              </a:spcAft>
              <a:buFont typeface="Symbol" panose="05050102010706020507" pitchFamily="18" charset="2"/>
              <a:buChar char=""/>
            </a:pPr>
            <a:r>
              <a:rPr lang="en-US" sz="2800" dirty="0">
                <a:effectLst/>
                <a:ea typeface="Calibri" panose="020F0502020204030204" pitchFamily="34" charset="0"/>
                <a:cs typeface="Times New Roman" panose="02020603050405020304" pitchFamily="18" charset="0"/>
              </a:rPr>
              <a:t>Benefits:</a:t>
            </a:r>
          </a:p>
          <a:p>
            <a:pPr marL="800100" lvl="1" indent="-342900">
              <a:lnSpc>
                <a:spcPct val="107000"/>
              </a:lnSpc>
              <a:buFont typeface="Symbol" panose="05050102010706020507" pitchFamily="18" charset="2"/>
              <a:buChar char=""/>
            </a:pPr>
            <a:r>
              <a:rPr lang="en-US" dirty="0">
                <a:effectLst/>
                <a:ea typeface="Calibri" panose="020F0502020204030204" pitchFamily="34" charset="0"/>
                <a:cs typeface="Times New Roman" panose="02020603050405020304" pitchFamily="18" charset="0"/>
              </a:rPr>
              <a:t>Provides teachers with information to make immediate adjustments based on students’ current level of understanding in relation to the intended learning outcomes</a:t>
            </a:r>
          </a:p>
          <a:p>
            <a:pPr marL="800100" lvl="1" indent="-342900">
              <a:lnSpc>
                <a:spcPct val="107000"/>
              </a:lnSpc>
              <a:spcAft>
                <a:spcPts val="800"/>
              </a:spcAft>
              <a:buFont typeface="Symbol" panose="05050102010706020507" pitchFamily="18" charset="2"/>
              <a:buChar char=""/>
            </a:pPr>
            <a:r>
              <a:rPr lang="en-US" dirty="0">
                <a:effectLst/>
                <a:ea typeface="Calibri" panose="020F0502020204030204" pitchFamily="34" charset="0"/>
                <a:cs typeface="Times New Roman" panose="02020603050405020304" pitchFamily="18" charset="0"/>
              </a:rPr>
              <a:t>Provides teachers with feedback to determine effectiveness of instruction </a:t>
            </a:r>
          </a:p>
          <a:p>
            <a:endParaRPr lang="en-US" dirty="0"/>
          </a:p>
        </p:txBody>
      </p:sp>
    </p:spTree>
    <p:extLst>
      <p:ext uri="{BB962C8B-B14F-4D97-AF65-F5344CB8AC3E}">
        <p14:creationId xmlns:p14="http://schemas.microsoft.com/office/powerpoint/2010/main" val="3579937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9EB4D4-CB24-4D67-AD58-19FDA5A3C619}"/>
              </a:ext>
            </a:extLst>
          </p:cNvPr>
          <p:cNvSpPr>
            <a:spLocks noGrp="1"/>
          </p:cNvSpPr>
          <p:nvPr>
            <p:ph type="title"/>
          </p:nvPr>
        </p:nvSpPr>
        <p:spPr>
          <a:xfrm>
            <a:off x="725658" y="809551"/>
            <a:ext cx="10515600" cy="1325563"/>
          </a:xfrm>
        </p:spPr>
        <p:txBody>
          <a:bodyPr/>
          <a:lstStyle/>
          <a:p>
            <a:r>
              <a:rPr lang="en-US" dirty="0"/>
              <a:t>Stage2: Formative Assessment</a:t>
            </a:r>
          </a:p>
        </p:txBody>
      </p:sp>
      <p:sp>
        <p:nvSpPr>
          <p:cNvPr id="3" name="Content Placeholder 2">
            <a:extLst>
              <a:ext uri="{FF2B5EF4-FFF2-40B4-BE49-F238E27FC236}">
                <a16:creationId xmlns:a16="http://schemas.microsoft.com/office/drawing/2014/main" xmlns="" id="{32E4A27D-50B5-4901-98AD-CD69E45DD8CD}"/>
              </a:ext>
            </a:extLst>
          </p:cNvPr>
          <p:cNvSpPr>
            <a:spLocks noGrp="1"/>
          </p:cNvSpPr>
          <p:nvPr>
            <p:ph idx="1"/>
          </p:nvPr>
        </p:nvSpPr>
        <p:spPr>
          <a:xfrm>
            <a:off x="725658" y="2233588"/>
            <a:ext cx="10515600" cy="4351338"/>
          </a:xfrm>
        </p:spPr>
        <p:txBody>
          <a:bodyPr/>
          <a:lstStyle/>
          <a:p>
            <a:r>
              <a:rPr lang="en-US" dirty="0"/>
              <a:t>Formative assessment process</a:t>
            </a:r>
          </a:p>
          <a:p>
            <a:pPr lvl="1"/>
            <a:r>
              <a:rPr lang="en-US" dirty="0"/>
              <a:t>Involves</a:t>
            </a:r>
            <a:r>
              <a:rPr lang="en-US" b="1" dirty="0"/>
              <a:t> eliciting</a:t>
            </a:r>
            <a:r>
              <a:rPr lang="en-US" dirty="0"/>
              <a:t>, </a:t>
            </a:r>
            <a:r>
              <a:rPr lang="en-US" b="1" dirty="0"/>
              <a:t>interpreting</a:t>
            </a:r>
            <a:r>
              <a:rPr lang="en-US" dirty="0"/>
              <a:t> and </a:t>
            </a:r>
            <a:r>
              <a:rPr lang="en-US" b="1" dirty="0"/>
              <a:t>acting</a:t>
            </a:r>
            <a:r>
              <a:rPr lang="en-US" dirty="0"/>
              <a:t> on evidence of student learning while it is occurring</a:t>
            </a:r>
          </a:p>
          <a:p>
            <a:pPr lvl="1">
              <a:spcBef>
                <a:spcPts val="1000"/>
              </a:spcBef>
            </a:pPr>
            <a:r>
              <a:rPr lang="en-US" dirty="0"/>
              <a:t>According to Trumbull &amp; Lash (2013):</a:t>
            </a:r>
          </a:p>
          <a:p>
            <a:pPr marL="914400" lvl="2" indent="0">
              <a:spcBef>
                <a:spcPts val="1000"/>
              </a:spcBef>
              <a:buNone/>
            </a:pPr>
            <a:r>
              <a:rPr lang="en-US" dirty="0"/>
              <a:t>“Any instructional activity that allows teachers to uncover the way students think about what is being taught and that can be used to promote improvements in students’ learning can serve a formative purpose.” 										</a:t>
            </a:r>
          </a:p>
        </p:txBody>
      </p:sp>
    </p:spTree>
    <p:extLst>
      <p:ext uri="{BB962C8B-B14F-4D97-AF65-F5344CB8AC3E}">
        <p14:creationId xmlns:p14="http://schemas.microsoft.com/office/powerpoint/2010/main" val="1463867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KDE Document" ma:contentTypeID="0x0101001BEB557DBE01834EAB47A683706DCD5B007897E3AAF92CB34BA7C2953309D8EC2E" ma:contentTypeVersion="27" ma:contentTypeDescription="" ma:contentTypeScope="" ma:versionID="7cd5d7c2c4c99da8b8240fb74a538bb6">
  <xsd:schema xmlns:xsd="http://www.w3.org/2001/XMLSchema" xmlns:xs="http://www.w3.org/2001/XMLSchema" xmlns:p="http://schemas.microsoft.com/office/2006/metadata/properties" xmlns:ns1="http://schemas.microsoft.com/sharepoint/v3" xmlns:ns2="3a62de7d-ba57-4f43-9dae-9623ba637be0" targetNamespace="http://schemas.microsoft.com/office/2006/metadata/properties" ma:root="true" ma:fieldsID="0e7436e15375c4960525fe9003d7f3b5" ns1:_="" ns2:_="">
    <xsd:import namespace="http://schemas.microsoft.com/sharepoint/v3"/>
    <xsd:import namespace="3a62de7d-ba57-4f43-9dae-9623ba637be0"/>
    <xsd:element name="properties">
      <xsd:complexType>
        <xsd:sequence>
          <xsd:element name="documentManagement">
            <xsd:complexType>
              <xsd:all>
                <xsd:element ref="ns2:Accessibility_x0020_Office" minOccurs="0"/>
                <xsd:element ref="ns2:Accessibility_x0020_Audience" minOccurs="0"/>
                <xsd:element ref="ns2:Accessibility_x0020_Audit_x0020_Date" minOccurs="0"/>
                <xsd:element ref="ns2:Accessibility_x0020_Audit_x0020_Status" minOccurs="0"/>
                <xsd:element ref="ns2:Accessibility_x0020_Target_x0020_Date" minOccurs="0"/>
                <xsd:element ref="ns2:Accessibility_x0020_Status" minOccurs="0"/>
                <xsd:element ref="ns2:Application_x0020_Status" minOccurs="0"/>
                <xsd:element ref="ns2:Application_x0020_Type" minOccurs="0"/>
                <xsd:element ref="ns1:RoutingRuleDescription" minOccurs="0"/>
                <xsd:element ref="ns2:Audience1" minOccurs="0"/>
                <xsd:element ref="ns2:Publication_x0020_Date"/>
                <xsd:element ref="ns1:PublishingStartDate" minOccurs="0"/>
                <xsd:element ref="ns1:PublishingExpirationDate" minOccurs="0"/>
                <xsd:element ref="ns2:Application_x0020_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10" nillable="true" ma:displayName="Description" ma:internalName="RoutingRuleDescription" ma:readOnly="false">
      <xsd:simpleType>
        <xsd:restriction base="dms:Text">
          <xsd:maxLength value="255"/>
        </xsd:restriction>
      </xsd:simpleType>
    </xsd:element>
    <xsd:element name="PublishingStartDate" ma:index="13" nillable="true" ma:displayName="Scheduling Start Date" ma:description="" ma:hidden="true" ma:internalName="PublishingStartDate">
      <xsd:simpleType>
        <xsd:restriction base="dms:Unknown"/>
      </xsd:simpleType>
    </xsd:element>
    <xsd:element name="PublishingExpirationDate" ma:index="14"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a62de7d-ba57-4f43-9dae-9623ba637be0" elementFormDefault="qualified">
    <xsd:import namespace="http://schemas.microsoft.com/office/2006/documentManagement/types"/>
    <xsd:import namespace="http://schemas.microsoft.com/office/infopath/2007/PartnerControls"/>
    <xsd:element name="Accessibility_x0020_Office" ma:index="2" nillable="true" ma:displayName="Accessibility Office" ma:format="Dropdown" ma:internalName="Accessibility_x0020_Office">
      <xsd:simpleType>
        <xsd:restriction base="dms:Choice">
          <xsd:enumeration value="Commissioner's Office"/>
          <xsd:enumeration value="OAA - Office of Assessment and Accountability"/>
          <xsd:enumeration value="OCIS - Office of Continuous Improvement and Support"/>
          <xsd:enumeration value="OCTE - Career and Technical Education"/>
          <xsd:enumeration value="OELE- Office of Educator Licensure and Effectiveness"/>
          <xsd:enumeration value="OET - Office of Education Technology"/>
          <xsd:enumeration value="OFO - Office of Finance and Operations"/>
          <xsd:enumeration value="OLS - Office of Legal Services"/>
          <xsd:enumeration value="OSEEL - Office of Special Education and Early Learning"/>
          <xsd:enumeration value="OTL - Office of Teaching and Learning"/>
        </xsd:restriction>
      </xsd:simpleType>
    </xsd:element>
    <xsd:element name="Accessibility_x0020_Audience" ma:index="3" nillable="true" ma:displayName="Accessibility Audience" ma:format="Dropdown" ma:internalName="Accessibility_x0020_Audience">
      <xsd:simpleType>
        <xsd:restriction base="dms:Choice">
          <xsd:enumeration value="Public"/>
          <xsd:enumeration value="District"/>
        </xsd:restriction>
      </xsd:simpleType>
    </xsd:element>
    <xsd:element name="Accessibility_x0020_Audit_x0020_Date" ma:index="4" nillable="true" ma:displayName="Accessibility Audit Date" ma:format="DateOnly" ma:internalName="Accessibility_x0020_Audit_x0020_Date">
      <xsd:simpleType>
        <xsd:restriction base="dms:DateTime"/>
      </xsd:simpleType>
    </xsd:element>
    <xsd:element name="Accessibility_x0020_Audit_x0020_Status" ma:index="5" nillable="true" ma:displayName="Accessibility Audit Status" ma:format="Dropdown" ma:internalName="Accessibility_x0020_Audit_x0020_Status">
      <xsd:simpleType>
        <xsd:restriction base="dms:Choice">
          <xsd:enumeration value="OK"/>
          <xsd:enumeration value="Minor"/>
          <xsd:enumeration value="Major"/>
        </xsd:restriction>
      </xsd:simpleType>
    </xsd:element>
    <xsd:element name="Accessibility_x0020_Target_x0020_Date" ma:index="6" nillable="true" ma:displayName="Accessibility Target Date" ma:format="DateOnly" ma:internalName="Accessibility_x0020_Target_x0020_Date">
      <xsd:simpleType>
        <xsd:restriction base="dms:DateTime"/>
      </xsd:simpleType>
    </xsd:element>
    <xsd:element name="Accessibility_x0020_Status" ma:index="7" nillable="true" ma:displayName="Accessibility Status" ma:format="Dropdown" ma:internalName="Accessibility_x0020_Status1" ma:readOnly="false">
      <xsd:simpleType>
        <xsd:restriction base="dms:Choice">
          <xsd:enumeration value="Remove"/>
          <xsd:enumeration value="Remediate"/>
          <xsd:enumeration value="Update"/>
          <xsd:enumeration value="Accessible"/>
          <xsd:enumeration value="Undue Burden"/>
          <xsd:enumeration value="Not KDE Owned"/>
        </xsd:restriction>
      </xsd:simpleType>
    </xsd:element>
    <xsd:element name="Application_x0020_Status" ma:index="8" nillable="true" ma:displayName="Application Status" ma:format="Dropdown" ma:internalName="Application_x0020_Status">
      <xsd:simpleType>
        <xsd:restriction base="dms:Choice">
          <xsd:enumeration value="Approved"/>
          <xsd:enumeration value="Denied"/>
        </xsd:restriction>
      </xsd:simpleType>
    </xsd:element>
    <xsd:element name="Application_x0020_Type" ma:index="9" nillable="true" ma:displayName="Application Type" ma:format="Dropdown" ma:internalName="Application_x0020_Type">
      <xsd:simpleType>
        <xsd:restriction base="dms:Choice">
          <xsd:enumeration value="Original"/>
          <xsd:enumeration value="Amendment"/>
          <xsd:enumeration value="Year 3 Budget"/>
          <xsd:enumeration value="Addendum"/>
          <xsd:enumeration value="Budget Update"/>
        </xsd:restriction>
      </xsd:simpleType>
    </xsd:element>
    <xsd:element name="Audience1" ma:index="11" nillable="true" ma:displayName="Audience" ma:list="{9f2d68f0-dc6b-4e06-b19d-b8792e70efe6}" ma:internalName="Audience1" ma:showField="Title" ma:web="3a62de7d-ba57-4f43-9dae-9623ba637be0">
      <xsd:complexType>
        <xsd:complexContent>
          <xsd:extension base="dms:MultiChoiceLookup">
            <xsd:sequence>
              <xsd:element name="Value" type="dms:Lookup" maxOccurs="unbounded" minOccurs="0" nillable="true"/>
            </xsd:sequence>
          </xsd:extension>
        </xsd:complexContent>
      </xsd:complexType>
    </xsd:element>
    <xsd:element name="Publication_x0020_Date" ma:index="12" ma:displayName="Publication Date" ma:default="[today]" ma:format="DateOnly" ma:internalName="Publication_x0020_Date" ma:readOnly="false">
      <xsd:simpleType>
        <xsd:restriction base="dms:DateTime"/>
      </xsd:simpleType>
    </xsd:element>
    <xsd:element name="Application_x0020_Date" ma:index="15" nillable="true" ma:displayName="Application Date" ma:format="DateOnly" ma:internalName="Application_x0020_Date">
      <xsd:simpleType>
        <xsd:restriction base="dms:DateTime"/>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ccessibility_x0020_Office xmlns="3a62de7d-ba57-4f43-9dae-9623ba637be0">OTL - Office of Teaching and Learning</Accessibility_x0020_Office>
    <Accessibility_x0020_Audit_x0020_Status xmlns="3a62de7d-ba57-4f43-9dae-9623ba637be0" xsi:nil="true"/>
    <Accessibility_x0020_Audience xmlns="3a62de7d-ba57-4f43-9dae-9623ba637be0" xsi:nil="true"/>
    <Accessibility_x0020_Status xmlns="3a62de7d-ba57-4f43-9dae-9623ba637be0">Accessible</Accessibility_x0020_Status>
    <Application_x0020_Type xmlns="3a62de7d-ba57-4f43-9dae-9623ba637be0" xsi:nil="true"/>
    <Application_x0020_Date xmlns="3a62de7d-ba57-4f43-9dae-9623ba637be0" xsi:nil="true"/>
    <Accessibility_x0020_Target_x0020_Date xmlns="3a62de7d-ba57-4f43-9dae-9623ba637be0" xsi:nil="true"/>
    <Application_x0020_Status xmlns="3a62de7d-ba57-4f43-9dae-9623ba637be0" xsi:nil="true"/>
    <Accessibility_x0020_Audit_x0020_Date xmlns="3a62de7d-ba57-4f43-9dae-9623ba637be0" xsi:nil="true"/>
    <RoutingRuleDescription xmlns="http://schemas.microsoft.com/sharepoint/v3" xsi:nil="true"/>
    <PublishingExpirationDate xmlns="http://schemas.microsoft.com/sharepoint/v3" xsi:nil="true"/>
    <PublishingStartDate xmlns="http://schemas.microsoft.com/sharepoint/v3" xsi:nil="true"/>
    <Publication_x0020_Date xmlns="3a62de7d-ba57-4f43-9dae-9623ba637be0">2020-07-13T04:00:00+00:00</Publication_x0020_Date>
    <Audience1 xmlns="3a62de7d-ba57-4f43-9dae-9623ba637be0"/>
    <_dlc_DocId xmlns="3a62de7d-ba57-4f43-9dae-9623ba637be0">KYED-379-30</_dlc_DocId>
    <_dlc_DocIdUrl xmlns="3a62de7d-ba57-4f43-9dae-9623ba637be0">
      <Url>https://education-edit.ky.gov/curriculum/_layouts/15/DocIdRedir.aspx?ID=KYED-379-30</Url>
      <Description>KYED-379-30</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A825A70-D6A9-4D45-A056-E4A9AC7E2996}"/>
</file>

<file path=customXml/itemProps2.xml><?xml version="1.0" encoding="utf-8"?>
<ds:datastoreItem xmlns:ds="http://schemas.openxmlformats.org/officeDocument/2006/customXml" ds:itemID="{DB937B54-BF76-4FCA-BE99-613EA98399D5}">
  <ds:schemaRefs>
    <ds:schemaRef ds:uri="http://schemas.microsoft.com/sharepoint/v3/contenttype/forms"/>
  </ds:schemaRefs>
</ds:datastoreItem>
</file>

<file path=customXml/itemProps3.xml><?xml version="1.0" encoding="utf-8"?>
<ds:datastoreItem xmlns:ds="http://schemas.openxmlformats.org/officeDocument/2006/customXml" ds:itemID="{B4DC101B-2A50-4D6B-958B-8AB42A1DE918}">
  <ds:schemaRefs>
    <ds:schemaRef ds:uri="http://schemas.microsoft.com/office/2006/metadata/properties"/>
    <ds:schemaRef ds:uri="http://schemas.microsoft.com/office/infopath/2007/PartnerControls"/>
  </ds:schemaRefs>
</ds:datastoreItem>
</file>

<file path=customXml/itemProps4.xml><?xml version="1.0" encoding="utf-8"?>
<ds:datastoreItem xmlns:ds="http://schemas.openxmlformats.org/officeDocument/2006/customXml" ds:itemID="{635EC49E-F5A4-41F0-803C-9D962F126694}"/>
</file>

<file path=docProps/app.xml><?xml version="1.0" encoding="utf-8"?>
<Properties xmlns="http://schemas.openxmlformats.org/officeDocument/2006/extended-properties" xmlns:vt="http://schemas.openxmlformats.org/officeDocument/2006/docPropsVTypes">
  <TotalTime>27</TotalTime>
  <Words>575</Words>
  <Application>Microsoft Macintosh PowerPoint</Application>
  <PresentationFormat>Widescreen</PresentationFormat>
  <Paragraphs>72</Paragraphs>
  <Slides>14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Calibri Light</vt:lpstr>
      <vt:lpstr>Symbol</vt:lpstr>
      <vt:lpstr>Times New Roman</vt:lpstr>
      <vt:lpstr>Office Theme</vt:lpstr>
      <vt:lpstr>Simple Light</vt:lpstr>
      <vt:lpstr>Preparing for Academic  Re-entry</vt:lpstr>
      <vt:lpstr>Academic Re-entry</vt:lpstr>
      <vt:lpstr>Academic Re-entry Stage 2</vt:lpstr>
      <vt:lpstr>Academic Re-entry Stage 2</vt:lpstr>
      <vt:lpstr>Stage 2: Formative Assessment</vt:lpstr>
      <vt:lpstr>Stage 2: Formative Assessment</vt:lpstr>
      <vt:lpstr>Stage 2: Formative Assessment</vt:lpstr>
      <vt:lpstr>Stage 2: Formative Assessment</vt:lpstr>
      <vt:lpstr>Stage2: Formative Assessment</vt:lpstr>
      <vt:lpstr>Stage 2: Formative Assessment</vt:lpstr>
      <vt:lpstr>Stage 2: Formative Assessment</vt:lpstr>
      <vt:lpstr>Formative Assessment Cycle</vt:lpstr>
      <vt:lpstr>Stage 2: Formative Assessment</vt:lpstr>
      <vt:lpstr>Stage 2: Formative Assessment</vt:lpstr>
    </vt:vector>
  </TitlesOfParts>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Academic  Re-entry</dc:title>
  <dc:creator>Misty Higgins</dc:creator>
  <cp:lastModifiedBy>Caryn K Davidson</cp:lastModifiedBy>
  <cp:revision>7</cp:revision>
  <dcterms:created xsi:type="dcterms:W3CDTF">2020-06-26T14:30:04Z</dcterms:created>
  <dcterms:modified xsi:type="dcterms:W3CDTF">2020-07-13T16:31:52Z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0x0101001BEB557DBE01834EAB47A683706DCD5B007897E3AAF92CB34BA7C2953309D8EC2E</vt:lpwstr>
  </property>
  <property fmtid="{D5CDD505-2E9C-101B-9397-08002B2CF9AE}" pid="3" name="_dlc_DocIdItemGuid">
    <vt:lpwstr>0626ca5b-6310-4339-a3fc-7a0fcba852b9</vt:lpwstr>
  </property>
</Properties>
</file>