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9.xml" ContentType="application/vnd.openxmlformats-officedocument.presentationml.notesSlide+xml"/>
  <Override PartName="/ppt/notesSlides/notesSlide28.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7.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 id="2147483686" r:id="rId2"/>
    <p:sldMasterId id="2147483687" r:id="rId3"/>
  </p:sldMasterIdLst>
  <p:notesMasterIdLst>
    <p:notesMasterId r:id="rId3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86"/>
  </p:normalViewPr>
  <p:slideViewPr>
    <p:cSldViewPr snapToGrid="0" snapToObjects="1">
      <p:cViewPr varScale="1">
        <p:scale>
          <a:sx n="76" d="100"/>
          <a:sy n="76" d="100"/>
        </p:scale>
        <p:origin x="216"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customXml" Target="../customXml/item3.xml"/><Relationship Id="rId21" Type="http://schemas.openxmlformats.org/officeDocument/2006/relationships/slide" Target="slides/slide18.xml"/><Relationship Id="rId34" Type="http://schemas.openxmlformats.org/officeDocument/2006/relationships/viewProps" Target="viewProps.xml"/><Relationship Id="rId25" Type="http://schemas.openxmlformats.org/officeDocument/2006/relationships/slide" Target="slides/slide22.xml"/><Relationship Id="rId7" Type="http://schemas.openxmlformats.org/officeDocument/2006/relationships/slide" Target="slides/slide4.xml"/><Relationship Id="rId33"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38" Type="http://schemas.openxmlformats.org/officeDocument/2006/relationships/customXml" Target="../customXml/item2.xml"/><Relationship Id="rId20" Type="http://schemas.openxmlformats.org/officeDocument/2006/relationships/slide" Target="slides/slide17.xml"/><Relationship Id="rId29"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13.xml"/><Relationship Id="rId24" Type="http://schemas.openxmlformats.org/officeDocument/2006/relationships/slide" Target="slides/slide21.xml"/><Relationship Id="rId1" Type="http://schemas.openxmlformats.org/officeDocument/2006/relationships/slideMaster" Target="slideMasters/slideMaster1.xml"/><Relationship Id="rId32" Type="http://schemas.openxmlformats.org/officeDocument/2006/relationships/notesMaster" Target="notesMasters/notesMaster1.xml"/><Relationship Id="rId6" Type="http://schemas.openxmlformats.org/officeDocument/2006/relationships/slide" Target="slides/slide3.xml"/><Relationship Id="rId11" Type="http://schemas.openxmlformats.org/officeDocument/2006/relationships/slide" Target="slides/slide8.xml"/><Relationship Id="rId37" Type="http://schemas.openxmlformats.org/officeDocument/2006/relationships/customXml" Target="../customXml/item1.xml"/><Relationship Id="rId40" Type="http://schemas.openxmlformats.org/officeDocument/2006/relationships/customXml" Target="../customXml/item4.xml"/><Relationship Id="rId23" Type="http://schemas.openxmlformats.org/officeDocument/2006/relationships/slide" Target="slides/slide20.xml"/><Relationship Id="rId28" Type="http://schemas.openxmlformats.org/officeDocument/2006/relationships/slide" Target="slides/slide25.xml"/><Relationship Id="rId5" Type="http://schemas.openxmlformats.org/officeDocument/2006/relationships/slide" Target="slides/slide2.xml"/><Relationship Id="rId36" Type="http://schemas.openxmlformats.org/officeDocument/2006/relationships/tableStyles" Target="tableStyles.xml"/><Relationship Id="rId15" Type="http://schemas.openxmlformats.org/officeDocument/2006/relationships/slide" Target="slides/slide12.xml"/><Relationship Id="rId31" Type="http://schemas.openxmlformats.org/officeDocument/2006/relationships/slide" Target="slides/slide28.xml"/><Relationship Id="rId10" Type="http://schemas.openxmlformats.org/officeDocument/2006/relationships/slide" Target="slides/slide7.xml"/><Relationship Id="rId19" Type="http://schemas.openxmlformats.org/officeDocument/2006/relationships/slide" Target="slides/slide16.xml"/><Relationship Id="rId22" Type="http://schemas.openxmlformats.org/officeDocument/2006/relationships/slide" Target="slides/slide19.xml"/><Relationship Id="rId27" Type="http://schemas.openxmlformats.org/officeDocument/2006/relationships/slide" Target="slides/slide24.xml"/><Relationship Id="rId4" Type="http://schemas.openxmlformats.org/officeDocument/2006/relationships/slide" Target="slides/slide1.xml"/><Relationship Id="rId30" Type="http://schemas.openxmlformats.org/officeDocument/2006/relationships/slide" Target="slides/slide27.xml"/><Relationship Id="rId9" Type="http://schemas.openxmlformats.org/officeDocument/2006/relationships/slide" Target="slides/slide6.xml"/><Relationship Id="rId35" Type="http://schemas.openxmlformats.org/officeDocument/2006/relationships/theme" Target="theme/theme1.xml"/><Relationship Id="rId14" Type="http://schemas.openxmlformats.org/officeDocument/2006/relationships/slide" Target="slides/slide1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628638fbcb_0_3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628638fbcb_0_3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Jackie begins by tying into Op Myth discussion, So how do we ensure this is happening? That’s going to take us to today’s webcast topic.</a:t>
            </a:r>
            <a:endParaRPr/>
          </a:p>
          <a:p>
            <a:pPr marL="0" lvl="0" indent="0" algn="l" rtl="0">
              <a:spcBef>
                <a:spcPts val="0"/>
              </a:spcBef>
              <a:spcAft>
                <a:spcPts val="0"/>
              </a:spcAft>
              <a:buNone/>
            </a:pPr>
            <a:r>
              <a:rPr lang="en-US"/>
              <a:t>then Misty goes on into the resource. </a:t>
            </a:r>
            <a:endParaRPr/>
          </a:p>
          <a:p>
            <a:pPr marL="0" lvl="0" indent="0" algn="l" rtl="0">
              <a:spcBef>
                <a:spcPts val="0"/>
              </a:spcBef>
              <a:spcAft>
                <a:spcPts val="0"/>
              </a:spcAft>
              <a:buNone/>
            </a:pPr>
            <a:r>
              <a:rPr lang="en-US"/>
              <a:t> We’re going to explore these assignment review protocols. Next Thursday in our Virtual Workshop, we are going to dig into those deeply and practice using them. We will talk more about the workshop at the end of this webcast. On KYStandards.org when we search our standards resources, we’ll find the icon for the Assignment Review Protocols here.</a:t>
            </a:r>
            <a:endParaRPr/>
          </a:p>
          <a:p>
            <a:pPr marL="0" lvl="0" indent="0" algn="l" rtl="0">
              <a:spcBef>
                <a:spcPts val="0"/>
              </a:spcBef>
              <a:spcAft>
                <a:spcPts val="0"/>
              </a:spcAft>
              <a:buNone/>
            </a:pPr>
            <a:endParaRPr/>
          </a:p>
        </p:txBody>
      </p:sp>
      <p:sp>
        <p:nvSpPr>
          <p:cNvPr id="304" name="Google Shape;304;g628638fbcb_0_3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610f07d208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610f07d208_0_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a:p>
            <a:pPr marL="0" lvl="0" indent="0" algn="l" rtl="0">
              <a:spcBef>
                <a:spcPts val="0"/>
              </a:spcBef>
              <a:spcAft>
                <a:spcPts val="0"/>
              </a:spcAft>
              <a:buNone/>
            </a:pPr>
            <a:r>
              <a:rPr lang="en-US"/>
              <a:t>Under the Assignment Review Protocols tab are the three protocols that are available at this point. While SS has a review protocol, we aren’t going to talk about that one today or in the virtual workshop. That particular protocol will be a part of the November series whose focus is social studies. </a:t>
            </a:r>
            <a:endParaRPr/>
          </a:p>
        </p:txBody>
      </p:sp>
      <p:sp>
        <p:nvSpPr>
          <p:cNvPr id="313" name="Google Shape;313;g610f07d208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2bc2fa22e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62bc2fa22e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a:p>
            <a:pPr marL="0" lvl="0" indent="0" algn="l" rtl="0">
              <a:spcBef>
                <a:spcPts val="0"/>
              </a:spcBef>
              <a:spcAft>
                <a:spcPts val="0"/>
              </a:spcAft>
              <a:buNone/>
            </a:pPr>
            <a:endParaRPr/>
          </a:p>
        </p:txBody>
      </p:sp>
      <p:sp>
        <p:nvSpPr>
          <p:cNvPr id="322" name="Google Shape;322;g62bc2fa22e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2bc2fa22e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62bc2fa22e_2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a:p>
            <a:pPr marL="0" lvl="0" indent="0" algn="l" rtl="0">
              <a:spcBef>
                <a:spcPts val="0"/>
              </a:spcBef>
              <a:spcAft>
                <a:spcPts val="0"/>
              </a:spcAft>
              <a:buNone/>
            </a:pPr>
            <a:r>
              <a:rPr lang="en-US"/>
              <a:t>We always begin with the standards. That is the basis for building assignments and discussing their alignment. You can begin to imagine how a PLC would organize a discussion around the alignment based on the categories of the protocols. The practices. Relevance: how connected the assignment is to authentic, real world context; and some analysis of student work. </a:t>
            </a:r>
            <a:endParaRPr/>
          </a:p>
        </p:txBody>
      </p:sp>
      <p:sp>
        <p:nvSpPr>
          <p:cNvPr id="330" name="Google Shape;330;g62bc2fa22e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628638fbcb_0_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628638fbcb_0_3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Jackie</a:t>
            </a:r>
            <a:endParaRPr/>
          </a:p>
          <a:p>
            <a:pPr marL="0" lvl="0" indent="0" algn="l" rtl="0">
              <a:spcBef>
                <a:spcPts val="0"/>
              </a:spcBef>
              <a:spcAft>
                <a:spcPts val="0"/>
              </a:spcAft>
              <a:buNone/>
            </a:pPr>
            <a:r>
              <a:rPr lang="en-US"/>
              <a:t>Reading &amp; Writing example to begin. Notice the focus question is re-emphasizing what we learned from the research about the need for grade-level content and this protocol guides us to answer that question about specific tasks. </a:t>
            </a:r>
            <a:endParaRPr/>
          </a:p>
          <a:p>
            <a:pPr marL="0" lvl="0" indent="0" algn="l" rtl="0">
              <a:spcBef>
                <a:spcPts val="0"/>
              </a:spcBef>
              <a:spcAft>
                <a:spcPts val="0"/>
              </a:spcAft>
              <a:buNone/>
            </a:pPr>
            <a:endParaRPr/>
          </a:p>
          <a:p>
            <a:pPr marL="0" lvl="0" indent="0" algn="l" rtl="0">
              <a:spcBef>
                <a:spcPts val="0"/>
              </a:spcBef>
              <a:spcAft>
                <a:spcPts val="0"/>
              </a:spcAft>
              <a:buNone/>
            </a:pPr>
            <a:r>
              <a:rPr lang="en-US"/>
              <a:t>Both of these tools begin the analysis with questions about the assignment’s connection and alignment to the standards. We know that it is the standards that keep us grounded to what we’ve learned is essential for student achievement - grade-appropriate assignments. If the standards aren’t the centerpiece of the review discussion, then we’re missing the boat on ensuring assignments stay aligned to the standards. A good example of that would be to begin by thinking of an activity you’d like to do before having a clear idea of WHY you’re doing that assignment. The standards offer the why. </a:t>
            </a:r>
            <a:endParaRPr/>
          </a:p>
          <a:p>
            <a:pPr marL="0" lvl="0" indent="0" algn="l" rtl="0">
              <a:spcBef>
                <a:spcPts val="0"/>
              </a:spcBef>
              <a:spcAft>
                <a:spcPts val="0"/>
              </a:spcAft>
              <a:buNone/>
            </a:pPr>
            <a:endParaRPr/>
          </a:p>
          <a:p>
            <a:pPr marL="0" lvl="0" indent="0" algn="l" rtl="0">
              <a:spcBef>
                <a:spcPts val="0"/>
              </a:spcBef>
              <a:spcAft>
                <a:spcPts val="0"/>
              </a:spcAft>
              <a:buNone/>
            </a:pPr>
            <a:r>
              <a:rPr lang="en-US"/>
              <a:t>While we are just previewing the tools today, in our first virtual workshop on the 26th we will look more closely at how to answer the questions raised in the protocol. </a:t>
            </a:r>
            <a:endParaRPr/>
          </a:p>
        </p:txBody>
      </p:sp>
      <p:sp>
        <p:nvSpPr>
          <p:cNvPr id="338" name="Google Shape;338;g628638fbcb_0_3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628638fbcb_0_3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628638fbcb_0_3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Jackie</a:t>
            </a:r>
            <a:endParaRPr/>
          </a:p>
        </p:txBody>
      </p:sp>
      <p:sp>
        <p:nvSpPr>
          <p:cNvPr id="352" name="Google Shape;352;g628638fbcb_0_3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2a36c739c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62a36c739c_0_1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Jackie</a:t>
            </a:r>
            <a:endParaRPr/>
          </a:p>
          <a:p>
            <a:pPr marL="0" lvl="0" indent="0" algn="l" rtl="0">
              <a:spcBef>
                <a:spcPts val="0"/>
              </a:spcBef>
              <a:spcAft>
                <a:spcPts val="0"/>
              </a:spcAft>
              <a:buNone/>
            </a:pPr>
            <a:r>
              <a:rPr lang="en-US"/>
              <a:t>In all of the review protocols, there is a chance to analyze then pause to determine the strength of that particular area. For instance, after reviewing the pieces of the content standards, the reviewers make a determination based solely on that area. They might decide it is weakly, partially or strongly aligned. This rating will be crucial to make decisions about how instructionally sound this assignment is. </a:t>
            </a:r>
            <a:endParaRPr/>
          </a:p>
          <a:p>
            <a:pPr marL="0" lvl="0" indent="0" algn="l" rtl="0">
              <a:spcBef>
                <a:spcPts val="0"/>
              </a:spcBef>
              <a:spcAft>
                <a:spcPts val="0"/>
              </a:spcAft>
              <a:buNone/>
            </a:pPr>
            <a:endParaRPr/>
          </a:p>
          <a:p>
            <a:pPr marL="0" lvl="0" indent="0" algn="l" rtl="0">
              <a:spcBef>
                <a:spcPts val="0"/>
              </a:spcBef>
              <a:spcAft>
                <a:spcPts val="0"/>
              </a:spcAft>
              <a:buNone/>
            </a:pPr>
            <a:r>
              <a:rPr lang="en-US"/>
              <a:t>In this case we’re looking at the overall rating for content standards. Notice what it takes to be strongly aligned. </a:t>
            </a:r>
            <a:endParaRPr/>
          </a:p>
        </p:txBody>
      </p:sp>
      <p:sp>
        <p:nvSpPr>
          <p:cNvPr id="363" name="Google Shape;363;g62a36c739c_0_1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62a36c739c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62a36c739c_0_1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a:p>
            <a:pPr marL="0" lvl="0" indent="0" algn="l" rtl="0">
              <a:spcBef>
                <a:spcPts val="0"/>
              </a:spcBef>
              <a:spcAft>
                <a:spcPts val="0"/>
              </a:spcAft>
              <a:buNone/>
            </a:pPr>
            <a:r>
              <a:rPr lang="en-US"/>
              <a:t>Again, a way to assist or lead the reviewers of this assignment into intentional and deeper thinking...in this instance about the ILPs. </a:t>
            </a:r>
            <a:endParaRPr/>
          </a:p>
          <a:p>
            <a:pPr marL="0" lvl="0" indent="0" algn="l" rtl="0">
              <a:spcBef>
                <a:spcPts val="0"/>
              </a:spcBef>
              <a:spcAft>
                <a:spcPts val="0"/>
              </a:spcAft>
              <a:buNone/>
            </a:pPr>
            <a:endParaRPr/>
          </a:p>
          <a:p>
            <a:pPr marL="0" lvl="0" indent="0" algn="l" rtl="0">
              <a:spcBef>
                <a:spcPts val="0"/>
              </a:spcBef>
              <a:spcAft>
                <a:spcPts val="0"/>
              </a:spcAft>
              <a:buNone/>
            </a:pPr>
            <a:r>
              <a:rPr lang="en-US"/>
              <a:t>One important part of this protocol is the help it can offer in considering next steps. The questions can be turned into actions we want to take to improve the assignment. </a:t>
            </a:r>
            <a:endParaRPr/>
          </a:p>
        </p:txBody>
      </p:sp>
      <p:sp>
        <p:nvSpPr>
          <p:cNvPr id="374" name="Google Shape;374;g62a36c739c_0_1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62bc2fa22e_3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62bc2fa22e_3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g62bc2fa22e_3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62bc2fa22e_3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62bc2fa22e_3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Jackie</a:t>
            </a:r>
            <a:endParaRPr/>
          </a:p>
        </p:txBody>
      </p:sp>
      <p:sp>
        <p:nvSpPr>
          <p:cNvPr id="391" name="Google Shape;391;g62bc2fa22e_3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7d677bfa7_1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7d677bfa7_1_1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Jackie</a:t>
            </a:r>
            <a:endParaRPr/>
          </a:p>
          <a:p>
            <a:pPr marL="0" lvl="0" indent="0" algn="l" rtl="0">
              <a:spcBef>
                <a:spcPts val="0"/>
              </a:spcBef>
              <a:spcAft>
                <a:spcPts val="0"/>
              </a:spcAft>
              <a:buClr>
                <a:schemeClr val="dk1"/>
              </a:buClr>
              <a:buSzPts val="1100"/>
              <a:buFont typeface="Arial"/>
              <a:buNone/>
            </a:pPr>
            <a:r>
              <a:rPr lang="en-US"/>
              <a:t>GoSoapbox KAS</a:t>
            </a:r>
            <a:endParaRPr/>
          </a:p>
          <a:p>
            <a:pPr marL="0" lvl="0" indent="0" algn="l" rtl="0">
              <a:spcBef>
                <a:spcPts val="0"/>
              </a:spcBef>
              <a:spcAft>
                <a:spcPts val="0"/>
              </a:spcAft>
              <a:buClr>
                <a:schemeClr val="dk1"/>
              </a:buClr>
              <a:buSzPts val="1100"/>
              <a:buFont typeface="Arial"/>
              <a:buNone/>
            </a:pPr>
            <a:r>
              <a:rPr lang="en-US"/>
              <a:t>Welcome to our 2nd installment of our 7 part series. If you missed the first webcast, you can find it archived at kystandrds.org under resources. </a:t>
            </a:r>
            <a:endParaRPr/>
          </a:p>
        </p:txBody>
      </p:sp>
      <p:sp>
        <p:nvSpPr>
          <p:cNvPr id="242" name="Google Shape;242;g37d677bfa7_1_1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62bc2fa22e_3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62bc2fa22e_3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Jackie</a:t>
            </a:r>
            <a:endParaRPr/>
          </a:p>
        </p:txBody>
      </p:sp>
      <p:sp>
        <p:nvSpPr>
          <p:cNvPr id="399" name="Google Shape;399;g62bc2fa22e_3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62bc2fa22e_3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62bc2fa22e_3_4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Jackie</a:t>
            </a:r>
            <a:endParaRPr/>
          </a:p>
        </p:txBody>
      </p:sp>
      <p:sp>
        <p:nvSpPr>
          <p:cNvPr id="407" name="Google Shape;407;g62bc2fa22e_3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62bc2fa22e_3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62bc2fa22e_3_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Jackie</a:t>
            </a:r>
            <a:endParaRPr/>
          </a:p>
        </p:txBody>
      </p:sp>
      <p:sp>
        <p:nvSpPr>
          <p:cNvPr id="415" name="Google Shape;415;g62bc2fa22e_3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634d20db7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634d20db73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p:txBody>
      </p:sp>
      <p:sp>
        <p:nvSpPr>
          <p:cNvPr id="423" name="Google Shape;423;g634d20db7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634d20db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634d20db7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Misty</a:t>
            </a:r>
            <a:endParaRPr/>
          </a:p>
          <a:p>
            <a:pPr marL="0" lvl="0" indent="0" algn="l" rtl="0">
              <a:spcBef>
                <a:spcPts val="0"/>
              </a:spcBef>
              <a:spcAft>
                <a:spcPts val="0"/>
              </a:spcAft>
              <a:buNone/>
            </a:pPr>
            <a:r>
              <a:rPr lang="en-US"/>
              <a:t>Find info about VW </a:t>
            </a:r>
            <a:endParaRPr/>
          </a:p>
        </p:txBody>
      </p:sp>
      <p:sp>
        <p:nvSpPr>
          <p:cNvPr id="431" name="Google Shape;431;g634d20db7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0f9dd29c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0f9dd29c0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p:txBody>
      </p:sp>
      <p:sp>
        <p:nvSpPr>
          <p:cNvPr id="440" name="Google Shape;440;g60f9dd29c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62508f7500_2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62508f7500_2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Misty</a:t>
            </a:r>
            <a:endParaRPr/>
          </a:p>
        </p:txBody>
      </p:sp>
      <p:sp>
        <p:nvSpPr>
          <p:cNvPr id="447" name="Google Shape;447;g62508f7500_2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c02211214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3c02211214_1_10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Jackie</a:t>
            </a:r>
            <a:endParaRPr/>
          </a:p>
        </p:txBody>
      </p:sp>
      <p:sp>
        <p:nvSpPr>
          <p:cNvPr id="456" name="Google Shape;456;g3c02211214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2508f7500_2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g62508f7500_2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2a36c73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62a36c739c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Jackie:</a:t>
            </a:r>
            <a:endParaRPr/>
          </a:p>
          <a:p>
            <a:pPr marL="0" lvl="0" indent="0" algn="l" rtl="0">
              <a:spcBef>
                <a:spcPts val="0"/>
              </a:spcBef>
              <a:spcAft>
                <a:spcPts val="0"/>
              </a:spcAft>
              <a:buClr>
                <a:schemeClr val="dk1"/>
              </a:buClr>
              <a:buSzPts val="1100"/>
              <a:buFont typeface="Arial"/>
              <a:buNone/>
            </a:pPr>
            <a:r>
              <a:rPr lang="en-US"/>
              <a:t>Resources have been our focus as we begin this series. We want to raise awareness of resources available as well as delve into some of these resources in depth. Today we will be looking at the R/W and Math assignment review protocols.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and to offer your some questions for reflection as you think or your district’s implementation plan.</a:t>
            </a:r>
            <a:endParaRPr/>
          </a:p>
          <a:p>
            <a:pPr marL="0" lvl="0" indent="0" algn="l" rtl="0">
              <a:spcBef>
                <a:spcPts val="0"/>
              </a:spcBef>
              <a:spcAft>
                <a:spcPts val="0"/>
              </a:spcAft>
              <a:buNone/>
            </a:pPr>
            <a:endParaRPr/>
          </a:p>
        </p:txBody>
      </p:sp>
      <p:sp>
        <p:nvSpPr>
          <p:cNvPr id="250" name="Google Shape;250;g62a36c739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610f07d20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610f07d208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a:p>
            <a:pPr marL="0" lvl="0" indent="0" algn="l" rtl="0">
              <a:spcBef>
                <a:spcPts val="0"/>
              </a:spcBef>
              <a:spcAft>
                <a:spcPts val="0"/>
              </a:spcAft>
              <a:buNone/>
            </a:pPr>
            <a:r>
              <a:rPr lang="en-US"/>
              <a:t>This week we started a book study (talk about how that fits into supporting standards implementation) and upcoming virtual workshop to offer practice. </a:t>
            </a:r>
            <a:endParaRPr/>
          </a:p>
        </p:txBody>
      </p:sp>
      <p:sp>
        <p:nvSpPr>
          <p:cNvPr id="258" name="Google Shape;258;g610f07d208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e70e4c9d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e70e4c9d5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a:p>
            <a:pPr marL="0" lvl="0" indent="0" algn="l" rtl="0">
              <a:spcBef>
                <a:spcPts val="0"/>
              </a:spcBef>
              <a:spcAft>
                <a:spcPts val="0"/>
              </a:spcAft>
              <a:buNone/>
            </a:pPr>
            <a:r>
              <a:rPr lang="en-US"/>
              <a:t>Connect to the last webcast about resources and the website. We want your feedback about the website as well as what other resources you need.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6" name="Google Shape;266;g5e70e4c9d5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62508f7500_2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62508f7500_2_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a:p>
            <a:pPr marL="0" lvl="0" indent="0" algn="l" rtl="0">
              <a:spcBef>
                <a:spcPts val="0"/>
              </a:spcBef>
              <a:spcAft>
                <a:spcPts val="0"/>
              </a:spcAft>
              <a:buNone/>
            </a:pPr>
            <a:r>
              <a:rPr lang="en-US"/>
              <a:t>General resources which takes you to our topic today, “Assignment Review Protocols,” but you will also see another alignment tool - the Instructional Materials Alignment Rubrics. But today our focus is more narrow to just consider teacher assignments. </a:t>
            </a:r>
            <a:endParaRPr/>
          </a:p>
          <a:p>
            <a:pPr marL="0" lvl="0" indent="0" algn="l" rtl="0">
              <a:spcBef>
                <a:spcPts val="0"/>
              </a:spcBef>
              <a:spcAft>
                <a:spcPts val="0"/>
              </a:spcAft>
              <a:buNone/>
            </a:pPr>
            <a:endParaRPr/>
          </a:p>
          <a:p>
            <a:pPr marL="0" lvl="0" indent="0" algn="l" rtl="0">
              <a:spcBef>
                <a:spcPts val="0"/>
              </a:spcBef>
              <a:spcAft>
                <a:spcPts val="0"/>
              </a:spcAft>
              <a:buNone/>
            </a:pPr>
            <a:r>
              <a:rPr lang="en-US"/>
              <a:t>These tools were developed to help teachers, instructional coaches, or other educators who are involved in curriculum alignment to methodically think through the necessary elements of alignment. While we have alignment tools that can assist with overall curriculum alignment, today’s focus is going to be on the teacher assignment review protocols. </a:t>
            </a:r>
            <a:endParaRPr/>
          </a:p>
          <a:p>
            <a:pPr marL="0" lvl="0" indent="0" algn="l" rtl="0">
              <a:spcBef>
                <a:spcPts val="0"/>
              </a:spcBef>
              <a:spcAft>
                <a:spcPts val="0"/>
              </a:spcAft>
              <a:buNone/>
            </a:pPr>
            <a:endParaRPr/>
          </a:p>
          <a:p>
            <a:pPr marL="0" lvl="0" indent="0" algn="l" rtl="0">
              <a:spcBef>
                <a:spcPts val="0"/>
              </a:spcBef>
              <a:spcAft>
                <a:spcPts val="0"/>
              </a:spcAft>
              <a:buNone/>
            </a:pPr>
            <a:r>
              <a:rPr lang="en-US"/>
              <a:t>This will have the biggest impact on teachers as the mission with the protocol is to analyze what we’re doing as teachers and ensure we are creating assignments that give students the opportunity to work at grade-level.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4" name="Google Shape;274;g62508f7500_2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628638fbc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628638fbcb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Jackie</a:t>
            </a:r>
            <a:endParaRPr/>
          </a:p>
          <a:p>
            <a:pPr marL="0" lvl="0" indent="0" algn="l" rtl="0">
              <a:spcBef>
                <a:spcPts val="0"/>
              </a:spcBef>
              <a:spcAft>
                <a:spcPts val="0"/>
              </a:spcAft>
              <a:buNone/>
            </a:pPr>
            <a:r>
              <a:rPr lang="en-US"/>
              <a:t>Analysis of the student experience. What students are asked to do day-to-day and how they are performing. It’s an assignment on their grade level based on the standards.</a:t>
            </a:r>
            <a:endParaRPr/>
          </a:p>
          <a:p>
            <a:pPr marL="0" lvl="0" indent="0" algn="l" rtl="0">
              <a:spcBef>
                <a:spcPts val="0"/>
              </a:spcBef>
              <a:spcAft>
                <a:spcPts val="0"/>
              </a:spcAft>
              <a:buNone/>
            </a:pPr>
            <a:endParaRPr/>
          </a:p>
          <a:p>
            <a:pPr marL="0" lvl="0" indent="0" algn="l" rtl="0">
              <a:spcBef>
                <a:spcPts val="0"/>
              </a:spcBef>
              <a:spcAft>
                <a:spcPts val="0"/>
              </a:spcAft>
              <a:buNone/>
            </a:pPr>
            <a:r>
              <a:rPr lang="en-US"/>
              <a:t>The research went on to indicate that the reason students struggle to perform well on a benchmark assignment - based on their grade-level standards - is that they get aren’t getting regular opportunities to practice.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28638fbcb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628638fbcb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Jackie</a:t>
            </a:r>
            <a:endParaRPr/>
          </a:p>
          <a:p>
            <a:pPr marL="0" lvl="0" indent="0" algn="l" rtl="0">
              <a:spcBef>
                <a:spcPts val="0"/>
              </a:spcBef>
              <a:spcAft>
                <a:spcPts val="0"/>
              </a:spcAft>
              <a:buNone/>
            </a:pPr>
            <a:r>
              <a:rPr lang="en-US"/>
              <a:t>What they also discovered is when schools are doing certain things well and consistently, students achieve at higher levels. Every student should have access to these 4 resources. When students have access to more of these commitments, it has a significant impact on student achievement. Out of all the research they did, this was one of the most important things they found - that students needed to have the opportunity to practice grade-appropriate, grade-level assignments on a regular basis. (Name all 4) so if I am a teacher with high expectations, I’m preparing and using assignments that are appropriate for my students’ grade level. When these things are in place...when we plan with these 4 things in mind, that’s when we see student achievement improve.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28638fbcb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28638fbcb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t>Jackie</a:t>
            </a:r>
            <a:endParaRPr sz="1200"/>
          </a:p>
          <a:p>
            <a:pPr marL="0" lvl="0" indent="0" algn="l" rtl="0">
              <a:spcBef>
                <a:spcPts val="0"/>
              </a:spcBef>
              <a:spcAft>
                <a:spcPts val="0"/>
              </a:spcAft>
              <a:buNone/>
            </a:pPr>
            <a:r>
              <a:rPr lang="en-US" sz="1200"/>
              <a:t>But when students are significantly behind, you can see the difference these 4 commitments make. Expectations is still leading the way, but grade-level assignments is s close second. It is crucial that we know our assignments are based on grade-level standards. I don’t see expectations straying far from assignments as I have high expectations for students, the assignments I choose or create are going to match those expectations.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So, how do we ensure we are offering these grade-appropriate opportunities? How do we know if our assignments meet this level? That’s first and foremost based on our standards and is our focus for today’s webcast.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23"/>
        <p:cNvGrpSpPr/>
        <p:nvPr/>
      </p:nvGrpSpPr>
      <p:grpSpPr>
        <a:xfrm>
          <a:off x="0" y="0"/>
          <a:ext cx="0" cy="0"/>
          <a:chOff x="0" y="0"/>
          <a:chExt cx="0" cy="0"/>
        </a:xfrm>
      </p:grpSpPr>
      <p:pic>
        <p:nvPicPr>
          <p:cNvPr id="24" name="Google Shape;24;p2"/>
          <p:cNvPicPr preferRelativeResize="0"/>
          <p:nvPr/>
        </p:nvPicPr>
        <p:blipFill rotWithShape="1">
          <a:blip r:embed="rId2">
            <a:alphaModFix/>
          </a:blip>
          <a:srcRect/>
          <a:stretch/>
        </p:blipFill>
        <p:spPr>
          <a:xfrm>
            <a:off x="1844343" y="-550863"/>
            <a:ext cx="7232650" cy="79581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5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80" name="Google Shape;80;p1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a:solidFill>
                  <a:schemeClr val="lt1"/>
                </a:solidFill>
                <a:latin typeface="Source Sans Pro"/>
                <a:ea typeface="Source Sans Pro"/>
                <a:cs typeface="Source Sans Pro"/>
                <a:sym typeface="Source Sans Pro"/>
              </a:defRPr>
            </a:lvl1pPr>
            <a:lvl2pPr marL="0" marR="0" lvl="1" indent="0" algn="r" rtl="0">
              <a:spcBef>
                <a:spcPts val="0"/>
              </a:spcBef>
              <a:buNone/>
              <a:defRPr sz="1900">
                <a:solidFill>
                  <a:schemeClr val="lt1"/>
                </a:solidFill>
                <a:latin typeface="Source Sans Pro"/>
                <a:ea typeface="Source Sans Pro"/>
                <a:cs typeface="Source Sans Pro"/>
                <a:sym typeface="Source Sans Pro"/>
              </a:defRPr>
            </a:lvl2pPr>
            <a:lvl3pPr marL="0" marR="0" lvl="2" indent="0" algn="r" rtl="0">
              <a:spcBef>
                <a:spcPts val="0"/>
              </a:spcBef>
              <a:buNone/>
              <a:defRPr sz="1900">
                <a:solidFill>
                  <a:schemeClr val="lt1"/>
                </a:solidFill>
                <a:latin typeface="Source Sans Pro"/>
                <a:ea typeface="Source Sans Pro"/>
                <a:cs typeface="Source Sans Pro"/>
                <a:sym typeface="Source Sans Pro"/>
              </a:defRPr>
            </a:lvl3pPr>
            <a:lvl4pPr marL="0" marR="0" lvl="3" indent="0" algn="r" rtl="0">
              <a:spcBef>
                <a:spcPts val="0"/>
              </a:spcBef>
              <a:buNone/>
              <a:defRPr sz="1900">
                <a:solidFill>
                  <a:schemeClr val="lt1"/>
                </a:solidFill>
                <a:latin typeface="Source Sans Pro"/>
                <a:ea typeface="Source Sans Pro"/>
                <a:cs typeface="Source Sans Pro"/>
                <a:sym typeface="Source Sans Pro"/>
              </a:defRPr>
            </a:lvl4pPr>
            <a:lvl5pPr marL="0" marR="0" lvl="4" indent="0" algn="r" rtl="0">
              <a:spcBef>
                <a:spcPts val="0"/>
              </a:spcBef>
              <a:buNone/>
              <a:defRPr sz="1900">
                <a:solidFill>
                  <a:schemeClr val="lt1"/>
                </a:solidFill>
                <a:latin typeface="Source Sans Pro"/>
                <a:ea typeface="Source Sans Pro"/>
                <a:cs typeface="Source Sans Pro"/>
                <a:sym typeface="Source Sans Pro"/>
              </a:defRPr>
            </a:lvl5pPr>
            <a:lvl6pPr marL="0" marR="0" lvl="5" indent="0" algn="r" rtl="0">
              <a:spcBef>
                <a:spcPts val="0"/>
              </a:spcBef>
              <a:buNone/>
              <a:defRPr sz="1900">
                <a:solidFill>
                  <a:schemeClr val="lt1"/>
                </a:solidFill>
                <a:latin typeface="Source Sans Pro"/>
                <a:ea typeface="Source Sans Pro"/>
                <a:cs typeface="Source Sans Pro"/>
                <a:sym typeface="Source Sans Pro"/>
              </a:defRPr>
            </a:lvl6pPr>
            <a:lvl7pPr marL="0" marR="0" lvl="6" indent="0" algn="r" rtl="0">
              <a:spcBef>
                <a:spcPts val="0"/>
              </a:spcBef>
              <a:buNone/>
              <a:defRPr sz="1900">
                <a:solidFill>
                  <a:schemeClr val="lt1"/>
                </a:solidFill>
                <a:latin typeface="Source Sans Pro"/>
                <a:ea typeface="Source Sans Pro"/>
                <a:cs typeface="Source Sans Pro"/>
                <a:sym typeface="Source Sans Pro"/>
              </a:defRPr>
            </a:lvl7pPr>
            <a:lvl8pPr marL="0" marR="0" lvl="7" indent="0" algn="r" rtl="0">
              <a:spcBef>
                <a:spcPts val="0"/>
              </a:spcBef>
              <a:buNone/>
              <a:defRPr sz="1900">
                <a:solidFill>
                  <a:schemeClr val="lt1"/>
                </a:solidFill>
                <a:latin typeface="Source Sans Pro"/>
                <a:ea typeface="Source Sans Pro"/>
                <a:cs typeface="Source Sans Pro"/>
                <a:sym typeface="Source Sans Pro"/>
              </a:defRPr>
            </a:lvl8pPr>
            <a:lvl9pPr marL="0" marR="0" lvl="8" indent="0" algn="r" rtl="0">
              <a:spcBef>
                <a:spcPts val="0"/>
              </a:spcBef>
              <a:buNone/>
              <a:defRPr sz="19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12"/>
          <p:cNvSpPr txBox="1">
            <a:spLocks noGrp="1"/>
          </p:cNvSpPr>
          <p:nvPr>
            <p:ph type="body" idx="1"/>
          </p:nvPr>
        </p:nvSpPr>
        <p:spPr>
          <a:xfrm>
            <a:off x="581633" y="1801625"/>
            <a:ext cx="4298100" cy="46947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1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87350" algn="l" rtl="0">
              <a:spcBef>
                <a:spcPts val="1100"/>
              </a:spcBef>
              <a:spcAft>
                <a:spcPts val="0"/>
              </a:spcAft>
              <a:buClr>
                <a:srgbClr val="D2BD24"/>
              </a:buClr>
              <a:buSzPts val="25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1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2" name="Google Shape;82;p12"/>
          <p:cNvSpPr txBox="1">
            <a:spLocks noGrp="1"/>
          </p:cNvSpPr>
          <p:nvPr>
            <p:ph type="body" idx="2"/>
          </p:nvPr>
        </p:nvSpPr>
        <p:spPr>
          <a:xfrm>
            <a:off x="5228456" y="1801625"/>
            <a:ext cx="4298100" cy="46947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1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87350" algn="l" rtl="0">
              <a:spcBef>
                <a:spcPts val="1100"/>
              </a:spcBef>
              <a:spcAft>
                <a:spcPts val="0"/>
              </a:spcAft>
              <a:buClr>
                <a:srgbClr val="D2BD24"/>
              </a:buClr>
              <a:buSzPts val="25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1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5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85" name="Google Shape;85;p13"/>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a:solidFill>
                  <a:schemeClr val="lt1"/>
                </a:solidFill>
                <a:latin typeface="Source Sans Pro"/>
                <a:ea typeface="Source Sans Pro"/>
                <a:cs typeface="Source Sans Pro"/>
                <a:sym typeface="Source Sans Pro"/>
              </a:defRPr>
            </a:lvl1pPr>
            <a:lvl2pPr marL="0" marR="0" lvl="1" indent="0" algn="r" rtl="0">
              <a:spcBef>
                <a:spcPts val="0"/>
              </a:spcBef>
              <a:buNone/>
              <a:defRPr sz="1900">
                <a:solidFill>
                  <a:schemeClr val="lt1"/>
                </a:solidFill>
                <a:latin typeface="Source Sans Pro"/>
                <a:ea typeface="Source Sans Pro"/>
                <a:cs typeface="Source Sans Pro"/>
                <a:sym typeface="Source Sans Pro"/>
              </a:defRPr>
            </a:lvl2pPr>
            <a:lvl3pPr marL="0" marR="0" lvl="2" indent="0" algn="r" rtl="0">
              <a:spcBef>
                <a:spcPts val="0"/>
              </a:spcBef>
              <a:buNone/>
              <a:defRPr sz="1900">
                <a:solidFill>
                  <a:schemeClr val="lt1"/>
                </a:solidFill>
                <a:latin typeface="Source Sans Pro"/>
                <a:ea typeface="Source Sans Pro"/>
                <a:cs typeface="Source Sans Pro"/>
                <a:sym typeface="Source Sans Pro"/>
              </a:defRPr>
            </a:lvl3pPr>
            <a:lvl4pPr marL="0" marR="0" lvl="3" indent="0" algn="r" rtl="0">
              <a:spcBef>
                <a:spcPts val="0"/>
              </a:spcBef>
              <a:buNone/>
              <a:defRPr sz="1900">
                <a:solidFill>
                  <a:schemeClr val="lt1"/>
                </a:solidFill>
                <a:latin typeface="Source Sans Pro"/>
                <a:ea typeface="Source Sans Pro"/>
                <a:cs typeface="Source Sans Pro"/>
                <a:sym typeface="Source Sans Pro"/>
              </a:defRPr>
            </a:lvl4pPr>
            <a:lvl5pPr marL="0" marR="0" lvl="4" indent="0" algn="r" rtl="0">
              <a:spcBef>
                <a:spcPts val="0"/>
              </a:spcBef>
              <a:buNone/>
              <a:defRPr sz="1900">
                <a:solidFill>
                  <a:schemeClr val="lt1"/>
                </a:solidFill>
                <a:latin typeface="Source Sans Pro"/>
                <a:ea typeface="Source Sans Pro"/>
                <a:cs typeface="Source Sans Pro"/>
                <a:sym typeface="Source Sans Pro"/>
              </a:defRPr>
            </a:lvl5pPr>
            <a:lvl6pPr marL="0" marR="0" lvl="5" indent="0" algn="r" rtl="0">
              <a:spcBef>
                <a:spcPts val="0"/>
              </a:spcBef>
              <a:buNone/>
              <a:defRPr sz="1900">
                <a:solidFill>
                  <a:schemeClr val="lt1"/>
                </a:solidFill>
                <a:latin typeface="Source Sans Pro"/>
                <a:ea typeface="Source Sans Pro"/>
                <a:cs typeface="Source Sans Pro"/>
                <a:sym typeface="Source Sans Pro"/>
              </a:defRPr>
            </a:lvl6pPr>
            <a:lvl7pPr marL="0" marR="0" lvl="6" indent="0" algn="r" rtl="0">
              <a:spcBef>
                <a:spcPts val="0"/>
              </a:spcBef>
              <a:buNone/>
              <a:defRPr sz="1900">
                <a:solidFill>
                  <a:schemeClr val="lt1"/>
                </a:solidFill>
                <a:latin typeface="Source Sans Pro"/>
                <a:ea typeface="Source Sans Pro"/>
                <a:cs typeface="Source Sans Pro"/>
                <a:sym typeface="Source Sans Pro"/>
              </a:defRPr>
            </a:lvl7pPr>
            <a:lvl8pPr marL="0" marR="0" lvl="7" indent="0" algn="r" rtl="0">
              <a:spcBef>
                <a:spcPts val="0"/>
              </a:spcBef>
              <a:buNone/>
              <a:defRPr sz="1900">
                <a:solidFill>
                  <a:schemeClr val="lt1"/>
                </a:solidFill>
                <a:latin typeface="Source Sans Pro"/>
                <a:ea typeface="Source Sans Pro"/>
                <a:cs typeface="Source Sans Pro"/>
                <a:sym typeface="Source Sans Pro"/>
              </a:defRPr>
            </a:lvl8pPr>
            <a:lvl9pPr marL="0" marR="0" lvl="8" indent="0" algn="r" rtl="0">
              <a:spcBef>
                <a:spcPts val="0"/>
              </a:spcBef>
              <a:buNone/>
              <a:defRPr sz="19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13"/>
          <p:cNvSpPr txBox="1">
            <a:spLocks noGrp="1"/>
          </p:cNvSpPr>
          <p:nvPr>
            <p:ph type="body" idx="1"/>
          </p:nvPr>
        </p:nvSpPr>
        <p:spPr>
          <a:xfrm>
            <a:off x="5228456" y="1801625"/>
            <a:ext cx="4298100" cy="46947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1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87350" algn="l" rtl="0">
              <a:spcBef>
                <a:spcPts val="1100"/>
              </a:spcBef>
              <a:spcAft>
                <a:spcPts val="0"/>
              </a:spcAft>
              <a:buClr>
                <a:srgbClr val="D2BD24"/>
              </a:buClr>
              <a:buSzPts val="25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1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7" name="Google Shape;87;p13"/>
          <p:cNvSpPr>
            <a:spLocks noGrp="1"/>
          </p:cNvSpPr>
          <p:nvPr>
            <p:ph type="pic" idx="2"/>
          </p:nvPr>
        </p:nvSpPr>
        <p:spPr>
          <a:xfrm>
            <a:off x="581025" y="1801813"/>
            <a:ext cx="4481100" cy="4694100"/>
          </a:xfrm>
          <a:prstGeom prst="rect">
            <a:avLst/>
          </a:prstGeom>
          <a:noFill/>
          <a:ln>
            <a:noFill/>
          </a:ln>
        </p:spPr>
        <p:txBody>
          <a:bodyPr spcFirstLastPara="1" wrap="square" lIns="91425" tIns="91425" rIns="91425" bIns="91425" anchor="t" anchorCtr="0">
            <a:noAutofit/>
          </a:bodyPr>
          <a:lstStyle>
            <a:lvl1pPr marL="342900" marR="0" lvl="0" indent="-330200" algn="l" rtl="0">
              <a:spcBef>
                <a:spcPts val="11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9300" marR="0" lvl="1" indent="-285750" algn="l" rtl="0">
              <a:spcBef>
                <a:spcPts val="1100"/>
              </a:spcBef>
              <a:spcAft>
                <a:spcPts val="0"/>
              </a:spcAft>
              <a:buClr>
                <a:srgbClr val="D2BD24"/>
              </a:buClr>
              <a:buSzPts val="25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55700" marR="0" lvl="2" indent="-228600" algn="l" rtl="0">
              <a:spcBef>
                <a:spcPts val="11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12900" marR="0" lvl="3" indent="-2413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70100" marR="0" lvl="4" indent="-2413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27300" marR="0" lvl="5" indent="-2349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84500" marR="0" lvl="6" indent="-2349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41700" marR="0" lvl="7" indent="-2349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98900" marR="0" lvl="8" indent="-2349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5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90" name="Google Shape;90;p1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a:solidFill>
                  <a:schemeClr val="lt1"/>
                </a:solidFill>
                <a:latin typeface="Source Sans Pro"/>
                <a:ea typeface="Source Sans Pro"/>
                <a:cs typeface="Source Sans Pro"/>
                <a:sym typeface="Source Sans Pro"/>
              </a:defRPr>
            </a:lvl1pPr>
            <a:lvl2pPr marL="0" marR="0" lvl="1" indent="0" algn="r" rtl="0">
              <a:spcBef>
                <a:spcPts val="0"/>
              </a:spcBef>
              <a:buNone/>
              <a:defRPr sz="1900">
                <a:solidFill>
                  <a:schemeClr val="lt1"/>
                </a:solidFill>
                <a:latin typeface="Source Sans Pro"/>
                <a:ea typeface="Source Sans Pro"/>
                <a:cs typeface="Source Sans Pro"/>
                <a:sym typeface="Source Sans Pro"/>
              </a:defRPr>
            </a:lvl2pPr>
            <a:lvl3pPr marL="0" marR="0" lvl="2" indent="0" algn="r" rtl="0">
              <a:spcBef>
                <a:spcPts val="0"/>
              </a:spcBef>
              <a:buNone/>
              <a:defRPr sz="1900">
                <a:solidFill>
                  <a:schemeClr val="lt1"/>
                </a:solidFill>
                <a:latin typeface="Source Sans Pro"/>
                <a:ea typeface="Source Sans Pro"/>
                <a:cs typeface="Source Sans Pro"/>
                <a:sym typeface="Source Sans Pro"/>
              </a:defRPr>
            </a:lvl3pPr>
            <a:lvl4pPr marL="0" marR="0" lvl="3" indent="0" algn="r" rtl="0">
              <a:spcBef>
                <a:spcPts val="0"/>
              </a:spcBef>
              <a:buNone/>
              <a:defRPr sz="1900">
                <a:solidFill>
                  <a:schemeClr val="lt1"/>
                </a:solidFill>
                <a:latin typeface="Source Sans Pro"/>
                <a:ea typeface="Source Sans Pro"/>
                <a:cs typeface="Source Sans Pro"/>
                <a:sym typeface="Source Sans Pro"/>
              </a:defRPr>
            </a:lvl4pPr>
            <a:lvl5pPr marL="0" marR="0" lvl="4" indent="0" algn="r" rtl="0">
              <a:spcBef>
                <a:spcPts val="0"/>
              </a:spcBef>
              <a:buNone/>
              <a:defRPr sz="1900">
                <a:solidFill>
                  <a:schemeClr val="lt1"/>
                </a:solidFill>
                <a:latin typeface="Source Sans Pro"/>
                <a:ea typeface="Source Sans Pro"/>
                <a:cs typeface="Source Sans Pro"/>
                <a:sym typeface="Source Sans Pro"/>
              </a:defRPr>
            </a:lvl5pPr>
            <a:lvl6pPr marL="0" marR="0" lvl="5" indent="0" algn="r" rtl="0">
              <a:spcBef>
                <a:spcPts val="0"/>
              </a:spcBef>
              <a:buNone/>
              <a:defRPr sz="1900">
                <a:solidFill>
                  <a:schemeClr val="lt1"/>
                </a:solidFill>
                <a:latin typeface="Source Sans Pro"/>
                <a:ea typeface="Source Sans Pro"/>
                <a:cs typeface="Source Sans Pro"/>
                <a:sym typeface="Source Sans Pro"/>
              </a:defRPr>
            </a:lvl6pPr>
            <a:lvl7pPr marL="0" marR="0" lvl="6" indent="0" algn="r" rtl="0">
              <a:spcBef>
                <a:spcPts val="0"/>
              </a:spcBef>
              <a:buNone/>
              <a:defRPr sz="1900">
                <a:solidFill>
                  <a:schemeClr val="lt1"/>
                </a:solidFill>
                <a:latin typeface="Source Sans Pro"/>
                <a:ea typeface="Source Sans Pro"/>
                <a:cs typeface="Source Sans Pro"/>
                <a:sym typeface="Source Sans Pro"/>
              </a:defRPr>
            </a:lvl7pPr>
            <a:lvl8pPr marL="0" marR="0" lvl="7" indent="0" algn="r" rtl="0">
              <a:spcBef>
                <a:spcPts val="0"/>
              </a:spcBef>
              <a:buNone/>
              <a:defRPr sz="1900">
                <a:solidFill>
                  <a:schemeClr val="lt1"/>
                </a:solidFill>
                <a:latin typeface="Source Sans Pro"/>
                <a:ea typeface="Source Sans Pro"/>
                <a:cs typeface="Source Sans Pro"/>
                <a:sym typeface="Source Sans Pro"/>
              </a:defRPr>
            </a:lvl8pPr>
            <a:lvl9pPr marL="0" marR="0" lvl="8" indent="0" algn="r" rtl="0">
              <a:spcBef>
                <a:spcPts val="0"/>
              </a:spcBef>
              <a:buNone/>
              <a:defRPr sz="19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14"/>
          <p:cNvSpPr txBox="1">
            <a:spLocks noGrp="1"/>
          </p:cNvSpPr>
          <p:nvPr>
            <p:ph type="body" idx="1"/>
          </p:nvPr>
        </p:nvSpPr>
        <p:spPr>
          <a:xfrm>
            <a:off x="581633" y="1801625"/>
            <a:ext cx="4298100" cy="4694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87350" algn="l" rtl="0">
              <a:spcBef>
                <a:spcPts val="1100"/>
              </a:spcBef>
              <a:spcAft>
                <a:spcPts val="0"/>
              </a:spcAft>
              <a:buClr>
                <a:srgbClr val="D2BD24"/>
              </a:buClr>
              <a:buSzPts val="25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92" name="Google Shape;92;p14"/>
          <p:cNvSpPr txBox="1">
            <a:spLocks noGrp="1"/>
          </p:cNvSpPr>
          <p:nvPr>
            <p:ph type="body" idx="2"/>
          </p:nvPr>
        </p:nvSpPr>
        <p:spPr>
          <a:xfrm>
            <a:off x="5228456" y="1801625"/>
            <a:ext cx="4298100" cy="4694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87350" algn="l" rtl="0">
              <a:spcBef>
                <a:spcPts val="1100"/>
              </a:spcBef>
              <a:spcAft>
                <a:spcPts val="0"/>
              </a:spcAft>
              <a:buClr>
                <a:srgbClr val="D2BD24"/>
              </a:buClr>
              <a:buSzPts val="25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5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95" name="Google Shape;95;p15"/>
          <p:cNvSpPr txBox="1">
            <a:spLocks noGrp="1"/>
          </p:cNvSpPr>
          <p:nvPr>
            <p:ph type="body" idx="1"/>
          </p:nvPr>
        </p:nvSpPr>
        <p:spPr>
          <a:xfrm>
            <a:off x="581633" y="1872852"/>
            <a:ext cx="4298100" cy="576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100"/>
              </a:spcBef>
              <a:spcAft>
                <a:spcPts val="0"/>
              </a:spcAft>
              <a:buClr>
                <a:srgbClr val="D2BD24"/>
              </a:buClr>
              <a:buSzPts val="36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100"/>
              </a:spcBef>
              <a:spcAft>
                <a:spcPts val="0"/>
              </a:spcAft>
              <a:buClr>
                <a:srgbClr val="D2BD24"/>
              </a:buClr>
              <a:buSzPts val="25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100"/>
              </a:spcBef>
              <a:spcAft>
                <a:spcPts val="0"/>
              </a:spcAft>
              <a:buClr>
                <a:srgbClr val="D2BD24"/>
              </a:buClr>
              <a:buSzPts val="2800"/>
              <a:buFont typeface="Noto Sans Symbols"/>
              <a:buNone/>
              <a:defRPr sz="1900" b="1"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1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1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rtl="0">
              <a:spcBef>
                <a:spcPts val="1100"/>
              </a:spcBef>
              <a:spcAft>
                <a:spcPts val="0"/>
              </a:spcAft>
              <a:buClr>
                <a:schemeClr val="accent1"/>
              </a:buClr>
              <a:buSzPts val="90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rtl="0">
              <a:spcBef>
                <a:spcPts val="1100"/>
              </a:spcBef>
              <a:spcAft>
                <a:spcPts val="0"/>
              </a:spcAft>
              <a:buClr>
                <a:schemeClr val="accent1"/>
              </a:buClr>
              <a:buSzPts val="90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rtl="0">
              <a:spcBef>
                <a:spcPts val="1100"/>
              </a:spcBef>
              <a:spcAft>
                <a:spcPts val="0"/>
              </a:spcAft>
              <a:buClr>
                <a:schemeClr val="accent1"/>
              </a:buClr>
              <a:buSzPts val="90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rtl="0">
              <a:spcBef>
                <a:spcPts val="1100"/>
              </a:spcBef>
              <a:spcAft>
                <a:spcPts val="0"/>
              </a:spcAft>
              <a:buClr>
                <a:schemeClr val="accent1"/>
              </a:buClr>
              <a:buSzPts val="90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96" name="Google Shape;96;p15"/>
          <p:cNvSpPr txBox="1">
            <a:spLocks noGrp="1"/>
          </p:cNvSpPr>
          <p:nvPr>
            <p:ph type="body" idx="2"/>
          </p:nvPr>
        </p:nvSpPr>
        <p:spPr>
          <a:xfrm>
            <a:off x="5228455" y="1872852"/>
            <a:ext cx="4298100" cy="576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100"/>
              </a:spcBef>
              <a:spcAft>
                <a:spcPts val="0"/>
              </a:spcAft>
              <a:buClr>
                <a:srgbClr val="D2BD24"/>
              </a:buClr>
              <a:buSzPts val="36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100"/>
              </a:spcBef>
              <a:spcAft>
                <a:spcPts val="0"/>
              </a:spcAft>
              <a:buClr>
                <a:srgbClr val="D2BD24"/>
              </a:buClr>
              <a:buSzPts val="25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100"/>
              </a:spcBef>
              <a:spcAft>
                <a:spcPts val="0"/>
              </a:spcAft>
              <a:buClr>
                <a:srgbClr val="D2BD24"/>
              </a:buClr>
              <a:buSzPts val="2800"/>
              <a:buFont typeface="Noto Sans Symbols"/>
              <a:buNone/>
              <a:defRPr sz="1900" b="1"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1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1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rtl="0">
              <a:spcBef>
                <a:spcPts val="1100"/>
              </a:spcBef>
              <a:spcAft>
                <a:spcPts val="0"/>
              </a:spcAft>
              <a:buClr>
                <a:schemeClr val="accent1"/>
              </a:buClr>
              <a:buSzPts val="90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rtl="0">
              <a:spcBef>
                <a:spcPts val="1100"/>
              </a:spcBef>
              <a:spcAft>
                <a:spcPts val="0"/>
              </a:spcAft>
              <a:buClr>
                <a:schemeClr val="accent1"/>
              </a:buClr>
              <a:buSzPts val="90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rtl="0">
              <a:spcBef>
                <a:spcPts val="1100"/>
              </a:spcBef>
              <a:spcAft>
                <a:spcPts val="0"/>
              </a:spcAft>
              <a:buClr>
                <a:schemeClr val="accent1"/>
              </a:buClr>
              <a:buSzPts val="90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rtl="0">
              <a:spcBef>
                <a:spcPts val="1100"/>
              </a:spcBef>
              <a:spcAft>
                <a:spcPts val="0"/>
              </a:spcAft>
              <a:buClr>
                <a:schemeClr val="accent1"/>
              </a:buClr>
              <a:buSzPts val="90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97" name="Google Shape;97;p1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a:solidFill>
                  <a:schemeClr val="lt1"/>
                </a:solidFill>
                <a:latin typeface="Source Sans Pro"/>
                <a:ea typeface="Source Sans Pro"/>
                <a:cs typeface="Source Sans Pro"/>
                <a:sym typeface="Source Sans Pro"/>
              </a:defRPr>
            </a:lvl1pPr>
            <a:lvl2pPr marL="0" marR="0" lvl="1" indent="0" algn="r" rtl="0">
              <a:spcBef>
                <a:spcPts val="0"/>
              </a:spcBef>
              <a:buNone/>
              <a:defRPr sz="1900">
                <a:solidFill>
                  <a:schemeClr val="lt1"/>
                </a:solidFill>
                <a:latin typeface="Source Sans Pro"/>
                <a:ea typeface="Source Sans Pro"/>
                <a:cs typeface="Source Sans Pro"/>
                <a:sym typeface="Source Sans Pro"/>
              </a:defRPr>
            </a:lvl2pPr>
            <a:lvl3pPr marL="0" marR="0" lvl="2" indent="0" algn="r" rtl="0">
              <a:spcBef>
                <a:spcPts val="0"/>
              </a:spcBef>
              <a:buNone/>
              <a:defRPr sz="1900">
                <a:solidFill>
                  <a:schemeClr val="lt1"/>
                </a:solidFill>
                <a:latin typeface="Source Sans Pro"/>
                <a:ea typeface="Source Sans Pro"/>
                <a:cs typeface="Source Sans Pro"/>
                <a:sym typeface="Source Sans Pro"/>
              </a:defRPr>
            </a:lvl3pPr>
            <a:lvl4pPr marL="0" marR="0" lvl="3" indent="0" algn="r" rtl="0">
              <a:spcBef>
                <a:spcPts val="0"/>
              </a:spcBef>
              <a:buNone/>
              <a:defRPr sz="1900">
                <a:solidFill>
                  <a:schemeClr val="lt1"/>
                </a:solidFill>
                <a:latin typeface="Source Sans Pro"/>
                <a:ea typeface="Source Sans Pro"/>
                <a:cs typeface="Source Sans Pro"/>
                <a:sym typeface="Source Sans Pro"/>
              </a:defRPr>
            </a:lvl4pPr>
            <a:lvl5pPr marL="0" marR="0" lvl="4" indent="0" algn="r" rtl="0">
              <a:spcBef>
                <a:spcPts val="0"/>
              </a:spcBef>
              <a:buNone/>
              <a:defRPr sz="1900">
                <a:solidFill>
                  <a:schemeClr val="lt1"/>
                </a:solidFill>
                <a:latin typeface="Source Sans Pro"/>
                <a:ea typeface="Source Sans Pro"/>
                <a:cs typeface="Source Sans Pro"/>
                <a:sym typeface="Source Sans Pro"/>
              </a:defRPr>
            </a:lvl5pPr>
            <a:lvl6pPr marL="0" marR="0" lvl="5" indent="0" algn="r" rtl="0">
              <a:spcBef>
                <a:spcPts val="0"/>
              </a:spcBef>
              <a:buNone/>
              <a:defRPr sz="1900">
                <a:solidFill>
                  <a:schemeClr val="lt1"/>
                </a:solidFill>
                <a:latin typeface="Source Sans Pro"/>
                <a:ea typeface="Source Sans Pro"/>
                <a:cs typeface="Source Sans Pro"/>
                <a:sym typeface="Source Sans Pro"/>
              </a:defRPr>
            </a:lvl6pPr>
            <a:lvl7pPr marL="0" marR="0" lvl="6" indent="0" algn="r" rtl="0">
              <a:spcBef>
                <a:spcPts val="0"/>
              </a:spcBef>
              <a:buNone/>
              <a:defRPr sz="1900">
                <a:solidFill>
                  <a:schemeClr val="lt1"/>
                </a:solidFill>
                <a:latin typeface="Source Sans Pro"/>
                <a:ea typeface="Source Sans Pro"/>
                <a:cs typeface="Source Sans Pro"/>
                <a:sym typeface="Source Sans Pro"/>
              </a:defRPr>
            </a:lvl7pPr>
            <a:lvl8pPr marL="0" marR="0" lvl="7" indent="0" algn="r" rtl="0">
              <a:spcBef>
                <a:spcPts val="0"/>
              </a:spcBef>
              <a:buNone/>
              <a:defRPr sz="1900">
                <a:solidFill>
                  <a:schemeClr val="lt1"/>
                </a:solidFill>
                <a:latin typeface="Source Sans Pro"/>
                <a:ea typeface="Source Sans Pro"/>
                <a:cs typeface="Source Sans Pro"/>
                <a:sym typeface="Source Sans Pro"/>
              </a:defRPr>
            </a:lvl8pPr>
            <a:lvl9pPr marL="0" marR="0" lvl="8" indent="0" algn="r" rtl="0">
              <a:spcBef>
                <a:spcPts val="0"/>
              </a:spcBef>
              <a:buNone/>
              <a:defRPr sz="19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5"/>
          <p:cNvSpPr txBox="1">
            <a:spLocks noGrp="1"/>
          </p:cNvSpPr>
          <p:nvPr>
            <p:ph type="body" idx="3"/>
          </p:nvPr>
        </p:nvSpPr>
        <p:spPr>
          <a:xfrm>
            <a:off x="581633" y="2689786"/>
            <a:ext cx="4298100" cy="38064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1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87350" algn="l" rtl="0">
              <a:spcBef>
                <a:spcPts val="1100"/>
              </a:spcBef>
              <a:spcAft>
                <a:spcPts val="0"/>
              </a:spcAft>
              <a:buClr>
                <a:srgbClr val="D2BD24"/>
              </a:buClr>
              <a:buSzPts val="25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99" name="Google Shape;99;p15"/>
          <p:cNvSpPr txBox="1">
            <a:spLocks noGrp="1"/>
          </p:cNvSpPr>
          <p:nvPr>
            <p:ph type="body" idx="4"/>
          </p:nvPr>
        </p:nvSpPr>
        <p:spPr>
          <a:xfrm>
            <a:off x="5228456" y="2689787"/>
            <a:ext cx="4298100" cy="38064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1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87350" algn="l" rtl="0">
              <a:spcBef>
                <a:spcPts val="1100"/>
              </a:spcBef>
              <a:spcAft>
                <a:spcPts val="0"/>
              </a:spcAft>
              <a:buClr>
                <a:srgbClr val="D2BD24"/>
              </a:buClr>
              <a:buSzPts val="25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677334" y="609600"/>
            <a:ext cx="85968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5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102" name="Google Shape;102;p1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a:solidFill>
                  <a:schemeClr val="lt1"/>
                </a:solidFill>
                <a:latin typeface="Source Sans Pro"/>
                <a:ea typeface="Source Sans Pro"/>
                <a:cs typeface="Source Sans Pro"/>
                <a:sym typeface="Source Sans Pro"/>
              </a:defRPr>
            </a:lvl1pPr>
            <a:lvl2pPr marL="0" marR="0" lvl="1" indent="0" algn="r" rtl="0">
              <a:spcBef>
                <a:spcPts val="0"/>
              </a:spcBef>
              <a:buNone/>
              <a:defRPr sz="1900">
                <a:solidFill>
                  <a:schemeClr val="lt1"/>
                </a:solidFill>
                <a:latin typeface="Source Sans Pro"/>
                <a:ea typeface="Source Sans Pro"/>
                <a:cs typeface="Source Sans Pro"/>
                <a:sym typeface="Source Sans Pro"/>
              </a:defRPr>
            </a:lvl2pPr>
            <a:lvl3pPr marL="0" marR="0" lvl="2" indent="0" algn="r" rtl="0">
              <a:spcBef>
                <a:spcPts val="0"/>
              </a:spcBef>
              <a:buNone/>
              <a:defRPr sz="1900">
                <a:solidFill>
                  <a:schemeClr val="lt1"/>
                </a:solidFill>
                <a:latin typeface="Source Sans Pro"/>
                <a:ea typeface="Source Sans Pro"/>
                <a:cs typeface="Source Sans Pro"/>
                <a:sym typeface="Source Sans Pro"/>
              </a:defRPr>
            </a:lvl3pPr>
            <a:lvl4pPr marL="0" marR="0" lvl="3" indent="0" algn="r" rtl="0">
              <a:spcBef>
                <a:spcPts val="0"/>
              </a:spcBef>
              <a:buNone/>
              <a:defRPr sz="1900">
                <a:solidFill>
                  <a:schemeClr val="lt1"/>
                </a:solidFill>
                <a:latin typeface="Source Sans Pro"/>
                <a:ea typeface="Source Sans Pro"/>
                <a:cs typeface="Source Sans Pro"/>
                <a:sym typeface="Source Sans Pro"/>
              </a:defRPr>
            </a:lvl4pPr>
            <a:lvl5pPr marL="0" marR="0" lvl="4" indent="0" algn="r" rtl="0">
              <a:spcBef>
                <a:spcPts val="0"/>
              </a:spcBef>
              <a:buNone/>
              <a:defRPr sz="1900">
                <a:solidFill>
                  <a:schemeClr val="lt1"/>
                </a:solidFill>
                <a:latin typeface="Source Sans Pro"/>
                <a:ea typeface="Source Sans Pro"/>
                <a:cs typeface="Source Sans Pro"/>
                <a:sym typeface="Source Sans Pro"/>
              </a:defRPr>
            </a:lvl5pPr>
            <a:lvl6pPr marL="0" marR="0" lvl="5" indent="0" algn="r" rtl="0">
              <a:spcBef>
                <a:spcPts val="0"/>
              </a:spcBef>
              <a:buNone/>
              <a:defRPr sz="1900">
                <a:solidFill>
                  <a:schemeClr val="lt1"/>
                </a:solidFill>
                <a:latin typeface="Source Sans Pro"/>
                <a:ea typeface="Source Sans Pro"/>
                <a:cs typeface="Source Sans Pro"/>
                <a:sym typeface="Source Sans Pro"/>
              </a:defRPr>
            </a:lvl6pPr>
            <a:lvl7pPr marL="0" marR="0" lvl="6" indent="0" algn="r" rtl="0">
              <a:spcBef>
                <a:spcPts val="0"/>
              </a:spcBef>
              <a:buNone/>
              <a:defRPr sz="1900">
                <a:solidFill>
                  <a:schemeClr val="lt1"/>
                </a:solidFill>
                <a:latin typeface="Source Sans Pro"/>
                <a:ea typeface="Source Sans Pro"/>
                <a:cs typeface="Source Sans Pro"/>
                <a:sym typeface="Source Sans Pro"/>
              </a:defRPr>
            </a:lvl7pPr>
            <a:lvl8pPr marL="0" marR="0" lvl="7" indent="0" algn="r" rtl="0">
              <a:spcBef>
                <a:spcPts val="0"/>
              </a:spcBef>
              <a:buNone/>
              <a:defRPr sz="1900">
                <a:solidFill>
                  <a:schemeClr val="lt1"/>
                </a:solidFill>
                <a:latin typeface="Source Sans Pro"/>
                <a:ea typeface="Source Sans Pro"/>
                <a:cs typeface="Source Sans Pro"/>
                <a:sym typeface="Source Sans Pro"/>
              </a:defRPr>
            </a:lvl8pPr>
            <a:lvl9pPr marL="0" marR="0" lvl="8" indent="0" algn="r" rtl="0">
              <a:spcBef>
                <a:spcPts val="0"/>
              </a:spcBef>
              <a:buNone/>
              <a:defRPr sz="19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3"/>
        <p:cNvGrpSpPr/>
        <p:nvPr/>
      </p:nvGrpSpPr>
      <p:grpSpPr>
        <a:xfrm>
          <a:off x="0" y="0"/>
          <a:ext cx="0" cy="0"/>
          <a:chOff x="0" y="0"/>
          <a:chExt cx="0" cy="0"/>
        </a:xfrm>
      </p:grpSpPr>
      <p:sp>
        <p:nvSpPr>
          <p:cNvPr id="104" name="Google Shape;104;p17"/>
          <p:cNvSpPr txBox="1">
            <a:spLocks noGrp="1"/>
          </p:cNvSpPr>
          <p:nvPr>
            <p:ph type="body" idx="1"/>
          </p:nvPr>
        </p:nvSpPr>
        <p:spPr>
          <a:xfrm>
            <a:off x="3507475" y="514924"/>
            <a:ext cx="5766300" cy="60225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1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87350" algn="l" rtl="0">
              <a:spcBef>
                <a:spcPts val="1100"/>
              </a:spcBef>
              <a:spcAft>
                <a:spcPts val="0"/>
              </a:spcAft>
              <a:buClr>
                <a:srgbClr val="D2BD24"/>
              </a:buClr>
              <a:buSzPts val="25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5" name="Google Shape;105;p17"/>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a:solidFill>
                  <a:schemeClr val="lt1"/>
                </a:solidFill>
                <a:latin typeface="Source Sans Pro"/>
                <a:ea typeface="Source Sans Pro"/>
                <a:cs typeface="Source Sans Pro"/>
                <a:sym typeface="Source Sans Pro"/>
              </a:defRPr>
            </a:lvl1pPr>
            <a:lvl2pPr marL="0" marR="0" lvl="1" indent="0" algn="r" rtl="0">
              <a:spcBef>
                <a:spcPts val="0"/>
              </a:spcBef>
              <a:buNone/>
              <a:defRPr sz="1900">
                <a:solidFill>
                  <a:schemeClr val="lt1"/>
                </a:solidFill>
                <a:latin typeface="Source Sans Pro"/>
                <a:ea typeface="Source Sans Pro"/>
                <a:cs typeface="Source Sans Pro"/>
                <a:sym typeface="Source Sans Pro"/>
              </a:defRPr>
            </a:lvl2pPr>
            <a:lvl3pPr marL="0" marR="0" lvl="2" indent="0" algn="r" rtl="0">
              <a:spcBef>
                <a:spcPts val="0"/>
              </a:spcBef>
              <a:buNone/>
              <a:defRPr sz="1900">
                <a:solidFill>
                  <a:schemeClr val="lt1"/>
                </a:solidFill>
                <a:latin typeface="Source Sans Pro"/>
                <a:ea typeface="Source Sans Pro"/>
                <a:cs typeface="Source Sans Pro"/>
                <a:sym typeface="Source Sans Pro"/>
              </a:defRPr>
            </a:lvl3pPr>
            <a:lvl4pPr marL="0" marR="0" lvl="3" indent="0" algn="r" rtl="0">
              <a:spcBef>
                <a:spcPts val="0"/>
              </a:spcBef>
              <a:buNone/>
              <a:defRPr sz="1900">
                <a:solidFill>
                  <a:schemeClr val="lt1"/>
                </a:solidFill>
                <a:latin typeface="Source Sans Pro"/>
                <a:ea typeface="Source Sans Pro"/>
                <a:cs typeface="Source Sans Pro"/>
                <a:sym typeface="Source Sans Pro"/>
              </a:defRPr>
            </a:lvl4pPr>
            <a:lvl5pPr marL="0" marR="0" lvl="4" indent="0" algn="r" rtl="0">
              <a:spcBef>
                <a:spcPts val="0"/>
              </a:spcBef>
              <a:buNone/>
              <a:defRPr sz="1900">
                <a:solidFill>
                  <a:schemeClr val="lt1"/>
                </a:solidFill>
                <a:latin typeface="Source Sans Pro"/>
                <a:ea typeface="Source Sans Pro"/>
                <a:cs typeface="Source Sans Pro"/>
                <a:sym typeface="Source Sans Pro"/>
              </a:defRPr>
            </a:lvl5pPr>
            <a:lvl6pPr marL="0" marR="0" lvl="5" indent="0" algn="r" rtl="0">
              <a:spcBef>
                <a:spcPts val="0"/>
              </a:spcBef>
              <a:buNone/>
              <a:defRPr sz="1900">
                <a:solidFill>
                  <a:schemeClr val="lt1"/>
                </a:solidFill>
                <a:latin typeface="Source Sans Pro"/>
                <a:ea typeface="Source Sans Pro"/>
                <a:cs typeface="Source Sans Pro"/>
                <a:sym typeface="Source Sans Pro"/>
              </a:defRPr>
            </a:lvl6pPr>
            <a:lvl7pPr marL="0" marR="0" lvl="6" indent="0" algn="r" rtl="0">
              <a:spcBef>
                <a:spcPts val="0"/>
              </a:spcBef>
              <a:buNone/>
              <a:defRPr sz="1900">
                <a:solidFill>
                  <a:schemeClr val="lt1"/>
                </a:solidFill>
                <a:latin typeface="Source Sans Pro"/>
                <a:ea typeface="Source Sans Pro"/>
                <a:cs typeface="Source Sans Pro"/>
                <a:sym typeface="Source Sans Pro"/>
              </a:defRPr>
            </a:lvl7pPr>
            <a:lvl8pPr marL="0" marR="0" lvl="7" indent="0" algn="r" rtl="0">
              <a:spcBef>
                <a:spcPts val="0"/>
              </a:spcBef>
              <a:buNone/>
              <a:defRPr sz="1900">
                <a:solidFill>
                  <a:schemeClr val="lt1"/>
                </a:solidFill>
                <a:latin typeface="Source Sans Pro"/>
                <a:ea typeface="Source Sans Pro"/>
                <a:cs typeface="Source Sans Pro"/>
                <a:sym typeface="Source Sans Pro"/>
              </a:defRPr>
            </a:lvl8pPr>
            <a:lvl9pPr marL="0" marR="0" lvl="8" indent="0" algn="r" rtl="0">
              <a:spcBef>
                <a:spcPts val="0"/>
              </a:spcBef>
              <a:buNone/>
              <a:defRPr sz="19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17"/>
          <p:cNvSpPr>
            <a:spLocks noGrp="1"/>
          </p:cNvSpPr>
          <p:nvPr>
            <p:ph type="pic" idx="2"/>
          </p:nvPr>
        </p:nvSpPr>
        <p:spPr>
          <a:xfrm>
            <a:off x="573088" y="2629957"/>
            <a:ext cx="2525700" cy="1792500"/>
          </a:xfrm>
          <a:prstGeom prst="rect">
            <a:avLst/>
          </a:prstGeom>
          <a:noFill/>
          <a:ln>
            <a:noFill/>
          </a:ln>
        </p:spPr>
        <p:txBody>
          <a:bodyPr spcFirstLastPara="1" wrap="square" lIns="91425" tIns="91425" rIns="91425" bIns="91425" anchor="t" anchorCtr="0">
            <a:noAutofit/>
          </a:bodyPr>
          <a:lstStyle>
            <a:lvl1pPr marL="342900" marR="0" lvl="0" indent="-330200" algn="l" rtl="0">
              <a:spcBef>
                <a:spcPts val="11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9300" marR="0" lvl="1" indent="-285750" algn="l" rtl="0">
              <a:spcBef>
                <a:spcPts val="1100"/>
              </a:spcBef>
              <a:spcAft>
                <a:spcPts val="0"/>
              </a:spcAft>
              <a:buClr>
                <a:srgbClr val="D2BD24"/>
              </a:buClr>
              <a:buSzPts val="25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55700" marR="0" lvl="2" indent="-228600" algn="l" rtl="0">
              <a:spcBef>
                <a:spcPts val="11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12900" marR="0" lvl="3" indent="-2413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70100" marR="0" lvl="4" indent="-2413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27300" marR="0" lvl="5" indent="-2349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84500" marR="0" lvl="6" indent="-2349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41700" marR="0" lvl="7" indent="-2349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98900" marR="0" lvl="8" indent="-2349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7" name="Google Shape;107;p17"/>
          <p:cNvSpPr>
            <a:spLocks noGrp="1"/>
          </p:cNvSpPr>
          <p:nvPr>
            <p:ph type="pic" idx="3"/>
          </p:nvPr>
        </p:nvSpPr>
        <p:spPr>
          <a:xfrm>
            <a:off x="573088" y="514924"/>
            <a:ext cx="2525700" cy="1792500"/>
          </a:xfrm>
          <a:prstGeom prst="rect">
            <a:avLst/>
          </a:prstGeom>
          <a:noFill/>
          <a:ln>
            <a:noFill/>
          </a:ln>
        </p:spPr>
        <p:txBody>
          <a:bodyPr spcFirstLastPara="1" wrap="square" lIns="91425" tIns="91425" rIns="91425" bIns="91425" anchor="t" anchorCtr="0">
            <a:noAutofit/>
          </a:bodyPr>
          <a:lstStyle>
            <a:lvl1pPr marL="342900" marR="0" lvl="0" indent="-330200" algn="l" rtl="0">
              <a:spcBef>
                <a:spcPts val="11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9300" marR="0" lvl="1" indent="-285750" algn="l" rtl="0">
              <a:spcBef>
                <a:spcPts val="1100"/>
              </a:spcBef>
              <a:spcAft>
                <a:spcPts val="0"/>
              </a:spcAft>
              <a:buClr>
                <a:srgbClr val="D2BD24"/>
              </a:buClr>
              <a:buSzPts val="25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55700" marR="0" lvl="2" indent="-228600" algn="l" rtl="0">
              <a:spcBef>
                <a:spcPts val="11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12900" marR="0" lvl="3" indent="-2413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70100" marR="0" lvl="4" indent="-2413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27300" marR="0" lvl="5" indent="-2349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84500" marR="0" lvl="6" indent="-2349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41700" marR="0" lvl="7" indent="-2349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98900" marR="0" lvl="8" indent="-2349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8" name="Google Shape;108;p17"/>
          <p:cNvSpPr>
            <a:spLocks noGrp="1"/>
          </p:cNvSpPr>
          <p:nvPr>
            <p:ph type="pic" idx="4"/>
          </p:nvPr>
        </p:nvSpPr>
        <p:spPr>
          <a:xfrm>
            <a:off x="573088" y="4744990"/>
            <a:ext cx="2525700" cy="1792500"/>
          </a:xfrm>
          <a:prstGeom prst="rect">
            <a:avLst/>
          </a:prstGeom>
          <a:noFill/>
          <a:ln>
            <a:noFill/>
          </a:ln>
        </p:spPr>
        <p:txBody>
          <a:bodyPr spcFirstLastPara="1" wrap="square" lIns="91425" tIns="91425" rIns="91425" bIns="91425" anchor="t" anchorCtr="0">
            <a:noAutofit/>
          </a:bodyPr>
          <a:lstStyle>
            <a:lvl1pPr marL="342900" marR="0" lvl="0" indent="-330200" algn="l" rtl="0">
              <a:spcBef>
                <a:spcPts val="11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9300" marR="0" lvl="1" indent="-285750" algn="l" rtl="0">
              <a:spcBef>
                <a:spcPts val="1100"/>
              </a:spcBef>
              <a:spcAft>
                <a:spcPts val="0"/>
              </a:spcAft>
              <a:buClr>
                <a:srgbClr val="D2BD24"/>
              </a:buClr>
              <a:buSzPts val="25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55700" marR="0" lvl="2" indent="-228600" algn="l" rtl="0">
              <a:spcBef>
                <a:spcPts val="11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12900" marR="0" lvl="3" indent="-2413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70100" marR="0" lvl="4" indent="-2413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27300" marR="0" lvl="5" indent="-2349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84500" marR="0" lvl="6" indent="-2349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41700" marR="0" lvl="7" indent="-2349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98900" marR="0" lvl="8" indent="-2349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9"/>
        <p:cNvGrpSpPr/>
        <p:nvPr/>
      </p:nvGrpSpPr>
      <p:grpSpPr>
        <a:xfrm>
          <a:off x="0" y="0"/>
          <a:ext cx="0" cy="0"/>
          <a:chOff x="0" y="0"/>
          <a:chExt cx="0" cy="0"/>
        </a:xfrm>
      </p:grpSpPr>
      <p:sp>
        <p:nvSpPr>
          <p:cNvPr id="110" name="Google Shape;110;p18"/>
          <p:cNvSpPr>
            <a:spLocks noGrp="1"/>
          </p:cNvSpPr>
          <p:nvPr>
            <p:ph type="pic" idx="2"/>
          </p:nvPr>
        </p:nvSpPr>
        <p:spPr>
          <a:xfrm>
            <a:off x="677334" y="395785"/>
            <a:ext cx="8596800" cy="6059700"/>
          </a:xfrm>
          <a:prstGeom prst="rect">
            <a:avLst/>
          </a:prstGeom>
          <a:noFill/>
          <a:ln>
            <a:noFill/>
          </a:ln>
        </p:spPr>
        <p:txBody>
          <a:bodyPr spcFirstLastPara="1" wrap="square" lIns="91425" tIns="91425" rIns="91425" bIns="91425" anchor="t" anchorCtr="0">
            <a:noAutofit/>
          </a:bodyPr>
          <a:lstStyle>
            <a:lvl1pPr marL="0" marR="0" lvl="0" indent="0" algn="ctr" rtl="0">
              <a:spcBef>
                <a:spcPts val="1100"/>
              </a:spcBef>
              <a:spcAft>
                <a:spcPts val="0"/>
              </a:spcAft>
              <a:buClr>
                <a:srgbClr val="D2BD24"/>
              </a:buClr>
              <a:buSzPts val="1500"/>
              <a:buFont typeface="Noto Sans Symbols"/>
              <a:buNone/>
              <a:defRPr sz="1600" b="0" i="0" u="none" strike="noStrike" cap="none">
                <a:solidFill>
                  <a:srgbClr val="3F3F3F"/>
                </a:solidFill>
                <a:latin typeface="Source Sans Pro"/>
                <a:ea typeface="Source Sans Pro"/>
                <a:cs typeface="Source Sans Pro"/>
                <a:sym typeface="Source Sans Pro"/>
              </a:defRPr>
            </a:lvl1pPr>
            <a:lvl2pPr marL="457200" marR="0" lvl="1" indent="0" algn="l" rtl="0">
              <a:spcBef>
                <a:spcPts val="1100"/>
              </a:spcBef>
              <a:spcAft>
                <a:spcPts val="0"/>
              </a:spcAft>
              <a:buClr>
                <a:srgbClr val="D2BD24"/>
              </a:buClr>
              <a:buSzPts val="1500"/>
              <a:buFont typeface="Source Sans Pro"/>
              <a:buNone/>
              <a:defRPr sz="1600" b="0" i="0" u="none" strike="noStrike" cap="none">
                <a:solidFill>
                  <a:srgbClr val="3F3F3F"/>
                </a:solidFill>
                <a:latin typeface="Source Sans Pro"/>
                <a:ea typeface="Source Sans Pro"/>
                <a:cs typeface="Source Sans Pro"/>
                <a:sym typeface="Source Sans Pro"/>
              </a:defRPr>
            </a:lvl2pPr>
            <a:lvl3pPr marL="914400" marR="0" lvl="2" indent="0" algn="l" rtl="0">
              <a:spcBef>
                <a:spcPts val="1100"/>
              </a:spcBef>
              <a:spcAft>
                <a:spcPts val="0"/>
              </a:spcAft>
              <a:buClr>
                <a:srgbClr val="D2BD24"/>
              </a:buClr>
              <a:buSzPts val="1500"/>
              <a:buFont typeface="Noto Sans Symbols"/>
              <a:buNone/>
              <a:defRPr sz="1600" b="0" i="0" u="none" strike="noStrike" cap="none">
                <a:solidFill>
                  <a:srgbClr val="3F3F3F"/>
                </a:solidFill>
                <a:latin typeface="Source Sans Pro"/>
                <a:ea typeface="Source Sans Pro"/>
                <a:cs typeface="Source Sans Pro"/>
                <a:sym typeface="Source Sans Pro"/>
              </a:defRPr>
            </a:lvl3pPr>
            <a:lvl4pPr marL="1371600" marR="0" lvl="3" indent="0" algn="l" rtl="0">
              <a:spcBef>
                <a:spcPts val="1100"/>
              </a:spcBef>
              <a:spcAft>
                <a:spcPts val="0"/>
              </a:spcAft>
              <a:buClr>
                <a:srgbClr val="D2BD24"/>
              </a:buClr>
              <a:buSzPts val="1500"/>
              <a:buFont typeface="Noto Sans Symbols"/>
              <a:buNone/>
              <a:defRPr sz="1600" b="0" i="0" u="none" strike="noStrike" cap="none">
                <a:solidFill>
                  <a:srgbClr val="3F3F3F"/>
                </a:solidFill>
                <a:latin typeface="Source Sans Pro"/>
                <a:ea typeface="Source Sans Pro"/>
                <a:cs typeface="Source Sans Pro"/>
                <a:sym typeface="Source Sans Pro"/>
              </a:defRPr>
            </a:lvl4pPr>
            <a:lvl5pPr marL="1828800" marR="0" lvl="4" indent="0" algn="l" rtl="0">
              <a:spcBef>
                <a:spcPts val="1100"/>
              </a:spcBef>
              <a:spcAft>
                <a:spcPts val="0"/>
              </a:spcAft>
              <a:buClr>
                <a:srgbClr val="D2BD24"/>
              </a:buClr>
              <a:buSzPts val="1500"/>
              <a:buFont typeface="Noto Sans Symbols"/>
              <a:buNone/>
              <a:defRPr sz="1600" b="0" i="0" u="none" strike="noStrike" cap="none">
                <a:solidFill>
                  <a:srgbClr val="3F3F3F"/>
                </a:solidFill>
                <a:latin typeface="Source Sans Pro"/>
                <a:ea typeface="Source Sans Pro"/>
                <a:cs typeface="Source Sans Pro"/>
                <a:sym typeface="Source Sans Pro"/>
              </a:defRPr>
            </a:lvl5pPr>
            <a:lvl6pPr marL="2286000" marR="0" lvl="5" indent="0" algn="l" rtl="0">
              <a:spcBef>
                <a:spcPts val="1100"/>
              </a:spcBef>
              <a:spcAft>
                <a:spcPts val="0"/>
              </a:spcAft>
              <a:buClr>
                <a:schemeClr val="accent1"/>
              </a:buClr>
              <a:buSzPts val="1500"/>
              <a:buFont typeface="Noto Sans Symbols"/>
              <a:buNone/>
              <a:defRPr sz="1600" b="0" i="0" u="none" strike="noStrike" cap="none">
                <a:solidFill>
                  <a:srgbClr val="3F3F3F"/>
                </a:solidFill>
                <a:latin typeface="Source Sans Pro"/>
                <a:ea typeface="Source Sans Pro"/>
                <a:cs typeface="Source Sans Pro"/>
                <a:sym typeface="Source Sans Pro"/>
              </a:defRPr>
            </a:lvl6pPr>
            <a:lvl7pPr marL="2743200" marR="0" lvl="6" indent="0" algn="l" rtl="0">
              <a:spcBef>
                <a:spcPts val="1100"/>
              </a:spcBef>
              <a:spcAft>
                <a:spcPts val="0"/>
              </a:spcAft>
              <a:buClr>
                <a:schemeClr val="accent1"/>
              </a:buClr>
              <a:buSzPts val="1500"/>
              <a:buFont typeface="Noto Sans Symbols"/>
              <a:buNone/>
              <a:defRPr sz="1600" b="0" i="0" u="none" strike="noStrike" cap="none">
                <a:solidFill>
                  <a:srgbClr val="3F3F3F"/>
                </a:solidFill>
                <a:latin typeface="Source Sans Pro"/>
                <a:ea typeface="Source Sans Pro"/>
                <a:cs typeface="Source Sans Pro"/>
                <a:sym typeface="Source Sans Pro"/>
              </a:defRPr>
            </a:lvl7pPr>
            <a:lvl8pPr marL="3200400" marR="0" lvl="7" indent="0" algn="l" rtl="0">
              <a:spcBef>
                <a:spcPts val="1100"/>
              </a:spcBef>
              <a:spcAft>
                <a:spcPts val="0"/>
              </a:spcAft>
              <a:buClr>
                <a:schemeClr val="accent1"/>
              </a:buClr>
              <a:buSzPts val="1500"/>
              <a:buFont typeface="Noto Sans Symbols"/>
              <a:buNone/>
              <a:defRPr sz="1600" b="0" i="0" u="none" strike="noStrike" cap="none">
                <a:solidFill>
                  <a:srgbClr val="3F3F3F"/>
                </a:solidFill>
                <a:latin typeface="Source Sans Pro"/>
                <a:ea typeface="Source Sans Pro"/>
                <a:cs typeface="Source Sans Pro"/>
                <a:sym typeface="Source Sans Pro"/>
              </a:defRPr>
            </a:lvl8pPr>
            <a:lvl9pPr marL="3657600" marR="0" lvl="8" indent="0" algn="l" rtl="0">
              <a:spcBef>
                <a:spcPts val="1100"/>
              </a:spcBef>
              <a:spcAft>
                <a:spcPts val="0"/>
              </a:spcAft>
              <a:buClr>
                <a:schemeClr val="accent1"/>
              </a:buClr>
              <a:buSzPts val="1500"/>
              <a:buFont typeface="Noto Sans Symbols"/>
              <a:buNone/>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111" name="Google Shape;111;p18"/>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a:solidFill>
                  <a:schemeClr val="lt1"/>
                </a:solidFill>
                <a:latin typeface="Source Sans Pro"/>
                <a:ea typeface="Source Sans Pro"/>
                <a:cs typeface="Source Sans Pro"/>
                <a:sym typeface="Source Sans Pro"/>
              </a:defRPr>
            </a:lvl1pPr>
            <a:lvl2pPr marL="0" marR="0" lvl="1" indent="0" algn="r" rtl="0">
              <a:spcBef>
                <a:spcPts val="0"/>
              </a:spcBef>
              <a:buNone/>
              <a:defRPr sz="1900">
                <a:solidFill>
                  <a:schemeClr val="lt1"/>
                </a:solidFill>
                <a:latin typeface="Source Sans Pro"/>
                <a:ea typeface="Source Sans Pro"/>
                <a:cs typeface="Source Sans Pro"/>
                <a:sym typeface="Source Sans Pro"/>
              </a:defRPr>
            </a:lvl2pPr>
            <a:lvl3pPr marL="0" marR="0" lvl="2" indent="0" algn="r" rtl="0">
              <a:spcBef>
                <a:spcPts val="0"/>
              </a:spcBef>
              <a:buNone/>
              <a:defRPr sz="1900">
                <a:solidFill>
                  <a:schemeClr val="lt1"/>
                </a:solidFill>
                <a:latin typeface="Source Sans Pro"/>
                <a:ea typeface="Source Sans Pro"/>
                <a:cs typeface="Source Sans Pro"/>
                <a:sym typeface="Source Sans Pro"/>
              </a:defRPr>
            </a:lvl3pPr>
            <a:lvl4pPr marL="0" marR="0" lvl="3" indent="0" algn="r" rtl="0">
              <a:spcBef>
                <a:spcPts val="0"/>
              </a:spcBef>
              <a:buNone/>
              <a:defRPr sz="1900">
                <a:solidFill>
                  <a:schemeClr val="lt1"/>
                </a:solidFill>
                <a:latin typeface="Source Sans Pro"/>
                <a:ea typeface="Source Sans Pro"/>
                <a:cs typeface="Source Sans Pro"/>
                <a:sym typeface="Source Sans Pro"/>
              </a:defRPr>
            </a:lvl4pPr>
            <a:lvl5pPr marL="0" marR="0" lvl="4" indent="0" algn="r" rtl="0">
              <a:spcBef>
                <a:spcPts val="0"/>
              </a:spcBef>
              <a:buNone/>
              <a:defRPr sz="1900">
                <a:solidFill>
                  <a:schemeClr val="lt1"/>
                </a:solidFill>
                <a:latin typeface="Source Sans Pro"/>
                <a:ea typeface="Source Sans Pro"/>
                <a:cs typeface="Source Sans Pro"/>
                <a:sym typeface="Source Sans Pro"/>
              </a:defRPr>
            </a:lvl5pPr>
            <a:lvl6pPr marL="0" marR="0" lvl="5" indent="0" algn="r" rtl="0">
              <a:spcBef>
                <a:spcPts val="0"/>
              </a:spcBef>
              <a:buNone/>
              <a:defRPr sz="1900">
                <a:solidFill>
                  <a:schemeClr val="lt1"/>
                </a:solidFill>
                <a:latin typeface="Source Sans Pro"/>
                <a:ea typeface="Source Sans Pro"/>
                <a:cs typeface="Source Sans Pro"/>
                <a:sym typeface="Source Sans Pro"/>
              </a:defRPr>
            </a:lvl6pPr>
            <a:lvl7pPr marL="0" marR="0" lvl="6" indent="0" algn="r" rtl="0">
              <a:spcBef>
                <a:spcPts val="0"/>
              </a:spcBef>
              <a:buNone/>
              <a:defRPr sz="1900">
                <a:solidFill>
                  <a:schemeClr val="lt1"/>
                </a:solidFill>
                <a:latin typeface="Source Sans Pro"/>
                <a:ea typeface="Source Sans Pro"/>
                <a:cs typeface="Source Sans Pro"/>
                <a:sym typeface="Source Sans Pro"/>
              </a:defRPr>
            </a:lvl7pPr>
            <a:lvl8pPr marL="0" marR="0" lvl="7" indent="0" algn="r" rtl="0">
              <a:spcBef>
                <a:spcPts val="0"/>
              </a:spcBef>
              <a:buNone/>
              <a:defRPr sz="1900">
                <a:solidFill>
                  <a:schemeClr val="lt1"/>
                </a:solidFill>
                <a:latin typeface="Source Sans Pro"/>
                <a:ea typeface="Source Sans Pro"/>
                <a:cs typeface="Source Sans Pro"/>
                <a:sym typeface="Source Sans Pro"/>
              </a:defRPr>
            </a:lvl8pPr>
            <a:lvl9pPr marL="0" marR="0" lvl="8" indent="0" algn="r" rtl="0">
              <a:spcBef>
                <a:spcPts val="0"/>
              </a:spcBef>
              <a:buNone/>
              <a:defRPr sz="19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931334" y="609600"/>
            <a:ext cx="8094000" cy="30225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72B62"/>
              </a:buClr>
              <a:buSzPts val="15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114" name="Google Shape;114;p19"/>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a:solidFill>
                  <a:schemeClr val="lt1"/>
                </a:solidFill>
                <a:latin typeface="Source Sans Pro"/>
                <a:ea typeface="Source Sans Pro"/>
                <a:cs typeface="Source Sans Pro"/>
                <a:sym typeface="Source Sans Pro"/>
              </a:defRPr>
            </a:lvl1pPr>
            <a:lvl2pPr marL="0" marR="0" lvl="1" indent="0" algn="r" rtl="0">
              <a:spcBef>
                <a:spcPts val="0"/>
              </a:spcBef>
              <a:buNone/>
              <a:defRPr sz="1900">
                <a:solidFill>
                  <a:schemeClr val="lt1"/>
                </a:solidFill>
                <a:latin typeface="Source Sans Pro"/>
                <a:ea typeface="Source Sans Pro"/>
                <a:cs typeface="Source Sans Pro"/>
                <a:sym typeface="Source Sans Pro"/>
              </a:defRPr>
            </a:lvl2pPr>
            <a:lvl3pPr marL="0" marR="0" lvl="2" indent="0" algn="r" rtl="0">
              <a:spcBef>
                <a:spcPts val="0"/>
              </a:spcBef>
              <a:buNone/>
              <a:defRPr sz="1900">
                <a:solidFill>
                  <a:schemeClr val="lt1"/>
                </a:solidFill>
                <a:latin typeface="Source Sans Pro"/>
                <a:ea typeface="Source Sans Pro"/>
                <a:cs typeface="Source Sans Pro"/>
                <a:sym typeface="Source Sans Pro"/>
              </a:defRPr>
            </a:lvl3pPr>
            <a:lvl4pPr marL="0" marR="0" lvl="3" indent="0" algn="r" rtl="0">
              <a:spcBef>
                <a:spcPts val="0"/>
              </a:spcBef>
              <a:buNone/>
              <a:defRPr sz="1900">
                <a:solidFill>
                  <a:schemeClr val="lt1"/>
                </a:solidFill>
                <a:latin typeface="Source Sans Pro"/>
                <a:ea typeface="Source Sans Pro"/>
                <a:cs typeface="Source Sans Pro"/>
                <a:sym typeface="Source Sans Pro"/>
              </a:defRPr>
            </a:lvl4pPr>
            <a:lvl5pPr marL="0" marR="0" lvl="4" indent="0" algn="r" rtl="0">
              <a:spcBef>
                <a:spcPts val="0"/>
              </a:spcBef>
              <a:buNone/>
              <a:defRPr sz="1900">
                <a:solidFill>
                  <a:schemeClr val="lt1"/>
                </a:solidFill>
                <a:latin typeface="Source Sans Pro"/>
                <a:ea typeface="Source Sans Pro"/>
                <a:cs typeface="Source Sans Pro"/>
                <a:sym typeface="Source Sans Pro"/>
              </a:defRPr>
            </a:lvl5pPr>
            <a:lvl6pPr marL="0" marR="0" lvl="5" indent="0" algn="r" rtl="0">
              <a:spcBef>
                <a:spcPts val="0"/>
              </a:spcBef>
              <a:buNone/>
              <a:defRPr sz="1900">
                <a:solidFill>
                  <a:schemeClr val="lt1"/>
                </a:solidFill>
                <a:latin typeface="Source Sans Pro"/>
                <a:ea typeface="Source Sans Pro"/>
                <a:cs typeface="Source Sans Pro"/>
                <a:sym typeface="Source Sans Pro"/>
              </a:defRPr>
            </a:lvl6pPr>
            <a:lvl7pPr marL="0" marR="0" lvl="6" indent="0" algn="r" rtl="0">
              <a:spcBef>
                <a:spcPts val="0"/>
              </a:spcBef>
              <a:buNone/>
              <a:defRPr sz="1900">
                <a:solidFill>
                  <a:schemeClr val="lt1"/>
                </a:solidFill>
                <a:latin typeface="Source Sans Pro"/>
                <a:ea typeface="Source Sans Pro"/>
                <a:cs typeface="Source Sans Pro"/>
                <a:sym typeface="Source Sans Pro"/>
              </a:defRPr>
            </a:lvl7pPr>
            <a:lvl8pPr marL="0" marR="0" lvl="7" indent="0" algn="r" rtl="0">
              <a:spcBef>
                <a:spcPts val="0"/>
              </a:spcBef>
              <a:buNone/>
              <a:defRPr sz="1900">
                <a:solidFill>
                  <a:schemeClr val="lt1"/>
                </a:solidFill>
                <a:latin typeface="Source Sans Pro"/>
                <a:ea typeface="Source Sans Pro"/>
                <a:cs typeface="Source Sans Pro"/>
                <a:sym typeface="Source Sans Pro"/>
              </a:defRPr>
            </a:lvl8pPr>
            <a:lvl9pPr marL="0" marR="0" lvl="8" indent="0" algn="r" rtl="0">
              <a:spcBef>
                <a:spcPts val="0"/>
              </a:spcBef>
              <a:buNone/>
              <a:defRPr sz="19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19"/>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sz="1500"/>
          </a:p>
        </p:txBody>
      </p:sp>
      <p:sp>
        <p:nvSpPr>
          <p:cNvPr id="116" name="Google Shape;116;p19"/>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sz="15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677335" y="609600"/>
            <a:ext cx="8348100" cy="30225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72B62"/>
              </a:buClr>
              <a:buSzPts val="1500"/>
              <a:buFont typeface="Georgia"/>
              <a:buNone/>
              <a:defRPr sz="4400" b="0" i="1"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119" name="Google Shape;119;p20"/>
          <p:cNvSpPr txBox="1">
            <a:spLocks noGrp="1"/>
          </p:cNvSpPr>
          <p:nvPr>
            <p:ph type="body" idx="1"/>
          </p:nvPr>
        </p:nvSpPr>
        <p:spPr>
          <a:xfrm>
            <a:off x="601142" y="3903134"/>
            <a:ext cx="8596800" cy="513900"/>
          </a:xfrm>
          <a:prstGeom prst="rect">
            <a:avLst/>
          </a:prstGeom>
          <a:noFill/>
          <a:ln>
            <a:noFill/>
          </a:ln>
        </p:spPr>
        <p:txBody>
          <a:bodyPr spcFirstLastPara="1" wrap="square" lIns="91425" tIns="91425" rIns="91425" bIns="91425" anchor="b" anchorCtr="0">
            <a:noAutofit/>
          </a:bodyPr>
          <a:lstStyle>
            <a:lvl1pPr marL="457200" marR="0" lvl="0" indent="-228600" algn="r" rtl="0">
              <a:spcBef>
                <a:spcPts val="1100"/>
              </a:spcBef>
              <a:spcAft>
                <a:spcPts val="0"/>
              </a:spcAft>
              <a:buClr>
                <a:srgbClr val="D2BD24"/>
              </a:buClr>
              <a:buSzPts val="36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100"/>
              </a:spcBef>
              <a:spcAft>
                <a:spcPts val="0"/>
              </a:spcAft>
              <a:buClr>
                <a:srgbClr val="D2BD24"/>
              </a:buClr>
              <a:buSzPts val="250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1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1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1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20" name="Google Shape;120;p20"/>
          <p:cNvSpPr txBox="1">
            <a:spLocks noGrp="1"/>
          </p:cNvSpPr>
          <p:nvPr>
            <p:ph type="body" idx="2"/>
          </p:nvPr>
        </p:nvSpPr>
        <p:spPr>
          <a:xfrm>
            <a:off x="677335" y="4527448"/>
            <a:ext cx="8520300" cy="1514100"/>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1100"/>
              </a:spcBef>
              <a:spcAft>
                <a:spcPts val="0"/>
              </a:spcAft>
              <a:buClr>
                <a:srgbClr val="D2BD24"/>
              </a:buClr>
              <a:buSzPts val="36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rtl="0">
              <a:spcBef>
                <a:spcPts val="1100"/>
              </a:spcBef>
              <a:spcAft>
                <a:spcPts val="0"/>
              </a:spcAft>
              <a:buClr>
                <a:srgbClr val="D2BD24"/>
              </a:buClr>
              <a:buSzPts val="2500"/>
              <a:buFont typeface="Source Sans Pro"/>
              <a:buNone/>
              <a:defRPr sz="19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1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100"/>
              </a:spcBef>
              <a:spcAft>
                <a:spcPts val="0"/>
              </a:spcAft>
              <a:buClr>
                <a:srgbClr val="D2BD24"/>
              </a:buClr>
              <a:buSzPts val="2400"/>
              <a:buFont typeface="Noto Sans Symbols"/>
              <a:buNone/>
              <a:defRPr sz="15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100"/>
              </a:spcBef>
              <a:spcAft>
                <a:spcPts val="0"/>
              </a:spcAft>
              <a:buClr>
                <a:srgbClr val="D2BD24"/>
              </a:buClr>
              <a:buSzPts val="2400"/>
              <a:buFont typeface="Noto Sans Symbols"/>
              <a:buNone/>
              <a:defRPr sz="15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100"/>
              </a:spcBef>
              <a:spcAft>
                <a:spcPts val="0"/>
              </a:spcAft>
              <a:buClr>
                <a:schemeClr val="accent1"/>
              </a:buClr>
              <a:buSzPts val="900"/>
              <a:buFont typeface="Noto Sans Symbols"/>
              <a:buNone/>
              <a:defRPr sz="15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100"/>
              </a:spcBef>
              <a:spcAft>
                <a:spcPts val="0"/>
              </a:spcAft>
              <a:buClr>
                <a:schemeClr val="accent1"/>
              </a:buClr>
              <a:buSzPts val="900"/>
              <a:buFont typeface="Noto Sans Symbols"/>
              <a:buNone/>
              <a:defRPr sz="15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100"/>
              </a:spcBef>
              <a:spcAft>
                <a:spcPts val="0"/>
              </a:spcAft>
              <a:buClr>
                <a:schemeClr val="accent1"/>
              </a:buClr>
              <a:buSzPts val="900"/>
              <a:buFont typeface="Noto Sans Symbols"/>
              <a:buNone/>
              <a:defRPr sz="15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100"/>
              </a:spcBef>
              <a:spcAft>
                <a:spcPts val="0"/>
              </a:spcAft>
              <a:buClr>
                <a:schemeClr val="accent1"/>
              </a:buClr>
              <a:buSzPts val="900"/>
              <a:buFont typeface="Noto Sans Symbols"/>
              <a:buNone/>
              <a:defRPr sz="1500" b="0" i="0" u="none" strike="noStrike" cap="none">
                <a:solidFill>
                  <a:srgbClr val="888888"/>
                </a:solidFill>
                <a:latin typeface="Source Sans Pro"/>
                <a:ea typeface="Source Sans Pro"/>
                <a:cs typeface="Source Sans Pro"/>
                <a:sym typeface="Source Sans Pro"/>
              </a:defRPr>
            </a:lvl9pPr>
          </a:lstStyle>
          <a:p>
            <a:endParaRPr/>
          </a:p>
        </p:txBody>
      </p:sp>
      <p:sp>
        <p:nvSpPr>
          <p:cNvPr id="121" name="Google Shape;121;p20"/>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sz="1500"/>
          </a:p>
        </p:txBody>
      </p:sp>
      <p:sp>
        <p:nvSpPr>
          <p:cNvPr id="122" name="Google Shape;122;p20"/>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sz="1500"/>
          </a:p>
        </p:txBody>
      </p:sp>
      <p:sp>
        <p:nvSpPr>
          <p:cNvPr id="123" name="Google Shape;123;p20"/>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a:solidFill>
                  <a:schemeClr val="lt1"/>
                </a:solidFill>
                <a:latin typeface="Source Sans Pro"/>
                <a:ea typeface="Source Sans Pro"/>
                <a:cs typeface="Source Sans Pro"/>
                <a:sym typeface="Source Sans Pro"/>
              </a:defRPr>
            </a:lvl1pPr>
            <a:lvl2pPr marL="0" marR="0" lvl="1" indent="0" algn="r" rtl="0">
              <a:spcBef>
                <a:spcPts val="0"/>
              </a:spcBef>
              <a:buNone/>
              <a:defRPr sz="1900">
                <a:solidFill>
                  <a:schemeClr val="lt1"/>
                </a:solidFill>
                <a:latin typeface="Source Sans Pro"/>
                <a:ea typeface="Source Sans Pro"/>
                <a:cs typeface="Source Sans Pro"/>
                <a:sym typeface="Source Sans Pro"/>
              </a:defRPr>
            </a:lvl2pPr>
            <a:lvl3pPr marL="0" marR="0" lvl="2" indent="0" algn="r" rtl="0">
              <a:spcBef>
                <a:spcPts val="0"/>
              </a:spcBef>
              <a:buNone/>
              <a:defRPr sz="1900">
                <a:solidFill>
                  <a:schemeClr val="lt1"/>
                </a:solidFill>
                <a:latin typeface="Source Sans Pro"/>
                <a:ea typeface="Source Sans Pro"/>
                <a:cs typeface="Source Sans Pro"/>
                <a:sym typeface="Source Sans Pro"/>
              </a:defRPr>
            </a:lvl3pPr>
            <a:lvl4pPr marL="0" marR="0" lvl="3" indent="0" algn="r" rtl="0">
              <a:spcBef>
                <a:spcPts val="0"/>
              </a:spcBef>
              <a:buNone/>
              <a:defRPr sz="1900">
                <a:solidFill>
                  <a:schemeClr val="lt1"/>
                </a:solidFill>
                <a:latin typeface="Source Sans Pro"/>
                <a:ea typeface="Source Sans Pro"/>
                <a:cs typeface="Source Sans Pro"/>
                <a:sym typeface="Source Sans Pro"/>
              </a:defRPr>
            </a:lvl4pPr>
            <a:lvl5pPr marL="0" marR="0" lvl="4" indent="0" algn="r" rtl="0">
              <a:spcBef>
                <a:spcPts val="0"/>
              </a:spcBef>
              <a:buNone/>
              <a:defRPr sz="1900">
                <a:solidFill>
                  <a:schemeClr val="lt1"/>
                </a:solidFill>
                <a:latin typeface="Source Sans Pro"/>
                <a:ea typeface="Source Sans Pro"/>
                <a:cs typeface="Source Sans Pro"/>
                <a:sym typeface="Source Sans Pro"/>
              </a:defRPr>
            </a:lvl5pPr>
            <a:lvl6pPr marL="0" marR="0" lvl="5" indent="0" algn="r" rtl="0">
              <a:spcBef>
                <a:spcPts val="0"/>
              </a:spcBef>
              <a:buNone/>
              <a:defRPr sz="1900">
                <a:solidFill>
                  <a:schemeClr val="lt1"/>
                </a:solidFill>
                <a:latin typeface="Source Sans Pro"/>
                <a:ea typeface="Source Sans Pro"/>
                <a:cs typeface="Source Sans Pro"/>
                <a:sym typeface="Source Sans Pro"/>
              </a:defRPr>
            </a:lvl6pPr>
            <a:lvl7pPr marL="0" marR="0" lvl="6" indent="0" algn="r" rtl="0">
              <a:spcBef>
                <a:spcPts val="0"/>
              </a:spcBef>
              <a:buNone/>
              <a:defRPr sz="1900">
                <a:solidFill>
                  <a:schemeClr val="lt1"/>
                </a:solidFill>
                <a:latin typeface="Source Sans Pro"/>
                <a:ea typeface="Source Sans Pro"/>
                <a:cs typeface="Source Sans Pro"/>
                <a:sym typeface="Source Sans Pro"/>
              </a:defRPr>
            </a:lvl7pPr>
            <a:lvl8pPr marL="0" marR="0" lvl="7" indent="0" algn="r" rtl="0">
              <a:spcBef>
                <a:spcPts val="0"/>
              </a:spcBef>
              <a:buNone/>
              <a:defRPr sz="1900">
                <a:solidFill>
                  <a:schemeClr val="lt1"/>
                </a:solidFill>
                <a:latin typeface="Source Sans Pro"/>
                <a:ea typeface="Source Sans Pro"/>
                <a:cs typeface="Source Sans Pro"/>
                <a:sym typeface="Source Sans Pro"/>
              </a:defRPr>
            </a:lvl8pPr>
            <a:lvl9pPr marL="0" marR="0" lvl="8" indent="0" algn="r" rtl="0">
              <a:spcBef>
                <a:spcPts val="0"/>
              </a:spcBef>
              <a:buNone/>
              <a:defRPr sz="19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677335" y="1931988"/>
            <a:ext cx="8596800" cy="2595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72B62"/>
              </a:buClr>
              <a:buSzPts val="15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126" name="Google Shape;126;p21"/>
          <p:cNvSpPr txBox="1">
            <a:spLocks noGrp="1"/>
          </p:cNvSpPr>
          <p:nvPr>
            <p:ph type="body" idx="1"/>
          </p:nvPr>
        </p:nvSpPr>
        <p:spPr>
          <a:xfrm>
            <a:off x="677335" y="4527448"/>
            <a:ext cx="8596800" cy="1514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100"/>
              </a:spcBef>
              <a:spcAft>
                <a:spcPts val="0"/>
              </a:spcAft>
              <a:buClr>
                <a:srgbClr val="D2BD24"/>
              </a:buClr>
              <a:buSzPts val="3600"/>
              <a:buFont typeface="Noto Sans Symbols"/>
              <a:buNone/>
              <a:defRPr sz="28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100"/>
              </a:spcBef>
              <a:spcAft>
                <a:spcPts val="0"/>
              </a:spcAft>
              <a:buClr>
                <a:srgbClr val="D2BD24"/>
              </a:buClr>
              <a:buSzPts val="2500"/>
              <a:buFont typeface="Source Sans Pro"/>
              <a:buNone/>
              <a:defRPr sz="19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1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100"/>
              </a:spcBef>
              <a:spcAft>
                <a:spcPts val="0"/>
              </a:spcAft>
              <a:buClr>
                <a:srgbClr val="D2BD24"/>
              </a:buClr>
              <a:buSzPts val="2400"/>
              <a:buFont typeface="Noto Sans Symbols"/>
              <a:buNone/>
              <a:defRPr sz="15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100"/>
              </a:spcBef>
              <a:spcAft>
                <a:spcPts val="0"/>
              </a:spcAft>
              <a:buClr>
                <a:srgbClr val="D2BD24"/>
              </a:buClr>
              <a:buSzPts val="2400"/>
              <a:buFont typeface="Noto Sans Symbols"/>
              <a:buNone/>
              <a:defRPr sz="15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100"/>
              </a:spcBef>
              <a:spcAft>
                <a:spcPts val="0"/>
              </a:spcAft>
              <a:buClr>
                <a:schemeClr val="accent1"/>
              </a:buClr>
              <a:buSzPts val="900"/>
              <a:buFont typeface="Noto Sans Symbols"/>
              <a:buNone/>
              <a:defRPr sz="15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100"/>
              </a:spcBef>
              <a:spcAft>
                <a:spcPts val="0"/>
              </a:spcAft>
              <a:buClr>
                <a:schemeClr val="accent1"/>
              </a:buClr>
              <a:buSzPts val="900"/>
              <a:buFont typeface="Noto Sans Symbols"/>
              <a:buNone/>
              <a:defRPr sz="15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100"/>
              </a:spcBef>
              <a:spcAft>
                <a:spcPts val="0"/>
              </a:spcAft>
              <a:buClr>
                <a:schemeClr val="accent1"/>
              </a:buClr>
              <a:buSzPts val="900"/>
              <a:buFont typeface="Noto Sans Symbols"/>
              <a:buNone/>
              <a:defRPr sz="15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100"/>
              </a:spcBef>
              <a:spcAft>
                <a:spcPts val="0"/>
              </a:spcAft>
              <a:buClr>
                <a:schemeClr val="accent1"/>
              </a:buClr>
              <a:buSzPts val="900"/>
              <a:buFont typeface="Noto Sans Symbols"/>
              <a:buNone/>
              <a:defRPr sz="1500" b="0" i="0" u="none" strike="noStrike" cap="none">
                <a:solidFill>
                  <a:srgbClr val="888888"/>
                </a:solidFill>
                <a:latin typeface="Source Sans Pro"/>
                <a:ea typeface="Source Sans Pro"/>
                <a:cs typeface="Source Sans Pro"/>
                <a:sym typeface="Source Sans Pro"/>
              </a:defRPr>
            </a:lvl9pPr>
          </a:lstStyle>
          <a:p>
            <a:endParaRPr/>
          </a:p>
        </p:txBody>
      </p:sp>
      <p:sp>
        <p:nvSpPr>
          <p:cNvPr id="127" name="Google Shape;127;p2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a:solidFill>
                  <a:schemeClr val="lt1"/>
                </a:solidFill>
                <a:latin typeface="Source Sans Pro"/>
                <a:ea typeface="Source Sans Pro"/>
                <a:cs typeface="Source Sans Pro"/>
                <a:sym typeface="Source Sans Pro"/>
              </a:defRPr>
            </a:lvl1pPr>
            <a:lvl2pPr marL="0" marR="0" lvl="1" indent="0" algn="r" rtl="0">
              <a:spcBef>
                <a:spcPts val="0"/>
              </a:spcBef>
              <a:buNone/>
              <a:defRPr sz="1900">
                <a:solidFill>
                  <a:schemeClr val="lt1"/>
                </a:solidFill>
                <a:latin typeface="Source Sans Pro"/>
                <a:ea typeface="Source Sans Pro"/>
                <a:cs typeface="Source Sans Pro"/>
                <a:sym typeface="Source Sans Pro"/>
              </a:defRPr>
            </a:lvl2pPr>
            <a:lvl3pPr marL="0" marR="0" lvl="2" indent="0" algn="r" rtl="0">
              <a:spcBef>
                <a:spcPts val="0"/>
              </a:spcBef>
              <a:buNone/>
              <a:defRPr sz="1900">
                <a:solidFill>
                  <a:schemeClr val="lt1"/>
                </a:solidFill>
                <a:latin typeface="Source Sans Pro"/>
                <a:ea typeface="Source Sans Pro"/>
                <a:cs typeface="Source Sans Pro"/>
                <a:sym typeface="Source Sans Pro"/>
              </a:defRPr>
            </a:lvl3pPr>
            <a:lvl4pPr marL="0" marR="0" lvl="3" indent="0" algn="r" rtl="0">
              <a:spcBef>
                <a:spcPts val="0"/>
              </a:spcBef>
              <a:buNone/>
              <a:defRPr sz="1900">
                <a:solidFill>
                  <a:schemeClr val="lt1"/>
                </a:solidFill>
                <a:latin typeface="Source Sans Pro"/>
                <a:ea typeface="Source Sans Pro"/>
                <a:cs typeface="Source Sans Pro"/>
                <a:sym typeface="Source Sans Pro"/>
              </a:defRPr>
            </a:lvl4pPr>
            <a:lvl5pPr marL="0" marR="0" lvl="4" indent="0" algn="r" rtl="0">
              <a:spcBef>
                <a:spcPts val="0"/>
              </a:spcBef>
              <a:buNone/>
              <a:defRPr sz="1900">
                <a:solidFill>
                  <a:schemeClr val="lt1"/>
                </a:solidFill>
                <a:latin typeface="Source Sans Pro"/>
                <a:ea typeface="Source Sans Pro"/>
                <a:cs typeface="Source Sans Pro"/>
                <a:sym typeface="Source Sans Pro"/>
              </a:defRPr>
            </a:lvl5pPr>
            <a:lvl6pPr marL="0" marR="0" lvl="5" indent="0" algn="r" rtl="0">
              <a:spcBef>
                <a:spcPts val="0"/>
              </a:spcBef>
              <a:buNone/>
              <a:defRPr sz="1900">
                <a:solidFill>
                  <a:schemeClr val="lt1"/>
                </a:solidFill>
                <a:latin typeface="Source Sans Pro"/>
                <a:ea typeface="Source Sans Pro"/>
                <a:cs typeface="Source Sans Pro"/>
                <a:sym typeface="Source Sans Pro"/>
              </a:defRPr>
            </a:lvl6pPr>
            <a:lvl7pPr marL="0" marR="0" lvl="6" indent="0" algn="r" rtl="0">
              <a:spcBef>
                <a:spcPts val="0"/>
              </a:spcBef>
              <a:buNone/>
              <a:defRPr sz="1900">
                <a:solidFill>
                  <a:schemeClr val="lt1"/>
                </a:solidFill>
                <a:latin typeface="Source Sans Pro"/>
                <a:ea typeface="Source Sans Pro"/>
                <a:cs typeface="Source Sans Pro"/>
                <a:sym typeface="Source Sans Pro"/>
              </a:defRPr>
            </a:lvl7pPr>
            <a:lvl8pPr marL="0" marR="0" lvl="7" indent="0" algn="r" rtl="0">
              <a:spcBef>
                <a:spcPts val="0"/>
              </a:spcBef>
              <a:buNone/>
              <a:defRPr sz="1900">
                <a:solidFill>
                  <a:schemeClr val="lt1"/>
                </a:solidFill>
                <a:latin typeface="Source Sans Pro"/>
                <a:ea typeface="Source Sans Pro"/>
                <a:cs typeface="Source Sans Pro"/>
                <a:sym typeface="Source Sans Pro"/>
              </a:defRPr>
            </a:lvl8pPr>
            <a:lvl9pPr marL="0" marR="0" lvl="8" indent="0" algn="r" rtl="0">
              <a:spcBef>
                <a:spcPts val="0"/>
              </a:spcBef>
              <a:buNone/>
              <a:defRPr sz="19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KDE Custom Layout">
  <p:cSld name="1_KDE Custom Layout">
    <p:spTree>
      <p:nvGrpSpPr>
        <p:cNvPr id="1" name="Shape 25"/>
        <p:cNvGrpSpPr/>
        <p:nvPr/>
      </p:nvGrpSpPr>
      <p:grpSpPr>
        <a:xfrm>
          <a:off x="0" y="0"/>
          <a:ext cx="0" cy="0"/>
          <a:chOff x="0" y="0"/>
          <a:chExt cx="0" cy="0"/>
        </a:xfrm>
      </p:grpSpPr>
      <p:sp>
        <p:nvSpPr>
          <p:cNvPr id="26" name="Google Shape;26;p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rot="5400000">
            <a:off x="5994316" y="2582999"/>
            <a:ext cx="5251500" cy="130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72B62"/>
              </a:buClr>
              <a:buSzPts val="15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130" name="Google Shape;130;p22"/>
          <p:cNvSpPr txBox="1">
            <a:spLocks noGrp="1"/>
          </p:cNvSpPr>
          <p:nvPr>
            <p:ph type="body" idx="1"/>
          </p:nvPr>
        </p:nvSpPr>
        <p:spPr>
          <a:xfrm rot="5400000">
            <a:off x="1581485" y="-294900"/>
            <a:ext cx="5251500" cy="70605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1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87350" algn="l" rtl="0">
              <a:spcBef>
                <a:spcPts val="1100"/>
              </a:spcBef>
              <a:spcAft>
                <a:spcPts val="0"/>
              </a:spcAft>
              <a:buClr>
                <a:srgbClr val="D2BD24"/>
              </a:buClr>
              <a:buSzPts val="25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31" name="Google Shape;131;p2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a:solidFill>
                  <a:schemeClr val="lt1"/>
                </a:solidFill>
                <a:latin typeface="Source Sans Pro"/>
                <a:ea typeface="Source Sans Pro"/>
                <a:cs typeface="Source Sans Pro"/>
                <a:sym typeface="Source Sans Pro"/>
              </a:defRPr>
            </a:lvl1pPr>
            <a:lvl2pPr marL="0" marR="0" lvl="1" indent="0" algn="r" rtl="0">
              <a:spcBef>
                <a:spcPts val="0"/>
              </a:spcBef>
              <a:buNone/>
              <a:defRPr sz="1900">
                <a:solidFill>
                  <a:schemeClr val="lt1"/>
                </a:solidFill>
                <a:latin typeface="Source Sans Pro"/>
                <a:ea typeface="Source Sans Pro"/>
                <a:cs typeface="Source Sans Pro"/>
                <a:sym typeface="Source Sans Pro"/>
              </a:defRPr>
            </a:lvl2pPr>
            <a:lvl3pPr marL="0" marR="0" lvl="2" indent="0" algn="r" rtl="0">
              <a:spcBef>
                <a:spcPts val="0"/>
              </a:spcBef>
              <a:buNone/>
              <a:defRPr sz="1900">
                <a:solidFill>
                  <a:schemeClr val="lt1"/>
                </a:solidFill>
                <a:latin typeface="Source Sans Pro"/>
                <a:ea typeface="Source Sans Pro"/>
                <a:cs typeface="Source Sans Pro"/>
                <a:sym typeface="Source Sans Pro"/>
              </a:defRPr>
            </a:lvl3pPr>
            <a:lvl4pPr marL="0" marR="0" lvl="3" indent="0" algn="r" rtl="0">
              <a:spcBef>
                <a:spcPts val="0"/>
              </a:spcBef>
              <a:buNone/>
              <a:defRPr sz="1900">
                <a:solidFill>
                  <a:schemeClr val="lt1"/>
                </a:solidFill>
                <a:latin typeface="Source Sans Pro"/>
                <a:ea typeface="Source Sans Pro"/>
                <a:cs typeface="Source Sans Pro"/>
                <a:sym typeface="Source Sans Pro"/>
              </a:defRPr>
            </a:lvl4pPr>
            <a:lvl5pPr marL="0" marR="0" lvl="4" indent="0" algn="r" rtl="0">
              <a:spcBef>
                <a:spcPts val="0"/>
              </a:spcBef>
              <a:buNone/>
              <a:defRPr sz="1900">
                <a:solidFill>
                  <a:schemeClr val="lt1"/>
                </a:solidFill>
                <a:latin typeface="Source Sans Pro"/>
                <a:ea typeface="Source Sans Pro"/>
                <a:cs typeface="Source Sans Pro"/>
                <a:sym typeface="Source Sans Pro"/>
              </a:defRPr>
            </a:lvl5pPr>
            <a:lvl6pPr marL="0" marR="0" lvl="5" indent="0" algn="r" rtl="0">
              <a:spcBef>
                <a:spcPts val="0"/>
              </a:spcBef>
              <a:buNone/>
              <a:defRPr sz="1900">
                <a:solidFill>
                  <a:schemeClr val="lt1"/>
                </a:solidFill>
                <a:latin typeface="Source Sans Pro"/>
                <a:ea typeface="Source Sans Pro"/>
                <a:cs typeface="Source Sans Pro"/>
                <a:sym typeface="Source Sans Pro"/>
              </a:defRPr>
            </a:lvl6pPr>
            <a:lvl7pPr marL="0" marR="0" lvl="6" indent="0" algn="r" rtl="0">
              <a:spcBef>
                <a:spcPts val="0"/>
              </a:spcBef>
              <a:buNone/>
              <a:defRPr sz="1900">
                <a:solidFill>
                  <a:schemeClr val="lt1"/>
                </a:solidFill>
                <a:latin typeface="Source Sans Pro"/>
                <a:ea typeface="Source Sans Pro"/>
                <a:cs typeface="Source Sans Pro"/>
                <a:sym typeface="Source Sans Pro"/>
              </a:defRPr>
            </a:lvl7pPr>
            <a:lvl8pPr marL="0" marR="0" lvl="7" indent="0" algn="r" rtl="0">
              <a:spcBef>
                <a:spcPts val="0"/>
              </a:spcBef>
              <a:buNone/>
              <a:defRPr sz="1900">
                <a:solidFill>
                  <a:schemeClr val="lt1"/>
                </a:solidFill>
                <a:latin typeface="Source Sans Pro"/>
                <a:ea typeface="Source Sans Pro"/>
                <a:cs typeface="Source Sans Pro"/>
                <a:sym typeface="Source Sans Pro"/>
              </a:defRPr>
            </a:lvl8pPr>
            <a:lvl9pPr marL="0" marR="0" lvl="8" indent="0" algn="r" rtl="0">
              <a:spcBef>
                <a:spcPts val="0"/>
              </a:spcBef>
              <a:buNone/>
              <a:defRPr sz="19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8"/>
        <p:cNvGrpSpPr/>
        <p:nvPr/>
      </p:nvGrpSpPr>
      <p:grpSpPr>
        <a:xfrm>
          <a:off x="0" y="0"/>
          <a:ext cx="0" cy="0"/>
          <a:chOff x="0" y="0"/>
          <a:chExt cx="0" cy="0"/>
        </a:xfrm>
      </p:grpSpPr>
      <p:sp>
        <p:nvSpPr>
          <p:cNvPr id="149" name="Google Shape;149;p24"/>
          <p:cNvSpPr txBox="1">
            <a:spLocks noGrp="1"/>
          </p:cNvSpPr>
          <p:nvPr>
            <p:ph type="ctrTitle"/>
          </p:nvPr>
        </p:nvSpPr>
        <p:spPr>
          <a:xfrm>
            <a:off x="874469" y="1477104"/>
            <a:ext cx="8664600" cy="16464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72B62"/>
              </a:buClr>
              <a:buSzPts val="1400"/>
              <a:buFont typeface="Georgia"/>
              <a:buNone/>
              <a:defRPr sz="5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50" name="Google Shape;150;p24"/>
          <p:cNvSpPr txBox="1">
            <a:spLocks noGrp="1"/>
          </p:cNvSpPr>
          <p:nvPr>
            <p:ph type="subTitle" idx="1"/>
          </p:nvPr>
        </p:nvSpPr>
        <p:spPr>
          <a:xfrm>
            <a:off x="1285102" y="3346212"/>
            <a:ext cx="8298300" cy="1096800"/>
          </a:xfrm>
          <a:prstGeom prst="rect">
            <a:avLst/>
          </a:prstGeom>
          <a:noFill/>
          <a:ln>
            <a:noFill/>
          </a:ln>
        </p:spPr>
        <p:txBody>
          <a:bodyPr spcFirstLastPara="1" wrap="square" lIns="91425" tIns="91425" rIns="91425" bIns="91425" anchor="t" anchorCtr="0">
            <a:noAutofit/>
          </a:bodyPr>
          <a:lstStyle>
            <a:lvl1pPr marL="0" marR="0" lvl="0" indent="0" algn="r" rtl="0">
              <a:spcBef>
                <a:spcPts val="1000"/>
              </a:spcBef>
              <a:spcAft>
                <a:spcPts val="0"/>
              </a:spcAft>
              <a:buClr>
                <a:srgbClr val="D2BD24"/>
              </a:buClr>
              <a:buSzPts val="3600"/>
              <a:buFont typeface="Noto Sans Symbols"/>
              <a:buNone/>
              <a:defRPr sz="2800" b="0" i="0" u="none" strike="noStrike" cap="none">
                <a:solidFill>
                  <a:srgbClr val="7F7F7F"/>
                </a:solidFill>
                <a:latin typeface="Source Sans Pro"/>
                <a:ea typeface="Source Sans Pro"/>
                <a:cs typeface="Source Sans Pro"/>
                <a:sym typeface="Source Sans Pro"/>
              </a:defRPr>
            </a:lvl1pPr>
            <a:lvl2pPr marL="457200" marR="0" lvl="1" indent="0" algn="ctr" rtl="0">
              <a:spcBef>
                <a:spcPts val="1000"/>
              </a:spcBef>
              <a:spcAft>
                <a:spcPts val="0"/>
              </a:spcAft>
              <a:buClr>
                <a:srgbClr val="D2BD24"/>
              </a:buClr>
              <a:buSzPts val="2560"/>
              <a:buFont typeface="Source Sans Pro"/>
              <a:buNone/>
              <a:defRPr sz="3200" b="0" i="0" u="none" strike="noStrike" cap="none">
                <a:solidFill>
                  <a:srgbClr val="888888"/>
                </a:solidFill>
                <a:latin typeface="Source Sans Pro"/>
                <a:ea typeface="Source Sans Pro"/>
                <a:cs typeface="Source Sans Pro"/>
                <a:sym typeface="Source Sans Pro"/>
              </a:defRPr>
            </a:lvl2pPr>
            <a:lvl3pPr marL="914400" marR="0" lvl="2" indent="0" algn="ctr" rtl="0">
              <a:spcBef>
                <a:spcPts val="1000"/>
              </a:spcBef>
              <a:spcAft>
                <a:spcPts val="0"/>
              </a:spcAft>
              <a:buClr>
                <a:srgbClr val="D2BD24"/>
              </a:buClr>
              <a:buSzPts val="2800"/>
              <a:buFont typeface="Noto Sans Symbols"/>
              <a:buNone/>
              <a:defRPr sz="2800" b="0" i="0" u="none" strike="noStrike" cap="none">
                <a:solidFill>
                  <a:srgbClr val="888888"/>
                </a:solidFill>
                <a:latin typeface="Source Sans Pro"/>
                <a:ea typeface="Source Sans Pro"/>
                <a:cs typeface="Source Sans Pro"/>
                <a:sym typeface="Source Sans Pro"/>
              </a:defRPr>
            </a:lvl3pPr>
            <a:lvl4pPr marL="1371600" marR="0" lvl="3" indent="0" algn="ctr" rtl="0">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4pPr>
            <a:lvl5pPr marL="1828800" marR="0" lvl="4" indent="0" algn="ctr" rtl="0">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5pPr>
            <a:lvl6pPr marL="2286000" marR="0" lvl="5"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6pPr>
            <a:lvl7pPr marL="2743200" marR="0" lvl="6"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7pPr>
            <a:lvl8pPr marL="3200400" marR="0" lvl="7"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8pPr>
            <a:lvl9pPr marL="3657600" marR="0" lvl="8"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9pPr>
          </a:lstStyle>
          <a:p>
            <a:endParaRPr/>
          </a:p>
        </p:txBody>
      </p:sp>
      <p:grpSp>
        <p:nvGrpSpPr>
          <p:cNvPr id="151" name="Google Shape;151;p24"/>
          <p:cNvGrpSpPr/>
          <p:nvPr/>
        </p:nvGrpSpPr>
        <p:grpSpPr>
          <a:xfrm>
            <a:off x="0" y="0"/>
            <a:ext cx="12192142" cy="6866567"/>
            <a:chOff x="0" y="-8467"/>
            <a:chExt cx="12192142" cy="6866567"/>
          </a:xfrm>
        </p:grpSpPr>
        <p:cxnSp>
          <p:nvCxnSpPr>
            <p:cNvPr id="152" name="Google Shape;152;p24"/>
            <p:cNvCxnSpPr/>
            <p:nvPr/>
          </p:nvCxnSpPr>
          <p:spPr>
            <a:xfrm>
              <a:off x="9169166" y="-8467"/>
              <a:ext cx="1783200" cy="68565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153" name="Google Shape;153;p24"/>
            <p:cNvCxnSpPr/>
            <p:nvPr/>
          </p:nvCxnSpPr>
          <p:spPr>
            <a:xfrm flipH="1">
              <a:off x="8475125" y="3681413"/>
              <a:ext cx="3713700" cy="31665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154" name="Google Shape;154;p24"/>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90"/>
              </a:schemeClr>
            </a:solidFill>
            <a:ln>
              <a:noFill/>
            </a:ln>
          </p:spPr>
        </p:sp>
        <p:sp>
          <p:nvSpPr>
            <p:cNvPr id="155" name="Google Shape;155;p24"/>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56" name="Google Shape;156;p24"/>
            <p:cNvSpPr/>
            <p:nvPr/>
          </p:nvSpPr>
          <p:spPr>
            <a:xfrm>
              <a:off x="8932333" y="3048000"/>
              <a:ext cx="3259800" cy="38100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800"/>
              </a:srgbClr>
            </a:solidFill>
            <a:ln>
              <a:noFill/>
            </a:ln>
          </p:spPr>
        </p:sp>
        <p:sp>
          <p:nvSpPr>
            <p:cNvPr id="158" name="Google Shape;158;p24"/>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800"/>
              </a:srgbClr>
            </a:solidFill>
            <a:ln>
              <a:noFill/>
            </a:ln>
          </p:spPr>
        </p:sp>
        <p:sp>
          <p:nvSpPr>
            <p:cNvPr id="159" name="Google Shape;159;p24"/>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160" name="Google Shape;160;p24"/>
            <p:cNvSpPr/>
            <p:nvPr/>
          </p:nvSpPr>
          <p:spPr>
            <a:xfrm>
              <a:off x="10371666" y="3589867"/>
              <a:ext cx="1817100" cy="32682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4"/>
            <p:cNvSpPr/>
            <p:nvPr/>
          </p:nvSpPr>
          <p:spPr>
            <a:xfrm>
              <a:off x="0" y="4013200"/>
              <a:ext cx="448800" cy="2844900"/>
            </a:xfrm>
            <a:prstGeom prst="triangle">
              <a:avLst>
                <a:gd name="adj" fmla="val 0"/>
              </a:avLst>
            </a:prstGeom>
            <a:solidFill>
              <a:srgbClr val="072B62">
                <a:alpha val="6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2" name="Google Shape;162;p24"/>
          <p:cNvPicPr preferRelativeResize="0"/>
          <p:nvPr/>
        </p:nvPicPr>
        <p:blipFill rotWithShape="1">
          <a:blip r:embed="rId2">
            <a:alphaModFix/>
          </a:blip>
          <a:srcRect/>
          <a:stretch/>
        </p:blipFill>
        <p:spPr>
          <a:xfrm>
            <a:off x="9747105" y="0"/>
            <a:ext cx="2377500" cy="2377500"/>
          </a:xfrm>
          <a:prstGeom prst="rect">
            <a:avLst/>
          </a:prstGeom>
          <a:noFill/>
          <a:ln>
            <a:noFill/>
          </a:ln>
        </p:spPr>
      </p:pic>
      <p:sp>
        <p:nvSpPr>
          <p:cNvPr id="163" name="Google Shape;163;p24"/>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4"/>
          <p:cNvSpPr txBox="1">
            <a:spLocks noGrp="1"/>
          </p:cNvSpPr>
          <p:nvPr>
            <p:ph type="dt" idx="10"/>
          </p:nvPr>
        </p:nvSpPr>
        <p:spPr>
          <a:xfrm>
            <a:off x="10650823" y="6289723"/>
            <a:ext cx="1416000" cy="3879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600" b="0" i="0" u="none" strike="noStrike" cap="none">
                <a:solidFill>
                  <a:schemeClr val="lt1"/>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67" name="Google Shape;167;p25"/>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68" name="Google Shape;168;p25"/>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69"/>
        <p:cNvGrpSpPr/>
        <p:nvPr/>
      </p:nvGrpSpPr>
      <p:grpSpPr>
        <a:xfrm>
          <a:off x="0" y="0"/>
          <a:ext cx="0" cy="0"/>
          <a:chOff x="0" y="0"/>
          <a:chExt cx="0" cy="0"/>
        </a:xfrm>
      </p:grpSpPr>
      <p:sp>
        <p:nvSpPr>
          <p:cNvPr id="170" name="Google Shape;170;p2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2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677335" y="1622694"/>
            <a:ext cx="8596800" cy="182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75" name="Google Shape;175;p28"/>
          <p:cNvSpPr txBox="1">
            <a:spLocks noGrp="1"/>
          </p:cNvSpPr>
          <p:nvPr>
            <p:ph type="body" idx="1"/>
          </p:nvPr>
        </p:nvSpPr>
        <p:spPr>
          <a:xfrm>
            <a:off x="677335" y="3722230"/>
            <a:ext cx="8596800" cy="860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2800" b="0" i="0" u="none" strike="noStrike" cap="none">
                <a:solidFill>
                  <a:schemeClr val="dk1"/>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176" name="Google Shape;176;p2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79" name="Google Shape;179;p2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29"/>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83" name="Google Shape;183;p3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84" name="Google Shape;184;p30"/>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85" name="Google Shape;185;p30"/>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88" name="Google Shape;188;p3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89" name="Google Shape;189;p31"/>
          <p:cNvSpPr txBox="1">
            <a:spLocks noGrp="1"/>
          </p:cNvSpPr>
          <p:nvPr>
            <p:ph type="body" idx="1"/>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90" name="Google Shape;190;p31"/>
          <p:cNvSpPr>
            <a:spLocks noGrp="1"/>
          </p:cNvSpPr>
          <p:nvPr>
            <p:ph type="pic" idx="2"/>
          </p:nvPr>
        </p:nvSpPr>
        <p:spPr>
          <a:xfrm>
            <a:off x="581025" y="1801813"/>
            <a:ext cx="4481400" cy="46941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2950" marR="0" lvl="1" indent="-28575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43000" marR="0" lvl="2" indent="-2286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00200" marR="0" lvl="3"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14600" marR="0" lvl="5"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71800" marR="0" lvl="6"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29000" marR="0" lvl="7"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86200" marR="0" lvl="8"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93" name="Google Shape;193;p3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94" name="Google Shape;194;p32"/>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95" name="Google Shape;195;p32"/>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7"/>
        <p:cNvGrpSpPr/>
        <p:nvPr/>
      </p:nvGrpSpPr>
      <p:grpSpPr>
        <a:xfrm>
          <a:off x="0" y="0"/>
          <a:ext cx="0" cy="0"/>
          <a:chOff x="0" y="0"/>
          <a:chExt cx="0" cy="0"/>
        </a:xfrm>
      </p:grpSpPr>
      <p:sp>
        <p:nvSpPr>
          <p:cNvPr id="28" name="Google Shape;28;p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98" name="Google Shape;198;p33"/>
          <p:cNvSpPr txBox="1">
            <a:spLocks noGrp="1"/>
          </p:cNvSpPr>
          <p:nvPr>
            <p:ph type="body" idx="1"/>
          </p:nvPr>
        </p:nvSpPr>
        <p:spPr>
          <a:xfrm>
            <a:off x="581633" y="1872852"/>
            <a:ext cx="4297800" cy="576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000"/>
              </a:spcBef>
              <a:spcAft>
                <a:spcPts val="0"/>
              </a:spcAft>
              <a:buClr>
                <a:srgbClr val="D2BD24"/>
              </a:buClr>
              <a:buSzPts val="36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199" name="Google Shape;199;p33"/>
          <p:cNvSpPr txBox="1">
            <a:spLocks noGrp="1"/>
          </p:cNvSpPr>
          <p:nvPr>
            <p:ph type="body" idx="2"/>
          </p:nvPr>
        </p:nvSpPr>
        <p:spPr>
          <a:xfrm>
            <a:off x="5228455" y="1872852"/>
            <a:ext cx="4297800" cy="576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000"/>
              </a:spcBef>
              <a:spcAft>
                <a:spcPts val="0"/>
              </a:spcAft>
              <a:buClr>
                <a:srgbClr val="D2BD24"/>
              </a:buClr>
              <a:buSzPts val="36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200" name="Google Shape;200;p3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01" name="Google Shape;201;p33"/>
          <p:cNvSpPr txBox="1">
            <a:spLocks noGrp="1"/>
          </p:cNvSpPr>
          <p:nvPr>
            <p:ph type="body" idx="3"/>
          </p:nvPr>
        </p:nvSpPr>
        <p:spPr>
          <a:xfrm>
            <a:off x="581633" y="2689786"/>
            <a:ext cx="4297800" cy="38064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02" name="Google Shape;202;p33"/>
          <p:cNvSpPr txBox="1">
            <a:spLocks noGrp="1"/>
          </p:cNvSpPr>
          <p:nvPr>
            <p:ph type="body" idx="4"/>
          </p:nvPr>
        </p:nvSpPr>
        <p:spPr>
          <a:xfrm>
            <a:off x="5228456" y="2689787"/>
            <a:ext cx="4297800" cy="38064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677334" y="609600"/>
            <a:ext cx="85968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05" name="Google Shape;205;p3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06"/>
        <p:cNvGrpSpPr/>
        <p:nvPr/>
      </p:nvGrpSpPr>
      <p:grpSpPr>
        <a:xfrm>
          <a:off x="0" y="0"/>
          <a:ext cx="0" cy="0"/>
          <a:chOff x="0" y="0"/>
          <a:chExt cx="0" cy="0"/>
        </a:xfrm>
      </p:grpSpPr>
      <p:sp>
        <p:nvSpPr>
          <p:cNvPr id="207" name="Google Shape;207;p35"/>
          <p:cNvSpPr txBox="1">
            <a:spLocks noGrp="1"/>
          </p:cNvSpPr>
          <p:nvPr>
            <p:ph type="body" idx="1"/>
          </p:nvPr>
        </p:nvSpPr>
        <p:spPr>
          <a:xfrm>
            <a:off x="3507475" y="514924"/>
            <a:ext cx="5766600" cy="60225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08" name="Google Shape;208;p3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09" name="Google Shape;209;p35"/>
          <p:cNvSpPr>
            <a:spLocks noGrp="1"/>
          </p:cNvSpPr>
          <p:nvPr>
            <p:ph type="pic" idx="2"/>
          </p:nvPr>
        </p:nvSpPr>
        <p:spPr>
          <a:xfrm>
            <a:off x="573088" y="2629957"/>
            <a:ext cx="2525700" cy="17922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2950" marR="0" lvl="1" indent="-28575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43000" marR="0" lvl="2" indent="-2286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00200" marR="0" lvl="3"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14600" marR="0" lvl="5"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71800" marR="0" lvl="6"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29000" marR="0" lvl="7"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86200" marR="0" lvl="8"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10" name="Google Shape;210;p35"/>
          <p:cNvSpPr>
            <a:spLocks noGrp="1"/>
          </p:cNvSpPr>
          <p:nvPr>
            <p:ph type="pic" idx="3"/>
          </p:nvPr>
        </p:nvSpPr>
        <p:spPr>
          <a:xfrm>
            <a:off x="573088" y="514924"/>
            <a:ext cx="2525700" cy="17922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2950" marR="0" lvl="1" indent="-28575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43000" marR="0" lvl="2" indent="-2286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00200" marR="0" lvl="3"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14600" marR="0" lvl="5"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71800" marR="0" lvl="6"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29000" marR="0" lvl="7"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86200" marR="0" lvl="8"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11" name="Google Shape;211;p35"/>
          <p:cNvSpPr>
            <a:spLocks noGrp="1"/>
          </p:cNvSpPr>
          <p:nvPr>
            <p:ph type="pic" idx="4"/>
          </p:nvPr>
        </p:nvSpPr>
        <p:spPr>
          <a:xfrm>
            <a:off x="573088" y="4744990"/>
            <a:ext cx="2525700" cy="17922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2950" marR="0" lvl="1" indent="-28575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43000" marR="0" lvl="2" indent="-2286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00200" marR="0" lvl="3"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14600" marR="0" lvl="5"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71800" marR="0" lvl="6"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29000" marR="0" lvl="7"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86200" marR="0" lvl="8"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12"/>
        <p:cNvGrpSpPr/>
        <p:nvPr/>
      </p:nvGrpSpPr>
      <p:grpSpPr>
        <a:xfrm>
          <a:off x="0" y="0"/>
          <a:ext cx="0" cy="0"/>
          <a:chOff x="0" y="0"/>
          <a:chExt cx="0" cy="0"/>
        </a:xfrm>
      </p:grpSpPr>
      <p:sp>
        <p:nvSpPr>
          <p:cNvPr id="213" name="Google Shape;213;p36"/>
          <p:cNvSpPr>
            <a:spLocks noGrp="1"/>
          </p:cNvSpPr>
          <p:nvPr>
            <p:ph type="pic" idx="2"/>
          </p:nvPr>
        </p:nvSpPr>
        <p:spPr>
          <a:xfrm>
            <a:off x="677334" y="395785"/>
            <a:ext cx="8596800" cy="6059700"/>
          </a:xfrm>
          <a:prstGeom prst="rect">
            <a:avLst/>
          </a:prstGeom>
          <a:noFill/>
          <a:ln>
            <a:noFill/>
          </a:ln>
        </p:spPr>
        <p:txBody>
          <a:bodyPr spcFirstLastPara="1" wrap="square" lIns="91425" tIns="91425" rIns="91425" bIns="91425" anchor="t" anchorCtr="0">
            <a:noAutofit/>
          </a:bodyPr>
          <a:lstStyle>
            <a:lvl1pPr marL="0" marR="0" lvl="0" indent="0" algn="ctr" rtl="0">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1pPr>
            <a:lvl2pPr marL="457200" marR="0" lvl="1" indent="0" algn="l" rtl="0">
              <a:spcBef>
                <a:spcPts val="1000"/>
              </a:spcBef>
              <a:spcAft>
                <a:spcPts val="0"/>
              </a:spcAft>
              <a:buClr>
                <a:srgbClr val="D2BD24"/>
              </a:buClr>
              <a:buSzPts val="1400"/>
              <a:buFont typeface="Source Sans Pro"/>
              <a:buNone/>
              <a:defRPr sz="1600" b="0" i="0" u="none" strike="noStrike" cap="none">
                <a:solidFill>
                  <a:srgbClr val="3F3F3F"/>
                </a:solidFill>
                <a:latin typeface="Source Sans Pro"/>
                <a:ea typeface="Source Sans Pro"/>
                <a:cs typeface="Source Sans Pro"/>
                <a:sym typeface="Source Sans Pro"/>
              </a:defRPr>
            </a:lvl2pPr>
            <a:lvl3pPr marL="914400" marR="0" lvl="2" indent="0" algn="l" rtl="0">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3pPr>
            <a:lvl4pPr marL="1371600" marR="0" lvl="3" indent="0" algn="l" rtl="0">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4pPr>
            <a:lvl5pPr marL="1828800" marR="0" lvl="4" indent="0" algn="l" rtl="0">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5pPr>
            <a:lvl6pPr marL="2286000" marR="0" lvl="5"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6pPr>
            <a:lvl7pPr marL="2743200" marR="0" lvl="6"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7pPr>
            <a:lvl8pPr marL="3200400" marR="0" lvl="7"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8pPr>
            <a:lvl9pPr marL="3657600" marR="0" lvl="8"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214" name="Google Shape;214;p3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15"/>
        <p:cNvGrpSpPr/>
        <p:nvPr/>
      </p:nvGrpSpPr>
      <p:grpSpPr>
        <a:xfrm>
          <a:off x="0" y="0"/>
          <a:ext cx="0" cy="0"/>
          <a:chOff x="0" y="0"/>
          <a:chExt cx="0" cy="0"/>
        </a:xfrm>
      </p:grpSpPr>
      <p:sp>
        <p:nvSpPr>
          <p:cNvPr id="216" name="Google Shape;216;p37"/>
          <p:cNvSpPr txBox="1">
            <a:spLocks noGrp="1"/>
          </p:cNvSpPr>
          <p:nvPr>
            <p:ph type="title"/>
          </p:nvPr>
        </p:nvSpPr>
        <p:spPr>
          <a:xfrm>
            <a:off x="931334" y="609600"/>
            <a:ext cx="8094000" cy="30225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17" name="Google Shape;217;p3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18" name="Google Shape;218;p37"/>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
        <p:nvSpPr>
          <p:cNvPr id="219" name="Google Shape;219;p37"/>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20"/>
        <p:cNvGrpSpPr/>
        <p:nvPr/>
      </p:nvGrpSpPr>
      <p:grpSpPr>
        <a:xfrm>
          <a:off x="0" y="0"/>
          <a:ext cx="0" cy="0"/>
          <a:chOff x="0" y="0"/>
          <a:chExt cx="0" cy="0"/>
        </a:xfrm>
      </p:grpSpPr>
      <p:sp>
        <p:nvSpPr>
          <p:cNvPr id="221" name="Google Shape;221;p38"/>
          <p:cNvSpPr txBox="1">
            <a:spLocks noGrp="1"/>
          </p:cNvSpPr>
          <p:nvPr>
            <p:ph type="title"/>
          </p:nvPr>
        </p:nvSpPr>
        <p:spPr>
          <a:xfrm>
            <a:off x="677335" y="609600"/>
            <a:ext cx="8348100" cy="30225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72B62"/>
              </a:buClr>
              <a:buSzPts val="1400"/>
              <a:buFont typeface="Georgia"/>
              <a:buNone/>
              <a:defRPr sz="4400" b="0" i="1"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22" name="Google Shape;222;p38"/>
          <p:cNvSpPr txBox="1">
            <a:spLocks noGrp="1"/>
          </p:cNvSpPr>
          <p:nvPr>
            <p:ph type="body" idx="1"/>
          </p:nvPr>
        </p:nvSpPr>
        <p:spPr>
          <a:xfrm>
            <a:off x="601142" y="3903134"/>
            <a:ext cx="8596800" cy="514200"/>
          </a:xfrm>
          <a:prstGeom prst="rect">
            <a:avLst/>
          </a:prstGeom>
          <a:noFill/>
          <a:ln>
            <a:noFill/>
          </a:ln>
        </p:spPr>
        <p:txBody>
          <a:bodyPr spcFirstLastPara="1" wrap="square" lIns="91425" tIns="91425" rIns="91425" bIns="91425" anchor="b" anchorCtr="0">
            <a:noAutofit/>
          </a:bodyPr>
          <a:lstStyle>
            <a:lvl1pPr marL="457200" marR="0" lvl="0" indent="-228600" algn="r" rtl="0">
              <a:spcBef>
                <a:spcPts val="1000"/>
              </a:spcBef>
              <a:spcAft>
                <a:spcPts val="0"/>
              </a:spcAft>
              <a:buClr>
                <a:srgbClr val="D2BD24"/>
              </a:buClr>
              <a:buSzPts val="36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23" name="Google Shape;223;p38"/>
          <p:cNvSpPr txBox="1">
            <a:spLocks noGrp="1"/>
          </p:cNvSpPr>
          <p:nvPr>
            <p:ph type="body" idx="2"/>
          </p:nvPr>
        </p:nvSpPr>
        <p:spPr>
          <a:xfrm>
            <a:off x="677335" y="4527448"/>
            <a:ext cx="8520600" cy="1513800"/>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1000"/>
              </a:spcBef>
              <a:spcAft>
                <a:spcPts val="0"/>
              </a:spcAft>
              <a:buClr>
                <a:srgbClr val="D2BD24"/>
              </a:buClr>
              <a:buSzPts val="36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224" name="Google Shape;224;p38"/>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
        <p:nvSpPr>
          <p:cNvPr id="225" name="Google Shape;225;p38"/>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
        <p:nvSpPr>
          <p:cNvPr id="226" name="Google Shape;226;p3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27"/>
        <p:cNvGrpSpPr/>
        <p:nvPr/>
      </p:nvGrpSpPr>
      <p:grpSpPr>
        <a:xfrm>
          <a:off x="0" y="0"/>
          <a:ext cx="0" cy="0"/>
          <a:chOff x="0" y="0"/>
          <a:chExt cx="0" cy="0"/>
        </a:xfrm>
      </p:grpSpPr>
      <p:sp>
        <p:nvSpPr>
          <p:cNvPr id="228" name="Google Shape;228;p39"/>
          <p:cNvSpPr txBox="1">
            <a:spLocks noGrp="1"/>
          </p:cNvSpPr>
          <p:nvPr>
            <p:ph type="title"/>
          </p:nvPr>
        </p:nvSpPr>
        <p:spPr>
          <a:xfrm>
            <a:off x="677335" y="1931988"/>
            <a:ext cx="8596800" cy="2595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29" name="Google Shape;229;p39"/>
          <p:cNvSpPr txBox="1">
            <a:spLocks noGrp="1"/>
          </p:cNvSpPr>
          <p:nvPr>
            <p:ph type="body" idx="1"/>
          </p:nvPr>
        </p:nvSpPr>
        <p:spPr>
          <a:xfrm>
            <a:off x="677335" y="4527448"/>
            <a:ext cx="8596800" cy="1513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28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230" name="Google Shape;230;p3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1"/>
        <p:cNvGrpSpPr/>
        <p:nvPr/>
      </p:nvGrpSpPr>
      <p:grpSpPr>
        <a:xfrm>
          <a:off x="0" y="0"/>
          <a:ext cx="0" cy="0"/>
          <a:chOff x="0" y="0"/>
          <a:chExt cx="0" cy="0"/>
        </a:xfrm>
      </p:grpSpPr>
      <p:sp>
        <p:nvSpPr>
          <p:cNvPr id="232" name="Google Shape;232;p40"/>
          <p:cNvSpPr txBox="1">
            <a:spLocks noGrp="1"/>
          </p:cNvSpPr>
          <p:nvPr>
            <p:ph type="title"/>
          </p:nvPr>
        </p:nvSpPr>
        <p:spPr>
          <a:xfrm rot="5400000">
            <a:off x="5994316" y="2582999"/>
            <a:ext cx="5251500" cy="130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33" name="Google Shape;233;p40"/>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34" name="Google Shape;234;p4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5"/>
        <p:cNvGrpSpPr/>
        <p:nvPr/>
      </p:nvGrpSpPr>
      <p:grpSpPr>
        <a:xfrm>
          <a:off x="0" y="0"/>
          <a:ext cx="0" cy="0"/>
          <a:chOff x="0" y="0"/>
          <a:chExt cx="0" cy="0"/>
        </a:xfrm>
      </p:grpSpPr>
      <p:sp>
        <p:nvSpPr>
          <p:cNvPr id="46" name="Google Shape;46;p6"/>
          <p:cNvSpPr txBox="1">
            <a:spLocks noGrp="1"/>
          </p:cNvSpPr>
          <p:nvPr>
            <p:ph type="ctrTitle"/>
          </p:nvPr>
        </p:nvSpPr>
        <p:spPr>
          <a:xfrm>
            <a:off x="874469" y="1477104"/>
            <a:ext cx="8664900" cy="16464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72B62"/>
              </a:buClr>
              <a:buSzPts val="1500"/>
              <a:buFont typeface="Georgia"/>
              <a:buNone/>
              <a:defRPr sz="55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47" name="Google Shape;47;p6"/>
          <p:cNvSpPr txBox="1">
            <a:spLocks noGrp="1"/>
          </p:cNvSpPr>
          <p:nvPr>
            <p:ph type="subTitle" idx="1"/>
          </p:nvPr>
        </p:nvSpPr>
        <p:spPr>
          <a:xfrm>
            <a:off x="1285102" y="3346212"/>
            <a:ext cx="8298300" cy="1096800"/>
          </a:xfrm>
          <a:prstGeom prst="rect">
            <a:avLst/>
          </a:prstGeom>
          <a:noFill/>
          <a:ln>
            <a:noFill/>
          </a:ln>
        </p:spPr>
        <p:txBody>
          <a:bodyPr spcFirstLastPara="1" wrap="square" lIns="91425" tIns="91425" rIns="91425" bIns="91425" anchor="t" anchorCtr="0">
            <a:noAutofit/>
          </a:bodyPr>
          <a:lstStyle>
            <a:lvl1pPr marL="0" marR="0" lvl="0" indent="0" algn="r" rtl="0">
              <a:spcBef>
                <a:spcPts val="1100"/>
              </a:spcBef>
              <a:spcAft>
                <a:spcPts val="0"/>
              </a:spcAft>
              <a:buClr>
                <a:srgbClr val="D2BD24"/>
              </a:buClr>
              <a:buSzPts val="3600"/>
              <a:buFont typeface="Noto Sans Symbols"/>
              <a:buNone/>
              <a:defRPr sz="2800" b="0" i="0" u="none" strike="noStrike" cap="none">
                <a:solidFill>
                  <a:srgbClr val="7F7F7F"/>
                </a:solidFill>
                <a:latin typeface="Source Sans Pro"/>
                <a:ea typeface="Source Sans Pro"/>
                <a:cs typeface="Source Sans Pro"/>
                <a:sym typeface="Source Sans Pro"/>
              </a:defRPr>
            </a:lvl1pPr>
            <a:lvl2pPr marL="457200" marR="0" lvl="1" indent="0" algn="ctr" rtl="0">
              <a:spcBef>
                <a:spcPts val="1100"/>
              </a:spcBef>
              <a:spcAft>
                <a:spcPts val="0"/>
              </a:spcAft>
              <a:buClr>
                <a:srgbClr val="D2BD24"/>
              </a:buClr>
              <a:buSzPts val="2500"/>
              <a:buFont typeface="Source Sans Pro"/>
              <a:buNone/>
              <a:defRPr sz="3200" b="0" i="0" u="none" strike="noStrike" cap="none">
                <a:solidFill>
                  <a:srgbClr val="888888"/>
                </a:solidFill>
                <a:latin typeface="Source Sans Pro"/>
                <a:ea typeface="Source Sans Pro"/>
                <a:cs typeface="Source Sans Pro"/>
                <a:sym typeface="Source Sans Pro"/>
              </a:defRPr>
            </a:lvl2pPr>
            <a:lvl3pPr marL="914400" marR="0" lvl="2" indent="0" algn="ctr" rtl="0">
              <a:spcBef>
                <a:spcPts val="1100"/>
              </a:spcBef>
              <a:spcAft>
                <a:spcPts val="0"/>
              </a:spcAft>
              <a:buClr>
                <a:srgbClr val="D2BD24"/>
              </a:buClr>
              <a:buSzPts val="2800"/>
              <a:buFont typeface="Noto Sans Symbols"/>
              <a:buNone/>
              <a:defRPr sz="2800" b="0" i="0" u="none" strike="noStrike" cap="none">
                <a:solidFill>
                  <a:srgbClr val="888888"/>
                </a:solidFill>
                <a:latin typeface="Source Sans Pro"/>
                <a:ea typeface="Source Sans Pro"/>
                <a:cs typeface="Source Sans Pro"/>
                <a:sym typeface="Source Sans Pro"/>
              </a:defRPr>
            </a:lvl3pPr>
            <a:lvl4pPr marL="1371600" marR="0" lvl="3" indent="0" algn="ctr" rtl="0">
              <a:spcBef>
                <a:spcPts val="11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4pPr>
            <a:lvl5pPr marL="1828800" marR="0" lvl="4" indent="0" algn="ctr" rtl="0">
              <a:spcBef>
                <a:spcPts val="11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5pPr>
            <a:lvl6pPr marL="2286000" marR="0" lvl="5" indent="0" algn="ctr" rtl="0">
              <a:spcBef>
                <a:spcPts val="1100"/>
              </a:spcBef>
              <a:spcAft>
                <a:spcPts val="0"/>
              </a:spcAft>
              <a:buClr>
                <a:schemeClr val="accent1"/>
              </a:buClr>
              <a:buSzPts val="900"/>
              <a:buFont typeface="Noto Sans Symbols"/>
              <a:buNone/>
              <a:defRPr sz="1200" b="0" i="0" u="none" strike="noStrike" cap="none">
                <a:solidFill>
                  <a:srgbClr val="888888"/>
                </a:solidFill>
                <a:latin typeface="Source Sans Pro"/>
                <a:ea typeface="Source Sans Pro"/>
                <a:cs typeface="Source Sans Pro"/>
                <a:sym typeface="Source Sans Pro"/>
              </a:defRPr>
            </a:lvl6pPr>
            <a:lvl7pPr marL="2743200" marR="0" lvl="6" indent="0" algn="ctr" rtl="0">
              <a:spcBef>
                <a:spcPts val="1100"/>
              </a:spcBef>
              <a:spcAft>
                <a:spcPts val="0"/>
              </a:spcAft>
              <a:buClr>
                <a:schemeClr val="accent1"/>
              </a:buClr>
              <a:buSzPts val="900"/>
              <a:buFont typeface="Noto Sans Symbols"/>
              <a:buNone/>
              <a:defRPr sz="1200" b="0" i="0" u="none" strike="noStrike" cap="none">
                <a:solidFill>
                  <a:srgbClr val="888888"/>
                </a:solidFill>
                <a:latin typeface="Source Sans Pro"/>
                <a:ea typeface="Source Sans Pro"/>
                <a:cs typeface="Source Sans Pro"/>
                <a:sym typeface="Source Sans Pro"/>
              </a:defRPr>
            </a:lvl7pPr>
            <a:lvl8pPr marL="3200400" marR="0" lvl="7" indent="0" algn="ctr" rtl="0">
              <a:spcBef>
                <a:spcPts val="1100"/>
              </a:spcBef>
              <a:spcAft>
                <a:spcPts val="0"/>
              </a:spcAft>
              <a:buClr>
                <a:schemeClr val="accent1"/>
              </a:buClr>
              <a:buSzPts val="900"/>
              <a:buFont typeface="Noto Sans Symbols"/>
              <a:buNone/>
              <a:defRPr sz="1200" b="0" i="0" u="none" strike="noStrike" cap="none">
                <a:solidFill>
                  <a:srgbClr val="888888"/>
                </a:solidFill>
                <a:latin typeface="Source Sans Pro"/>
                <a:ea typeface="Source Sans Pro"/>
                <a:cs typeface="Source Sans Pro"/>
                <a:sym typeface="Source Sans Pro"/>
              </a:defRPr>
            </a:lvl8pPr>
            <a:lvl9pPr marL="3657600" marR="0" lvl="8" indent="0" algn="ctr" rtl="0">
              <a:spcBef>
                <a:spcPts val="1100"/>
              </a:spcBef>
              <a:spcAft>
                <a:spcPts val="0"/>
              </a:spcAft>
              <a:buClr>
                <a:schemeClr val="accent1"/>
              </a:buClr>
              <a:buSzPts val="900"/>
              <a:buFont typeface="Noto Sans Symbols"/>
              <a:buNone/>
              <a:defRPr sz="1200" b="0" i="0" u="none" strike="noStrike" cap="none">
                <a:solidFill>
                  <a:srgbClr val="888888"/>
                </a:solidFill>
                <a:latin typeface="Source Sans Pro"/>
                <a:ea typeface="Source Sans Pro"/>
                <a:cs typeface="Source Sans Pro"/>
                <a:sym typeface="Source Sans Pro"/>
              </a:defRPr>
            </a:lvl9pPr>
          </a:lstStyle>
          <a:p>
            <a:endParaRPr/>
          </a:p>
        </p:txBody>
      </p:sp>
      <p:grpSp>
        <p:nvGrpSpPr>
          <p:cNvPr id="48" name="Google Shape;48;p6"/>
          <p:cNvGrpSpPr/>
          <p:nvPr/>
        </p:nvGrpSpPr>
        <p:grpSpPr>
          <a:xfrm>
            <a:off x="0" y="0"/>
            <a:ext cx="12192142" cy="6866567"/>
            <a:chOff x="0" y="-8467"/>
            <a:chExt cx="12192142" cy="6866567"/>
          </a:xfrm>
        </p:grpSpPr>
        <p:cxnSp>
          <p:nvCxnSpPr>
            <p:cNvPr id="49" name="Google Shape;49;p6"/>
            <p:cNvCxnSpPr/>
            <p:nvPr/>
          </p:nvCxnSpPr>
          <p:spPr>
            <a:xfrm>
              <a:off x="9169166" y="-8467"/>
              <a:ext cx="1783200" cy="68565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50" name="Google Shape;50;p6"/>
            <p:cNvCxnSpPr/>
            <p:nvPr/>
          </p:nvCxnSpPr>
          <p:spPr>
            <a:xfrm flipH="1">
              <a:off x="8475125" y="3681413"/>
              <a:ext cx="3713700" cy="31665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51" name="Google Shape;51;p6"/>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90"/>
              </a:schemeClr>
            </a:solidFill>
            <a:ln>
              <a:noFill/>
            </a:ln>
          </p:spPr>
        </p:sp>
        <p:sp>
          <p:nvSpPr>
            <p:cNvPr id="52" name="Google Shape;52;p6"/>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53" name="Google Shape;53;p6"/>
            <p:cNvSpPr/>
            <p:nvPr/>
          </p:nvSpPr>
          <p:spPr>
            <a:xfrm>
              <a:off x="8932333" y="3048000"/>
              <a:ext cx="3259800" cy="38100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800"/>
              </a:srgbClr>
            </a:solidFill>
            <a:ln>
              <a:noFill/>
            </a:ln>
          </p:spPr>
        </p:sp>
        <p:sp>
          <p:nvSpPr>
            <p:cNvPr id="55" name="Google Shape;55;p6"/>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800"/>
              </a:srgbClr>
            </a:solidFill>
            <a:ln>
              <a:noFill/>
            </a:ln>
          </p:spPr>
        </p:sp>
        <p:sp>
          <p:nvSpPr>
            <p:cNvPr id="56" name="Google Shape;56;p6"/>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57" name="Google Shape;57;p6"/>
            <p:cNvSpPr/>
            <p:nvPr/>
          </p:nvSpPr>
          <p:spPr>
            <a:xfrm>
              <a:off x="10371666" y="3589867"/>
              <a:ext cx="1817100" cy="32682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a:off x="0" y="4013200"/>
              <a:ext cx="448800" cy="2844900"/>
            </a:xfrm>
            <a:prstGeom prst="triangle">
              <a:avLst>
                <a:gd name="adj" fmla="val 0"/>
              </a:avLst>
            </a:prstGeom>
            <a:solidFill>
              <a:srgbClr val="072B62">
                <a:alpha val="6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9" name="Google Shape;59;p6"/>
          <p:cNvPicPr preferRelativeResize="0"/>
          <p:nvPr/>
        </p:nvPicPr>
        <p:blipFill rotWithShape="1">
          <a:blip r:embed="rId2">
            <a:alphaModFix/>
          </a:blip>
          <a:srcRect/>
          <a:stretch/>
        </p:blipFill>
        <p:spPr>
          <a:xfrm>
            <a:off x="9747105" y="0"/>
            <a:ext cx="2377500" cy="2377500"/>
          </a:xfrm>
          <a:prstGeom prst="rect">
            <a:avLst/>
          </a:prstGeom>
          <a:noFill/>
          <a:ln>
            <a:noFill/>
          </a:ln>
        </p:spPr>
      </p:pic>
      <p:sp>
        <p:nvSpPr>
          <p:cNvPr id="60" name="Google Shape;60;p6"/>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txBox="1">
            <a:spLocks noGrp="1"/>
          </p:cNvSpPr>
          <p:nvPr>
            <p:ph type="dt" idx="10"/>
          </p:nvPr>
        </p:nvSpPr>
        <p:spPr>
          <a:xfrm>
            <a:off x="10650823" y="6289723"/>
            <a:ext cx="1416000" cy="3879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500"/>
              <a:buNone/>
              <a:defRPr sz="1600" b="0" i="0" u="none" strike="noStrike" cap="none">
                <a:solidFill>
                  <a:schemeClr val="lt1"/>
                </a:solidFill>
                <a:latin typeface="Source Sans Pro"/>
                <a:ea typeface="Source Sans Pro"/>
                <a:cs typeface="Source Sans Pro"/>
                <a:sym typeface="Source Sans Pro"/>
              </a:defRPr>
            </a:lvl1pPr>
            <a:lvl2pPr marL="457200" marR="0" lvl="1" indent="0" algn="l" rtl="0">
              <a:spcBef>
                <a:spcPts val="0"/>
              </a:spcBef>
              <a:spcAft>
                <a:spcPts val="0"/>
              </a:spcAft>
              <a:buSzPts val="1500"/>
              <a:buNone/>
              <a:defRPr sz="19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500"/>
              <a:buNone/>
              <a:defRPr sz="19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500"/>
              <a:buNone/>
              <a:defRPr sz="19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500"/>
              <a:buNone/>
              <a:defRPr sz="19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500"/>
              <a:buNone/>
              <a:defRPr sz="19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500"/>
              <a:buNone/>
              <a:defRPr sz="19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500"/>
              <a:buNone/>
              <a:defRPr sz="19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500"/>
              <a:buNone/>
              <a:defRPr sz="19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5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64" name="Google Shape;64;p7"/>
          <p:cNvSpPr txBox="1">
            <a:spLocks noGrp="1"/>
          </p:cNvSpPr>
          <p:nvPr>
            <p:ph type="body" idx="1"/>
          </p:nvPr>
        </p:nvSpPr>
        <p:spPr>
          <a:xfrm>
            <a:off x="555786" y="1773451"/>
            <a:ext cx="9188700" cy="49011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1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87350" algn="l" rtl="0">
              <a:spcBef>
                <a:spcPts val="1100"/>
              </a:spcBef>
              <a:spcAft>
                <a:spcPts val="0"/>
              </a:spcAft>
              <a:buClr>
                <a:srgbClr val="D2BD24"/>
              </a:buClr>
              <a:buSzPts val="25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1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65" name="Google Shape;65;p7"/>
          <p:cNvSpPr txBox="1">
            <a:spLocks noGrp="1"/>
          </p:cNvSpPr>
          <p:nvPr>
            <p:ph type="sldNum" idx="12"/>
          </p:nvPr>
        </p:nvSpPr>
        <p:spPr>
          <a:xfrm>
            <a:off x="11030413" y="6314034"/>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9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9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9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9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9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9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9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6"/>
        <p:cNvGrpSpPr/>
        <p:nvPr/>
      </p:nvGrpSpPr>
      <p:grpSpPr>
        <a:xfrm>
          <a:off x="0" y="0"/>
          <a:ext cx="0" cy="0"/>
          <a:chOff x="0" y="0"/>
          <a:chExt cx="0" cy="0"/>
        </a:xfrm>
      </p:grpSpPr>
      <p:sp>
        <p:nvSpPr>
          <p:cNvPr id="67" name="Google Shape;67;p8"/>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9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9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9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9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9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9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9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9"/>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9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9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9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9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9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9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9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677335" y="1622694"/>
            <a:ext cx="8596800" cy="182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72B62"/>
              </a:buClr>
              <a:buSzPts val="15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72" name="Google Shape;72;p10"/>
          <p:cNvSpPr txBox="1">
            <a:spLocks noGrp="1"/>
          </p:cNvSpPr>
          <p:nvPr>
            <p:ph type="body" idx="1"/>
          </p:nvPr>
        </p:nvSpPr>
        <p:spPr>
          <a:xfrm>
            <a:off x="677335" y="3722230"/>
            <a:ext cx="8596800" cy="860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100"/>
              </a:spcBef>
              <a:spcAft>
                <a:spcPts val="0"/>
              </a:spcAft>
              <a:buClr>
                <a:srgbClr val="D2BD24"/>
              </a:buClr>
              <a:buSzPts val="3600"/>
              <a:buFont typeface="Noto Sans Symbols"/>
              <a:buNone/>
              <a:defRPr sz="2800" b="0" i="0" u="none" strike="noStrike" cap="none">
                <a:solidFill>
                  <a:schemeClr val="dk1"/>
                </a:solidFill>
                <a:latin typeface="Source Sans Pro"/>
                <a:ea typeface="Source Sans Pro"/>
                <a:cs typeface="Source Sans Pro"/>
                <a:sym typeface="Source Sans Pro"/>
              </a:defRPr>
            </a:lvl1pPr>
            <a:lvl2pPr marL="914400" marR="0" lvl="1" indent="-228600" algn="l" rtl="0">
              <a:spcBef>
                <a:spcPts val="1100"/>
              </a:spcBef>
              <a:spcAft>
                <a:spcPts val="0"/>
              </a:spcAft>
              <a:buClr>
                <a:srgbClr val="D2BD24"/>
              </a:buClr>
              <a:buSzPts val="2500"/>
              <a:buFont typeface="Source Sans Pro"/>
              <a:buNone/>
              <a:defRPr sz="19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1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100"/>
              </a:spcBef>
              <a:spcAft>
                <a:spcPts val="0"/>
              </a:spcAft>
              <a:buClr>
                <a:srgbClr val="D2BD24"/>
              </a:buClr>
              <a:buSzPts val="2400"/>
              <a:buFont typeface="Noto Sans Symbols"/>
              <a:buNone/>
              <a:defRPr sz="15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100"/>
              </a:spcBef>
              <a:spcAft>
                <a:spcPts val="0"/>
              </a:spcAft>
              <a:buClr>
                <a:srgbClr val="D2BD24"/>
              </a:buClr>
              <a:buSzPts val="2400"/>
              <a:buFont typeface="Noto Sans Symbols"/>
              <a:buNone/>
              <a:defRPr sz="15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100"/>
              </a:spcBef>
              <a:spcAft>
                <a:spcPts val="0"/>
              </a:spcAft>
              <a:buClr>
                <a:schemeClr val="accent1"/>
              </a:buClr>
              <a:buSzPts val="900"/>
              <a:buFont typeface="Noto Sans Symbols"/>
              <a:buNone/>
              <a:defRPr sz="15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100"/>
              </a:spcBef>
              <a:spcAft>
                <a:spcPts val="0"/>
              </a:spcAft>
              <a:buClr>
                <a:schemeClr val="accent1"/>
              </a:buClr>
              <a:buSzPts val="900"/>
              <a:buFont typeface="Noto Sans Symbols"/>
              <a:buNone/>
              <a:defRPr sz="15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100"/>
              </a:spcBef>
              <a:spcAft>
                <a:spcPts val="0"/>
              </a:spcAft>
              <a:buClr>
                <a:schemeClr val="accent1"/>
              </a:buClr>
              <a:buSzPts val="900"/>
              <a:buFont typeface="Noto Sans Symbols"/>
              <a:buNone/>
              <a:defRPr sz="15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100"/>
              </a:spcBef>
              <a:spcAft>
                <a:spcPts val="0"/>
              </a:spcAft>
              <a:buClr>
                <a:schemeClr val="accent1"/>
              </a:buClr>
              <a:buSzPts val="900"/>
              <a:buFont typeface="Noto Sans Symbols"/>
              <a:buNone/>
              <a:defRPr sz="1500" b="0" i="0" u="none" strike="noStrike" cap="none">
                <a:solidFill>
                  <a:srgbClr val="888888"/>
                </a:solidFill>
                <a:latin typeface="Source Sans Pro"/>
                <a:ea typeface="Source Sans Pro"/>
                <a:cs typeface="Source Sans Pro"/>
                <a:sym typeface="Source Sans Pro"/>
              </a:defRPr>
            </a:lvl9pPr>
          </a:lstStyle>
          <a:p>
            <a:endParaRPr/>
          </a:p>
        </p:txBody>
      </p:sp>
      <p:sp>
        <p:nvSpPr>
          <p:cNvPr id="73" name="Google Shape;73;p10"/>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a:solidFill>
                  <a:schemeClr val="lt1"/>
                </a:solidFill>
                <a:latin typeface="Source Sans Pro"/>
                <a:ea typeface="Source Sans Pro"/>
                <a:cs typeface="Source Sans Pro"/>
                <a:sym typeface="Source Sans Pro"/>
              </a:defRPr>
            </a:lvl1pPr>
            <a:lvl2pPr marL="0" marR="0" lvl="1" indent="0" algn="r" rtl="0">
              <a:spcBef>
                <a:spcPts val="0"/>
              </a:spcBef>
              <a:buNone/>
              <a:defRPr sz="1900">
                <a:solidFill>
                  <a:schemeClr val="lt1"/>
                </a:solidFill>
                <a:latin typeface="Source Sans Pro"/>
                <a:ea typeface="Source Sans Pro"/>
                <a:cs typeface="Source Sans Pro"/>
                <a:sym typeface="Source Sans Pro"/>
              </a:defRPr>
            </a:lvl2pPr>
            <a:lvl3pPr marL="0" marR="0" lvl="2" indent="0" algn="r" rtl="0">
              <a:spcBef>
                <a:spcPts val="0"/>
              </a:spcBef>
              <a:buNone/>
              <a:defRPr sz="1900">
                <a:solidFill>
                  <a:schemeClr val="lt1"/>
                </a:solidFill>
                <a:latin typeface="Source Sans Pro"/>
                <a:ea typeface="Source Sans Pro"/>
                <a:cs typeface="Source Sans Pro"/>
                <a:sym typeface="Source Sans Pro"/>
              </a:defRPr>
            </a:lvl3pPr>
            <a:lvl4pPr marL="0" marR="0" lvl="3" indent="0" algn="r" rtl="0">
              <a:spcBef>
                <a:spcPts val="0"/>
              </a:spcBef>
              <a:buNone/>
              <a:defRPr sz="1900">
                <a:solidFill>
                  <a:schemeClr val="lt1"/>
                </a:solidFill>
                <a:latin typeface="Source Sans Pro"/>
                <a:ea typeface="Source Sans Pro"/>
                <a:cs typeface="Source Sans Pro"/>
                <a:sym typeface="Source Sans Pro"/>
              </a:defRPr>
            </a:lvl4pPr>
            <a:lvl5pPr marL="0" marR="0" lvl="4" indent="0" algn="r" rtl="0">
              <a:spcBef>
                <a:spcPts val="0"/>
              </a:spcBef>
              <a:buNone/>
              <a:defRPr sz="1900">
                <a:solidFill>
                  <a:schemeClr val="lt1"/>
                </a:solidFill>
                <a:latin typeface="Source Sans Pro"/>
                <a:ea typeface="Source Sans Pro"/>
                <a:cs typeface="Source Sans Pro"/>
                <a:sym typeface="Source Sans Pro"/>
              </a:defRPr>
            </a:lvl5pPr>
            <a:lvl6pPr marL="0" marR="0" lvl="5" indent="0" algn="r" rtl="0">
              <a:spcBef>
                <a:spcPts val="0"/>
              </a:spcBef>
              <a:buNone/>
              <a:defRPr sz="1900">
                <a:solidFill>
                  <a:schemeClr val="lt1"/>
                </a:solidFill>
                <a:latin typeface="Source Sans Pro"/>
                <a:ea typeface="Source Sans Pro"/>
                <a:cs typeface="Source Sans Pro"/>
                <a:sym typeface="Source Sans Pro"/>
              </a:defRPr>
            </a:lvl6pPr>
            <a:lvl7pPr marL="0" marR="0" lvl="6" indent="0" algn="r" rtl="0">
              <a:spcBef>
                <a:spcPts val="0"/>
              </a:spcBef>
              <a:buNone/>
              <a:defRPr sz="1900">
                <a:solidFill>
                  <a:schemeClr val="lt1"/>
                </a:solidFill>
                <a:latin typeface="Source Sans Pro"/>
                <a:ea typeface="Source Sans Pro"/>
                <a:cs typeface="Source Sans Pro"/>
                <a:sym typeface="Source Sans Pro"/>
              </a:defRPr>
            </a:lvl7pPr>
            <a:lvl8pPr marL="0" marR="0" lvl="7" indent="0" algn="r" rtl="0">
              <a:spcBef>
                <a:spcPts val="0"/>
              </a:spcBef>
              <a:buNone/>
              <a:defRPr sz="1900">
                <a:solidFill>
                  <a:schemeClr val="lt1"/>
                </a:solidFill>
                <a:latin typeface="Source Sans Pro"/>
                <a:ea typeface="Source Sans Pro"/>
                <a:cs typeface="Source Sans Pro"/>
                <a:sym typeface="Source Sans Pro"/>
              </a:defRPr>
            </a:lvl8pPr>
            <a:lvl9pPr marL="0" marR="0" lvl="8" indent="0" algn="r" rtl="0">
              <a:spcBef>
                <a:spcPts val="0"/>
              </a:spcBef>
              <a:buNone/>
              <a:defRPr sz="19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5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76" name="Google Shape;76;p1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a:solidFill>
                  <a:schemeClr val="lt1"/>
                </a:solidFill>
                <a:latin typeface="Source Sans Pro"/>
                <a:ea typeface="Source Sans Pro"/>
                <a:cs typeface="Source Sans Pro"/>
                <a:sym typeface="Source Sans Pro"/>
              </a:defRPr>
            </a:lvl1pPr>
            <a:lvl2pPr marL="0" marR="0" lvl="1" indent="0" algn="r" rtl="0">
              <a:spcBef>
                <a:spcPts val="0"/>
              </a:spcBef>
              <a:buNone/>
              <a:defRPr sz="1900">
                <a:solidFill>
                  <a:schemeClr val="lt1"/>
                </a:solidFill>
                <a:latin typeface="Source Sans Pro"/>
                <a:ea typeface="Source Sans Pro"/>
                <a:cs typeface="Source Sans Pro"/>
                <a:sym typeface="Source Sans Pro"/>
              </a:defRPr>
            </a:lvl2pPr>
            <a:lvl3pPr marL="0" marR="0" lvl="2" indent="0" algn="r" rtl="0">
              <a:spcBef>
                <a:spcPts val="0"/>
              </a:spcBef>
              <a:buNone/>
              <a:defRPr sz="1900">
                <a:solidFill>
                  <a:schemeClr val="lt1"/>
                </a:solidFill>
                <a:latin typeface="Source Sans Pro"/>
                <a:ea typeface="Source Sans Pro"/>
                <a:cs typeface="Source Sans Pro"/>
                <a:sym typeface="Source Sans Pro"/>
              </a:defRPr>
            </a:lvl3pPr>
            <a:lvl4pPr marL="0" marR="0" lvl="3" indent="0" algn="r" rtl="0">
              <a:spcBef>
                <a:spcPts val="0"/>
              </a:spcBef>
              <a:buNone/>
              <a:defRPr sz="1900">
                <a:solidFill>
                  <a:schemeClr val="lt1"/>
                </a:solidFill>
                <a:latin typeface="Source Sans Pro"/>
                <a:ea typeface="Source Sans Pro"/>
                <a:cs typeface="Source Sans Pro"/>
                <a:sym typeface="Source Sans Pro"/>
              </a:defRPr>
            </a:lvl4pPr>
            <a:lvl5pPr marL="0" marR="0" lvl="4" indent="0" algn="r" rtl="0">
              <a:spcBef>
                <a:spcPts val="0"/>
              </a:spcBef>
              <a:buNone/>
              <a:defRPr sz="1900">
                <a:solidFill>
                  <a:schemeClr val="lt1"/>
                </a:solidFill>
                <a:latin typeface="Source Sans Pro"/>
                <a:ea typeface="Source Sans Pro"/>
                <a:cs typeface="Source Sans Pro"/>
                <a:sym typeface="Source Sans Pro"/>
              </a:defRPr>
            </a:lvl5pPr>
            <a:lvl6pPr marL="0" marR="0" lvl="5" indent="0" algn="r" rtl="0">
              <a:spcBef>
                <a:spcPts val="0"/>
              </a:spcBef>
              <a:buNone/>
              <a:defRPr sz="1900">
                <a:solidFill>
                  <a:schemeClr val="lt1"/>
                </a:solidFill>
                <a:latin typeface="Source Sans Pro"/>
                <a:ea typeface="Source Sans Pro"/>
                <a:cs typeface="Source Sans Pro"/>
                <a:sym typeface="Source Sans Pro"/>
              </a:defRPr>
            </a:lvl6pPr>
            <a:lvl7pPr marL="0" marR="0" lvl="6" indent="0" algn="r" rtl="0">
              <a:spcBef>
                <a:spcPts val="0"/>
              </a:spcBef>
              <a:buNone/>
              <a:defRPr sz="1900">
                <a:solidFill>
                  <a:schemeClr val="lt1"/>
                </a:solidFill>
                <a:latin typeface="Source Sans Pro"/>
                <a:ea typeface="Source Sans Pro"/>
                <a:cs typeface="Source Sans Pro"/>
                <a:sym typeface="Source Sans Pro"/>
              </a:defRPr>
            </a:lvl7pPr>
            <a:lvl8pPr marL="0" marR="0" lvl="7" indent="0" algn="r" rtl="0">
              <a:spcBef>
                <a:spcPts val="0"/>
              </a:spcBef>
              <a:buNone/>
              <a:defRPr sz="1900">
                <a:solidFill>
                  <a:schemeClr val="lt1"/>
                </a:solidFill>
                <a:latin typeface="Source Sans Pro"/>
                <a:ea typeface="Source Sans Pro"/>
                <a:cs typeface="Source Sans Pro"/>
                <a:sym typeface="Source Sans Pro"/>
              </a:defRPr>
            </a:lvl8pPr>
            <a:lvl9pPr marL="0" marR="0" lvl="8" indent="0" algn="r" rtl="0">
              <a:spcBef>
                <a:spcPts val="0"/>
              </a:spcBef>
              <a:buNone/>
              <a:defRPr sz="19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11"/>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1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87350" algn="l" rtl="0">
              <a:spcBef>
                <a:spcPts val="1100"/>
              </a:spcBef>
              <a:spcAft>
                <a:spcPts val="0"/>
              </a:spcAft>
              <a:buClr>
                <a:srgbClr val="D2BD24"/>
              </a:buClr>
              <a:buSzPts val="25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slideLayout" Target="../slideLayouts/slideLayout16.xml"/><Relationship Id="rId14" Type="http://schemas.openxmlformats.org/officeDocument/2006/relationships/slideLayout" Target="../slideLayouts/slideLayout17.xml"/><Relationship Id="rId15" Type="http://schemas.openxmlformats.org/officeDocument/2006/relationships/slideLayout" Target="../slideLayouts/slideLayout18.xml"/><Relationship Id="rId16" Type="http://schemas.openxmlformats.org/officeDocument/2006/relationships/slideLayout" Target="../slideLayouts/slideLayout19.xml"/><Relationship Id="rId17" Type="http://schemas.openxmlformats.org/officeDocument/2006/relationships/slideLayout" Target="../slideLayouts/slideLayout20.xml"/><Relationship Id="rId18" Type="http://schemas.openxmlformats.org/officeDocument/2006/relationships/theme" Target="../theme/theme2.xml"/><Relationship Id="rId19"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Relationship Id="rId17" Type="http://schemas.openxmlformats.org/officeDocument/2006/relationships/slideLayout" Target="../slideLayouts/slideLayout37.xml"/><Relationship Id="rId18" Type="http://schemas.openxmlformats.org/officeDocument/2006/relationships/theme" Target="../theme/theme3.xml"/><Relationship Id="rId19" Type="http://schemas.openxmlformats.org/officeDocument/2006/relationships/image" Target="../media/image2.png"/><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0"/>
            <a:ext cx="12192000" cy="6866467"/>
            <a:chOff x="0" y="-8467"/>
            <a:chExt cx="12192000" cy="6866467"/>
          </a:xfrm>
        </p:grpSpPr>
        <p:cxnSp>
          <p:nvCxnSpPr>
            <p:cNvPr id="11" name="Google Shape;11;p1"/>
            <p:cNvCxnSpPr/>
            <p:nvPr/>
          </p:nvCxnSpPr>
          <p:spPr>
            <a:xfrm>
              <a:off x="9169166" y="-8467"/>
              <a:ext cx="1783321" cy="6856484"/>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12" name="Google Shape;12;p1"/>
            <p:cNvCxnSpPr/>
            <p:nvPr/>
          </p:nvCxnSpPr>
          <p:spPr>
            <a:xfrm flipH="1">
              <a:off x="8475260" y="3681413"/>
              <a:ext cx="3713565" cy="3166604"/>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13" name="Google Shape;13;p1"/>
            <p:cNvSpPr/>
            <p:nvPr/>
          </p:nvSpPr>
          <p:spPr>
            <a:xfrm>
              <a:off x="9181476" y="-8467"/>
              <a:ext cx="3007349" cy="6866467"/>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86"/>
              </a:schemeClr>
            </a:solidFill>
            <a:ln>
              <a:noFill/>
            </a:ln>
          </p:spPr>
        </p:sp>
        <p:sp>
          <p:nvSpPr>
            <p:cNvPr id="14" name="Google Shape;14;p1"/>
            <p:cNvSpPr/>
            <p:nvPr/>
          </p:nvSpPr>
          <p:spPr>
            <a:xfrm>
              <a:off x="9603442" y="-8467"/>
              <a:ext cx="2588558" cy="6866467"/>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name="adj" fmla="val 100000"/>
              </a:avLst>
            </a:prstGeom>
            <a:solidFill>
              <a:srgbClr val="374C81">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9190612" y="-8467"/>
              <a:ext cx="2998214" cy="6866467"/>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803"/>
              </a:srgbClr>
            </a:solidFill>
            <a:ln>
              <a:noFill/>
            </a:ln>
          </p:spPr>
        </p:sp>
        <p:sp>
          <p:nvSpPr>
            <p:cNvPr id="17" name="Google Shape;17;p1"/>
            <p:cNvSpPr/>
            <p:nvPr/>
          </p:nvSpPr>
          <p:spPr>
            <a:xfrm>
              <a:off x="10898730" y="-8467"/>
              <a:ext cx="1290094" cy="6866467"/>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803"/>
              </a:srgbClr>
            </a:solidFill>
            <a:ln>
              <a:noFill/>
            </a:ln>
          </p:spPr>
        </p:sp>
        <p:sp>
          <p:nvSpPr>
            <p:cNvPr id="18" name="Google Shape;18;p1"/>
            <p:cNvSpPr/>
            <p:nvPr/>
          </p:nvSpPr>
          <p:spPr>
            <a:xfrm>
              <a:off x="10938999" y="-8467"/>
              <a:ext cx="1249825" cy="6866467"/>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19" name="Google Shape;19;p1"/>
            <p:cNvSpPr/>
            <p:nvPr/>
          </p:nvSpPr>
          <p:spPr>
            <a:xfrm>
              <a:off x="10371666" y="3589867"/>
              <a:ext cx="1817159" cy="3268133"/>
            </a:xfrm>
            <a:prstGeom prst="triangle">
              <a:avLst>
                <a:gd name="adj" fmla="val 100000"/>
              </a:avLst>
            </a:prstGeom>
            <a:solidFill>
              <a:srgbClr val="374C81">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0" y="4013200"/>
              <a:ext cx="448733" cy="2844800"/>
            </a:xfrm>
            <a:prstGeom prst="triangle">
              <a:avLst>
                <a:gd name="adj" fmla="val 0"/>
              </a:avLst>
            </a:prstGeom>
            <a:solidFill>
              <a:srgbClr val="072B62">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
          <p:cNvSpPr/>
          <p:nvPr/>
        </p:nvSpPr>
        <p:spPr>
          <a:xfrm rot="10800000" flipH="1">
            <a:off x="1" y="-2"/>
            <a:ext cx="1177627" cy="5336275"/>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grpSp>
        <p:nvGrpSpPr>
          <p:cNvPr id="30" name="Google Shape;30;p5"/>
          <p:cNvGrpSpPr/>
          <p:nvPr/>
        </p:nvGrpSpPr>
        <p:grpSpPr>
          <a:xfrm>
            <a:off x="0" y="0"/>
            <a:ext cx="12192142" cy="6866567"/>
            <a:chOff x="0" y="-8467"/>
            <a:chExt cx="12192142" cy="6866567"/>
          </a:xfrm>
        </p:grpSpPr>
        <p:cxnSp>
          <p:nvCxnSpPr>
            <p:cNvPr id="31" name="Google Shape;31;p5"/>
            <p:cNvCxnSpPr/>
            <p:nvPr/>
          </p:nvCxnSpPr>
          <p:spPr>
            <a:xfrm>
              <a:off x="9169166" y="-8467"/>
              <a:ext cx="1783200" cy="68565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32" name="Google Shape;32;p5"/>
            <p:cNvCxnSpPr/>
            <p:nvPr/>
          </p:nvCxnSpPr>
          <p:spPr>
            <a:xfrm flipH="1">
              <a:off x="8475125" y="3681413"/>
              <a:ext cx="3713700" cy="31665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33" name="Google Shape;33;p5"/>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90"/>
              </a:schemeClr>
            </a:solidFill>
            <a:ln>
              <a:noFill/>
            </a:ln>
          </p:spPr>
        </p:sp>
        <p:sp>
          <p:nvSpPr>
            <p:cNvPr id="34" name="Google Shape;34;p5"/>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35" name="Google Shape;35;p5"/>
            <p:cNvSpPr/>
            <p:nvPr/>
          </p:nvSpPr>
          <p:spPr>
            <a:xfrm>
              <a:off x="8932333" y="3048000"/>
              <a:ext cx="3259800" cy="38100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800"/>
              </a:srgbClr>
            </a:solidFill>
            <a:ln>
              <a:noFill/>
            </a:ln>
          </p:spPr>
        </p:sp>
        <p:sp>
          <p:nvSpPr>
            <p:cNvPr id="37" name="Google Shape;37;p5"/>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800"/>
              </a:srgbClr>
            </a:solidFill>
            <a:ln>
              <a:noFill/>
            </a:ln>
          </p:spPr>
        </p:sp>
        <p:sp>
          <p:nvSpPr>
            <p:cNvPr id="38" name="Google Shape;38;p5"/>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39" name="Google Shape;39;p5"/>
            <p:cNvSpPr/>
            <p:nvPr/>
          </p:nvSpPr>
          <p:spPr>
            <a:xfrm>
              <a:off x="10371666" y="3589867"/>
              <a:ext cx="1817100" cy="32682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0" y="4013200"/>
              <a:ext cx="448800" cy="2844900"/>
            </a:xfrm>
            <a:prstGeom prst="triangle">
              <a:avLst>
                <a:gd name="adj" fmla="val 0"/>
              </a:avLst>
            </a:prstGeom>
            <a:solidFill>
              <a:srgbClr val="072B62">
                <a:alpha val="6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5"/>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5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500"/>
              <a:buNone/>
              <a:defRPr sz="1900" b="0" i="0" u="none" strike="noStrike" cap="none">
                <a:solidFill>
                  <a:schemeClr val="dk2"/>
                </a:solidFill>
              </a:defRPr>
            </a:lvl2pPr>
            <a:lvl3pPr marL="0" marR="0" lvl="2" indent="0" algn="l" rtl="0">
              <a:spcBef>
                <a:spcPts val="0"/>
              </a:spcBef>
              <a:spcAft>
                <a:spcPts val="0"/>
              </a:spcAft>
              <a:buSzPts val="1500"/>
              <a:buNone/>
              <a:defRPr sz="1900" b="0" i="0" u="none" strike="noStrike" cap="none">
                <a:solidFill>
                  <a:schemeClr val="dk2"/>
                </a:solidFill>
              </a:defRPr>
            </a:lvl3pPr>
            <a:lvl4pPr marL="0" marR="0" lvl="3" indent="0" algn="l" rtl="0">
              <a:spcBef>
                <a:spcPts val="0"/>
              </a:spcBef>
              <a:spcAft>
                <a:spcPts val="0"/>
              </a:spcAft>
              <a:buSzPts val="1500"/>
              <a:buNone/>
              <a:defRPr sz="1900" b="0" i="0" u="none" strike="noStrike" cap="none">
                <a:solidFill>
                  <a:schemeClr val="dk2"/>
                </a:solidFill>
              </a:defRPr>
            </a:lvl4pPr>
            <a:lvl5pPr marL="0" marR="0" lvl="4" indent="0" algn="l" rtl="0">
              <a:spcBef>
                <a:spcPts val="0"/>
              </a:spcBef>
              <a:spcAft>
                <a:spcPts val="0"/>
              </a:spcAft>
              <a:buSzPts val="1500"/>
              <a:buNone/>
              <a:defRPr sz="1900" b="0" i="0" u="none" strike="noStrike" cap="none">
                <a:solidFill>
                  <a:schemeClr val="dk2"/>
                </a:solidFill>
              </a:defRPr>
            </a:lvl5pPr>
            <a:lvl6pPr marL="0" marR="0" lvl="5" indent="0" algn="l" rtl="0">
              <a:spcBef>
                <a:spcPts val="0"/>
              </a:spcBef>
              <a:spcAft>
                <a:spcPts val="0"/>
              </a:spcAft>
              <a:buSzPts val="1500"/>
              <a:buNone/>
              <a:defRPr sz="1900" b="0" i="0" u="none" strike="noStrike" cap="none">
                <a:solidFill>
                  <a:schemeClr val="dk2"/>
                </a:solidFill>
              </a:defRPr>
            </a:lvl6pPr>
            <a:lvl7pPr marL="0" marR="0" lvl="6" indent="0" algn="l" rtl="0">
              <a:spcBef>
                <a:spcPts val="0"/>
              </a:spcBef>
              <a:spcAft>
                <a:spcPts val="0"/>
              </a:spcAft>
              <a:buSzPts val="1500"/>
              <a:buNone/>
              <a:defRPr sz="1900" b="0" i="0" u="none" strike="noStrike" cap="none">
                <a:solidFill>
                  <a:schemeClr val="dk2"/>
                </a:solidFill>
              </a:defRPr>
            </a:lvl7pPr>
            <a:lvl8pPr marL="0" marR="0" lvl="7" indent="0" algn="l" rtl="0">
              <a:spcBef>
                <a:spcPts val="0"/>
              </a:spcBef>
              <a:spcAft>
                <a:spcPts val="0"/>
              </a:spcAft>
              <a:buSzPts val="1500"/>
              <a:buNone/>
              <a:defRPr sz="1900" b="0" i="0" u="none" strike="noStrike" cap="none">
                <a:solidFill>
                  <a:schemeClr val="dk2"/>
                </a:solidFill>
              </a:defRPr>
            </a:lvl8pPr>
            <a:lvl9pPr marL="0" marR="0" lvl="8" indent="0" algn="l" rtl="0">
              <a:spcBef>
                <a:spcPts val="0"/>
              </a:spcBef>
              <a:spcAft>
                <a:spcPts val="0"/>
              </a:spcAft>
              <a:buSzPts val="1500"/>
              <a:buNone/>
              <a:defRPr sz="1900" b="0" i="0" u="none" strike="noStrike" cap="none">
                <a:solidFill>
                  <a:schemeClr val="dk2"/>
                </a:solidFill>
              </a:defRPr>
            </a:lvl9pPr>
          </a:lstStyle>
          <a:p>
            <a:endParaRPr/>
          </a:p>
        </p:txBody>
      </p:sp>
      <p:sp>
        <p:nvSpPr>
          <p:cNvPr id="42" name="Google Shape;42;p5"/>
          <p:cNvSpPr txBox="1">
            <a:spLocks noGrp="1"/>
          </p:cNvSpPr>
          <p:nvPr>
            <p:ph type="body" idx="1"/>
          </p:nvPr>
        </p:nvSpPr>
        <p:spPr>
          <a:xfrm>
            <a:off x="513012" y="1719618"/>
            <a:ext cx="9035100" cy="49551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1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87350" algn="l" rtl="0">
              <a:spcBef>
                <a:spcPts val="1100"/>
              </a:spcBef>
              <a:spcAft>
                <a:spcPts val="0"/>
              </a:spcAft>
              <a:buClr>
                <a:srgbClr val="D2BD24"/>
              </a:buClr>
              <a:buSzPts val="25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pic>
        <p:nvPicPr>
          <p:cNvPr id="43" name="Google Shape;43;p5"/>
          <p:cNvPicPr preferRelativeResize="0"/>
          <p:nvPr/>
        </p:nvPicPr>
        <p:blipFill rotWithShape="1">
          <a:blip r:embed="rId19">
            <a:alphaModFix/>
          </a:blip>
          <a:srcRect/>
          <a:stretch/>
        </p:blipFill>
        <p:spPr>
          <a:xfrm>
            <a:off x="9747105" y="0"/>
            <a:ext cx="2377500" cy="2377500"/>
          </a:xfrm>
          <a:prstGeom prst="rect">
            <a:avLst/>
          </a:prstGeom>
          <a:noFill/>
          <a:ln>
            <a:noFill/>
          </a:ln>
        </p:spPr>
      </p:pic>
      <p:sp>
        <p:nvSpPr>
          <p:cNvPr id="44" name="Google Shape;44;p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9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9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9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9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9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9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9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grpSp>
        <p:nvGrpSpPr>
          <p:cNvPr id="133" name="Google Shape;133;p23"/>
          <p:cNvGrpSpPr/>
          <p:nvPr/>
        </p:nvGrpSpPr>
        <p:grpSpPr>
          <a:xfrm>
            <a:off x="0" y="0"/>
            <a:ext cx="12192142" cy="6866567"/>
            <a:chOff x="0" y="-8467"/>
            <a:chExt cx="12192142" cy="6866567"/>
          </a:xfrm>
        </p:grpSpPr>
        <p:cxnSp>
          <p:nvCxnSpPr>
            <p:cNvPr id="134" name="Google Shape;134;p23"/>
            <p:cNvCxnSpPr/>
            <p:nvPr/>
          </p:nvCxnSpPr>
          <p:spPr>
            <a:xfrm>
              <a:off x="9169166" y="-8467"/>
              <a:ext cx="1783200" cy="68565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135" name="Google Shape;135;p23"/>
            <p:cNvCxnSpPr/>
            <p:nvPr/>
          </p:nvCxnSpPr>
          <p:spPr>
            <a:xfrm flipH="1">
              <a:off x="8475125" y="3681413"/>
              <a:ext cx="3713700" cy="31665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136" name="Google Shape;136;p23"/>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90"/>
              </a:schemeClr>
            </a:solidFill>
            <a:ln>
              <a:noFill/>
            </a:ln>
          </p:spPr>
        </p:sp>
        <p:sp>
          <p:nvSpPr>
            <p:cNvPr id="137" name="Google Shape;137;p23"/>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38" name="Google Shape;138;p23"/>
            <p:cNvSpPr/>
            <p:nvPr/>
          </p:nvSpPr>
          <p:spPr>
            <a:xfrm>
              <a:off x="8932333" y="3048000"/>
              <a:ext cx="3259800" cy="38100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3"/>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800"/>
              </a:srgbClr>
            </a:solidFill>
            <a:ln>
              <a:noFill/>
            </a:ln>
          </p:spPr>
        </p:sp>
        <p:sp>
          <p:nvSpPr>
            <p:cNvPr id="140" name="Google Shape;140;p23"/>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800"/>
              </a:srgbClr>
            </a:solidFill>
            <a:ln>
              <a:noFill/>
            </a:ln>
          </p:spPr>
        </p:sp>
        <p:sp>
          <p:nvSpPr>
            <p:cNvPr id="141" name="Google Shape;141;p23"/>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142" name="Google Shape;142;p23"/>
            <p:cNvSpPr/>
            <p:nvPr/>
          </p:nvSpPr>
          <p:spPr>
            <a:xfrm>
              <a:off x="10371666" y="3589867"/>
              <a:ext cx="1817100" cy="32682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a:off x="0" y="4013200"/>
              <a:ext cx="448800" cy="2844900"/>
            </a:xfrm>
            <a:prstGeom prst="triangle">
              <a:avLst>
                <a:gd name="adj" fmla="val 0"/>
              </a:avLst>
            </a:prstGeom>
            <a:solidFill>
              <a:srgbClr val="072B62">
                <a:alpha val="6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23"/>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45" name="Google Shape;145;p23"/>
          <p:cNvSpPr txBox="1">
            <a:spLocks noGrp="1"/>
          </p:cNvSpPr>
          <p:nvPr>
            <p:ph type="body" idx="1"/>
          </p:nvPr>
        </p:nvSpPr>
        <p:spPr>
          <a:xfrm>
            <a:off x="513012" y="1719618"/>
            <a:ext cx="9035400" cy="49551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pic>
        <p:nvPicPr>
          <p:cNvPr id="146" name="Google Shape;146;p23"/>
          <p:cNvPicPr preferRelativeResize="0"/>
          <p:nvPr/>
        </p:nvPicPr>
        <p:blipFill rotWithShape="1">
          <a:blip r:embed="rId19">
            <a:alphaModFix/>
          </a:blip>
          <a:srcRect/>
          <a:stretch/>
        </p:blipFill>
        <p:spPr>
          <a:xfrm>
            <a:off x="9747105" y="0"/>
            <a:ext cx="2377500" cy="2377500"/>
          </a:xfrm>
          <a:prstGeom prst="rect">
            <a:avLst/>
          </a:prstGeom>
          <a:noFill/>
          <a:ln>
            <a:noFill/>
          </a:ln>
        </p:spPr>
      </p:pic>
      <p:sp>
        <p:nvSpPr>
          <p:cNvPr id="147" name="Google Shape;147;p2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www.kystandards.org" TargetMode="External"/><Relationship Id="rId4" Type="http://schemas.openxmlformats.org/officeDocument/2006/relationships/hyperlink" Target="https://www.surveymonkey.com/r/NWTTRCY" TargetMode="External"/><Relationship Id="rId1" Type="http://schemas.openxmlformats.org/officeDocument/2006/relationships/slideLayout" Target="../slideLayouts/slideLayout2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Assignment Review Protocols</a:t>
            </a:r>
            <a:endParaRPr lang="en-US" dirty="0"/>
          </a:p>
        </p:txBody>
      </p:sp>
      <p:sp>
        <p:nvSpPr>
          <p:cNvPr id="3" name="Text Placeholder 2"/>
          <p:cNvSpPr>
            <a:spLocks noGrp="1"/>
          </p:cNvSpPr>
          <p:nvPr>
            <p:ph type="body" idx="1"/>
          </p:nvPr>
        </p:nvSpPr>
        <p:spPr/>
        <p:txBody>
          <a:bodyPr/>
          <a:lstStyle/>
          <a:p>
            <a:endParaRPr lang="en-US"/>
          </a:p>
        </p:txBody>
      </p:sp>
      <p:sp>
        <p:nvSpPr>
          <p:cNvPr id="306" name="Google Shape;306;p5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308" name="Google Shape;308;p50" descr="Assignment Review Protocols button"/>
          <p:cNvPicPr preferRelativeResize="0"/>
          <p:nvPr/>
        </p:nvPicPr>
        <p:blipFill>
          <a:blip r:embed="rId3">
            <a:alphaModFix/>
          </a:blip>
          <a:stretch>
            <a:fillRect/>
          </a:stretch>
        </p:blipFill>
        <p:spPr>
          <a:xfrm>
            <a:off x="145550" y="659462"/>
            <a:ext cx="11714373" cy="5539075"/>
          </a:xfrm>
          <a:prstGeom prst="rect">
            <a:avLst/>
          </a:prstGeom>
          <a:noFill/>
          <a:ln>
            <a:noFill/>
          </a:ln>
          <a:effectLst>
            <a:outerShdw blurRad="371475" dist="209550" dir="9480000" algn="bl" rotWithShape="0">
              <a:srgbClr val="666666">
                <a:alpha val="60000"/>
              </a:srgbClr>
            </a:outerShdw>
          </a:effectLst>
        </p:spPr>
      </p:pic>
      <p:sp>
        <p:nvSpPr>
          <p:cNvPr id="309" name="Google Shape;309;p50" descr="&quot; &quot;"/>
          <p:cNvSpPr/>
          <p:nvPr/>
        </p:nvSpPr>
        <p:spPr>
          <a:xfrm>
            <a:off x="2768025" y="917450"/>
            <a:ext cx="963600" cy="2712000"/>
          </a:xfrm>
          <a:prstGeom prst="curvedRightArrow">
            <a:avLst>
              <a:gd name="adj1" fmla="val 25000"/>
              <a:gd name="adj2" fmla="val 5000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1" hidden="1"/>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Assignment Review Protocols</a:t>
            </a:r>
            <a:endParaRPr dirty="0"/>
          </a:p>
        </p:txBody>
      </p:sp>
      <p:sp>
        <p:nvSpPr>
          <p:cNvPr id="316" name="Google Shape;316;p51"/>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317" name="Google Shape;317;p51"/>
          <p:cNvSpPr txBox="1">
            <a:spLocks noGrp="1"/>
          </p:cNvSpPr>
          <p:nvPr>
            <p:ph type="body" idx="1"/>
          </p:nvPr>
        </p:nvSpPr>
        <p:spPr>
          <a:xfrm>
            <a:off x="581634" y="1796387"/>
            <a:ext cx="9090000" cy="48783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318" name="Google Shape;318;p51" descr="Assignment Review Protocols webpage"/>
          <p:cNvPicPr preferRelativeResize="0"/>
          <p:nvPr/>
        </p:nvPicPr>
        <p:blipFill>
          <a:blip r:embed="rId3">
            <a:alphaModFix/>
          </a:blip>
          <a:stretch>
            <a:fillRect/>
          </a:stretch>
        </p:blipFill>
        <p:spPr>
          <a:xfrm>
            <a:off x="0" y="0"/>
            <a:ext cx="12192000" cy="6857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2"/>
          <p:cNvSpPr txBox="1">
            <a:spLocks noGrp="1"/>
          </p:cNvSpPr>
          <p:nvPr>
            <p:ph type="title"/>
          </p:nvPr>
        </p:nvSpPr>
        <p:spPr>
          <a:xfrm>
            <a:off x="555775" y="257025"/>
            <a:ext cx="8596800" cy="10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Purpose of the Assignment Review Protocol</a:t>
            </a:r>
            <a:endParaRPr/>
          </a:p>
        </p:txBody>
      </p:sp>
      <p:sp>
        <p:nvSpPr>
          <p:cNvPr id="325" name="Google Shape;325;p52"/>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326" name="Google Shape;326;p52"/>
          <p:cNvSpPr txBox="1">
            <a:spLocks noGrp="1"/>
          </p:cNvSpPr>
          <p:nvPr>
            <p:ph type="body" idx="1"/>
          </p:nvPr>
        </p:nvSpPr>
        <p:spPr>
          <a:xfrm>
            <a:off x="555786" y="1773451"/>
            <a:ext cx="9188700" cy="49014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Designed to help answer the question</a:t>
            </a:r>
            <a:endParaRPr/>
          </a:p>
          <a:p>
            <a:pPr marL="914400" lvl="1" indent="-391160" algn="l" rtl="0">
              <a:spcBef>
                <a:spcPts val="0"/>
              </a:spcBef>
              <a:spcAft>
                <a:spcPts val="0"/>
              </a:spcAft>
              <a:buSzPts val="2560"/>
              <a:buChar char="●"/>
            </a:pPr>
            <a:r>
              <a:rPr lang="en-US" b="1"/>
              <a:t>“Does this task give students the opportunity to meaningfully engage in worthwhile grade-level content?”</a:t>
            </a:r>
            <a:endParaRPr b="1"/>
          </a:p>
          <a:p>
            <a:pPr marL="91440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3"/>
          <p:cNvSpPr txBox="1">
            <a:spLocks noGrp="1"/>
          </p:cNvSpPr>
          <p:nvPr>
            <p:ph type="title"/>
          </p:nvPr>
        </p:nvSpPr>
        <p:spPr>
          <a:xfrm>
            <a:off x="555775" y="257025"/>
            <a:ext cx="8596800" cy="116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Areas of Analysis</a:t>
            </a:r>
            <a:endParaRPr/>
          </a:p>
        </p:txBody>
      </p:sp>
      <p:sp>
        <p:nvSpPr>
          <p:cNvPr id="333" name="Google Shape;333;p53"/>
          <p:cNvSpPr txBox="1">
            <a:spLocks noGrp="1"/>
          </p:cNvSpPr>
          <p:nvPr>
            <p:ph type="body" idx="1"/>
          </p:nvPr>
        </p:nvSpPr>
        <p:spPr>
          <a:xfrm>
            <a:off x="555786" y="1773451"/>
            <a:ext cx="9188700" cy="49014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Reading and Writing and Mathematics focuses on four key areas</a:t>
            </a:r>
            <a:endParaRPr/>
          </a:p>
          <a:p>
            <a:pPr marL="914400" lvl="1" indent="-391160" algn="l" rtl="0">
              <a:spcBef>
                <a:spcPts val="0"/>
              </a:spcBef>
              <a:spcAft>
                <a:spcPts val="0"/>
              </a:spcAft>
              <a:buSzPts val="2560"/>
              <a:buChar char="●"/>
            </a:pPr>
            <a:r>
              <a:rPr lang="en-US"/>
              <a:t>Content Standards</a:t>
            </a:r>
            <a:endParaRPr/>
          </a:p>
          <a:p>
            <a:pPr marL="914400" lvl="1" indent="-391160" algn="l" rtl="0">
              <a:spcBef>
                <a:spcPts val="0"/>
              </a:spcBef>
              <a:spcAft>
                <a:spcPts val="0"/>
              </a:spcAft>
              <a:buSzPts val="2560"/>
              <a:buChar char="●"/>
            </a:pPr>
            <a:r>
              <a:rPr lang="en-US"/>
              <a:t>Practices</a:t>
            </a:r>
            <a:endParaRPr/>
          </a:p>
          <a:p>
            <a:pPr marL="914400" lvl="1" indent="-391160" algn="l" rtl="0">
              <a:spcBef>
                <a:spcPts val="0"/>
              </a:spcBef>
              <a:spcAft>
                <a:spcPts val="0"/>
              </a:spcAft>
              <a:buSzPts val="2560"/>
              <a:buChar char="●"/>
            </a:pPr>
            <a:r>
              <a:rPr lang="en-US"/>
              <a:t>Relevance</a:t>
            </a:r>
            <a:endParaRPr/>
          </a:p>
          <a:p>
            <a:pPr marL="914400" lvl="1" indent="-391160" algn="l" rtl="0">
              <a:spcBef>
                <a:spcPts val="0"/>
              </a:spcBef>
              <a:spcAft>
                <a:spcPts val="0"/>
              </a:spcAft>
              <a:buSzPts val="2560"/>
              <a:buChar char="●"/>
            </a:pPr>
            <a:r>
              <a:rPr lang="en-US"/>
              <a:t>Student Work</a:t>
            </a:r>
            <a:endParaRPr/>
          </a:p>
        </p:txBody>
      </p:sp>
      <p:sp>
        <p:nvSpPr>
          <p:cNvPr id="334" name="Google Shape;334;p53"/>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Assignment Review </a:t>
            </a:r>
            <a:r>
              <a:rPr lang="en-US" dirty="0" err="1" smtClean="0"/>
              <a:t>Protocl</a:t>
            </a:r>
            <a:r>
              <a:rPr lang="en-US" dirty="0" smtClean="0"/>
              <a:t>: R &amp; W</a:t>
            </a:r>
            <a:endParaRPr lang="en-US" dirty="0"/>
          </a:p>
        </p:txBody>
      </p:sp>
      <p:sp>
        <p:nvSpPr>
          <p:cNvPr id="3" name="Text Placeholder 2"/>
          <p:cNvSpPr>
            <a:spLocks noGrp="1"/>
          </p:cNvSpPr>
          <p:nvPr>
            <p:ph type="body" idx="1"/>
          </p:nvPr>
        </p:nvSpPr>
        <p:spPr/>
        <p:txBody>
          <a:bodyPr/>
          <a:lstStyle/>
          <a:p>
            <a:endParaRPr lang="en-US"/>
          </a:p>
        </p:txBody>
      </p:sp>
      <p:sp>
        <p:nvSpPr>
          <p:cNvPr id="340" name="Google Shape;340;p54"/>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341" name="Google Shape;341;p54" descr="Assignment Review Protocol for Reading and Writing"/>
          <p:cNvPicPr preferRelativeResize="0"/>
          <p:nvPr/>
        </p:nvPicPr>
        <p:blipFill rotWithShape="1">
          <a:blip r:embed="rId3">
            <a:alphaModFix/>
          </a:blip>
          <a:srcRect l="5330" r="3395" b="31954"/>
          <a:stretch/>
        </p:blipFill>
        <p:spPr>
          <a:xfrm>
            <a:off x="168378" y="56775"/>
            <a:ext cx="11127447" cy="4353226"/>
          </a:xfrm>
          <a:prstGeom prst="rect">
            <a:avLst/>
          </a:prstGeom>
          <a:noFill/>
          <a:ln>
            <a:noFill/>
          </a:ln>
        </p:spPr>
      </p:pic>
      <p:cxnSp>
        <p:nvCxnSpPr>
          <p:cNvPr id="342" name="Google Shape;342;p54" descr="&quot; &quot;"/>
          <p:cNvCxnSpPr/>
          <p:nvPr/>
        </p:nvCxnSpPr>
        <p:spPr>
          <a:xfrm>
            <a:off x="8384425" y="912850"/>
            <a:ext cx="2431800" cy="11100"/>
          </a:xfrm>
          <a:prstGeom prst="straightConnector1">
            <a:avLst/>
          </a:prstGeom>
          <a:noFill/>
          <a:ln w="28575" cap="flat" cmpd="sng">
            <a:solidFill>
              <a:srgbClr val="FF0000"/>
            </a:solidFill>
            <a:prstDash val="solid"/>
            <a:round/>
            <a:headEnd type="none" w="med" len="med"/>
            <a:tailEnd type="none" w="med" len="med"/>
          </a:ln>
        </p:spPr>
      </p:cxnSp>
      <p:cxnSp>
        <p:nvCxnSpPr>
          <p:cNvPr id="343" name="Google Shape;343;p54" descr="&quot; &quot;"/>
          <p:cNvCxnSpPr/>
          <p:nvPr/>
        </p:nvCxnSpPr>
        <p:spPr>
          <a:xfrm>
            <a:off x="9549825" y="1495550"/>
            <a:ext cx="874200" cy="0"/>
          </a:xfrm>
          <a:prstGeom prst="straightConnector1">
            <a:avLst/>
          </a:prstGeom>
          <a:noFill/>
          <a:ln w="9525" cap="flat" cmpd="sng">
            <a:solidFill>
              <a:srgbClr val="FF0000"/>
            </a:solidFill>
            <a:prstDash val="solid"/>
            <a:round/>
            <a:headEnd type="none" w="med" len="med"/>
            <a:tailEnd type="none" w="med" len="med"/>
          </a:ln>
        </p:spPr>
      </p:cxnSp>
      <p:cxnSp>
        <p:nvCxnSpPr>
          <p:cNvPr id="344" name="Google Shape;344;p54" descr="&quot; &quot;"/>
          <p:cNvCxnSpPr/>
          <p:nvPr/>
        </p:nvCxnSpPr>
        <p:spPr>
          <a:xfrm rot="10800000" flipH="1">
            <a:off x="793500" y="1742200"/>
            <a:ext cx="6196800" cy="11100"/>
          </a:xfrm>
          <a:prstGeom prst="straightConnector1">
            <a:avLst/>
          </a:prstGeom>
          <a:noFill/>
          <a:ln w="9525" cap="flat" cmpd="sng">
            <a:solidFill>
              <a:srgbClr val="FF0000"/>
            </a:solidFill>
            <a:prstDash val="solid"/>
            <a:round/>
            <a:headEnd type="none" w="med" len="med"/>
            <a:tailEnd type="none" w="med" len="med"/>
          </a:ln>
        </p:spPr>
      </p:cxnSp>
      <p:sp>
        <p:nvSpPr>
          <p:cNvPr id="345" name="Google Shape;345;p54" descr="&quot; &quot;"/>
          <p:cNvSpPr/>
          <p:nvPr/>
        </p:nvSpPr>
        <p:spPr>
          <a:xfrm>
            <a:off x="434900" y="2280000"/>
            <a:ext cx="1994700" cy="4482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6" name="Google Shape;346;p54" descr="Does the assignment contain questions and/or tasks that reach the depth of grade-level standards?"/>
          <p:cNvPicPr preferRelativeResize="0"/>
          <p:nvPr/>
        </p:nvPicPr>
        <p:blipFill>
          <a:blip r:embed="rId4">
            <a:alphaModFix/>
          </a:blip>
          <a:stretch>
            <a:fillRect/>
          </a:stretch>
        </p:blipFill>
        <p:spPr>
          <a:xfrm>
            <a:off x="150275" y="4824050"/>
            <a:ext cx="11891451" cy="1918700"/>
          </a:xfrm>
          <a:prstGeom prst="rect">
            <a:avLst/>
          </a:prstGeom>
          <a:noFill/>
          <a:ln>
            <a:noFill/>
          </a:ln>
        </p:spPr>
      </p:pic>
      <p:cxnSp>
        <p:nvCxnSpPr>
          <p:cNvPr id="347" name="Google Shape;347;p54" descr="&quot; &quot;"/>
          <p:cNvCxnSpPr/>
          <p:nvPr/>
        </p:nvCxnSpPr>
        <p:spPr>
          <a:xfrm rot="10800000" flipH="1">
            <a:off x="459825" y="4381800"/>
            <a:ext cx="10836000" cy="28200"/>
          </a:xfrm>
          <a:prstGeom prst="straightConnector1">
            <a:avLst/>
          </a:prstGeom>
          <a:noFill/>
          <a:ln w="28575" cap="flat" cmpd="sng">
            <a:solidFill>
              <a:srgbClr val="B7B7B7"/>
            </a:solidFill>
            <a:prstDash val="dash"/>
            <a:round/>
            <a:headEnd type="none" w="med" len="med"/>
            <a:tailEnd type="none" w="med" len="med"/>
          </a:ln>
        </p:spPr>
      </p:cxnSp>
      <p:cxnSp>
        <p:nvCxnSpPr>
          <p:cNvPr id="348" name="Google Shape;348;p54" descr="&quot; &quot;"/>
          <p:cNvCxnSpPr/>
          <p:nvPr/>
        </p:nvCxnSpPr>
        <p:spPr>
          <a:xfrm rot="10800000" flipH="1">
            <a:off x="349550" y="4851950"/>
            <a:ext cx="11668500" cy="48300"/>
          </a:xfrm>
          <a:prstGeom prst="straightConnector1">
            <a:avLst/>
          </a:prstGeom>
          <a:noFill/>
          <a:ln w="28575" cap="flat" cmpd="sng">
            <a:solidFill>
              <a:srgbClr val="B7B7B7"/>
            </a:solidFill>
            <a:prstDash val="dash"/>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44"/>
                                        </p:tgtEl>
                                        <p:attrNameLst>
                                          <p:attrName>style.visibility</p:attrName>
                                        </p:attrNameLst>
                                      </p:cBhvr>
                                      <p:to>
                                        <p:strVal val="visible"/>
                                      </p:to>
                                    </p:set>
                                    <p:animEffect transition="in" filter="fade">
                                      <p:cBhvr>
                                        <p:cTn id="11" dur="10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5"/>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Assignment Review Protocol: Mathematics</a:t>
            </a:r>
            <a:endParaRPr dirty="0"/>
          </a:p>
        </p:txBody>
      </p:sp>
      <p:sp>
        <p:nvSpPr>
          <p:cNvPr id="355" name="Google Shape;355;p55"/>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356" name="Google Shape;356;p55"/>
          <p:cNvSpPr txBox="1">
            <a:spLocks noGrp="1"/>
          </p:cNvSpPr>
          <p:nvPr>
            <p:ph type="body" idx="1"/>
          </p:nvPr>
        </p:nvSpPr>
        <p:spPr>
          <a:xfrm>
            <a:off x="581634" y="1796387"/>
            <a:ext cx="9090000" cy="48783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pic>
        <p:nvPicPr>
          <p:cNvPr id="357" name="Google Shape;357;p55" descr="Assignment Review Protocol for Mathematics"/>
          <p:cNvPicPr preferRelativeResize="0"/>
          <p:nvPr/>
        </p:nvPicPr>
        <p:blipFill rotWithShape="1">
          <a:blip r:embed="rId3">
            <a:alphaModFix/>
          </a:blip>
          <a:srcRect l="-1910" t="-2879" r="1909" b="2880"/>
          <a:stretch/>
        </p:blipFill>
        <p:spPr>
          <a:xfrm>
            <a:off x="213828" y="143674"/>
            <a:ext cx="10584472" cy="5833051"/>
          </a:xfrm>
          <a:prstGeom prst="rect">
            <a:avLst/>
          </a:prstGeom>
          <a:noFill/>
          <a:ln>
            <a:noFill/>
          </a:ln>
          <a:effectLst>
            <a:outerShdw blurRad="328613" dist="247650" dir="13500000" algn="bl" rotWithShape="0">
              <a:srgbClr val="999999">
                <a:alpha val="50000"/>
              </a:srgbClr>
            </a:outerShdw>
          </a:effectLst>
        </p:spPr>
      </p:pic>
      <p:sp>
        <p:nvSpPr>
          <p:cNvPr id="358" name="Google Shape;358;p55" descr="&quot; &quot;"/>
          <p:cNvSpPr/>
          <p:nvPr/>
        </p:nvSpPr>
        <p:spPr>
          <a:xfrm>
            <a:off x="466300" y="2140675"/>
            <a:ext cx="2100000" cy="524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9" name="Google Shape;359;p55" descr="&quot; &quot;"/>
          <p:cNvCxnSpPr/>
          <p:nvPr/>
        </p:nvCxnSpPr>
        <p:spPr>
          <a:xfrm rot="10800000" flipH="1">
            <a:off x="466300" y="5976725"/>
            <a:ext cx="10332000" cy="38400"/>
          </a:xfrm>
          <a:prstGeom prst="straightConnector1">
            <a:avLst/>
          </a:prstGeom>
          <a:noFill/>
          <a:ln w="28575" cap="flat" cmpd="sng">
            <a:solidFill>
              <a:srgbClr val="B7B7B7"/>
            </a:solidFill>
            <a:prstDash val="dash"/>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Holistic rating examples</a:t>
            </a:r>
            <a:endParaRPr lang="en-US" dirty="0"/>
          </a:p>
        </p:txBody>
      </p:sp>
      <p:sp>
        <p:nvSpPr>
          <p:cNvPr id="3" name="Text Placeholder 2"/>
          <p:cNvSpPr>
            <a:spLocks noGrp="1"/>
          </p:cNvSpPr>
          <p:nvPr>
            <p:ph type="body" idx="1"/>
          </p:nvPr>
        </p:nvSpPr>
        <p:spPr/>
        <p:txBody>
          <a:bodyPr/>
          <a:lstStyle/>
          <a:p>
            <a:endParaRPr lang="en-US"/>
          </a:p>
        </p:txBody>
      </p:sp>
      <p:sp>
        <p:nvSpPr>
          <p:cNvPr id="365" name="Google Shape;365;p5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pic>
        <p:nvPicPr>
          <p:cNvPr id="366" name="Google Shape;366;p56" descr="Holistic rating example for reading and writing"/>
          <p:cNvPicPr preferRelativeResize="0"/>
          <p:nvPr/>
        </p:nvPicPr>
        <p:blipFill rotWithShape="1">
          <a:blip r:embed="rId3">
            <a:alphaModFix/>
          </a:blip>
          <a:srcRect l="4988" t="16135"/>
          <a:stretch/>
        </p:blipFill>
        <p:spPr>
          <a:xfrm>
            <a:off x="0" y="593075"/>
            <a:ext cx="11584227" cy="2648600"/>
          </a:xfrm>
          <a:prstGeom prst="rect">
            <a:avLst/>
          </a:prstGeom>
          <a:noFill/>
          <a:ln>
            <a:noFill/>
          </a:ln>
        </p:spPr>
      </p:pic>
      <p:pic>
        <p:nvPicPr>
          <p:cNvPr id="367" name="Google Shape;367;p56" descr="holistic rating example for mathematics"/>
          <p:cNvPicPr preferRelativeResize="0"/>
          <p:nvPr/>
        </p:nvPicPr>
        <p:blipFill>
          <a:blip r:embed="rId4">
            <a:alphaModFix/>
          </a:blip>
          <a:stretch>
            <a:fillRect/>
          </a:stretch>
        </p:blipFill>
        <p:spPr>
          <a:xfrm>
            <a:off x="0" y="4752505"/>
            <a:ext cx="12192002" cy="2105490"/>
          </a:xfrm>
          <a:prstGeom prst="rect">
            <a:avLst/>
          </a:prstGeom>
          <a:noFill/>
          <a:ln>
            <a:noFill/>
          </a:ln>
        </p:spPr>
      </p:pic>
      <p:sp>
        <p:nvSpPr>
          <p:cNvPr id="368" name="Google Shape;368;p56"/>
          <p:cNvSpPr txBox="1"/>
          <p:nvPr/>
        </p:nvSpPr>
        <p:spPr>
          <a:xfrm>
            <a:off x="156075" y="125375"/>
            <a:ext cx="3481800" cy="4677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Reading &amp; Writing Protocol</a:t>
            </a:r>
            <a:endParaRPr sz="1800">
              <a:latin typeface="Source Sans Pro"/>
              <a:ea typeface="Source Sans Pro"/>
              <a:cs typeface="Source Sans Pro"/>
              <a:sym typeface="Source Sans Pro"/>
            </a:endParaRPr>
          </a:p>
        </p:txBody>
      </p:sp>
      <p:sp>
        <p:nvSpPr>
          <p:cNvPr id="369" name="Google Shape;369;p56"/>
          <p:cNvSpPr txBox="1"/>
          <p:nvPr/>
        </p:nvSpPr>
        <p:spPr>
          <a:xfrm>
            <a:off x="291200" y="4617800"/>
            <a:ext cx="3481800" cy="4677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Mathematics Protocol</a:t>
            </a:r>
            <a:endParaRPr sz="1800">
              <a:latin typeface="Source Sans Pro"/>
              <a:ea typeface="Source Sans Pro"/>
              <a:cs typeface="Source Sans Pro"/>
              <a:sym typeface="Source Sans Pro"/>
            </a:endParaRPr>
          </a:p>
        </p:txBody>
      </p:sp>
      <p:sp>
        <p:nvSpPr>
          <p:cNvPr id="370" name="Google Shape;370;p56"/>
          <p:cNvSpPr txBox="1"/>
          <p:nvPr/>
        </p:nvSpPr>
        <p:spPr>
          <a:xfrm>
            <a:off x="703900" y="3249350"/>
            <a:ext cx="9978000" cy="96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a:latin typeface="Source Sans Pro"/>
                <a:ea typeface="Source Sans Pro"/>
                <a:cs typeface="Source Sans Pro"/>
                <a:sym typeface="Source Sans Pro"/>
              </a:rPr>
              <a:t>Holistic Rating Examples</a:t>
            </a:r>
            <a:endParaRPr sz="3600" b="1">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7"/>
          <p:cNvSpPr txBox="1">
            <a:spLocks noGrp="1"/>
          </p:cNvSpPr>
          <p:nvPr>
            <p:ph type="title"/>
          </p:nvPr>
        </p:nvSpPr>
        <p:spPr>
          <a:xfrm>
            <a:off x="248724" y="233550"/>
            <a:ext cx="100146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Reading &amp; Writing: Practices Analysis</a:t>
            </a:r>
            <a:endParaRPr/>
          </a:p>
        </p:txBody>
      </p:sp>
      <p:sp>
        <p:nvSpPr>
          <p:cNvPr id="377" name="Google Shape;377;p57"/>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378" name="Google Shape;378;p57" descr="Practices analysis"/>
          <p:cNvPicPr preferRelativeResize="0"/>
          <p:nvPr/>
        </p:nvPicPr>
        <p:blipFill rotWithShape="1">
          <a:blip r:embed="rId3">
            <a:alphaModFix/>
          </a:blip>
          <a:srcRect l="1954" r="1286"/>
          <a:stretch/>
        </p:blipFill>
        <p:spPr>
          <a:xfrm>
            <a:off x="198250" y="1217525"/>
            <a:ext cx="11501927" cy="4251775"/>
          </a:xfrm>
          <a:prstGeom prst="rect">
            <a:avLst/>
          </a:prstGeom>
          <a:noFill/>
          <a:ln>
            <a:noFill/>
          </a:ln>
        </p:spPr>
      </p:pic>
      <p:pic>
        <p:nvPicPr>
          <p:cNvPr id="379" name="Google Shape;379;p57" descr="Overall practice rating"/>
          <p:cNvPicPr preferRelativeResize="0"/>
          <p:nvPr/>
        </p:nvPicPr>
        <p:blipFill>
          <a:blip r:embed="rId4">
            <a:alphaModFix/>
          </a:blip>
          <a:stretch>
            <a:fillRect/>
          </a:stretch>
        </p:blipFill>
        <p:spPr>
          <a:xfrm>
            <a:off x="198250" y="4958500"/>
            <a:ext cx="11501926" cy="1899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8"/>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Mathematics:</a:t>
            </a:r>
            <a:endParaRPr/>
          </a:p>
          <a:p>
            <a:pPr marL="0" lvl="0" indent="0" algn="l" rtl="0">
              <a:spcBef>
                <a:spcPts val="0"/>
              </a:spcBef>
              <a:spcAft>
                <a:spcPts val="0"/>
              </a:spcAft>
              <a:buNone/>
            </a:pPr>
            <a:r>
              <a:rPr lang="en-US"/>
              <a:t>Practices Analysis</a:t>
            </a:r>
            <a:endParaRPr/>
          </a:p>
        </p:txBody>
      </p:sp>
      <p:sp>
        <p:nvSpPr>
          <p:cNvPr id="386" name="Google Shape;386;p58"/>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387" name="Google Shape;387;p58" descr="Mathematical practices analysis"/>
          <p:cNvPicPr preferRelativeResize="0"/>
          <p:nvPr/>
        </p:nvPicPr>
        <p:blipFill>
          <a:blip r:embed="rId3">
            <a:alphaModFix/>
          </a:blip>
          <a:stretch>
            <a:fillRect/>
          </a:stretch>
        </p:blipFill>
        <p:spPr>
          <a:xfrm>
            <a:off x="206462" y="1996550"/>
            <a:ext cx="11779076" cy="46402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9"/>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Reading &amp; Writing:</a:t>
            </a:r>
            <a:endParaRPr/>
          </a:p>
          <a:p>
            <a:pPr marL="0" lvl="0" indent="0" algn="l" rtl="0">
              <a:spcBef>
                <a:spcPts val="0"/>
              </a:spcBef>
              <a:spcAft>
                <a:spcPts val="0"/>
              </a:spcAft>
              <a:buNone/>
            </a:pPr>
            <a:r>
              <a:rPr lang="en-US"/>
              <a:t>Relevance Analysis </a:t>
            </a:r>
            <a:endParaRPr/>
          </a:p>
        </p:txBody>
      </p:sp>
      <p:sp>
        <p:nvSpPr>
          <p:cNvPr id="394" name="Google Shape;394;p59"/>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395" name="Google Shape;395;p59" descr="Overall relevance rating"/>
          <p:cNvPicPr preferRelativeResize="0"/>
          <p:nvPr/>
        </p:nvPicPr>
        <p:blipFill>
          <a:blip r:embed="rId3">
            <a:alphaModFix/>
          </a:blip>
          <a:stretch>
            <a:fillRect/>
          </a:stretch>
        </p:blipFill>
        <p:spPr>
          <a:xfrm>
            <a:off x="555775" y="1882925"/>
            <a:ext cx="10461000" cy="4975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2"/>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a:t>
            </a:r>
            <a:endParaRPr/>
          </a:p>
        </p:txBody>
      </p:sp>
      <p:sp>
        <p:nvSpPr>
          <p:cNvPr id="245" name="Google Shape;245;p42"/>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246" name="Google Shape;246;p42"/>
          <p:cNvSpPr txBox="1">
            <a:spLocks noGrp="1"/>
          </p:cNvSpPr>
          <p:nvPr>
            <p:ph type="body" idx="1"/>
          </p:nvPr>
        </p:nvSpPr>
        <p:spPr>
          <a:xfrm>
            <a:off x="746375" y="723750"/>
            <a:ext cx="8730300" cy="5512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US" sz="4000">
                <a:solidFill>
                  <a:srgbClr val="072B62"/>
                </a:solidFill>
                <a:latin typeface="Georgia"/>
                <a:ea typeface="Georgia"/>
                <a:cs typeface="Georgia"/>
                <a:sym typeface="Georgia"/>
              </a:rPr>
              <a:t>Assignment Review Protocols:</a:t>
            </a:r>
            <a:endParaRPr sz="4000">
              <a:solidFill>
                <a:srgbClr val="072B62"/>
              </a:solidFill>
              <a:latin typeface="Georgia"/>
              <a:ea typeface="Georgia"/>
              <a:cs typeface="Georgia"/>
              <a:sym typeface="Georgia"/>
            </a:endParaRPr>
          </a:p>
          <a:p>
            <a:pPr marL="0" lvl="0" indent="0" algn="l" rtl="0">
              <a:spcBef>
                <a:spcPts val="1000"/>
              </a:spcBef>
              <a:spcAft>
                <a:spcPts val="0"/>
              </a:spcAft>
              <a:buNone/>
            </a:pPr>
            <a:endParaRPr sz="800">
              <a:solidFill>
                <a:srgbClr val="072B62"/>
              </a:solidFill>
              <a:latin typeface="Georgia"/>
              <a:ea typeface="Georgia"/>
              <a:cs typeface="Georgia"/>
              <a:sym typeface="Georgia"/>
            </a:endParaRPr>
          </a:p>
          <a:p>
            <a:pPr marL="0" lvl="0" indent="0" algn="l" rtl="0">
              <a:spcBef>
                <a:spcPts val="1000"/>
              </a:spcBef>
              <a:spcAft>
                <a:spcPts val="0"/>
              </a:spcAft>
              <a:buClr>
                <a:schemeClr val="dk1"/>
              </a:buClr>
              <a:buSzPts val="1100"/>
              <a:buFont typeface="Arial"/>
              <a:buNone/>
            </a:pPr>
            <a:r>
              <a:rPr lang="en-US">
                <a:solidFill>
                  <a:srgbClr val="072B62"/>
                </a:solidFill>
                <a:latin typeface="Georgia"/>
                <a:ea typeface="Georgia"/>
                <a:cs typeface="Georgia"/>
                <a:sym typeface="Georgia"/>
              </a:rPr>
              <a:t>Exploring  Assignment Review Protocols:  Reading &amp; Writing and Mathematics</a:t>
            </a:r>
            <a:endParaRPr>
              <a:solidFill>
                <a:srgbClr val="072B62"/>
              </a:solidFill>
              <a:latin typeface="Georgia"/>
              <a:ea typeface="Georgia"/>
              <a:cs typeface="Georgia"/>
              <a:sym typeface="Georgia"/>
            </a:endParaRPr>
          </a:p>
          <a:p>
            <a:pPr marL="0" lvl="0" indent="0" algn="l" rtl="0">
              <a:spcBef>
                <a:spcPts val="1000"/>
              </a:spcBef>
              <a:spcAft>
                <a:spcPts val="0"/>
              </a:spcAft>
              <a:buClr>
                <a:schemeClr val="dk1"/>
              </a:buClr>
              <a:buSzPts val="1100"/>
              <a:buFont typeface="Arial"/>
              <a:buNone/>
            </a:pPr>
            <a:endParaRPr sz="1100">
              <a:solidFill>
                <a:srgbClr val="072B62"/>
              </a:solidFill>
              <a:latin typeface="Georgia"/>
              <a:ea typeface="Georgia"/>
              <a:cs typeface="Georgia"/>
              <a:sym typeface="Georgia"/>
            </a:endParaRPr>
          </a:p>
          <a:p>
            <a:pPr marL="0" lvl="0" indent="0" algn="l" rtl="0">
              <a:spcBef>
                <a:spcPts val="1000"/>
              </a:spcBef>
              <a:spcAft>
                <a:spcPts val="0"/>
              </a:spcAft>
              <a:buNone/>
            </a:pPr>
            <a:endParaRPr sz="2400" i="1">
              <a:solidFill>
                <a:srgbClr val="072B62"/>
              </a:solidFill>
              <a:latin typeface="Georgia"/>
              <a:ea typeface="Georgia"/>
              <a:cs typeface="Georgia"/>
              <a:sym typeface="Georgia"/>
            </a:endParaRPr>
          </a:p>
          <a:p>
            <a:pPr marL="0" lvl="0" indent="0" algn="l" rtl="0">
              <a:spcBef>
                <a:spcPts val="1000"/>
              </a:spcBef>
              <a:spcAft>
                <a:spcPts val="0"/>
              </a:spcAft>
              <a:buNone/>
            </a:pPr>
            <a:endParaRPr sz="2400" i="1">
              <a:solidFill>
                <a:srgbClr val="072B62"/>
              </a:solidFill>
              <a:latin typeface="Georgia"/>
              <a:ea typeface="Georgia"/>
              <a:cs typeface="Georgia"/>
              <a:sym typeface="Georgia"/>
            </a:endParaRPr>
          </a:p>
          <a:p>
            <a:pPr marL="0" lvl="0" indent="0" algn="r" rtl="0">
              <a:spcBef>
                <a:spcPts val="1000"/>
              </a:spcBef>
              <a:spcAft>
                <a:spcPts val="0"/>
              </a:spcAft>
              <a:buNone/>
            </a:pPr>
            <a:r>
              <a:rPr lang="en-US" sz="2400">
                <a:solidFill>
                  <a:srgbClr val="666666"/>
                </a:solidFill>
                <a:latin typeface="Georgia"/>
                <a:ea typeface="Georgia"/>
                <a:cs typeface="Georgia"/>
                <a:sym typeface="Georgia"/>
              </a:rPr>
              <a:t>Webcast</a:t>
            </a:r>
            <a:endParaRPr sz="2400">
              <a:solidFill>
                <a:srgbClr val="666666"/>
              </a:solidFill>
              <a:latin typeface="Georgia"/>
              <a:ea typeface="Georgia"/>
              <a:cs typeface="Georgia"/>
              <a:sym typeface="Georgia"/>
            </a:endParaRPr>
          </a:p>
          <a:p>
            <a:pPr marL="0" lvl="0" indent="0" algn="r" rtl="0">
              <a:spcBef>
                <a:spcPts val="1000"/>
              </a:spcBef>
              <a:spcAft>
                <a:spcPts val="0"/>
              </a:spcAft>
              <a:buClr>
                <a:schemeClr val="dk1"/>
              </a:buClr>
              <a:buSzPts val="1100"/>
              <a:buFont typeface="Arial"/>
              <a:buNone/>
            </a:pPr>
            <a:r>
              <a:rPr lang="en-US" sz="2400">
                <a:solidFill>
                  <a:srgbClr val="666666"/>
                </a:solidFill>
                <a:latin typeface="Georgia"/>
                <a:ea typeface="Georgia"/>
                <a:cs typeface="Georgia"/>
                <a:sym typeface="Georgia"/>
              </a:rPr>
              <a:t>September 19, 2019</a:t>
            </a:r>
            <a:endParaRPr sz="2400">
              <a:solidFill>
                <a:srgbClr val="666666"/>
              </a:solidFill>
              <a:latin typeface="Georgia"/>
              <a:ea typeface="Georgia"/>
              <a:cs typeface="Georgia"/>
              <a:sym typeface="Georgia"/>
            </a:endParaRPr>
          </a:p>
          <a:p>
            <a:pPr marL="0" lvl="0" indent="0" algn="l" rtl="0">
              <a:spcBef>
                <a:spcPts val="10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animEffect transition="in" filter="fade">
                                      <p:cBhvr>
                                        <p:cTn id="7" dur="1000"/>
                                        <p:tgtEl>
                                          <p:spTgt spid="2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xEl>
                                              <p:pRg st="1" end="1"/>
                                            </p:txEl>
                                          </p:spTgt>
                                        </p:tgtEl>
                                        <p:attrNameLst>
                                          <p:attrName>style.visibility</p:attrName>
                                        </p:attrNameLst>
                                      </p:cBhvr>
                                      <p:to>
                                        <p:strVal val="visible"/>
                                      </p:to>
                                    </p:set>
                                    <p:animEffect transition="in" filter="fade">
                                      <p:cBhvr>
                                        <p:cTn id="12" dur="1000"/>
                                        <p:tgtEl>
                                          <p:spTgt spid="2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6">
                                            <p:txEl>
                                              <p:pRg st="2" end="2"/>
                                            </p:txEl>
                                          </p:spTgt>
                                        </p:tgtEl>
                                        <p:attrNameLst>
                                          <p:attrName>style.visibility</p:attrName>
                                        </p:attrNameLst>
                                      </p:cBhvr>
                                      <p:to>
                                        <p:strVal val="visible"/>
                                      </p:to>
                                    </p:set>
                                    <p:animEffect transition="in" filter="fade">
                                      <p:cBhvr>
                                        <p:cTn id="17" dur="1000"/>
                                        <p:tgtEl>
                                          <p:spTgt spid="2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6">
                                            <p:txEl>
                                              <p:pRg st="3" end="3"/>
                                            </p:txEl>
                                          </p:spTgt>
                                        </p:tgtEl>
                                        <p:attrNameLst>
                                          <p:attrName>style.visibility</p:attrName>
                                        </p:attrNameLst>
                                      </p:cBhvr>
                                      <p:to>
                                        <p:strVal val="visible"/>
                                      </p:to>
                                    </p:set>
                                    <p:animEffect transition="in" filter="fade">
                                      <p:cBhvr>
                                        <p:cTn id="22" dur="1000"/>
                                        <p:tgtEl>
                                          <p:spTgt spid="2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6">
                                            <p:txEl>
                                              <p:pRg st="4" end="4"/>
                                            </p:txEl>
                                          </p:spTgt>
                                        </p:tgtEl>
                                        <p:attrNameLst>
                                          <p:attrName>style.visibility</p:attrName>
                                        </p:attrNameLst>
                                      </p:cBhvr>
                                      <p:to>
                                        <p:strVal val="visible"/>
                                      </p:to>
                                    </p:set>
                                    <p:animEffect transition="in" filter="fade">
                                      <p:cBhvr>
                                        <p:cTn id="27" dur="1000"/>
                                        <p:tgtEl>
                                          <p:spTgt spid="2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6">
                                            <p:txEl>
                                              <p:pRg st="5" end="5"/>
                                            </p:txEl>
                                          </p:spTgt>
                                        </p:tgtEl>
                                        <p:attrNameLst>
                                          <p:attrName>style.visibility</p:attrName>
                                        </p:attrNameLst>
                                      </p:cBhvr>
                                      <p:to>
                                        <p:strVal val="visible"/>
                                      </p:to>
                                    </p:set>
                                    <p:animEffect transition="in" filter="fade">
                                      <p:cBhvr>
                                        <p:cTn id="32" dur="1000"/>
                                        <p:tgtEl>
                                          <p:spTgt spid="2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6">
                                            <p:txEl>
                                              <p:pRg st="6" end="6"/>
                                            </p:txEl>
                                          </p:spTgt>
                                        </p:tgtEl>
                                        <p:attrNameLst>
                                          <p:attrName>style.visibility</p:attrName>
                                        </p:attrNameLst>
                                      </p:cBhvr>
                                      <p:to>
                                        <p:strVal val="visible"/>
                                      </p:to>
                                    </p:set>
                                    <p:animEffect transition="in" filter="fade">
                                      <p:cBhvr>
                                        <p:cTn id="37" dur="1000"/>
                                        <p:tgtEl>
                                          <p:spTgt spid="24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6">
                                            <p:txEl>
                                              <p:pRg st="7" end="7"/>
                                            </p:txEl>
                                          </p:spTgt>
                                        </p:tgtEl>
                                        <p:attrNameLst>
                                          <p:attrName>style.visibility</p:attrName>
                                        </p:attrNameLst>
                                      </p:cBhvr>
                                      <p:to>
                                        <p:strVal val="visible"/>
                                      </p:to>
                                    </p:set>
                                    <p:animEffect transition="in" filter="fade">
                                      <p:cBhvr>
                                        <p:cTn id="42" dur="1000"/>
                                        <p:tgtEl>
                                          <p:spTgt spid="24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6">
                                            <p:txEl>
                                              <p:pRg st="8" end="8"/>
                                            </p:txEl>
                                          </p:spTgt>
                                        </p:tgtEl>
                                        <p:attrNameLst>
                                          <p:attrName>style.visibility</p:attrName>
                                        </p:attrNameLst>
                                      </p:cBhvr>
                                      <p:to>
                                        <p:strVal val="visible"/>
                                      </p:to>
                                    </p:set>
                                    <p:animEffect transition="in" filter="fade">
                                      <p:cBhvr>
                                        <p:cTn id="47" dur="1000"/>
                                        <p:tgtEl>
                                          <p:spTgt spid="24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0"/>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Mathematics:</a:t>
            </a:r>
            <a:endParaRPr/>
          </a:p>
          <a:p>
            <a:pPr marL="0" lvl="0" indent="0" algn="l" rtl="0">
              <a:spcBef>
                <a:spcPts val="0"/>
              </a:spcBef>
              <a:spcAft>
                <a:spcPts val="0"/>
              </a:spcAft>
              <a:buNone/>
            </a:pPr>
            <a:r>
              <a:rPr lang="en-US"/>
              <a:t>Relevance Analysis</a:t>
            </a:r>
            <a:endParaRPr/>
          </a:p>
        </p:txBody>
      </p:sp>
      <p:sp>
        <p:nvSpPr>
          <p:cNvPr id="402" name="Google Shape;402;p60"/>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pic>
        <p:nvPicPr>
          <p:cNvPr id="403" name="Google Shape;403;p60" descr="&quot; &quot;"/>
          <p:cNvPicPr preferRelativeResize="0"/>
          <p:nvPr/>
        </p:nvPicPr>
        <p:blipFill>
          <a:blip r:embed="rId3">
            <a:alphaModFix/>
          </a:blip>
          <a:stretch>
            <a:fillRect/>
          </a:stretch>
        </p:blipFill>
        <p:spPr>
          <a:xfrm>
            <a:off x="442425" y="1739066"/>
            <a:ext cx="10362363" cy="497508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1"/>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Consider Student Performance</a:t>
            </a:r>
            <a:endParaRPr/>
          </a:p>
        </p:txBody>
      </p:sp>
      <p:sp>
        <p:nvSpPr>
          <p:cNvPr id="410" name="Google Shape;410;p61"/>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411" name="Google Shape;411;p61"/>
          <p:cNvSpPr txBox="1">
            <a:spLocks noGrp="1"/>
          </p:cNvSpPr>
          <p:nvPr>
            <p:ph type="body" idx="1"/>
          </p:nvPr>
        </p:nvSpPr>
        <p:spPr>
          <a:xfrm>
            <a:off x="581634" y="1796387"/>
            <a:ext cx="9090000" cy="48783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The intent of the protocol is to analyze the assignment</a:t>
            </a:r>
            <a:endParaRPr/>
          </a:p>
          <a:p>
            <a:pPr marL="457200" lvl="0" indent="-457200" algn="l" rtl="0">
              <a:spcBef>
                <a:spcPts val="0"/>
              </a:spcBef>
              <a:spcAft>
                <a:spcPts val="0"/>
              </a:spcAft>
              <a:buSzPts val="3600"/>
              <a:buChar char="●"/>
            </a:pPr>
            <a:r>
              <a:rPr lang="en-US"/>
              <a:t>Student work gives insight into the effectiveness of the assignment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2"/>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Overall Rating</a:t>
            </a:r>
            <a:endParaRPr/>
          </a:p>
        </p:txBody>
      </p:sp>
      <p:sp>
        <p:nvSpPr>
          <p:cNvPr id="418" name="Google Shape;418;p62"/>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419" name="Google Shape;419;p62"/>
          <p:cNvSpPr txBox="1">
            <a:spLocks noGrp="1"/>
          </p:cNvSpPr>
          <p:nvPr>
            <p:ph type="body" idx="1"/>
          </p:nvPr>
        </p:nvSpPr>
        <p:spPr>
          <a:xfrm>
            <a:off x="581625" y="1796375"/>
            <a:ext cx="9313200" cy="48783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Consider all pieces of analysis (standards, practices, relevance, student work)</a:t>
            </a:r>
            <a:endParaRPr/>
          </a:p>
          <a:p>
            <a:pPr marL="457200" lvl="0" indent="-457200" algn="l" rtl="0">
              <a:spcBef>
                <a:spcPts val="0"/>
              </a:spcBef>
              <a:spcAft>
                <a:spcPts val="0"/>
              </a:spcAft>
              <a:buSzPts val="3600"/>
              <a:buChar char="●"/>
            </a:pPr>
            <a:r>
              <a:rPr lang="en-US" sz="3200"/>
              <a:t>Taking all of these into consideration, how does this assignment rate?</a:t>
            </a:r>
            <a:endParaRPr sz="3200"/>
          </a:p>
          <a:p>
            <a:pPr marL="457200" lvl="0" indent="-431800" algn="l" rtl="0">
              <a:spcBef>
                <a:spcPts val="0"/>
              </a:spcBef>
              <a:spcAft>
                <a:spcPts val="0"/>
              </a:spcAft>
              <a:buSzPts val="3200"/>
              <a:buChar char="●"/>
            </a:pPr>
            <a:r>
              <a:rPr lang="en-US" sz="3200"/>
              <a:t>Create an overall rating rationale serving as group consensus</a:t>
            </a:r>
            <a:endParaRPr sz="3200"/>
          </a:p>
          <a:p>
            <a:pPr marL="457200" lvl="0" indent="-431800" algn="l" rtl="0">
              <a:spcBef>
                <a:spcPts val="0"/>
              </a:spcBef>
              <a:spcAft>
                <a:spcPts val="0"/>
              </a:spcAft>
              <a:buSzPts val="3200"/>
              <a:buChar char="●"/>
            </a:pPr>
            <a:r>
              <a:rPr lang="en-US" sz="3200"/>
              <a:t>Next steps? Can this task/assignment be saved? Should it be tossed? Should it be shared?</a:t>
            </a:r>
            <a:endParaRPr sz="3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3"/>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Virtual Workshop</a:t>
            </a:r>
            <a:endParaRPr/>
          </a:p>
        </p:txBody>
      </p:sp>
      <p:sp>
        <p:nvSpPr>
          <p:cNvPr id="426" name="Google Shape;426;p63"/>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427" name="Google Shape;427;p63"/>
          <p:cNvSpPr txBox="1">
            <a:spLocks noGrp="1"/>
          </p:cNvSpPr>
          <p:nvPr>
            <p:ph type="body" idx="1"/>
          </p:nvPr>
        </p:nvSpPr>
        <p:spPr>
          <a:xfrm>
            <a:off x="581634" y="1796387"/>
            <a:ext cx="9090000" cy="48783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Using Alignment Protocols for Standards Implementation</a:t>
            </a:r>
            <a:endParaRPr/>
          </a:p>
          <a:p>
            <a:pPr marL="457200" lvl="0" indent="-457200" algn="l" rtl="0">
              <a:spcBef>
                <a:spcPts val="0"/>
              </a:spcBef>
              <a:spcAft>
                <a:spcPts val="0"/>
              </a:spcAft>
              <a:buSzPts val="3600"/>
              <a:buChar char="●"/>
            </a:pPr>
            <a:r>
              <a:rPr lang="en-US"/>
              <a:t>September 26</a:t>
            </a:r>
            <a:endParaRPr/>
          </a:p>
          <a:p>
            <a:pPr marL="914400" lvl="1" indent="-391160" algn="l" rtl="0">
              <a:spcBef>
                <a:spcPts val="0"/>
              </a:spcBef>
              <a:spcAft>
                <a:spcPts val="0"/>
              </a:spcAft>
              <a:buSzPts val="2560"/>
              <a:buChar char="○"/>
            </a:pPr>
            <a:r>
              <a:rPr lang="en-US"/>
              <a:t>4:00 EST &amp; 5:00 EST</a:t>
            </a:r>
            <a:endParaRPr/>
          </a:p>
          <a:p>
            <a:pPr marL="914400" lvl="1" indent="-391160" algn="l" rtl="0">
              <a:spcBef>
                <a:spcPts val="0"/>
              </a:spcBef>
              <a:spcAft>
                <a:spcPts val="0"/>
              </a:spcAft>
              <a:buSzPts val="2560"/>
              <a:buChar char="○"/>
            </a:pPr>
            <a:r>
              <a:rPr lang="en-US"/>
              <a:t>Zoom</a:t>
            </a:r>
            <a:endParaRPr/>
          </a:p>
          <a:p>
            <a:pPr marL="914400" lvl="0" indent="0" algn="l" rtl="0">
              <a:spcBef>
                <a:spcPts val="10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PL Opportunities</a:t>
            </a:r>
            <a:endParaRPr lang="en-US" dirty="0"/>
          </a:p>
        </p:txBody>
      </p:sp>
      <p:sp>
        <p:nvSpPr>
          <p:cNvPr id="3" name="Text Placeholder 2"/>
          <p:cNvSpPr>
            <a:spLocks noGrp="1"/>
          </p:cNvSpPr>
          <p:nvPr>
            <p:ph type="body" idx="1"/>
          </p:nvPr>
        </p:nvSpPr>
        <p:spPr/>
        <p:txBody>
          <a:bodyPr/>
          <a:lstStyle/>
          <a:p>
            <a:endParaRPr lang="en-US"/>
          </a:p>
        </p:txBody>
      </p:sp>
      <p:sp>
        <p:nvSpPr>
          <p:cNvPr id="433" name="Google Shape;433;p64"/>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pic>
        <p:nvPicPr>
          <p:cNvPr id="435" name="Google Shape;435;p64" descr="Professional Learning Opportunities button"/>
          <p:cNvPicPr preferRelativeResize="0"/>
          <p:nvPr/>
        </p:nvPicPr>
        <p:blipFill>
          <a:blip r:embed="rId3">
            <a:alphaModFix/>
          </a:blip>
          <a:stretch>
            <a:fillRect/>
          </a:stretch>
        </p:blipFill>
        <p:spPr>
          <a:xfrm>
            <a:off x="145550" y="659462"/>
            <a:ext cx="11714373" cy="5539075"/>
          </a:xfrm>
          <a:prstGeom prst="rect">
            <a:avLst/>
          </a:prstGeom>
          <a:noFill/>
          <a:ln>
            <a:noFill/>
          </a:ln>
          <a:effectLst>
            <a:outerShdw blurRad="371475" dist="209550" dir="9480000" algn="bl" rotWithShape="0">
              <a:srgbClr val="666666">
                <a:alpha val="60000"/>
              </a:srgbClr>
            </a:outerShdw>
          </a:effectLst>
        </p:spPr>
      </p:pic>
      <p:sp>
        <p:nvSpPr>
          <p:cNvPr id="436" name="Google Shape;436;p64" descr="&quot; &quot;"/>
          <p:cNvSpPr/>
          <p:nvPr/>
        </p:nvSpPr>
        <p:spPr>
          <a:xfrm rot="9949257">
            <a:off x="2098341" y="1334672"/>
            <a:ext cx="1605615" cy="365114"/>
          </a:xfrm>
          <a:prstGeom prst="rightArrow">
            <a:avLst>
              <a:gd name="adj1" fmla="val 50000"/>
              <a:gd name="adj2" fmla="val 50000"/>
            </a:avLst>
          </a:prstGeom>
          <a:solidFill>
            <a:srgbClr val="FF0000"/>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PL Opportunities List</a:t>
            </a:r>
            <a:endParaRPr lang="en-US" dirty="0"/>
          </a:p>
        </p:txBody>
      </p:sp>
      <p:sp>
        <p:nvSpPr>
          <p:cNvPr id="3" name="Text Placeholder 2"/>
          <p:cNvSpPr>
            <a:spLocks noGrp="1"/>
          </p:cNvSpPr>
          <p:nvPr>
            <p:ph type="body" idx="1"/>
          </p:nvPr>
        </p:nvSpPr>
        <p:spPr/>
        <p:txBody>
          <a:bodyPr/>
          <a:lstStyle/>
          <a:p>
            <a:endParaRPr lang="en-US"/>
          </a:p>
        </p:txBody>
      </p:sp>
      <p:sp>
        <p:nvSpPr>
          <p:cNvPr id="442" name="Google Shape;442;p6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pic>
        <p:nvPicPr>
          <p:cNvPr id="443" name="Google Shape;443;p65" descr="list of professional learning opportunity types"/>
          <p:cNvPicPr preferRelativeResize="0"/>
          <p:nvPr/>
        </p:nvPicPr>
        <p:blipFill>
          <a:blip r:embed="rId3">
            <a:alphaModFix/>
          </a:blip>
          <a:stretch>
            <a:fillRect/>
          </a:stretch>
        </p:blipFill>
        <p:spPr>
          <a:xfrm>
            <a:off x="204967" y="121651"/>
            <a:ext cx="9332306" cy="6553200"/>
          </a:xfrm>
          <a:prstGeom prst="rect">
            <a:avLst/>
          </a:prstGeom>
          <a:noFill/>
          <a:ln>
            <a:noFill/>
          </a:ln>
          <a:effectLst>
            <a:outerShdw blurRad="228600" dist="171450" dir="5400000" algn="bl" rotWithShape="0">
              <a:srgbClr val="666666">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Virtual Workshop</a:t>
            </a:r>
            <a:endParaRPr lang="en-US" dirty="0"/>
          </a:p>
        </p:txBody>
      </p:sp>
      <p:sp>
        <p:nvSpPr>
          <p:cNvPr id="3" name="Text Placeholder 2"/>
          <p:cNvSpPr>
            <a:spLocks noGrp="1"/>
          </p:cNvSpPr>
          <p:nvPr>
            <p:ph type="body" idx="1"/>
          </p:nvPr>
        </p:nvSpPr>
        <p:spPr/>
        <p:txBody>
          <a:bodyPr/>
          <a:lstStyle/>
          <a:p>
            <a:endParaRPr lang="en-US"/>
          </a:p>
        </p:txBody>
      </p:sp>
      <p:sp>
        <p:nvSpPr>
          <p:cNvPr id="449" name="Google Shape;449;p6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pic>
        <p:nvPicPr>
          <p:cNvPr id="450" name="Google Shape;450;p66" descr="How to joing the virtual workshop"/>
          <p:cNvPicPr preferRelativeResize="0"/>
          <p:nvPr/>
        </p:nvPicPr>
        <p:blipFill rotWithShape="1">
          <a:blip r:embed="rId3">
            <a:alphaModFix/>
          </a:blip>
          <a:srcRect l="8011" t="3651" r="3461"/>
          <a:stretch/>
        </p:blipFill>
        <p:spPr>
          <a:xfrm>
            <a:off x="834300" y="1690650"/>
            <a:ext cx="10523401" cy="4619000"/>
          </a:xfrm>
          <a:prstGeom prst="rect">
            <a:avLst/>
          </a:prstGeom>
          <a:noFill/>
          <a:ln>
            <a:noFill/>
          </a:ln>
          <a:effectLst>
            <a:outerShdw blurRad="385763" dist="247650" dir="5400000" algn="bl" rotWithShape="0">
              <a:srgbClr val="000000">
                <a:alpha val="50000"/>
              </a:srgbClr>
            </a:outerShdw>
          </a:effectLst>
        </p:spPr>
      </p:pic>
      <p:pic>
        <p:nvPicPr>
          <p:cNvPr id="451" name="Google Shape;451;p66" descr="&quot; &quot;"/>
          <p:cNvPicPr preferRelativeResize="0"/>
          <p:nvPr/>
        </p:nvPicPr>
        <p:blipFill rotWithShape="1">
          <a:blip r:embed="rId4">
            <a:alphaModFix/>
          </a:blip>
          <a:srcRect l="4567" r="2409"/>
          <a:stretch/>
        </p:blipFill>
        <p:spPr>
          <a:xfrm>
            <a:off x="425487" y="292975"/>
            <a:ext cx="11341026" cy="6255851"/>
          </a:xfrm>
          <a:prstGeom prst="rect">
            <a:avLst/>
          </a:prstGeom>
          <a:noFill/>
          <a:ln>
            <a:noFill/>
          </a:ln>
          <a:effectLst>
            <a:outerShdw blurRad="385763" dist="247650" dir="10320000" algn="bl" rotWithShape="0">
              <a:srgbClr val="666666">
                <a:alpha val="50000"/>
              </a:srgbClr>
            </a:outerShdw>
          </a:effectLst>
        </p:spPr>
      </p:pic>
      <p:sp>
        <p:nvSpPr>
          <p:cNvPr id="452" name="Google Shape;452;p66"/>
          <p:cNvSpPr txBox="1"/>
          <p:nvPr/>
        </p:nvSpPr>
        <p:spPr>
          <a:xfrm>
            <a:off x="3921675" y="1315250"/>
            <a:ext cx="1951500" cy="6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rgbClr val="FF0000"/>
                </a:solidFill>
                <a:latin typeface="Source Sans Pro"/>
                <a:ea typeface="Source Sans Pro"/>
                <a:cs typeface="Source Sans Pro"/>
                <a:sym typeface="Source Sans Pro"/>
              </a:rPr>
              <a:t>&amp;  5:00 pm ET</a:t>
            </a:r>
            <a:endParaRPr sz="2000" b="1">
              <a:solidFill>
                <a:srgbClr val="FF0000"/>
              </a:solidFill>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7"/>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
        <p:nvSpPr>
          <p:cNvPr id="459" name="Google Shape;459;p67"/>
          <p:cNvSpPr txBox="1">
            <a:spLocks noGrp="1"/>
          </p:cNvSpPr>
          <p:nvPr>
            <p:ph type="title"/>
          </p:nvPr>
        </p:nvSpPr>
        <p:spPr>
          <a:xfrm>
            <a:off x="546411" y="172791"/>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5 Things to Know Before you Go</a:t>
            </a:r>
            <a:endParaRPr/>
          </a:p>
        </p:txBody>
      </p:sp>
      <p:sp>
        <p:nvSpPr>
          <p:cNvPr id="460" name="Google Shape;460;p67"/>
          <p:cNvSpPr txBox="1">
            <a:spLocks noGrp="1"/>
          </p:cNvSpPr>
          <p:nvPr>
            <p:ph type="body" idx="1"/>
          </p:nvPr>
        </p:nvSpPr>
        <p:spPr>
          <a:xfrm>
            <a:off x="337875" y="979050"/>
            <a:ext cx="10291800" cy="55644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AutoNum type="arabicPeriod"/>
            </a:pPr>
            <a:r>
              <a:rPr lang="en-US"/>
              <a:t>Subscribe to </a:t>
            </a:r>
            <a:r>
              <a:rPr lang="en-US" u="sng">
                <a:solidFill>
                  <a:schemeClr val="hlink"/>
                </a:solidFill>
                <a:hlinkClick r:id="rId3"/>
              </a:rPr>
              <a:t>www.kystandards.org</a:t>
            </a:r>
            <a:endParaRPr/>
          </a:p>
          <a:p>
            <a:pPr marL="457200" lvl="0" indent="-457200" algn="l" rtl="0">
              <a:spcBef>
                <a:spcPts val="0"/>
              </a:spcBef>
              <a:spcAft>
                <a:spcPts val="0"/>
              </a:spcAft>
              <a:buSzPts val="3600"/>
              <a:buAutoNum type="arabicPeriod"/>
            </a:pPr>
            <a:r>
              <a:rPr lang="en-US"/>
              <a:t>Webcasts (1st &amp; 3rd Thursday)                               Virtual Workshops (4th Thursday)</a:t>
            </a:r>
            <a:endParaRPr/>
          </a:p>
          <a:p>
            <a:pPr marL="457200" lvl="0" indent="-457200" algn="l" rtl="0">
              <a:spcBef>
                <a:spcPts val="0"/>
              </a:spcBef>
              <a:spcAft>
                <a:spcPts val="0"/>
              </a:spcAft>
              <a:buSzPts val="3600"/>
              <a:buAutoNum type="arabicPeriod"/>
            </a:pPr>
            <a:r>
              <a:rPr lang="en-US"/>
              <a:t>Book Study</a:t>
            </a:r>
            <a:endParaRPr/>
          </a:p>
          <a:p>
            <a:pPr marL="914400" lvl="1" indent="-381000" algn="l" rtl="0">
              <a:spcBef>
                <a:spcPts val="0"/>
              </a:spcBef>
              <a:spcAft>
                <a:spcPts val="0"/>
              </a:spcAft>
              <a:buSzPts val="2400"/>
              <a:buAutoNum type="alphaLcPeriod"/>
            </a:pPr>
            <a:r>
              <a:rPr lang="en-US" sz="2400"/>
              <a:t>9/16/19 - 12/13/19</a:t>
            </a:r>
            <a:endParaRPr sz="2400"/>
          </a:p>
          <a:p>
            <a:pPr marL="914400" lvl="1" indent="-391160" algn="l" rtl="0">
              <a:spcBef>
                <a:spcPts val="0"/>
              </a:spcBef>
              <a:spcAft>
                <a:spcPts val="0"/>
              </a:spcAft>
              <a:buSzPts val="2560"/>
              <a:buAutoNum type="alphaLcPeriod"/>
            </a:pPr>
            <a:r>
              <a:rPr lang="en-US" sz="2400" i="1"/>
              <a:t>Clarity for Learning</a:t>
            </a:r>
            <a:endParaRPr sz="2400" i="1"/>
          </a:p>
          <a:p>
            <a:pPr marL="457200" lvl="0" indent="-457200" algn="l" rtl="0">
              <a:spcBef>
                <a:spcPts val="0"/>
              </a:spcBef>
              <a:spcAft>
                <a:spcPts val="0"/>
              </a:spcAft>
              <a:buSzPts val="3600"/>
              <a:buAutoNum type="arabicPeriod"/>
            </a:pPr>
            <a:r>
              <a:rPr lang="en-US"/>
              <a:t>Virtual Workshop: Using Alignment Tools for Standards Implementation: 9/26/19                        </a:t>
            </a:r>
            <a:r>
              <a:rPr lang="en-US" b="1"/>
              <a:t>4:00 ET &amp; 5:00 ET</a:t>
            </a:r>
            <a:endParaRPr b="1"/>
          </a:p>
          <a:p>
            <a:pPr marL="457200" lvl="0" indent="-457200" algn="l" rtl="0">
              <a:spcBef>
                <a:spcPts val="0"/>
              </a:spcBef>
              <a:spcAft>
                <a:spcPts val="0"/>
              </a:spcAft>
              <a:buSzPts val="3600"/>
              <a:buAutoNum type="arabicPeriod"/>
            </a:pPr>
            <a:r>
              <a:rPr lang="en-US"/>
              <a:t>Website Feedback: </a:t>
            </a:r>
            <a:r>
              <a:rPr lang="en-US" sz="2400" u="sng">
                <a:solidFill>
                  <a:schemeClr val="hlink"/>
                </a:solidFill>
                <a:hlinkClick r:id="rId4"/>
              </a:rPr>
              <a:t>https://www.surveymonkey.com/r/NWTTRCY</a:t>
            </a:r>
            <a:r>
              <a:rPr lang="en-US" sz="2400"/>
              <a:t> </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3"/>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253" name="Google Shape;253;p43"/>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Essential Questions:</a:t>
            </a:r>
            <a:endParaRPr/>
          </a:p>
        </p:txBody>
      </p:sp>
      <p:sp>
        <p:nvSpPr>
          <p:cNvPr id="254" name="Google Shape;254;p43"/>
          <p:cNvSpPr txBox="1">
            <a:spLocks noGrp="1"/>
          </p:cNvSpPr>
          <p:nvPr>
            <p:ph type="body" idx="1"/>
          </p:nvPr>
        </p:nvSpPr>
        <p:spPr>
          <a:xfrm>
            <a:off x="581625" y="1796376"/>
            <a:ext cx="9090000" cy="45132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What resources are available to Kentucky educators for implementing the KY Academic Standards (KAS)?</a:t>
            </a:r>
            <a:endParaRPr/>
          </a:p>
          <a:p>
            <a:pPr marL="457200" lvl="0" indent="-457200" algn="l" rtl="0">
              <a:spcBef>
                <a:spcPts val="0"/>
              </a:spcBef>
              <a:spcAft>
                <a:spcPts val="0"/>
              </a:spcAft>
              <a:buSzPts val="3600"/>
              <a:buChar char="●"/>
            </a:pPr>
            <a:r>
              <a:rPr lang="en-US"/>
              <a:t>How might schools and districts utilize these tools in their implementation plans?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KAS 3 Year Implementation Plan Snapshot </a:t>
            </a:r>
            <a:endParaRPr/>
          </a:p>
          <a:p>
            <a:pPr marL="0" lvl="0" indent="0" algn="l" rtl="0">
              <a:spcBef>
                <a:spcPts val="0"/>
              </a:spcBef>
              <a:spcAft>
                <a:spcPts val="0"/>
              </a:spcAft>
              <a:buNone/>
            </a:pPr>
            <a:endParaRPr/>
          </a:p>
        </p:txBody>
      </p:sp>
      <p:sp>
        <p:nvSpPr>
          <p:cNvPr id="261" name="Google Shape;261;p44"/>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262" name="Google Shape;262;p44"/>
          <p:cNvSpPr txBox="1">
            <a:spLocks noGrp="1"/>
          </p:cNvSpPr>
          <p:nvPr>
            <p:ph type="body" idx="1"/>
          </p:nvPr>
        </p:nvSpPr>
        <p:spPr>
          <a:xfrm>
            <a:off x="581634" y="1796387"/>
            <a:ext cx="9090000" cy="48783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Year 1 - Systems/Structures to Support Standards Implementation</a:t>
            </a:r>
            <a:endParaRPr/>
          </a:p>
          <a:p>
            <a:pPr marL="914400" lvl="1" indent="-391160" algn="l" rtl="0">
              <a:spcBef>
                <a:spcPts val="0"/>
              </a:spcBef>
              <a:spcAft>
                <a:spcPts val="0"/>
              </a:spcAft>
              <a:buSzPts val="2560"/>
              <a:buChar char="○"/>
            </a:pPr>
            <a:r>
              <a:rPr lang="en-US"/>
              <a:t>2019-2020</a:t>
            </a:r>
            <a:endParaRPr/>
          </a:p>
          <a:p>
            <a:pPr marL="457200" lvl="0" indent="-457200" algn="l" rtl="0">
              <a:spcBef>
                <a:spcPts val="0"/>
              </a:spcBef>
              <a:spcAft>
                <a:spcPts val="0"/>
              </a:spcAft>
              <a:buSzPts val="3600"/>
              <a:buChar char="●"/>
            </a:pPr>
            <a:r>
              <a:rPr lang="en-US"/>
              <a:t>Year 2 -  Balanced Assessment</a:t>
            </a:r>
            <a:endParaRPr/>
          </a:p>
          <a:p>
            <a:pPr marL="914400" lvl="1" indent="-391160" algn="l" rtl="0">
              <a:spcBef>
                <a:spcPts val="0"/>
              </a:spcBef>
              <a:spcAft>
                <a:spcPts val="0"/>
              </a:spcAft>
              <a:buSzPts val="2560"/>
              <a:buChar char="○"/>
            </a:pPr>
            <a:r>
              <a:rPr lang="en-US"/>
              <a:t>2020-2021</a:t>
            </a:r>
            <a:endParaRPr/>
          </a:p>
          <a:p>
            <a:pPr marL="457200" lvl="0" indent="-457200" algn="l" rtl="0">
              <a:spcBef>
                <a:spcPts val="0"/>
              </a:spcBef>
              <a:spcAft>
                <a:spcPts val="0"/>
              </a:spcAft>
              <a:buSzPts val="3600"/>
              <a:buChar char="●"/>
            </a:pPr>
            <a:r>
              <a:rPr lang="en-US"/>
              <a:t>Year 3 -  Instructional Best Practice</a:t>
            </a:r>
            <a:endParaRPr/>
          </a:p>
          <a:p>
            <a:pPr marL="914400" lvl="1" indent="-391160" algn="l" rtl="0">
              <a:spcBef>
                <a:spcPts val="0"/>
              </a:spcBef>
              <a:spcAft>
                <a:spcPts val="0"/>
              </a:spcAft>
              <a:buSzPts val="2560"/>
              <a:buChar char="○"/>
            </a:pPr>
            <a:r>
              <a:rPr lang="en-US"/>
              <a:t>2021-2022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err="1" smtClean="0"/>
              <a:t>Kystandards.org</a:t>
            </a:r>
            <a:endParaRPr lang="en-US" dirty="0"/>
          </a:p>
        </p:txBody>
      </p:sp>
      <p:sp>
        <p:nvSpPr>
          <p:cNvPr id="3" name="Text Placeholder 2"/>
          <p:cNvSpPr>
            <a:spLocks noGrp="1"/>
          </p:cNvSpPr>
          <p:nvPr>
            <p:ph type="body" idx="1"/>
          </p:nvPr>
        </p:nvSpPr>
        <p:spPr/>
        <p:txBody>
          <a:bodyPr/>
          <a:lstStyle/>
          <a:p>
            <a:endParaRPr lang="en-US"/>
          </a:p>
        </p:txBody>
      </p:sp>
      <p:sp>
        <p:nvSpPr>
          <p:cNvPr id="268" name="Google Shape;268;p4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269" name="Google Shape;269;p45" descr="KYstandards.org homepage"/>
          <p:cNvPicPr preferRelativeResize="0"/>
          <p:nvPr/>
        </p:nvPicPr>
        <p:blipFill>
          <a:blip r:embed="rId3">
            <a:alphaModFix/>
          </a:blip>
          <a:stretch>
            <a:fillRect/>
          </a:stretch>
        </p:blipFill>
        <p:spPr>
          <a:xfrm>
            <a:off x="-19074" y="0"/>
            <a:ext cx="12234474" cy="6811026"/>
          </a:xfrm>
          <a:prstGeom prst="rect">
            <a:avLst/>
          </a:prstGeom>
          <a:noFill/>
          <a:ln>
            <a:noFill/>
          </a:ln>
        </p:spPr>
      </p:pic>
      <p:sp>
        <p:nvSpPr>
          <p:cNvPr id="270" name="Google Shape;270;p45" descr="&quot; &quot;"/>
          <p:cNvSpPr/>
          <p:nvPr/>
        </p:nvSpPr>
        <p:spPr>
          <a:xfrm>
            <a:off x="6288300" y="5238600"/>
            <a:ext cx="2421900" cy="9201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1000"/>
                                        <p:tgtEl>
                                          <p:spTgt spid="270"/>
                                        </p:tgtEl>
                                        <p:attrNameLst>
                                          <p:attrName>ppt_w</p:attrName>
                                        </p:attrNameLst>
                                      </p:cBhvr>
                                      <p:tavLst>
                                        <p:tav tm="0">
                                          <p:val>
                                            <p:strVal val="0"/>
                                          </p:val>
                                        </p:tav>
                                        <p:tav tm="100000">
                                          <p:val>
                                            <p:strVal val="#ppt_w"/>
                                          </p:val>
                                        </p:tav>
                                      </p:tavLst>
                                    </p:anim>
                                    <p:anim calcmode="lin" valueType="num">
                                      <p:cBhvr additive="base">
                                        <p:cTn id="8" dur="1000"/>
                                        <p:tgtEl>
                                          <p:spTgt spid="2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Standards Resources</a:t>
            </a:r>
            <a:endParaRPr lang="en-US" dirty="0"/>
          </a:p>
        </p:txBody>
      </p:sp>
      <p:sp>
        <p:nvSpPr>
          <p:cNvPr id="3" name="Text Placeholder 2"/>
          <p:cNvSpPr>
            <a:spLocks noGrp="1"/>
          </p:cNvSpPr>
          <p:nvPr>
            <p:ph type="body" idx="1"/>
          </p:nvPr>
        </p:nvSpPr>
        <p:spPr/>
        <p:txBody>
          <a:bodyPr/>
          <a:lstStyle/>
          <a:p>
            <a:endParaRPr lang="en-US"/>
          </a:p>
        </p:txBody>
      </p:sp>
      <p:sp>
        <p:nvSpPr>
          <p:cNvPr id="276" name="Google Shape;276;p4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pic>
        <p:nvPicPr>
          <p:cNvPr id="278" name="Google Shape;278;p46" descr="Standards resources webpage"/>
          <p:cNvPicPr preferRelativeResize="0"/>
          <p:nvPr/>
        </p:nvPicPr>
        <p:blipFill>
          <a:blip r:embed="rId3">
            <a:alphaModFix/>
          </a:blip>
          <a:stretch>
            <a:fillRect/>
          </a:stretch>
        </p:blipFill>
        <p:spPr>
          <a:xfrm>
            <a:off x="145550" y="659462"/>
            <a:ext cx="11714373" cy="5539075"/>
          </a:xfrm>
          <a:prstGeom prst="rect">
            <a:avLst/>
          </a:prstGeom>
          <a:noFill/>
          <a:ln>
            <a:noFill/>
          </a:ln>
          <a:effectLst>
            <a:outerShdw blurRad="371475" dist="209550" dir="9480000" algn="bl" rotWithShape="0">
              <a:srgbClr val="666666">
                <a:alpha val="60000"/>
              </a:srgbClr>
            </a:outerShdw>
          </a:effectLst>
        </p:spPr>
      </p:pic>
      <p:sp>
        <p:nvSpPr>
          <p:cNvPr id="279" name="Google Shape;279;p46" descr="&quot; &quot;"/>
          <p:cNvSpPr/>
          <p:nvPr/>
        </p:nvSpPr>
        <p:spPr>
          <a:xfrm>
            <a:off x="2768025" y="917450"/>
            <a:ext cx="963600" cy="2712000"/>
          </a:xfrm>
          <a:prstGeom prst="curvedRightArrow">
            <a:avLst>
              <a:gd name="adj1" fmla="val 25000"/>
              <a:gd name="adj2" fmla="val 5000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6" descr="&quot; &quot;"/>
          <p:cNvSpPr/>
          <p:nvPr/>
        </p:nvSpPr>
        <p:spPr>
          <a:xfrm flipH="1">
            <a:off x="8067625" y="958600"/>
            <a:ext cx="889200" cy="2670900"/>
          </a:xfrm>
          <a:prstGeom prst="curvedRightArrow">
            <a:avLst>
              <a:gd name="adj1" fmla="val 25000"/>
              <a:gd name="adj2" fmla="val 5000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7"/>
          <p:cNvSpPr txBox="1">
            <a:spLocks noGrp="1"/>
          </p:cNvSpPr>
          <p:nvPr>
            <p:ph type="title"/>
          </p:nvPr>
        </p:nvSpPr>
        <p:spPr>
          <a:xfrm>
            <a:off x="101186" y="874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Recent Research </a:t>
            </a:r>
            <a:endParaRPr/>
          </a:p>
        </p:txBody>
      </p:sp>
      <p:sp>
        <p:nvSpPr>
          <p:cNvPr id="286" name="Google Shape;286;p47"/>
          <p:cNvSpPr txBox="1">
            <a:spLocks noGrp="1"/>
          </p:cNvSpPr>
          <p:nvPr>
            <p:ph type="body" idx="1"/>
          </p:nvPr>
        </p:nvSpPr>
        <p:spPr>
          <a:xfrm>
            <a:off x="101175" y="672700"/>
            <a:ext cx="9901500" cy="5982000"/>
          </a:xfrm>
          <a:prstGeom prst="rect">
            <a:avLst/>
          </a:prstGeom>
        </p:spPr>
        <p:txBody>
          <a:bodyPr spcFirstLastPara="1" wrap="square" lIns="91425" tIns="91425" rIns="91425" bIns="91425" anchor="t" anchorCtr="0">
            <a:noAutofit/>
          </a:bodyPr>
          <a:lstStyle/>
          <a:p>
            <a:pPr marL="609600" lvl="0" indent="-558800" algn="l" rtl="0">
              <a:spcBef>
                <a:spcPts val="1100"/>
              </a:spcBef>
              <a:spcAft>
                <a:spcPts val="0"/>
              </a:spcAft>
              <a:buSzPts val="4000"/>
              <a:buChar char="●"/>
            </a:pPr>
            <a:r>
              <a:rPr lang="en-US" sz="3200"/>
              <a:t>Almost</a:t>
            </a:r>
            <a:r>
              <a:rPr lang="en-US" sz="4000"/>
              <a:t> </a:t>
            </a:r>
            <a:r>
              <a:rPr lang="en-US" sz="6400" b="1"/>
              <a:t>90%</a:t>
            </a:r>
            <a:r>
              <a:rPr lang="en-US" sz="4000"/>
              <a:t> </a:t>
            </a:r>
            <a:r>
              <a:rPr lang="en-US" sz="3200"/>
              <a:t>of students were doing what was asked of them</a:t>
            </a:r>
            <a:endParaRPr sz="3200"/>
          </a:p>
          <a:p>
            <a:pPr marL="609600" lvl="0" indent="-558800" algn="l" rtl="0">
              <a:spcBef>
                <a:spcPts val="0"/>
              </a:spcBef>
              <a:spcAft>
                <a:spcPts val="0"/>
              </a:spcAft>
              <a:buSzPts val="4000"/>
              <a:buChar char="●"/>
            </a:pPr>
            <a:r>
              <a:rPr lang="en-US" sz="6400" b="1"/>
              <a:t>71%</a:t>
            </a:r>
            <a:r>
              <a:rPr lang="en-US" sz="6400"/>
              <a:t> </a:t>
            </a:r>
            <a:r>
              <a:rPr lang="en-US" sz="3200"/>
              <a:t>of the time met the demands of their assignments</a:t>
            </a:r>
            <a:endParaRPr sz="3200"/>
          </a:p>
          <a:p>
            <a:pPr marL="609600" lvl="0" indent="-558800" algn="l" rtl="0">
              <a:spcBef>
                <a:spcPts val="0"/>
              </a:spcBef>
              <a:spcAft>
                <a:spcPts val="0"/>
              </a:spcAft>
              <a:buSzPts val="4000"/>
              <a:buChar char="●"/>
            </a:pPr>
            <a:r>
              <a:rPr lang="en-US" sz="6400" b="1"/>
              <a:t>More than half</a:t>
            </a:r>
            <a:r>
              <a:rPr lang="en-US" sz="6400"/>
              <a:t> </a:t>
            </a:r>
            <a:r>
              <a:rPr lang="en-US" sz="3200"/>
              <a:t>made As and Bs</a:t>
            </a:r>
            <a:endParaRPr sz="3200"/>
          </a:p>
          <a:p>
            <a:pPr marL="609600" lvl="0" indent="-558800" algn="l" rtl="0">
              <a:spcBef>
                <a:spcPts val="0"/>
              </a:spcBef>
              <a:spcAft>
                <a:spcPts val="0"/>
              </a:spcAft>
              <a:buSzPts val="4000"/>
              <a:buChar char="●"/>
            </a:pPr>
            <a:r>
              <a:rPr lang="en-US" sz="3200"/>
              <a:t>Yet, students only met benchmark on assignments</a:t>
            </a:r>
            <a:r>
              <a:rPr lang="en-US" sz="4000"/>
              <a:t> </a:t>
            </a:r>
            <a:r>
              <a:rPr lang="en-US" sz="6400" b="1"/>
              <a:t>17%</a:t>
            </a:r>
            <a:r>
              <a:rPr lang="en-US" sz="4000"/>
              <a:t> of </a:t>
            </a:r>
            <a:r>
              <a:rPr lang="en-US" sz="3200"/>
              <a:t>the time</a:t>
            </a:r>
            <a:endParaRPr sz="3200"/>
          </a:p>
        </p:txBody>
      </p:sp>
      <p:sp>
        <p:nvSpPr>
          <p:cNvPr id="287" name="Google Shape;287;p47"/>
          <p:cNvSpPr txBox="1"/>
          <p:nvPr/>
        </p:nvSpPr>
        <p:spPr>
          <a:xfrm>
            <a:off x="9245025" y="6331650"/>
            <a:ext cx="28911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solidFill>
                  <a:srgbClr val="FFFFFF"/>
                </a:solidFill>
                <a:latin typeface="Source Sans Pro"/>
                <a:ea typeface="Source Sans Pro"/>
                <a:cs typeface="Source Sans Pro"/>
                <a:sym typeface="Source Sans Pro"/>
              </a:rPr>
              <a:t>The Opportunity Myth</a:t>
            </a:r>
            <a:r>
              <a:rPr lang="en-US">
                <a:solidFill>
                  <a:srgbClr val="FFFFFF"/>
                </a:solidFill>
                <a:latin typeface="Source Sans Pro"/>
                <a:ea typeface="Source Sans Pro"/>
                <a:cs typeface="Source Sans Pro"/>
                <a:sym typeface="Source Sans Pro"/>
              </a:rPr>
              <a:t>, Sept. 25, 2018</a:t>
            </a:r>
            <a:endParaRPr>
              <a:solidFill>
                <a:srgbClr val="FFFFFF"/>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animEffect transition="in" filter="fade">
                                      <p:cBhvr>
                                        <p:cTn id="7" dur="1000"/>
                                        <p:tgtEl>
                                          <p:spTgt spid="2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
                                            <p:txEl>
                                              <p:pRg st="1" end="1"/>
                                            </p:txEl>
                                          </p:spTgt>
                                        </p:tgtEl>
                                        <p:attrNameLst>
                                          <p:attrName>style.visibility</p:attrName>
                                        </p:attrNameLst>
                                      </p:cBhvr>
                                      <p:to>
                                        <p:strVal val="visible"/>
                                      </p:to>
                                    </p:set>
                                    <p:animEffect transition="in" filter="fade">
                                      <p:cBhvr>
                                        <p:cTn id="12" dur="1000"/>
                                        <p:tgtEl>
                                          <p:spTgt spid="2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
                                            <p:txEl>
                                              <p:pRg st="2" end="2"/>
                                            </p:txEl>
                                          </p:spTgt>
                                        </p:tgtEl>
                                        <p:attrNameLst>
                                          <p:attrName>style.visibility</p:attrName>
                                        </p:attrNameLst>
                                      </p:cBhvr>
                                      <p:to>
                                        <p:strVal val="visible"/>
                                      </p:to>
                                    </p:set>
                                    <p:animEffect transition="in" filter="fade">
                                      <p:cBhvr>
                                        <p:cTn id="17" dur="1000"/>
                                        <p:tgtEl>
                                          <p:spTgt spid="2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
                                            <p:txEl>
                                              <p:pRg st="3" end="3"/>
                                            </p:txEl>
                                          </p:spTgt>
                                        </p:tgtEl>
                                        <p:attrNameLst>
                                          <p:attrName>style.visibility</p:attrName>
                                        </p:attrNameLst>
                                      </p:cBhvr>
                                      <p:to>
                                        <p:strVal val="visible"/>
                                      </p:to>
                                    </p:set>
                                    <p:animEffect transition="in" filter="fade">
                                      <p:cBhvr>
                                        <p:cTn id="22" dur="1000"/>
                                        <p:tgtEl>
                                          <p:spTgt spid="2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8"/>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Implications</a:t>
            </a:r>
            <a:endParaRPr/>
          </a:p>
        </p:txBody>
      </p:sp>
      <p:sp>
        <p:nvSpPr>
          <p:cNvPr id="293" name="Google Shape;293;p48"/>
          <p:cNvSpPr txBox="1">
            <a:spLocks noGrp="1"/>
          </p:cNvSpPr>
          <p:nvPr>
            <p:ph type="body" idx="1"/>
          </p:nvPr>
        </p:nvSpPr>
        <p:spPr>
          <a:xfrm>
            <a:off x="814575" y="1362025"/>
            <a:ext cx="8733600" cy="5163600"/>
          </a:xfrm>
          <a:prstGeom prst="rect">
            <a:avLst/>
          </a:prstGeom>
        </p:spPr>
        <p:txBody>
          <a:bodyPr spcFirstLastPara="1" wrap="square" lIns="91425" tIns="91425" rIns="91425" bIns="91425" anchor="t" anchorCtr="0">
            <a:noAutofit/>
          </a:bodyPr>
          <a:lstStyle/>
          <a:p>
            <a:pPr marL="0" lvl="0" indent="0" algn="l" rtl="0">
              <a:spcBef>
                <a:spcPts val="1100"/>
              </a:spcBef>
              <a:spcAft>
                <a:spcPts val="0"/>
              </a:spcAft>
              <a:buNone/>
            </a:pPr>
            <a:r>
              <a:rPr lang="en-US"/>
              <a:t>When students have regular access to</a:t>
            </a:r>
            <a:endParaRPr/>
          </a:p>
          <a:p>
            <a:pPr marL="1219200" lvl="1" indent="-463550" algn="l" rtl="0">
              <a:spcBef>
                <a:spcPts val="1100"/>
              </a:spcBef>
              <a:spcAft>
                <a:spcPts val="0"/>
              </a:spcAft>
              <a:buSzPts val="2500"/>
              <a:buChar char="○"/>
            </a:pPr>
            <a:r>
              <a:rPr lang="en-US"/>
              <a:t>Grade-appropriate assignments</a:t>
            </a:r>
            <a:endParaRPr/>
          </a:p>
          <a:p>
            <a:pPr marL="1219200" lvl="1" indent="-463550" algn="l" rtl="0">
              <a:spcBef>
                <a:spcPts val="0"/>
              </a:spcBef>
              <a:spcAft>
                <a:spcPts val="0"/>
              </a:spcAft>
              <a:buSzPts val="2500"/>
              <a:buChar char="○"/>
            </a:pPr>
            <a:r>
              <a:rPr lang="en-US"/>
              <a:t>Strong instruction</a:t>
            </a:r>
            <a:endParaRPr/>
          </a:p>
          <a:p>
            <a:pPr marL="1219200" lvl="1" indent="-463550" algn="l" rtl="0">
              <a:spcBef>
                <a:spcPts val="0"/>
              </a:spcBef>
              <a:spcAft>
                <a:spcPts val="0"/>
              </a:spcAft>
              <a:buSzPts val="2500"/>
              <a:buChar char="○"/>
            </a:pPr>
            <a:r>
              <a:rPr lang="en-US"/>
              <a:t>Deep engagement</a:t>
            </a:r>
            <a:endParaRPr/>
          </a:p>
          <a:p>
            <a:pPr marL="1219200" lvl="1" indent="-463550" algn="l" rtl="0">
              <a:spcBef>
                <a:spcPts val="0"/>
              </a:spcBef>
              <a:spcAft>
                <a:spcPts val="0"/>
              </a:spcAft>
              <a:buSzPts val="2500"/>
              <a:buChar char="○"/>
            </a:pPr>
            <a:r>
              <a:rPr lang="en-US"/>
              <a:t>Teachers with high expectations</a:t>
            </a:r>
            <a:endParaRPr/>
          </a:p>
          <a:p>
            <a:pPr marL="0" lvl="0" indent="0" algn="l" rtl="0">
              <a:spcBef>
                <a:spcPts val="1100"/>
              </a:spcBef>
              <a:spcAft>
                <a:spcPts val="0"/>
              </a:spcAft>
              <a:buNone/>
            </a:pPr>
            <a:r>
              <a:rPr lang="en-US"/>
              <a:t>then student achievement improves significantly.</a:t>
            </a:r>
            <a:endParaRPr/>
          </a:p>
          <a:p>
            <a:pPr marL="0" lvl="0" indent="0" algn="l" rtl="0">
              <a:spcBef>
                <a:spcPts val="1100"/>
              </a:spcBef>
              <a:spcAft>
                <a:spcPts val="0"/>
              </a:spcAft>
              <a:buNone/>
            </a:pPr>
            <a:endParaRPr/>
          </a:p>
          <a:p>
            <a:pPr marL="0" lvl="0" indent="0" algn="l" rtl="0">
              <a:spcBef>
                <a:spcPts val="1100"/>
              </a:spcBef>
              <a:spcAft>
                <a:spcPts val="0"/>
              </a:spcAft>
              <a:buNone/>
            </a:pPr>
            <a:endParaRPr/>
          </a:p>
        </p:txBody>
      </p:sp>
      <p:sp>
        <p:nvSpPr>
          <p:cNvPr id="294" name="Google Shape;294;p48"/>
          <p:cNvSpPr txBox="1"/>
          <p:nvPr/>
        </p:nvSpPr>
        <p:spPr>
          <a:xfrm>
            <a:off x="9245025" y="6331650"/>
            <a:ext cx="28911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solidFill>
                  <a:srgbClr val="FFFFFF"/>
                </a:solidFill>
                <a:latin typeface="Source Sans Pro"/>
                <a:ea typeface="Source Sans Pro"/>
                <a:cs typeface="Source Sans Pro"/>
                <a:sym typeface="Source Sans Pro"/>
              </a:rPr>
              <a:t>The Opportunity Myth</a:t>
            </a:r>
            <a:r>
              <a:rPr lang="en-US">
                <a:solidFill>
                  <a:srgbClr val="FFFFFF"/>
                </a:solidFill>
                <a:latin typeface="Source Sans Pro"/>
                <a:ea typeface="Source Sans Pro"/>
                <a:cs typeface="Source Sans Pro"/>
                <a:sym typeface="Source Sans Pro"/>
              </a:rPr>
              <a:t>, Sept. 25, 2018</a:t>
            </a:r>
            <a:endParaRPr>
              <a:solidFill>
                <a:srgbClr val="FFFFFF"/>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49" descr="7.3 months in assignments, 6.1 months in instruction, .9 months in engagement, 7.9 months in expectations (from the opportunity myth, 9/25/18)" title="Difference in achievement growth between best and worst classrooms among classrooms where average student is substantially behind grade level graph"/>
          <p:cNvPicPr preferRelativeResize="0"/>
          <p:nvPr/>
        </p:nvPicPr>
        <p:blipFill>
          <a:blip r:embed="rId3">
            <a:alphaModFix/>
          </a:blip>
          <a:stretch>
            <a:fillRect/>
          </a:stretch>
        </p:blipFill>
        <p:spPr>
          <a:xfrm>
            <a:off x="4" y="0"/>
            <a:ext cx="12191996" cy="7579390"/>
          </a:xfrm>
          <a:prstGeom prst="rect">
            <a:avLst/>
          </a:prstGeom>
          <a:noFill/>
          <a:ln>
            <a:noFill/>
          </a:ln>
        </p:spPr>
      </p:pic>
      <p:sp>
        <p:nvSpPr>
          <p:cNvPr id="300" name="Google Shape;300;p49"/>
          <p:cNvSpPr txBox="1"/>
          <p:nvPr/>
        </p:nvSpPr>
        <p:spPr>
          <a:xfrm>
            <a:off x="9300900" y="6641075"/>
            <a:ext cx="28911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latin typeface="Source Sans Pro"/>
                <a:ea typeface="Source Sans Pro"/>
                <a:cs typeface="Source Sans Pro"/>
                <a:sym typeface="Source Sans Pro"/>
              </a:rPr>
              <a:t>The Opportunity Myth</a:t>
            </a:r>
            <a:r>
              <a:rPr lang="en-US">
                <a:latin typeface="Source Sans Pro"/>
                <a:ea typeface="Source Sans Pro"/>
                <a:cs typeface="Source Sans Pro"/>
                <a:sym typeface="Source Sans Pro"/>
              </a:rPr>
              <a:t>, Sept. 25, 2018</a:t>
            </a:r>
            <a:endParaRPr>
              <a:latin typeface="Source Sans Pro"/>
              <a:ea typeface="Source Sans Pro"/>
              <a:cs typeface="Source Sans Pro"/>
              <a:sym typeface="Source Sans Pro"/>
            </a:endParaRPr>
          </a:p>
        </p:txBody>
      </p:sp>
      <p:sp>
        <p:nvSpPr>
          <p:cNvPr id="2" name="Title 1" hidden="1"/>
          <p:cNvSpPr>
            <a:spLocks noGrp="1"/>
          </p:cNvSpPr>
          <p:nvPr>
            <p:ph type="title"/>
          </p:nvPr>
        </p:nvSpPr>
        <p:spPr/>
        <p:txBody>
          <a:bodyPr/>
          <a:lstStyle/>
          <a:p>
            <a:r>
              <a:rPr lang="en-US" dirty="0" smtClean="0"/>
              <a:t>Opportunity Myth</a:t>
            </a:r>
            <a:endParaRPr lang="en-US" dirty="0"/>
          </a:p>
        </p:txBody>
      </p:sp>
      <p:sp>
        <p:nvSpPr>
          <p:cNvPr id="3" name="Text Placeholder 2" hidden="1"/>
          <p:cNvSpPr>
            <a:spLocks noGrp="1"/>
          </p:cNvSpPr>
          <p:nvPr>
            <p:ph type="body" idx="1"/>
          </p:nvPr>
        </p:nvSpPr>
        <p:spPr>
          <a:xfrm>
            <a:off x="657386" y="994517"/>
            <a:ext cx="9188700" cy="4901100"/>
          </a:xfrm>
        </p:spPr>
        <p:txBody>
          <a:bodyPr/>
          <a:lstStyle/>
          <a:p>
            <a:endParaRPr lang="en-US"/>
          </a:p>
        </p:txBody>
      </p:sp>
    </p:spTree>
  </p:cSld>
  <p:clrMapOvr>
    <a:masterClrMapping/>
  </p:clrMapOvr>
</p:sld>
</file>

<file path=ppt/theme/theme1.xml><?xml version="1.0" encoding="utf-8"?>
<a:theme xmlns:a="http://schemas.openxmlformats.org/drawingml/2006/main" name="3_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2019-09-19T04:00:00+00:00</Publication_x0020_Date>
    <Audience1 xmlns="3a62de7d-ba57-4f43-9dae-9623ba637be0"/>
    <_dlc_DocId xmlns="3a62de7d-ba57-4f43-9dae-9623ba637be0">KYED-536-580</_dlc_DocId>
    <_dlc_DocIdUrl xmlns="3a62de7d-ba57-4f43-9dae-9623ba637be0">
      <Url>https://www.education.ky.gov/curriculum/standards/kyacadstand/_layouts/15/DocIdRedir.aspx?ID=KYED-536-580</Url>
      <Description>KYED-536-580</Description>
    </_dlc_DocIdUrl>
  </documentManagement>
</p:properties>
</file>

<file path=customXml/itemProps1.xml><?xml version="1.0" encoding="utf-8"?>
<ds:datastoreItem xmlns:ds="http://schemas.openxmlformats.org/officeDocument/2006/customXml" ds:itemID="{0603800D-A147-4EAB-866D-6959EDA8C038}"/>
</file>

<file path=customXml/itemProps2.xml><?xml version="1.0" encoding="utf-8"?>
<ds:datastoreItem xmlns:ds="http://schemas.openxmlformats.org/officeDocument/2006/customXml" ds:itemID="{715974DF-2832-40EF-8E2E-5A3307286E53}"/>
</file>

<file path=customXml/itemProps3.xml><?xml version="1.0" encoding="utf-8"?>
<ds:datastoreItem xmlns:ds="http://schemas.openxmlformats.org/officeDocument/2006/customXml" ds:itemID="{F74331A4-3A80-43A8-9678-3ABE5AB69B0A}"/>
</file>

<file path=customXml/itemProps4.xml><?xml version="1.0" encoding="utf-8"?>
<ds:datastoreItem xmlns:ds="http://schemas.openxmlformats.org/officeDocument/2006/customXml" ds:itemID="{28D4E5F7-6988-429D-B144-7A4B777B1E79}"/>
</file>

<file path=docProps/app.xml><?xml version="1.0" encoding="utf-8"?>
<Properties xmlns="http://schemas.openxmlformats.org/officeDocument/2006/extended-properties" xmlns:vt="http://schemas.openxmlformats.org/officeDocument/2006/docPropsVTypes">
  <TotalTime>1</TotalTime>
  <Words>1672</Words>
  <Application>Microsoft Macintosh PowerPoint</Application>
  <PresentationFormat>Widescreen</PresentationFormat>
  <Paragraphs>194</Paragraphs>
  <Slides>28</Slides>
  <Notes>28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Calibri</vt:lpstr>
      <vt:lpstr>Source Sans Pro</vt:lpstr>
      <vt:lpstr>Georgia</vt:lpstr>
      <vt:lpstr>Noto Sans Symbols</vt:lpstr>
      <vt:lpstr>3_Theme1</vt:lpstr>
      <vt:lpstr>Theme1</vt:lpstr>
      <vt:lpstr>Theme1</vt:lpstr>
      <vt:lpstr>PowerPoint Presentation</vt:lpstr>
      <vt:lpstr> </vt:lpstr>
      <vt:lpstr>Essential Questions:</vt:lpstr>
      <vt:lpstr>KAS 3 Year Implementation Plan Snapshot  </vt:lpstr>
      <vt:lpstr>Kystandards.org</vt:lpstr>
      <vt:lpstr>Standards Resources</vt:lpstr>
      <vt:lpstr>Recent Research </vt:lpstr>
      <vt:lpstr>Implications</vt:lpstr>
      <vt:lpstr>Opportunity Myth</vt:lpstr>
      <vt:lpstr>Assignment Review Protocols</vt:lpstr>
      <vt:lpstr>Assignment Review Protocols</vt:lpstr>
      <vt:lpstr>Purpose of the Assignment Review Protocol</vt:lpstr>
      <vt:lpstr>Areas of Analysis</vt:lpstr>
      <vt:lpstr>Assignment Review Protocl: R &amp; W</vt:lpstr>
      <vt:lpstr>Assignment Review Protocol: Mathematics</vt:lpstr>
      <vt:lpstr>Holistic rating examples</vt:lpstr>
      <vt:lpstr>Reading &amp; Writing: Practices Analysis</vt:lpstr>
      <vt:lpstr>Mathematics: Practices Analysis</vt:lpstr>
      <vt:lpstr>Reading &amp; Writing: Relevance Analysis </vt:lpstr>
      <vt:lpstr>Mathematics: Relevance Analysis</vt:lpstr>
      <vt:lpstr>Consider Student Performance</vt:lpstr>
      <vt:lpstr>Overall Rating</vt:lpstr>
      <vt:lpstr>Virtual Workshop</vt:lpstr>
      <vt:lpstr>PL Opportunities</vt:lpstr>
      <vt:lpstr>PL Opportunities List</vt:lpstr>
      <vt:lpstr>Virtual Workshop</vt:lpstr>
      <vt:lpstr>5 Things to Know Before you Go</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Caryn K Davidson</cp:lastModifiedBy>
  <cp:revision>2</cp:revision>
  <dcterms:modified xsi:type="dcterms:W3CDTF">2019-09-19T17:20:16Z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5bf35156-0215-4800-bdca-76122e678e66</vt:lpwstr>
  </property>
</Properties>
</file>